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6" r:id="rId6"/>
    <p:sldId id="275" r:id="rId7"/>
    <p:sldId id="298" r:id="rId8"/>
    <p:sldId id="276" r:id="rId9"/>
    <p:sldId id="297" r:id="rId10"/>
    <p:sldId id="299" r:id="rId11"/>
    <p:sldId id="300" r:id="rId12"/>
    <p:sldId id="301" r:id="rId13"/>
    <p:sldId id="302" r:id="rId14"/>
    <p:sldId id="303" r:id="rId15"/>
    <p:sldId id="310" r:id="rId16"/>
    <p:sldId id="311" r:id="rId17"/>
    <p:sldId id="312" r:id="rId18"/>
    <p:sldId id="317" r:id="rId19"/>
    <p:sldId id="318" r:id="rId20"/>
    <p:sldId id="307" r:id="rId21"/>
    <p:sldId id="308" r:id="rId22"/>
    <p:sldId id="309" r:id="rId23"/>
    <p:sldId id="279" r:id="rId24"/>
    <p:sldId id="282" r:id="rId25"/>
    <p:sldId id="290" r:id="rId26"/>
    <p:sldId id="291" r:id="rId27"/>
    <p:sldId id="320" r:id="rId28"/>
    <p:sldId id="321" r:id="rId29"/>
    <p:sldId id="322" r:id="rId30"/>
    <p:sldId id="324" r:id="rId31"/>
    <p:sldId id="283" r:id="rId32"/>
    <p:sldId id="295" r:id="rId33"/>
    <p:sldId id="319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11A18-7E44-4AEE-9A49-4B56D90B430C}" v="181" dt="2023-03-20T01:56:0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6" autoAdjust="0"/>
    <p:restoredTop sz="94695"/>
  </p:normalViewPr>
  <p:slideViewPr>
    <p:cSldViewPr>
      <p:cViewPr varScale="1">
        <p:scale>
          <a:sx n="62" d="100"/>
          <a:sy n="62" d="100"/>
        </p:scale>
        <p:origin x="9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y Hertinsyana" userId="161e33367aad32cb" providerId="LiveId" clId="{31911A18-7E44-4AEE-9A49-4B56D90B430C}"/>
    <pc:docChg chg="custSel addSld delSld modSld sldOrd">
      <pc:chgData name="Desy Hertinsyana" userId="161e33367aad32cb" providerId="LiveId" clId="{31911A18-7E44-4AEE-9A49-4B56D90B430C}" dt="2023-03-20T01:57:17.624" v="1254" actId="20577"/>
      <pc:docMkLst>
        <pc:docMk/>
      </pc:docMkLst>
      <pc:sldChg chg="del">
        <pc:chgData name="Desy Hertinsyana" userId="161e33367aad32cb" providerId="LiveId" clId="{31911A18-7E44-4AEE-9A49-4B56D90B430C}" dt="2023-03-13T03:19:47.498" v="1" actId="2696"/>
        <pc:sldMkLst>
          <pc:docMk/>
          <pc:sldMk cId="2658013536" sldId="275"/>
        </pc:sldMkLst>
      </pc:sldChg>
      <pc:sldChg chg="del">
        <pc:chgData name="Desy Hertinsyana" userId="161e33367aad32cb" providerId="LiveId" clId="{31911A18-7E44-4AEE-9A49-4B56D90B430C}" dt="2023-03-13T03:20:15.199" v="2" actId="2696"/>
        <pc:sldMkLst>
          <pc:docMk/>
          <pc:sldMk cId="2655882263" sldId="276"/>
        </pc:sldMkLst>
      </pc:sldChg>
      <pc:sldChg chg="del">
        <pc:chgData name="Desy Hertinsyana" userId="161e33367aad32cb" providerId="LiveId" clId="{31911A18-7E44-4AEE-9A49-4B56D90B430C}" dt="2023-03-13T03:21:31.726" v="3" actId="2696"/>
        <pc:sldMkLst>
          <pc:docMk/>
          <pc:sldMk cId="858903443" sldId="277"/>
        </pc:sldMkLst>
      </pc:sldChg>
      <pc:sldChg chg="del">
        <pc:chgData name="Desy Hertinsyana" userId="161e33367aad32cb" providerId="LiveId" clId="{31911A18-7E44-4AEE-9A49-4B56D90B430C}" dt="2023-03-13T03:21:37.065" v="4" actId="2696"/>
        <pc:sldMkLst>
          <pc:docMk/>
          <pc:sldMk cId="2125525592" sldId="278"/>
        </pc:sldMkLst>
      </pc:sldChg>
      <pc:sldChg chg="modSp mod">
        <pc:chgData name="Desy Hertinsyana" userId="161e33367aad32cb" providerId="LiveId" clId="{31911A18-7E44-4AEE-9A49-4B56D90B430C}" dt="2023-03-13T03:22:15.776" v="6" actId="20577"/>
        <pc:sldMkLst>
          <pc:docMk/>
          <pc:sldMk cId="4188955902" sldId="279"/>
        </pc:sldMkLst>
        <pc:spChg chg="mod">
          <ac:chgData name="Desy Hertinsyana" userId="161e33367aad32cb" providerId="LiveId" clId="{31911A18-7E44-4AEE-9A49-4B56D90B430C}" dt="2023-03-13T03:22:15.776" v="6" actId="20577"/>
          <ac:spMkLst>
            <pc:docMk/>
            <pc:sldMk cId="4188955902" sldId="279"/>
            <ac:spMk id="4" creationId="{2E46B258-6330-AD45-B09B-87A6FAC5EA74}"/>
          </ac:spMkLst>
        </pc:spChg>
      </pc:sldChg>
      <pc:sldChg chg="del">
        <pc:chgData name="Desy Hertinsyana" userId="161e33367aad32cb" providerId="LiveId" clId="{31911A18-7E44-4AEE-9A49-4B56D90B430C}" dt="2023-03-13T03:22:30.825" v="7" actId="2696"/>
        <pc:sldMkLst>
          <pc:docMk/>
          <pc:sldMk cId="1133005930" sldId="280"/>
        </pc:sldMkLst>
      </pc:sldChg>
      <pc:sldChg chg="modSp mod">
        <pc:chgData name="Desy Hertinsyana" userId="161e33367aad32cb" providerId="LiveId" clId="{31911A18-7E44-4AEE-9A49-4B56D90B430C}" dt="2023-03-20T01:57:17.624" v="1254" actId="20577"/>
        <pc:sldMkLst>
          <pc:docMk/>
          <pc:sldMk cId="3921033278" sldId="281"/>
        </pc:sldMkLst>
        <pc:spChg chg="mod">
          <ac:chgData name="Desy Hertinsyana" userId="161e33367aad32cb" providerId="LiveId" clId="{31911A18-7E44-4AEE-9A49-4B56D90B430C}" dt="2023-03-20T01:57:17.624" v="1254" actId="20577"/>
          <ac:spMkLst>
            <pc:docMk/>
            <pc:sldMk cId="3921033278" sldId="281"/>
            <ac:spMk id="3" creationId="{A34419C5-B68B-0F40-98E6-AE8971F1C87A}"/>
          </ac:spMkLst>
        </pc:spChg>
      </pc:sldChg>
      <pc:sldChg chg="del">
        <pc:chgData name="Desy Hertinsyana" userId="161e33367aad32cb" providerId="LiveId" clId="{31911A18-7E44-4AEE-9A49-4B56D90B430C}" dt="2023-03-20T01:49:34.041" v="1225" actId="2696"/>
        <pc:sldMkLst>
          <pc:docMk/>
          <pc:sldMk cId="4190375580" sldId="281"/>
        </pc:sldMkLst>
      </pc:sldChg>
      <pc:sldChg chg="delSp mod">
        <pc:chgData name="Desy Hertinsyana" userId="161e33367aad32cb" providerId="LiveId" clId="{31911A18-7E44-4AEE-9A49-4B56D90B430C}" dt="2023-03-13T03:15:26.669" v="0" actId="478"/>
        <pc:sldMkLst>
          <pc:docMk/>
          <pc:sldMk cId="3457739899" sldId="283"/>
        </pc:sldMkLst>
        <pc:grpChg chg="del">
          <ac:chgData name="Desy Hertinsyana" userId="161e33367aad32cb" providerId="LiveId" clId="{31911A18-7E44-4AEE-9A49-4B56D90B430C}" dt="2023-03-13T03:15:26.669" v="0" actId="478"/>
          <ac:grpSpMkLst>
            <pc:docMk/>
            <pc:sldMk cId="3457739899" sldId="283"/>
            <ac:grpSpMk id="25" creationId="{892FA791-6197-46E3-8311-CD548960859A}"/>
          </ac:grpSpMkLst>
        </pc:grpChg>
      </pc:sldChg>
      <pc:sldChg chg="addSp modSp del mod">
        <pc:chgData name="Desy Hertinsyana" userId="161e33367aad32cb" providerId="LiveId" clId="{31911A18-7E44-4AEE-9A49-4B56D90B430C}" dt="2023-03-20T01:55:08.741" v="1245" actId="2696"/>
        <pc:sldMkLst>
          <pc:docMk/>
          <pc:sldMk cId="1871719872" sldId="284"/>
        </pc:sldMkLst>
        <pc:grpChg chg="mod">
          <ac:chgData name="Desy Hertinsyana" userId="161e33367aad32cb" providerId="LiveId" clId="{31911A18-7E44-4AEE-9A49-4B56D90B430C}" dt="2023-03-20T01:53:22.584" v="1244"/>
          <ac:grpSpMkLst>
            <pc:docMk/>
            <pc:sldMk cId="1871719872" sldId="284"/>
            <ac:grpSpMk id="126" creationId="{A836D733-63D8-2D24-BC27-A24DBAF187B4}"/>
          </ac:grpSpMkLst>
        </pc:grpChg>
        <pc:inkChg chg="add mod">
          <ac:chgData name="Desy Hertinsyana" userId="161e33367aad32cb" providerId="LiveId" clId="{31911A18-7E44-4AEE-9A49-4B56D90B430C}" dt="2023-03-20T01:53:22.584" v="1244"/>
          <ac:inkMkLst>
            <pc:docMk/>
            <pc:sldMk cId="1871719872" sldId="284"/>
            <ac:inkMk id="5" creationId="{75239A35-1068-FD80-EAFE-F800C1CA2AC4}"/>
          </ac:inkMkLst>
        </pc:inkChg>
        <pc:inkChg chg="add mod">
          <ac:chgData name="Desy Hertinsyana" userId="161e33367aad32cb" providerId="LiveId" clId="{31911A18-7E44-4AEE-9A49-4B56D90B430C}" dt="2023-03-20T01:53:22.584" v="1244"/>
          <ac:inkMkLst>
            <pc:docMk/>
            <pc:sldMk cId="1871719872" sldId="284"/>
            <ac:inkMk id="29" creationId="{910C93C1-CFDF-9FAB-79A9-C027B7AF6108}"/>
          </ac:inkMkLst>
        </pc:inkChg>
        <pc:inkChg chg="add mod">
          <ac:chgData name="Desy Hertinsyana" userId="161e33367aad32cb" providerId="LiveId" clId="{31911A18-7E44-4AEE-9A49-4B56D90B430C}" dt="2023-03-20T01:53:22.584" v="1244"/>
          <ac:inkMkLst>
            <pc:docMk/>
            <pc:sldMk cId="1871719872" sldId="284"/>
            <ac:inkMk id="30" creationId="{550B85F3-68A5-40AC-0C5C-DC593884D91C}"/>
          </ac:inkMkLst>
        </pc:inkChg>
      </pc:sldChg>
      <pc:sldChg chg="del">
        <pc:chgData name="Desy Hertinsyana" userId="161e33367aad32cb" providerId="LiveId" clId="{31911A18-7E44-4AEE-9A49-4B56D90B430C}" dt="2023-03-20T01:55:08.741" v="1245" actId="2696"/>
        <pc:sldMkLst>
          <pc:docMk/>
          <pc:sldMk cId="828366619" sldId="285"/>
        </pc:sldMkLst>
      </pc:sldChg>
      <pc:sldChg chg="del">
        <pc:chgData name="Desy Hertinsyana" userId="161e33367aad32cb" providerId="LiveId" clId="{31911A18-7E44-4AEE-9A49-4B56D90B430C}" dt="2023-03-20T01:55:08.741" v="1245" actId="2696"/>
        <pc:sldMkLst>
          <pc:docMk/>
          <pc:sldMk cId="858892310" sldId="286"/>
        </pc:sldMkLst>
      </pc:sldChg>
      <pc:sldChg chg="del">
        <pc:chgData name="Desy Hertinsyana" userId="161e33367aad32cb" providerId="LiveId" clId="{31911A18-7E44-4AEE-9A49-4B56D90B430C}" dt="2023-03-20T01:55:08.741" v="1245" actId="2696"/>
        <pc:sldMkLst>
          <pc:docMk/>
          <pc:sldMk cId="1559646170" sldId="287"/>
        </pc:sldMkLst>
      </pc:sldChg>
      <pc:sldChg chg="del">
        <pc:chgData name="Desy Hertinsyana" userId="161e33367aad32cb" providerId="LiveId" clId="{31911A18-7E44-4AEE-9A49-4B56D90B430C}" dt="2023-03-20T01:55:08.741" v="1245" actId="2696"/>
        <pc:sldMkLst>
          <pc:docMk/>
          <pc:sldMk cId="972276228" sldId="288"/>
        </pc:sldMkLst>
      </pc:sldChg>
      <pc:sldChg chg="del">
        <pc:chgData name="Desy Hertinsyana" userId="161e33367aad32cb" providerId="LiveId" clId="{31911A18-7E44-4AEE-9A49-4B56D90B430C}" dt="2023-03-20T01:55:08.741" v="1245" actId="2696"/>
        <pc:sldMkLst>
          <pc:docMk/>
          <pc:sldMk cId="2661885117" sldId="289"/>
        </pc:sldMkLst>
      </pc:sldChg>
      <pc:sldChg chg="del">
        <pc:chgData name="Desy Hertinsyana" userId="161e33367aad32cb" providerId="LiveId" clId="{31911A18-7E44-4AEE-9A49-4B56D90B430C}" dt="2023-03-20T01:50:28.250" v="1226" actId="2696"/>
        <pc:sldMkLst>
          <pc:docMk/>
          <pc:sldMk cId="902597797" sldId="290"/>
        </pc:sldMkLst>
      </pc:sldChg>
      <pc:sldChg chg="del">
        <pc:chgData name="Desy Hertinsyana" userId="161e33367aad32cb" providerId="LiveId" clId="{31911A18-7E44-4AEE-9A49-4B56D90B430C}" dt="2023-03-20T01:50:28.250" v="1226" actId="2696"/>
        <pc:sldMkLst>
          <pc:docMk/>
          <pc:sldMk cId="3371764392" sldId="291"/>
        </pc:sldMkLst>
      </pc:sldChg>
      <pc:sldChg chg="del">
        <pc:chgData name="Desy Hertinsyana" userId="161e33367aad32cb" providerId="LiveId" clId="{31911A18-7E44-4AEE-9A49-4B56D90B430C}" dt="2023-03-20T01:55:49.357" v="1246" actId="2696"/>
        <pc:sldMkLst>
          <pc:docMk/>
          <pc:sldMk cId="3130121871" sldId="292"/>
        </pc:sldMkLst>
      </pc:sldChg>
      <pc:sldChg chg="del">
        <pc:chgData name="Desy Hertinsyana" userId="161e33367aad32cb" providerId="LiveId" clId="{31911A18-7E44-4AEE-9A49-4B56D90B430C}" dt="2023-03-20T01:55:49.357" v="1246" actId="2696"/>
        <pc:sldMkLst>
          <pc:docMk/>
          <pc:sldMk cId="3849973391" sldId="293"/>
        </pc:sldMkLst>
      </pc:sldChg>
      <pc:sldChg chg="del">
        <pc:chgData name="Desy Hertinsyana" userId="161e33367aad32cb" providerId="LiveId" clId="{31911A18-7E44-4AEE-9A49-4B56D90B430C}" dt="2023-03-20T01:55:49.357" v="1246" actId="2696"/>
        <pc:sldMkLst>
          <pc:docMk/>
          <pc:sldMk cId="1173608879" sldId="294"/>
        </pc:sldMkLst>
      </pc:sldChg>
      <pc:sldChg chg="addSp delSp modSp mod">
        <pc:chgData name="Desy Hertinsyana" userId="161e33367aad32cb" providerId="LiveId" clId="{31911A18-7E44-4AEE-9A49-4B56D90B430C}" dt="2023-03-20T01:56:03.513" v="1251"/>
        <pc:sldMkLst>
          <pc:docMk/>
          <pc:sldMk cId="3069000763" sldId="295"/>
        </pc:sldMkLst>
        <pc:grpChg chg="del mod">
          <ac:chgData name="Desy Hertinsyana" userId="161e33367aad32cb" providerId="LiveId" clId="{31911A18-7E44-4AEE-9A49-4B56D90B430C}" dt="2023-03-20T01:10:59.768" v="478"/>
          <ac:grpSpMkLst>
            <pc:docMk/>
            <pc:sldMk cId="3069000763" sldId="295"/>
            <ac:grpSpMk id="8" creationId="{B59665C8-F4BF-5977-61B9-87F9D9AF52A2}"/>
          </ac:grpSpMkLst>
        </pc:grpChg>
        <pc:grpChg chg="del mod">
          <ac:chgData name="Desy Hertinsyana" userId="161e33367aad32cb" providerId="LiveId" clId="{31911A18-7E44-4AEE-9A49-4B56D90B430C}" dt="2023-03-20T01:10:59.768" v="478"/>
          <ac:grpSpMkLst>
            <pc:docMk/>
            <pc:sldMk cId="3069000763" sldId="295"/>
            <ac:grpSpMk id="9" creationId="{617C48C0-60D5-257C-3EE3-BDEED51D21DC}"/>
          </ac:grpSpMkLst>
        </pc:grpChg>
        <pc:grpChg chg="del mod">
          <ac:chgData name="Desy Hertinsyana" userId="161e33367aad32cb" providerId="LiveId" clId="{31911A18-7E44-4AEE-9A49-4B56D90B430C}" dt="2023-03-20T01:12:35.791" v="569"/>
          <ac:grpSpMkLst>
            <pc:docMk/>
            <pc:sldMk cId="3069000763" sldId="295"/>
            <ac:grpSpMk id="26" creationId="{CC9B650F-A68D-4229-FA8D-435CA5077E31}"/>
          </ac:grpSpMkLst>
        </pc:grpChg>
        <pc:grpChg chg="mod">
          <ac:chgData name="Desy Hertinsyana" userId="161e33367aad32cb" providerId="LiveId" clId="{31911A18-7E44-4AEE-9A49-4B56D90B430C}" dt="2023-03-20T01:10:53.277" v="469"/>
          <ac:grpSpMkLst>
            <pc:docMk/>
            <pc:sldMk cId="3069000763" sldId="295"/>
            <ac:grpSpMk id="27" creationId="{728910B4-D664-89A3-8D41-CAC024CE978D}"/>
          </ac:grpSpMkLst>
        </pc:grpChg>
        <pc:grpChg chg="mod">
          <ac:chgData name="Desy Hertinsyana" userId="161e33367aad32cb" providerId="LiveId" clId="{31911A18-7E44-4AEE-9A49-4B56D90B430C}" dt="2023-03-20T01:12:33.543" v="567"/>
          <ac:grpSpMkLst>
            <pc:docMk/>
            <pc:sldMk cId="3069000763" sldId="295"/>
            <ac:grpSpMk id="28" creationId="{F3364F23-E737-BDEE-B371-AF91B23853D5}"/>
          </ac:grpSpMkLst>
        </pc:grpChg>
        <pc:grpChg chg="del mod">
          <ac:chgData name="Desy Hertinsyana" userId="161e33367aad32cb" providerId="LiveId" clId="{31911A18-7E44-4AEE-9A49-4B56D90B430C}" dt="2023-03-20T01:11:00.733" v="480"/>
          <ac:grpSpMkLst>
            <pc:docMk/>
            <pc:sldMk cId="3069000763" sldId="295"/>
            <ac:grpSpMk id="37" creationId="{9CB59CD3-4146-B460-D1EF-F4B3ED56547B}"/>
          </ac:grpSpMkLst>
        </pc:grpChg>
        <pc:grpChg chg="del mod">
          <ac:chgData name="Desy Hertinsyana" userId="161e33367aad32cb" providerId="LiveId" clId="{31911A18-7E44-4AEE-9A49-4B56D90B430C}" dt="2023-03-20T01:11:07.452" v="488"/>
          <ac:grpSpMkLst>
            <pc:docMk/>
            <pc:sldMk cId="3069000763" sldId="295"/>
            <ac:grpSpMk id="39" creationId="{C52319C0-547F-90D6-F896-DE9FEB0DD787}"/>
          </ac:grpSpMkLst>
        </pc:grpChg>
        <pc:grpChg chg="del mod">
          <ac:chgData name="Desy Hertinsyana" userId="161e33367aad32cb" providerId="LiveId" clId="{31911A18-7E44-4AEE-9A49-4B56D90B430C}" dt="2023-03-20T01:11:08.136" v="490"/>
          <ac:grpSpMkLst>
            <pc:docMk/>
            <pc:sldMk cId="3069000763" sldId="295"/>
            <ac:grpSpMk id="47" creationId="{7FC5F4B7-D5DF-F3EB-9A31-D3A467782614}"/>
          </ac:grpSpMkLst>
        </pc:grpChg>
        <pc:grpChg chg="del mod">
          <ac:chgData name="Desy Hertinsyana" userId="161e33367aad32cb" providerId="LiveId" clId="{31911A18-7E44-4AEE-9A49-4B56D90B430C}" dt="2023-03-20T01:11:39.462" v="499"/>
          <ac:grpSpMkLst>
            <pc:docMk/>
            <pc:sldMk cId="3069000763" sldId="295"/>
            <ac:grpSpMk id="49" creationId="{6B67A4D0-29D4-19B5-D171-08252D62D434}"/>
          </ac:grpSpMkLst>
        </pc:grpChg>
        <pc:grpChg chg="mod">
          <ac:chgData name="Desy Hertinsyana" userId="161e33367aad32cb" providerId="LiveId" clId="{31911A18-7E44-4AEE-9A49-4B56D90B430C}" dt="2023-03-20T01:11:39.462" v="499"/>
          <ac:grpSpMkLst>
            <pc:docMk/>
            <pc:sldMk cId="3069000763" sldId="295"/>
            <ac:grpSpMk id="58" creationId="{5CF33327-773D-BA58-E928-4EBDADB7A508}"/>
          </ac:grpSpMkLst>
        </pc:grpChg>
        <pc:grpChg chg="mod">
          <ac:chgData name="Desy Hertinsyana" userId="161e33367aad32cb" providerId="LiveId" clId="{31911A18-7E44-4AEE-9A49-4B56D90B430C}" dt="2023-03-20T01:11:42.412" v="504"/>
          <ac:grpSpMkLst>
            <pc:docMk/>
            <pc:sldMk cId="3069000763" sldId="295"/>
            <ac:grpSpMk id="63" creationId="{4EE165C2-AAA4-23ED-D24E-8B4336E294F6}"/>
          </ac:grpSpMkLst>
        </pc:grpChg>
        <pc:grpChg chg="del mod">
          <ac:chgData name="Desy Hertinsyana" userId="161e33367aad32cb" providerId="LiveId" clId="{31911A18-7E44-4AEE-9A49-4B56D90B430C}" dt="2023-03-20T01:12:08.697" v="560"/>
          <ac:grpSpMkLst>
            <pc:docMk/>
            <pc:sldMk cId="3069000763" sldId="295"/>
            <ac:grpSpMk id="72" creationId="{6D8A2A97-3EDA-F10E-3163-68301C60C235}"/>
          </ac:grpSpMkLst>
        </pc:grpChg>
        <pc:grpChg chg="mod">
          <ac:chgData name="Desy Hertinsyana" userId="161e33367aad32cb" providerId="LiveId" clId="{31911A18-7E44-4AEE-9A49-4B56D90B430C}" dt="2023-03-20T01:11:46.601" v="513"/>
          <ac:grpSpMkLst>
            <pc:docMk/>
            <pc:sldMk cId="3069000763" sldId="295"/>
            <ac:grpSpMk id="73" creationId="{FD280542-AD02-6000-47E5-7EB85380BD39}"/>
          </ac:grpSpMkLst>
        </pc:grpChg>
        <pc:grpChg chg="del mod">
          <ac:chgData name="Desy Hertinsyana" userId="161e33367aad32cb" providerId="LiveId" clId="{31911A18-7E44-4AEE-9A49-4B56D90B430C}" dt="2023-03-20T01:12:08.697" v="560"/>
          <ac:grpSpMkLst>
            <pc:docMk/>
            <pc:sldMk cId="3069000763" sldId="295"/>
            <ac:grpSpMk id="120" creationId="{4A6254E5-96DE-9CD8-26B6-1693DF6716C2}"/>
          </ac:grpSpMkLst>
        </pc:grpChg>
        <pc:grpChg chg="mod">
          <ac:chgData name="Desy Hertinsyana" userId="161e33367aad32cb" providerId="LiveId" clId="{31911A18-7E44-4AEE-9A49-4B56D90B430C}" dt="2023-03-20T01:12:08.697" v="560"/>
          <ac:grpSpMkLst>
            <pc:docMk/>
            <pc:sldMk cId="3069000763" sldId="295"/>
            <ac:grpSpMk id="121" creationId="{78A378B0-BC7A-B3E9-9CF3-DBCAD1682EB7}"/>
          </ac:grpSpMkLst>
        </pc:grpChg>
        <pc:grpChg chg="mod">
          <ac:chgData name="Desy Hertinsyana" userId="161e33367aad32cb" providerId="LiveId" clId="{31911A18-7E44-4AEE-9A49-4B56D90B430C}" dt="2023-03-20T01:12:08.697" v="560"/>
          <ac:grpSpMkLst>
            <pc:docMk/>
            <pc:sldMk cId="3069000763" sldId="295"/>
            <ac:grpSpMk id="122" creationId="{0F34C32D-94DE-4DCB-B432-C6CA7291B043}"/>
          </ac:grpSpMkLst>
        </pc:grpChg>
        <pc:grpChg chg="del mod">
          <ac:chgData name="Desy Hertinsyana" userId="161e33367aad32cb" providerId="LiveId" clId="{31911A18-7E44-4AEE-9A49-4B56D90B430C}" dt="2023-03-20T01:12:11.571" v="563"/>
          <ac:grpSpMkLst>
            <pc:docMk/>
            <pc:sldMk cId="3069000763" sldId="295"/>
            <ac:grpSpMk id="123" creationId="{A128CF1C-46B5-A17A-0E37-096ECAADFB78}"/>
          </ac:grpSpMkLst>
        </pc:grpChg>
        <pc:grpChg chg="del mod">
          <ac:chgData name="Desy Hertinsyana" userId="161e33367aad32cb" providerId="LiveId" clId="{31911A18-7E44-4AEE-9A49-4B56D90B430C}" dt="2023-03-20T01:12:11.571" v="563"/>
          <ac:grpSpMkLst>
            <pc:docMk/>
            <pc:sldMk cId="3069000763" sldId="295"/>
            <ac:grpSpMk id="126" creationId="{DA65E631-E51F-A7B7-9EB4-F81B1C5DD04A}"/>
          </ac:grpSpMkLst>
        </pc:grpChg>
        <pc:grpChg chg="del mod">
          <ac:chgData name="Desy Hertinsyana" userId="161e33367aad32cb" providerId="LiveId" clId="{31911A18-7E44-4AEE-9A49-4B56D90B430C}" dt="2023-03-20T01:12:55.112" v="581"/>
          <ac:grpSpMkLst>
            <pc:docMk/>
            <pc:sldMk cId="3069000763" sldId="295"/>
            <ac:grpSpMk id="127" creationId="{8F1A33F0-7946-C43C-69FF-6F3C0286F5CC}"/>
          </ac:grpSpMkLst>
        </pc:grpChg>
        <pc:grpChg chg="del mod">
          <ac:chgData name="Desy Hertinsyana" userId="161e33367aad32cb" providerId="LiveId" clId="{31911A18-7E44-4AEE-9A49-4B56D90B430C}" dt="2023-03-20T01:17:37.927" v="585"/>
          <ac:grpSpMkLst>
            <pc:docMk/>
            <pc:sldMk cId="3069000763" sldId="295"/>
            <ac:grpSpMk id="129" creationId="{968D8712-4B07-6292-8A7F-3908F78C70E2}"/>
          </ac:grpSpMkLst>
        </pc:grpChg>
        <pc:grpChg chg="mod">
          <ac:chgData name="Desy Hertinsyana" userId="161e33367aad32cb" providerId="LiveId" clId="{31911A18-7E44-4AEE-9A49-4B56D90B430C}" dt="2023-03-20T01:17:37.927" v="585"/>
          <ac:grpSpMkLst>
            <pc:docMk/>
            <pc:sldMk cId="3069000763" sldId="295"/>
            <ac:grpSpMk id="132" creationId="{67648E1A-48B2-1123-0094-2CC69A15763A}"/>
          </ac:grpSpMkLst>
        </pc:grpChg>
        <pc:grpChg chg="del mod">
          <ac:chgData name="Desy Hertinsyana" userId="161e33367aad32cb" providerId="LiveId" clId="{31911A18-7E44-4AEE-9A49-4B56D90B430C}" dt="2023-03-20T01:56:03.513" v="1251"/>
          <ac:grpSpMkLst>
            <pc:docMk/>
            <pc:sldMk cId="3069000763" sldId="295"/>
            <ac:grpSpMk id="135" creationId="{01E021E1-1BCB-516E-8F49-57C5A147D543}"/>
          </ac:grpSpMkLst>
        </pc:grpChg>
        <pc:grpChg chg="mod">
          <ac:chgData name="Desy Hertinsyana" userId="161e33367aad32cb" providerId="LiveId" clId="{31911A18-7E44-4AEE-9A49-4B56D90B430C}" dt="2023-03-20T01:56:03.513" v="1251"/>
          <ac:grpSpMkLst>
            <pc:docMk/>
            <pc:sldMk cId="3069000763" sldId="295"/>
            <ac:grpSpMk id="137" creationId="{3BAFF80D-A8CD-C58A-D417-EBF8C60CDE0C}"/>
          </ac:grpSpMkLst>
        </pc:grp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2" creationId="{38367905-865A-5F3B-ED94-9E6355F91B85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" creationId="{CF47666C-423B-B47E-1E98-1D713956B463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" creationId="{7CFEF060-8B8E-3A88-E2E7-1288E76B394D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" creationId="{8ED93E68-698E-58E4-953C-210B304E0026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6" creationId="{823FE845-3783-ED84-FAF6-A09D48307D99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7" creationId="{53D0972C-F462-45C5-4B39-8083B08AF367}"/>
          </ac:inkMkLst>
        </pc:inkChg>
        <pc:inkChg chg="add mod">
          <ac:chgData name="Desy Hertinsyana" userId="161e33367aad32cb" providerId="LiveId" clId="{31911A18-7E44-4AEE-9A49-4B56D90B430C}" dt="2023-03-20T01:12:33.543" v="567"/>
          <ac:inkMkLst>
            <pc:docMk/>
            <pc:sldMk cId="3069000763" sldId="295"/>
            <ac:inkMk id="10" creationId="{DA1A3431-B3C3-1910-9C6C-AC680F8E01D8}"/>
          </ac:inkMkLst>
        </pc:inkChg>
        <pc:inkChg chg="add mod">
          <ac:chgData name="Desy Hertinsyana" userId="161e33367aad32cb" providerId="LiveId" clId="{31911A18-7E44-4AEE-9A49-4B56D90B430C}" dt="2023-03-20T01:12:33.543" v="567"/>
          <ac:inkMkLst>
            <pc:docMk/>
            <pc:sldMk cId="3069000763" sldId="295"/>
            <ac:inkMk id="11" creationId="{82D22580-BDC4-A303-E974-79209D6281D9}"/>
          </ac:inkMkLst>
        </pc:inkChg>
        <pc:inkChg chg="add mod">
          <ac:chgData name="Desy Hertinsyana" userId="161e33367aad32cb" providerId="LiveId" clId="{31911A18-7E44-4AEE-9A49-4B56D90B430C}" dt="2023-03-20T01:12:33.543" v="567"/>
          <ac:inkMkLst>
            <pc:docMk/>
            <pc:sldMk cId="3069000763" sldId="295"/>
            <ac:inkMk id="12" creationId="{4AA140C1-14E5-AF75-2572-1241782DA4D3}"/>
          </ac:inkMkLst>
        </pc:inkChg>
        <pc:inkChg chg="add mod">
          <ac:chgData name="Desy Hertinsyana" userId="161e33367aad32cb" providerId="LiveId" clId="{31911A18-7E44-4AEE-9A49-4B56D90B430C}" dt="2023-03-20T01:12:33.543" v="567"/>
          <ac:inkMkLst>
            <pc:docMk/>
            <pc:sldMk cId="3069000763" sldId="295"/>
            <ac:inkMk id="13" creationId="{7CDC1D1E-3180-3F9B-8060-487FF0BC31DF}"/>
          </ac:inkMkLst>
        </pc:inkChg>
        <pc:inkChg chg="add del mod">
          <ac:chgData name="Desy Hertinsyana" userId="161e33367aad32cb" providerId="LiveId" clId="{31911A18-7E44-4AEE-9A49-4B56D90B430C}" dt="2023-03-20T01:12:33.541" v="566"/>
          <ac:inkMkLst>
            <pc:docMk/>
            <pc:sldMk cId="3069000763" sldId="295"/>
            <ac:inkMk id="14" creationId="{7B8EF687-0E64-1E1A-ECC5-ABAFB5BA3B48}"/>
          </ac:inkMkLst>
        </pc:inkChg>
        <pc:inkChg chg="add del mod">
          <ac:chgData name="Desy Hertinsyana" userId="161e33367aad32cb" providerId="LiveId" clId="{31911A18-7E44-4AEE-9A49-4B56D90B430C}" dt="2023-03-20T01:12:33.539" v="565"/>
          <ac:inkMkLst>
            <pc:docMk/>
            <pc:sldMk cId="3069000763" sldId="295"/>
            <ac:inkMk id="15" creationId="{AAEC7BEA-EB90-0DCF-DC4D-17DB19BA395E}"/>
          </ac:inkMkLst>
        </pc:inkChg>
        <pc:inkChg chg="add del mod">
          <ac:chgData name="Desy Hertinsyana" userId="161e33367aad32cb" providerId="LiveId" clId="{31911A18-7E44-4AEE-9A49-4B56D90B430C}" dt="2023-03-20T01:12:33.538" v="564"/>
          <ac:inkMkLst>
            <pc:docMk/>
            <pc:sldMk cId="3069000763" sldId="295"/>
            <ac:inkMk id="16" creationId="{EFD8BA36-9213-22CE-A5D5-891510DCEEB9}"/>
          </ac:inkMkLst>
        </pc:inkChg>
        <pc:inkChg chg="add del mod">
          <ac:chgData name="Desy Hertinsyana" userId="161e33367aad32cb" providerId="LiveId" clId="{31911A18-7E44-4AEE-9A49-4B56D90B430C}" dt="2023-03-20T01:12:33.543" v="567"/>
          <ac:inkMkLst>
            <pc:docMk/>
            <pc:sldMk cId="3069000763" sldId="295"/>
            <ac:inkMk id="17" creationId="{5D0C7726-9A1E-3289-9559-34511E23ED89}"/>
          </ac:inkMkLst>
        </pc:inkChg>
        <pc:inkChg chg="add mod">
          <ac:chgData name="Desy Hertinsyana" userId="161e33367aad32cb" providerId="LiveId" clId="{31911A18-7E44-4AEE-9A49-4B56D90B430C}" dt="2023-03-20T01:10:53.277" v="469"/>
          <ac:inkMkLst>
            <pc:docMk/>
            <pc:sldMk cId="3069000763" sldId="295"/>
            <ac:inkMk id="18" creationId="{4FF9571D-CEF6-8C2F-FCCB-90A22C5E9448}"/>
          </ac:inkMkLst>
        </pc:inkChg>
        <pc:inkChg chg="add mod">
          <ac:chgData name="Desy Hertinsyana" userId="161e33367aad32cb" providerId="LiveId" clId="{31911A18-7E44-4AEE-9A49-4B56D90B430C}" dt="2023-03-20T01:10:53.277" v="469"/>
          <ac:inkMkLst>
            <pc:docMk/>
            <pc:sldMk cId="3069000763" sldId="295"/>
            <ac:inkMk id="19" creationId="{A1543DBF-58EE-0F69-9316-BBBC3D54E549}"/>
          </ac:inkMkLst>
        </pc:inkChg>
        <pc:inkChg chg="add mod">
          <ac:chgData name="Desy Hertinsyana" userId="161e33367aad32cb" providerId="LiveId" clId="{31911A18-7E44-4AEE-9A49-4B56D90B430C}" dt="2023-03-20T01:10:53.277" v="469"/>
          <ac:inkMkLst>
            <pc:docMk/>
            <pc:sldMk cId="3069000763" sldId="295"/>
            <ac:inkMk id="20" creationId="{BD1B85ED-18E9-33FD-D218-18653E56AEFC}"/>
          </ac:inkMkLst>
        </pc:inkChg>
        <pc:inkChg chg="add mod">
          <ac:chgData name="Desy Hertinsyana" userId="161e33367aad32cb" providerId="LiveId" clId="{31911A18-7E44-4AEE-9A49-4B56D90B430C}" dt="2023-03-20T01:10:53.277" v="469"/>
          <ac:inkMkLst>
            <pc:docMk/>
            <pc:sldMk cId="3069000763" sldId="295"/>
            <ac:inkMk id="21" creationId="{272D506D-00B0-71EE-6FCB-31BFDC3D9810}"/>
          </ac:inkMkLst>
        </pc:inkChg>
        <pc:inkChg chg="add del mod">
          <ac:chgData name="Desy Hertinsyana" userId="161e33367aad32cb" providerId="LiveId" clId="{31911A18-7E44-4AEE-9A49-4B56D90B430C}" dt="2023-03-20T01:12:35.790" v="568"/>
          <ac:inkMkLst>
            <pc:docMk/>
            <pc:sldMk cId="3069000763" sldId="295"/>
            <ac:inkMk id="22" creationId="{858C1CDC-BE42-78E7-974C-BA1F78CB142C}"/>
          </ac:inkMkLst>
        </pc:inkChg>
        <pc:inkChg chg="add del mod">
          <ac:chgData name="Desy Hertinsyana" userId="161e33367aad32cb" providerId="LiveId" clId="{31911A18-7E44-4AEE-9A49-4B56D90B430C}" dt="2023-03-20T01:12:35.791" v="570"/>
          <ac:inkMkLst>
            <pc:docMk/>
            <pc:sldMk cId="3069000763" sldId="295"/>
            <ac:inkMk id="23" creationId="{19002504-10B0-3654-4E18-E0349DBD2D24}"/>
          </ac:inkMkLst>
        </pc:inkChg>
        <pc:inkChg chg="add del mod">
          <ac:chgData name="Desy Hertinsyana" userId="161e33367aad32cb" providerId="LiveId" clId="{31911A18-7E44-4AEE-9A49-4B56D90B430C}" dt="2023-03-20T01:12:35.791" v="569"/>
          <ac:inkMkLst>
            <pc:docMk/>
            <pc:sldMk cId="3069000763" sldId="295"/>
            <ac:inkMk id="24" creationId="{7BF389CD-A14A-F488-3217-68C3D3EA7233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25" creationId="{CECBF3F3-E06D-9F8A-C8D2-9F1ED2336A2D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29" creationId="{DF428A44-F1EF-F34E-E871-27FFB1819CD3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0" creationId="{72E3FB74-7A14-C6F0-1B08-045348C13DC2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1" creationId="{0E244F02-1146-1BFC-A777-F81E9708C27D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2" creationId="{3D42DDAA-2721-82FA-AFAB-3144E07CFFB4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3" creationId="{EEE84AA5-E916-A65B-3367-54A6FCB047F8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4" creationId="{7B9D42FC-C1D7-5DC3-F559-03B69E52B134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5" creationId="{ACE69559-5873-4757-0AD9-EB456619E460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6" creationId="{914A244C-3182-3EA8-1681-7A93585DDFC0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38" creationId="{4738A8C0-2BEC-0585-E1AD-ABC9EAD2DD04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0" creationId="{B5FB1E68-40E2-E1F4-2ABC-5DDC38E238DD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1" creationId="{63087CC6-2210-B5EC-396F-26A624F6B34C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2" creationId="{B6722CA4-64B9-ED2E-24E0-E689B9C74D34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3" creationId="{E3504ABC-271E-F47E-CF6A-597056C16BA1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4" creationId="{F2B79613-EA52-94FE-94C2-99660759D718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5" creationId="{3932BE30-6473-C004-2778-FEB0E5BB6FBB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6" creationId="{2956DAE1-DB15-C43A-532C-14AD887E357E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48" creationId="{333B8A56-D24D-55EC-00DA-7CC425F4DDF0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0" creationId="{2C1C6553-5A3C-1CA9-5BB2-C23DEF658CF6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1" creationId="{D8627B32-1FFB-C9EE-6242-61802D653D5B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2" creationId="{E7BB113C-ED9D-AC38-BDDD-AD4F73316998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3" creationId="{A8DC79C5-E1C3-6306-6168-6538FDB9A282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4" creationId="{2EECE573-AAD2-071E-CDAB-D7F760C49955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5" creationId="{85CC2D6C-9440-D330-2F1C-20A0A1ED8687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6" creationId="{AE230CD7-D642-2255-19E8-1BB53CEC3300}"/>
          </ac:inkMkLst>
        </pc:inkChg>
        <pc:inkChg chg="add mod">
          <ac:chgData name="Desy Hertinsyana" userId="161e33367aad32cb" providerId="LiveId" clId="{31911A18-7E44-4AEE-9A49-4B56D90B430C}" dt="2023-03-20T01:11:39.462" v="499"/>
          <ac:inkMkLst>
            <pc:docMk/>
            <pc:sldMk cId="3069000763" sldId="295"/>
            <ac:inkMk id="57" creationId="{77C627F0-5238-1A33-46C8-BC2971BC9054}"/>
          </ac:inkMkLst>
        </pc:inkChg>
        <pc:inkChg chg="add mod">
          <ac:chgData name="Desy Hertinsyana" userId="161e33367aad32cb" providerId="LiveId" clId="{31911A18-7E44-4AEE-9A49-4B56D90B430C}" dt="2023-03-20T01:11:42.412" v="504"/>
          <ac:inkMkLst>
            <pc:docMk/>
            <pc:sldMk cId="3069000763" sldId="295"/>
            <ac:inkMk id="59" creationId="{739FBDC9-FED1-5097-3DEF-0EBF6D6670E0}"/>
          </ac:inkMkLst>
        </pc:inkChg>
        <pc:inkChg chg="add mod">
          <ac:chgData name="Desy Hertinsyana" userId="161e33367aad32cb" providerId="LiveId" clId="{31911A18-7E44-4AEE-9A49-4B56D90B430C}" dt="2023-03-20T01:11:42.412" v="504"/>
          <ac:inkMkLst>
            <pc:docMk/>
            <pc:sldMk cId="3069000763" sldId="295"/>
            <ac:inkMk id="60" creationId="{0EE122E9-5C37-CD3C-5EA2-1279863B9A15}"/>
          </ac:inkMkLst>
        </pc:inkChg>
        <pc:inkChg chg="add mod">
          <ac:chgData name="Desy Hertinsyana" userId="161e33367aad32cb" providerId="LiveId" clId="{31911A18-7E44-4AEE-9A49-4B56D90B430C}" dt="2023-03-20T01:11:42.412" v="504"/>
          <ac:inkMkLst>
            <pc:docMk/>
            <pc:sldMk cId="3069000763" sldId="295"/>
            <ac:inkMk id="61" creationId="{80795132-6391-9786-9F1E-C82C583EB985}"/>
          </ac:inkMkLst>
        </pc:inkChg>
        <pc:inkChg chg="add mod">
          <ac:chgData name="Desy Hertinsyana" userId="161e33367aad32cb" providerId="LiveId" clId="{31911A18-7E44-4AEE-9A49-4B56D90B430C}" dt="2023-03-20T01:11:42.412" v="504"/>
          <ac:inkMkLst>
            <pc:docMk/>
            <pc:sldMk cId="3069000763" sldId="295"/>
            <ac:inkMk id="62" creationId="{3C19F608-1DD8-0DAD-EBC0-BC12F3F6CA1B}"/>
          </ac:inkMkLst>
        </pc:inkChg>
        <pc:inkChg chg="add mod">
          <ac:chgData name="Desy Hertinsyana" userId="161e33367aad32cb" providerId="LiveId" clId="{31911A18-7E44-4AEE-9A49-4B56D90B430C}" dt="2023-03-20T01:11:46.601" v="513"/>
          <ac:inkMkLst>
            <pc:docMk/>
            <pc:sldMk cId="3069000763" sldId="295"/>
            <ac:inkMk id="64" creationId="{76CEE150-C450-F47A-554C-7199D9A0EDA3}"/>
          </ac:inkMkLst>
        </pc:inkChg>
        <pc:inkChg chg="add mod">
          <ac:chgData name="Desy Hertinsyana" userId="161e33367aad32cb" providerId="LiveId" clId="{31911A18-7E44-4AEE-9A49-4B56D90B430C}" dt="2023-03-20T01:11:46.601" v="513"/>
          <ac:inkMkLst>
            <pc:docMk/>
            <pc:sldMk cId="3069000763" sldId="295"/>
            <ac:inkMk id="65" creationId="{2D905D40-0B1E-857C-1DDF-BA789A8962B5}"/>
          </ac:inkMkLst>
        </pc:inkChg>
        <pc:inkChg chg="add mod">
          <ac:chgData name="Desy Hertinsyana" userId="161e33367aad32cb" providerId="LiveId" clId="{31911A18-7E44-4AEE-9A49-4B56D90B430C}" dt="2023-03-20T01:11:46.601" v="513"/>
          <ac:inkMkLst>
            <pc:docMk/>
            <pc:sldMk cId="3069000763" sldId="295"/>
            <ac:inkMk id="66" creationId="{0A81EF70-B18B-3674-2774-D6A1E3D5C5B6}"/>
          </ac:inkMkLst>
        </pc:inkChg>
        <pc:inkChg chg="add mod">
          <ac:chgData name="Desy Hertinsyana" userId="161e33367aad32cb" providerId="LiveId" clId="{31911A18-7E44-4AEE-9A49-4B56D90B430C}" dt="2023-03-20T01:11:46.601" v="513"/>
          <ac:inkMkLst>
            <pc:docMk/>
            <pc:sldMk cId="3069000763" sldId="295"/>
            <ac:inkMk id="67" creationId="{C81DD26F-EEAC-208B-6858-1B75D9EC298A}"/>
          </ac:inkMkLst>
        </pc:inkChg>
        <pc:inkChg chg="add mod">
          <ac:chgData name="Desy Hertinsyana" userId="161e33367aad32cb" providerId="LiveId" clId="{31911A18-7E44-4AEE-9A49-4B56D90B430C}" dt="2023-03-20T01:11:46.601" v="513"/>
          <ac:inkMkLst>
            <pc:docMk/>
            <pc:sldMk cId="3069000763" sldId="295"/>
            <ac:inkMk id="68" creationId="{B80EC90F-F07B-3EEE-E6DA-B154CE6C20A2}"/>
          </ac:inkMkLst>
        </pc:inkChg>
        <pc:inkChg chg="add mod">
          <ac:chgData name="Desy Hertinsyana" userId="161e33367aad32cb" providerId="LiveId" clId="{31911A18-7E44-4AEE-9A49-4B56D90B430C}" dt="2023-03-20T01:11:46.601" v="513"/>
          <ac:inkMkLst>
            <pc:docMk/>
            <pc:sldMk cId="3069000763" sldId="295"/>
            <ac:inkMk id="69" creationId="{145BAAC4-FAD2-225F-C2B3-8CAF74A90790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0" creationId="{F613FCAF-726D-7BC2-D72E-A992E44751B8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1" creationId="{97E1C35D-7526-85F8-2340-0434A029AD89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4" creationId="{43ADE174-8266-2C0F-5D83-95FDE20EF6E9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5" creationId="{41D1E328-311A-8BDE-94D8-627CC1925F39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6" creationId="{9AD78809-3E60-CDD2-8186-5DC9E2FF763E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7" creationId="{77C77A4C-C82B-467A-6F39-26AA3C5B7884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8" creationId="{5B0610ED-703F-4226-E2E3-55ADF71E0EE6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79" creationId="{CB72F3C2-8DA7-1612-3542-4C00FB4AA7DB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0" creationId="{3EAA465C-9323-0746-0CDA-40C5A7046D5A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1" creationId="{83D40BBB-951A-9567-361D-043850D3E0DD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2" creationId="{7FCC9871-E593-3663-31A4-05DE59DBB8AA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3" creationId="{583884EF-A375-3056-9E50-107416C0AFFA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4" creationId="{2CDD9B4E-C6E9-A4BC-5659-22F601095403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5" creationId="{5BDEF0EA-2040-A667-3072-5DDAAEA97543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6" creationId="{7974CCF7-AE23-38B5-09F3-C3C1EBEEBFE9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87" creationId="{D3B79CFA-D31A-40F5-78F3-CE18054E552F}"/>
          </ac:inkMkLst>
        </pc:inkChg>
        <pc:inkChg chg="add mod">
          <ac:chgData name="Desy Hertinsyana" userId="161e33367aad32cb" providerId="LiveId" clId="{31911A18-7E44-4AEE-9A49-4B56D90B430C}" dt="2023-03-20T01:12:11.571" v="563"/>
          <ac:inkMkLst>
            <pc:docMk/>
            <pc:sldMk cId="3069000763" sldId="295"/>
            <ac:inkMk id="88" creationId="{3021C451-2382-9513-5904-2BAEA54B6219}"/>
          </ac:inkMkLst>
        </pc:inkChg>
        <pc:inkChg chg="add mod">
          <ac:chgData name="Desy Hertinsyana" userId="161e33367aad32cb" providerId="LiveId" clId="{31911A18-7E44-4AEE-9A49-4B56D90B430C}" dt="2023-03-20T01:12:11.571" v="563"/>
          <ac:inkMkLst>
            <pc:docMk/>
            <pc:sldMk cId="3069000763" sldId="295"/>
            <ac:inkMk id="89" creationId="{D6096958-DE6F-D101-648F-A5D5E30B1EC8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90" creationId="{43376247-D619-41F4-5609-83EDCA51631A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91" creationId="{E5B9B30F-D818-733E-6E91-FD0DFE99E86D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92" creationId="{C2C0DE31-CC35-08F3-D663-FF70B8EF25BD}"/>
          </ac:inkMkLst>
        </pc:inkChg>
        <pc:inkChg chg="add mod">
          <ac:chgData name="Desy Hertinsyana" userId="161e33367aad32cb" providerId="LiveId" clId="{31911A18-7E44-4AEE-9A49-4B56D90B430C}" dt="2023-03-20T01:12:08.697" v="560"/>
          <ac:inkMkLst>
            <pc:docMk/>
            <pc:sldMk cId="3069000763" sldId="295"/>
            <ac:inkMk id="93" creationId="{A5B853E6-467A-F3D8-2214-0103DF2B60BE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94" creationId="{C272402E-5FEA-C5F0-48B4-611A37035622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95" creationId="{1D0045FC-14C2-3FCF-14FC-CEEA0CA28412}"/>
          </ac:inkMkLst>
        </pc:inkChg>
        <pc:inkChg chg="add del mod">
          <ac:chgData name="Desy Hertinsyana" userId="161e33367aad32cb" providerId="LiveId" clId="{31911A18-7E44-4AEE-9A49-4B56D90B430C}" dt="2023-03-20T01:12:38.151" v="572"/>
          <ac:inkMkLst>
            <pc:docMk/>
            <pc:sldMk cId="3069000763" sldId="295"/>
            <ac:inkMk id="96" creationId="{96C17DCB-4E89-48FA-3C20-F683E2C60CF9}"/>
          </ac:inkMkLst>
        </pc:inkChg>
        <pc:inkChg chg="add del mod">
          <ac:chgData name="Desy Hertinsyana" userId="161e33367aad32cb" providerId="LiveId" clId="{31911A18-7E44-4AEE-9A49-4B56D90B430C}" dt="2023-03-20T01:12:38.151" v="571"/>
          <ac:inkMkLst>
            <pc:docMk/>
            <pc:sldMk cId="3069000763" sldId="295"/>
            <ac:inkMk id="97" creationId="{02CE6EE5-4CA0-0427-C3BA-A28BD0218768}"/>
          </ac:inkMkLst>
        </pc:inkChg>
        <pc:inkChg chg="add del mod">
          <ac:chgData name="Desy Hertinsyana" userId="161e33367aad32cb" providerId="LiveId" clId="{31911A18-7E44-4AEE-9A49-4B56D90B430C}" dt="2023-03-20T01:12:38.152" v="573"/>
          <ac:inkMkLst>
            <pc:docMk/>
            <pc:sldMk cId="3069000763" sldId="295"/>
            <ac:inkMk id="98" creationId="{F0BE3B34-45CE-E664-D22C-5DE01F7D180B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99" creationId="{8DBAF3CF-36A4-4CAD-DA81-634C4AF7B854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00" creationId="{14AF469C-54CB-985F-06CC-495F40C5EF22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01" creationId="{91EDE165-39A5-DCBB-4601-26D1129B85B9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02" creationId="{EE36B1A8-902F-F9F9-1029-B9E29E7EDB99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03" creationId="{AE443A69-1CD1-0FD8-EE8F-13E2CC9732A0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04" creationId="{39844312-CCA8-BD54-F892-9CDFAE1F7BF7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05" creationId="{D4616C2B-F1C3-7050-7EC3-5C548B04892E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06" creationId="{4C35375F-9107-A2D0-E605-6C0D468A8F82}"/>
          </ac:inkMkLst>
        </pc:inkChg>
        <pc:inkChg chg="add del mod">
          <ac:chgData name="Desy Hertinsyana" userId="161e33367aad32cb" providerId="LiveId" clId="{31911A18-7E44-4AEE-9A49-4B56D90B430C}" dt="2023-03-20T01:12:40.034" v="578"/>
          <ac:inkMkLst>
            <pc:docMk/>
            <pc:sldMk cId="3069000763" sldId="295"/>
            <ac:inkMk id="107" creationId="{281C7B57-118D-6BEF-891D-FFA3AE35486C}"/>
          </ac:inkMkLst>
        </pc:inkChg>
        <pc:inkChg chg="add del mod">
          <ac:chgData name="Desy Hertinsyana" userId="161e33367aad32cb" providerId="LiveId" clId="{31911A18-7E44-4AEE-9A49-4B56D90B430C}" dt="2023-03-20T01:12:40.033" v="576"/>
          <ac:inkMkLst>
            <pc:docMk/>
            <pc:sldMk cId="3069000763" sldId="295"/>
            <ac:inkMk id="108" creationId="{82990F24-74C1-7D7B-47B8-20B46BBCCBB1}"/>
          </ac:inkMkLst>
        </pc:inkChg>
        <pc:inkChg chg="add del mod">
          <ac:chgData name="Desy Hertinsyana" userId="161e33367aad32cb" providerId="LiveId" clId="{31911A18-7E44-4AEE-9A49-4B56D90B430C}" dt="2023-03-20T01:12:40.033" v="577"/>
          <ac:inkMkLst>
            <pc:docMk/>
            <pc:sldMk cId="3069000763" sldId="295"/>
            <ac:inkMk id="109" creationId="{D2AE24FB-A88E-82BA-4C89-9A608A5A019F}"/>
          </ac:inkMkLst>
        </pc:inkChg>
        <pc:inkChg chg="add del mod">
          <ac:chgData name="Desy Hertinsyana" userId="161e33367aad32cb" providerId="LiveId" clId="{31911A18-7E44-4AEE-9A49-4B56D90B430C}" dt="2023-03-20T01:12:40.032" v="575"/>
          <ac:inkMkLst>
            <pc:docMk/>
            <pc:sldMk cId="3069000763" sldId="295"/>
            <ac:inkMk id="110" creationId="{7B23F4BE-834E-FCD9-CD64-DB93110CC150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1" creationId="{A800C735-6931-6FCB-8205-FB6F4BE3424F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2" creationId="{DE87E4B1-2B3E-EBEE-A992-653DE161B1A5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3" creationId="{5648FCA5-2826-1CCD-7D5C-E7DBC436C308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4" creationId="{D5DEED9D-8DC4-4C1B-FC26-9D23EDE09289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5" creationId="{C994B21C-4EA2-809E-6647-922133F832F1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6" creationId="{FF0BD8BB-1EBE-F6B2-4F0E-0EBBA77012CA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7" creationId="{EA1500AE-FCB3-C4E7-DBDC-3A201B1BD4DC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8" creationId="{F3573325-4F25-72DC-3B14-E0730FE2700E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19" creationId="{DC5ACF71-A637-890B-6653-6CB1BDE7B188}"/>
          </ac:inkMkLst>
        </pc:inkChg>
        <pc:inkChg chg="add del mod">
          <ac:chgData name="Desy Hertinsyana" userId="161e33367aad32cb" providerId="LiveId" clId="{31911A18-7E44-4AEE-9A49-4B56D90B430C}" dt="2023-03-20T01:12:40.035" v="579"/>
          <ac:inkMkLst>
            <pc:docMk/>
            <pc:sldMk cId="3069000763" sldId="295"/>
            <ac:inkMk id="124" creationId="{F30B495E-26EF-0022-F7DF-A1342D8B562D}"/>
          </ac:inkMkLst>
        </pc:inkChg>
        <pc:inkChg chg="add del mod">
          <ac:chgData name="Desy Hertinsyana" userId="161e33367aad32cb" providerId="LiveId" clId="{31911A18-7E44-4AEE-9A49-4B56D90B430C}" dt="2023-03-20T01:12:38.153" v="574"/>
          <ac:inkMkLst>
            <pc:docMk/>
            <pc:sldMk cId="3069000763" sldId="295"/>
            <ac:inkMk id="125" creationId="{39A22539-61AE-4421-541B-FF10BA1C5000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28" creationId="{E4DC41DE-6464-6EBD-DDD9-61E3FA646B78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30" creationId="{CD4440BD-E8A8-690D-2375-4613CE7517D3}"/>
          </ac:inkMkLst>
        </pc:inkChg>
        <pc:inkChg chg="add mod">
          <ac:chgData name="Desy Hertinsyana" userId="161e33367aad32cb" providerId="LiveId" clId="{31911A18-7E44-4AEE-9A49-4B56D90B430C}" dt="2023-03-20T01:17:37.927" v="585"/>
          <ac:inkMkLst>
            <pc:docMk/>
            <pc:sldMk cId="3069000763" sldId="295"/>
            <ac:inkMk id="131" creationId="{0DC935CE-8620-CB79-BBB0-72EF9315CFD6}"/>
          </ac:inkMkLst>
        </pc:inkChg>
        <pc:inkChg chg="add mod">
          <ac:chgData name="Desy Hertinsyana" userId="161e33367aad32cb" providerId="LiveId" clId="{31911A18-7E44-4AEE-9A49-4B56D90B430C}" dt="2023-03-20T01:56:03.513" v="1251"/>
          <ac:inkMkLst>
            <pc:docMk/>
            <pc:sldMk cId="3069000763" sldId="295"/>
            <ac:inkMk id="133" creationId="{C9661183-D6F0-66E1-E3DF-5863AF222CFD}"/>
          </ac:inkMkLst>
        </pc:inkChg>
        <pc:inkChg chg="add mod">
          <ac:chgData name="Desy Hertinsyana" userId="161e33367aad32cb" providerId="LiveId" clId="{31911A18-7E44-4AEE-9A49-4B56D90B430C}" dt="2023-03-20T01:56:03.513" v="1251"/>
          <ac:inkMkLst>
            <pc:docMk/>
            <pc:sldMk cId="3069000763" sldId="295"/>
            <ac:inkMk id="134" creationId="{65C125C2-CBF3-4D94-31E6-2A10309CD5C4}"/>
          </ac:inkMkLst>
        </pc:inkChg>
        <pc:inkChg chg="add mod">
          <ac:chgData name="Desy Hertinsyana" userId="161e33367aad32cb" providerId="LiveId" clId="{31911A18-7E44-4AEE-9A49-4B56D90B430C}" dt="2023-03-20T01:56:03.513" v="1251"/>
          <ac:inkMkLst>
            <pc:docMk/>
            <pc:sldMk cId="3069000763" sldId="295"/>
            <ac:inkMk id="136" creationId="{549B3B27-BD00-1FFF-112D-301F26CA1EEE}"/>
          </ac:inkMkLst>
        </pc:inkChg>
      </pc:sldChg>
      <pc:sldChg chg="addSp modSp mod">
        <pc:chgData name="Desy Hertinsyana" userId="161e33367aad32cb" providerId="LiveId" clId="{31911A18-7E44-4AEE-9A49-4B56D90B430C}" dt="2023-03-20T01:51:26.368" v="1234"/>
        <pc:sldMkLst>
          <pc:docMk/>
          <pc:sldMk cId="1783976335" sldId="301"/>
        </pc:sldMkLst>
        <pc:grpChg chg="mod">
          <ac:chgData name="Desy Hertinsyana" userId="161e33367aad32cb" providerId="LiveId" clId="{31911A18-7E44-4AEE-9A49-4B56D90B430C}" dt="2023-03-20T01:51:26.368" v="1234"/>
          <ac:grpSpMkLst>
            <pc:docMk/>
            <pc:sldMk cId="1783976335" sldId="301"/>
            <ac:grpSpMk id="16" creationId="{719EEE10-B0B6-E047-E030-9E1BA154559D}"/>
          </ac:grpSpMkLst>
        </pc:grpChg>
        <pc:inkChg chg="add mod">
          <ac:chgData name="Desy Hertinsyana" userId="161e33367aad32cb" providerId="LiveId" clId="{31911A18-7E44-4AEE-9A49-4B56D90B430C}" dt="2023-03-20T01:51:26.368" v="1234"/>
          <ac:inkMkLst>
            <pc:docMk/>
            <pc:sldMk cId="1783976335" sldId="301"/>
            <ac:inkMk id="8" creationId="{187AE4BB-C5CD-FDC4-37D6-8677CCD68AF1}"/>
          </ac:inkMkLst>
        </pc:inkChg>
        <pc:inkChg chg="add mod">
          <ac:chgData name="Desy Hertinsyana" userId="161e33367aad32cb" providerId="LiveId" clId="{31911A18-7E44-4AEE-9A49-4B56D90B430C}" dt="2023-03-20T01:51:26.368" v="1234"/>
          <ac:inkMkLst>
            <pc:docMk/>
            <pc:sldMk cId="1783976335" sldId="301"/>
            <ac:inkMk id="15" creationId="{195CBA12-6BD3-E7FD-0745-2058E6A712BE}"/>
          </ac:inkMkLst>
        </pc:inkChg>
      </pc:sldChg>
      <pc:sldChg chg="del">
        <pc:chgData name="Desy Hertinsyana" userId="161e33367aad32cb" providerId="LiveId" clId="{31911A18-7E44-4AEE-9A49-4B56D90B430C}" dt="2023-03-20T01:48:49.998" v="1223" actId="2696"/>
        <pc:sldMkLst>
          <pc:docMk/>
          <pc:sldMk cId="1918848695" sldId="304"/>
        </pc:sldMkLst>
      </pc:sldChg>
      <pc:sldChg chg="del">
        <pc:chgData name="Desy Hertinsyana" userId="161e33367aad32cb" providerId="LiveId" clId="{31911A18-7E44-4AEE-9A49-4B56D90B430C}" dt="2023-03-20T01:48:49.998" v="1223" actId="2696"/>
        <pc:sldMkLst>
          <pc:docMk/>
          <pc:sldMk cId="3621291436" sldId="305"/>
        </pc:sldMkLst>
      </pc:sldChg>
      <pc:sldChg chg="del">
        <pc:chgData name="Desy Hertinsyana" userId="161e33367aad32cb" providerId="LiveId" clId="{31911A18-7E44-4AEE-9A49-4B56D90B430C}" dt="2023-03-20T01:48:49.998" v="1223" actId="2696"/>
        <pc:sldMkLst>
          <pc:docMk/>
          <pc:sldMk cId="4177116195" sldId="306"/>
        </pc:sldMkLst>
      </pc:sldChg>
      <pc:sldChg chg="addSp delSp modSp new mod">
        <pc:chgData name="Desy Hertinsyana" userId="161e33367aad32cb" providerId="LiveId" clId="{31911A18-7E44-4AEE-9A49-4B56D90B430C}" dt="2023-03-20T00:56:30.569" v="125" actId="9405"/>
        <pc:sldMkLst>
          <pc:docMk/>
          <pc:sldMk cId="3034320647" sldId="310"/>
        </pc:sldMkLst>
        <pc:grpChg chg="del mod">
          <ac:chgData name="Desy Hertinsyana" userId="161e33367aad32cb" providerId="LiveId" clId="{31911A18-7E44-4AEE-9A49-4B56D90B430C}" dt="2023-03-20T00:52:26.150" v="30"/>
          <ac:grpSpMkLst>
            <pc:docMk/>
            <pc:sldMk cId="3034320647" sldId="310"/>
            <ac:grpSpMk id="7" creationId="{2FAA51BC-5C85-3F04-858A-D15D25B08E02}"/>
          </ac:grpSpMkLst>
        </pc:grpChg>
        <pc:grpChg chg="del mod">
          <ac:chgData name="Desy Hertinsyana" userId="161e33367aad32cb" providerId="LiveId" clId="{31911A18-7E44-4AEE-9A49-4B56D90B430C}" dt="2023-03-20T00:52:26.150" v="30"/>
          <ac:grpSpMkLst>
            <pc:docMk/>
            <pc:sldMk cId="3034320647" sldId="310"/>
            <ac:grpSpMk id="11" creationId="{65493346-7082-7707-1270-EE0F83574005}"/>
          </ac:grpSpMkLst>
        </pc:grpChg>
        <pc:grpChg chg="del mod">
          <ac:chgData name="Desy Hertinsyana" userId="161e33367aad32cb" providerId="LiveId" clId="{31911A18-7E44-4AEE-9A49-4B56D90B430C}" dt="2023-03-20T00:54:01.008" v="77"/>
          <ac:grpSpMkLst>
            <pc:docMk/>
            <pc:sldMk cId="3034320647" sldId="310"/>
            <ac:grpSpMk id="15" creationId="{417C44B5-2B1B-931D-CCBE-48B7771D20B1}"/>
          </ac:grpSpMkLst>
        </pc:grpChg>
        <pc:grpChg chg="del mod">
          <ac:chgData name="Desy Hertinsyana" userId="161e33367aad32cb" providerId="LiveId" clId="{31911A18-7E44-4AEE-9A49-4B56D90B430C}" dt="2023-03-20T00:53:48.967" v="61"/>
          <ac:grpSpMkLst>
            <pc:docMk/>
            <pc:sldMk cId="3034320647" sldId="310"/>
            <ac:grpSpMk id="19" creationId="{613F9F53-8F6D-02C8-5A87-7C1FC40DE59E}"/>
          </ac:grpSpMkLst>
        </pc:grpChg>
        <pc:grpChg chg="del mod">
          <ac:chgData name="Desy Hertinsyana" userId="161e33367aad32cb" providerId="LiveId" clId="{31911A18-7E44-4AEE-9A49-4B56D90B430C}" dt="2023-03-20T00:55:07.325" v="103"/>
          <ac:grpSpMkLst>
            <pc:docMk/>
            <pc:sldMk cId="3034320647" sldId="310"/>
            <ac:grpSpMk id="31" creationId="{3435B8AA-7E62-9D9A-9692-FD10F7A7DB71}"/>
          </ac:grpSpMkLst>
        </pc:grpChg>
        <pc:grpChg chg="del mod">
          <ac:chgData name="Desy Hertinsyana" userId="161e33367aad32cb" providerId="LiveId" clId="{31911A18-7E44-4AEE-9A49-4B56D90B430C}" dt="2023-03-20T00:54:01.008" v="77"/>
          <ac:grpSpMkLst>
            <pc:docMk/>
            <pc:sldMk cId="3034320647" sldId="310"/>
            <ac:grpSpMk id="32" creationId="{9422CA59-EAD0-1311-370D-6314D8BD7C84}"/>
          </ac:grpSpMkLst>
        </pc:grpChg>
        <pc:grpChg chg="del mod">
          <ac:chgData name="Desy Hertinsyana" userId="161e33367aad32cb" providerId="LiveId" clId="{31911A18-7E44-4AEE-9A49-4B56D90B430C}" dt="2023-03-20T00:53:53.006" v="69"/>
          <ac:grpSpMkLst>
            <pc:docMk/>
            <pc:sldMk cId="3034320647" sldId="310"/>
            <ac:grpSpMk id="33" creationId="{1CE36B98-CA5A-F271-0CC7-C9D388C25109}"/>
          </ac:grpSpMkLst>
        </pc:grpChg>
        <pc:grpChg chg="del mod">
          <ac:chgData name="Desy Hertinsyana" userId="161e33367aad32cb" providerId="LiveId" clId="{31911A18-7E44-4AEE-9A49-4B56D90B430C}" dt="2023-03-20T00:55:07.325" v="103"/>
          <ac:grpSpMkLst>
            <pc:docMk/>
            <pc:sldMk cId="3034320647" sldId="310"/>
            <ac:grpSpMk id="40" creationId="{0D02BD4C-5CB1-3D1A-DF91-067DF173DDCE}"/>
          </ac:grpSpMkLst>
        </pc:grpChg>
        <pc:grpChg chg="del mod">
          <ac:chgData name="Desy Hertinsyana" userId="161e33367aad32cb" providerId="LiveId" clId="{31911A18-7E44-4AEE-9A49-4B56D90B430C}" dt="2023-03-20T00:53:31.375" v="58"/>
          <ac:grpSpMkLst>
            <pc:docMk/>
            <pc:sldMk cId="3034320647" sldId="310"/>
            <ac:grpSpMk id="43" creationId="{37C49F83-C09C-C503-A596-75F51FE91ACB}"/>
          </ac:grpSpMkLst>
        </pc:grpChg>
        <pc:grpChg chg="del mod">
          <ac:chgData name="Desy Hertinsyana" userId="161e33367aad32cb" providerId="LiveId" clId="{31911A18-7E44-4AEE-9A49-4B56D90B430C}" dt="2023-03-20T00:55:07.325" v="103"/>
          <ac:grpSpMkLst>
            <pc:docMk/>
            <pc:sldMk cId="3034320647" sldId="310"/>
            <ac:grpSpMk id="45" creationId="{C11CD8FC-B330-22C8-929D-12090BDC4E26}"/>
          </ac:grpSpMkLst>
        </pc:grpChg>
        <pc:grpChg chg="del mod">
          <ac:chgData name="Desy Hertinsyana" userId="161e33367aad32cb" providerId="LiveId" clId="{31911A18-7E44-4AEE-9A49-4B56D90B430C}" dt="2023-03-20T00:53:53.006" v="69"/>
          <ac:grpSpMkLst>
            <pc:docMk/>
            <pc:sldMk cId="3034320647" sldId="310"/>
            <ac:grpSpMk id="48" creationId="{B225D9E9-F779-4C9C-E479-FE7CD9955499}"/>
          </ac:grpSpMkLst>
        </pc:grpChg>
        <pc:grpChg chg="del mod">
          <ac:chgData name="Desy Hertinsyana" userId="161e33367aad32cb" providerId="LiveId" clId="{31911A18-7E44-4AEE-9A49-4B56D90B430C}" dt="2023-03-20T00:54:01.008" v="77"/>
          <ac:grpSpMkLst>
            <pc:docMk/>
            <pc:sldMk cId="3034320647" sldId="310"/>
            <ac:grpSpMk id="56" creationId="{54D7A79F-000A-1502-6384-7DDA1731BA75}"/>
          </ac:grpSpMkLst>
        </pc:grpChg>
        <pc:grpChg chg="del mod">
          <ac:chgData name="Desy Hertinsyana" userId="161e33367aad32cb" providerId="LiveId" clId="{31911A18-7E44-4AEE-9A49-4B56D90B430C}" dt="2023-03-20T00:55:07.325" v="103"/>
          <ac:grpSpMkLst>
            <pc:docMk/>
            <pc:sldMk cId="3034320647" sldId="310"/>
            <ac:grpSpMk id="64" creationId="{7206B587-D4DA-DC5E-6BF1-78E5850C3068}"/>
          </ac:grpSpMkLst>
        </pc:grpChg>
        <pc:grpChg chg="del mod">
          <ac:chgData name="Desy Hertinsyana" userId="161e33367aad32cb" providerId="LiveId" clId="{31911A18-7E44-4AEE-9A49-4B56D90B430C}" dt="2023-03-20T00:54:23.231" v="84"/>
          <ac:grpSpMkLst>
            <pc:docMk/>
            <pc:sldMk cId="3034320647" sldId="310"/>
            <ac:grpSpMk id="68" creationId="{48E3428E-D4E4-9CA1-4044-3AEBE1C46EB3}"/>
          </ac:grpSpMkLst>
        </pc:grpChg>
        <pc:grpChg chg="del mod">
          <ac:chgData name="Desy Hertinsyana" userId="161e33367aad32cb" providerId="LiveId" clId="{31911A18-7E44-4AEE-9A49-4B56D90B430C}" dt="2023-03-20T00:54:32.690" v="92"/>
          <ac:grpSpMkLst>
            <pc:docMk/>
            <pc:sldMk cId="3034320647" sldId="310"/>
            <ac:grpSpMk id="71" creationId="{6CA2B79E-C121-8966-A887-52E4D25DC18D}"/>
          </ac:grpSpMkLst>
        </pc:grpChg>
        <pc:grpChg chg="del mod">
          <ac:chgData name="Desy Hertinsyana" userId="161e33367aad32cb" providerId="LiveId" clId="{31911A18-7E44-4AEE-9A49-4B56D90B430C}" dt="2023-03-20T00:54:46.534" v="100"/>
          <ac:grpSpMkLst>
            <pc:docMk/>
            <pc:sldMk cId="3034320647" sldId="310"/>
            <ac:grpSpMk id="79" creationId="{1963EDC9-6401-C6CE-DECC-E38C13115383}"/>
          </ac:grpSpMkLst>
        </pc:grpChg>
        <pc:grpChg chg="del mod">
          <ac:chgData name="Desy Hertinsyana" userId="161e33367aad32cb" providerId="LiveId" clId="{31911A18-7E44-4AEE-9A49-4B56D90B430C}" dt="2023-03-20T00:55:07.325" v="103"/>
          <ac:grpSpMkLst>
            <pc:docMk/>
            <pc:sldMk cId="3034320647" sldId="310"/>
            <ac:grpSpMk id="87" creationId="{26FDCCDF-9D96-E579-E86F-80203BBB6545}"/>
          </ac:grpSpMkLst>
        </pc:grpChg>
        <pc:grpChg chg="mod">
          <ac:chgData name="Desy Hertinsyana" userId="161e33367aad32cb" providerId="LiveId" clId="{31911A18-7E44-4AEE-9A49-4B56D90B430C}" dt="2023-03-20T00:55:07.325" v="103"/>
          <ac:grpSpMkLst>
            <pc:docMk/>
            <pc:sldMk cId="3034320647" sldId="310"/>
            <ac:grpSpMk id="90" creationId="{7F4C70BA-4F5F-F4E5-DB53-3050B178F27D}"/>
          </ac:grpSpMkLst>
        </pc:grpChg>
        <pc:grpChg chg="mod">
          <ac:chgData name="Desy Hertinsyana" userId="161e33367aad32cb" providerId="LiveId" clId="{31911A18-7E44-4AEE-9A49-4B56D90B430C}" dt="2023-03-20T00:55:14.772" v="109"/>
          <ac:grpSpMkLst>
            <pc:docMk/>
            <pc:sldMk cId="3034320647" sldId="310"/>
            <ac:grpSpMk id="96" creationId="{E65C252D-CA27-7FAC-12C9-0704D3D41A37}"/>
          </ac:grpSpMkLst>
        </pc:grpChg>
        <pc:grpChg chg="mod">
          <ac:chgData name="Desy Hertinsyana" userId="161e33367aad32cb" providerId="LiveId" clId="{31911A18-7E44-4AEE-9A49-4B56D90B430C}" dt="2023-03-20T00:55:22.381" v="116"/>
          <ac:grpSpMkLst>
            <pc:docMk/>
            <pc:sldMk cId="3034320647" sldId="310"/>
            <ac:grpSpMk id="103" creationId="{3316B72A-3D95-210A-03C5-FAE34D385808}"/>
          </ac:grpSpMkLst>
        </pc:grpChg>
        <pc:grpChg chg="mod">
          <ac:chgData name="Desy Hertinsyana" userId="161e33367aad32cb" providerId="LiveId" clId="{31911A18-7E44-4AEE-9A49-4B56D90B430C}" dt="2023-03-20T00:55:29.282" v="124"/>
          <ac:grpSpMkLst>
            <pc:docMk/>
            <pc:sldMk cId="3034320647" sldId="310"/>
            <ac:grpSpMk id="111" creationId="{590ADEB5-3ADE-A061-4196-4FACFEB659DC}"/>
          </ac:grpSpMkLst>
        </pc:grp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" creationId="{D635D3BE-F5CE-31C9-F1C8-49106B77531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" creationId="{9446C7FC-5DAD-3DB0-7FFD-96CE4AA5338F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4" creationId="{49F1C084-E398-EB17-5CBD-4F47785F3904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" creationId="{57969E5C-7971-CC2A-A840-FE4FA71C3E4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" creationId="{6A56D142-6EE5-1A69-FF3E-413440EB6F63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" creationId="{8B88C184-6E4F-D0CE-3D17-883EFE27F0A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9" creationId="{535018AE-F315-4D87-820A-6BA3017F8E40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10" creationId="{EF83C243-4E63-2ED5-FB7C-681FA0CA0863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12" creationId="{9EE22D33-EBE5-D6E6-5263-D82687232A9B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13" creationId="{F3F7A9D9-1620-0B8B-22AF-53DC9F4DC67A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14" creationId="{71861AAC-1F9F-13DD-A44E-679DB71B182C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16" creationId="{7080D585-A332-4C7C-D3E6-790F331A1930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17" creationId="{A95CFA17-42C7-3E32-3944-1085144D039A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18" creationId="{83E1D641-28E7-853B-74FF-921741907B84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0" creationId="{B62780C5-9A1F-8C76-CDB5-8629B5480CF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1" creationId="{AA493056-9961-8F83-D3B3-72DCF3C822C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2" creationId="{17E9A0FE-0DD7-875B-A134-678005B73B27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3" creationId="{3D47FB95-278E-42B2-3B30-AC393B1286A6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4" creationId="{A3F85734-E981-4377-9944-754AB60CF94B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5" creationId="{13F4A4A6-0BBC-EA58-58F7-C09B4A41D9BA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6" creationId="{003AF52A-9C4C-F446-A9A0-3223D9F527F8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7" creationId="{A752582A-DFFD-EFC3-670F-218B5B8C639C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8" creationId="{213FD26E-FD9C-1652-FB85-3999AE7E34C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29" creationId="{7801E972-D803-0ABC-D014-F72415853F23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0" creationId="{F803E3A6-FCE2-EC58-16A4-A573C2E9BE4A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4" creationId="{CFCFFF7F-6FA2-68CB-F4A4-6A4E40433C39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5" creationId="{57BBA5D7-1120-DD4E-C127-FBE9D1509B9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6" creationId="{95A58921-4EF1-8DDA-5D2F-05752DC15DD5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7" creationId="{5EA51535-86FA-B38F-0E5A-047B2B9ACF96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8" creationId="{3D36B031-2021-8B4B-9A82-35E63CFB8902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39" creationId="{93D4335B-FF44-AE5B-8C2B-F8600E63B971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41" creationId="{5B8E5664-98F1-A229-6CD0-5F387820A29A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42" creationId="{28B99BF9-1BF2-37F1-5A84-B81EF543ADA0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44" creationId="{87FC3C59-7015-D8C6-228F-8E89074CF6C6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46" creationId="{CAD4E44F-9053-441A-4608-3FD77CDD9674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47" creationId="{D6EE4E71-10FD-0243-FA99-8B03EA94F64B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49" creationId="{9CA92547-B257-B911-CA50-8A0E4B020776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0" creationId="{295D7023-AA3F-69AF-2B4F-F7962065CC97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1" creationId="{80471D71-476B-37D6-1AB4-856471264EC2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2" creationId="{238E1C9A-1683-9A98-3128-F61AB076B1B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3" creationId="{47321001-21D8-B90C-C6E9-69E277C4C13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4" creationId="{0B9BC837-3F2D-22B8-08B9-43F2093725E2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5" creationId="{628786DB-D88B-482D-C479-6B8CD46FAB0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7" creationId="{FE46525B-50B6-0FDC-4006-54957DB77F9F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8" creationId="{5F8D1D46-98EB-39A4-99C9-FFC50D44AE40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59" creationId="{44D37FAB-0450-B012-CC0C-68BC754BBF15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0" creationId="{8D82A301-73C3-19A2-12A4-FE5F7F836722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1" creationId="{4FF5A342-B826-7DCF-D28B-1AB99BD56AAD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2" creationId="{FBDCBF93-CD4D-1DB6-AC2A-8A85B960B7D2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3" creationId="{FEDCD949-DF93-8DE5-4BB0-65AACFC4560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5" creationId="{8674133B-01EF-428B-7F64-A718BE635F07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6" creationId="{4FFC113C-1BC4-90C2-6116-80CB34BDF207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7" creationId="{FCB52E0C-3B4D-43D5-1AD3-8D289F4A7E09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69" creationId="{83552761-E50C-BAA9-13B5-F9F20A953D32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0" creationId="{B6CE44F6-6E3D-67C5-5EEF-9C12F9A30A46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2" creationId="{0610B2EC-6AAD-722E-094D-5501ABE8CD30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3" creationId="{B0B413BE-C1A3-8F1F-5BEA-E4AF4E3C0A7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4" creationId="{59BC0F77-9E3E-9FE6-EE6F-9B64F7C435AF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5" creationId="{44C9E5FD-66F3-EDD8-EF4D-39C7719D1E37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6" creationId="{B732C5C3-4B02-5601-C9F0-A1550BAAE7AB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7" creationId="{8DFCCBFD-D14F-A1E8-B13C-E7CBEC396DA8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78" creationId="{EC707BB2-E0AB-F91E-C611-19F269336BE0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0" creationId="{D6B37334-2FE8-7D2C-4382-C2E69D3AFB7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1" creationId="{B0A91755-4ADB-5B2B-7869-9076F9766B85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2" creationId="{BEA1BAFB-C29C-109F-77E0-F1C4AF0404C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3" creationId="{A11F04F0-46A4-FD3F-E31E-8729E1672B08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4" creationId="{B02756E9-4962-D7A3-F76E-14A736E02B5E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5" creationId="{4273B81F-1180-BA6C-6646-E1B79F5710F0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6" creationId="{620A6423-1A0D-BB60-D671-F56E42E0FDAC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8" creationId="{B1E57697-F2DC-4E5F-ADA3-080831461235}"/>
          </ac:inkMkLst>
        </pc:inkChg>
        <pc:inkChg chg="add mod">
          <ac:chgData name="Desy Hertinsyana" userId="161e33367aad32cb" providerId="LiveId" clId="{31911A18-7E44-4AEE-9A49-4B56D90B430C}" dt="2023-03-20T00:55:07.325" v="103"/>
          <ac:inkMkLst>
            <pc:docMk/>
            <pc:sldMk cId="3034320647" sldId="310"/>
            <ac:inkMk id="89" creationId="{97109298-E43A-60D3-BDE7-0640DB976C5E}"/>
          </ac:inkMkLst>
        </pc:inkChg>
        <pc:inkChg chg="add mod">
          <ac:chgData name="Desy Hertinsyana" userId="161e33367aad32cb" providerId="LiveId" clId="{31911A18-7E44-4AEE-9A49-4B56D90B430C}" dt="2023-03-20T00:55:14.772" v="109"/>
          <ac:inkMkLst>
            <pc:docMk/>
            <pc:sldMk cId="3034320647" sldId="310"/>
            <ac:inkMk id="91" creationId="{79E9568F-582B-370B-09C1-07B28B0AAE1B}"/>
          </ac:inkMkLst>
        </pc:inkChg>
        <pc:inkChg chg="add mod">
          <ac:chgData name="Desy Hertinsyana" userId="161e33367aad32cb" providerId="LiveId" clId="{31911A18-7E44-4AEE-9A49-4B56D90B430C}" dt="2023-03-20T00:55:14.772" v="109"/>
          <ac:inkMkLst>
            <pc:docMk/>
            <pc:sldMk cId="3034320647" sldId="310"/>
            <ac:inkMk id="92" creationId="{93EF5529-DBFB-6319-9DF3-DBFF37E21598}"/>
          </ac:inkMkLst>
        </pc:inkChg>
        <pc:inkChg chg="add mod">
          <ac:chgData name="Desy Hertinsyana" userId="161e33367aad32cb" providerId="LiveId" clId="{31911A18-7E44-4AEE-9A49-4B56D90B430C}" dt="2023-03-20T00:55:14.772" v="109"/>
          <ac:inkMkLst>
            <pc:docMk/>
            <pc:sldMk cId="3034320647" sldId="310"/>
            <ac:inkMk id="93" creationId="{B36BA8EE-AEF5-14D7-D2F8-F9424803CC2C}"/>
          </ac:inkMkLst>
        </pc:inkChg>
        <pc:inkChg chg="add mod">
          <ac:chgData name="Desy Hertinsyana" userId="161e33367aad32cb" providerId="LiveId" clId="{31911A18-7E44-4AEE-9A49-4B56D90B430C}" dt="2023-03-20T00:55:14.772" v="109"/>
          <ac:inkMkLst>
            <pc:docMk/>
            <pc:sldMk cId="3034320647" sldId="310"/>
            <ac:inkMk id="94" creationId="{EF84C0D9-D21B-C543-B5A7-86A3B29E51E6}"/>
          </ac:inkMkLst>
        </pc:inkChg>
        <pc:inkChg chg="add mod">
          <ac:chgData name="Desy Hertinsyana" userId="161e33367aad32cb" providerId="LiveId" clId="{31911A18-7E44-4AEE-9A49-4B56D90B430C}" dt="2023-03-20T00:55:14.772" v="109"/>
          <ac:inkMkLst>
            <pc:docMk/>
            <pc:sldMk cId="3034320647" sldId="310"/>
            <ac:inkMk id="95" creationId="{37DB7F46-A2EB-1D00-F940-744FCA2011F2}"/>
          </ac:inkMkLst>
        </pc:inkChg>
        <pc:inkChg chg="add mod">
          <ac:chgData name="Desy Hertinsyana" userId="161e33367aad32cb" providerId="LiveId" clId="{31911A18-7E44-4AEE-9A49-4B56D90B430C}" dt="2023-03-20T00:55:22.381" v="116"/>
          <ac:inkMkLst>
            <pc:docMk/>
            <pc:sldMk cId="3034320647" sldId="310"/>
            <ac:inkMk id="97" creationId="{68432ADD-8FFE-403A-2250-03C0767FB017}"/>
          </ac:inkMkLst>
        </pc:inkChg>
        <pc:inkChg chg="add mod">
          <ac:chgData name="Desy Hertinsyana" userId="161e33367aad32cb" providerId="LiveId" clId="{31911A18-7E44-4AEE-9A49-4B56D90B430C}" dt="2023-03-20T00:55:22.381" v="116"/>
          <ac:inkMkLst>
            <pc:docMk/>
            <pc:sldMk cId="3034320647" sldId="310"/>
            <ac:inkMk id="98" creationId="{03D89ADD-52A4-18A5-E26E-F12537E585A9}"/>
          </ac:inkMkLst>
        </pc:inkChg>
        <pc:inkChg chg="add mod">
          <ac:chgData name="Desy Hertinsyana" userId="161e33367aad32cb" providerId="LiveId" clId="{31911A18-7E44-4AEE-9A49-4B56D90B430C}" dt="2023-03-20T00:55:22.381" v="116"/>
          <ac:inkMkLst>
            <pc:docMk/>
            <pc:sldMk cId="3034320647" sldId="310"/>
            <ac:inkMk id="99" creationId="{330C3A4A-7750-7539-4859-493789998B34}"/>
          </ac:inkMkLst>
        </pc:inkChg>
        <pc:inkChg chg="add mod">
          <ac:chgData name="Desy Hertinsyana" userId="161e33367aad32cb" providerId="LiveId" clId="{31911A18-7E44-4AEE-9A49-4B56D90B430C}" dt="2023-03-20T00:55:22.381" v="116"/>
          <ac:inkMkLst>
            <pc:docMk/>
            <pc:sldMk cId="3034320647" sldId="310"/>
            <ac:inkMk id="100" creationId="{5307E057-856B-0A2F-37FA-64B6E325B387}"/>
          </ac:inkMkLst>
        </pc:inkChg>
        <pc:inkChg chg="add mod">
          <ac:chgData name="Desy Hertinsyana" userId="161e33367aad32cb" providerId="LiveId" clId="{31911A18-7E44-4AEE-9A49-4B56D90B430C}" dt="2023-03-20T00:55:22.381" v="116"/>
          <ac:inkMkLst>
            <pc:docMk/>
            <pc:sldMk cId="3034320647" sldId="310"/>
            <ac:inkMk id="101" creationId="{49CFBA55-8EDD-FDEC-0326-B8DE288C1912}"/>
          </ac:inkMkLst>
        </pc:inkChg>
        <pc:inkChg chg="add mod">
          <ac:chgData name="Desy Hertinsyana" userId="161e33367aad32cb" providerId="LiveId" clId="{31911A18-7E44-4AEE-9A49-4B56D90B430C}" dt="2023-03-20T00:55:22.381" v="116"/>
          <ac:inkMkLst>
            <pc:docMk/>
            <pc:sldMk cId="3034320647" sldId="310"/>
            <ac:inkMk id="102" creationId="{7ABF4AB1-CFEC-0F03-75DF-48F5AC4253EE}"/>
          </ac:inkMkLst>
        </pc:inkChg>
        <pc:inkChg chg="add mod">
          <ac:chgData name="Desy Hertinsyana" userId="161e33367aad32cb" providerId="LiveId" clId="{31911A18-7E44-4AEE-9A49-4B56D90B430C}" dt="2023-03-20T00:55:29.282" v="124"/>
          <ac:inkMkLst>
            <pc:docMk/>
            <pc:sldMk cId="3034320647" sldId="310"/>
            <ac:inkMk id="104" creationId="{F6C567A3-41C3-4094-0BAC-A52D41AEB333}"/>
          </ac:inkMkLst>
        </pc:inkChg>
        <pc:inkChg chg="add mod">
          <ac:chgData name="Desy Hertinsyana" userId="161e33367aad32cb" providerId="LiveId" clId="{31911A18-7E44-4AEE-9A49-4B56D90B430C}" dt="2023-03-20T00:55:29.282" v="124"/>
          <ac:inkMkLst>
            <pc:docMk/>
            <pc:sldMk cId="3034320647" sldId="310"/>
            <ac:inkMk id="105" creationId="{D457310F-46C9-ED41-D5DA-9877722692FE}"/>
          </ac:inkMkLst>
        </pc:inkChg>
        <pc:inkChg chg="add mod">
          <ac:chgData name="Desy Hertinsyana" userId="161e33367aad32cb" providerId="LiveId" clId="{31911A18-7E44-4AEE-9A49-4B56D90B430C}" dt="2023-03-20T00:55:29.282" v="124"/>
          <ac:inkMkLst>
            <pc:docMk/>
            <pc:sldMk cId="3034320647" sldId="310"/>
            <ac:inkMk id="106" creationId="{D13F0DEE-DF09-A8A4-711A-A0BA017CCD3B}"/>
          </ac:inkMkLst>
        </pc:inkChg>
        <pc:inkChg chg="add mod">
          <ac:chgData name="Desy Hertinsyana" userId="161e33367aad32cb" providerId="LiveId" clId="{31911A18-7E44-4AEE-9A49-4B56D90B430C}" dt="2023-03-20T00:55:29.282" v="124"/>
          <ac:inkMkLst>
            <pc:docMk/>
            <pc:sldMk cId="3034320647" sldId="310"/>
            <ac:inkMk id="107" creationId="{2CAF6402-BA4A-01CE-BC57-9A721ABB8CF1}"/>
          </ac:inkMkLst>
        </pc:inkChg>
        <pc:inkChg chg="add mod">
          <ac:chgData name="Desy Hertinsyana" userId="161e33367aad32cb" providerId="LiveId" clId="{31911A18-7E44-4AEE-9A49-4B56D90B430C}" dt="2023-03-20T00:55:29.282" v="124"/>
          <ac:inkMkLst>
            <pc:docMk/>
            <pc:sldMk cId="3034320647" sldId="310"/>
            <ac:inkMk id="108" creationId="{6A0BD326-6369-73C7-8A97-4801C755E513}"/>
          </ac:inkMkLst>
        </pc:inkChg>
        <pc:inkChg chg="add mod">
          <ac:chgData name="Desy Hertinsyana" userId="161e33367aad32cb" providerId="LiveId" clId="{31911A18-7E44-4AEE-9A49-4B56D90B430C}" dt="2023-03-20T00:55:29.282" v="124"/>
          <ac:inkMkLst>
            <pc:docMk/>
            <pc:sldMk cId="3034320647" sldId="310"/>
            <ac:inkMk id="109" creationId="{7588BB28-1CF6-6ED6-B181-9E7065B3DDEC}"/>
          </ac:inkMkLst>
        </pc:inkChg>
        <pc:inkChg chg="add mod">
          <ac:chgData name="Desy Hertinsyana" userId="161e33367aad32cb" providerId="LiveId" clId="{31911A18-7E44-4AEE-9A49-4B56D90B430C}" dt="2023-03-20T00:55:29.282" v="124"/>
          <ac:inkMkLst>
            <pc:docMk/>
            <pc:sldMk cId="3034320647" sldId="310"/>
            <ac:inkMk id="110" creationId="{047D401E-00EF-2174-467D-600CA8751E60}"/>
          </ac:inkMkLst>
        </pc:inkChg>
        <pc:inkChg chg="add">
          <ac:chgData name="Desy Hertinsyana" userId="161e33367aad32cb" providerId="LiveId" clId="{31911A18-7E44-4AEE-9A49-4B56D90B430C}" dt="2023-03-20T00:56:30.569" v="125" actId="9405"/>
          <ac:inkMkLst>
            <pc:docMk/>
            <pc:sldMk cId="3034320647" sldId="310"/>
            <ac:inkMk id="112" creationId="{EC2968F5-0801-FB5B-7CF6-D3EABA5EDA30}"/>
          </ac:inkMkLst>
        </pc:inkChg>
      </pc:sldChg>
      <pc:sldChg chg="addSp delSp modSp new mod">
        <pc:chgData name="Desy Hertinsyana" userId="161e33367aad32cb" providerId="LiveId" clId="{31911A18-7E44-4AEE-9A49-4B56D90B430C}" dt="2023-03-20T01:48:22.013" v="1222"/>
        <pc:sldMkLst>
          <pc:docMk/>
          <pc:sldMk cId="2573534408" sldId="311"/>
        </pc:sldMkLst>
        <pc:grpChg chg="del mod">
          <ac:chgData name="Desy Hertinsyana" userId="161e33367aad32cb" providerId="LiveId" clId="{31911A18-7E44-4AEE-9A49-4B56D90B430C}" dt="2023-03-20T00:57:50.933" v="146"/>
          <ac:grpSpMkLst>
            <pc:docMk/>
            <pc:sldMk cId="2573534408" sldId="311"/>
            <ac:grpSpMk id="8" creationId="{EE20F868-2C01-502E-2727-BD00B9AE9B63}"/>
          </ac:grpSpMkLst>
        </pc:grpChg>
        <pc:grpChg chg="del mod">
          <ac:chgData name="Desy Hertinsyana" userId="161e33367aad32cb" providerId="LiveId" clId="{31911A18-7E44-4AEE-9A49-4B56D90B430C}" dt="2023-03-20T00:57:50.933" v="146"/>
          <ac:grpSpMkLst>
            <pc:docMk/>
            <pc:sldMk cId="2573534408" sldId="311"/>
            <ac:grpSpMk id="15" creationId="{B7DCC864-BFE6-0DD7-E9ED-781142FDBF8B}"/>
          </ac:grpSpMkLst>
        </pc:grpChg>
        <pc:grpChg chg="mod">
          <ac:chgData name="Desy Hertinsyana" userId="161e33367aad32cb" providerId="LiveId" clId="{31911A18-7E44-4AEE-9A49-4B56D90B430C}" dt="2023-03-20T00:57:50.933" v="146"/>
          <ac:grpSpMkLst>
            <pc:docMk/>
            <pc:sldMk cId="2573534408" sldId="311"/>
            <ac:grpSpMk id="22" creationId="{2E9AC7C8-1903-FFE1-DFF3-3E5AFD65A4AA}"/>
          </ac:grpSpMkLst>
        </pc:grpChg>
        <pc:grpChg chg="mod">
          <ac:chgData name="Desy Hertinsyana" userId="161e33367aad32cb" providerId="LiveId" clId="{31911A18-7E44-4AEE-9A49-4B56D90B430C}" dt="2023-03-20T00:57:56.763" v="152"/>
          <ac:grpSpMkLst>
            <pc:docMk/>
            <pc:sldMk cId="2573534408" sldId="311"/>
            <ac:grpSpMk id="28" creationId="{57F457C4-9075-07A2-5BE1-9F85887C1408}"/>
          </ac:grpSpMkLst>
        </pc:grpChg>
        <pc:grpChg chg="mod">
          <ac:chgData name="Desy Hertinsyana" userId="161e33367aad32cb" providerId="LiveId" clId="{31911A18-7E44-4AEE-9A49-4B56D90B430C}" dt="2023-03-20T00:58:04.092" v="159"/>
          <ac:grpSpMkLst>
            <pc:docMk/>
            <pc:sldMk cId="2573534408" sldId="311"/>
            <ac:grpSpMk id="35" creationId="{9EEE89F0-06D0-D872-AB88-1886C48B5B57}"/>
          </ac:grpSpMkLst>
        </pc:grpChg>
        <pc:grpChg chg="mod">
          <ac:chgData name="Desy Hertinsyana" userId="161e33367aad32cb" providerId="LiveId" clId="{31911A18-7E44-4AEE-9A49-4B56D90B430C}" dt="2023-03-20T00:58:15.869" v="163"/>
          <ac:grpSpMkLst>
            <pc:docMk/>
            <pc:sldMk cId="2573534408" sldId="311"/>
            <ac:grpSpMk id="39" creationId="{A9A7562C-AB9D-D025-9206-9E9BD5BF9E8E}"/>
          </ac:grpSpMkLst>
        </pc:grpChg>
        <pc:grpChg chg="del mod">
          <ac:chgData name="Desy Hertinsyana" userId="161e33367aad32cb" providerId="LiveId" clId="{31911A18-7E44-4AEE-9A49-4B56D90B430C}" dt="2023-03-20T01:48:22.013" v="1222"/>
          <ac:grpSpMkLst>
            <pc:docMk/>
            <pc:sldMk cId="2573534408" sldId="311"/>
            <ac:grpSpMk id="52" creationId="{D598CCFA-2119-0F07-B2E3-38722FA7C976}"/>
          </ac:grpSpMkLst>
        </pc:grpChg>
        <pc:grpChg chg="mod">
          <ac:chgData name="Desy Hertinsyana" userId="161e33367aad32cb" providerId="LiveId" clId="{31911A18-7E44-4AEE-9A49-4B56D90B430C}" dt="2023-03-20T00:58:25.547" v="176"/>
          <ac:grpSpMkLst>
            <pc:docMk/>
            <pc:sldMk cId="2573534408" sldId="311"/>
            <ac:grpSpMk id="53" creationId="{F4F57F63-6FB5-9BF8-45DE-03BAB15C8682}"/>
          </ac:grpSpMkLst>
        </pc:grpChg>
        <pc:grpChg chg="mod">
          <ac:chgData name="Desy Hertinsyana" userId="161e33367aad32cb" providerId="LiveId" clId="{31911A18-7E44-4AEE-9A49-4B56D90B430C}" dt="2023-03-20T00:58:30.128" v="180"/>
          <ac:grpSpMkLst>
            <pc:docMk/>
            <pc:sldMk cId="2573534408" sldId="311"/>
            <ac:grpSpMk id="57" creationId="{3DA71367-FD25-8059-F35C-559DA059F05B}"/>
          </ac:grpSpMkLst>
        </pc:grpChg>
        <pc:grpChg chg="mod">
          <ac:chgData name="Desy Hertinsyana" userId="161e33367aad32cb" providerId="LiveId" clId="{31911A18-7E44-4AEE-9A49-4B56D90B430C}" dt="2023-03-20T01:48:22.013" v="1222"/>
          <ac:grpSpMkLst>
            <pc:docMk/>
            <pc:sldMk cId="2573534408" sldId="311"/>
            <ac:grpSpMk id="62" creationId="{4358D742-5924-B7E0-6B82-CB42E760934E}"/>
          </ac:grpSpMkLst>
        </pc:grp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2" creationId="{8902A987-CE50-263C-D70C-7A0EC5493335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3" creationId="{C190D402-DDB3-D1F3-D240-41E0B3BC5A2A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4" creationId="{F1567091-7D20-98B2-1A02-A1C7ED77D6FA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5" creationId="{F053A118-8149-54FF-B4F4-82497E832AAD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6" creationId="{06127019-074F-87E3-1D97-F113B7525830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7" creationId="{DD6AC61C-77A7-80D5-BA43-72EC2F388978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9" creationId="{8418F2D7-9B49-C1A7-7701-D7E953331ECD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0" creationId="{C3EA9191-611A-3472-B133-A92F4CDD760F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1" creationId="{1D84FC4B-34BE-23F7-7081-751E29FD0DCC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2" creationId="{63A1A63A-A97E-176C-4127-F2AD56EC694B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3" creationId="{9B884F08-8942-8E83-689B-E2CF39BCDE1F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4" creationId="{71481B53-1C4C-4F6A-A81D-22EB5B6F66C5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6" creationId="{97E033E2-5D24-54A9-03AF-65C5F9E23E75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7" creationId="{6CA6947C-F3A1-86AB-4FFD-A31FBC64C678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8" creationId="{9D47E7A9-79F3-449A-C8C2-12FEE0ED496C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19" creationId="{FB005965-3BFE-17DE-18AD-B52D4614CFA7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20" creationId="{E3744E6B-5D62-2A64-A984-EE169775404B}"/>
          </ac:inkMkLst>
        </pc:inkChg>
        <pc:inkChg chg="add mod">
          <ac:chgData name="Desy Hertinsyana" userId="161e33367aad32cb" providerId="LiveId" clId="{31911A18-7E44-4AEE-9A49-4B56D90B430C}" dt="2023-03-20T00:57:50.933" v="146"/>
          <ac:inkMkLst>
            <pc:docMk/>
            <pc:sldMk cId="2573534408" sldId="311"/>
            <ac:inkMk id="21" creationId="{8100340C-B6DD-3974-D3D8-6612BC523342}"/>
          </ac:inkMkLst>
        </pc:inkChg>
        <pc:inkChg chg="add">
          <ac:chgData name="Desy Hertinsyana" userId="161e33367aad32cb" providerId="LiveId" clId="{31911A18-7E44-4AEE-9A49-4B56D90B430C}" dt="2023-03-20T00:57:53.302" v="147" actId="9405"/>
          <ac:inkMkLst>
            <pc:docMk/>
            <pc:sldMk cId="2573534408" sldId="311"/>
            <ac:inkMk id="23" creationId="{87E959E5-BA75-1DCB-3553-4631BFC4421C}"/>
          </ac:inkMkLst>
        </pc:inkChg>
        <pc:inkChg chg="add mod">
          <ac:chgData name="Desy Hertinsyana" userId="161e33367aad32cb" providerId="LiveId" clId="{31911A18-7E44-4AEE-9A49-4B56D90B430C}" dt="2023-03-20T00:57:56.763" v="152"/>
          <ac:inkMkLst>
            <pc:docMk/>
            <pc:sldMk cId="2573534408" sldId="311"/>
            <ac:inkMk id="24" creationId="{A8C6C2E3-EDC4-1B77-1FEC-00A22E1570AB}"/>
          </ac:inkMkLst>
        </pc:inkChg>
        <pc:inkChg chg="add mod">
          <ac:chgData name="Desy Hertinsyana" userId="161e33367aad32cb" providerId="LiveId" clId="{31911A18-7E44-4AEE-9A49-4B56D90B430C}" dt="2023-03-20T00:57:56.763" v="152"/>
          <ac:inkMkLst>
            <pc:docMk/>
            <pc:sldMk cId="2573534408" sldId="311"/>
            <ac:inkMk id="25" creationId="{F951FC08-5B7D-21BB-6254-02B862F3C542}"/>
          </ac:inkMkLst>
        </pc:inkChg>
        <pc:inkChg chg="add mod">
          <ac:chgData name="Desy Hertinsyana" userId="161e33367aad32cb" providerId="LiveId" clId="{31911A18-7E44-4AEE-9A49-4B56D90B430C}" dt="2023-03-20T00:57:56.763" v="152"/>
          <ac:inkMkLst>
            <pc:docMk/>
            <pc:sldMk cId="2573534408" sldId="311"/>
            <ac:inkMk id="26" creationId="{F6003ED3-E59B-86DC-F243-8337B62C17C4}"/>
          </ac:inkMkLst>
        </pc:inkChg>
        <pc:inkChg chg="add mod">
          <ac:chgData name="Desy Hertinsyana" userId="161e33367aad32cb" providerId="LiveId" clId="{31911A18-7E44-4AEE-9A49-4B56D90B430C}" dt="2023-03-20T00:57:56.763" v="152"/>
          <ac:inkMkLst>
            <pc:docMk/>
            <pc:sldMk cId="2573534408" sldId="311"/>
            <ac:inkMk id="27" creationId="{6CF6AAA8-55B1-6D7D-1737-D2F6C04EA6C2}"/>
          </ac:inkMkLst>
        </pc:inkChg>
        <pc:inkChg chg="add">
          <ac:chgData name="Desy Hertinsyana" userId="161e33367aad32cb" providerId="LiveId" clId="{31911A18-7E44-4AEE-9A49-4B56D90B430C}" dt="2023-03-20T00:57:57.818" v="153" actId="9405"/>
          <ac:inkMkLst>
            <pc:docMk/>
            <pc:sldMk cId="2573534408" sldId="311"/>
            <ac:inkMk id="29" creationId="{84209295-DAB6-4CB2-A60D-79DBBA0078EC}"/>
          </ac:inkMkLst>
        </pc:inkChg>
        <pc:inkChg chg="add mod">
          <ac:chgData name="Desy Hertinsyana" userId="161e33367aad32cb" providerId="LiveId" clId="{31911A18-7E44-4AEE-9A49-4B56D90B430C}" dt="2023-03-20T00:58:04.092" v="159"/>
          <ac:inkMkLst>
            <pc:docMk/>
            <pc:sldMk cId="2573534408" sldId="311"/>
            <ac:inkMk id="30" creationId="{8FC46927-B143-3E6E-DBE5-B21C07063088}"/>
          </ac:inkMkLst>
        </pc:inkChg>
        <pc:inkChg chg="add mod">
          <ac:chgData name="Desy Hertinsyana" userId="161e33367aad32cb" providerId="LiveId" clId="{31911A18-7E44-4AEE-9A49-4B56D90B430C}" dt="2023-03-20T00:58:04.092" v="159"/>
          <ac:inkMkLst>
            <pc:docMk/>
            <pc:sldMk cId="2573534408" sldId="311"/>
            <ac:inkMk id="31" creationId="{0B1B400C-0EC6-6FCB-EBB4-7EEFF73F7F42}"/>
          </ac:inkMkLst>
        </pc:inkChg>
        <pc:inkChg chg="add mod">
          <ac:chgData name="Desy Hertinsyana" userId="161e33367aad32cb" providerId="LiveId" clId="{31911A18-7E44-4AEE-9A49-4B56D90B430C}" dt="2023-03-20T00:58:04.092" v="159"/>
          <ac:inkMkLst>
            <pc:docMk/>
            <pc:sldMk cId="2573534408" sldId="311"/>
            <ac:inkMk id="32" creationId="{44A84AE0-2804-D38B-91E9-75CC590F28F8}"/>
          </ac:inkMkLst>
        </pc:inkChg>
        <pc:inkChg chg="add mod">
          <ac:chgData name="Desy Hertinsyana" userId="161e33367aad32cb" providerId="LiveId" clId="{31911A18-7E44-4AEE-9A49-4B56D90B430C}" dt="2023-03-20T00:58:04.092" v="159"/>
          <ac:inkMkLst>
            <pc:docMk/>
            <pc:sldMk cId="2573534408" sldId="311"/>
            <ac:inkMk id="33" creationId="{B619B0CA-699E-6F4B-2A52-249BB5CF5E6F}"/>
          </ac:inkMkLst>
        </pc:inkChg>
        <pc:inkChg chg="add mod">
          <ac:chgData name="Desy Hertinsyana" userId="161e33367aad32cb" providerId="LiveId" clId="{31911A18-7E44-4AEE-9A49-4B56D90B430C}" dt="2023-03-20T00:58:04.092" v="159"/>
          <ac:inkMkLst>
            <pc:docMk/>
            <pc:sldMk cId="2573534408" sldId="311"/>
            <ac:inkMk id="34" creationId="{A07DB2B1-0519-8BFA-A5EB-6AFE9979B83F}"/>
          </ac:inkMkLst>
        </pc:inkChg>
        <pc:inkChg chg="add mod">
          <ac:chgData name="Desy Hertinsyana" userId="161e33367aad32cb" providerId="LiveId" clId="{31911A18-7E44-4AEE-9A49-4B56D90B430C}" dt="2023-03-20T00:58:15.869" v="163"/>
          <ac:inkMkLst>
            <pc:docMk/>
            <pc:sldMk cId="2573534408" sldId="311"/>
            <ac:inkMk id="36" creationId="{D08FF53D-930C-2094-173D-18D83A3BB508}"/>
          </ac:inkMkLst>
        </pc:inkChg>
        <pc:inkChg chg="add mod">
          <ac:chgData name="Desy Hertinsyana" userId="161e33367aad32cb" providerId="LiveId" clId="{31911A18-7E44-4AEE-9A49-4B56D90B430C}" dt="2023-03-20T00:58:15.869" v="163"/>
          <ac:inkMkLst>
            <pc:docMk/>
            <pc:sldMk cId="2573534408" sldId="311"/>
            <ac:inkMk id="37" creationId="{35328E0A-B969-6C40-3D26-9DD7D6AF3D16}"/>
          </ac:inkMkLst>
        </pc:inkChg>
        <pc:inkChg chg="add mod">
          <ac:chgData name="Desy Hertinsyana" userId="161e33367aad32cb" providerId="LiveId" clId="{31911A18-7E44-4AEE-9A49-4B56D90B430C}" dt="2023-03-20T00:58:15.869" v="163"/>
          <ac:inkMkLst>
            <pc:docMk/>
            <pc:sldMk cId="2573534408" sldId="311"/>
            <ac:inkMk id="38" creationId="{17E6ABF3-9FEA-C0F2-8712-7BF657A9BF7A}"/>
          </ac:inkMkLst>
        </pc:inkChg>
        <pc:inkChg chg="add mod">
          <ac:chgData name="Desy Hertinsyana" userId="161e33367aad32cb" providerId="LiveId" clId="{31911A18-7E44-4AEE-9A49-4B56D90B430C}" dt="2023-03-20T00:58:25.547" v="176"/>
          <ac:inkMkLst>
            <pc:docMk/>
            <pc:sldMk cId="2573534408" sldId="311"/>
            <ac:inkMk id="40" creationId="{5DC183A9-DC8E-CA78-5C96-032F8A700611}"/>
          </ac:inkMkLst>
        </pc:inkChg>
        <pc:inkChg chg="add mod">
          <ac:chgData name="Desy Hertinsyana" userId="161e33367aad32cb" providerId="LiveId" clId="{31911A18-7E44-4AEE-9A49-4B56D90B430C}" dt="2023-03-20T00:58:25.547" v="176"/>
          <ac:inkMkLst>
            <pc:docMk/>
            <pc:sldMk cId="2573534408" sldId="311"/>
            <ac:inkMk id="41" creationId="{5AED480A-8BAA-2479-06AF-457ED2F959AD}"/>
          </ac:inkMkLst>
        </pc:inkChg>
        <pc:inkChg chg="add mod">
          <ac:chgData name="Desy Hertinsyana" userId="161e33367aad32cb" providerId="LiveId" clId="{31911A18-7E44-4AEE-9A49-4B56D90B430C}" dt="2023-03-20T00:58:25.547" v="176"/>
          <ac:inkMkLst>
            <pc:docMk/>
            <pc:sldMk cId="2573534408" sldId="311"/>
            <ac:inkMk id="42" creationId="{5809077B-8A75-936F-DE5C-09766A2E546A}"/>
          </ac:inkMkLst>
        </pc:inkChg>
        <pc:inkChg chg="add mod">
          <ac:chgData name="Desy Hertinsyana" userId="161e33367aad32cb" providerId="LiveId" clId="{31911A18-7E44-4AEE-9A49-4B56D90B430C}" dt="2023-03-20T00:58:25.547" v="176"/>
          <ac:inkMkLst>
            <pc:docMk/>
            <pc:sldMk cId="2573534408" sldId="311"/>
            <ac:inkMk id="43" creationId="{62B366EA-6A00-5970-CB48-F47D2B3A7460}"/>
          </ac:inkMkLst>
        </pc:inkChg>
        <pc:inkChg chg="add mod">
          <ac:chgData name="Desy Hertinsyana" userId="161e33367aad32cb" providerId="LiveId" clId="{31911A18-7E44-4AEE-9A49-4B56D90B430C}" dt="2023-03-20T00:58:25.547" v="176"/>
          <ac:inkMkLst>
            <pc:docMk/>
            <pc:sldMk cId="2573534408" sldId="311"/>
            <ac:inkMk id="44" creationId="{D927F595-1098-40AB-3AB9-37D201635C67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45" creationId="{BEE9C8FB-B01C-B449-C842-7B41C9C29B75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46" creationId="{C2EB0B28-D3FC-B066-FAE6-F6720F06A832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47" creationId="{CC7A7632-D1F4-39D0-FE49-5AEC397E8425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48" creationId="{91B0AE95-1A6C-4923-C354-29074B87D8ED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49" creationId="{2CDC8360-7804-C3E5-CCBB-FA8A3897A47B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50" creationId="{888898A3-868B-2892-3AA3-8E14F0EE5FC0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51" creationId="{7964920B-65C9-A970-3A94-17DD152781D5}"/>
          </ac:inkMkLst>
        </pc:inkChg>
        <pc:inkChg chg="add">
          <ac:chgData name="Desy Hertinsyana" userId="161e33367aad32cb" providerId="LiveId" clId="{31911A18-7E44-4AEE-9A49-4B56D90B430C}" dt="2023-03-20T00:58:28.182" v="177" actId="9405"/>
          <ac:inkMkLst>
            <pc:docMk/>
            <pc:sldMk cId="2573534408" sldId="311"/>
            <ac:inkMk id="54" creationId="{4902DBB9-00E0-CAF1-BFBA-2212DBD7A7B6}"/>
          </ac:inkMkLst>
        </pc:inkChg>
        <pc:inkChg chg="add mod">
          <ac:chgData name="Desy Hertinsyana" userId="161e33367aad32cb" providerId="LiveId" clId="{31911A18-7E44-4AEE-9A49-4B56D90B430C}" dt="2023-03-20T00:58:30.128" v="180"/>
          <ac:inkMkLst>
            <pc:docMk/>
            <pc:sldMk cId="2573534408" sldId="311"/>
            <ac:inkMk id="55" creationId="{6AFDA9C3-C5DC-1B15-9B05-6723F3C8F01A}"/>
          </ac:inkMkLst>
        </pc:inkChg>
        <pc:inkChg chg="add mod">
          <ac:chgData name="Desy Hertinsyana" userId="161e33367aad32cb" providerId="LiveId" clId="{31911A18-7E44-4AEE-9A49-4B56D90B430C}" dt="2023-03-20T00:58:30.128" v="180"/>
          <ac:inkMkLst>
            <pc:docMk/>
            <pc:sldMk cId="2573534408" sldId="311"/>
            <ac:inkMk id="56" creationId="{C9213315-3D11-A33C-4803-A20C46A80B71}"/>
          </ac:inkMkLst>
        </pc:inkChg>
        <pc:inkChg chg="add">
          <ac:chgData name="Desy Hertinsyana" userId="161e33367aad32cb" providerId="LiveId" clId="{31911A18-7E44-4AEE-9A49-4B56D90B430C}" dt="2023-03-20T01:48:17.376" v="1218" actId="9405"/>
          <ac:inkMkLst>
            <pc:docMk/>
            <pc:sldMk cId="2573534408" sldId="311"/>
            <ac:inkMk id="58" creationId="{84A48208-01D8-4564-AB0E-097EEF3541C0}"/>
          </ac:inkMkLst>
        </pc:inkChg>
        <pc:inkChg chg="add">
          <ac:chgData name="Desy Hertinsyana" userId="161e33367aad32cb" providerId="LiveId" clId="{31911A18-7E44-4AEE-9A49-4B56D90B430C}" dt="2023-03-20T01:48:18.400" v="1219" actId="9405"/>
          <ac:inkMkLst>
            <pc:docMk/>
            <pc:sldMk cId="2573534408" sldId="311"/>
            <ac:inkMk id="59" creationId="{560F0014-225B-4C77-A8F0-249C2B194634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60" creationId="{D394374F-682D-88D7-4330-86B7D27D7A60}"/>
          </ac:inkMkLst>
        </pc:inkChg>
        <pc:inkChg chg="add mod">
          <ac:chgData name="Desy Hertinsyana" userId="161e33367aad32cb" providerId="LiveId" clId="{31911A18-7E44-4AEE-9A49-4B56D90B430C}" dt="2023-03-20T01:48:22.013" v="1222"/>
          <ac:inkMkLst>
            <pc:docMk/>
            <pc:sldMk cId="2573534408" sldId="311"/>
            <ac:inkMk id="61" creationId="{B9F8B960-9C55-455A-82FD-2DCEC6855F95}"/>
          </ac:inkMkLst>
        </pc:inkChg>
      </pc:sldChg>
      <pc:sldChg chg="addSp delSp modSp new mod">
        <pc:chgData name="Desy Hertinsyana" userId="161e33367aad32cb" providerId="LiveId" clId="{31911A18-7E44-4AEE-9A49-4B56D90B430C}" dt="2023-03-20T01:51:43.266" v="1238"/>
        <pc:sldMkLst>
          <pc:docMk/>
          <pc:sldMk cId="848611687" sldId="312"/>
        </pc:sldMkLst>
        <pc:grpChg chg="del mod">
          <ac:chgData name="Desy Hertinsyana" userId="161e33367aad32cb" providerId="LiveId" clId="{31911A18-7E44-4AEE-9A49-4B56D90B430C}" dt="2023-03-20T00:59:09.806" v="189"/>
          <ac:grpSpMkLst>
            <pc:docMk/>
            <pc:sldMk cId="848611687" sldId="312"/>
            <ac:grpSpMk id="10" creationId="{CE230461-81DC-4063-4473-0E6976230DBC}"/>
          </ac:grpSpMkLst>
        </pc:grpChg>
        <pc:grpChg chg="del mod">
          <ac:chgData name="Desy Hertinsyana" userId="161e33367aad32cb" providerId="LiveId" clId="{31911A18-7E44-4AEE-9A49-4B56D90B430C}" dt="2023-03-20T00:59:19.061" v="202"/>
          <ac:grpSpMkLst>
            <pc:docMk/>
            <pc:sldMk cId="848611687" sldId="312"/>
            <ac:grpSpMk id="11" creationId="{D823D0A8-5807-5968-DAE7-89A3ED90A633}"/>
          </ac:grpSpMkLst>
        </pc:grpChg>
        <pc:grpChg chg="del mod">
          <ac:chgData name="Desy Hertinsyana" userId="161e33367aad32cb" providerId="LiveId" clId="{31911A18-7E44-4AEE-9A49-4B56D90B430C}" dt="2023-03-20T00:59:19.061" v="202"/>
          <ac:grpSpMkLst>
            <pc:docMk/>
            <pc:sldMk cId="848611687" sldId="312"/>
            <ac:grpSpMk id="16" creationId="{808E9EFE-6163-81A3-EAE6-913727574B9B}"/>
          </ac:grpSpMkLst>
        </pc:grpChg>
        <pc:grpChg chg="del mod">
          <ac:chgData name="Desy Hertinsyana" userId="161e33367aad32cb" providerId="LiveId" clId="{31911A18-7E44-4AEE-9A49-4B56D90B430C}" dt="2023-03-20T00:59:19.061" v="202"/>
          <ac:grpSpMkLst>
            <pc:docMk/>
            <pc:sldMk cId="848611687" sldId="312"/>
            <ac:grpSpMk id="17" creationId="{4A339135-5B24-350F-A8E3-98088DA808C2}"/>
          </ac:grpSpMkLst>
        </pc:grpChg>
        <pc:grpChg chg="del mod">
          <ac:chgData name="Desy Hertinsyana" userId="161e33367aad32cb" providerId="LiveId" clId="{31911A18-7E44-4AEE-9A49-4B56D90B430C}" dt="2023-03-20T00:59:23.709" v="205"/>
          <ac:grpSpMkLst>
            <pc:docMk/>
            <pc:sldMk cId="848611687" sldId="312"/>
            <ac:grpSpMk id="25" creationId="{4DAB74FE-2E18-ADDD-1BCD-118CF11EA26B}"/>
          </ac:grpSpMkLst>
        </pc:grpChg>
        <pc:grpChg chg="del mod">
          <ac:chgData name="Desy Hertinsyana" userId="161e33367aad32cb" providerId="LiveId" clId="{31911A18-7E44-4AEE-9A49-4B56D90B430C}" dt="2023-03-20T00:59:25.670" v="209"/>
          <ac:grpSpMkLst>
            <pc:docMk/>
            <pc:sldMk cId="848611687" sldId="312"/>
            <ac:grpSpMk id="28" creationId="{72799C2C-C306-B8F8-CF50-8913053D3E11}"/>
          </ac:grpSpMkLst>
        </pc:grpChg>
        <pc:grpChg chg="mod">
          <ac:chgData name="Desy Hertinsyana" userId="161e33367aad32cb" providerId="LiveId" clId="{31911A18-7E44-4AEE-9A49-4B56D90B430C}" dt="2023-03-20T00:59:25.670" v="209"/>
          <ac:grpSpMkLst>
            <pc:docMk/>
            <pc:sldMk cId="848611687" sldId="312"/>
            <ac:grpSpMk id="32" creationId="{06655446-8B7E-4E84-A48A-DB5D927A144C}"/>
          </ac:grpSpMkLst>
        </pc:grpChg>
        <pc:grpChg chg="mod">
          <ac:chgData name="Desy Hertinsyana" userId="161e33367aad32cb" providerId="LiveId" clId="{31911A18-7E44-4AEE-9A49-4B56D90B430C}" dt="2023-03-20T00:59:33.959" v="221"/>
          <ac:grpSpMkLst>
            <pc:docMk/>
            <pc:sldMk cId="848611687" sldId="312"/>
            <ac:grpSpMk id="44" creationId="{6E0602D3-C58F-9810-DDBE-0834FD2940A4}"/>
          </ac:grpSpMkLst>
        </pc:grpChg>
        <pc:grpChg chg="del mod">
          <ac:chgData name="Desy Hertinsyana" userId="161e33367aad32cb" providerId="LiveId" clId="{31911A18-7E44-4AEE-9A49-4B56D90B430C}" dt="2023-03-20T01:00:05.529" v="254"/>
          <ac:grpSpMkLst>
            <pc:docMk/>
            <pc:sldMk cId="848611687" sldId="312"/>
            <ac:grpSpMk id="45" creationId="{1C8EE1A1-CA44-F755-218D-5247EE146E1A}"/>
          </ac:grpSpMkLst>
        </pc:grpChg>
        <pc:grpChg chg="del mod">
          <ac:chgData name="Desy Hertinsyana" userId="161e33367aad32cb" providerId="LiveId" clId="{31911A18-7E44-4AEE-9A49-4B56D90B430C}" dt="2023-03-20T01:00:05.529" v="254"/>
          <ac:grpSpMkLst>
            <pc:docMk/>
            <pc:sldMk cId="848611687" sldId="312"/>
            <ac:grpSpMk id="75" creationId="{99CFFF2D-1BFA-C9BE-28EF-2E9B4A7A19C9}"/>
          </ac:grpSpMkLst>
        </pc:grpChg>
        <pc:grpChg chg="mod">
          <ac:chgData name="Desy Hertinsyana" userId="161e33367aad32cb" providerId="LiveId" clId="{31911A18-7E44-4AEE-9A49-4B56D90B430C}" dt="2023-03-20T00:59:50.311" v="251"/>
          <ac:grpSpMkLst>
            <pc:docMk/>
            <pc:sldMk cId="848611687" sldId="312"/>
            <ac:grpSpMk id="76" creationId="{F4BAAD3C-236B-AAC4-FE33-3C6A1C2FA752}"/>
          </ac:grpSpMkLst>
        </pc:grpChg>
        <pc:grpChg chg="del mod">
          <ac:chgData name="Desy Hertinsyana" userId="161e33367aad32cb" providerId="LiveId" clId="{31911A18-7E44-4AEE-9A49-4B56D90B430C}" dt="2023-03-20T01:00:05.529" v="254"/>
          <ac:grpSpMkLst>
            <pc:docMk/>
            <pc:sldMk cId="848611687" sldId="312"/>
            <ac:grpSpMk id="77" creationId="{5EE4FAE8-5A04-E637-C06A-016436A85212}"/>
          </ac:grpSpMkLst>
        </pc:grpChg>
        <pc:grpChg chg="del mod">
          <ac:chgData name="Desy Hertinsyana" userId="161e33367aad32cb" providerId="LiveId" clId="{31911A18-7E44-4AEE-9A49-4B56D90B430C}" dt="2023-03-20T01:00:10.166" v="257"/>
          <ac:grpSpMkLst>
            <pc:docMk/>
            <pc:sldMk cId="848611687" sldId="312"/>
            <ac:grpSpMk id="80" creationId="{3EA6AE34-C6E2-BFC6-8CF1-9D79DDF8A9D3}"/>
          </ac:grpSpMkLst>
        </pc:grpChg>
        <pc:grpChg chg="del mod">
          <ac:chgData name="Desy Hertinsyana" userId="161e33367aad32cb" providerId="LiveId" clId="{31911A18-7E44-4AEE-9A49-4B56D90B430C}" dt="2023-03-20T01:00:10.166" v="257"/>
          <ac:grpSpMkLst>
            <pc:docMk/>
            <pc:sldMk cId="848611687" sldId="312"/>
            <ac:grpSpMk id="81" creationId="{8351B252-A332-88B2-A5DA-96F34DCCBCA4}"/>
          </ac:grpSpMkLst>
        </pc:grpChg>
        <pc:grpChg chg="mod">
          <ac:chgData name="Desy Hertinsyana" userId="161e33367aad32cb" providerId="LiveId" clId="{31911A18-7E44-4AEE-9A49-4B56D90B430C}" dt="2023-03-20T01:00:10.166" v="257"/>
          <ac:grpSpMkLst>
            <pc:docMk/>
            <pc:sldMk cId="848611687" sldId="312"/>
            <ac:grpSpMk id="84" creationId="{4F090751-EC4C-3CB7-D175-B7813C8E3C7D}"/>
          </ac:grpSpMkLst>
        </pc:grpChg>
        <pc:grpChg chg="mod">
          <ac:chgData name="Desy Hertinsyana" userId="161e33367aad32cb" providerId="LiveId" clId="{31911A18-7E44-4AEE-9A49-4B56D90B430C}" dt="2023-03-20T01:00:10.166" v="257"/>
          <ac:grpSpMkLst>
            <pc:docMk/>
            <pc:sldMk cId="848611687" sldId="312"/>
            <ac:grpSpMk id="85" creationId="{40A0ED6A-C414-51FA-5FFE-2A8F1D1E4F89}"/>
          </ac:grpSpMkLst>
        </pc:grpChg>
        <pc:grpChg chg="del mod">
          <ac:chgData name="Desy Hertinsyana" userId="161e33367aad32cb" providerId="LiveId" clId="{31911A18-7E44-4AEE-9A49-4B56D90B430C}" dt="2023-03-20T01:00:59.281" v="271"/>
          <ac:grpSpMkLst>
            <pc:docMk/>
            <pc:sldMk cId="848611687" sldId="312"/>
            <ac:grpSpMk id="90" creationId="{D9D62484-6631-8447-D970-E68D3D5377B3}"/>
          </ac:grpSpMkLst>
        </pc:grpChg>
        <pc:grpChg chg="mod">
          <ac:chgData name="Desy Hertinsyana" userId="161e33367aad32cb" providerId="LiveId" clId="{31911A18-7E44-4AEE-9A49-4B56D90B430C}" dt="2023-03-20T01:00:59.281" v="271"/>
          <ac:grpSpMkLst>
            <pc:docMk/>
            <pc:sldMk cId="848611687" sldId="312"/>
            <ac:grpSpMk id="97" creationId="{A493DD63-A672-E89B-1EE8-DB9419E5E0C1}"/>
          </ac:grpSpMkLst>
        </pc:grpChg>
        <pc:grpChg chg="mod">
          <ac:chgData name="Desy Hertinsyana" userId="161e33367aad32cb" providerId="LiveId" clId="{31911A18-7E44-4AEE-9A49-4B56D90B430C}" dt="2023-03-20T01:01:04.254" v="281"/>
          <ac:grpSpMkLst>
            <pc:docMk/>
            <pc:sldMk cId="848611687" sldId="312"/>
            <ac:grpSpMk id="107" creationId="{F0D5B6AC-76DB-607E-79D7-F27C9FECC166}"/>
          </ac:grpSpMkLst>
        </pc:grpChg>
        <pc:grpChg chg="mod">
          <ac:chgData name="Desy Hertinsyana" userId="161e33367aad32cb" providerId="LiveId" clId="{31911A18-7E44-4AEE-9A49-4B56D90B430C}" dt="2023-03-20T01:51:43.266" v="1238"/>
          <ac:grpSpMkLst>
            <pc:docMk/>
            <pc:sldMk cId="848611687" sldId="312"/>
            <ac:grpSpMk id="111" creationId="{85625EB0-BAC3-F682-26BF-0B3004A20C74}"/>
          </ac:grpSpMkLst>
        </pc:grp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" creationId="{EFEDA294-4FE6-2DD0-60F8-A64707AF7560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3" creationId="{DFC0244E-5C6D-2DF8-C86C-0108C9C3142A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4" creationId="{1DEE4362-EF2E-5748-8565-D774026EBA06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5" creationId="{294A93B3-734A-3D1D-81EA-543F75A4C95B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6" creationId="{50618779-928E-E300-9F4F-3E4B22799980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7" creationId="{E15E7828-B5DF-F11F-9A77-9D5FE039488F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8" creationId="{DA1691D0-02DB-5190-76AB-B30515D993DB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9" creationId="{0CE3663D-8915-FDA1-E871-152AD2DCD4EB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12" creationId="{025E89C4-EA1D-7A4F-9F5D-A51C9A979EAF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13" creationId="{A3D13CC3-966B-5791-1EEC-42FE7A220AC7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14" creationId="{3BBD6A5B-F91B-5D33-E43F-8BADB1B94CEF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15" creationId="{04B638A9-4F5D-9C14-DA85-F13D15059193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18" creationId="{171864FB-2CD9-C0B3-C376-D40B0717B054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19" creationId="{662CE667-4A2E-C279-6CE8-63AE2E2C1B16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0" creationId="{C68FE147-D334-BADB-E67E-3170AB0451B4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1" creationId="{1F266AA3-0B69-32A6-0B06-E33B69852CDB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2" creationId="{48C23532-DA60-555B-4C7E-F4C2326E1B8C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3" creationId="{E40F7F74-A7AC-DD35-0271-AA21530266EF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4" creationId="{17E6D079-0897-A38D-4FB6-8FECB7616910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6" creationId="{EA63A037-270F-39AF-55DB-F1EDE4F2050E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7" creationId="{C20E77E6-5FB6-5AFB-3FD2-04FDACB5F269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29" creationId="{34A22B70-BCBB-ABA0-9853-37C0B6E065BF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30" creationId="{4FD6C4D3-1C89-D1A3-E80A-FDE8A467302E}"/>
          </ac:inkMkLst>
        </pc:inkChg>
        <pc:inkChg chg="add mod">
          <ac:chgData name="Desy Hertinsyana" userId="161e33367aad32cb" providerId="LiveId" clId="{31911A18-7E44-4AEE-9A49-4B56D90B430C}" dt="2023-03-20T00:59:25.670" v="209"/>
          <ac:inkMkLst>
            <pc:docMk/>
            <pc:sldMk cId="848611687" sldId="312"/>
            <ac:inkMk id="31" creationId="{1BC347D4-5CB7-B0F6-D6F0-4B1106989159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33" creationId="{EEF568D3-E4D3-BB2D-93C1-62B373798A38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34" creationId="{39BDDBE9-E0EB-907D-78D7-E4F285D3BF85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35" creationId="{285E0701-B948-E7B3-9CE9-1367840823FC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36" creationId="{72A7173B-C1FD-0845-683D-8E6F26400C16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37" creationId="{2C911314-0165-FE59-4B10-2BC335EF459C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38" creationId="{CABF98FF-6692-C525-E4F3-EB41E9A589FC}"/>
          </ac:inkMkLst>
        </pc:inkChg>
        <pc:inkChg chg="add mod">
          <ac:chgData name="Desy Hertinsyana" userId="161e33367aad32cb" providerId="LiveId" clId="{31911A18-7E44-4AEE-9A49-4B56D90B430C}" dt="2023-03-20T00:59:33.959" v="221"/>
          <ac:inkMkLst>
            <pc:docMk/>
            <pc:sldMk cId="848611687" sldId="312"/>
            <ac:inkMk id="39" creationId="{7EFCB9DC-513A-EA3F-7418-93F512246E6F}"/>
          </ac:inkMkLst>
        </pc:inkChg>
        <pc:inkChg chg="add mod">
          <ac:chgData name="Desy Hertinsyana" userId="161e33367aad32cb" providerId="LiveId" clId="{31911A18-7E44-4AEE-9A49-4B56D90B430C}" dt="2023-03-20T00:59:33.959" v="221"/>
          <ac:inkMkLst>
            <pc:docMk/>
            <pc:sldMk cId="848611687" sldId="312"/>
            <ac:inkMk id="40" creationId="{19B2E326-AA1B-1A90-DFE6-74E69A013A52}"/>
          </ac:inkMkLst>
        </pc:inkChg>
        <pc:inkChg chg="add mod">
          <ac:chgData name="Desy Hertinsyana" userId="161e33367aad32cb" providerId="LiveId" clId="{31911A18-7E44-4AEE-9A49-4B56D90B430C}" dt="2023-03-20T00:59:33.959" v="221"/>
          <ac:inkMkLst>
            <pc:docMk/>
            <pc:sldMk cId="848611687" sldId="312"/>
            <ac:inkMk id="41" creationId="{42485775-8D21-9C3F-59AF-BE5306D7E687}"/>
          </ac:inkMkLst>
        </pc:inkChg>
        <pc:inkChg chg="add mod">
          <ac:chgData name="Desy Hertinsyana" userId="161e33367aad32cb" providerId="LiveId" clId="{31911A18-7E44-4AEE-9A49-4B56D90B430C}" dt="2023-03-20T00:59:33.959" v="221"/>
          <ac:inkMkLst>
            <pc:docMk/>
            <pc:sldMk cId="848611687" sldId="312"/>
            <ac:inkMk id="42" creationId="{2EA395A8-E535-2490-C435-BF1F69A9B783}"/>
          </ac:inkMkLst>
        </pc:inkChg>
        <pc:inkChg chg="add mod">
          <ac:chgData name="Desy Hertinsyana" userId="161e33367aad32cb" providerId="LiveId" clId="{31911A18-7E44-4AEE-9A49-4B56D90B430C}" dt="2023-03-20T00:59:33.959" v="221"/>
          <ac:inkMkLst>
            <pc:docMk/>
            <pc:sldMk cId="848611687" sldId="312"/>
            <ac:inkMk id="43" creationId="{DBFAADD1-D52E-0DF5-FD74-33480393B2BF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46" creationId="{67B9071E-D548-E8BD-463A-BD0DEF9DD783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47" creationId="{8CB033E6-AA53-B462-A880-C682B8AA1967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48" creationId="{A5869686-EB18-DE35-AA94-2A7F0F3F0667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49" creationId="{CCD947F7-904B-B5DB-457D-37D8F0EB2F4F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50" creationId="{944BD0F1-D1B5-4098-8B97-3FEE3BFA12B0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51" creationId="{DBDABA09-0EA4-C2A9-D560-E1A7958B2DDC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52" creationId="{E6AFED24-0FBD-721F-0AE5-0F61789A6B18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53" creationId="{3DEAF085-5199-2661-DBC4-A218D2576DC7}"/>
          </ac:inkMkLst>
        </pc:inkChg>
        <pc:inkChg chg="add mod">
          <ac:chgData name="Desy Hertinsyana" userId="161e33367aad32cb" providerId="LiveId" clId="{31911A18-7E44-4AEE-9A49-4B56D90B430C}" dt="2023-03-20T00:59:50.311" v="251"/>
          <ac:inkMkLst>
            <pc:docMk/>
            <pc:sldMk cId="848611687" sldId="312"/>
            <ac:inkMk id="54" creationId="{D0469DD8-D6E0-F09C-FBF1-8737D3BFCD81}"/>
          </ac:inkMkLst>
        </pc:inkChg>
        <pc:inkChg chg="add mod">
          <ac:chgData name="Desy Hertinsyana" userId="161e33367aad32cb" providerId="LiveId" clId="{31911A18-7E44-4AEE-9A49-4B56D90B430C}" dt="2023-03-20T00:59:50.311" v="251"/>
          <ac:inkMkLst>
            <pc:docMk/>
            <pc:sldMk cId="848611687" sldId="312"/>
            <ac:inkMk id="55" creationId="{C366AEA9-919D-581B-DDFF-5519A452D441}"/>
          </ac:inkMkLst>
        </pc:inkChg>
        <pc:inkChg chg="add mod">
          <ac:chgData name="Desy Hertinsyana" userId="161e33367aad32cb" providerId="LiveId" clId="{31911A18-7E44-4AEE-9A49-4B56D90B430C}" dt="2023-03-20T00:59:50.311" v="251"/>
          <ac:inkMkLst>
            <pc:docMk/>
            <pc:sldMk cId="848611687" sldId="312"/>
            <ac:inkMk id="56" creationId="{98A8BFA8-8F6A-5D23-C9DE-58D7B5C2DCD5}"/>
          </ac:inkMkLst>
        </pc:inkChg>
        <pc:inkChg chg="add mod">
          <ac:chgData name="Desy Hertinsyana" userId="161e33367aad32cb" providerId="LiveId" clId="{31911A18-7E44-4AEE-9A49-4B56D90B430C}" dt="2023-03-20T00:59:50.311" v="251"/>
          <ac:inkMkLst>
            <pc:docMk/>
            <pc:sldMk cId="848611687" sldId="312"/>
            <ac:inkMk id="57" creationId="{BB331A59-9F65-16BE-D842-56B9152A7D41}"/>
          </ac:inkMkLst>
        </pc:inkChg>
        <pc:inkChg chg="add mod">
          <ac:chgData name="Desy Hertinsyana" userId="161e33367aad32cb" providerId="LiveId" clId="{31911A18-7E44-4AEE-9A49-4B56D90B430C}" dt="2023-03-20T00:59:50.311" v="251"/>
          <ac:inkMkLst>
            <pc:docMk/>
            <pc:sldMk cId="848611687" sldId="312"/>
            <ac:inkMk id="58" creationId="{109027A4-D956-1F5A-69D1-CCDDAB69A975}"/>
          </ac:inkMkLst>
        </pc:inkChg>
        <pc:inkChg chg="add mod">
          <ac:chgData name="Desy Hertinsyana" userId="161e33367aad32cb" providerId="LiveId" clId="{31911A18-7E44-4AEE-9A49-4B56D90B430C}" dt="2023-03-20T00:59:50.311" v="251"/>
          <ac:inkMkLst>
            <pc:docMk/>
            <pc:sldMk cId="848611687" sldId="312"/>
            <ac:inkMk id="59" creationId="{C6134621-293B-014D-223D-18C0D5BA8118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0" creationId="{08BD39C5-A532-3211-BBCB-F30F8D437D5D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1" creationId="{C6C8A3F3-D070-2D7B-17B7-E56CDE02284F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2" creationId="{79D160C9-5525-999E-1864-E6914373404A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3" creationId="{D3C566B8-F517-2145-E501-3D7B0EE7F2E8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4" creationId="{B6F77E5E-F209-D3BF-898D-9FC61B707674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5" creationId="{86B0185D-9959-9697-A8B5-53B9BF89C798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6" creationId="{2B59D20F-1C8B-AD0E-8444-8DD918ABC149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7" creationId="{35CDC866-73BF-ECB6-94D1-F4711DFF7150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8" creationId="{10868DC5-D391-4E0A-C5FA-A5280B863E70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69" creationId="{286066E5-1E67-E291-495F-D68666A0DE50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70" creationId="{9939FD16-78E0-D5EF-C56B-60E2DF13B124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71" creationId="{D82D70B3-C92B-3651-E554-3204B6DF61AA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72" creationId="{0D652715-E85B-A4F2-5DDB-5D6C1B29F703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73" creationId="{4AA18269-9AFD-1178-A001-F6B98168E282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74" creationId="{3D96CB37-11F5-2663-7BA5-8CAFB6931765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78" creationId="{55E8A7F9-A0F3-7D24-DBB8-C761661E03B0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79" creationId="{3EA64A46-422D-B3E6-43CD-CA474C00E4E1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82" creationId="{BA299590-0E70-D484-DACE-AFD90E8275D4}"/>
          </ac:inkMkLst>
        </pc:inkChg>
        <pc:inkChg chg="add mod">
          <ac:chgData name="Desy Hertinsyana" userId="161e33367aad32cb" providerId="LiveId" clId="{31911A18-7E44-4AEE-9A49-4B56D90B430C}" dt="2023-03-20T01:00:10.166" v="257"/>
          <ac:inkMkLst>
            <pc:docMk/>
            <pc:sldMk cId="848611687" sldId="312"/>
            <ac:inkMk id="83" creationId="{93EFBCCC-CAD6-0C0A-F8E8-B545BE68CB19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86" creationId="{1655B227-FD85-CCDB-7E10-30809B426746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87" creationId="{6D6115A6-3CB3-055A-FC80-8EC7F773781D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88" creationId="{3A7D432C-DE83-7778-10FF-382D26C1EAFC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89" creationId="{B01F179E-E0ED-1752-4105-B2844C365BDE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91" creationId="{B415178B-54EE-1A8D-4336-EC8146620D12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92" creationId="{EB5893EC-D739-2FD1-CDEC-16911F154A67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93" creationId="{CD20B3BB-A6CB-9D43-969D-6833EBB3866F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94" creationId="{7D0D822B-2AEB-F991-6F10-6FD62F194BA4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95" creationId="{8A77BDD3-89F4-8018-C500-C844B2991722}"/>
          </ac:inkMkLst>
        </pc:inkChg>
        <pc:inkChg chg="add mod">
          <ac:chgData name="Desy Hertinsyana" userId="161e33367aad32cb" providerId="LiveId" clId="{31911A18-7E44-4AEE-9A49-4B56D90B430C}" dt="2023-03-20T01:00:59.281" v="271"/>
          <ac:inkMkLst>
            <pc:docMk/>
            <pc:sldMk cId="848611687" sldId="312"/>
            <ac:inkMk id="96" creationId="{688DAB01-D48D-0BC2-1503-38ACD07F8944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98" creationId="{49415702-4279-F7FA-D27B-520BFBA12D60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99" creationId="{91A86614-4E4B-F250-9CC1-320F85FE1C7E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100" creationId="{C3ECD76C-5D38-AF4C-864E-2C651644A5BA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101" creationId="{563E968F-9A65-BA3F-1BDC-9CC1F4F96C80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102" creationId="{6A4B0723-CE7B-72B5-90E6-EBAB556F09B7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103" creationId="{4F562AE7-975D-B79C-A87F-6B22B7C4C6B7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104" creationId="{F92FCFEA-6BEE-02BE-7D3D-F54F4B30A04C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105" creationId="{8DBAE9BA-9B38-8B96-A6F3-83F1A99C69DE}"/>
          </ac:inkMkLst>
        </pc:inkChg>
        <pc:inkChg chg="add mod">
          <ac:chgData name="Desy Hertinsyana" userId="161e33367aad32cb" providerId="LiveId" clId="{31911A18-7E44-4AEE-9A49-4B56D90B430C}" dt="2023-03-20T01:01:04.254" v="281"/>
          <ac:inkMkLst>
            <pc:docMk/>
            <pc:sldMk cId="848611687" sldId="312"/>
            <ac:inkMk id="106" creationId="{24C794A3-9A67-C7AD-47E5-F875CFA2DA93}"/>
          </ac:inkMkLst>
        </pc:inkChg>
        <pc:inkChg chg="add mod">
          <ac:chgData name="Desy Hertinsyana" userId="161e33367aad32cb" providerId="LiveId" clId="{31911A18-7E44-4AEE-9A49-4B56D90B430C}" dt="2023-03-20T01:51:43.266" v="1238"/>
          <ac:inkMkLst>
            <pc:docMk/>
            <pc:sldMk cId="848611687" sldId="312"/>
            <ac:inkMk id="108" creationId="{F6FA8B6C-A75F-7C84-1F23-72D4A27FD6E4}"/>
          </ac:inkMkLst>
        </pc:inkChg>
        <pc:inkChg chg="add mod">
          <ac:chgData name="Desy Hertinsyana" userId="161e33367aad32cb" providerId="LiveId" clId="{31911A18-7E44-4AEE-9A49-4B56D90B430C}" dt="2023-03-20T01:51:43.266" v="1238"/>
          <ac:inkMkLst>
            <pc:docMk/>
            <pc:sldMk cId="848611687" sldId="312"/>
            <ac:inkMk id="109" creationId="{F4A58E58-F9C4-2B6A-32FE-106D6E8ED083}"/>
          </ac:inkMkLst>
        </pc:inkChg>
        <pc:inkChg chg="add mod">
          <ac:chgData name="Desy Hertinsyana" userId="161e33367aad32cb" providerId="LiveId" clId="{31911A18-7E44-4AEE-9A49-4B56D90B430C}" dt="2023-03-20T01:51:43.266" v="1238"/>
          <ac:inkMkLst>
            <pc:docMk/>
            <pc:sldMk cId="848611687" sldId="312"/>
            <ac:inkMk id="110" creationId="{24142DB4-44C7-2839-D8F0-16B82703B20D}"/>
          </ac:inkMkLst>
        </pc:inkChg>
      </pc:sldChg>
      <pc:sldChg chg="new del">
        <pc:chgData name="Desy Hertinsyana" userId="161e33367aad32cb" providerId="LiveId" clId="{31911A18-7E44-4AEE-9A49-4B56D90B430C}" dt="2023-03-20T01:49:11.621" v="1224" actId="2696"/>
        <pc:sldMkLst>
          <pc:docMk/>
          <pc:sldMk cId="1002488130" sldId="313"/>
        </pc:sldMkLst>
      </pc:sldChg>
      <pc:sldChg chg="new del">
        <pc:chgData name="Desy Hertinsyana" userId="161e33367aad32cb" providerId="LiveId" clId="{31911A18-7E44-4AEE-9A49-4B56D90B430C}" dt="2023-03-20T00:28:26.898" v="12" actId="2696"/>
        <pc:sldMkLst>
          <pc:docMk/>
          <pc:sldMk cId="2760946394" sldId="313"/>
        </pc:sldMkLst>
      </pc:sldChg>
      <pc:sldChg chg="new del">
        <pc:chgData name="Desy Hertinsyana" userId="161e33367aad32cb" providerId="LiveId" clId="{31911A18-7E44-4AEE-9A49-4B56D90B430C}" dt="2023-03-20T01:49:11.621" v="1224" actId="2696"/>
        <pc:sldMkLst>
          <pc:docMk/>
          <pc:sldMk cId="1668049160" sldId="314"/>
        </pc:sldMkLst>
      </pc:sldChg>
      <pc:sldChg chg="new del">
        <pc:chgData name="Desy Hertinsyana" userId="161e33367aad32cb" providerId="LiveId" clId="{31911A18-7E44-4AEE-9A49-4B56D90B430C}" dt="2023-03-20T01:49:11.621" v="1224" actId="2696"/>
        <pc:sldMkLst>
          <pc:docMk/>
          <pc:sldMk cId="3050495655" sldId="315"/>
        </pc:sldMkLst>
      </pc:sldChg>
      <pc:sldChg chg="new del">
        <pc:chgData name="Desy Hertinsyana" userId="161e33367aad32cb" providerId="LiveId" clId="{31911A18-7E44-4AEE-9A49-4B56D90B430C}" dt="2023-03-20T01:49:11.621" v="1224" actId="2696"/>
        <pc:sldMkLst>
          <pc:docMk/>
          <pc:sldMk cId="893020846" sldId="316"/>
        </pc:sldMkLst>
      </pc:sldChg>
      <pc:sldChg chg="addSp delSp modSp new mod">
        <pc:chgData name="Desy Hertinsyana" userId="161e33367aad32cb" providerId="LiveId" clId="{31911A18-7E44-4AEE-9A49-4B56D90B430C}" dt="2023-03-20T01:04:54.537" v="412"/>
        <pc:sldMkLst>
          <pc:docMk/>
          <pc:sldMk cId="1715989114" sldId="317"/>
        </pc:sldMkLst>
        <pc:grpChg chg="del mod">
          <ac:chgData name="Desy Hertinsyana" userId="161e33367aad32cb" providerId="LiveId" clId="{31911A18-7E44-4AEE-9A49-4B56D90B430C}" dt="2023-03-20T01:01:13.566" v="289"/>
          <ac:grpSpMkLst>
            <pc:docMk/>
            <pc:sldMk cId="1715989114" sldId="317"/>
            <ac:grpSpMk id="7" creationId="{53D529CE-EAA5-301A-5F63-F738CD8ADB7C}"/>
          </ac:grpSpMkLst>
        </pc:grpChg>
        <pc:grpChg chg="del mod">
          <ac:chgData name="Desy Hertinsyana" userId="161e33367aad32cb" providerId="LiveId" clId="{31911A18-7E44-4AEE-9A49-4B56D90B430C}" dt="2023-03-20T01:01:13.566" v="289"/>
          <ac:grpSpMkLst>
            <pc:docMk/>
            <pc:sldMk cId="1715989114" sldId="317"/>
            <ac:grpSpMk id="8" creationId="{D269DF8C-80A3-94B3-1B48-3BDB9C6D9DE0}"/>
          </ac:grpSpMkLst>
        </pc:grpChg>
        <pc:grpChg chg="del mod">
          <ac:chgData name="Desy Hertinsyana" userId="161e33367aad32cb" providerId="LiveId" clId="{31911A18-7E44-4AEE-9A49-4B56D90B430C}" dt="2023-03-20T01:02:12.777" v="313"/>
          <ac:grpSpMkLst>
            <pc:docMk/>
            <pc:sldMk cId="1715989114" sldId="317"/>
            <ac:grpSpMk id="10" creationId="{58706514-0256-747C-F4D4-F4628E4215DC}"/>
          </ac:grpSpMkLst>
        </pc:grpChg>
        <pc:grpChg chg="del mod">
          <ac:chgData name="Desy Hertinsyana" userId="161e33367aad32cb" providerId="LiveId" clId="{31911A18-7E44-4AEE-9A49-4B56D90B430C}" dt="2023-03-20T01:02:12.777" v="313"/>
          <ac:grpSpMkLst>
            <pc:docMk/>
            <pc:sldMk cId="1715989114" sldId="317"/>
            <ac:grpSpMk id="22" creationId="{4AB36F66-B0A1-4A6D-D660-1BA19849897A}"/>
          </ac:grpSpMkLst>
        </pc:grpChg>
        <pc:grpChg chg="mod">
          <ac:chgData name="Desy Hertinsyana" userId="161e33367aad32cb" providerId="LiveId" clId="{31911A18-7E44-4AEE-9A49-4B56D90B430C}" dt="2023-03-20T01:01:41.139" v="301"/>
          <ac:grpSpMkLst>
            <pc:docMk/>
            <pc:sldMk cId="1715989114" sldId="317"/>
            <ac:grpSpMk id="23" creationId="{3A91695A-FDA5-0CCB-750D-AE35F596AA80}"/>
          </ac:grpSpMkLst>
        </pc:grpChg>
        <pc:grpChg chg="mod">
          <ac:chgData name="Desy Hertinsyana" userId="161e33367aad32cb" providerId="LiveId" clId="{31911A18-7E44-4AEE-9A49-4B56D90B430C}" dt="2023-03-20T01:01:41.139" v="301"/>
          <ac:grpSpMkLst>
            <pc:docMk/>
            <pc:sldMk cId="1715989114" sldId="317"/>
            <ac:grpSpMk id="24" creationId="{22B77E37-DA31-41AB-25A1-C9EE56B70F5C}"/>
          </ac:grpSpMkLst>
        </pc:grpChg>
        <pc:grpChg chg="mod">
          <ac:chgData name="Desy Hertinsyana" userId="161e33367aad32cb" providerId="LiveId" clId="{31911A18-7E44-4AEE-9A49-4B56D90B430C}" dt="2023-03-20T01:02:04.783" v="310"/>
          <ac:grpSpMkLst>
            <pc:docMk/>
            <pc:sldMk cId="1715989114" sldId="317"/>
            <ac:grpSpMk id="33" creationId="{38AD112F-A42E-ED0C-7950-29F3A0451D94}"/>
          </ac:grpSpMkLst>
        </pc:grpChg>
        <pc:grpChg chg="mod">
          <ac:chgData name="Desy Hertinsyana" userId="161e33367aad32cb" providerId="LiveId" clId="{31911A18-7E44-4AEE-9A49-4B56D90B430C}" dt="2023-03-20T01:02:12.777" v="313"/>
          <ac:grpSpMkLst>
            <pc:docMk/>
            <pc:sldMk cId="1715989114" sldId="317"/>
            <ac:grpSpMk id="36" creationId="{226BA56F-8721-06D9-2DE8-32A9D9773156}"/>
          </ac:grpSpMkLst>
        </pc:grpChg>
        <pc:grpChg chg="mod">
          <ac:chgData name="Desy Hertinsyana" userId="161e33367aad32cb" providerId="LiveId" clId="{31911A18-7E44-4AEE-9A49-4B56D90B430C}" dt="2023-03-20T01:02:12.777" v="313"/>
          <ac:grpSpMkLst>
            <pc:docMk/>
            <pc:sldMk cId="1715989114" sldId="317"/>
            <ac:grpSpMk id="37" creationId="{89F50CF2-7002-1BC7-3551-1F3607F38890}"/>
          </ac:grpSpMkLst>
        </pc:grpChg>
        <pc:grpChg chg="del mod">
          <ac:chgData name="Desy Hertinsyana" userId="161e33367aad32cb" providerId="LiveId" clId="{31911A18-7E44-4AEE-9A49-4B56D90B430C}" dt="2023-03-20T01:02:26.260" v="335"/>
          <ac:grpSpMkLst>
            <pc:docMk/>
            <pc:sldMk cId="1715989114" sldId="317"/>
            <ac:grpSpMk id="51" creationId="{584A60A7-D233-1CA4-E7B7-F45E5B011395}"/>
          </ac:grpSpMkLst>
        </pc:grpChg>
        <pc:grpChg chg="del mod">
          <ac:chgData name="Desy Hertinsyana" userId="161e33367aad32cb" providerId="LiveId" clId="{31911A18-7E44-4AEE-9A49-4B56D90B430C}" dt="2023-03-20T01:02:26.260" v="335"/>
          <ac:grpSpMkLst>
            <pc:docMk/>
            <pc:sldMk cId="1715989114" sldId="317"/>
            <ac:grpSpMk id="52" creationId="{A1771BFA-F537-1912-9DBF-603C64679E48}"/>
          </ac:grpSpMkLst>
        </pc:grpChg>
        <pc:grpChg chg="del mod">
          <ac:chgData name="Desy Hertinsyana" userId="161e33367aad32cb" providerId="LiveId" clId="{31911A18-7E44-4AEE-9A49-4B56D90B430C}" dt="2023-03-20T01:02:56.899" v="338"/>
          <ac:grpSpMkLst>
            <pc:docMk/>
            <pc:sldMk cId="1715989114" sldId="317"/>
            <ac:grpSpMk id="53" creationId="{B19BC014-1C44-33D9-6DB1-47F812592D59}"/>
          </ac:grpSpMkLst>
        </pc:grpChg>
        <pc:grpChg chg="del mod">
          <ac:chgData name="Desy Hertinsyana" userId="161e33367aad32cb" providerId="LiveId" clId="{31911A18-7E44-4AEE-9A49-4B56D90B430C}" dt="2023-03-20T01:02:56.899" v="338"/>
          <ac:grpSpMkLst>
            <pc:docMk/>
            <pc:sldMk cId="1715989114" sldId="317"/>
            <ac:grpSpMk id="54" creationId="{DBB94491-993C-8199-6F5C-02ABA24945AF}"/>
          </ac:grpSpMkLst>
        </pc:grpChg>
        <pc:grpChg chg="del mod">
          <ac:chgData name="Desy Hertinsyana" userId="161e33367aad32cb" providerId="LiveId" clId="{31911A18-7E44-4AEE-9A49-4B56D90B430C}" dt="2023-03-20T01:02:56.899" v="338"/>
          <ac:grpSpMkLst>
            <pc:docMk/>
            <pc:sldMk cId="1715989114" sldId="317"/>
            <ac:grpSpMk id="62" creationId="{55243343-E99C-2C7B-7688-0CCBAB179425}"/>
          </ac:grpSpMkLst>
        </pc:grpChg>
        <pc:grpChg chg="mod">
          <ac:chgData name="Desy Hertinsyana" userId="161e33367aad32cb" providerId="LiveId" clId="{31911A18-7E44-4AEE-9A49-4B56D90B430C}" dt="2023-03-20T01:02:56.899" v="338"/>
          <ac:grpSpMkLst>
            <pc:docMk/>
            <pc:sldMk cId="1715989114" sldId="317"/>
            <ac:grpSpMk id="65" creationId="{D3A5A4AF-36AD-D08E-0542-66F1840D8C5C}"/>
          </ac:grpSpMkLst>
        </pc:grpChg>
        <pc:grpChg chg="del mod">
          <ac:chgData name="Desy Hertinsyana" userId="161e33367aad32cb" providerId="LiveId" clId="{31911A18-7E44-4AEE-9A49-4B56D90B430C}" dt="2023-03-20T01:03:15.522" v="345"/>
          <ac:grpSpMkLst>
            <pc:docMk/>
            <pc:sldMk cId="1715989114" sldId="317"/>
            <ac:grpSpMk id="70" creationId="{2E1BC9CB-0E6C-9EFD-6661-150F3E1ABAEA}"/>
          </ac:grpSpMkLst>
        </pc:grpChg>
        <pc:grpChg chg="del mod">
          <ac:chgData name="Desy Hertinsyana" userId="161e33367aad32cb" providerId="LiveId" clId="{31911A18-7E44-4AEE-9A49-4B56D90B430C}" dt="2023-03-20T01:03:17.448" v="347"/>
          <ac:grpSpMkLst>
            <pc:docMk/>
            <pc:sldMk cId="1715989114" sldId="317"/>
            <ac:grpSpMk id="72" creationId="{BE0E05FC-1CFD-4D1A-6857-155EAC0891D6}"/>
          </ac:grpSpMkLst>
        </pc:grpChg>
        <pc:grpChg chg="mod">
          <ac:chgData name="Desy Hertinsyana" userId="161e33367aad32cb" providerId="LiveId" clId="{31911A18-7E44-4AEE-9A49-4B56D90B430C}" dt="2023-03-20T01:03:17.448" v="347"/>
          <ac:grpSpMkLst>
            <pc:docMk/>
            <pc:sldMk cId="1715989114" sldId="317"/>
            <ac:grpSpMk id="74" creationId="{3AAF1684-3E60-2FC1-69E5-628060F74C18}"/>
          </ac:grpSpMkLst>
        </pc:grpChg>
        <pc:grpChg chg="mod">
          <ac:chgData name="Desy Hertinsyana" userId="161e33367aad32cb" providerId="LiveId" clId="{31911A18-7E44-4AEE-9A49-4B56D90B430C}" dt="2023-03-20T01:03:23.519" v="351"/>
          <ac:grpSpMkLst>
            <pc:docMk/>
            <pc:sldMk cId="1715989114" sldId="317"/>
            <ac:grpSpMk id="78" creationId="{B406E88F-98F2-6F46-5725-485150F2C00D}"/>
          </ac:grpSpMkLst>
        </pc:grpChg>
        <pc:grpChg chg="del mod">
          <ac:chgData name="Desy Hertinsyana" userId="161e33367aad32cb" providerId="LiveId" clId="{31911A18-7E44-4AEE-9A49-4B56D90B430C}" dt="2023-03-20T01:03:46.381" v="371"/>
          <ac:grpSpMkLst>
            <pc:docMk/>
            <pc:sldMk cId="1715989114" sldId="317"/>
            <ac:grpSpMk id="80" creationId="{696E36ED-FEAA-8BAE-9661-95E755B0BBA0}"/>
          </ac:grpSpMkLst>
        </pc:grpChg>
        <pc:grpChg chg="del mod">
          <ac:chgData name="Desy Hertinsyana" userId="161e33367aad32cb" providerId="LiveId" clId="{31911A18-7E44-4AEE-9A49-4B56D90B430C}" dt="2023-03-20T01:03:32.798" v="358"/>
          <ac:grpSpMkLst>
            <pc:docMk/>
            <pc:sldMk cId="1715989114" sldId="317"/>
            <ac:grpSpMk id="83" creationId="{0ACF9292-8FB3-BCE3-ABB6-033BB52299F7}"/>
          </ac:grpSpMkLst>
        </pc:grpChg>
        <pc:grpChg chg="del mod">
          <ac:chgData name="Desy Hertinsyana" userId="161e33367aad32cb" providerId="LiveId" clId="{31911A18-7E44-4AEE-9A49-4B56D90B430C}" dt="2023-03-20T01:03:37.662" v="361"/>
          <ac:grpSpMkLst>
            <pc:docMk/>
            <pc:sldMk cId="1715989114" sldId="317"/>
            <ac:grpSpMk id="85" creationId="{441373EC-F5C0-4FD7-042A-7DF4BD630640}"/>
          </ac:grpSpMkLst>
        </pc:grpChg>
        <pc:grpChg chg="del mod">
          <ac:chgData name="Desy Hertinsyana" userId="161e33367aad32cb" providerId="LiveId" clId="{31911A18-7E44-4AEE-9A49-4B56D90B430C}" dt="2023-03-20T01:03:46.381" v="371"/>
          <ac:grpSpMkLst>
            <pc:docMk/>
            <pc:sldMk cId="1715989114" sldId="317"/>
            <ac:grpSpMk id="88" creationId="{2F058166-AD46-045B-993C-CA2AA887A8C7}"/>
          </ac:grpSpMkLst>
        </pc:grpChg>
        <pc:grpChg chg="del mod">
          <ac:chgData name="Desy Hertinsyana" userId="161e33367aad32cb" providerId="LiveId" clId="{31911A18-7E44-4AEE-9A49-4B56D90B430C}" dt="2023-03-20T01:03:49.862" v="373"/>
          <ac:grpSpMkLst>
            <pc:docMk/>
            <pc:sldMk cId="1715989114" sldId="317"/>
            <ac:grpSpMk id="98" creationId="{260EF100-5139-33CD-D20B-65A81B1F9486}"/>
          </ac:grpSpMkLst>
        </pc:grpChg>
        <pc:grpChg chg="mod">
          <ac:chgData name="Desy Hertinsyana" userId="161e33367aad32cb" providerId="LiveId" clId="{31911A18-7E44-4AEE-9A49-4B56D90B430C}" dt="2023-03-20T01:03:49.862" v="373"/>
          <ac:grpSpMkLst>
            <pc:docMk/>
            <pc:sldMk cId="1715989114" sldId="317"/>
            <ac:grpSpMk id="100" creationId="{BBDC6515-F6FB-FF5A-004C-8B1ACB4F29EB}"/>
          </ac:grpSpMkLst>
        </pc:grpChg>
        <pc:grpChg chg="del mod">
          <ac:chgData name="Desy Hertinsyana" userId="161e33367aad32cb" providerId="LiveId" clId="{31911A18-7E44-4AEE-9A49-4B56D90B430C}" dt="2023-03-20T01:04:05.605" v="397"/>
          <ac:grpSpMkLst>
            <pc:docMk/>
            <pc:sldMk cId="1715989114" sldId="317"/>
            <ac:grpSpMk id="122" creationId="{3B28E049-BC0C-6639-300F-3DFF8661B78A}"/>
          </ac:grpSpMkLst>
        </pc:grpChg>
        <pc:grpChg chg="del mod">
          <ac:chgData name="Desy Hertinsyana" userId="161e33367aad32cb" providerId="LiveId" clId="{31911A18-7E44-4AEE-9A49-4B56D90B430C}" dt="2023-03-20T01:04:05.070" v="395"/>
          <ac:grpSpMkLst>
            <pc:docMk/>
            <pc:sldMk cId="1715989114" sldId="317"/>
            <ac:grpSpMk id="123" creationId="{53DAC759-CF45-2EF2-D82B-8AA7B3E4281D}"/>
          </ac:grpSpMkLst>
        </pc:grpChg>
        <pc:grpChg chg="del mod">
          <ac:chgData name="Desy Hertinsyana" userId="161e33367aad32cb" providerId="LiveId" clId="{31911A18-7E44-4AEE-9A49-4B56D90B430C}" dt="2023-03-20T01:04:54.537" v="412"/>
          <ac:grpSpMkLst>
            <pc:docMk/>
            <pc:sldMk cId="1715989114" sldId="317"/>
            <ac:grpSpMk id="124" creationId="{9AFB0D2F-688E-743D-E6EB-E825EB382212}"/>
          </ac:grpSpMkLst>
        </pc:grpChg>
        <pc:grpChg chg="del mod">
          <ac:chgData name="Desy Hertinsyana" userId="161e33367aad32cb" providerId="LiveId" clId="{31911A18-7E44-4AEE-9A49-4B56D90B430C}" dt="2023-03-20T01:04:54.537" v="412"/>
          <ac:grpSpMkLst>
            <pc:docMk/>
            <pc:sldMk cId="1715989114" sldId="317"/>
            <ac:grpSpMk id="126" creationId="{15584952-0FA6-AD5B-AE57-C791A3BBF378}"/>
          </ac:grpSpMkLst>
        </pc:grpChg>
        <pc:grpChg chg="mod">
          <ac:chgData name="Desy Hertinsyana" userId="161e33367aad32cb" providerId="LiveId" clId="{31911A18-7E44-4AEE-9A49-4B56D90B430C}" dt="2023-03-20T01:04:54.537" v="412"/>
          <ac:grpSpMkLst>
            <pc:docMk/>
            <pc:sldMk cId="1715989114" sldId="317"/>
            <ac:grpSpMk id="141" creationId="{1A0F71FA-5A99-8B55-F886-03176EED8813}"/>
          </ac:grpSpMkLst>
        </pc:grpChg>
        <pc:grpChg chg="del mod">
          <ac:chgData name="Desy Hertinsyana" userId="161e33367aad32cb" providerId="LiveId" clId="{31911A18-7E44-4AEE-9A49-4B56D90B430C}" dt="2023-03-20T01:04:54.537" v="412"/>
          <ac:grpSpMkLst>
            <pc:docMk/>
            <pc:sldMk cId="1715989114" sldId="317"/>
            <ac:grpSpMk id="142" creationId="{A3BB89DC-A860-0E28-1862-4FA8DC1D0002}"/>
          </ac:grpSpMkLst>
        </pc:grpChg>
        <pc:grpChg chg="del mod">
          <ac:chgData name="Desy Hertinsyana" userId="161e33367aad32cb" providerId="LiveId" clId="{31911A18-7E44-4AEE-9A49-4B56D90B430C}" dt="2023-03-20T01:04:54.537" v="412"/>
          <ac:grpSpMkLst>
            <pc:docMk/>
            <pc:sldMk cId="1715989114" sldId="317"/>
            <ac:grpSpMk id="143" creationId="{47EC2F46-DD71-CFCF-5187-85A42EA09B66}"/>
          </ac:grpSpMkLst>
        </pc:grpChg>
        <pc:grpChg chg="mod">
          <ac:chgData name="Desy Hertinsyana" userId="161e33367aad32cb" providerId="LiveId" clId="{31911A18-7E44-4AEE-9A49-4B56D90B430C}" dt="2023-03-20T01:04:54.537" v="412"/>
          <ac:grpSpMkLst>
            <pc:docMk/>
            <pc:sldMk cId="1715989114" sldId="317"/>
            <ac:grpSpMk id="144" creationId="{19058AA9-30CA-68E5-AC28-2955AC8286E3}"/>
          </ac:grpSpMkLst>
        </pc:grp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2" creationId="{5CBD5B2F-2376-0A6E-8FC8-3F8FBB0F8F87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3" creationId="{3FED1F05-EBEA-E81B-E433-9033DCDB7A05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4" creationId="{7473A105-8343-D494-5993-4AE47E16F298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5" creationId="{853279C3-B1A3-762B-466C-C7EDA3C56272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6" creationId="{A20F83D9-B043-CF12-7F58-60D4377C1CA4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9" creationId="{D6A2E5BF-38DB-B861-A8B8-A7D76BEE0D37}"/>
          </ac:inkMkLst>
        </pc:inkChg>
        <pc:inkChg chg="add mod">
          <ac:chgData name="Desy Hertinsyana" userId="161e33367aad32cb" providerId="LiveId" clId="{31911A18-7E44-4AEE-9A49-4B56D90B430C}" dt="2023-03-20T01:01:41.139" v="301"/>
          <ac:inkMkLst>
            <pc:docMk/>
            <pc:sldMk cId="1715989114" sldId="317"/>
            <ac:inkMk id="11" creationId="{4EF09F10-37D6-CCD0-3143-6F27AC21B624}"/>
          </ac:inkMkLst>
        </pc:inkChg>
        <pc:inkChg chg="add mod">
          <ac:chgData name="Desy Hertinsyana" userId="161e33367aad32cb" providerId="LiveId" clId="{31911A18-7E44-4AEE-9A49-4B56D90B430C}" dt="2023-03-20T01:01:41.139" v="301"/>
          <ac:inkMkLst>
            <pc:docMk/>
            <pc:sldMk cId="1715989114" sldId="317"/>
            <ac:inkMk id="12" creationId="{48C6CA96-AA93-9D43-FA17-2310D494FED1}"/>
          </ac:inkMkLst>
        </pc:inkChg>
        <pc:inkChg chg="add mod">
          <ac:chgData name="Desy Hertinsyana" userId="161e33367aad32cb" providerId="LiveId" clId="{31911A18-7E44-4AEE-9A49-4B56D90B430C}" dt="2023-03-20T01:01:41.139" v="301"/>
          <ac:inkMkLst>
            <pc:docMk/>
            <pc:sldMk cId="1715989114" sldId="317"/>
            <ac:inkMk id="13" creationId="{A8C3B8EA-8019-88E8-2BD5-C01628531923}"/>
          </ac:inkMkLst>
        </pc:inkChg>
        <pc:inkChg chg="add mod">
          <ac:chgData name="Desy Hertinsyana" userId="161e33367aad32cb" providerId="LiveId" clId="{31911A18-7E44-4AEE-9A49-4B56D90B430C}" dt="2023-03-20T01:01:41.139" v="301"/>
          <ac:inkMkLst>
            <pc:docMk/>
            <pc:sldMk cId="1715989114" sldId="317"/>
            <ac:inkMk id="14" creationId="{6BF708C7-1ED7-C9A3-281F-DE6040BC0106}"/>
          </ac:inkMkLst>
        </pc:inkChg>
        <pc:inkChg chg="add mod">
          <ac:chgData name="Desy Hertinsyana" userId="161e33367aad32cb" providerId="LiveId" clId="{31911A18-7E44-4AEE-9A49-4B56D90B430C}" dt="2023-03-20T01:01:41.139" v="301"/>
          <ac:inkMkLst>
            <pc:docMk/>
            <pc:sldMk cId="1715989114" sldId="317"/>
            <ac:inkMk id="15" creationId="{9E4AC4FF-E0B5-634D-B7AB-E57117DDD2CB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16" creationId="{054BFB12-D325-E877-A84A-571A2F2BD675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17" creationId="{57E77BFA-072B-0E4B-BEC5-91A30953F77D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18" creationId="{59AA974D-02F4-0CD4-2BBF-9CF4B210A00D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19" creationId="{C0DE15C0-F9A0-24E4-D260-E9E26419D987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20" creationId="{548C60CF-0EAE-42E8-467B-B2E5B4C3F047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21" creationId="{EB026C98-D1AE-8E53-4951-3267F2C4F396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25" creationId="{7B8ADC4A-CDBC-0FE8-3F36-B460548AE100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26" creationId="{EBCA36AF-A523-98C5-561F-FDDCB44DAF03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27" creationId="{B9AE2E90-18F9-325D-3210-845BBF7CC895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28" creationId="{CBB3C7FB-0FC5-7DC5-EBC8-8EF5CC09F983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29" creationId="{86851F4F-0749-D8A0-7BC4-B3DF2DC04838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30" creationId="{52CD2B2C-6946-393A-4BBB-7C872BB4BB33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31" creationId="{1A63AA12-6275-D296-392F-D9194D12DC47}"/>
          </ac:inkMkLst>
        </pc:inkChg>
        <pc:inkChg chg="add mod">
          <ac:chgData name="Desy Hertinsyana" userId="161e33367aad32cb" providerId="LiveId" clId="{31911A18-7E44-4AEE-9A49-4B56D90B430C}" dt="2023-03-20T01:02:04.783" v="310"/>
          <ac:inkMkLst>
            <pc:docMk/>
            <pc:sldMk cId="1715989114" sldId="317"/>
            <ac:inkMk id="32" creationId="{E0F5C90F-C8BA-9D5A-4D67-3FD9C80E0C23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34" creationId="{843B2533-275F-66F3-00DE-CD556F346D5B}"/>
          </ac:inkMkLst>
        </pc:inkChg>
        <pc:inkChg chg="add mod">
          <ac:chgData name="Desy Hertinsyana" userId="161e33367aad32cb" providerId="LiveId" clId="{31911A18-7E44-4AEE-9A49-4B56D90B430C}" dt="2023-03-20T01:02:12.777" v="313"/>
          <ac:inkMkLst>
            <pc:docMk/>
            <pc:sldMk cId="1715989114" sldId="317"/>
            <ac:inkMk id="35" creationId="{7BB400BD-BDD0-911D-21FE-7CB981C32867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38" creationId="{D1FBCB5C-A01E-7295-B455-CF1C524BEBA9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39" creationId="{18086D8E-7DFA-C493-CB08-91F4D09E7063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0" creationId="{64D3F7D1-40BA-CFB9-F67F-683753666993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1" creationId="{53ABC069-2528-1B4D-33D1-AEF005853541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2" creationId="{767DE60B-1ADB-CF01-BDE2-E59EA0C564FD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3" creationId="{895194DA-E2DB-8199-C872-9B4312B24218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4" creationId="{AB6C7F86-3494-4419-1E87-A064710D0136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5" creationId="{0AE3D53F-07CE-FBF5-6842-336009DF0CB4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6" creationId="{39874D3B-6CAD-52EE-0D48-8EC3C4F74ACA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7" creationId="{C225C2FB-E5DE-0665-F61D-B1C5F4CD23A1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8" creationId="{5BD3392F-A784-865F-1EB3-32E2629B3820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49" creationId="{01448941-B97F-7476-713E-3F474F6EF4EB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50" creationId="{D2BF96EF-B710-288B-74DF-E5D4EDDECEF2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55" creationId="{BF42C09F-6938-7EFC-15A8-E69C70EE5186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56" creationId="{C7DBDED9-7A33-57C3-265F-D0980D18D588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57" creationId="{2D9A6D3B-E366-00B0-B520-70CDB579489D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58" creationId="{A287D7F9-6BD1-DC59-9425-E78F6EC8155B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59" creationId="{CDFBE985-7B0D-D064-C772-CF4C62276C58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60" creationId="{E498DB35-ECE1-621E-C46E-8744BB00DF4D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61" creationId="{C104DD6A-3D60-3A37-D339-E0386C1544B3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63" creationId="{BE073FDD-3940-FD39-74B8-BC9978A9552C}"/>
          </ac:inkMkLst>
        </pc:inkChg>
        <pc:inkChg chg="add mod">
          <ac:chgData name="Desy Hertinsyana" userId="161e33367aad32cb" providerId="LiveId" clId="{31911A18-7E44-4AEE-9A49-4B56D90B430C}" dt="2023-03-20T01:02:56.899" v="338"/>
          <ac:inkMkLst>
            <pc:docMk/>
            <pc:sldMk cId="1715989114" sldId="317"/>
            <ac:inkMk id="64" creationId="{BD81BCC9-F0E3-A852-6D74-8DFC0DE42A90}"/>
          </ac:inkMkLst>
        </pc:inkChg>
        <pc:inkChg chg="add mod">
          <ac:chgData name="Desy Hertinsyana" userId="161e33367aad32cb" providerId="LiveId" clId="{31911A18-7E44-4AEE-9A49-4B56D90B430C}" dt="2023-03-20T01:03:17.448" v="347"/>
          <ac:inkMkLst>
            <pc:docMk/>
            <pc:sldMk cId="1715989114" sldId="317"/>
            <ac:inkMk id="66" creationId="{FC994FEE-C273-41FE-7AB7-5DCDEABEF6A2}"/>
          </ac:inkMkLst>
        </pc:inkChg>
        <pc:inkChg chg="add mod">
          <ac:chgData name="Desy Hertinsyana" userId="161e33367aad32cb" providerId="LiveId" clId="{31911A18-7E44-4AEE-9A49-4B56D90B430C}" dt="2023-03-20T01:03:17.448" v="347"/>
          <ac:inkMkLst>
            <pc:docMk/>
            <pc:sldMk cId="1715989114" sldId="317"/>
            <ac:inkMk id="67" creationId="{BF46480E-E2CE-92D0-FD40-0FDDF3B5823D}"/>
          </ac:inkMkLst>
        </pc:inkChg>
        <pc:inkChg chg="add mod">
          <ac:chgData name="Desy Hertinsyana" userId="161e33367aad32cb" providerId="LiveId" clId="{31911A18-7E44-4AEE-9A49-4B56D90B430C}" dt="2023-03-20T01:03:17.448" v="347"/>
          <ac:inkMkLst>
            <pc:docMk/>
            <pc:sldMk cId="1715989114" sldId="317"/>
            <ac:inkMk id="68" creationId="{4DE16B32-B791-482F-60BD-C681AB050421}"/>
          </ac:inkMkLst>
        </pc:inkChg>
        <pc:inkChg chg="add mod">
          <ac:chgData name="Desy Hertinsyana" userId="161e33367aad32cb" providerId="LiveId" clId="{31911A18-7E44-4AEE-9A49-4B56D90B430C}" dt="2023-03-20T01:03:17.448" v="347"/>
          <ac:inkMkLst>
            <pc:docMk/>
            <pc:sldMk cId="1715989114" sldId="317"/>
            <ac:inkMk id="69" creationId="{009E9212-9200-2287-EB0B-1F3B4EEE5CFB}"/>
          </ac:inkMkLst>
        </pc:inkChg>
        <pc:inkChg chg="add mod">
          <ac:chgData name="Desy Hertinsyana" userId="161e33367aad32cb" providerId="LiveId" clId="{31911A18-7E44-4AEE-9A49-4B56D90B430C}" dt="2023-03-20T01:03:17.448" v="347"/>
          <ac:inkMkLst>
            <pc:docMk/>
            <pc:sldMk cId="1715989114" sldId="317"/>
            <ac:inkMk id="71" creationId="{F83E60B8-30B3-BC11-BA1B-93DF5C11D534}"/>
          </ac:inkMkLst>
        </pc:inkChg>
        <pc:inkChg chg="add mod">
          <ac:chgData name="Desy Hertinsyana" userId="161e33367aad32cb" providerId="LiveId" clId="{31911A18-7E44-4AEE-9A49-4B56D90B430C}" dt="2023-03-20T01:03:17.448" v="347"/>
          <ac:inkMkLst>
            <pc:docMk/>
            <pc:sldMk cId="1715989114" sldId="317"/>
            <ac:inkMk id="73" creationId="{8EAA4B3F-E1EB-06E6-9C34-F13339F9F08D}"/>
          </ac:inkMkLst>
        </pc:inkChg>
        <pc:inkChg chg="add mod">
          <ac:chgData name="Desy Hertinsyana" userId="161e33367aad32cb" providerId="LiveId" clId="{31911A18-7E44-4AEE-9A49-4B56D90B430C}" dt="2023-03-20T01:03:23.519" v="351"/>
          <ac:inkMkLst>
            <pc:docMk/>
            <pc:sldMk cId="1715989114" sldId="317"/>
            <ac:inkMk id="75" creationId="{7889E034-405F-2B73-E90E-652501892EB5}"/>
          </ac:inkMkLst>
        </pc:inkChg>
        <pc:inkChg chg="add mod">
          <ac:chgData name="Desy Hertinsyana" userId="161e33367aad32cb" providerId="LiveId" clId="{31911A18-7E44-4AEE-9A49-4B56D90B430C}" dt="2023-03-20T01:03:23.519" v="351"/>
          <ac:inkMkLst>
            <pc:docMk/>
            <pc:sldMk cId="1715989114" sldId="317"/>
            <ac:inkMk id="76" creationId="{896FDE68-8E1A-B530-B530-6F7527C28C0E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77" creationId="{0D79DAFA-9DBC-5091-8828-FFF3CC8A740D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79" creationId="{A2636035-255E-762E-ECC0-068E1C49FDF1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81" creationId="{D900F007-6801-9249-69B0-EFADDE420562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82" creationId="{6443EC11-4D9A-F78A-9592-DF8B5FCC98FE}"/>
          </ac:inkMkLst>
        </pc:inkChg>
        <pc:inkChg chg="add mod">
          <ac:chgData name="Desy Hertinsyana" userId="161e33367aad32cb" providerId="LiveId" clId="{31911A18-7E44-4AEE-9A49-4B56D90B430C}" dt="2023-03-20T01:03:37.662" v="361"/>
          <ac:inkMkLst>
            <pc:docMk/>
            <pc:sldMk cId="1715989114" sldId="317"/>
            <ac:inkMk id="84" creationId="{637E92F9-42AB-2CBA-7F5F-D3A522169034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86" creationId="{2B9C2D04-3FC1-2F8A-3B27-F1D1CE5AF7FC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87" creationId="{9C152A03-2E71-C910-AD48-0348F8CFFDED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89" creationId="{DED26903-AA3A-F14A-D6B5-1D0F033D8204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0" creationId="{72CBC3CA-7FFF-D367-EAEF-062D798805D4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1" creationId="{BA7E5322-B5F1-2E56-56F6-F35385578E59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2" creationId="{AA3F6D95-F381-42E8-374E-9D1E8DC540FD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3" creationId="{541304F9-E826-01EC-4199-C0906C0D7DEF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4" creationId="{6032D2BE-196F-811B-E3DB-B646F4314B34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5" creationId="{77988237-53AA-83DF-DE1A-D808EAAB4077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6" creationId="{805EBAFE-4B5C-BBF4-ECF4-D4AC5709FC30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7" creationId="{F7CC7FAA-54A8-1AB4-FB5A-31C5A1286E11}"/>
          </ac:inkMkLst>
        </pc:inkChg>
        <pc:inkChg chg="add mod">
          <ac:chgData name="Desy Hertinsyana" userId="161e33367aad32cb" providerId="LiveId" clId="{31911A18-7E44-4AEE-9A49-4B56D90B430C}" dt="2023-03-20T01:03:49.862" v="373"/>
          <ac:inkMkLst>
            <pc:docMk/>
            <pc:sldMk cId="1715989114" sldId="317"/>
            <ac:inkMk id="99" creationId="{F103F86B-E1A8-4CD8-342F-B7551F05A81D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1" creationId="{DB33AD69-BFFC-CEF2-2A2A-36812C0BD0EE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2" creationId="{17EBA828-D8BC-7A7C-1B96-D7673D2E5291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3" creationId="{5D2921EB-AC15-4E7C-15CD-3CD3E683DB10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4" creationId="{43DBBDF0-967B-15F7-F321-020DC6E7C254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5" creationId="{4AD42684-36DA-F144-E944-0EE46527C26B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6" creationId="{E857D28D-54DD-F768-E0E8-87F1E60ED918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7" creationId="{90E9DC0F-4041-1EF1-D880-A3C5AE333408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8" creationId="{344D706F-0AFC-D111-13C7-8D4144A0636B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09" creationId="{7967A793-48E1-1F6E-06F4-4854B80430A7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0" creationId="{CCA9B98F-6790-12DB-80CC-15B7415C66DA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1" creationId="{D2FCCCFF-1ED7-B288-9D48-D17168CFBBBB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2" creationId="{5E7283E9-EBA1-115A-CC46-2B6CF70C78A6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3" creationId="{6BAAAC50-1E6F-4336-3469-C3E9D3AE8908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4" creationId="{85BE48BC-17B9-6DBC-7B36-4671DB69440A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5" creationId="{6E1B0F90-A5C9-C75B-35E6-379D21F2614E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6" creationId="{7422A81D-33B9-91CC-CE99-82E6E488B37B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7" creationId="{A636E715-AF4E-9F17-B984-D85100346464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8" creationId="{7029ABC0-6562-8AED-82BA-63B6887DBA5E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19" creationId="{6E116929-DB98-7523-54EF-3623FDB0830F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20" creationId="{4AEEEFD2-7EED-2EE3-6CDB-1FF763226BD1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21" creationId="{EADE3EC3-DA57-11A3-5C29-E6966A59D0A0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25" creationId="{DFCEA7E8-92E3-83F1-8C38-E6B314B316F4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27" creationId="{ADF2B960-5B64-83AA-7C2A-FA573CD55DFA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28" creationId="{FBBB7EBA-B460-FCD7-E2A1-FC721814FA90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29" creationId="{04154866-5F53-EE6F-7456-0CD3D2120F65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0" creationId="{C7A73149-3658-A67A-3A00-13B3FB1D3F1C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1" creationId="{3B8E4446-2E55-CAED-4D27-49ECB64444AA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2" creationId="{1ED1146B-95BD-E951-2E91-7C180AC70561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3" creationId="{E64A0E21-04BF-6940-0AC6-0053F100BD98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4" creationId="{205280A4-EDA2-C153-78CF-4593FB0A490A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5" creationId="{5FDCAE2C-3B77-666A-F9DD-B824E8E06326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6" creationId="{E4199970-E685-8ADE-ECCD-F9F37C7FC61C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7" creationId="{75CB64CB-E6C4-5AD4-9745-4FD1FD04263F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8" creationId="{A310E392-61B4-8BDE-8B6F-379383FDE49C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39" creationId="{5B6B8692-C9CB-7F4F-2A41-7323CD873941}"/>
          </ac:inkMkLst>
        </pc:inkChg>
        <pc:inkChg chg="add mod">
          <ac:chgData name="Desy Hertinsyana" userId="161e33367aad32cb" providerId="LiveId" clId="{31911A18-7E44-4AEE-9A49-4B56D90B430C}" dt="2023-03-20T01:04:54.537" v="412"/>
          <ac:inkMkLst>
            <pc:docMk/>
            <pc:sldMk cId="1715989114" sldId="317"/>
            <ac:inkMk id="140" creationId="{51690F99-C14A-ED9C-C696-E093EDE9C842}"/>
          </ac:inkMkLst>
        </pc:inkChg>
      </pc:sldChg>
      <pc:sldChg chg="addSp modSp new mod">
        <pc:chgData name="Desy Hertinsyana" userId="161e33367aad32cb" providerId="LiveId" clId="{31911A18-7E44-4AEE-9A49-4B56D90B430C}" dt="2023-03-20T01:05:37.032" v="445"/>
        <pc:sldMkLst>
          <pc:docMk/>
          <pc:sldMk cId="2098246516" sldId="318"/>
        </pc:sldMkLst>
        <pc:grpChg chg="mod">
          <ac:chgData name="Desy Hertinsyana" userId="161e33367aad32cb" providerId="LiveId" clId="{31911A18-7E44-4AEE-9A49-4B56D90B430C}" dt="2023-03-20T01:05:29.217" v="430"/>
          <ac:grpSpMkLst>
            <pc:docMk/>
            <pc:sldMk cId="2098246516" sldId="318"/>
            <ac:grpSpMk id="19" creationId="{4781F13D-95E8-AE1B-C6AD-12E34958E1CF}"/>
          </ac:grpSpMkLst>
        </pc:grpChg>
        <pc:grpChg chg="mod">
          <ac:chgData name="Desy Hertinsyana" userId="161e33367aad32cb" providerId="LiveId" clId="{31911A18-7E44-4AEE-9A49-4B56D90B430C}" dt="2023-03-20T01:05:29.217" v="430"/>
          <ac:grpSpMkLst>
            <pc:docMk/>
            <pc:sldMk cId="2098246516" sldId="318"/>
            <ac:grpSpMk id="20" creationId="{F7EA07D5-BEA7-0A90-0005-B407157117A2}"/>
          </ac:grpSpMkLst>
        </pc:grpChg>
        <pc:grpChg chg="mod">
          <ac:chgData name="Desy Hertinsyana" userId="161e33367aad32cb" providerId="LiveId" clId="{31911A18-7E44-4AEE-9A49-4B56D90B430C}" dt="2023-03-20T01:05:29.217" v="430"/>
          <ac:grpSpMkLst>
            <pc:docMk/>
            <pc:sldMk cId="2098246516" sldId="318"/>
            <ac:grpSpMk id="21" creationId="{B264B0AA-2433-A0EE-D519-ED42B1357279}"/>
          </ac:grpSpMkLst>
        </pc:grpChg>
        <pc:grpChg chg="mod">
          <ac:chgData name="Desy Hertinsyana" userId="161e33367aad32cb" providerId="LiveId" clId="{31911A18-7E44-4AEE-9A49-4B56D90B430C}" dt="2023-03-20T01:05:36.069" v="442"/>
          <ac:grpSpMkLst>
            <pc:docMk/>
            <pc:sldMk cId="2098246516" sldId="318"/>
            <ac:grpSpMk id="33" creationId="{2D90AB3F-DE27-81E3-5E4F-D9A3508CD0CE}"/>
          </ac:grpSpMkLst>
        </pc:grpChg>
        <pc:grpChg chg="mod">
          <ac:chgData name="Desy Hertinsyana" userId="161e33367aad32cb" providerId="LiveId" clId="{31911A18-7E44-4AEE-9A49-4B56D90B430C}" dt="2023-03-20T01:05:36.069" v="442"/>
          <ac:grpSpMkLst>
            <pc:docMk/>
            <pc:sldMk cId="2098246516" sldId="318"/>
            <ac:grpSpMk id="34" creationId="{1FD58900-D9BF-95D8-2107-873B853BB7D9}"/>
          </ac:grpSpMkLst>
        </pc:grpChg>
        <pc:grpChg chg="mod">
          <ac:chgData name="Desy Hertinsyana" userId="161e33367aad32cb" providerId="LiveId" clId="{31911A18-7E44-4AEE-9A49-4B56D90B430C}" dt="2023-03-20T01:05:37.032" v="445"/>
          <ac:grpSpMkLst>
            <pc:docMk/>
            <pc:sldMk cId="2098246516" sldId="318"/>
            <ac:grpSpMk id="37" creationId="{AFB3FBAE-4752-5850-7115-FA63FF59B88F}"/>
          </ac:grpSpMkLst>
        </pc:grp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2" creationId="{A96B19C1-D762-1E98-85B3-F12C9B1A5D53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3" creationId="{B2D9E847-7464-1A4B-4D8D-414D1A353745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4" creationId="{0048B697-810F-B49F-4B2D-52D3B18E764A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5" creationId="{243A9C6A-6C48-E6A5-1F11-143CC49B553E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6" creationId="{E7CDE2B2-A5EF-49C7-C5DC-DF548DB42DCA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7" creationId="{FA2AF85E-B185-CB2B-EFE8-46021AAE14AD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8" creationId="{E6C7C275-C75A-1ECB-030C-AFBAA2269895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9" creationId="{2257012B-63D2-916E-7F0F-2453C4DE5DC3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0" creationId="{04461380-CDA1-7BA0-7D20-20DED8E2EEEB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1" creationId="{3A7AE4A6-60DA-F902-F014-28C7CF8403F1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2" creationId="{A92649A8-12D9-B391-7252-0177E09E79EF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3" creationId="{91BE7E0A-C145-34C0-7546-EF8EFBA3AA35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4" creationId="{586F1122-C27B-B431-EA21-99C0399B0FAD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5" creationId="{F68DF659-7AC3-7122-B42F-390DACF5BC4C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6" creationId="{A311BC2E-01F9-6E39-73BC-5ACF2239C0FD}"/>
          </ac:inkMkLst>
        </pc:inkChg>
        <pc:inkChg chg="add mod">
          <ac:chgData name="Desy Hertinsyana" userId="161e33367aad32cb" providerId="LiveId" clId="{31911A18-7E44-4AEE-9A49-4B56D90B430C}" dt="2023-03-20T01:05:29.217" v="430"/>
          <ac:inkMkLst>
            <pc:docMk/>
            <pc:sldMk cId="2098246516" sldId="318"/>
            <ac:inkMk id="17" creationId="{7551ABD6-900C-4AE3-133B-7F2BBC58B5A5}"/>
          </ac:inkMkLst>
        </pc:inkChg>
        <pc:inkChg chg="add">
          <ac:chgData name="Desy Hertinsyana" userId="161e33367aad32cb" providerId="LiveId" clId="{31911A18-7E44-4AEE-9A49-4B56D90B430C}" dt="2023-03-20T01:05:28.592" v="429" actId="9405"/>
          <ac:inkMkLst>
            <pc:docMk/>
            <pc:sldMk cId="2098246516" sldId="318"/>
            <ac:inkMk id="18" creationId="{736C6DA9-C953-F0BF-3526-DCD5E809A033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2" creationId="{DFD6A43E-73B4-2A90-5284-9FFFB90E8EB9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3" creationId="{675C1D1F-9EFE-120C-57EC-90FDDE8BB3A8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4" creationId="{1290A025-1612-1C50-C071-8CE1BF75BB87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5" creationId="{581BF9E3-EBD7-8556-339E-FE91A6FC3AC3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6" creationId="{0C33072A-67F7-B774-8CC9-CCC240DA14E5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7" creationId="{FB4EACA1-2A90-D15C-F735-08AAD01F864D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8" creationId="{6B1782BC-434D-8639-1189-DC1DDB7BA8E1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29" creationId="{19203694-8917-5BEB-FA2B-7CC6F450972C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30" creationId="{EAA4232E-F23C-D15A-BD57-CF42E3709890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31" creationId="{5D39762A-CB78-0342-3F17-0AC2D6E5872D}"/>
          </ac:inkMkLst>
        </pc:inkChg>
        <pc:inkChg chg="add mod">
          <ac:chgData name="Desy Hertinsyana" userId="161e33367aad32cb" providerId="LiveId" clId="{31911A18-7E44-4AEE-9A49-4B56D90B430C}" dt="2023-03-20T01:05:36.069" v="442"/>
          <ac:inkMkLst>
            <pc:docMk/>
            <pc:sldMk cId="2098246516" sldId="318"/>
            <ac:inkMk id="32" creationId="{CFAC3A6F-042C-E2E2-091D-1C3B0BE0C5E1}"/>
          </ac:inkMkLst>
        </pc:inkChg>
        <pc:inkChg chg="add mod">
          <ac:chgData name="Desy Hertinsyana" userId="161e33367aad32cb" providerId="LiveId" clId="{31911A18-7E44-4AEE-9A49-4B56D90B430C}" dt="2023-03-20T01:05:37.032" v="445"/>
          <ac:inkMkLst>
            <pc:docMk/>
            <pc:sldMk cId="2098246516" sldId="318"/>
            <ac:inkMk id="35" creationId="{9DBAE5FD-DDAD-DF4D-0BF4-8C7E48718018}"/>
          </ac:inkMkLst>
        </pc:inkChg>
        <pc:inkChg chg="add mod">
          <ac:chgData name="Desy Hertinsyana" userId="161e33367aad32cb" providerId="LiveId" clId="{31911A18-7E44-4AEE-9A49-4B56D90B430C}" dt="2023-03-20T01:05:37.032" v="445"/>
          <ac:inkMkLst>
            <pc:docMk/>
            <pc:sldMk cId="2098246516" sldId="318"/>
            <ac:inkMk id="36" creationId="{94C05F8E-28C0-4DDD-97C1-BDB03FD97FFE}"/>
          </ac:inkMkLst>
        </pc:inkChg>
      </pc:sldChg>
      <pc:sldChg chg="addSp delSp modSp new mod">
        <pc:chgData name="Desy Hertinsyana" userId="161e33367aad32cb" providerId="LiveId" clId="{31911A18-7E44-4AEE-9A49-4B56D90B430C}" dt="2023-03-20T01:18:45.229" v="689"/>
        <pc:sldMkLst>
          <pc:docMk/>
          <pc:sldMk cId="3980285857" sldId="319"/>
        </pc:sldMkLst>
        <pc:grpChg chg="mod">
          <ac:chgData name="Desy Hertinsyana" userId="161e33367aad32cb" providerId="LiveId" clId="{31911A18-7E44-4AEE-9A49-4B56D90B430C}" dt="2023-03-20T01:17:47.052" v="596"/>
          <ac:grpSpMkLst>
            <pc:docMk/>
            <pc:sldMk cId="3980285857" sldId="319"/>
            <ac:grpSpMk id="12" creationId="{D30DA22B-16C6-F95F-B658-0D821C6E9EFD}"/>
          </ac:grpSpMkLst>
        </pc:grpChg>
        <pc:grpChg chg="mod">
          <ac:chgData name="Desy Hertinsyana" userId="161e33367aad32cb" providerId="LiveId" clId="{31911A18-7E44-4AEE-9A49-4B56D90B430C}" dt="2023-03-20T01:17:47.052" v="596"/>
          <ac:grpSpMkLst>
            <pc:docMk/>
            <pc:sldMk cId="3980285857" sldId="319"/>
            <ac:grpSpMk id="13" creationId="{FE69B18B-9038-DA58-7B5A-0E8E37D6AAE5}"/>
          </ac:grpSpMkLst>
        </pc:grpChg>
        <pc:grpChg chg="del mod">
          <ac:chgData name="Desy Hertinsyana" userId="161e33367aad32cb" providerId="LiveId" clId="{31911A18-7E44-4AEE-9A49-4B56D90B430C}" dt="2023-03-20T01:17:58.471" v="611"/>
          <ac:grpSpMkLst>
            <pc:docMk/>
            <pc:sldMk cId="3980285857" sldId="319"/>
            <ac:grpSpMk id="16" creationId="{4B2E1369-D3D5-206E-B3F2-324B1807597D}"/>
          </ac:grpSpMkLst>
        </pc:grpChg>
        <pc:grpChg chg="mod">
          <ac:chgData name="Desy Hertinsyana" userId="161e33367aad32cb" providerId="LiveId" clId="{31911A18-7E44-4AEE-9A49-4B56D90B430C}" dt="2023-03-20T01:17:58.471" v="611"/>
          <ac:grpSpMkLst>
            <pc:docMk/>
            <pc:sldMk cId="3980285857" sldId="319"/>
            <ac:grpSpMk id="28" creationId="{6710F2D1-D6AD-3904-8572-1E60CDB97802}"/>
          </ac:grpSpMkLst>
        </pc:grpChg>
        <pc:grpChg chg="mod">
          <ac:chgData name="Desy Hertinsyana" userId="161e33367aad32cb" providerId="LiveId" clId="{31911A18-7E44-4AEE-9A49-4B56D90B430C}" dt="2023-03-20T01:18:06.472" v="630"/>
          <ac:grpSpMkLst>
            <pc:docMk/>
            <pc:sldMk cId="3980285857" sldId="319"/>
            <ac:grpSpMk id="47" creationId="{34A00674-15A4-236E-2E61-6FDC530D33D9}"/>
          </ac:grpSpMkLst>
        </pc:grpChg>
        <pc:grpChg chg="del mod">
          <ac:chgData name="Desy Hertinsyana" userId="161e33367aad32cb" providerId="LiveId" clId="{31911A18-7E44-4AEE-9A49-4B56D90B430C}" dt="2023-03-20T01:18:22.173" v="650"/>
          <ac:grpSpMkLst>
            <pc:docMk/>
            <pc:sldMk cId="3980285857" sldId="319"/>
            <ac:grpSpMk id="52" creationId="{2F3CBA5F-85C0-2A1E-0E5D-8B2ED59A68C8}"/>
          </ac:grpSpMkLst>
        </pc:grpChg>
        <pc:grpChg chg="mod">
          <ac:chgData name="Desy Hertinsyana" userId="161e33367aad32cb" providerId="LiveId" clId="{31911A18-7E44-4AEE-9A49-4B56D90B430C}" dt="2023-03-20T01:18:22.173" v="650"/>
          <ac:grpSpMkLst>
            <pc:docMk/>
            <pc:sldMk cId="3980285857" sldId="319"/>
            <ac:grpSpMk id="67" creationId="{4C796DE2-3EC8-2FC0-0E95-F53DF2BC6A71}"/>
          </ac:grpSpMkLst>
        </pc:grpChg>
        <pc:grpChg chg="mod">
          <ac:chgData name="Desy Hertinsyana" userId="161e33367aad32cb" providerId="LiveId" clId="{31911A18-7E44-4AEE-9A49-4B56D90B430C}" dt="2023-03-20T01:18:22.173" v="650"/>
          <ac:grpSpMkLst>
            <pc:docMk/>
            <pc:sldMk cId="3980285857" sldId="319"/>
            <ac:grpSpMk id="68" creationId="{9367D1F6-052F-4B09-8EFD-929518F9A04E}"/>
          </ac:grpSpMkLst>
        </pc:grpChg>
        <pc:grpChg chg="mod">
          <ac:chgData name="Desy Hertinsyana" userId="161e33367aad32cb" providerId="LiveId" clId="{31911A18-7E44-4AEE-9A49-4B56D90B430C}" dt="2023-03-20T01:18:22.173" v="650"/>
          <ac:grpSpMkLst>
            <pc:docMk/>
            <pc:sldMk cId="3980285857" sldId="319"/>
            <ac:grpSpMk id="69" creationId="{E7E183E9-10DD-FD28-FB30-3466C69EC3CE}"/>
          </ac:grpSpMkLst>
        </pc:grpChg>
        <pc:grpChg chg="mod">
          <ac:chgData name="Desy Hertinsyana" userId="161e33367aad32cb" providerId="LiveId" clId="{31911A18-7E44-4AEE-9A49-4B56D90B430C}" dt="2023-03-20T01:18:25.864" v="658"/>
          <ac:grpSpMkLst>
            <pc:docMk/>
            <pc:sldMk cId="3980285857" sldId="319"/>
            <ac:grpSpMk id="77" creationId="{135B75C3-4C9F-F966-4628-81CA75A4DF11}"/>
          </ac:grpSpMkLst>
        </pc:grpChg>
        <pc:grpChg chg="mod">
          <ac:chgData name="Desy Hertinsyana" userId="161e33367aad32cb" providerId="LiveId" clId="{31911A18-7E44-4AEE-9A49-4B56D90B430C}" dt="2023-03-20T01:18:25.864" v="658"/>
          <ac:grpSpMkLst>
            <pc:docMk/>
            <pc:sldMk cId="3980285857" sldId="319"/>
            <ac:grpSpMk id="78" creationId="{58BC66B1-B7D1-C4AD-9D93-A5D9EB3F9227}"/>
          </ac:grpSpMkLst>
        </pc:grpChg>
        <pc:grpChg chg="del mod">
          <ac:chgData name="Desy Hertinsyana" userId="161e33367aad32cb" providerId="LiveId" clId="{31911A18-7E44-4AEE-9A49-4B56D90B430C}" dt="2023-03-20T01:18:40.995" v="682"/>
          <ac:grpSpMkLst>
            <pc:docMk/>
            <pc:sldMk cId="3980285857" sldId="319"/>
            <ac:grpSpMk id="102" creationId="{87D5F036-8A08-7FF6-0354-8C18E0538282}"/>
          </ac:grpSpMkLst>
        </pc:grpChg>
        <pc:grpChg chg="del mod">
          <ac:chgData name="Desy Hertinsyana" userId="161e33367aad32cb" providerId="LiveId" clId="{31911A18-7E44-4AEE-9A49-4B56D90B430C}" dt="2023-03-20T01:18:45.229" v="689"/>
          <ac:grpSpMkLst>
            <pc:docMk/>
            <pc:sldMk cId="3980285857" sldId="319"/>
            <ac:grpSpMk id="103" creationId="{E1DF5D5F-3B6E-A4D5-10E5-D7E4BD31883A}"/>
          </ac:grpSpMkLst>
        </pc:grpChg>
        <pc:grpChg chg="mod">
          <ac:chgData name="Desy Hertinsyana" userId="161e33367aad32cb" providerId="LiveId" clId="{31911A18-7E44-4AEE-9A49-4B56D90B430C}" dt="2023-03-20T01:18:40.995" v="682"/>
          <ac:grpSpMkLst>
            <pc:docMk/>
            <pc:sldMk cId="3980285857" sldId="319"/>
            <ac:grpSpMk id="104" creationId="{2404967B-48EC-FC89-C76E-870A13FA483C}"/>
          </ac:grpSpMkLst>
        </pc:grpChg>
        <pc:grpChg chg="mod">
          <ac:chgData name="Desy Hertinsyana" userId="161e33367aad32cb" providerId="LiveId" clId="{31911A18-7E44-4AEE-9A49-4B56D90B430C}" dt="2023-03-20T01:18:40.995" v="682"/>
          <ac:grpSpMkLst>
            <pc:docMk/>
            <pc:sldMk cId="3980285857" sldId="319"/>
            <ac:grpSpMk id="105" creationId="{8D844EF9-82A2-8837-8EA2-317FCB50A9CD}"/>
          </ac:grpSpMkLst>
        </pc:grpChg>
        <pc:grpChg chg="mod">
          <ac:chgData name="Desy Hertinsyana" userId="161e33367aad32cb" providerId="LiveId" clId="{31911A18-7E44-4AEE-9A49-4B56D90B430C}" dt="2023-03-20T01:18:45.229" v="689"/>
          <ac:grpSpMkLst>
            <pc:docMk/>
            <pc:sldMk cId="3980285857" sldId="319"/>
            <ac:grpSpMk id="112" creationId="{6EF7F98A-4568-8960-73C6-E3A67A820C4C}"/>
          </ac:grpSpMkLst>
        </pc:grp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2" creationId="{370F87A3-7107-3307-620D-B48E2DD8B02D}"/>
          </ac:inkMkLst>
        </pc:ink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3" creationId="{1260A5A6-E716-3596-BB2E-14265E2A12C1}"/>
          </ac:inkMkLst>
        </pc:ink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4" creationId="{CA774CC8-DCD6-0335-B2AD-F8078D39A2A2}"/>
          </ac:inkMkLst>
        </pc:ink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5" creationId="{178263DA-B169-7C02-BEFC-F1305C5C8F6E}"/>
          </ac:inkMkLst>
        </pc:ink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6" creationId="{F0484448-56C8-0F94-3223-943A89733908}"/>
          </ac:inkMkLst>
        </pc:ink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7" creationId="{CDF15B4E-C004-4C84-7515-D5775309637A}"/>
          </ac:inkMkLst>
        </pc:ink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8" creationId="{09DF8F2A-55AC-9BC5-5C73-618B712D256F}"/>
          </ac:inkMkLst>
        </pc:inkChg>
        <pc:inkChg chg="add mod">
          <ac:chgData name="Desy Hertinsyana" userId="161e33367aad32cb" providerId="LiveId" clId="{31911A18-7E44-4AEE-9A49-4B56D90B430C}" dt="2023-03-20T01:17:47.052" v="596"/>
          <ac:inkMkLst>
            <pc:docMk/>
            <pc:sldMk cId="3980285857" sldId="319"/>
            <ac:inkMk id="9" creationId="{7C9646AD-9451-1263-F744-C7BA0B62B282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10" creationId="{618D01E1-4698-C00D-B1E7-55FB18CAA591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11" creationId="{6DC4460B-F896-DFF7-4F79-7DF60988F9D0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14" creationId="{8E45ED08-5F1D-6994-1573-26C5A9458162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15" creationId="{6DFEDDF0-14E8-67EB-AE8B-0452AEBCA551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17" creationId="{808E575D-607C-BBF1-01B0-98CB75B327C7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18" creationId="{8D6B80D4-A4F3-D6CB-17FE-D3D40CC00C0F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19" creationId="{35992AD2-8AAE-94CE-C5F8-B954CF5BA33F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0" creationId="{9CF4CD81-81F3-C831-4661-0E4A88D34937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1" creationId="{9B6DC4D3-BC0E-E1A5-FC23-12384C3E8AB6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2" creationId="{AAF7B88B-6C4F-BFCF-5F12-586DD16BF1E5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3" creationId="{307B9024-A310-6EE2-1E2D-2F821236ACBE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4" creationId="{7C82781B-ECCB-705C-DC53-C66C27116B34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5" creationId="{CD65CA00-141E-1548-7A71-37D4B1645353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6" creationId="{31BE2167-E5C6-A2E1-5800-BFB76FA65653}"/>
          </ac:inkMkLst>
        </pc:inkChg>
        <pc:inkChg chg="add mod">
          <ac:chgData name="Desy Hertinsyana" userId="161e33367aad32cb" providerId="LiveId" clId="{31911A18-7E44-4AEE-9A49-4B56D90B430C}" dt="2023-03-20T01:17:58.471" v="611"/>
          <ac:inkMkLst>
            <pc:docMk/>
            <pc:sldMk cId="3980285857" sldId="319"/>
            <ac:inkMk id="27" creationId="{FFB03928-F872-8C8F-CADB-CAAD9D985CD0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29" creationId="{78710854-83F1-2837-3FFB-803DD8E4D315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0" creationId="{18D3C6EE-833C-8A0E-AA1A-74B7B663348C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1" creationId="{86F88A51-B722-2FF2-F32C-16F71BFEE19F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2" creationId="{E573783D-3BA7-42E6-8A7E-D2BC0C808224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3" creationId="{149E30BA-9462-D423-5FD3-A517D58001B1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4" creationId="{56A201FB-451D-9EE3-59CD-975F9018EBD7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5" creationId="{332FC629-E0E1-3F56-15B7-CA85374138F7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6" creationId="{72F91C7F-D92B-29E8-84AE-0D99BF068B59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7" creationId="{DA169D91-123E-3818-1B51-6F55A8B6F247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8" creationId="{63A3A610-07E9-6DB6-E1BC-C419AB1DF849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39" creationId="{942A381E-7A3A-D04A-2C08-C5199DAEDEAB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40" creationId="{20AA880A-BBAC-BB46-9210-0F9E5CDA897E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41" creationId="{DC3FF121-1825-7D14-5558-48C37E96E4CA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42" creationId="{C2DA5E25-3C9F-A029-4B4D-A0E5F1D31A5B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43" creationId="{E94CD522-8C44-130C-B5CD-E4BF47BA946D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44" creationId="{DFF5DBCE-BEC8-7DE6-15F8-F1AD073C8BC7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45" creationId="{DB471A1A-D3AE-7CC6-35BF-489989BDAAC1}"/>
          </ac:inkMkLst>
        </pc:inkChg>
        <pc:inkChg chg="add mod">
          <ac:chgData name="Desy Hertinsyana" userId="161e33367aad32cb" providerId="LiveId" clId="{31911A18-7E44-4AEE-9A49-4B56D90B430C}" dt="2023-03-20T01:18:06.472" v="630"/>
          <ac:inkMkLst>
            <pc:docMk/>
            <pc:sldMk cId="3980285857" sldId="319"/>
            <ac:inkMk id="46" creationId="{2BE42088-3398-ECC2-3A4B-D2CD7BA87761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48" creationId="{D9138041-A545-8DDD-61FE-10EC6506790A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49" creationId="{FA875FC3-9B61-C987-C658-3547EB041AE3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0" creationId="{D7A00111-4EF8-8A73-CDF7-6EB85D838366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1" creationId="{67E377CA-6D21-E5DD-6B14-0E99DB5DF00B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3" creationId="{1C51A359-E6FD-E208-D037-48D182314C95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4" creationId="{7C94A65C-3CB1-0287-991A-13497A870D0F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5" creationId="{3C814067-6683-0B3F-7708-904180513D9C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6" creationId="{A2619C6E-B7A7-EB96-EA49-E0A9C96F427E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7" creationId="{BECF56C3-5446-87B0-30FC-0A30FCEC4772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8" creationId="{357FB7ED-8DDA-85B1-7EC5-AF0A4EA9146B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59" creationId="{F7768141-0988-596E-1F24-8DB7DCD56BCB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60" creationId="{0B0C8810-404E-BC56-8FFF-759E418E487A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61" creationId="{C68EDC08-A3DC-5CEB-C243-CA3BBCAB227B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62" creationId="{14AA565A-A1A7-46DC-1505-DBAFE23C96DA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63" creationId="{171121C9-5D58-32DB-1B19-803F371054A3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64" creationId="{C85745E8-BFAF-9D2A-3500-E54F41D84B32}"/>
          </ac:inkMkLst>
        </pc:inkChg>
        <pc:inkChg chg="add mod">
          <ac:chgData name="Desy Hertinsyana" userId="161e33367aad32cb" providerId="LiveId" clId="{31911A18-7E44-4AEE-9A49-4B56D90B430C}" dt="2023-03-20T01:18:22.173" v="650"/>
          <ac:inkMkLst>
            <pc:docMk/>
            <pc:sldMk cId="3980285857" sldId="319"/>
            <ac:inkMk id="65" creationId="{06C58D11-9492-A66C-E384-DD8D1815B40C}"/>
          </ac:inkMkLst>
        </pc:inkChg>
        <pc:inkChg chg="add">
          <ac:chgData name="Desy Hertinsyana" userId="161e33367aad32cb" providerId="LiveId" clId="{31911A18-7E44-4AEE-9A49-4B56D90B430C}" dt="2023-03-20T01:18:21.571" v="649" actId="9405"/>
          <ac:inkMkLst>
            <pc:docMk/>
            <pc:sldMk cId="3980285857" sldId="319"/>
            <ac:inkMk id="66" creationId="{6887D823-2DBC-AB37-441F-09DB9B81777B}"/>
          </ac:inkMkLst>
        </pc:inkChg>
        <pc:inkChg chg="add mod">
          <ac:chgData name="Desy Hertinsyana" userId="161e33367aad32cb" providerId="LiveId" clId="{31911A18-7E44-4AEE-9A49-4B56D90B430C}" dt="2023-03-20T01:18:25.864" v="658"/>
          <ac:inkMkLst>
            <pc:docMk/>
            <pc:sldMk cId="3980285857" sldId="319"/>
            <ac:inkMk id="70" creationId="{5E9535B2-A682-CA9C-8F27-8049C53A91D2}"/>
          </ac:inkMkLst>
        </pc:inkChg>
        <pc:inkChg chg="add mod">
          <ac:chgData name="Desy Hertinsyana" userId="161e33367aad32cb" providerId="LiveId" clId="{31911A18-7E44-4AEE-9A49-4B56D90B430C}" dt="2023-03-20T01:18:25.864" v="658"/>
          <ac:inkMkLst>
            <pc:docMk/>
            <pc:sldMk cId="3980285857" sldId="319"/>
            <ac:inkMk id="71" creationId="{0CE9EA2E-9570-0A5F-F4A3-A77D187031BF}"/>
          </ac:inkMkLst>
        </pc:inkChg>
        <pc:inkChg chg="add mod">
          <ac:chgData name="Desy Hertinsyana" userId="161e33367aad32cb" providerId="LiveId" clId="{31911A18-7E44-4AEE-9A49-4B56D90B430C}" dt="2023-03-20T01:18:25.864" v="658"/>
          <ac:inkMkLst>
            <pc:docMk/>
            <pc:sldMk cId="3980285857" sldId="319"/>
            <ac:inkMk id="72" creationId="{6A0E8E5A-2889-58AA-951F-F4C2BF742389}"/>
          </ac:inkMkLst>
        </pc:inkChg>
        <pc:inkChg chg="add mod">
          <ac:chgData name="Desy Hertinsyana" userId="161e33367aad32cb" providerId="LiveId" clId="{31911A18-7E44-4AEE-9A49-4B56D90B430C}" dt="2023-03-20T01:18:25.864" v="658"/>
          <ac:inkMkLst>
            <pc:docMk/>
            <pc:sldMk cId="3980285857" sldId="319"/>
            <ac:inkMk id="73" creationId="{6AFE6C76-052A-892A-167F-EB38A0FF9606}"/>
          </ac:inkMkLst>
        </pc:inkChg>
        <pc:inkChg chg="add mod">
          <ac:chgData name="Desy Hertinsyana" userId="161e33367aad32cb" providerId="LiveId" clId="{31911A18-7E44-4AEE-9A49-4B56D90B430C}" dt="2023-03-20T01:18:25.864" v="658"/>
          <ac:inkMkLst>
            <pc:docMk/>
            <pc:sldMk cId="3980285857" sldId="319"/>
            <ac:inkMk id="74" creationId="{0F7B92B7-BECA-3F46-1DD8-D4DB33740568}"/>
          </ac:inkMkLst>
        </pc:inkChg>
        <pc:inkChg chg="add mod">
          <ac:chgData name="Desy Hertinsyana" userId="161e33367aad32cb" providerId="LiveId" clId="{31911A18-7E44-4AEE-9A49-4B56D90B430C}" dt="2023-03-20T01:18:25.864" v="658"/>
          <ac:inkMkLst>
            <pc:docMk/>
            <pc:sldMk cId="3980285857" sldId="319"/>
            <ac:inkMk id="75" creationId="{F0811341-4D36-9584-85BF-D0892928B92E}"/>
          </ac:inkMkLst>
        </pc:inkChg>
        <pc:inkChg chg="add mod">
          <ac:chgData name="Desy Hertinsyana" userId="161e33367aad32cb" providerId="LiveId" clId="{31911A18-7E44-4AEE-9A49-4B56D90B430C}" dt="2023-03-20T01:18:25.864" v="658"/>
          <ac:inkMkLst>
            <pc:docMk/>
            <pc:sldMk cId="3980285857" sldId="319"/>
            <ac:inkMk id="76" creationId="{5B692E03-8223-80DC-94A1-B55F4AE53217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79" creationId="{52C3B98F-9E00-E2FC-245E-5FC4AD0B5F15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0" creationId="{BB071A34-235E-39BB-A0B8-359440C9F34C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1" creationId="{0673345F-A825-5656-8BE8-4B8FD202A7F1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2" creationId="{B466B6E0-410C-25AD-8B3E-DC279A230258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3" creationId="{89C6C1C3-79C1-FC22-8497-E223FBC9AADA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4" creationId="{1236BBE7-8E8A-AB0D-F84B-A32A92AD86B5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5" creationId="{C09119EB-FA32-7DBF-39AC-CCB1DE15E03D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6" creationId="{3E18CEA5-EA11-FC12-41D0-A705F94646F0}"/>
          </ac:inkMkLst>
        </pc:inkChg>
        <pc:inkChg chg="add mod">
          <ac:chgData name="Desy Hertinsyana" userId="161e33367aad32cb" providerId="LiveId" clId="{31911A18-7E44-4AEE-9A49-4B56D90B430C}" dt="2023-03-20T01:18:40.995" v="682"/>
          <ac:inkMkLst>
            <pc:docMk/>
            <pc:sldMk cId="3980285857" sldId="319"/>
            <ac:inkMk id="87" creationId="{B5965EF7-F588-E553-B947-4E7DF1F1F9FA}"/>
          </ac:inkMkLst>
        </pc:inkChg>
        <pc:inkChg chg="add">
          <ac:chgData name="Desy Hertinsyana" userId="161e33367aad32cb" providerId="LiveId" clId="{31911A18-7E44-4AEE-9A49-4B56D90B430C}" dt="2023-03-20T01:18:33.173" v="668" actId="9405"/>
          <ac:inkMkLst>
            <pc:docMk/>
            <pc:sldMk cId="3980285857" sldId="319"/>
            <ac:inkMk id="88" creationId="{A441B3EF-D31A-1695-6BAD-43074C6D186B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89" creationId="{92BB0F7D-EE83-B554-F66C-0B3D4E1FDC1F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0" creationId="{FF77F390-CA7F-59C4-7F6E-7CCCF3DA0439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1" creationId="{A3FF778C-3721-4363-19BC-8ADC3246FCDA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2" creationId="{8B687136-5929-9341-6B45-8FA42C5EEC76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3" creationId="{DCDDFB92-C704-C67D-36A1-E6A9858367CA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4" creationId="{B8DD5BEF-E215-101A-FED7-7A3B7961D187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5" creationId="{4370FEA9-49EC-3439-D53D-9583DD264AED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6" creationId="{DA823C60-AF8A-95D1-AF0F-C5D0B2761F21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7" creationId="{9ED24637-984D-ED9D-9ED7-A49295E9312B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8" creationId="{AFF45B78-B40A-DADE-D529-7C8599673A74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99" creationId="{7C520A30-5214-B4B7-59D4-CA0E66D625D3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00" creationId="{D22DA55C-BE59-C532-0621-A4DAA78BA840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01" creationId="{6BF7388B-6BC8-82AE-CEE0-19B194C74A8F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06" creationId="{DC5A18E2-CF0E-8FA5-55DE-C2E0EED2E3C6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07" creationId="{490E5C24-950D-3F23-CA7D-DD12C35C3F56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08" creationId="{F55B199A-7C8A-6E44-335E-7E207C2C80B6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09" creationId="{FDA2C67D-E389-205F-991A-EE50DFA41178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10" creationId="{58F41565-74C1-4A97-4539-4B63F6133656}"/>
          </ac:inkMkLst>
        </pc:inkChg>
        <pc:inkChg chg="add mod">
          <ac:chgData name="Desy Hertinsyana" userId="161e33367aad32cb" providerId="LiveId" clId="{31911A18-7E44-4AEE-9A49-4B56D90B430C}" dt="2023-03-20T01:18:45.229" v="689"/>
          <ac:inkMkLst>
            <pc:docMk/>
            <pc:sldMk cId="3980285857" sldId="319"/>
            <ac:inkMk id="111" creationId="{C5817363-F683-4237-CB81-3FC2ED9052AF}"/>
          </ac:inkMkLst>
        </pc:inkChg>
      </pc:sldChg>
      <pc:sldChg chg="addSp delSp modSp new del mod ord">
        <pc:chgData name="Desy Hertinsyana" userId="161e33367aad32cb" providerId="LiveId" clId="{31911A18-7E44-4AEE-9A49-4B56D90B430C}" dt="2023-03-20T01:52:27.370" v="1239" actId="2696"/>
        <pc:sldMkLst>
          <pc:docMk/>
          <pc:sldMk cId="2895532342" sldId="320"/>
        </pc:sldMkLst>
        <pc:grpChg chg="del mod">
          <ac:chgData name="Desy Hertinsyana" userId="161e33367aad32cb" providerId="LiveId" clId="{31911A18-7E44-4AEE-9A49-4B56D90B430C}" dt="2023-03-20T01:23:41.635" v="717"/>
          <ac:grpSpMkLst>
            <pc:docMk/>
            <pc:sldMk cId="2895532342" sldId="320"/>
            <ac:grpSpMk id="12" creationId="{3F3E2B91-A026-6168-4007-752CB71B226E}"/>
          </ac:grpSpMkLst>
        </pc:grpChg>
        <pc:grpChg chg="mod">
          <ac:chgData name="Desy Hertinsyana" userId="161e33367aad32cb" providerId="LiveId" clId="{31911A18-7E44-4AEE-9A49-4B56D90B430C}" dt="2023-03-20T01:23:36.176" v="703"/>
          <ac:grpSpMkLst>
            <pc:docMk/>
            <pc:sldMk cId="2895532342" sldId="320"/>
            <ac:grpSpMk id="13" creationId="{3B20CC88-B5FC-F38F-53FB-8FE0CB87C6ED}"/>
          </ac:grpSpMkLst>
        </pc:grpChg>
        <pc:grpChg chg="mod">
          <ac:chgData name="Desy Hertinsyana" userId="161e33367aad32cb" providerId="LiveId" clId="{31911A18-7E44-4AEE-9A49-4B56D90B430C}" dt="2023-03-20T01:23:36.176" v="703"/>
          <ac:grpSpMkLst>
            <pc:docMk/>
            <pc:sldMk cId="2895532342" sldId="320"/>
            <ac:grpSpMk id="14" creationId="{CBB7C184-6FC5-E1BF-3054-6E5CCC7E65ED}"/>
          </ac:grpSpMkLst>
        </pc:grpChg>
        <pc:grpChg chg="del mod">
          <ac:chgData name="Desy Hertinsyana" userId="161e33367aad32cb" providerId="LiveId" clId="{31911A18-7E44-4AEE-9A49-4B56D90B430C}" dt="2023-03-20T01:23:42.596" v="719"/>
          <ac:grpSpMkLst>
            <pc:docMk/>
            <pc:sldMk cId="2895532342" sldId="320"/>
            <ac:grpSpMk id="28" creationId="{B1F9BDC1-511E-D159-647D-D109783F43A0}"/>
          </ac:grpSpMkLst>
        </pc:grpChg>
        <pc:grpChg chg="mod">
          <ac:chgData name="Desy Hertinsyana" userId="161e33367aad32cb" providerId="LiveId" clId="{31911A18-7E44-4AEE-9A49-4B56D90B430C}" dt="2023-03-20T01:23:41.635" v="717"/>
          <ac:grpSpMkLst>
            <pc:docMk/>
            <pc:sldMk cId="2895532342" sldId="320"/>
            <ac:grpSpMk id="29" creationId="{DFBD9778-814E-1F78-D416-E8ED58921D83}"/>
          </ac:grpSpMkLst>
        </pc:grpChg>
        <pc:grpChg chg="mod">
          <ac:chgData name="Desy Hertinsyana" userId="161e33367aad32cb" providerId="LiveId" clId="{31911A18-7E44-4AEE-9A49-4B56D90B430C}" dt="2023-03-20T01:23:42.596" v="719"/>
          <ac:grpSpMkLst>
            <pc:docMk/>
            <pc:sldMk cId="2895532342" sldId="320"/>
            <ac:grpSpMk id="31" creationId="{1917377F-1166-409E-A108-D7C35978A9B7}"/>
          </ac:grpSpMkLst>
        </pc:grpChg>
        <pc:grpChg chg="mod">
          <ac:chgData name="Desy Hertinsyana" userId="161e33367aad32cb" providerId="LiveId" clId="{31911A18-7E44-4AEE-9A49-4B56D90B430C}" dt="2023-03-20T01:23:46.168" v="726"/>
          <ac:grpSpMkLst>
            <pc:docMk/>
            <pc:sldMk cId="2895532342" sldId="320"/>
            <ac:grpSpMk id="38" creationId="{9194FC0F-D9B7-8EAC-31FD-25DC19E70CCA}"/>
          </ac:grpSpMkLst>
        </pc:grpChg>
        <pc:grpChg chg="mod">
          <ac:chgData name="Desy Hertinsyana" userId="161e33367aad32cb" providerId="LiveId" clId="{31911A18-7E44-4AEE-9A49-4B56D90B430C}" dt="2023-03-20T01:23:55.129" v="743"/>
          <ac:grpSpMkLst>
            <pc:docMk/>
            <pc:sldMk cId="2895532342" sldId="320"/>
            <ac:grpSpMk id="55" creationId="{0B37A697-0D50-C333-FD44-7C3C70A917C6}"/>
          </ac:grpSpMkLst>
        </pc:grpChg>
        <pc:grpChg chg="mod">
          <ac:chgData name="Desy Hertinsyana" userId="161e33367aad32cb" providerId="LiveId" clId="{31911A18-7E44-4AEE-9A49-4B56D90B430C}" dt="2023-03-20T01:23:55.129" v="743"/>
          <ac:grpSpMkLst>
            <pc:docMk/>
            <pc:sldMk cId="2895532342" sldId="320"/>
            <ac:grpSpMk id="56" creationId="{F195C07A-CC05-2BFC-5A4C-E0CE4A1B48A9}"/>
          </ac:grpSpMkLst>
        </pc:grpChg>
        <pc:grpChg chg="mod">
          <ac:chgData name="Desy Hertinsyana" userId="161e33367aad32cb" providerId="LiveId" clId="{31911A18-7E44-4AEE-9A49-4B56D90B430C}" dt="2023-03-20T01:23:55.129" v="743"/>
          <ac:grpSpMkLst>
            <pc:docMk/>
            <pc:sldMk cId="2895532342" sldId="320"/>
            <ac:grpSpMk id="57" creationId="{461C929D-C0BB-2659-E113-07A4E925E995}"/>
          </ac:grpSpMkLst>
        </pc:grpChg>
        <pc:grpChg chg="mod">
          <ac:chgData name="Desy Hertinsyana" userId="161e33367aad32cb" providerId="LiveId" clId="{31911A18-7E44-4AEE-9A49-4B56D90B430C}" dt="2023-03-20T01:23:55.129" v="743"/>
          <ac:grpSpMkLst>
            <pc:docMk/>
            <pc:sldMk cId="2895532342" sldId="320"/>
            <ac:grpSpMk id="58" creationId="{6D2959BD-13A3-F0ED-C2CD-2E85D483029C}"/>
          </ac:grpSpMkLst>
        </pc:grpChg>
        <pc:grpChg chg="del mod">
          <ac:chgData name="Desy Hertinsyana" userId="161e33367aad32cb" providerId="LiveId" clId="{31911A18-7E44-4AEE-9A49-4B56D90B430C}" dt="2023-03-20T01:25:06.890" v="792"/>
          <ac:grpSpMkLst>
            <pc:docMk/>
            <pc:sldMk cId="2895532342" sldId="320"/>
            <ac:grpSpMk id="62" creationId="{6DB4E8D5-91FD-DED4-4130-0DE9316A798C}"/>
          </ac:grpSpMkLst>
        </pc:grpChg>
        <pc:grpChg chg="mod">
          <ac:chgData name="Desy Hertinsyana" userId="161e33367aad32cb" providerId="LiveId" clId="{31911A18-7E44-4AEE-9A49-4B56D90B430C}" dt="2023-03-20T01:25:06.890" v="792"/>
          <ac:grpSpMkLst>
            <pc:docMk/>
            <pc:sldMk cId="2895532342" sldId="320"/>
            <ac:grpSpMk id="72" creationId="{1A50F5EC-C875-CBD7-69F1-AFAB53B8E510}"/>
          </ac:grpSpMkLst>
        </pc:grpChg>
        <pc:grpChg chg="mod">
          <ac:chgData name="Desy Hertinsyana" userId="161e33367aad32cb" providerId="LiveId" clId="{31911A18-7E44-4AEE-9A49-4B56D90B430C}" dt="2023-03-20T01:25:11.169" v="796"/>
          <ac:grpSpMkLst>
            <pc:docMk/>
            <pc:sldMk cId="2895532342" sldId="320"/>
            <ac:grpSpMk id="76" creationId="{39D60A39-D8AE-DB07-726E-790E8B6387A9}"/>
          </ac:grpSpMkLst>
        </pc:grpChg>
        <pc:grpChg chg="mod">
          <ac:chgData name="Desy Hertinsyana" userId="161e33367aad32cb" providerId="LiveId" clId="{31911A18-7E44-4AEE-9A49-4B56D90B430C}" dt="2023-03-20T01:51:02.498" v="1229"/>
          <ac:grpSpMkLst>
            <pc:docMk/>
            <pc:sldMk cId="2895532342" sldId="320"/>
            <ac:grpSpMk id="79" creationId="{121B58F2-9AF6-877F-6DA5-F3D1F3CCD604}"/>
          </ac:grpSpMkLst>
        </pc:grpChg>
        <pc:inkChg chg="add mod">
          <ac:chgData name="Desy Hertinsyana" userId="161e33367aad32cb" providerId="LiveId" clId="{31911A18-7E44-4AEE-9A49-4B56D90B430C}" dt="2023-03-20T01:23:36.176" v="703"/>
          <ac:inkMkLst>
            <pc:docMk/>
            <pc:sldMk cId="2895532342" sldId="320"/>
            <ac:inkMk id="2" creationId="{42CC501E-7C1B-8EEE-2C50-05C150D59B02}"/>
          </ac:inkMkLst>
        </pc:inkChg>
        <pc:inkChg chg="add mod">
          <ac:chgData name="Desy Hertinsyana" userId="161e33367aad32cb" providerId="LiveId" clId="{31911A18-7E44-4AEE-9A49-4B56D90B430C}" dt="2023-03-20T01:23:36.176" v="703"/>
          <ac:inkMkLst>
            <pc:docMk/>
            <pc:sldMk cId="2895532342" sldId="320"/>
            <ac:inkMk id="3" creationId="{FE1BF7B3-8FD0-D7F1-3617-8DDD0CDC4185}"/>
          </ac:inkMkLst>
        </pc:inkChg>
        <pc:inkChg chg="add mod">
          <ac:chgData name="Desy Hertinsyana" userId="161e33367aad32cb" providerId="LiveId" clId="{31911A18-7E44-4AEE-9A49-4B56D90B430C}" dt="2023-03-20T01:23:36.176" v="703"/>
          <ac:inkMkLst>
            <pc:docMk/>
            <pc:sldMk cId="2895532342" sldId="320"/>
            <ac:inkMk id="4" creationId="{4B880A94-7EBE-A696-2EA3-B5B8D9D7926A}"/>
          </ac:inkMkLst>
        </pc:inkChg>
        <pc:inkChg chg="add mod">
          <ac:chgData name="Desy Hertinsyana" userId="161e33367aad32cb" providerId="LiveId" clId="{31911A18-7E44-4AEE-9A49-4B56D90B430C}" dt="2023-03-20T01:23:36.176" v="703"/>
          <ac:inkMkLst>
            <pc:docMk/>
            <pc:sldMk cId="2895532342" sldId="320"/>
            <ac:inkMk id="5" creationId="{F906D821-5742-E26E-7AED-68EA39FB5B45}"/>
          </ac:inkMkLst>
        </pc:inkChg>
        <pc:inkChg chg="add mod">
          <ac:chgData name="Desy Hertinsyana" userId="161e33367aad32cb" providerId="LiveId" clId="{31911A18-7E44-4AEE-9A49-4B56D90B430C}" dt="2023-03-20T01:23:36.176" v="703"/>
          <ac:inkMkLst>
            <pc:docMk/>
            <pc:sldMk cId="2895532342" sldId="320"/>
            <ac:inkMk id="6" creationId="{EBAD76EA-C225-7DFC-358B-DA4369307D54}"/>
          </ac:inkMkLst>
        </pc:inkChg>
        <pc:inkChg chg="add mod">
          <ac:chgData name="Desy Hertinsyana" userId="161e33367aad32cb" providerId="LiveId" clId="{31911A18-7E44-4AEE-9A49-4B56D90B430C}" dt="2023-03-20T01:23:36.176" v="703"/>
          <ac:inkMkLst>
            <pc:docMk/>
            <pc:sldMk cId="2895532342" sldId="320"/>
            <ac:inkMk id="7" creationId="{010B397B-BCB6-F64F-773F-BC5C209EC014}"/>
          </ac:inkMkLst>
        </pc:inkChg>
        <pc:inkChg chg="add mod">
          <ac:chgData name="Desy Hertinsyana" userId="161e33367aad32cb" providerId="LiveId" clId="{31911A18-7E44-4AEE-9A49-4B56D90B430C}" dt="2023-03-20T01:23:41.635" v="717"/>
          <ac:inkMkLst>
            <pc:docMk/>
            <pc:sldMk cId="2895532342" sldId="320"/>
            <ac:inkMk id="8" creationId="{E16F9D97-1758-FD63-FDEA-1236115F677F}"/>
          </ac:inkMkLst>
        </pc:inkChg>
        <pc:inkChg chg="add mod">
          <ac:chgData name="Desy Hertinsyana" userId="161e33367aad32cb" providerId="LiveId" clId="{31911A18-7E44-4AEE-9A49-4B56D90B430C}" dt="2023-03-20T01:23:41.635" v="717"/>
          <ac:inkMkLst>
            <pc:docMk/>
            <pc:sldMk cId="2895532342" sldId="320"/>
            <ac:inkMk id="9" creationId="{5D7CC910-E958-FFAE-F190-6BFEA7A59D96}"/>
          </ac:inkMkLst>
        </pc:inkChg>
        <pc:inkChg chg="add mod">
          <ac:chgData name="Desy Hertinsyana" userId="161e33367aad32cb" providerId="LiveId" clId="{31911A18-7E44-4AEE-9A49-4B56D90B430C}" dt="2023-03-20T01:23:41.635" v="717"/>
          <ac:inkMkLst>
            <pc:docMk/>
            <pc:sldMk cId="2895532342" sldId="320"/>
            <ac:inkMk id="10" creationId="{7E78D854-974E-1EF4-1060-23B6E045AB8A}"/>
          </ac:inkMkLst>
        </pc:inkChg>
        <pc:inkChg chg="add mod">
          <ac:chgData name="Desy Hertinsyana" userId="161e33367aad32cb" providerId="LiveId" clId="{31911A18-7E44-4AEE-9A49-4B56D90B430C}" dt="2023-03-20T01:23:41.635" v="717"/>
          <ac:inkMkLst>
            <pc:docMk/>
            <pc:sldMk cId="2895532342" sldId="320"/>
            <ac:inkMk id="11" creationId="{86A28B6E-9293-14AC-CBE0-BB6BD05088DD}"/>
          </ac:inkMkLst>
        </pc:inkChg>
        <pc:inkChg chg="add mod">
          <ac:chgData name="Desy Hertinsyana" userId="161e33367aad32cb" providerId="LiveId" clId="{31911A18-7E44-4AEE-9A49-4B56D90B430C}" dt="2023-03-20T01:23:41.635" v="717"/>
          <ac:inkMkLst>
            <pc:docMk/>
            <pc:sldMk cId="2895532342" sldId="320"/>
            <ac:inkMk id="15" creationId="{F4FAC514-01D2-F7FD-59BE-707D5358B214}"/>
          </ac:inkMkLst>
        </pc:inkChg>
        <pc:inkChg chg="add mod">
          <ac:chgData name="Desy Hertinsyana" userId="161e33367aad32cb" providerId="LiveId" clId="{31911A18-7E44-4AEE-9A49-4B56D90B430C}" dt="2023-03-20T01:23:41.635" v="717"/>
          <ac:inkMkLst>
            <pc:docMk/>
            <pc:sldMk cId="2895532342" sldId="320"/>
            <ac:inkMk id="16" creationId="{1B8D51C2-4E83-CE4C-D532-B2A59473AB9E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17" creationId="{A3A505F5-1C2F-94DA-3000-771166AE4C7A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18" creationId="{C794E836-0704-C539-C919-E2A500B07103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19" creationId="{194C94A1-F265-21BB-844F-98692FE88F4C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0" creationId="{884E859B-5D38-4840-1694-71CE2DFF44EE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1" creationId="{44FF4604-ECAD-807D-DE9C-DDE1D351B076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2" creationId="{8EF05D46-D844-BB14-C19D-AEDCEC7D778B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3" creationId="{9CA0FEA6-7801-05BF-4614-1DFD43D6DD60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4" creationId="{CDEEC2F5-D60F-4DF0-42A4-4C508B432DDD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5" creationId="{2B29248C-916A-768E-D893-6FBEA1737968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6" creationId="{18D9BC7D-FA0B-E6CF-595C-12379283D07F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27" creationId="{B13403D4-D5F9-D795-F1A9-8A6CDA12A828}"/>
          </ac:inkMkLst>
        </pc:inkChg>
        <pc:inkChg chg="add mod">
          <ac:chgData name="Desy Hertinsyana" userId="161e33367aad32cb" providerId="LiveId" clId="{31911A18-7E44-4AEE-9A49-4B56D90B430C}" dt="2023-03-20T01:23:42.596" v="719"/>
          <ac:inkMkLst>
            <pc:docMk/>
            <pc:sldMk cId="2895532342" sldId="320"/>
            <ac:inkMk id="30" creationId="{0D18B6B2-2380-E818-1A94-177288DD7A1A}"/>
          </ac:inkMkLst>
        </pc:inkChg>
        <pc:inkChg chg="add mod">
          <ac:chgData name="Desy Hertinsyana" userId="161e33367aad32cb" providerId="LiveId" clId="{31911A18-7E44-4AEE-9A49-4B56D90B430C}" dt="2023-03-20T01:23:46.168" v="726"/>
          <ac:inkMkLst>
            <pc:docMk/>
            <pc:sldMk cId="2895532342" sldId="320"/>
            <ac:inkMk id="32" creationId="{3AA5B273-D5CA-4B45-DD07-2505F90C4987}"/>
          </ac:inkMkLst>
        </pc:inkChg>
        <pc:inkChg chg="add mod">
          <ac:chgData name="Desy Hertinsyana" userId="161e33367aad32cb" providerId="LiveId" clId="{31911A18-7E44-4AEE-9A49-4B56D90B430C}" dt="2023-03-20T01:23:46.168" v="726"/>
          <ac:inkMkLst>
            <pc:docMk/>
            <pc:sldMk cId="2895532342" sldId="320"/>
            <ac:inkMk id="33" creationId="{36182DC0-3989-7705-46D0-C332CE8A1FF3}"/>
          </ac:inkMkLst>
        </pc:inkChg>
        <pc:inkChg chg="add mod">
          <ac:chgData name="Desy Hertinsyana" userId="161e33367aad32cb" providerId="LiveId" clId="{31911A18-7E44-4AEE-9A49-4B56D90B430C}" dt="2023-03-20T01:23:46.168" v="726"/>
          <ac:inkMkLst>
            <pc:docMk/>
            <pc:sldMk cId="2895532342" sldId="320"/>
            <ac:inkMk id="34" creationId="{8534D1FB-8B64-1D96-FA70-CFE6F47C9D74}"/>
          </ac:inkMkLst>
        </pc:inkChg>
        <pc:inkChg chg="add mod">
          <ac:chgData name="Desy Hertinsyana" userId="161e33367aad32cb" providerId="LiveId" clId="{31911A18-7E44-4AEE-9A49-4B56D90B430C}" dt="2023-03-20T01:23:46.168" v="726"/>
          <ac:inkMkLst>
            <pc:docMk/>
            <pc:sldMk cId="2895532342" sldId="320"/>
            <ac:inkMk id="35" creationId="{F10CA828-4D44-6F8F-32A3-867F0F56411B}"/>
          </ac:inkMkLst>
        </pc:inkChg>
        <pc:inkChg chg="add">
          <ac:chgData name="Desy Hertinsyana" userId="161e33367aad32cb" providerId="LiveId" clId="{31911A18-7E44-4AEE-9A49-4B56D90B430C}" dt="2023-03-20T01:23:44.861" v="724" actId="9405"/>
          <ac:inkMkLst>
            <pc:docMk/>
            <pc:sldMk cId="2895532342" sldId="320"/>
            <ac:inkMk id="36" creationId="{D4B5AAFF-154A-1246-A68B-2F99E6CB20D1}"/>
          </ac:inkMkLst>
        </pc:inkChg>
        <pc:inkChg chg="add">
          <ac:chgData name="Desy Hertinsyana" userId="161e33367aad32cb" providerId="LiveId" clId="{31911A18-7E44-4AEE-9A49-4B56D90B430C}" dt="2023-03-20T01:23:45.609" v="725" actId="9405"/>
          <ac:inkMkLst>
            <pc:docMk/>
            <pc:sldMk cId="2895532342" sldId="320"/>
            <ac:inkMk id="37" creationId="{B92188FB-8A9C-68A6-2B02-0D41AF51021B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39" creationId="{353A3ACD-C4F9-43CD-1BB9-76EA4E40CF65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0" creationId="{CF4FFF04-DF0F-18D9-2CEA-CA0E65764714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1" creationId="{C22E4C7C-321A-DCCE-90C3-D499DE65ACEF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2" creationId="{87CB3094-F5FC-23FB-CA9F-4B373F67A3E2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3" creationId="{5DEE2A6D-0F34-266A-7D5D-B164E134D587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4" creationId="{38084294-3DEF-4837-835F-886E66C70CD5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5" creationId="{34C986F4-452D-3D41-90C6-EDAFB9C50791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6" creationId="{A1B27437-DB1E-14D1-DE90-C5F8D4ED3C7D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7" creationId="{C2293642-4FB3-1728-27D6-ED780B3EDF63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48" creationId="{225E20F3-26B7-303F-4AC9-A64CE3C13A48}"/>
          </ac:inkMkLst>
        </pc:inkChg>
        <pc:inkChg chg="add">
          <ac:chgData name="Desy Hertinsyana" userId="161e33367aad32cb" providerId="LiveId" clId="{31911A18-7E44-4AEE-9A49-4B56D90B430C}" dt="2023-03-20T01:23:52.084" v="737" actId="9405"/>
          <ac:inkMkLst>
            <pc:docMk/>
            <pc:sldMk cId="2895532342" sldId="320"/>
            <ac:inkMk id="49" creationId="{6B588B0E-AA2A-4C84-8C9A-9A24580E4A4A}"/>
          </ac:inkMkLst>
        </pc:inkChg>
        <pc:inkChg chg="add">
          <ac:chgData name="Desy Hertinsyana" userId="161e33367aad32cb" providerId="LiveId" clId="{31911A18-7E44-4AEE-9A49-4B56D90B430C}" dt="2023-03-20T01:23:52.441" v="738" actId="9405"/>
          <ac:inkMkLst>
            <pc:docMk/>
            <pc:sldMk cId="2895532342" sldId="320"/>
            <ac:inkMk id="50" creationId="{325D4398-2ED4-28F3-C4B1-DFCA9F974EC4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51" creationId="{4DDF2542-67F5-38D3-78F6-F5477D173C17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52" creationId="{518EBDDB-EA65-5331-37F9-75983D4D9FCA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53" creationId="{306C487B-AE9B-9329-7F74-04B9BF0B96FD}"/>
          </ac:inkMkLst>
        </pc:inkChg>
        <pc:inkChg chg="add mod">
          <ac:chgData name="Desy Hertinsyana" userId="161e33367aad32cb" providerId="LiveId" clId="{31911A18-7E44-4AEE-9A49-4B56D90B430C}" dt="2023-03-20T01:23:55.129" v="743"/>
          <ac:inkMkLst>
            <pc:docMk/>
            <pc:sldMk cId="2895532342" sldId="320"/>
            <ac:inkMk id="54" creationId="{00FAA828-18A3-1902-FF0B-FC864649DE96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59" creationId="{2C837244-B325-EC95-0471-789ADF90DABD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0" creationId="{107F733C-B856-93F3-114E-6C964FD5C425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1" creationId="{4A03A129-D0A7-490D-CE6D-FF444194144E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3" creationId="{3AF6BF51-B721-61D6-507F-D6997A2BDA3A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4" creationId="{7D5CEB6D-D0D7-7E6C-F724-3B11A9FF3C90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5" creationId="{EA1F94FA-5280-18AF-EE23-645371153AFF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6" creationId="{9A0A48C7-7D40-06A1-94CB-36561557C30F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7" creationId="{0FC12DAF-7486-6E81-01A6-BC1D1049798F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8" creationId="{7C2CE873-7A29-41D5-83A8-86EEB3C23574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69" creationId="{59A262CD-0DC1-F1A8-916A-838046DE2808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70" creationId="{9121273D-87CC-632F-6CDB-8B9BB3C906CE}"/>
          </ac:inkMkLst>
        </pc:inkChg>
        <pc:inkChg chg="add mod">
          <ac:chgData name="Desy Hertinsyana" userId="161e33367aad32cb" providerId="LiveId" clId="{31911A18-7E44-4AEE-9A49-4B56D90B430C}" dt="2023-03-20T01:25:06.890" v="792"/>
          <ac:inkMkLst>
            <pc:docMk/>
            <pc:sldMk cId="2895532342" sldId="320"/>
            <ac:inkMk id="71" creationId="{77D70D58-7A78-4B0F-20D7-F07D3E489DD9}"/>
          </ac:inkMkLst>
        </pc:inkChg>
        <pc:inkChg chg="add mod">
          <ac:chgData name="Desy Hertinsyana" userId="161e33367aad32cb" providerId="LiveId" clId="{31911A18-7E44-4AEE-9A49-4B56D90B430C}" dt="2023-03-20T01:25:11.169" v="796"/>
          <ac:inkMkLst>
            <pc:docMk/>
            <pc:sldMk cId="2895532342" sldId="320"/>
            <ac:inkMk id="73" creationId="{FE3E3DDD-43FE-853C-94F9-9F491BA291D0}"/>
          </ac:inkMkLst>
        </pc:inkChg>
        <pc:inkChg chg="add mod">
          <ac:chgData name="Desy Hertinsyana" userId="161e33367aad32cb" providerId="LiveId" clId="{31911A18-7E44-4AEE-9A49-4B56D90B430C}" dt="2023-03-20T01:25:11.169" v="796"/>
          <ac:inkMkLst>
            <pc:docMk/>
            <pc:sldMk cId="2895532342" sldId="320"/>
            <ac:inkMk id="74" creationId="{7C74F140-C2BE-8706-8E56-B9E07466D739}"/>
          </ac:inkMkLst>
        </pc:inkChg>
        <pc:inkChg chg="add mod">
          <ac:chgData name="Desy Hertinsyana" userId="161e33367aad32cb" providerId="LiveId" clId="{31911A18-7E44-4AEE-9A49-4B56D90B430C}" dt="2023-03-20T01:25:11.169" v="796"/>
          <ac:inkMkLst>
            <pc:docMk/>
            <pc:sldMk cId="2895532342" sldId="320"/>
            <ac:inkMk id="75" creationId="{A8BBC0C4-06AF-9A36-816D-13ECCC57D5AC}"/>
          </ac:inkMkLst>
        </pc:inkChg>
        <pc:inkChg chg="add mod">
          <ac:chgData name="Desy Hertinsyana" userId="161e33367aad32cb" providerId="LiveId" clId="{31911A18-7E44-4AEE-9A49-4B56D90B430C}" dt="2023-03-20T01:51:02.498" v="1229"/>
          <ac:inkMkLst>
            <pc:docMk/>
            <pc:sldMk cId="2895532342" sldId="320"/>
            <ac:inkMk id="77" creationId="{313F985C-89AC-EA95-DD35-8E26982A1E01}"/>
          </ac:inkMkLst>
        </pc:inkChg>
        <pc:inkChg chg="add mod">
          <ac:chgData name="Desy Hertinsyana" userId="161e33367aad32cb" providerId="LiveId" clId="{31911A18-7E44-4AEE-9A49-4B56D90B430C}" dt="2023-03-20T01:51:02.498" v="1229"/>
          <ac:inkMkLst>
            <pc:docMk/>
            <pc:sldMk cId="2895532342" sldId="320"/>
            <ac:inkMk id="78" creationId="{7D111432-2CF0-12AA-4B9D-130EBDA1CFC4}"/>
          </ac:inkMkLst>
        </pc:inkChg>
      </pc:sldChg>
      <pc:sldChg chg="addSp delSp modSp new mod">
        <pc:chgData name="Desy Hertinsyana" userId="161e33367aad32cb" providerId="LiveId" clId="{31911A18-7E44-4AEE-9A49-4B56D90B430C}" dt="2023-03-20T01:27:26.580" v="881"/>
        <pc:sldMkLst>
          <pc:docMk/>
          <pc:sldMk cId="3836025312" sldId="321"/>
        </pc:sldMkLst>
        <pc:grpChg chg="del mod">
          <ac:chgData name="Desy Hertinsyana" userId="161e33367aad32cb" providerId="LiveId" clId="{31911A18-7E44-4AEE-9A49-4B56D90B430C}" dt="2023-03-20T01:24:16.779" v="757"/>
          <ac:grpSpMkLst>
            <pc:docMk/>
            <pc:sldMk cId="3836025312" sldId="321"/>
            <ac:grpSpMk id="6" creationId="{AF6C8BDE-85A8-1BD8-5262-949ADBE0B17D}"/>
          </ac:grpSpMkLst>
        </pc:grpChg>
        <pc:grpChg chg="mod">
          <ac:chgData name="Desy Hertinsyana" userId="161e33367aad32cb" providerId="LiveId" clId="{31911A18-7E44-4AEE-9A49-4B56D90B430C}" dt="2023-03-20T01:24:16.779" v="757"/>
          <ac:grpSpMkLst>
            <pc:docMk/>
            <pc:sldMk cId="3836025312" sldId="321"/>
            <ac:grpSpMk id="15" creationId="{9A0D862C-F5AA-A9CC-C04F-191FF0C082C2}"/>
          </ac:grpSpMkLst>
        </pc:grpChg>
        <pc:grpChg chg="mod">
          <ac:chgData name="Desy Hertinsyana" userId="161e33367aad32cb" providerId="LiveId" clId="{31911A18-7E44-4AEE-9A49-4B56D90B430C}" dt="2023-03-20T01:24:16.779" v="757"/>
          <ac:grpSpMkLst>
            <pc:docMk/>
            <pc:sldMk cId="3836025312" sldId="321"/>
            <ac:grpSpMk id="16" creationId="{37E4FB4B-6A54-55CA-D182-9F9DD2BE189C}"/>
          </ac:grpSpMkLst>
        </pc:grpChg>
        <pc:grpChg chg="del mod">
          <ac:chgData name="Desy Hertinsyana" userId="161e33367aad32cb" providerId="LiveId" clId="{31911A18-7E44-4AEE-9A49-4B56D90B430C}" dt="2023-03-20T01:24:25.801" v="774"/>
          <ac:grpSpMkLst>
            <pc:docMk/>
            <pc:sldMk cId="3836025312" sldId="321"/>
            <ac:grpSpMk id="25" creationId="{247E4269-4930-6883-39A6-13F408C472B6}"/>
          </ac:grpSpMkLst>
        </pc:grpChg>
        <pc:grpChg chg="del mod">
          <ac:chgData name="Desy Hertinsyana" userId="161e33367aad32cb" providerId="LiveId" clId="{31911A18-7E44-4AEE-9A49-4B56D90B430C}" dt="2023-03-20T01:24:29.246" v="778"/>
          <ac:grpSpMkLst>
            <pc:docMk/>
            <pc:sldMk cId="3836025312" sldId="321"/>
            <ac:grpSpMk id="33" creationId="{ED3E45DB-D03E-7F39-B9A1-FC8EDA356987}"/>
          </ac:grpSpMkLst>
        </pc:grpChg>
        <pc:grpChg chg="mod">
          <ac:chgData name="Desy Hertinsyana" userId="161e33367aad32cb" providerId="LiveId" clId="{31911A18-7E44-4AEE-9A49-4B56D90B430C}" dt="2023-03-20T01:24:29.246" v="778"/>
          <ac:grpSpMkLst>
            <pc:docMk/>
            <pc:sldMk cId="3836025312" sldId="321"/>
            <ac:grpSpMk id="37" creationId="{05BE18D3-9FA3-3FA8-7AE0-D5053F837C43}"/>
          </ac:grpSpMkLst>
        </pc:grpChg>
        <pc:grpChg chg="del mod">
          <ac:chgData name="Desy Hertinsyana" userId="161e33367aad32cb" providerId="LiveId" clId="{31911A18-7E44-4AEE-9A49-4B56D90B430C}" dt="2023-03-20T01:26:05.231" v="848"/>
          <ac:grpSpMkLst>
            <pc:docMk/>
            <pc:sldMk cId="3836025312" sldId="321"/>
            <ac:grpSpMk id="49" creationId="{6DB71573-DF43-93B3-9CAA-5F8D38F43866}"/>
          </ac:grpSpMkLst>
        </pc:grpChg>
        <pc:grpChg chg="del mod">
          <ac:chgData name="Desy Hertinsyana" userId="161e33367aad32cb" providerId="LiveId" clId="{31911A18-7E44-4AEE-9A49-4B56D90B430C}" dt="2023-03-20T01:26:05.231" v="848"/>
          <ac:grpSpMkLst>
            <pc:docMk/>
            <pc:sldMk cId="3836025312" sldId="321"/>
            <ac:grpSpMk id="50" creationId="{37E54B8F-9273-2679-154E-611CAFB5EA6B}"/>
          </ac:grpSpMkLst>
        </pc:grpChg>
        <pc:grpChg chg="del mod">
          <ac:chgData name="Desy Hertinsyana" userId="161e33367aad32cb" providerId="LiveId" clId="{31911A18-7E44-4AEE-9A49-4B56D90B430C}" dt="2023-03-20T01:25:48.647" v="823"/>
          <ac:grpSpMkLst>
            <pc:docMk/>
            <pc:sldMk cId="3836025312" sldId="321"/>
            <ac:grpSpMk id="63" creationId="{7E058F63-5A73-3D54-9881-322F66D97928}"/>
          </ac:grpSpMkLst>
        </pc:grpChg>
        <pc:grpChg chg="del mod">
          <ac:chgData name="Desy Hertinsyana" userId="161e33367aad32cb" providerId="LiveId" clId="{31911A18-7E44-4AEE-9A49-4B56D90B430C}" dt="2023-03-20T01:26:05.231" v="848"/>
          <ac:grpSpMkLst>
            <pc:docMk/>
            <pc:sldMk cId="3836025312" sldId="321"/>
            <ac:grpSpMk id="65" creationId="{B94A7FA8-2C47-392B-E659-E7D9ADF98FD4}"/>
          </ac:grpSpMkLst>
        </pc:grpChg>
        <pc:grpChg chg="del mod">
          <ac:chgData name="Desy Hertinsyana" userId="161e33367aad32cb" providerId="LiveId" clId="{31911A18-7E44-4AEE-9A49-4B56D90B430C}" dt="2023-03-20T01:25:54.855" v="833"/>
          <ac:grpSpMkLst>
            <pc:docMk/>
            <pc:sldMk cId="3836025312" sldId="321"/>
            <ac:grpSpMk id="68" creationId="{24D93971-848E-C3F5-BD3B-063A15890708}"/>
          </ac:grpSpMkLst>
        </pc:grpChg>
        <pc:grpChg chg="del mod">
          <ac:chgData name="Desy Hertinsyana" userId="161e33367aad32cb" providerId="LiveId" clId="{31911A18-7E44-4AEE-9A49-4B56D90B430C}" dt="2023-03-20T01:26:05.231" v="848"/>
          <ac:grpSpMkLst>
            <pc:docMk/>
            <pc:sldMk cId="3836025312" sldId="321"/>
            <ac:grpSpMk id="75" creationId="{1259F5B8-5CE5-6D2A-3A95-D6D7C55F05D2}"/>
          </ac:grpSpMkLst>
        </pc:grpChg>
        <pc:grpChg chg="del mod">
          <ac:chgData name="Desy Hertinsyana" userId="161e33367aad32cb" providerId="LiveId" clId="{31911A18-7E44-4AEE-9A49-4B56D90B430C}" dt="2023-03-20T01:26:03.218" v="844"/>
          <ac:grpSpMkLst>
            <pc:docMk/>
            <pc:sldMk cId="3836025312" sldId="321"/>
            <ac:grpSpMk id="84" creationId="{DB20BE9E-2457-FF49-3F66-F211EC0F77F1}"/>
          </ac:grpSpMkLst>
        </pc:grpChg>
        <pc:grpChg chg="del mod">
          <ac:chgData name="Desy Hertinsyana" userId="161e33367aad32cb" providerId="LiveId" clId="{31911A18-7E44-4AEE-9A49-4B56D90B430C}" dt="2023-03-20T01:26:05.231" v="848"/>
          <ac:grpSpMkLst>
            <pc:docMk/>
            <pc:sldMk cId="3836025312" sldId="321"/>
            <ac:grpSpMk id="86" creationId="{C3DAADBA-B548-A17F-FBF5-9A34CCC3B098}"/>
          </ac:grpSpMkLst>
        </pc:grpChg>
        <pc:grpChg chg="del mod">
          <ac:chgData name="Desy Hertinsyana" userId="161e33367aad32cb" providerId="LiveId" clId="{31911A18-7E44-4AEE-9A49-4B56D90B430C}" dt="2023-03-20T01:26:24.889" v="854"/>
          <ac:grpSpMkLst>
            <pc:docMk/>
            <pc:sldMk cId="3836025312" sldId="321"/>
            <ac:grpSpMk id="90" creationId="{B4CCCC5C-98CA-F85D-8AE0-CAAC2015F3FE}"/>
          </ac:grpSpMkLst>
        </pc:grpChg>
        <pc:grpChg chg="del mod">
          <ac:chgData name="Desy Hertinsyana" userId="161e33367aad32cb" providerId="LiveId" clId="{31911A18-7E44-4AEE-9A49-4B56D90B430C}" dt="2023-03-20T01:26:58.053" v="880"/>
          <ac:grpSpMkLst>
            <pc:docMk/>
            <pc:sldMk cId="3836025312" sldId="321"/>
            <ac:grpSpMk id="93" creationId="{0DAA06B9-9F6F-BFBB-C1CF-AA7C8467AEB0}"/>
          </ac:grpSpMkLst>
        </pc:grpChg>
        <pc:grpChg chg="del mod">
          <ac:chgData name="Desy Hertinsyana" userId="161e33367aad32cb" providerId="LiveId" clId="{31911A18-7E44-4AEE-9A49-4B56D90B430C}" dt="2023-03-20T01:26:58.053" v="880"/>
          <ac:grpSpMkLst>
            <pc:docMk/>
            <pc:sldMk cId="3836025312" sldId="321"/>
            <ac:grpSpMk id="96" creationId="{CFDF26AE-973D-B564-4654-5223D0995259}"/>
          </ac:grpSpMkLst>
        </pc:grpChg>
        <pc:grpChg chg="del mod">
          <ac:chgData name="Desy Hertinsyana" userId="161e33367aad32cb" providerId="LiveId" clId="{31911A18-7E44-4AEE-9A49-4B56D90B430C}" dt="2023-03-20T01:26:44.164" v="863"/>
          <ac:grpSpMkLst>
            <pc:docMk/>
            <pc:sldMk cId="3836025312" sldId="321"/>
            <ac:grpSpMk id="102" creationId="{F7AA2346-A5D8-C8D4-30D3-0F22EAA1BD9B}"/>
          </ac:grpSpMkLst>
        </pc:grpChg>
        <pc:grpChg chg="del mod">
          <ac:chgData name="Desy Hertinsyana" userId="161e33367aad32cb" providerId="LiveId" clId="{31911A18-7E44-4AEE-9A49-4B56D90B430C}" dt="2023-03-20T01:26:49.518" v="870"/>
          <ac:grpSpMkLst>
            <pc:docMk/>
            <pc:sldMk cId="3836025312" sldId="321"/>
            <ac:grpSpMk id="105" creationId="{4FF296BA-2A9C-5606-F23E-A977253E5F73}"/>
          </ac:grpSpMkLst>
        </pc:grpChg>
        <pc:grpChg chg="del mod">
          <ac:chgData name="Desy Hertinsyana" userId="161e33367aad32cb" providerId="LiveId" clId="{31911A18-7E44-4AEE-9A49-4B56D90B430C}" dt="2023-03-20T01:26:58.053" v="880"/>
          <ac:grpSpMkLst>
            <pc:docMk/>
            <pc:sldMk cId="3836025312" sldId="321"/>
            <ac:grpSpMk id="112" creationId="{F99BF00B-652A-DB6F-CE0A-CEF27C037664}"/>
          </ac:grpSpMkLst>
        </pc:grpChg>
        <pc:grpChg chg="del mod">
          <ac:chgData name="Desy Hertinsyana" userId="161e33367aad32cb" providerId="LiveId" clId="{31911A18-7E44-4AEE-9A49-4B56D90B430C}" dt="2023-03-20T01:26:58.053" v="880"/>
          <ac:grpSpMkLst>
            <pc:docMk/>
            <pc:sldMk cId="3836025312" sldId="321"/>
            <ac:grpSpMk id="122" creationId="{E76938AB-71D8-3FE8-7CE9-154625D11066}"/>
          </ac:grpSpMkLst>
        </pc:grpChg>
        <pc:grpChg chg="mod">
          <ac:chgData name="Desy Hertinsyana" userId="161e33367aad32cb" providerId="LiveId" clId="{31911A18-7E44-4AEE-9A49-4B56D90B430C}" dt="2023-03-20T01:27:26.580" v="881"/>
          <ac:grpSpMkLst>
            <pc:docMk/>
            <pc:sldMk cId="3836025312" sldId="321"/>
            <ac:grpSpMk id="123" creationId="{E8DB7C00-88A5-CAA2-C85D-0B30416DB422}"/>
          </ac:grpSpMkLst>
        </pc:grp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2" creationId="{E50F4B38-2521-AAE6-E87F-391558C1F2B0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3" creationId="{6A8552DF-5686-FFDB-643A-B50FFD6865D7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4" creationId="{9252B662-00C4-AE78-E4F1-225213540ADA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5" creationId="{8526F67A-6388-4B9B-EDDC-935B5100A70F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7" creationId="{4057539A-3AB0-6CE3-24D2-527A30EC7AA7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8" creationId="{FEBD934C-AE5C-E8FC-5A5B-C6E67FFD3B94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9" creationId="{401BF61C-F115-90C0-A630-C1EBB1B3F947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10" creationId="{1E98F591-0E69-81C6-02E1-F8BBDACE9B35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11" creationId="{7DFC546A-DB86-B93B-CC19-FB7037EDC6C3}"/>
          </ac:inkMkLst>
        </pc:inkChg>
        <pc:inkChg chg="add">
          <ac:chgData name="Desy Hertinsyana" userId="161e33367aad32cb" providerId="LiveId" clId="{31911A18-7E44-4AEE-9A49-4B56D90B430C}" dt="2023-03-20T01:24:14.990" v="754" actId="9405"/>
          <ac:inkMkLst>
            <pc:docMk/>
            <pc:sldMk cId="3836025312" sldId="321"/>
            <ac:inkMk id="12" creationId="{8D3B8C2B-7A1F-0268-B4E2-E5647AEA7EFB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13" creationId="{949C8734-6B9C-3A5C-C33B-82088E18CB3A}"/>
          </ac:inkMkLst>
        </pc:inkChg>
        <pc:inkChg chg="add mod">
          <ac:chgData name="Desy Hertinsyana" userId="161e33367aad32cb" providerId="LiveId" clId="{31911A18-7E44-4AEE-9A49-4B56D90B430C}" dt="2023-03-20T01:24:16.779" v="757"/>
          <ac:inkMkLst>
            <pc:docMk/>
            <pc:sldMk cId="3836025312" sldId="321"/>
            <ac:inkMk id="14" creationId="{72508E12-76FC-DB1F-77EE-10343072AE6D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17" creationId="{D5C0C63A-B209-BC61-EA0D-952C0C60E406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18" creationId="{6528C486-36BD-C8BE-8116-E777BCF345EE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19" creationId="{FC1A082E-EAFE-4B8C-40BA-390BCAAF9307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0" creationId="{8A14B5F2-B799-BEB9-1CDF-45F252FE3672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1" creationId="{3043D471-9F35-984F-C3C8-2922CAAD4C45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2" creationId="{C8176E7B-521D-04F1-15E7-78C876258013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3" creationId="{718EA92C-364A-F3DE-EDD5-8C2EC65647D6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4" creationId="{1D9F5E3D-B5A2-67CF-C246-C10A10009D85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6" creationId="{E0719BBD-1422-98C4-6D19-1940B7D11A2F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7" creationId="{2F1EA894-EFDC-2EB3-71D9-2D354610137A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8" creationId="{58E4AAB6-0FB6-7A60-5844-66205BFB73AA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29" creationId="{4A99D267-179C-2AA3-48F4-A9624718F7FB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30" creationId="{48BB0B9F-79DD-6501-CF38-7C29FE05ABC6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31" creationId="{0D88A2A1-3E8F-2F77-EBBE-9697F6846369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32" creationId="{1CD08282-B5BF-CDEF-A5F4-5447F6F62DAB}"/>
          </ac:inkMkLst>
        </pc:inkChg>
        <pc:inkChg chg="add">
          <ac:chgData name="Desy Hertinsyana" userId="161e33367aad32cb" providerId="LiveId" clId="{31911A18-7E44-4AEE-9A49-4B56D90B430C}" dt="2023-03-20T01:24:26.280" v="775" actId="9405"/>
          <ac:inkMkLst>
            <pc:docMk/>
            <pc:sldMk cId="3836025312" sldId="321"/>
            <ac:inkMk id="34" creationId="{7CD65AB9-FD0B-4E4D-BD60-44956286011A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35" creationId="{25C2B0FA-39D1-24F8-A04A-1ADB3CB0A9FC}"/>
          </ac:inkMkLst>
        </pc:inkChg>
        <pc:inkChg chg="add mod">
          <ac:chgData name="Desy Hertinsyana" userId="161e33367aad32cb" providerId="LiveId" clId="{31911A18-7E44-4AEE-9A49-4B56D90B430C}" dt="2023-03-20T01:24:29.246" v="778"/>
          <ac:inkMkLst>
            <pc:docMk/>
            <pc:sldMk cId="3836025312" sldId="321"/>
            <ac:inkMk id="36" creationId="{7E6C96FF-724B-C8F1-0CD3-10F16D63142B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38" creationId="{6B734697-3266-1803-28B8-EAD10D368691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39" creationId="{E5A8B8BD-9FB1-C778-BD25-DF413591F87C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0" creationId="{4852D7FE-859B-8554-D699-21760993E055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1" creationId="{E7563DAE-957E-6487-A926-592435C8EEAF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2" creationId="{8FD3EF0E-E79D-D4AD-6EA3-2FCC0FAB0FC4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3" creationId="{EB2E6D3E-7A49-D8D0-9A82-17D553E748B1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4" creationId="{E69844E0-E9EF-951A-10B0-0C04966E4DE6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5" creationId="{8FAF01D6-B1CA-7960-865D-196022A6C210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6" creationId="{5A6D89D1-035D-E14C-8C9A-1D1FF452CD9B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7" creationId="{DFAEE07B-B91A-0370-9BF9-183AD2227704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48" creationId="{836280B5-5C35-560C-3826-774D23C65468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1" creationId="{E12E2952-3200-6110-BD80-046E7F6F2A5A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2" creationId="{6006DAEA-C731-B559-7A6B-E298ADD97B2E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3" creationId="{A457571B-3243-CD85-8A4A-18F2644B5322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4" creationId="{C3537A48-CC48-FA96-9393-D9053D540D1E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5" creationId="{721B34AE-6A9B-448D-E0BC-4F91BCB853D3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6" creationId="{DE936C31-074A-64AE-53C9-A11FE418824F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7" creationId="{0C49EEFC-FAD1-66EE-B7E6-66D32F7F830A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8" creationId="{45A3E903-1151-2782-F0E9-ACE4B65E5639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59" creationId="{DD0AAF90-9331-4A58-80E9-A99D215669FE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60" creationId="{D1655376-6CB4-603C-A5AE-38A9D83AD638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61" creationId="{4E506EEB-21A2-06FC-941B-8CC5FFE155F4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62" creationId="{D0DBAA8C-7A89-8E4E-7BDE-870694027E89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64" creationId="{ABBC1AAE-E533-1AA8-5C50-2F09DE94A245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66" creationId="{4AF25FAF-88B1-9544-93A4-9FB1DC5B4692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67" creationId="{B7EA5DE2-EA94-3ACB-55DE-261C68A33792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69" creationId="{B03DF1F5-C3A6-4CE3-C0FA-7C90F88193D8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0" creationId="{20A530B2-24A8-11DA-56BC-0494E42D51BC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1" creationId="{CD471B5F-0B9D-3B68-48F1-94CE1A83F639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2" creationId="{850C8C26-D995-C6B1-213E-2961FB95F1D3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3" creationId="{C6D8824E-5B9C-8AF8-258D-C98D335AC7F4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4" creationId="{DE03EB4B-9391-ACFE-0178-CE6455870DBC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6" creationId="{D26350D2-0F24-5EA6-25BC-DEC76F59EF97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7" creationId="{B27CC87F-D266-33CC-05DE-54A0AB1D9ED7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8" creationId="{B62DA079-DAEA-C5B3-7FD4-CDB755CC1331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79" creationId="{0712483A-0E5F-599B-D26F-DB41099114E5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0" creationId="{02FFD568-A36F-A08B-D176-B9C02A84DF15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1" creationId="{47B96CAC-AE10-703C-6710-CF355786B3C1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2" creationId="{FB122BE4-2879-0A5E-65C8-C940DAB2DFB3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3" creationId="{06FE577B-9CEA-4A18-DB2D-2A9B7B54F296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5" creationId="{7FFAE8BD-5B8A-7F49-5283-7DD7E67942AF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7" creationId="{8F852573-9A09-86CF-AE44-1631C176E916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8" creationId="{2E79E79D-2D62-D237-02EA-0EA16D8A77AA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89" creationId="{A5B2E446-8DC9-8077-304E-A0C876BA867C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91" creationId="{A42454E0-3092-DCB3-0297-5B96006118F4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92" creationId="{60ED4BAC-38E4-48E1-8049-7FB546E7A1C1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94" creationId="{CFC2EB0E-637F-B5CD-3708-785DEABF1085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95" creationId="{B506B9CE-EC5D-4DF4-3092-FA24FBFA79A6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97" creationId="{0464F8CC-CC17-91CF-61ED-54306AC7AD77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98" creationId="{FE88409A-6FB1-25F8-B69B-DE02EF339C2E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99" creationId="{D3CA7A07-6168-9BB4-44A3-A75F36A17839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0" creationId="{FEAD0515-402B-0E7A-9677-8956F5B1474A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1" creationId="{C976A495-D30E-860A-134A-B8B8F2950D07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3" creationId="{3AA60CC6-AF5E-0612-5264-B1C12CAA7329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4" creationId="{52E22101-DCA9-2660-7C3D-1E8F15AEACCC}"/>
          </ac:inkMkLst>
        </pc:inkChg>
        <pc:inkChg chg="add del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6" creationId="{A0A91BDD-8D4F-2CB3-4C16-42052CFD5E5A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7" creationId="{0B09CAA7-9A6E-50EA-1AEA-F613ECE040BE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8" creationId="{77FA6567-B3EB-D8B8-C5D2-01A42FC34377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09" creationId="{55DD4486-B3F2-DDF3-A819-571259318D97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0" creationId="{A9A6D2A2-DA41-B41E-E7E6-FC791553CA1C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1" creationId="{F88AA292-7BF0-3B04-CA9A-5EF1CE8EC870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3" creationId="{EC731EEC-2E7C-3709-BF4E-0B436178FC2C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4" creationId="{6864E00F-319F-3B47-73F0-D256B95E93A8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5" creationId="{239C3943-D372-ACDF-FA2C-39CA57EAFEBB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6" creationId="{BCCDB9C3-9F01-4E9D-5893-E9FE11361C18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7" creationId="{A60DCAE3-E844-8D6D-83C4-90409717D252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8" creationId="{E604FC15-F3CD-33BA-5A0D-8C8D9A7B14DA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19" creationId="{CA7EFE43-C0A5-58E9-47C6-AC7C309C6CA0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20" creationId="{491E4E44-78C0-A2AE-3EC6-46B46116E17A}"/>
          </ac:inkMkLst>
        </pc:inkChg>
        <pc:inkChg chg="add mod">
          <ac:chgData name="Desy Hertinsyana" userId="161e33367aad32cb" providerId="LiveId" clId="{31911A18-7E44-4AEE-9A49-4B56D90B430C}" dt="2023-03-20T01:27:26.580" v="881"/>
          <ac:inkMkLst>
            <pc:docMk/>
            <pc:sldMk cId="3836025312" sldId="321"/>
            <ac:inkMk id="121" creationId="{FF11E345-CAD4-A894-334D-7719BDABD75E}"/>
          </ac:inkMkLst>
        </pc:inkChg>
      </pc:sldChg>
      <pc:sldChg chg="addSp delSp modSp new mod">
        <pc:chgData name="Desy Hertinsyana" userId="161e33367aad32cb" providerId="LiveId" clId="{31911A18-7E44-4AEE-9A49-4B56D90B430C}" dt="2023-03-20T01:31:10.234" v="1001"/>
        <pc:sldMkLst>
          <pc:docMk/>
          <pc:sldMk cId="198366918" sldId="322"/>
        </pc:sldMkLst>
        <pc:grpChg chg="del mod">
          <ac:chgData name="Desy Hertinsyana" userId="161e33367aad32cb" providerId="LiveId" clId="{31911A18-7E44-4AEE-9A49-4B56D90B430C}" dt="2023-03-20T01:29:17.281" v="943"/>
          <ac:grpSpMkLst>
            <pc:docMk/>
            <pc:sldMk cId="198366918" sldId="322"/>
            <ac:grpSpMk id="26" creationId="{5C3391E7-9EEA-9D37-5644-26C08EE443DF}"/>
          </ac:grpSpMkLst>
        </pc:grpChg>
        <pc:grpChg chg="del mod">
          <ac:chgData name="Desy Hertinsyana" userId="161e33367aad32cb" providerId="LiveId" clId="{31911A18-7E44-4AEE-9A49-4B56D90B430C}" dt="2023-03-20T01:29:17.281" v="943"/>
          <ac:grpSpMkLst>
            <pc:docMk/>
            <pc:sldMk cId="198366918" sldId="322"/>
            <ac:grpSpMk id="27" creationId="{ECCB5EE4-A288-03FC-751B-AA0B4812B5CB}"/>
          </ac:grpSpMkLst>
        </pc:grpChg>
        <pc:grpChg chg="del mod">
          <ac:chgData name="Desy Hertinsyana" userId="161e33367aad32cb" providerId="LiveId" clId="{31911A18-7E44-4AEE-9A49-4B56D90B430C}" dt="2023-03-20T01:29:17.281" v="943"/>
          <ac:grpSpMkLst>
            <pc:docMk/>
            <pc:sldMk cId="198366918" sldId="322"/>
            <ac:grpSpMk id="28" creationId="{BBC4B170-0DA4-B991-786A-7D0A9A2CED74}"/>
          </ac:grpSpMkLst>
        </pc:grpChg>
        <pc:grpChg chg="del mod">
          <ac:chgData name="Desy Hertinsyana" userId="161e33367aad32cb" providerId="LiveId" clId="{31911A18-7E44-4AEE-9A49-4B56D90B430C}" dt="2023-03-20T01:29:09.385" v="936"/>
          <ac:grpSpMkLst>
            <pc:docMk/>
            <pc:sldMk cId="198366918" sldId="322"/>
            <ac:grpSpMk id="35" creationId="{FCCC2C18-8D8E-4437-2FC5-41EEF4BCBB24}"/>
          </ac:grpSpMkLst>
        </pc:grpChg>
        <pc:grpChg chg="del mod">
          <ac:chgData name="Desy Hertinsyana" userId="161e33367aad32cb" providerId="LiveId" clId="{31911A18-7E44-4AEE-9A49-4B56D90B430C}" dt="2023-03-20T01:29:09.385" v="936"/>
          <ac:grpSpMkLst>
            <pc:docMk/>
            <pc:sldMk cId="198366918" sldId="322"/>
            <ac:grpSpMk id="36" creationId="{2E579B01-C185-8998-1BC0-C557E5563C90}"/>
          </ac:grpSpMkLst>
        </pc:grpChg>
        <pc:grpChg chg="mod">
          <ac:chgData name="Desy Hertinsyana" userId="161e33367aad32cb" providerId="LiveId" clId="{31911A18-7E44-4AEE-9A49-4B56D90B430C}" dt="2023-03-20T01:29:09.385" v="936"/>
          <ac:grpSpMkLst>
            <pc:docMk/>
            <pc:sldMk cId="198366918" sldId="322"/>
            <ac:grpSpMk id="59" creationId="{C47E06D8-CB95-77AC-F96F-79288ACBC405}"/>
          </ac:grpSpMkLst>
        </pc:grpChg>
        <pc:grpChg chg="del mod">
          <ac:chgData name="Desy Hertinsyana" userId="161e33367aad32cb" providerId="LiveId" clId="{31911A18-7E44-4AEE-9A49-4B56D90B430C}" dt="2023-03-20T01:29:18.759" v="947"/>
          <ac:grpSpMkLst>
            <pc:docMk/>
            <pc:sldMk cId="198366918" sldId="322"/>
            <ac:grpSpMk id="60" creationId="{18436A08-3FE1-2017-C386-58EC6E08E807}"/>
          </ac:grpSpMkLst>
        </pc:grpChg>
        <pc:grpChg chg="del mod">
          <ac:chgData name="Desy Hertinsyana" userId="161e33367aad32cb" providerId="LiveId" clId="{31911A18-7E44-4AEE-9A49-4B56D90B430C}" dt="2023-03-20T01:29:18.759" v="947"/>
          <ac:grpSpMkLst>
            <pc:docMk/>
            <pc:sldMk cId="198366918" sldId="322"/>
            <ac:grpSpMk id="67" creationId="{6184A85B-0F0B-D4C1-33A5-0B69EDAC7303}"/>
          </ac:grpSpMkLst>
        </pc:grpChg>
        <pc:grpChg chg="mod">
          <ac:chgData name="Desy Hertinsyana" userId="161e33367aad32cb" providerId="LiveId" clId="{31911A18-7E44-4AEE-9A49-4B56D90B430C}" dt="2023-03-20T01:29:18.759" v="947"/>
          <ac:grpSpMkLst>
            <pc:docMk/>
            <pc:sldMk cId="198366918" sldId="322"/>
            <ac:grpSpMk id="71" creationId="{00A738CA-244C-7A5B-AFF5-89387746A8DF}"/>
          </ac:grpSpMkLst>
        </pc:grpChg>
        <pc:grpChg chg="del mod">
          <ac:chgData name="Desy Hertinsyana" userId="161e33367aad32cb" providerId="LiveId" clId="{31911A18-7E44-4AEE-9A49-4B56D90B430C}" dt="2023-03-20T01:29:33.473" v="957"/>
          <ac:grpSpMkLst>
            <pc:docMk/>
            <pc:sldMk cId="198366918" sldId="322"/>
            <ac:grpSpMk id="74" creationId="{D5375A53-1EEA-EB2E-6450-7AD7C54C8C36}"/>
          </ac:grpSpMkLst>
        </pc:grpChg>
        <pc:grpChg chg="del mod">
          <ac:chgData name="Desy Hertinsyana" userId="161e33367aad32cb" providerId="LiveId" clId="{31911A18-7E44-4AEE-9A49-4B56D90B430C}" dt="2023-03-20T01:29:37.385" v="962"/>
          <ac:grpSpMkLst>
            <pc:docMk/>
            <pc:sldMk cId="198366918" sldId="322"/>
            <ac:grpSpMk id="81" creationId="{3EC8C382-65DD-C729-905D-798D2532B544}"/>
          </ac:grpSpMkLst>
        </pc:grpChg>
        <pc:grpChg chg="del mod">
          <ac:chgData name="Desy Hertinsyana" userId="161e33367aad32cb" providerId="LiveId" clId="{31911A18-7E44-4AEE-9A49-4B56D90B430C}" dt="2023-03-20T01:30:25.482" v="985"/>
          <ac:grpSpMkLst>
            <pc:docMk/>
            <pc:sldMk cId="198366918" sldId="322"/>
            <ac:grpSpMk id="86" creationId="{32A5DB33-F5DE-7900-D15C-0E672F7635B3}"/>
          </ac:grpSpMkLst>
        </pc:grpChg>
        <pc:grpChg chg="del mod">
          <ac:chgData name="Desy Hertinsyana" userId="161e33367aad32cb" providerId="LiveId" clId="{31911A18-7E44-4AEE-9A49-4B56D90B430C}" dt="2023-03-20T01:29:56.790" v="973"/>
          <ac:grpSpMkLst>
            <pc:docMk/>
            <pc:sldMk cId="198366918" sldId="322"/>
            <ac:grpSpMk id="94" creationId="{4DBEEDCB-FBF1-FA0B-56DC-C24EE77C4BAD}"/>
          </ac:grpSpMkLst>
        </pc:grpChg>
        <pc:grpChg chg="del mod">
          <ac:chgData name="Desy Hertinsyana" userId="161e33367aad32cb" providerId="LiveId" clId="{31911A18-7E44-4AEE-9A49-4B56D90B430C}" dt="2023-03-20T01:30:25.482" v="985"/>
          <ac:grpSpMkLst>
            <pc:docMk/>
            <pc:sldMk cId="198366918" sldId="322"/>
            <ac:grpSpMk id="97" creationId="{E439B209-E16D-05DA-4636-95BA9A881944}"/>
          </ac:grpSpMkLst>
        </pc:grpChg>
        <pc:grpChg chg="del mod">
          <ac:chgData name="Desy Hertinsyana" userId="161e33367aad32cb" providerId="LiveId" clId="{31911A18-7E44-4AEE-9A49-4B56D90B430C}" dt="2023-03-20T01:30:23.081" v="983"/>
          <ac:grpSpMkLst>
            <pc:docMk/>
            <pc:sldMk cId="198366918" sldId="322"/>
            <ac:grpSpMk id="104" creationId="{9DB99DB3-981E-8EA2-684E-B81C360DB6C0}"/>
          </ac:grpSpMkLst>
        </pc:grpChg>
        <pc:grpChg chg="del mod">
          <ac:chgData name="Desy Hertinsyana" userId="161e33367aad32cb" providerId="LiveId" clId="{31911A18-7E44-4AEE-9A49-4B56D90B430C}" dt="2023-03-20T01:30:25.482" v="985"/>
          <ac:grpSpMkLst>
            <pc:docMk/>
            <pc:sldMk cId="198366918" sldId="322"/>
            <ac:grpSpMk id="107" creationId="{017B54BE-3BCE-D260-20C1-BEB54E78E930}"/>
          </ac:grpSpMkLst>
        </pc:grpChg>
        <pc:grpChg chg="mod">
          <ac:chgData name="Desy Hertinsyana" userId="161e33367aad32cb" providerId="LiveId" clId="{31911A18-7E44-4AEE-9A49-4B56D90B430C}" dt="2023-03-20T01:30:25.482" v="985"/>
          <ac:grpSpMkLst>
            <pc:docMk/>
            <pc:sldMk cId="198366918" sldId="322"/>
            <ac:grpSpMk id="109" creationId="{2F5101D3-08B6-89BC-99E8-13FBCE76270C}"/>
          </ac:grpSpMkLst>
        </pc:grpChg>
        <pc:grpChg chg="del mod">
          <ac:chgData name="Desy Hertinsyana" userId="161e33367aad32cb" providerId="LiveId" clId="{31911A18-7E44-4AEE-9A49-4B56D90B430C}" dt="2023-03-20T01:30:39.812" v="993"/>
          <ac:grpSpMkLst>
            <pc:docMk/>
            <pc:sldMk cId="198366918" sldId="322"/>
            <ac:grpSpMk id="115" creationId="{53E178FD-32DF-BFE8-5DA3-3CB519142898}"/>
          </ac:grpSpMkLst>
        </pc:grpChg>
        <pc:grpChg chg="mod">
          <ac:chgData name="Desy Hertinsyana" userId="161e33367aad32cb" providerId="LiveId" clId="{31911A18-7E44-4AEE-9A49-4B56D90B430C}" dt="2023-03-20T01:30:39.812" v="993"/>
          <ac:grpSpMkLst>
            <pc:docMk/>
            <pc:sldMk cId="198366918" sldId="322"/>
            <ac:grpSpMk id="117" creationId="{30F0B18D-4A47-32DE-E133-27EC2ECCFA33}"/>
          </ac:grpSpMkLst>
        </pc:grpChg>
        <pc:grpChg chg="del mod">
          <ac:chgData name="Desy Hertinsyana" userId="161e33367aad32cb" providerId="LiveId" clId="{31911A18-7E44-4AEE-9A49-4B56D90B430C}" dt="2023-03-20T01:31:10.234" v="1001"/>
          <ac:grpSpMkLst>
            <pc:docMk/>
            <pc:sldMk cId="198366918" sldId="322"/>
            <ac:grpSpMk id="120" creationId="{03C75B05-A01F-0662-D82F-4F5001704B80}"/>
          </ac:grpSpMkLst>
        </pc:grpChg>
        <pc:grpChg chg="mod">
          <ac:chgData name="Desy Hertinsyana" userId="161e33367aad32cb" providerId="LiveId" clId="{31911A18-7E44-4AEE-9A49-4B56D90B430C}" dt="2023-03-20T01:31:10.234" v="1001"/>
          <ac:grpSpMkLst>
            <pc:docMk/>
            <pc:sldMk cId="198366918" sldId="322"/>
            <ac:grpSpMk id="123" creationId="{5E7B0C87-3277-3652-F738-CFEE9E297F30}"/>
          </ac:grpSpMkLst>
        </pc:grp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" creationId="{BA206AAD-F0A2-9D3B-05B6-CB5BF3C5C183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" creationId="{98C5CBED-8D48-51C4-356E-8460B01B6886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" creationId="{9246ECFA-8CD1-F08C-94F4-7F33961A5DAE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" creationId="{F85270F5-23D6-13E6-553E-3BFC43540EF0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" creationId="{7A985636-A650-004D-99B7-701785D661A1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7" creationId="{6A2104E6-595F-1370-BE41-B4F4DAE65FCA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8" creationId="{AA85D8B2-192D-88A6-7D14-723566AC52ED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9" creationId="{5BBF649A-7C49-74C4-EE12-2C4CF21D6B3B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0" creationId="{ADB17209-B379-2DFF-8BD1-9942495BEBEC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1" creationId="{92F6967B-011A-A786-CE10-633F6008B776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2" creationId="{1C2612D8-EA4E-6D36-38C8-E7013A1493DB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3" creationId="{EE499ECB-0529-4298-1746-6FF6E565095E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4" creationId="{8A4B4C86-7E8F-3477-C158-80DB93EE14AF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5" creationId="{F0815467-6F37-27E8-76AF-87DB9357C52A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6" creationId="{FEE4840A-A4F9-BF76-CBDD-25642D33CDD4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7" creationId="{14ACB190-DEA5-160A-A5DA-69EB9574EE45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8" creationId="{23EF2608-5CCB-4510-1C91-82469F663BBA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19" creationId="{AA79F9AA-1349-6A93-E9EC-074720BDAC3E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0" creationId="{53C8CB04-7543-F335-095C-E6C48CE84993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1" creationId="{2E34B492-F0A3-750D-4354-B310498CF08F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2" creationId="{A0B65621-04DF-5772-E20C-6B0492B0657B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3" creationId="{5C91C76D-5FA8-2265-D13B-7382F9CF536F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4" creationId="{10C2F5BC-CBD9-4C21-DD76-4315BE929554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5" creationId="{9DAEE6BA-D333-C7A0-29B3-6E59F1CB3E17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29" creationId="{D4CE8183-AED0-AAC0-4A3C-62862F0C6F2C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0" creationId="{F6E84B32-4637-2F23-C600-FAA3F5AF5195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1" creationId="{3D8342C0-A96E-A40F-3FC1-FD624CBCB203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2" creationId="{DD1BDB18-6A9B-27CA-4D5C-80C4FA85EAFB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3" creationId="{C43A450B-24A0-DFE9-6616-CE80ED0B01B2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4" creationId="{B11AF985-05CA-E603-C16E-F289ED5724C9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7" creationId="{E201D21A-EA95-6920-E59B-0B5BE310F2A2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8" creationId="{BD841EF5-4A77-4D6E-D62D-88CC02181EE9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39" creationId="{F6717855-93AE-D620-35F8-093716297634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0" creationId="{58566D5A-4734-C7EB-2A8B-69CA0C94A8C0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1" creationId="{64562083-EBE7-FF7F-0C1F-9E37CC924B05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2" creationId="{99EEC1EB-9BD0-7063-B462-A381D5EF2DFC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3" creationId="{9692D70E-A0D2-32AD-D294-3EB16F3CBC34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4" creationId="{DB6C0DE4-EF72-6C07-7750-BC98215AE3D4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5" creationId="{0BAECEF4-6BCF-7770-7020-129F699B1FB4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6" creationId="{8EDD59AE-52A9-37A1-EE27-8DB41E4C3AA7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7" creationId="{08528F57-E365-31EB-C801-933D95CC1A68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8" creationId="{38FBEFB8-A75B-D5BD-A11A-7359C83F900F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49" creationId="{5F7EC014-2712-C90B-CC49-CDA19DD3389E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0" creationId="{D59C6E17-F1CA-2CDC-CEAB-695400C1F04B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1" creationId="{A7C09DD6-7B35-1B96-4CFF-5C9D09A401D0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2" creationId="{69B15832-7E06-467E-A8A5-9F85841F6167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3" creationId="{AB5CAF80-2A97-4D06-04A6-39B19B1CFE34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4" creationId="{5A983395-1847-6600-9C49-D305BD40A72A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5" creationId="{1ADE8EBB-6CC0-DD52-F185-670C98E621DD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56" creationId="{819BE51D-B89B-D82B-0E7B-211EE125D8B8}"/>
          </ac:inkMkLst>
        </pc:inkChg>
        <pc:inkChg chg="add mod">
          <ac:chgData name="Desy Hertinsyana" userId="161e33367aad32cb" providerId="LiveId" clId="{31911A18-7E44-4AEE-9A49-4B56D90B430C}" dt="2023-03-20T01:29:09.385" v="936"/>
          <ac:inkMkLst>
            <pc:docMk/>
            <pc:sldMk cId="198366918" sldId="322"/>
            <ac:inkMk id="57" creationId="{3CD11F65-CF61-0EF5-91A6-0BE3EB7CB59B}"/>
          </ac:inkMkLst>
        </pc:inkChg>
        <pc:inkChg chg="add mod">
          <ac:chgData name="Desy Hertinsyana" userId="161e33367aad32cb" providerId="LiveId" clId="{31911A18-7E44-4AEE-9A49-4B56D90B430C}" dt="2023-03-20T01:29:09.385" v="936"/>
          <ac:inkMkLst>
            <pc:docMk/>
            <pc:sldMk cId="198366918" sldId="322"/>
            <ac:inkMk id="58" creationId="{84DF7003-5AA3-1941-FF1C-08C8765672F7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1" creationId="{F8324B86-7494-E428-25F4-976F861322A1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2" creationId="{62797AD2-E246-AA24-6233-7A8D1BA0E8A0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3" creationId="{19ECF7F3-A47A-9A31-BEA8-42AB124C4E92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4" creationId="{B4221F00-8E94-DAB1-49E2-1B8F0D55611B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5" creationId="{CC3F8205-EF07-88A5-5C09-03FCFDCAD538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6" creationId="{DBC04494-0FC4-4ABF-E0B6-5832BD3DF8BF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8" creationId="{1CEF272E-8B5B-F848-A489-21D91D07898E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69" creationId="{90B59334-AAE3-B9BC-4DD7-73C66D75E502}"/>
          </ac:inkMkLst>
        </pc:inkChg>
        <pc:inkChg chg="add mod">
          <ac:chgData name="Desy Hertinsyana" userId="161e33367aad32cb" providerId="LiveId" clId="{31911A18-7E44-4AEE-9A49-4B56D90B430C}" dt="2023-03-20T01:29:18.759" v="947"/>
          <ac:inkMkLst>
            <pc:docMk/>
            <pc:sldMk cId="198366918" sldId="322"/>
            <ac:inkMk id="70" creationId="{C630C0E8-7C31-18CF-A1CD-F621A641A172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72" creationId="{CA1C8900-0FEA-D33B-E864-CD0955F6AF7A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73" creationId="{934B08CB-0EE0-A65B-320F-C4FA2E398377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75" creationId="{BFF2FDD8-885A-0C49-0EBE-06FAC529CB5F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76" creationId="{00A38D7A-4002-DC26-C5FD-BF658F2A5370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77" creationId="{1C77F94A-C534-BA81-3CB6-AA16926A13C3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78" creationId="{0B87C706-A659-EA7D-27C7-6317003406F3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79" creationId="{463D45F9-EC7A-7F5F-E6D2-5F482B287DF7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0" creationId="{FFF9EA40-CDBF-F920-F40A-6362A9574D93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2" creationId="{671157D7-F1F8-C59B-3023-4A097FD93A61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3" creationId="{B14D6739-1458-0ED5-353D-0E7ABF742B59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4" creationId="{B0AE0235-E939-6E2A-5ADE-206BFACE7720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5" creationId="{A0839C26-AC6F-50CD-6026-30D8DAC67019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7" creationId="{2E7356E9-7A81-FA30-D5A1-E0637A57BC47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8" creationId="{B645BCEF-11F1-3711-2E0E-CEAB5D729C0A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89" creationId="{6EAC1E0A-7AA9-1D16-1F89-34C0DD1DFCC6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0" creationId="{C5F14D6D-DA40-99F5-D08B-6F0B291F5CF3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1" creationId="{19A85378-0806-0B9C-D5BE-552DAEAE2A75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2" creationId="{E96F3A1C-E20A-AE87-7713-8FE7CEC86A8A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3" creationId="{2E74A9DD-48A6-8E90-915A-D683424DBE54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5" creationId="{6679F27E-8116-454D-D30C-3AF6AC46F872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6" creationId="{7F4B00C6-88D4-3C85-93D2-14FE7F98DC53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8" creationId="{12A695DD-7ABB-5112-9B3A-8EDDA187DD4E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99" creationId="{4D3719AC-A8D1-E0A3-C7DD-9ECE71AA3B71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100" creationId="{93907977-0352-276D-4A78-83E6F9427810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101" creationId="{4F431D0C-333A-C951-4D05-DDADFA17B29F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102" creationId="{304E273D-2B71-60EB-4DC6-CF458D372A52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103" creationId="{F18AB499-DC02-700B-AD7C-45EC038D6410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105" creationId="{1BA1DA50-6975-9A88-A60D-CD9569B05E68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106" creationId="{D5B1EE44-C8F5-2C36-F9DA-6B7E282EBCB0}"/>
          </ac:inkMkLst>
        </pc:inkChg>
        <pc:inkChg chg="add mod">
          <ac:chgData name="Desy Hertinsyana" userId="161e33367aad32cb" providerId="LiveId" clId="{31911A18-7E44-4AEE-9A49-4B56D90B430C}" dt="2023-03-20T01:30:25.482" v="985"/>
          <ac:inkMkLst>
            <pc:docMk/>
            <pc:sldMk cId="198366918" sldId="322"/>
            <ac:inkMk id="108" creationId="{ED2C33E5-2E18-084D-2597-B77761F1E7CE}"/>
          </ac:inkMkLst>
        </pc:inkChg>
        <pc:inkChg chg="add mod">
          <ac:chgData name="Desy Hertinsyana" userId="161e33367aad32cb" providerId="LiveId" clId="{31911A18-7E44-4AEE-9A49-4B56D90B430C}" dt="2023-03-20T01:30:39.812" v="993"/>
          <ac:inkMkLst>
            <pc:docMk/>
            <pc:sldMk cId="198366918" sldId="322"/>
            <ac:inkMk id="110" creationId="{AF68ED44-481A-10A9-ECAF-31CEFB3B8172}"/>
          </ac:inkMkLst>
        </pc:inkChg>
        <pc:inkChg chg="add mod">
          <ac:chgData name="Desy Hertinsyana" userId="161e33367aad32cb" providerId="LiveId" clId="{31911A18-7E44-4AEE-9A49-4B56D90B430C}" dt="2023-03-20T01:30:39.812" v="993"/>
          <ac:inkMkLst>
            <pc:docMk/>
            <pc:sldMk cId="198366918" sldId="322"/>
            <ac:inkMk id="111" creationId="{4844B654-76DB-450F-D9EB-E1D59D914C0D}"/>
          </ac:inkMkLst>
        </pc:inkChg>
        <pc:inkChg chg="add mod">
          <ac:chgData name="Desy Hertinsyana" userId="161e33367aad32cb" providerId="LiveId" clId="{31911A18-7E44-4AEE-9A49-4B56D90B430C}" dt="2023-03-20T01:30:39.812" v="993"/>
          <ac:inkMkLst>
            <pc:docMk/>
            <pc:sldMk cId="198366918" sldId="322"/>
            <ac:inkMk id="112" creationId="{1FB240E3-2244-ACC8-EB54-65CEE7B347B4}"/>
          </ac:inkMkLst>
        </pc:inkChg>
        <pc:inkChg chg="add mod">
          <ac:chgData name="Desy Hertinsyana" userId="161e33367aad32cb" providerId="LiveId" clId="{31911A18-7E44-4AEE-9A49-4B56D90B430C}" dt="2023-03-20T01:30:39.812" v="993"/>
          <ac:inkMkLst>
            <pc:docMk/>
            <pc:sldMk cId="198366918" sldId="322"/>
            <ac:inkMk id="113" creationId="{71E62FA6-FAD6-12BE-64A4-8D5FE2C81631}"/>
          </ac:inkMkLst>
        </pc:inkChg>
        <pc:inkChg chg="add mod">
          <ac:chgData name="Desy Hertinsyana" userId="161e33367aad32cb" providerId="LiveId" clId="{31911A18-7E44-4AEE-9A49-4B56D90B430C}" dt="2023-03-20T01:30:39.812" v="993"/>
          <ac:inkMkLst>
            <pc:docMk/>
            <pc:sldMk cId="198366918" sldId="322"/>
            <ac:inkMk id="114" creationId="{E36C411A-2102-AFD3-E24B-9E219E80F151}"/>
          </ac:inkMkLst>
        </pc:inkChg>
        <pc:inkChg chg="add mod">
          <ac:chgData name="Desy Hertinsyana" userId="161e33367aad32cb" providerId="LiveId" clId="{31911A18-7E44-4AEE-9A49-4B56D90B430C}" dt="2023-03-20T01:30:39.812" v="993"/>
          <ac:inkMkLst>
            <pc:docMk/>
            <pc:sldMk cId="198366918" sldId="322"/>
            <ac:inkMk id="116" creationId="{754C46C2-2ACC-BD8E-3D77-977468D8124C}"/>
          </ac:inkMkLst>
        </pc:inkChg>
        <pc:inkChg chg="add mod">
          <ac:chgData name="Desy Hertinsyana" userId="161e33367aad32cb" providerId="LiveId" clId="{31911A18-7E44-4AEE-9A49-4B56D90B430C}" dt="2023-03-20T01:31:10.234" v="1001"/>
          <ac:inkMkLst>
            <pc:docMk/>
            <pc:sldMk cId="198366918" sldId="322"/>
            <ac:inkMk id="118" creationId="{7C6F6F7F-C152-B2F0-A879-DC551504FD4D}"/>
          </ac:inkMkLst>
        </pc:inkChg>
        <pc:inkChg chg="add mod">
          <ac:chgData name="Desy Hertinsyana" userId="161e33367aad32cb" providerId="LiveId" clId="{31911A18-7E44-4AEE-9A49-4B56D90B430C}" dt="2023-03-20T01:31:10.234" v="1001"/>
          <ac:inkMkLst>
            <pc:docMk/>
            <pc:sldMk cId="198366918" sldId="322"/>
            <ac:inkMk id="119" creationId="{59C4DE66-C11E-B795-30E7-E26A37A8CF90}"/>
          </ac:inkMkLst>
        </pc:inkChg>
        <pc:inkChg chg="add mod">
          <ac:chgData name="Desy Hertinsyana" userId="161e33367aad32cb" providerId="LiveId" clId="{31911A18-7E44-4AEE-9A49-4B56D90B430C}" dt="2023-03-20T01:31:10.234" v="1001"/>
          <ac:inkMkLst>
            <pc:docMk/>
            <pc:sldMk cId="198366918" sldId="322"/>
            <ac:inkMk id="121" creationId="{9CC1B120-64EC-D623-AC61-A900ECC0AB0B}"/>
          </ac:inkMkLst>
        </pc:inkChg>
        <pc:inkChg chg="add mod">
          <ac:chgData name="Desy Hertinsyana" userId="161e33367aad32cb" providerId="LiveId" clId="{31911A18-7E44-4AEE-9A49-4B56D90B430C}" dt="2023-03-20T01:31:10.234" v="1001"/>
          <ac:inkMkLst>
            <pc:docMk/>
            <pc:sldMk cId="198366918" sldId="322"/>
            <ac:inkMk id="122" creationId="{D4E51298-35D6-7538-EB0A-13780A77E433}"/>
          </ac:inkMkLst>
        </pc:inkChg>
      </pc:sldChg>
      <pc:sldChg chg="addSp delSp modSp new del mod">
        <pc:chgData name="Desy Hertinsyana" userId="161e33367aad32cb" providerId="LiveId" clId="{31911A18-7E44-4AEE-9A49-4B56D90B430C}" dt="2023-03-20T01:36:14.616" v="1072" actId="2696"/>
        <pc:sldMkLst>
          <pc:docMk/>
          <pc:sldMk cId="2316593572" sldId="323"/>
        </pc:sldMkLst>
        <pc:grpChg chg="del mod">
          <ac:chgData name="Desy Hertinsyana" userId="161e33367aad32cb" providerId="LiveId" clId="{31911A18-7E44-4AEE-9A49-4B56D90B430C}" dt="2023-03-20T01:34:11.364" v="1041"/>
          <ac:grpSpMkLst>
            <pc:docMk/>
            <pc:sldMk cId="2316593572" sldId="323"/>
            <ac:grpSpMk id="16" creationId="{22C03990-2038-7459-560F-DBA8CBF96561}"/>
          </ac:grpSpMkLst>
        </pc:grpChg>
        <pc:grpChg chg="del mod">
          <ac:chgData name="Desy Hertinsyana" userId="161e33367aad32cb" providerId="LiveId" clId="{31911A18-7E44-4AEE-9A49-4B56D90B430C}" dt="2023-03-20T01:33:10.660" v="1016"/>
          <ac:grpSpMkLst>
            <pc:docMk/>
            <pc:sldMk cId="2316593572" sldId="323"/>
            <ac:grpSpMk id="17" creationId="{D3B94E5A-AE58-F3A7-EF1B-0BD7878A074B}"/>
          </ac:grpSpMkLst>
        </pc:grpChg>
        <pc:grpChg chg="del mod">
          <ac:chgData name="Desy Hertinsyana" userId="161e33367aad32cb" providerId="LiveId" clId="{31911A18-7E44-4AEE-9A49-4B56D90B430C}" dt="2023-03-20T01:33:18.110" v="1021"/>
          <ac:grpSpMkLst>
            <pc:docMk/>
            <pc:sldMk cId="2316593572" sldId="323"/>
            <ac:grpSpMk id="18" creationId="{752886C1-243A-54A5-AD55-C492D8939CCE}"/>
          </ac:grpSpMkLst>
        </pc:grpChg>
        <pc:grpChg chg="del mod">
          <ac:chgData name="Desy Hertinsyana" userId="161e33367aad32cb" providerId="LiveId" clId="{31911A18-7E44-4AEE-9A49-4B56D90B430C}" dt="2023-03-20T01:34:11.364" v="1041"/>
          <ac:grpSpMkLst>
            <pc:docMk/>
            <pc:sldMk cId="2316593572" sldId="323"/>
            <ac:grpSpMk id="23" creationId="{1A4FE8F1-8883-6985-12E6-897F0B680C77}"/>
          </ac:grpSpMkLst>
        </pc:grpChg>
        <pc:grpChg chg="mod">
          <ac:chgData name="Desy Hertinsyana" userId="161e33367aad32cb" providerId="LiveId" clId="{31911A18-7E44-4AEE-9A49-4B56D90B430C}" dt="2023-03-20T01:35:06.300" v="1070"/>
          <ac:grpSpMkLst>
            <pc:docMk/>
            <pc:sldMk cId="2316593572" sldId="323"/>
            <ac:grpSpMk id="32" creationId="{6909698F-AE08-4ED5-2027-65BD57BD2B91}"/>
          </ac:grpSpMkLst>
        </pc:grpChg>
        <pc:grpChg chg="del mod">
          <ac:chgData name="Desy Hertinsyana" userId="161e33367aad32cb" providerId="LiveId" clId="{31911A18-7E44-4AEE-9A49-4B56D90B430C}" dt="2023-03-20T01:34:21.726" v="1046"/>
          <ac:grpSpMkLst>
            <pc:docMk/>
            <pc:sldMk cId="2316593572" sldId="323"/>
            <ac:grpSpMk id="40" creationId="{6C955A3F-C0A9-3F1B-F73A-DD30A31A9846}"/>
          </ac:grpSpMkLst>
        </pc:grpChg>
        <pc:grpChg chg="del mod">
          <ac:chgData name="Desy Hertinsyana" userId="161e33367aad32cb" providerId="LiveId" clId="{31911A18-7E44-4AEE-9A49-4B56D90B430C}" dt="2023-03-20T01:34:21.726" v="1046"/>
          <ac:grpSpMkLst>
            <pc:docMk/>
            <pc:sldMk cId="2316593572" sldId="323"/>
            <ac:grpSpMk id="41" creationId="{962E3690-A8A1-2BB3-5436-4C9A7E5E23A1}"/>
          </ac:grpSpMkLst>
        </pc:grpChg>
        <pc:grpChg chg="mod">
          <ac:chgData name="Desy Hertinsyana" userId="161e33367aad32cb" providerId="LiveId" clId="{31911A18-7E44-4AEE-9A49-4B56D90B430C}" dt="2023-03-20T01:36:06.486" v="1071"/>
          <ac:grpSpMkLst>
            <pc:docMk/>
            <pc:sldMk cId="2316593572" sldId="323"/>
            <ac:grpSpMk id="44" creationId="{0F74C5C9-36E9-BF47-5005-860FF6402283}"/>
          </ac:grpSpMkLst>
        </pc:grpChg>
        <pc:grpChg chg="del mod">
          <ac:chgData name="Desy Hertinsyana" userId="161e33367aad32cb" providerId="LiveId" clId="{31911A18-7E44-4AEE-9A49-4B56D90B430C}" dt="2023-03-20T01:34:45.069" v="1066"/>
          <ac:grpSpMkLst>
            <pc:docMk/>
            <pc:sldMk cId="2316593572" sldId="323"/>
            <ac:grpSpMk id="49" creationId="{336F1F93-37B2-2AC1-4457-A3EE3D9B42A2}"/>
          </ac:grpSpMkLst>
        </pc:grpChg>
        <pc:grpChg chg="del mod">
          <ac:chgData name="Desy Hertinsyana" userId="161e33367aad32cb" providerId="LiveId" clId="{31911A18-7E44-4AEE-9A49-4B56D90B430C}" dt="2023-03-20T01:34:49.603" v="1069"/>
          <ac:grpSpMkLst>
            <pc:docMk/>
            <pc:sldMk cId="2316593572" sldId="323"/>
            <ac:grpSpMk id="69" creationId="{B56BEECF-5573-88F8-AC17-E16F4F3D43C7}"/>
          </ac:grpSpMkLst>
        </pc:grpChg>
        <pc:grpChg chg="mod">
          <ac:chgData name="Desy Hertinsyana" userId="161e33367aad32cb" providerId="LiveId" clId="{31911A18-7E44-4AEE-9A49-4B56D90B430C}" dt="2023-03-20T01:34:45.069" v="1066"/>
          <ac:grpSpMkLst>
            <pc:docMk/>
            <pc:sldMk cId="2316593572" sldId="323"/>
            <ac:grpSpMk id="70" creationId="{096957BC-0C83-0E00-BFAE-019EE0983276}"/>
          </ac:grpSpMkLst>
        </pc:grpChg>
        <pc:grpChg chg="mod">
          <ac:chgData name="Desy Hertinsyana" userId="161e33367aad32cb" providerId="LiveId" clId="{31911A18-7E44-4AEE-9A49-4B56D90B430C}" dt="2023-03-20T01:34:45.069" v="1066"/>
          <ac:grpSpMkLst>
            <pc:docMk/>
            <pc:sldMk cId="2316593572" sldId="323"/>
            <ac:grpSpMk id="71" creationId="{2F1730DA-888F-CA1A-FC9C-3CE2A9D00D52}"/>
          </ac:grpSpMkLst>
        </pc:grpChg>
        <pc:grpChg chg="mod">
          <ac:chgData name="Desy Hertinsyana" userId="161e33367aad32cb" providerId="LiveId" clId="{31911A18-7E44-4AEE-9A49-4B56D90B430C}" dt="2023-03-20T01:34:49.603" v="1069"/>
          <ac:grpSpMkLst>
            <pc:docMk/>
            <pc:sldMk cId="2316593572" sldId="323"/>
            <ac:grpSpMk id="74" creationId="{25818167-D57E-1551-01AB-2E06A4C45926}"/>
          </ac:grpSpMkLst>
        </pc:grp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2" creationId="{1C10424B-DBEA-6E04-37E8-CA6818FA5E2F}"/>
          </ac:inkMkLst>
        </pc:inkChg>
        <pc:inkChg chg="add del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3" creationId="{8B5C1B68-214B-E2BD-1B7A-21F8D35D2972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4" creationId="{4705A8FE-36CB-9EEA-4F98-049A29D91BD9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5" creationId="{54DB2D45-A243-654F-8266-30C7BDF48910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6" creationId="{1090CA4C-D764-8993-7876-9A0C56C529FD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7" creationId="{5D1DEDF1-BD8C-F6FD-55D2-0BF2CD0AEA2C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8" creationId="{4053638A-D73A-3AF9-6D52-F34A19EEAD84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9" creationId="{AB6BFC08-7C13-2C7B-3BD4-8D1E297FE1DB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10" creationId="{D967ED96-B3CA-4EEA-7156-4F22A4D5C122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11" creationId="{C2A39285-69C5-074D-BA35-07496F3B0A79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12" creationId="{F064D418-BD96-9CB0-D63B-CBB085A17905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13" creationId="{D35760F5-35CD-F43E-4D76-D95089A9D168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14" creationId="{7C2DF3FA-50F2-4885-B264-689FFC555A1D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15" creationId="{02621706-8B40-391F-CE73-1B42DF861647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19" creationId="{A3DF4C0E-488C-F5D8-F74B-08D83FE3CE4E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20" creationId="{8D7254D0-1B10-3462-AFD6-E5386C8BB90F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21" creationId="{CE198B6C-DB43-9FF9-8132-37B6411E0464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22" creationId="{BF0E8C9A-C1D7-87E8-099F-91BB92601975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24" creationId="{599E925F-DD2E-BB1D-BEAE-B65AC93D55AD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25" creationId="{056B0128-E406-737D-4F20-F9B87C01BA17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26" creationId="{4AD2895A-3A4C-B6A4-85EE-3F780DFD907A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27" creationId="{9785DD38-453C-8FEA-865F-3105516D11B2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28" creationId="{6193ED82-442F-2552-F139-91384B407418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29" creationId="{8AA8B698-BA7F-EC51-6775-04CCABD84703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30" creationId="{A944E5D2-2100-70F9-BC0A-717F047CA348}"/>
          </ac:inkMkLst>
        </pc:inkChg>
        <pc:inkChg chg="add mod">
          <ac:chgData name="Desy Hertinsyana" userId="161e33367aad32cb" providerId="LiveId" clId="{31911A18-7E44-4AEE-9A49-4B56D90B430C}" dt="2023-03-20T01:35:06.300" v="1070"/>
          <ac:inkMkLst>
            <pc:docMk/>
            <pc:sldMk cId="2316593572" sldId="323"/>
            <ac:inkMk id="31" creationId="{AA22BEFE-305C-49C6-84E4-C0435777AB46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33" creationId="{285E1C4C-F8E0-1CF5-A179-3FC7903D1F6B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34" creationId="{80232CF1-A8C0-23D9-08FA-A6049BA19D6A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35" creationId="{11CBDBD2-F6F9-2A73-770A-943CD9EFC9D2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36" creationId="{64DF7645-89E6-DDD7-AEA5-DB202887C524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37" creationId="{C78E43B6-7784-DB95-BC27-DF4F6A16E0B0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38" creationId="{9DBB2205-05C7-F2EB-E0E7-380274ED48B7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39" creationId="{E7CD25A9-3D42-08D1-58FE-B06D3FF5EC68}"/>
          </ac:inkMkLst>
        </pc:inkChg>
        <pc:inkChg chg="add">
          <ac:chgData name="Desy Hertinsyana" userId="161e33367aad32cb" providerId="LiveId" clId="{31911A18-7E44-4AEE-9A49-4B56D90B430C}" dt="2023-03-20T01:34:08.283" v="1039" actId="9405"/>
          <ac:inkMkLst>
            <pc:docMk/>
            <pc:sldMk cId="2316593572" sldId="323"/>
            <ac:inkMk id="42" creationId="{CCDEAECE-DADC-07C6-B25E-D8C3703498B3}"/>
          </ac:inkMkLst>
        </pc:inkChg>
        <pc:inkChg chg="add mod">
          <ac:chgData name="Desy Hertinsyana" userId="161e33367aad32cb" providerId="LiveId" clId="{31911A18-7E44-4AEE-9A49-4B56D90B430C}" dt="2023-03-20T01:36:06.486" v="1071"/>
          <ac:inkMkLst>
            <pc:docMk/>
            <pc:sldMk cId="2316593572" sldId="323"/>
            <ac:inkMk id="43" creationId="{23EE9B18-FE60-4A39-5F8F-ADD706CA22FF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45" creationId="{5C81DFCD-65FA-6662-4C23-6FB445A51747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46" creationId="{D9964141-6DDD-FEBB-5462-C714BF211EB5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47" creationId="{0E74B2EE-55CE-031A-C84A-2BE9771B728E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48" creationId="{BC9B3CFD-5CAA-5E45-F855-6D99F174190F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0" creationId="{52E79D6E-C6A9-770A-DA46-616D07C455EC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1" creationId="{10C7CBD6-89B1-3D7F-80FE-F6CDCBEBD633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2" creationId="{7C195BC7-BFEA-F208-6B91-713AE015EF62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3" creationId="{27846778-DB90-6A89-1880-88D4052AF597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4" creationId="{0F1D98F3-A7BD-D760-2BDC-050406361630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5" creationId="{B015697B-17D0-C486-9139-2D4BFF2E7BFA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6" creationId="{8B460A2C-A23F-9744-ACB8-3D2D042E704F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7" creationId="{CE2175FF-77D9-5483-69B1-C17AFFD400CA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8" creationId="{6EC214E1-B0A4-2547-541B-0236002011E7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59" creationId="{C0A63165-6B82-5E94-B3AE-B5E925130969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60" creationId="{C9E80D41-34AD-EC5B-6ECC-178FCF51EC22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61" creationId="{15B97D16-F0BE-0FDC-465C-CA97AFD1C27F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62" creationId="{19B4543A-E5DA-316E-4A51-ACD7D8DE9A7D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63" creationId="{EDB01F26-9D90-91CA-72BC-26CE2E89CC0B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64" creationId="{B2F45979-EF69-1191-0434-74A7E86BE70A}"/>
          </ac:inkMkLst>
        </pc:inkChg>
        <pc:inkChg chg="add mod">
          <ac:chgData name="Desy Hertinsyana" userId="161e33367aad32cb" providerId="LiveId" clId="{31911A18-7E44-4AEE-9A49-4B56D90B430C}" dt="2023-03-20T01:34:45.069" v="1066"/>
          <ac:inkMkLst>
            <pc:docMk/>
            <pc:sldMk cId="2316593572" sldId="323"/>
            <ac:inkMk id="65" creationId="{BA0157FE-C775-7DF4-0AD4-E1536A067302}"/>
          </ac:inkMkLst>
        </pc:inkChg>
        <pc:inkChg chg="add mod">
          <ac:chgData name="Desy Hertinsyana" userId="161e33367aad32cb" providerId="LiveId" clId="{31911A18-7E44-4AEE-9A49-4B56D90B430C}" dt="2023-03-20T01:34:49.603" v="1069"/>
          <ac:inkMkLst>
            <pc:docMk/>
            <pc:sldMk cId="2316593572" sldId="323"/>
            <ac:inkMk id="66" creationId="{2F08710C-9A3E-8486-AF5C-2043502C0448}"/>
          </ac:inkMkLst>
        </pc:inkChg>
        <pc:inkChg chg="add mod">
          <ac:chgData name="Desy Hertinsyana" userId="161e33367aad32cb" providerId="LiveId" clId="{31911A18-7E44-4AEE-9A49-4B56D90B430C}" dt="2023-03-20T01:34:49.603" v="1069"/>
          <ac:inkMkLst>
            <pc:docMk/>
            <pc:sldMk cId="2316593572" sldId="323"/>
            <ac:inkMk id="67" creationId="{3D48FC0B-7660-DE0F-1605-A7AF748DFA1B}"/>
          </ac:inkMkLst>
        </pc:inkChg>
        <pc:inkChg chg="add mod">
          <ac:chgData name="Desy Hertinsyana" userId="161e33367aad32cb" providerId="LiveId" clId="{31911A18-7E44-4AEE-9A49-4B56D90B430C}" dt="2023-03-20T01:34:49.603" v="1069"/>
          <ac:inkMkLst>
            <pc:docMk/>
            <pc:sldMk cId="2316593572" sldId="323"/>
            <ac:inkMk id="68" creationId="{A555A055-EF26-8598-C79B-0D6DBA28E390}"/>
          </ac:inkMkLst>
        </pc:inkChg>
        <pc:inkChg chg="add mod">
          <ac:chgData name="Desy Hertinsyana" userId="161e33367aad32cb" providerId="LiveId" clId="{31911A18-7E44-4AEE-9A49-4B56D90B430C}" dt="2023-03-20T01:34:49.603" v="1069"/>
          <ac:inkMkLst>
            <pc:docMk/>
            <pc:sldMk cId="2316593572" sldId="323"/>
            <ac:inkMk id="72" creationId="{6AE455A9-7127-CD57-3883-AD6D034AD1A8}"/>
          </ac:inkMkLst>
        </pc:inkChg>
        <pc:inkChg chg="add mod">
          <ac:chgData name="Desy Hertinsyana" userId="161e33367aad32cb" providerId="LiveId" clId="{31911A18-7E44-4AEE-9A49-4B56D90B430C}" dt="2023-03-20T01:34:49.603" v="1069"/>
          <ac:inkMkLst>
            <pc:docMk/>
            <pc:sldMk cId="2316593572" sldId="323"/>
            <ac:inkMk id="73" creationId="{2093C93E-715C-A8F8-8CA1-725DB381176F}"/>
          </ac:inkMkLst>
        </pc:inkChg>
      </pc:sldChg>
      <pc:sldChg chg="addSp delSp modSp new mod">
        <pc:chgData name="Desy Hertinsyana" userId="161e33367aad32cb" providerId="LiveId" clId="{31911A18-7E44-4AEE-9A49-4B56D90B430C}" dt="2023-03-20T01:40:49.585" v="1217" actId="9405"/>
        <pc:sldMkLst>
          <pc:docMk/>
          <pc:sldMk cId="3441675140" sldId="324"/>
        </pc:sldMkLst>
        <pc:grpChg chg="del mod">
          <ac:chgData name="Desy Hertinsyana" userId="161e33367aad32cb" providerId="LiveId" clId="{31911A18-7E44-4AEE-9A49-4B56D90B430C}" dt="2023-03-20T01:36:50.004" v="1090"/>
          <ac:grpSpMkLst>
            <pc:docMk/>
            <pc:sldMk cId="3441675140" sldId="324"/>
            <ac:grpSpMk id="8" creationId="{AE20D6E5-DDF2-A882-D56B-6D65247C468C}"/>
          </ac:grpSpMkLst>
        </pc:grpChg>
        <pc:grpChg chg="del mod">
          <ac:chgData name="Desy Hertinsyana" userId="161e33367aad32cb" providerId="LiveId" clId="{31911A18-7E44-4AEE-9A49-4B56D90B430C}" dt="2023-03-20T01:36:50.004" v="1090"/>
          <ac:grpSpMkLst>
            <pc:docMk/>
            <pc:sldMk cId="3441675140" sldId="324"/>
            <ac:grpSpMk id="9" creationId="{0E76F6E4-A745-1072-E6AA-C43F15F6F160}"/>
          </ac:grpSpMkLst>
        </pc:grpChg>
        <pc:grpChg chg="del mod">
          <ac:chgData name="Desy Hertinsyana" userId="161e33367aad32cb" providerId="LiveId" clId="{31911A18-7E44-4AEE-9A49-4B56D90B430C}" dt="2023-03-20T01:37:09.203" v="1125"/>
          <ac:grpSpMkLst>
            <pc:docMk/>
            <pc:sldMk cId="3441675140" sldId="324"/>
            <ac:grpSpMk id="20" creationId="{F6DC6162-96F4-E563-48D6-D5035051BA7B}"/>
          </ac:grpSpMkLst>
        </pc:grpChg>
        <pc:grpChg chg="del mod">
          <ac:chgData name="Desy Hertinsyana" userId="161e33367aad32cb" providerId="LiveId" clId="{31911A18-7E44-4AEE-9A49-4B56D90B430C}" dt="2023-03-20T01:38:33.579" v="1133"/>
          <ac:grpSpMkLst>
            <pc:docMk/>
            <pc:sldMk cId="3441675140" sldId="324"/>
            <ac:grpSpMk id="55" creationId="{487ADF20-AB4F-7936-F08D-173485FA0ACB}"/>
          </ac:grpSpMkLst>
        </pc:grpChg>
        <pc:grpChg chg="mod">
          <ac:chgData name="Desy Hertinsyana" userId="161e33367aad32cb" providerId="LiveId" clId="{31911A18-7E44-4AEE-9A49-4B56D90B430C}" dt="2023-03-20T01:37:09.203" v="1125"/>
          <ac:grpSpMkLst>
            <pc:docMk/>
            <pc:sldMk cId="3441675140" sldId="324"/>
            <ac:grpSpMk id="56" creationId="{7BC51C2E-6636-9C70-F8BD-75D902F56C27}"/>
          </ac:grpSpMkLst>
        </pc:grpChg>
        <pc:grpChg chg="del mod">
          <ac:chgData name="Desy Hertinsyana" userId="161e33367aad32cb" providerId="LiveId" clId="{31911A18-7E44-4AEE-9A49-4B56D90B430C}" dt="2023-03-20T01:38:42.272" v="1146"/>
          <ac:grpSpMkLst>
            <pc:docMk/>
            <pc:sldMk cId="3441675140" sldId="324"/>
            <ac:grpSpMk id="63" creationId="{15517571-B706-F284-062A-5C058F531165}"/>
          </ac:grpSpMkLst>
        </pc:grpChg>
        <pc:grpChg chg="del mod">
          <ac:chgData name="Desy Hertinsyana" userId="161e33367aad32cb" providerId="LiveId" clId="{31911A18-7E44-4AEE-9A49-4B56D90B430C}" dt="2023-03-20T01:38:42.272" v="1146"/>
          <ac:grpSpMkLst>
            <pc:docMk/>
            <pc:sldMk cId="3441675140" sldId="324"/>
            <ac:grpSpMk id="67" creationId="{7BD89812-DDB6-38A2-0417-1A94D3E747CF}"/>
          </ac:grpSpMkLst>
        </pc:grpChg>
        <pc:grpChg chg="mod">
          <ac:chgData name="Desy Hertinsyana" userId="161e33367aad32cb" providerId="LiveId" clId="{31911A18-7E44-4AEE-9A49-4B56D90B430C}" dt="2023-03-20T01:38:42.272" v="1146"/>
          <ac:grpSpMkLst>
            <pc:docMk/>
            <pc:sldMk cId="3441675140" sldId="324"/>
            <ac:grpSpMk id="76" creationId="{2FE74882-BB8C-750D-AEBF-83988F273C34}"/>
          </ac:grpSpMkLst>
        </pc:grpChg>
        <pc:grpChg chg="del mod">
          <ac:chgData name="Desy Hertinsyana" userId="161e33367aad32cb" providerId="LiveId" clId="{31911A18-7E44-4AEE-9A49-4B56D90B430C}" dt="2023-03-20T01:39:32.241" v="1174"/>
          <ac:grpSpMkLst>
            <pc:docMk/>
            <pc:sldMk cId="3441675140" sldId="324"/>
            <ac:grpSpMk id="83" creationId="{7B85C68A-26DF-FB0F-D5D3-4C9A4683012A}"/>
          </ac:grpSpMkLst>
        </pc:grpChg>
        <pc:grpChg chg="mod">
          <ac:chgData name="Desy Hertinsyana" userId="161e33367aad32cb" providerId="LiveId" clId="{31911A18-7E44-4AEE-9A49-4B56D90B430C}" dt="2023-03-20T01:39:20.218" v="1153"/>
          <ac:grpSpMkLst>
            <pc:docMk/>
            <pc:sldMk cId="3441675140" sldId="324"/>
            <ac:grpSpMk id="84" creationId="{71E9C009-5107-0A8D-3731-2E92A68BFB22}"/>
          </ac:grpSpMkLst>
        </pc:grpChg>
        <pc:grpChg chg="del mod">
          <ac:chgData name="Desy Hertinsyana" userId="161e33367aad32cb" providerId="LiveId" clId="{31911A18-7E44-4AEE-9A49-4B56D90B430C}" dt="2023-03-20T01:39:32.241" v="1174"/>
          <ac:grpSpMkLst>
            <pc:docMk/>
            <pc:sldMk cId="3441675140" sldId="324"/>
            <ac:grpSpMk id="105" creationId="{9C54C636-F3A6-26FD-342C-877B4BC48243}"/>
          </ac:grpSpMkLst>
        </pc:grpChg>
        <pc:grpChg chg="mod">
          <ac:chgData name="Desy Hertinsyana" userId="161e33367aad32cb" providerId="LiveId" clId="{31911A18-7E44-4AEE-9A49-4B56D90B430C}" dt="2023-03-20T01:39:32.241" v="1174"/>
          <ac:grpSpMkLst>
            <pc:docMk/>
            <pc:sldMk cId="3441675140" sldId="324"/>
            <ac:grpSpMk id="106" creationId="{EB89BCC6-69AB-4A9B-23C3-AE5FF36B91AD}"/>
          </ac:grpSpMkLst>
        </pc:grpChg>
        <pc:grpChg chg="mod">
          <ac:chgData name="Desy Hertinsyana" userId="161e33367aad32cb" providerId="LiveId" clId="{31911A18-7E44-4AEE-9A49-4B56D90B430C}" dt="2023-03-20T01:39:47.386" v="1182"/>
          <ac:grpSpMkLst>
            <pc:docMk/>
            <pc:sldMk cId="3441675140" sldId="324"/>
            <ac:grpSpMk id="114" creationId="{398BC1FB-1E46-D305-DDDE-9ABC091E65DD}"/>
          </ac:grpSpMkLst>
        </pc:grpChg>
        <pc:grpChg chg="mod">
          <ac:chgData name="Desy Hertinsyana" userId="161e33367aad32cb" providerId="LiveId" clId="{31911A18-7E44-4AEE-9A49-4B56D90B430C}" dt="2023-03-20T01:39:50.893" v="1186"/>
          <ac:grpSpMkLst>
            <pc:docMk/>
            <pc:sldMk cId="3441675140" sldId="324"/>
            <ac:grpSpMk id="118" creationId="{6DA4AF20-71A0-0E7F-CB74-C7474A7CA44C}"/>
          </ac:grpSpMkLst>
        </pc:grpChg>
        <pc:grpChg chg="mod">
          <ac:chgData name="Desy Hertinsyana" userId="161e33367aad32cb" providerId="LiveId" clId="{31911A18-7E44-4AEE-9A49-4B56D90B430C}" dt="2023-03-20T01:40:05.741" v="1191"/>
          <ac:grpSpMkLst>
            <pc:docMk/>
            <pc:sldMk cId="3441675140" sldId="324"/>
            <ac:grpSpMk id="123" creationId="{3D8B3E3E-CEDA-0E72-FB43-CC7F0028A31D}"/>
          </ac:grpSpMkLst>
        </pc:grpChg>
        <pc:grpChg chg="mod">
          <ac:chgData name="Desy Hertinsyana" userId="161e33367aad32cb" providerId="LiveId" clId="{31911A18-7E44-4AEE-9A49-4B56D90B430C}" dt="2023-03-20T01:40:34.769" v="1216"/>
          <ac:grpSpMkLst>
            <pc:docMk/>
            <pc:sldMk cId="3441675140" sldId="324"/>
            <ac:grpSpMk id="148" creationId="{0054640D-0142-AC13-AA65-DAAA2B843741}"/>
          </ac:grpSpMkLst>
        </pc:grpChg>
        <pc:grpChg chg="mod">
          <ac:chgData name="Desy Hertinsyana" userId="161e33367aad32cb" providerId="LiveId" clId="{31911A18-7E44-4AEE-9A49-4B56D90B430C}" dt="2023-03-20T01:40:34.769" v="1216"/>
          <ac:grpSpMkLst>
            <pc:docMk/>
            <pc:sldMk cId="3441675140" sldId="324"/>
            <ac:grpSpMk id="149" creationId="{78ADCE65-9764-C5CC-3274-08264D8FE5C0}"/>
          </ac:grpSpMkLst>
        </pc:grpChg>
        <pc:grpChg chg="del mod">
          <ac:chgData name="Desy Hertinsyana" userId="161e33367aad32cb" providerId="LiveId" clId="{31911A18-7E44-4AEE-9A49-4B56D90B430C}" dt="2023-03-20T01:40:34.769" v="1216"/>
          <ac:grpSpMkLst>
            <pc:docMk/>
            <pc:sldMk cId="3441675140" sldId="324"/>
            <ac:grpSpMk id="150" creationId="{CDB11179-575F-72BF-BEF4-9E058F3AAB64}"/>
          </ac:grpSpMkLst>
        </pc:grpChg>
        <pc:grpChg chg="mod">
          <ac:chgData name="Desy Hertinsyana" userId="161e33367aad32cb" providerId="LiveId" clId="{31911A18-7E44-4AEE-9A49-4B56D90B430C}" dt="2023-03-20T01:40:34.769" v="1216"/>
          <ac:grpSpMkLst>
            <pc:docMk/>
            <pc:sldMk cId="3441675140" sldId="324"/>
            <ac:grpSpMk id="151" creationId="{26753CDD-BCCA-2025-8F0A-1652CDD8CBCC}"/>
          </ac:grpSpMkLst>
        </pc:grp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" creationId="{A140852D-9B87-583A-175C-2417B0B9FB26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" creationId="{408D7FB6-0EF3-3902-6B19-0DCF3A3628D7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4" creationId="{BF8A8AE1-C04A-F724-7597-609450C28BF5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5" creationId="{760E10AC-2168-079F-46CD-C341FC88F4C2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6" creationId="{9B058E0B-BE5D-394A-E2EA-68F13DAD46C5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7" creationId="{ACE304A0-739A-A18B-46FD-D77EB5DD8A4F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0" creationId="{BCA79D58-1697-EAB6-B225-36268C026E66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1" creationId="{62FC2149-E628-6484-67C2-C851101845D7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2" creationId="{9A9EA044-4DC9-D4AB-8E3A-22E3BB7B9FD4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3" creationId="{0D1857D2-52D8-77FC-3282-92350D9B1E93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4" creationId="{0A6D7846-5F22-376A-590F-D6D2ADD05253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5" creationId="{1D7440FC-0590-25CA-1CBF-A364995D5ED7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6" creationId="{1CE2B961-37C5-09A0-EB64-C362ABEC32B1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7" creationId="{9FEB6E54-E1F9-3527-6261-AE1475D21644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8" creationId="{474FA8C3-46B1-BC1F-3100-4F112E9B356A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19" creationId="{E6BDEB6F-CC9A-228E-A158-082EDB7F5568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1" creationId="{434032CC-5055-C124-AF3F-C990F1E1E33F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2" creationId="{91EB0A2B-DBEF-C12C-01CF-870AF7F361E1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3" creationId="{FE4EB8D5-A3A3-979D-1412-8C761EFCC37F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4" creationId="{3F45080A-9280-D1C3-AE62-95C6017474B5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5" creationId="{761F6975-A18E-C124-D727-C582A65F3116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6" creationId="{0CE779F0-EF7C-68EF-829E-153191614F07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7" creationId="{1B568786-CD93-085F-E0D0-FF0A203D8C7E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8" creationId="{3AD505F0-8504-A8DC-DEEC-794CE09C6FC8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29" creationId="{E75EFC8D-91A9-2B70-8A09-E4C6FA6B953B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0" creationId="{E046EF80-59E7-1C19-6A81-FD435BC10410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1" creationId="{D7FDE0F1-49DA-1AA4-E044-685311BA38B1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2" creationId="{E18C5F57-0458-03BC-B4D8-34FD7978981E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3" creationId="{8A5712D3-A039-659F-4DBF-D8609F6B369C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4" creationId="{DE1E88B3-552B-B0C5-74F4-9594C8FF3D35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5" creationId="{625E7FB4-7F8C-5D84-C5ED-06486F4767FE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6" creationId="{F429FD13-F084-EEF3-EBC1-15E637117712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7" creationId="{E108BBBE-10B4-6D22-F9B1-228B064F7C7C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8" creationId="{9A7A12D1-E16B-CCD2-CCF3-184151259C36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39" creationId="{329D8DB7-8635-B616-78BC-E84E295A53F9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40" creationId="{34215AFE-A7D1-A189-2537-2DEE5DDD1BB4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41" creationId="{002AC154-B146-0C46-244D-BD93554C883D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42" creationId="{0352B5D4-8925-E3A5-EF83-AEA1214AF599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43" creationId="{CA68B10E-68A7-E2BB-11D3-6A9872338313}"/>
          </ac:inkMkLst>
        </pc:inkChg>
        <pc:inkChg chg="add mod">
          <ac:chgData name="Desy Hertinsyana" userId="161e33367aad32cb" providerId="LiveId" clId="{31911A18-7E44-4AEE-9A49-4B56D90B430C}" dt="2023-03-20T01:37:09.203" v="1125"/>
          <ac:inkMkLst>
            <pc:docMk/>
            <pc:sldMk cId="3441675140" sldId="324"/>
            <ac:inkMk id="44" creationId="{B6708639-B882-5FD4-4EDF-E177EB4841CD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45" creationId="{48D1F014-0337-3209-549C-B933799E59DE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46" creationId="{558CEB9F-DBED-CB50-F70C-1C721BAC8658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47" creationId="{85916661-5A8F-6BD0-3B7D-42BB201BF4E1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48" creationId="{F008653C-8495-EE68-7EBF-165B37C9ACBE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49" creationId="{E8574DFD-4C8C-7C1A-2B63-442337E282FF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0" creationId="{6C463D5B-BA65-62F3-6A27-ABE8CCA20447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1" creationId="{45C9D782-1C34-7D67-B80B-4ED1E3A31920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2" creationId="{3850DDA8-0953-5789-2F04-9A16FDC5715E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3" creationId="{42AF6C46-F1A1-F68E-268D-D7784FA38DD8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4" creationId="{095EE38B-F7DB-D55A-7DCA-2F6FE752F4F0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7" creationId="{67C53FDD-FD3A-2256-0184-1F5D5E02D62A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8" creationId="{9271237B-C80E-770F-DA95-C1347403A24E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59" creationId="{99E913CC-CA54-7F92-67B1-2A8D53B55374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0" creationId="{4CFCC46B-48F2-03D2-137C-1128BD30D152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1" creationId="{F03BF82A-68E4-B65E-A9B6-9883BD4B6EEB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2" creationId="{AD0742AE-475F-4D40-E7BC-9F8E2C74748A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4" creationId="{79894501-623B-0D02-3195-63F5080A23B5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5" creationId="{5871AA90-C223-CD9B-CD88-77DC3646CDDB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6" creationId="{1670D0FE-92E9-A295-DF53-F5A45895FE90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8" creationId="{B41EF6D0-31D3-A53A-7626-C4570C66B79D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69" creationId="{5A81FE5D-E422-841E-6E91-5799E254ED68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70" creationId="{650D90CF-47C4-710E-B2EA-326176A65208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71" creationId="{8564CB3B-C5C5-2A6D-425F-8E62B79DDF27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72" creationId="{61B89781-2F5F-ED59-07FD-DFAE0F29A377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73" creationId="{A8BAF607-6A4B-A13D-F07B-5ABAADF27EAF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74" creationId="{826598D2-0E11-9C18-186C-F814838F9F8B}"/>
          </ac:inkMkLst>
        </pc:inkChg>
        <pc:inkChg chg="add mod">
          <ac:chgData name="Desy Hertinsyana" userId="161e33367aad32cb" providerId="LiveId" clId="{31911A18-7E44-4AEE-9A49-4B56D90B430C}" dt="2023-03-20T01:38:42.272" v="1146"/>
          <ac:inkMkLst>
            <pc:docMk/>
            <pc:sldMk cId="3441675140" sldId="324"/>
            <ac:inkMk id="75" creationId="{4ECCACD8-C412-64EB-AFF0-A8379C466F2C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77" creationId="{7EB96441-73A7-356D-C555-AF10B9FB5B4C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78" creationId="{108E7589-50D0-6931-A777-2C205463B267}"/>
          </ac:inkMkLst>
        </pc:inkChg>
        <pc:inkChg chg="add mod">
          <ac:chgData name="Desy Hertinsyana" userId="161e33367aad32cb" providerId="LiveId" clId="{31911A18-7E44-4AEE-9A49-4B56D90B430C}" dt="2023-03-20T01:39:20.218" v="1153"/>
          <ac:inkMkLst>
            <pc:docMk/>
            <pc:sldMk cId="3441675140" sldId="324"/>
            <ac:inkMk id="79" creationId="{369021FB-3880-170D-2FB6-E126885A8992}"/>
          </ac:inkMkLst>
        </pc:inkChg>
        <pc:inkChg chg="add mod">
          <ac:chgData name="Desy Hertinsyana" userId="161e33367aad32cb" providerId="LiveId" clId="{31911A18-7E44-4AEE-9A49-4B56D90B430C}" dt="2023-03-20T01:39:20.218" v="1153"/>
          <ac:inkMkLst>
            <pc:docMk/>
            <pc:sldMk cId="3441675140" sldId="324"/>
            <ac:inkMk id="80" creationId="{AC61DE28-9D00-8244-731E-D1A52B0E27DF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81" creationId="{0EC903C2-7348-9267-CC16-9C7896C2AB0A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82" creationId="{ED484143-33F3-E59E-713E-8B94B78AB600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85" creationId="{322A80BD-1887-21F4-0598-CA78291568EA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86" creationId="{A46C999E-69D3-D8BC-79EF-815F7AD634E8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87" creationId="{58CE90B9-07A7-4E62-101D-0548B46DC105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88" creationId="{377837ED-0E74-F5E6-3A4A-5CC28C490B20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89" creationId="{D4DDD938-E130-392E-B78C-93170312BE1E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0" creationId="{096DE867-8C05-629C-9DD0-457DD3781BE2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1" creationId="{D07D162A-D173-4760-1396-892FD5BED431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2" creationId="{5F1FCF14-C6BA-97AB-28B9-603897D9516E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3" creationId="{F03A7B6C-55B4-B370-9C05-DD2C11E0457C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4" creationId="{36A4F477-9508-7347-6FD1-A4AF69E370C2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5" creationId="{E54396E1-D0B6-F163-E95B-37344665F281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6" creationId="{3943CAAA-329A-1E4C-844E-8EA211B69D74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7" creationId="{EC74739C-AB51-0238-3552-D5307AFEBFA1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8" creationId="{DA30AC16-116D-4C32-48E1-519DFF0C551E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99" creationId="{B655926E-533F-757F-55E1-D26E8DDE57C9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100" creationId="{5724945B-A414-9F34-8828-FF4F2D656B47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101" creationId="{74C71B42-441C-AA2A-8E32-5E2B6DC702A9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102" creationId="{98711783-4741-C7B9-0B9B-CF35DD3A53DD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103" creationId="{B5F0C9F5-C8BC-930B-CD12-326438A75F1F}"/>
          </ac:inkMkLst>
        </pc:inkChg>
        <pc:inkChg chg="add mod">
          <ac:chgData name="Desy Hertinsyana" userId="161e33367aad32cb" providerId="LiveId" clId="{31911A18-7E44-4AEE-9A49-4B56D90B430C}" dt="2023-03-20T01:39:32.241" v="1174"/>
          <ac:inkMkLst>
            <pc:docMk/>
            <pc:sldMk cId="3441675140" sldId="324"/>
            <ac:inkMk id="104" creationId="{ED7A4F2F-2299-D9C3-037B-70891DEEB9E3}"/>
          </ac:inkMkLst>
        </pc:inkChg>
        <pc:inkChg chg="add mod">
          <ac:chgData name="Desy Hertinsyana" userId="161e33367aad32cb" providerId="LiveId" clId="{31911A18-7E44-4AEE-9A49-4B56D90B430C}" dt="2023-03-20T01:39:47.386" v="1182"/>
          <ac:inkMkLst>
            <pc:docMk/>
            <pc:sldMk cId="3441675140" sldId="324"/>
            <ac:inkMk id="107" creationId="{D91E37B0-4EA4-95E0-D669-70DBEA613535}"/>
          </ac:inkMkLst>
        </pc:inkChg>
        <pc:inkChg chg="add mod">
          <ac:chgData name="Desy Hertinsyana" userId="161e33367aad32cb" providerId="LiveId" clId="{31911A18-7E44-4AEE-9A49-4B56D90B430C}" dt="2023-03-20T01:39:47.386" v="1182"/>
          <ac:inkMkLst>
            <pc:docMk/>
            <pc:sldMk cId="3441675140" sldId="324"/>
            <ac:inkMk id="108" creationId="{EA000716-5DEC-DE50-65DF-002760E85CBD}"/>
          </ac:inkMkLst>
        </pc:inkChg>
        <pc:inkChg chg="add mod">
          <ac:chgData name="Desy Hertinsyana" userId="161e33367aad32cb" providerId="LiveId" clId="{31911A18-7E44-4AEE-9A49-4B56D90B430C}" dt="2023-03-20T01:39:47.386" v="1182"/>
          <ac:inkMkLst>
            <pc:docMk/>
            <pc:sldMk cId="3441675140" sldId="324"/>
            <ac:inkMk id="109" creationId="{7A9FE242-70DB-045B-E068-4C5C3123F645}"/>
          </ac:inkMkLst>
        </pc:inkChg>
        <pc:inkChg chg="add mod">
          <ac:chgData name="Desy Hertinsyana" userId="161e33367aad32cb" providerId="LiveId" clId="{31911A18-7E44-4AEE-9A49-4B56D90B430C}" dt="2023-03-20T01:39:47.386" v="1182"/>
          <ac:inkMkLst>
            <pc:docMk/>
            <pc:sldMk cId="3441675140" sldId="324"/>
            <ac:inkMk id="110" creationId="{81B343C2-3B9D-3745-E4D8-E8EFB5FEBA74}"/>
          </ac:inkMkLst>
        </pc:inkChg>
        <pc:inkChg chg="add mod">
          <ac:chgData name="Desy Hertinsyana" userId="161e33367aad32cb" providerId="LiveId" clId="{31911A18-7E44-4AEE-9A49-4B56D90B430C}" dt="2023-03-20T01:39:47.386" v="1182"/>
          <ac:inkMkLst>
            <pc:docMk/>
            <pc:sldMk cId="3441675140" sldId="324"/>
            <ac:inkMk id="111" creationId="{224F3A23-7069-1950-013F-E632E7866125}"/>
          </ac:inkMkLst>
        </pc:inkChg>
        <pc:inkChg chg="add mod">
          <ac:chgData name="Desy Hertinsyana" userId="161e33367aad32cb" providerId="LiveId" clId="{31911A18-7E44-4AEE-9A49-4B56D90B430C}" dt="2023-03-20T01:39:47.386" v="1182"/>
          <ac:inkMkLst>
            <pc:docMk/>
            <pc:sldMk cId="3441675140" sldId="324"/>
            <ac:inkMk id="112" creationId="{80FF660D-24B0-27C4-EA08-12FAD5EF8B47}"/>
          </ac:inkMkLst>
        </pc:inkChg>
        <pc:inkChg chg="add mod">
          <ac:chgData name="Desy Hertinsyana" userId="161e33367aad32cb" providerId="LiveId" clId="{31911A18-7E44-4AEE-9A49-4B56D90B430C}" dt="2023-03-20T01:39:47.386" v="1182"/>
          <ac:inkMkLst>
            <pc:docMk/>
            <pc:sldMk cId="3441675140" sldId="324"/>
            <ac:inkMk id="113" creationId="{C50F2BF4-E684-BF77-34F4-75CF05C92FF9}"/>
          </ac:inkMkLst>
        </pc:inkChg>
        <pc:inkChg chg="add mod">
          <ac:chgData name="Desy Hertinsyana" userId="161e33367aad32cb" providerId="LiveId" clId="{31911A18-7E44-4AEE-9A49-4B56D90B430C}" dt="2023-03-20T01:39:50.893" v="1186"/>
          <ac:inkMkLst>
            <pc:docMk/>
            <pc:sldMk cId="3441675140" sldId="324"/>
            <ac:inkMk id="115" creationId="{9D71E5D6-8757-86B3-8A80-5D8DD1F20C22}"/>
          </ac:inkMkLst>
        </pc:inkChg>
        <pc:inkChg chg="add mod">
          <ac:chgData name="Desy Hertinsyana" userId="161e33367aad32cb" providerId="LiveId" clId="{31911A18-7E44-4AEE-9A49-4B56D90B430C}" dt="2023-03-20T01:39:50.893" v="1186"/>
          <ac:inkMkLst>
            <pc:docMk/>
            <pc:sldMk cId="3441675140" sldId="324"/>
            <ac:inkMk id="116" creationId="{B829FA23-E74A-41CE-4029-F5241359FAD9}"/>
          </ac:inkMkLst>
        </pc:inkChg>
        <pc:inkChg chg="add mod">
          <ac:chgData name="Desy Hertinsyana" userId="161e33367aad32cb" providerId="LiveId" clId="{31911A18-7E44-4AEE-9A49-4B56D90B430C}" dt="2023-03-20T01:39:50.893" v="1186"/>
          <ac:inkMkLst>
            <pc:docMk/>
            <pc:sldMk cId="3441675140" sldId="324"/>
            <ac:inkMk id="117" creationId="{09190B51-B8BD-7297-AE56-045A0609F717}"/>
          </ac:inkMkLst>
        </pc:inkChg>
        <pc:inkChg chg="add mod">
          <ac:chgData name="Desy Hertinsyana" userId="161e33367aad32cb" providerId="LiveId" clId="{31911A18-7E44-4AEE-9A49-4B56D90B430C}" dt="2023-03-20T01:40:05.741" v="1191"/>
          <ac:inkMkLst>
            <pc:docMk/>
            <pc:sldMk cId="3441675140" sldId="324"/>
            <ac:inkMk id="119" creationId="{25E9EBEB-C5D7-614A-E83B-E702DE66C5EE}"/>
          </ac:inkMkLst>
        </pc:inkChg>
        <pc:inkChg chg="add mod">
          <ac:chgData name="Desy Hertinsyana" userId="161e33367aad32cb" providerId="LiveId" clId="{31911A18-7E44-4AEE-9A49-4B56D90B430C}" dt="2023-03-20T01:40:05.741" v="1191"/>
          <ac:inkMkLst>
            <pc:docMk/>
            <pc:sldMk cId="3441675140" sldId="324"/>
            <ac:inkMk id="120" creationId="{53BCD9D4-042E-29E1-1CDD-7FBA20218AD2}"/>
          </ac:inkMkLst>
        </pc:inkChg>
        <pc:inkChg chg="add mod">
          <ac:chgData name="Desy Hertinsyana" userId="161e33367aad32cb" providerId="LiveId" clId="{31911A18-7E44-4AEE-9A49-4B56D90B430C}" dt="2023-03-20T01:40:05.741" v="1191"/>
          <ac:inkMkLst>
            <pc:docMk/>
            <pc:sldMk cId="3441675140" sldId="324"/>
            <ac:inkMk id="121" creationId="{2B1983E9-F67C-DC2C-8AC1-8715BB109068}"/>
          </ac:inkMkLst>
        </pc:inkChg>
        <pc:inkChg chg="add mod">
          <ac:chgData name="Desy Hertinsyana" userId="161e33367aad32cb" providerId="LiveId" clId="{31911A18-7E44-4AEE-9A49-4B56D90B430C}" dt="2023-03-20T01:40:05.741" v="1191"/>
          <ac:inkMkLst>
            <pc:docMk/>
            <pc:sldMk cId="3441675140" sldId="324"/>
            <ac:inkMk id="122" creationId="{1EB10C95-746E-9DD1-5768-3762F33C3349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24" creationId="{4B296A3A-1302-EF20-5584-2DE13E4C532B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25" creationId="{7F71A1B4-A6E5-FE0F-DC54-307BAF5F4489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26" creationId="{8BC84B34-2AFD-D889-28F5-8BF6164117C2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27" creationId="{A0E23081-F1B1-696B-A950-CB708766AE52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28" creationId="{4EF8164B-8B33-FA15-DFDF-D392E78431DA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29" creationId="{DD90EB1A-A1C6-9B8A-B8F0-4C89F3898D1E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0" creationId="{8FF0672B-90DF-CC69-8F03-984F16C5F0C9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1" creationId="{388B6863-69F4-F5A0-8302-1AF2D8EBB2C3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2" creationId="{63CEEB87-E41C-C821-8B91-0EAF1B175C96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3" creationId="{496C31B1-8360-D973-C2AF-ADBCC0EA9296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4" creationId="{CF6D68DB-249D-E6CB-8C78-9A249B655A58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5" creationId="{766E8A9C-933B-E7AF-4D7F-D3368050DC55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6" creationId="{52C61D45-7C97-7F2D-6588-E26596099B3B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7" creationId="{F769F2A4-62B2-E002-D898-34826A3E3139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8" creationId="{50C62C09-85EF-4EDE-9D72-0563FF846C15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39" creationId="{8023B86A-0359-478C-3833-26E938970D43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0" creationId="{22A40787-1FD4-B8A4-09B7-C5B74C8D71EE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1" creationId="{9C8690FE-F906-5A53-3BFD-A2F618763A26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2" creationId="{3781C5B1-D4D3-DE51-4094-A48406571856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3" creationId="{4A042B87-D209-E3C8-AE49-EF7644DFA4BA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4" creationId="{3A32D183-D515-4327-EA7B-5C314A58C08D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5" creationId="{67837A6F-69CA-B652-4D81-E8BF7CB68D74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6" creationId="{54005499-A1D5-67EC-DB5B-23F1633493D8}"/>
          </ac:inkMkLst>
        </pc:inkChg>
        <pc:inkChg chg="add mod">
          <ac:chgData name="Desy Hertinsyana" userId="161e33367aad32cb" providerId="LiveId" clId="{31911A18-7E44-4AEE-9A49-4B56D90B430C}" dt="2023-03-20T01:40:34.769" v="1216"/>
          <ac:inkMkLst>
            <pc:docMk/>
            <pc:sldMk cId="3441675140" sldId="324"/>
            <ac:inkMk id="147" creationId="{6125144C-DBDA-6226-7E75-219E3CA88050}"/>
          </ac:inkMkLst>
        </pc:inkChg>
        <pc:inkChg chg="add">
          <ac:chgData name="Desy Hertinsyana" userId="161e33367aad32cb" providerId="LiveId" clId="{31911A18-7E44-4AEE-9A49-4B56D90B430C}" dt="2023-03-20T01:40:49.585" v="1217" actId="9405"/>
          <ac:inkMkLst>
            <pc:docMk/>
            <pc:sldMk cId="3441675140" sldId="324"/>
            <ac:inkMk id="152" creationId="{1D70092E-3BEE-617C-C744-33DC2B68A36F}"/>
          </ac:inkMkLst>
        </pc:inkChg>
      </pc:sldChg>
      <pc:sldChg chg="new del">
        <pc:chgData name="Desy Hertinsyana" userId="161e33367aad32cb" providerId="LiveId" clId="{31911A18-7E44-4AEE-9A49-4B56D90B430C}" dt="2023-03-20T01:52:59.235" v="1240" actId="2696"/>
        <pc:sldMkLst>
          <pc:docMk/>
          <pc:sldMk cId="81983127" sldId="32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07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1028,'0'0'3422,"11"1"-1347,-8 0-1959,0 0-1,0 0 0,0 0 1,0 0-1,0-1 0,0 1 0,0-1 1,0 0-1,0 0 0,0 0 1,0 0-1,3-1 0,42-9 677,-20 4-552,18-2 295,31-7 294,-49 8 51,-28 8-770,0-1 0,0 0 0,0 0 0,0 1 0,0-1-1,0 0 1,0 1 0,0-1 0,0 0 0,-1 0 0,1 1 0,0-1-1,0 0 1,0 0 0,0 1 0,-1-1 0,1 0 0,0 0 0,0 0-1,0 1 1,-1-1 0,1 0 0,0 0 0,0 0 0,-1 0 0,1 0-1,0 1 1,0-1 0,-1 0 0,1 0 0,0 0 0,-1 0 0,1 0-1,0 0 1,0 0 0,-1 0 0,1 0 0,0 0 0,-1 0 0,1 0-1,0 0 1,0 0 0,-1 0 0,1 0 0,0-1 0,-1 1 0,-36 0 1020,35 0-871,-29 0 1028,16-2-805,14 2-456,-1-1-1,0 1 1,1 0 0,-1 0-1,1 0 1,-1 0-1,1 0 1,-1 0-1,0 0 1,1 0-1,-1 1 1,1-1-1,-1 1 1,1-1-1,-1 1 1,1 0 0,0-1-1,-1 1 1,-2 2-1,3-2 244,-11-1-9,-37 11 3314,80-11-1998,-26 0-1565,0 1 0,1 0 0,-1 0 0,1 0 0,5 3 0,-5-2-4,-1 0 1,1-1 0,0 1-1,0-1 1,7 0 0,66-1 154,-15 11 69,-12-7-65,-38-2-62,1-1 1,0 0 0,20-2-1,51-3 287,-57 4-276,54-7 1,-64 4-80,-1 2 1,0 0 0,27 3 0,0 0-50,133-8-87,45-11 264,-21 11-104,-172 7-74,6-1 22,49-5 0,-63 3-7,-1 1 0,26 2 1,-6 0-18,68 10-63,54-5 166,19-6-79,-166 4-19,-13-3 10,0 0-1,0 1 0,0-1 1,0-1-1,0 1 1,1 0-1,-1-1 1,0 1-1,1-1 0,-1 0 1,6-1-1,215-10 54,-178 11-42,126-5-9,-115 1 17,21-3 37,-53 4-30,1 1 0,0 1 0,26 4 1,7-1-3,5-1-21,-18 0 153,77-8 0,-79 3 43,82 5 1,-55 1-188,134-16 577,6 0-147,-13 8-483,-146 6 39,118-5-15,135-3 100,-197 10-64,35-9 8,81-8 353,-177 12-344,63 4-1,-67 1-36,88-8 0,-65 5 167,-55 2-80,1 0-1,0-1 1,0-1-1,-1 0 1,16-3 0,16 0 66,-4 2-104,-22 0 6,0 0 0,27 2 0,28-2 178,-1 0-69,-54 3-144,-1-1-1,33-4 0,-34 2 44,0 1 0,0 0 0,21 2 0,2 1 413,73 3-173,-102-4-309,-20 1-20,-17 2-498,-93 9-10157,79-6 1066,-41 13 0,67-16 7569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43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730 165 5734,'0'-5'0,"1"1"0,-1 1 0,1 1 0,-1 0 0,0 0 0,0-1 0,0 1 0,-1 7 0,1-6 0,-3 7 0,2-7 0,-2 1 0,0 0 0,1 0 0,-1 0 0,2-1 0,-1 0 0,0-1 0,0-1 0,-2-2 0,0-2 0,-4-3 0,-2-3 0,1 5 0,-5-6 0,7 8 0,-9-6 0,8 6 0,-13-6 0,12 7 0,-13-8 0,12 8 0,-11-7 0,11 7 0,-11-3 0,12 7 0,-13 0 0,11 2 0,-18 5 0,14-3 0,-19 5 0,21-4 0,-17 9 0,19-7 0,-13 7 0,14-7 0,-12 4 0,12-4 0,-12 8 0,13-7 0,-13 10 0,13-8 0,-13 11 0,12-12 0,-12 11 0,12-9 0,-11 13 0,11-11 0,-15 25 0,14-20 0,-14 28 0,17-27 0,-10 28 0,12-25 0,-4 20 0,6-19 0,-1 27 0,4-21 0,-3 54 0,4-47 0,-1 39 0,2-46 0,0 6 0,2-10 0,0-1 0,2 1 0,-1-1 0,9 18 0,-5-14 0,16 30 0,-13-32 0,18 27 0,-16-29 0,15 28 0,-14-30 0,19 28 0,-18-29 0,24 25 0,-22-27 0,28 20 0,-23-22 0,35 19 0,-30-19 0,37 13 0,-36-18 0,35 4 0,-36-9 0,33-2 0,-32-4 0,40-8 0,-37 3 0,41-17 0,-40 11 0,39-22 0,-38 16 0,37-29 0,-39 22 0,35-36 0,-40 33 0,32-39 0,-36 38 0,25-40 0,-30 39 0,19-33 0,-23 38 0,10-25 0,-16 29 0,4-24 0,-9 26 0,-4-29 0,-2 26 0,-9-31 0,7 29 0,-13-30 0,10 31 0,-18-22 0,14 25 0,-23-18 0,19 22 0,-23-19 0,22 20 0,-26-19 0,23 21 0,-38-19 0,35 20 0,-27-13 0,30 16 0,-30-12 0,26 10 0,-25-7 0,30 11 0,-29-7 0,27 7 0,-31-9 0,33 9 0,-16-7 0,18 6 0,-21-13 0,22 10 0,-19-8 0,26 14 0,-7-5 0,12 8 0,1-5 0,5 6 0,3-1 0,-1-2 0,2-2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1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65 88,'7'7'9259,"-18"-1"-1306,2-5-1387,22-2-6781,1-2-446,-9 2 47,0 0 0,0 0 1,0-1-1,0 0 0,0 1 1,0-2-1,7-3 0,-12 5 349,1 1 1,-1-1-1,0 0 0,1 0 0,-1 1 0,0-1 0,1 0 0,-1 0 1,0 1-1,0-1 0,0 0 0,0 0 0,0 1 0,0-1 0,0 0 1,0 0-1,0 0 0,0 1 0,0-1 0,-1 0 0,1-1 0,0 2-116,-1-1-1,1 0 1,0 0-1,0 1 1,0-1-1,-1 0 1,1 0-1,0 0 1,0 0-1,1 1 1,-1-1-1,0 0 0,0 0 1,0 0-1,0 1 1,1-1-1,-1 0 1,0 0-1,1 1 1,-1-1-1,1-1 1,10-6-1738,1-5 426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0 912,'20'14'22073,"-3"-15"-19571,0 2-985,-1 1 1,22 5-1,-16-3-1019,19 4-194,0-3-1,48 1 0,-41-4-193,55 10-1,-94-10-45,-1 0 1,1 0-1,-1 1 0,14 6 0,-20-8-30,0 0 0,1-1 0,-1 2 0,0-1 0,0 0-1,0 0 1,0 1 0,-1-1 0,1 1 0,0-1 0,0 1 0,-1 0 0,1 0 0,-1 0 0,0 0 0,0 0 0,1 0-1,-1 0 1,0 0 0,-1 0 0,1 0 0,0 4 0,0 3-34,-1 1 0,0 0 0,-1 0 0,0 0 0,0-1 0,-1 1 0,-1 0 0,1-1 0,-2 0 0,-4 11 0,1-7 0,-22 45 0,-3-2 0,-2-1 0,-62 75 0,82-115 0,2 0 0,0 1 0,0 1 0,2 0 0,0 0 0,1 1 0,1 0 0,-12 37 0,10-27 0,8-24 0,1 0 0,-1 0 0,1 0 0,0 0 0,0 0 0,0 1 0,0-1 0,0 8 0,1-10 0,1-1 0,-1 1 0,1 0 0,-1 0 0,1 0 0,0 0 0,-1 0 0,1-1 0,0 1 0,0 0 0,0-1 0,0 1 0,1-1 0,-1 1 0,0-1 0,1 1 0,-1-1 0,1 0 0,-1 0 0,1 0 0,-1 0 0,1 0 0,0 0 0,0 0 0,0 0 0,-1-1 0,1 1 0,0-1 0,0 1 0,0-1 0,2 0 0,10 2 0,1 0 0,0-1 0,16-1 0,-20 0 0,34-1 0,-1-3 0,65-13 0,85-31 0,-169 41-84,0 0 0,-1-1-1,0-2 1,0 0 0,24-16 0,-27 3-4277,0-20-7435,-1 1 441,-9 28 8141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359 371 1512,'-280'-13'12164,"201"6"-4109,118 7-5918,272 6 2370,-72-9-3176,-116-1-876,416-31 875,-343 18-1009,1069-130 610,-1154 132-913,305-43-12,-94 7-6,-259 42-12,-46 8-198,-1-1 0,19-5 1,-83 4-9355,25 0 4660,-1 2 1,-33 1-1,-1 12-437,25-6 3367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120 232 1280,'-57'26'6004,"-1"1"3747,58-27-9680,-1 0 0,1 0 1,0 0-1,0 0 0,0 0 1,-1 0-1,1 0 0,0 0 1,0 0-1,0 0 0,0 0 0,-1 0 1,1 0-1,0 1 0,0-1 1,0 0-1,0 0 0,0 0 0,0 0 1,-1 0-1,1 1 0,0-1 1,0 0-1,0 0 0,0 0 1,0 0-1,0 1 0,0-1 0,0 0 1,0 0-1,0 0 0,0 1 1,0-1-1,0 0 0,0 0 0,0 0 1,0 1-1,0-1 0,0 0 1,0 0-1,0 0 0,0 0 0,0 1 1,0-1-1,0 0 0,0 0 1,0 0-1,1 0 0,-1 1 1,0-1-1,0 0 0,0 0 0,0 0 1,0 0-1,0 0 0,1 0 1,-1 1-1,0-1 0,0 0 0,0 0 1,0 0-1,1 0 0,21 7 1982,42 2-533,-55-7-914,84 4 1950,132-6-1,-170-1-2081,640-46 1135,2-35-1854,-336 37 358,-337 43-140,373-52-3034,-135-1-7732,-241 49 9189,20-5-1622,-12-3-1903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510 186 4,'-2'-2'527,"0"0"1,1 0-1,-1-1 0,0 1 1,0 1-1,0-1 0,0 0 1,-1 0-1,1 1 1,0-1-1,-1 1 0,1 0 1,-5-2-1,0 0 581,-26-13 35,26 14-914,-1-1 0,1 0 0,0-1 0,0 0 0,1 0 0,-1 0 0,1-1 0,-7-6 0,-21-4 720,31 13-766,0-1 0,0 0 0,-1 1 0,1 0 0,-1 0 0,1 0-1,-1 0 1,0 0 0,0 1 0,-8-2 0,-50-8 1357,19 4-892,-58-13 1542,66 20-1297,31 0-806,1 1 0,0-1 0,0 0 0,-1 1 0,1-2 0,0 1 0,0 0 0,0-1 0,-1 1 0,-4-3 1,8 3-25,-1-1 1,1 1-1,-1 0 1,1-1-1,0 1 1,0 0-1,-1-1 1,1 1-1,0-1 1,0 1-1,-1-1 1,1 1-1,0-1 1,0 1-1,0-1 1,0 1-1,0-1 1,0 1-1,0-1 1,0 1-1,0-1 1,0 1-1,0-1 1,0 1-1,0-1 1,0 1-1,0-1 1,1 1-1,-1 0 1,0-1-1,0 1 1,1-1-1,-1 1 1,0-1-1,0 1 1,1 0-1,-1-1 1,0 1-1,1 0 1,-1-1-1,1 1 1,-1 0-1,0-1 1,1 1-1,-1 0 1,1 0-1,-1 0 1,1-1-1,-1 1 1,1 0-1,-1 0 1,1 0-1,-1 0 1,1 0-1,-1 0 1,1 0-1,-1 0 1,1 0-1,-1 0 1,1 0-1,-1 0 1,1 0-1,-1 1 1,1-1-1,0 0 1,4 3 24,1 0 0,-1 0 0,1 0 0,-1 1 1,0 0-1,0 0 0,-1 0 0,1 0 0,-1 1 0,0 0 1,0 0-1,0 0 0,-1 0 0,0 1 0,5 10 0,-4-4 6,2 0 0,0 0-1,0 0 1,1 0 0,0-1-1,1 0 1,11 11-1,6 10 47,65 106 197,-57-86-252,47 93 118,-21-34-130,-48-91-58,-1 0-1,7 25 1,11 20 16,-18-41-12,-1 0 1,0 0 0,-2 1-1,-1 0 1,5 46-1,0-26 0,-8-35-14,0 1-1,-1-1 1,0 1-1,1 16 1,-4-6-1,1-6 4,0 0 0,0 0 0,1 0 0,1 0 0,6 23 0,-7-34-5,0 0 1,0 1 0,-1-1 0,0 0 0,1 0 0,-2 9 0,0-1-34,2-12 27,0 0 0,-1 1 0,1-1 0,0 0 1,0 0-1,-1 0 0,1 0 0,0 0 0,0 0 0,0 0 0,-1 0 0,1 0 1,0 0-1,0 0 0,-1-1 0,1 1 0,0 0 0,-1 0 0,1-1 0,0 1 0,-1-1 1,1 1-1,0 0 0,-1-1 0,1 1 0,0-2 0,2 1-43,2-20-1221,-1 15 588,0 0 0,0 0 0,0-1 1,-1 1-1,0-1 0,0 0 0,-1 0 0,1 0 0,-2 0 0,1 0 0,1-12 0,-2 8-464,0 0-1,1 0 0,1 0 0,0 0 1,0 0-1,9-17 0,-6 15-18,-1 0 1,-1 0-1,4-19 1,5-54-3060,-11 44 2508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13 132 92,'0'-50'8720,"-6"37"-6792,6 13-1838,-1-1 1,0 0-1,1 1 1,-1-1-1,1 0 1,-1 0-1,1 1 1,-1-1-1,1 0 1,0 0-1,-1 0 1,1 0-1,0 0 1,0 1-1,0-1 1,0 0-1,-1-2 0,1 3-21,0 0 0,0-1-1,0 1 1,0 0 0,0-1-1,0 1 1,0-1-1,0 1 1,0 0 0,0-1-1,0 1 1,0 0 0,1-1-1,-1 1 1,0 0-1,0-1 1,0 1 0,0 0-1,1-1 1,-1 1 0,0 0-1,0-1 1,1 1-1,-1 0 1,0 0 0,0-1-1,1 1 1,-1 0-1,0 0 1,1-1 0,-1 1-1,0 0 1,1 0 0,-1 0-1,1 0 1,-1 0-25,1-1-1,-1 1 1,0 0 0,1 0 0,-1 0 0,0 0-1,1 0 1,-1 0 0,0-1 0,0 1 0,1 0-1,-1 0 1,0 0 0,0-1 0,1 1 0,-1 0-1,0 0 1,0-1 0,0 1 0,0 0 0,1-1-1,-1 1 1,0 0 0,0-1 0,0 1 0,0 0-1,0-1 1,0 1 0,0 0 0,0 0 0,0-1-1,0 1 1,0 0 0,0-1 0,0 0 0,28-14 2208,-25 13-2167,0 1-1,1-1 1,-1 1 0,1 0-1,0 0 1,-1 0-1,1 0 1,0 1-1,-1 0 1,1 0-1,0 0 1,0 0-1,-1 0 1,5 1-1,22 0 420,10-6 137,0 1 0,0 3 0,66 6-1,-85-2-460,0 2 0,0 0-1,0 1 1,-1 1-1,0 1 1,36 20-1,-26-9 140,-1 1 0,0 1 0,33 34 0,-25-22-87,-22-20-122,1 1 0,-2 1 0,20 24 0,4 8 83,-21-28-45,27 43 1,-41-57-132,10 17 157,17 38 0,-26-50-106,-1 0-1,0 0 0,-1 0 1,0 1-1,0-1 0,-1 21 1,0-15 8,-1 0 0,-1-1 1,0 1-1,-1-1 0,-1 0 1,-1 1-1,0-1 1,-7 17-1,-7 3-22,-1-1 0,-2 0 0,-1-2 0,-1 0 0,-2-2 0,-1-1 0,-2 0 0,-56 44 0,18-18-28,-43 31 3,-185 109-3,257-173-30,25-16 0,1 0 0,-1 1 1,-15 14-1,0-4-20,25-16 16,0 0 1,0 0 0,0 0-1,0 0 1,0 0 0,1 0-1,-1 1 1,0-1-1,1 1 1,-1 0 0,-2 2-1,-2 2-222,-3 2-75,9-8 255,0 0 0,0 1 0,0-1 0,0 0 0,0 0 0,0 0 0,0 1 0,-1-1 0,1 0 0,0 0 0,0 0 0,0 1 0,0-1 0,0 0 0,0 0 0,0 0 0,0 1 0,0-1 0,0 0 0,0 0 0,0 0 0,0 1 0,1-1 0,-1 0 0,0 0 0,0 0 0,0 0 0,0 1 0,0-1-1,0 0 1,0 0 0,0 0 0,1 0 0,-1 1 0,0-1 0,0 0 0,0 0 0,0 0 0,1 0 0,-1 0 0,0 0 0,0 0 0,1 1 0,1-1-285,1 0 0,0 0 0,0-1 0,0 1-1,0-1 1,0 1 0,0-1 0,-1 0 0,1 0 0,0 0 0,4-3-1,5-1-651,25-7-1321,-3 2-221,-1-2 0,51-26-1,85-58-5190,-97 66 5708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13 151 572,'4'-6'998,"-1"0"1,0 0-1,0-1 0,0 1 1,-1-1-1,3-11 0,-4 14-522,-1 0-1,0 1 0,0-1 1,0 0-1,-1 1 0,1-1 1,-1 1-1,0-1 0,0 1 1,0-1-1,0 1 1,-1 0-1,1-1 0,-3-3 1,-9-6 1178,12 13-1520,1-1 1,-1 1-1,0-1 1,0 0 0,1 1-1,-1-1 1,0 0 0,1 1-1,-1-1 1,1 0-1,-1 0 1,1 0 0,-1 0-1,1 0 1,-1 1-1,1-1 1,0 0 0,0 0-1,-1 0 1,1 0-1,0 0 1,0 0 0,0 0-1,0 0 1,0-2-1,26 2 1457,-25 1-1557,0 0 0,0 0-1,1 0 1,-1 0 0,0 0-1,0 0 1,0 0 0,1 0-1,-1 1 1,0-1 0,0 0-1,0 1 1,0-1-1,0 1 1,1-1 0,-1 1-1,1 1 1,1 19 807,-3-11-634,1 5 75,1-1 1,0 1-1,6 18 1,-5-19-135,0 1-1,0 0 1,0 20 0,-17 243 552,6-223-638,1-8-7,-2 65 0,9 108-42,0-219-23,0 0 0,0 0 0,0-1 0,1 1 0,-1 0 0,0 0 0,0-1 0,0 1 0,1 0 0,-1 0 0,0-1 1,1 1-1,-1 0 0,0-1 0,1 1 0,-1 0 0,1-1 0,-1 1 0,1-1 0,0 1 0,-1-1 0,1 1 0,-1-1 0,1 1 0,0-1 0,-1 1 0,1-1 0,0 0 0,0 0 0,-1 1 0,1-1 0,0 0 0,0 0 0,-1 0 1,1 0-1,1 0 0,0 0-107,0 0 1,0 0 0,-1 0-1,1-1 1,0 1-1,0 0 1,-1-1 0,1 0-1,0 1 1,-1-1 0,1 0-1,0 0 1,-1 0 0,1 0-1,-1 0 1,0 0-1,3-3 1,2-4-581,1-1 0,-2 0-1,1 0 1,4-12 0,-4 9-420,0 0-1,16-21 1,64-62-2976,-51 59 2545,35-47 1,-60 71 1166,-2-1-1,0-1 1,0 1 0,-1-1-1,-1 0 1,0-1 0,-1 1-1,3-18 1,4-65-2076,-9 66 1692,-1-33-763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138 511 848,'10'-41'1088,"-3"21"-220,-1 0 1,-1-1-1,-1 0 1,-1 0-1,-1-1 0,-1 1 1,-1 0-1,-2-28 1,-25-78 3523,22 107-3246,-1 2 0,-1-1 0,-1 1 0,-11-21 0,9 26 530,10 13-1649,0 1 0,0-1 0,0 0 0,0 0 0,0 0 0,0 0 0,0 0 0,0 0-1,0 1 1,1-1 0,-1 0 0,0 0 0,0 0 0,-1 0 0,1 0 0,0 1-1,0-1 1,0 0 0,0 0 0,0 0 0,0 0 0,0 0 0,0 0 0,0 1 0,0-1-1,0 0 1,0 0 0,0 0 0,0 0 0,0 0 0,-1 0 0,1 0 0,0 0 0,0 0-1,0 1 1,0-1 0,0 0 0,0 0 0,0 0 0,-1 0 0,1 0 0,0 0-1,0 0 1,0 0 0,0 0 0,0 0 0,0 0 0,-1 0 0,1 0 0,0 0 0,0 0-1,0 0 1,0 0 0,0 0 0,0 0 0,-1 0 0,1 0 0,0 0 0,0 0-1,0-1 1,0 1 0,0 0 0,0 0 0,0 0 0,-1 0 0,1 0 0,0 0 0,0 0-1,0 1 345,2 14 446,19 14-222,3 19 312,-16-35-617,-1 0 1,7 21 0,-7-13-72,-2 0-1,0 1 0,-1-1 1,-2 1-1,0 0 0,-1 31 1,-20 134 629,10-124-665,-16 94 94,15-107-217,-2-1 0,-32 82-1,36-107-55,-12 25 17,14-39-10,1 1-1,1 0 1,0 0 0,1 0-1,0 1 1,0-1 0,0 13-1,-3-3-5,1 0-13,6-20 10,-1-1-1,1 1 0,0-1 1,-1 1-1,1-1 1,0 0-1,-1 1 1,1-1-1,0 0 1,-1 1-1,1-1 0,0 0 1,0 0-1,-1 0 1,1 0-1,0 0 1,0 0-1,0 0 0,-1 0 1,1 0-1,0 0 1,0 0-1,-1 0 1,1 0-1,0-1 0,0 1 1,-1 0-1,1-1 1,0 1-1,-1 0 1,2-1-1,7-3 14,1 0 0,-1-1 0,0 0 0,0 0 0,-1-1-1,12-10 1,5-2 4,279-189 58,-250 163-84,-30 23 5,-1-5 52,-23 26-49,0 0 0,0 0 0,0 0 1,0 0-1,0 0 0,-1-1 0,1 1 0,0 0 1,0 0-1,0 0 0,0 0 0,0 0 1,0 0-1,-1 0 0,1 0 0,0 0 0,0 0 1,0-1-1,0 1 0,0 0 0,0 0 0,0 0 1,0 0-1,0 0 0,0 0 0,-1-1 1,1 1-1,0 0 0,0 0 0,0 0 0,0 0 1,0 0-1,0-1 0,0 1 0,0 0 0,0 0 1,0 0-1,0 0 0,0 0 0,0-1 1,0 1-1,1 0 0,-1 0 0,0 0 0,0 0 1,0 0-1,0 0 0,0-1 0,0 1 0,0 0 1,0 0-1,0 0 0,0 0 0,1 0 0,-1 0 1,0 0-1,0 0 0,0 0 0,0-1 1,0 1-1,0 0 0,1 0 0,-1 0 0,0 0 1,0 0-1,-12-2 51,3 3-23,-1 0 0,1 1 1,0 0-1,1 0 0,-1 1 1,-14 6-1,-50 28 86,38-15-71,-42 35 0,77-56-44,-12 9 17,0 1 0,1 0 1,1 1-1,0 0 0,0 0 0,1 1 1,1 0-1,0 1 0,-6 15 0,9-17 13,0 0-1,1-1 1,1 1-1,0 0 1,1 1-1,0-1 1,0 0-1,2 1 1,-1-1-1,2 1 0,2 20 1,-1-25-17,0-1 0,0 1 0,1 0 0,0-1 0,0 0 0,1 0 0,0 0 0,0 0 0,0-1 0,1 1 0,0-1 0,10 9 0,-5-7 12,0 0 0,0 0 0,1-2 0,0 1 0,0-1 0,0-1 0,16 5 0,12 2 48,1-3-1,1-1 1,75 5-1,-75-14-237,0 0 0,0-3 0,71-15 0,-94 15-218,-2 0-907,0 0 1,0-1-1,-1 0 0,0-2 1,0 0-1,14-8 0,79-61-10014,-10 7 3813,-48 34 5235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56 1228,'-19'-1'2817,"0"-1"0,0-2 0,-30-8-1,-22-3 2060,62 14-4542,1 0 0,-1-1-1,1 0 1,-1-1 0,1 1 0,-15-9 0,59 16-1280,-2 6-2394,17 11-6664,-22-10 6737,-4 1 1344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1 580,'-10'13'1239,"-1"0"1,-1 0-1,0-1 1,-1 0-1,0-1 0,-1-1 1,0 0-1,-1-1 1,0 0-1,-20 8 0,-92 46 5734,116-59-6385,10-4-542,0 0-1,1 0 1,-1 1 0,0-1-1,0 0 1,1 0-1,-1 1 1,0-1 0,1 0-1,-1 0 1,0 1-1,1-1 1,-1 1 0,1-1-1,-1 1 1,1-1-1,-1 1 1,1-1 0,-1 1-1,1-1 1,-1 2-1,1-1 320,40-10-1822,-19 3 13,-14 4-29,-1 0 0,1 0 0,-1-1 0,0 0 0,1 0 0,6-5 0,26-11-4648,-14 12 3828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58 1220,'-27'-7'7643,"-8"5"-1011,23-2-6219,7 2-184,0 1 1,0 0-1,-1 0 0,1 0 0,-1 1 1,1-1-1,-1 2 0,1-1 1,-1 0-1,1 1 0,-1 0 0,-8 3 1,-12 1 263,-45 3 803,-105 28 0,142-27-990,1 2 1,0 1 0,1 2-1,0 1 1,-36 24 0,47-25-211,3-4-33,1 1 0,0 1 0,1 0 0,1 1 0,0 1 0,0 1 0,-14 19 0,26-28-53,-1 1 1,2-1 0,-1 1 0,1 0 0,0 0 0,0 0-1,-1 14 1,-1 3 11,3-19-18,1 0 1,0 0 0,0 0 0,0-1 0,0 1 0,1 0-1,0 0 1,0-1 0,0 1 0,1 0 0,-1-1-1,1 0 1,0 1 0,0-1 0,1 0 0,4 7 0,0-2 7,0 0 0,1 0 0,0-1 0,1 0 0,16 13 0,-14-15-11,-1 0 0,1 0 1,0-1-1,0 0 0,1-1 1,-1 0-1,1-1 0,0 0 1,0-1-1,0-1 0,0 0 1,1 0-1,12-2 0,17-2-4,0-3 0,58-15 1,-66 13-4,16-4-41,54-20 0,-85 25 36,0-1 0,0-1 0,-1-1 0,-1 0 0,28-22 0,-19 11 28,31-35 0,-49 47-3,0-1 0,-1 0 0,0-1 0,-1 0 0,0 0 0,9-22 0,-7 11-6,-1 3-14,-1-1 0,5-20 0,-10 32 15,0 1 0,-1-1 1,1 1-1,-1-1 0,-1 1 1,0-1-1,0 1 0,-4-15 1,0-4 54,5 24-59,0-1-1,-1 1 1,1 0 0,-1-1 0,1 1 0,-1 0-1,0 0 1,0-1 0,-1-1 0,1 2-1,0 0 0,1 0 1,-1 1-1,1-1 0,-1 0 0,1 0 1,0 0-1,0 0 0,0 0 1,0 0-1,0 0 0,0 0 1,1-2-1,0-12 300,-1 16-295,-1 0-1,1-1 0,0 1 0,0-1 0,0 1 1,-1 0-1,1-1 0,0 1 0,0 0 1,-1 0-1,1-1 0,0 1 0,-1 0 1,1-1-1,0 1 0,-1 0 0,1 0 0,0 0 1,-1-1-1,1 1 0,0 0 0,-1 0 1,1 0-1,-1 0 0,1 0 0,0 0 1,-1 0-1,1 0 0,-1 0 0,1 0 0,-1 0 1,-1 0 191,6 4 4,-4-4-192,1 0-1,-1 1 1,1-1 0,-1 0-1,1 0 1,-1 1-1,1-1 1,-1 1 0,1-1-1,-1 0 1,0 1-1,1-1 1,-1 1 0,0-1-1,1 1 1,-1-1-1,0 1 1,0-1 0,1 1-1,-1-1 1,0 1 0,0-1-1,0 1 1,0 0-1,0 18 400,-1-1-1,-8 37 1,6-34-148,1 1 1,1 0-1,3 42 0,0-8 69,-2 541 1564,-13-447-1823,13-128-71,1-14-1,0-1 0,-1 1-1,0-1 1,-1 1 0,0 0-1,0-1 1,-1 0 0,1 1-1,-2-1 1,-3 9-1,5-14 1,0-1-1,0 1 1,-1 0-1,1 0 1,0 0-1,1 0 1,-1 0-1,0 0 1,1 0-1,-1 1 1,1-1-1,-1 0 1,1 0-1,0 0 1,0 0-1,0 1 1,0-1-1,0 0 1,1 0-1,-1 0 0,1 1 1,-1-1-1,1 0 1,0 0-1,0 0 1,0 0-1,0 0 1,0-1-1,0 1 1,1 0-1,1 2 1,5 9-2,-7-10-21,0 0 1,0 0-1,-1 1 0,1-1 1,-1 0-1,0 1 0,0-1 1,0 1-1,-1 6 0,0-1-1598,1-8 1458,1-1 1,-1 1 0,0-1-1,1 1 1,-1-1-1,1 0 1,-1 1 0,1-1-1,-1 1 1,1-1 0,-1 0-1,1 0 1,-1 1 0,1-1-1,-1 0 1,1 0-1,-1 0 1,1 0 0,0 1-1,-1-1 1,1 0 0,-1 0-1,1 0 1,-1 0-1,1 0 1,0 0 0,-1-1-1,1 1 1,-1 0 0,2 0-1,26-4-3823,-20 2 3383,0 1-254,0-2 0,0 1 0,0-1-1,0 0 1,0-1 0,-1 0 0,1 0 0,-1-1-1,0 0 1,-1 0 0,1 0 0,6-8 0,-4 4-126,1 1 1,1 0 0,-1 1 0,1 0 0,14-7 0,34-3-885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42 376,'0'-41'20606,"-3"43"-18214,3-2-2324,-1 0 0,0 1 0,1-1 0,-1 0 0,1 0 0,0 1 0,-1-1 0,1 0 0,-1 1 0,1-1 0,-1 0 0,1 1 0,0-1 0,-1 1 0,1-1 0,0 1 0,-1-1 0,1 0 0,0 1 0,0-1 0,-1 1 0,1 0 0,0-1 0,0 1 0,0-1 0,0 1 0,0-1 0,0 1 0,0 0 0,2 46 2481,15 78-1,-9-71-2115,17 75 30,-14-56-330,25 95-1,-34-159-146,-1 0 0,0 1 0,-1-1 0,0 0 0,-1 12 0,0 4-564,1-24 473,-1-1 1,1 1-1,0 0 1,-1 0-1,1-1 1,0 1-1,-1 0 1,1-1-1,-1 1 1,1 0-1,-1-1 1,0 1-1,1-1 1,-1 1-1,0-1 1,1 1-1,-1-1 1,0 1-1,1-1 1,-1 0 0,0 1-1,0-1 1,0 0-1,1 0 1,-1 0-1,-1 1 1,1-1 0,1 0 1,0 0-1,-1 0 1,1 0-1,-1 0 1,1 0 0,0 0-1,-1 0 1,1 0-1,0 0 1,-1-1-1,1 1 1,0 0-1,-1 0 1,1 0-1,0 0 1,0 0 0,-1-1-1,1 1 1,0 0-1,0 0 1,-1-1-1,1 1 1,0 0-1,0 0 1,-1-1-1,1 1 1,0-1-1,0 0-214,-1 0-1,1 0 0,0 0 0,0 0 0,0 0 0,0 0 0,0 0 0,1 0 0,-1 0 0,0 0 0,0 0 1,1 0-1,-1 0 0,0 0 0,2-2 0,0-1-537,1-1 0,0 1 0,0 0 0,1-1 1,-1 1-1,1 1 0,0-1 0,0 0 0,7-4 0,49-28-5703,-58 34 6380,47-21-2150,12-11 409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64,'1'-2'357,"-1"1"1,1-1-1,0 1 0,0-1 1,0 1-1,1-1 0,-1 1 1,0 0-1,0-1 0,1 1 1,-1 0-1,1 0 0,-1 0 1,1 0-1,1-1 0,31-17 4261,-28 16-3331,6-5 646,-11 7-1661,1-1 1,0 1-1,-1 0 0,1 0 0,0 0 1,0 0-1,0 0 0,0 0 0,0 1 1,0-1-1,0 1 0,2-1 0,-2 1 1224,0 8-242,8 7-713,-6-10-272,-1 1-1,1 1 1,-1-1-1,0 0 1,4 13-1,43 268 3687,-49-282-3889,3 48 828,-4 91 0,-2-57-430,2-60-364,-1-12-38,1 0-1,0 0 1,1 0 0,1 0-1,6 27 1,-6-37-64,-1 1 0,-1-1 1,1 1-1,-1 0 0,0-1 1,-1 7-1,1 6 2,0-16 1,0-1 0,-11 10-7,9-9-134,1-1-1,-1 1 0,0-1 0,0 0 0,0 0 1,0 0-1,0 0 0,0 0 0,-4 1 1,5-1 23,1-1 1,-1 0 0,1 0 0,-1 0-1,1 0 1,-1 0 0,1 0 0,-1 0 0,1 0-1,-1 0 1,1 0 0,-1 0 0,0 0-1,1 0 1,-1 0 0,1 0 0,-1 0 0,1-1-1,-1 1 1,1 0 0,-1 0 0,1-1-1,-1 1 1,1 0 0,0-1 0,-1 1 0,1-1-1,0 1 1,-1 0 0,1-1 0,0 1-1,-1-1 1,1 1 0,0-1 0,0 1 0,-1-1-1,1 1 1,0-1 0,0 1 0,0-1-1,0 1 1,0-1 0,0 0 0,0 1 0,0-1-1,0 1 1,0-1 0,0 0 0,1-3-676,0 0 0,0 0 0,0 0 0,1 0 0,-1 0 0,1 0 0,0 1 0,0-1 0,1 1 0,3-5 0,10-17-3109,9-25-1719,-12 22 3460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93 44,'0'-8'1341,"0"0"1,-1 0-1,1 0 0,-5-13 0,5 18-946,-1 1 0,0-1 0,0 1-1,-1-1 1,1 1 0,-1 0-1,1-1 1,-1 1 0,1 0 0,-1 0-1,0 0 1,0 0 0,0 0-1,0 1 1,-1-1 0,-4-2 3197,8 7-3292,-1-1 0,1 1 0,-1 0 0,0 0 0,0 0 0,0 0 0,0 0 0,-1 5 0,0 5 112,-12 79 1111,13-55-1298,2 1 0,1-1 0,2 0 0,11 42 1,-5-28-50,5 59 1,-7-44-106,-6-25-40,-1-1-1,-3 46 1,-1-12 53,1-64-78,0 0 0,-1-1-1,0 1 1,0-1-1,-1 0 1,-5 13 0,4-13-34,1 0-1,0 0 1,0 0 0,1 1 0,0-1 0,0 14 0,2-22 13,0 0-1,0-1 1,0 1 0,0 0-1,0 0 1,0-1 0,1 1-1,-1 0 1,0 0 0,1-1-1,-1 1 1,0 0 0,1-1-1,-1 1 1,1 0-1,-1-1 1,1 1 0,0 0-1,0 0-261,-1-1 0,1 1-1,-1 0 1,1-1 0,-1 1 0,1-1-1,-1 1 1,0 0 0,1 0-1,-1-1 1,0 1 0,1 0-1,-1-1 1,0 1 0,0 0 0,0 0-1,0 0 1,0 1 0,7-9-2917,-7 7 3126,0 0 1,1 0-1,-1 0 1,0-1 0,1 1-1,-1 0 1,0 0-1,0 0 1,1 0-1,-1 0 1,0-1-1,0 1 1,1 0-1,-1 0 1,0 0-1,0-1 1,1 1-1,-1 0 1,0 0-1,0-1 1,0 1 0,0 0-1,1-1 1,-1 1-1,0 0 1,0 0-1,0-1 1,0 1-1,0 0 1,0-1-1,0 1 1,0 0-1,0-1 1,0 1-1,0 0 1,0-1-1,0 1 1,0 0 0,0-1-1,0 1 1,0 0-1,-1 0 1,1-1-1,0 1 1,0 0-1,0 0 1,0-1-1,-1 1 1,1 0-1,-20-23-5169,17 21 4861,0-1 0,1 0-1,-1 0 1,1 1-1,-1-2 1,1 1 0,0 0-1,0 0 1,-3-7-1,3-11-1252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115 215 456,'-46'-18'3997,"39"15"-2660,0 0 1,0 1-1,0-1 1,0 1-1,0 1 1,0-1-1,-12 0 2324,23-4-1881,44 4-441,-9 2-790,97-8 402,66-6-345,114-21-289,-195 19-274,52-10-151,-112 17-540,-33 6-1229,38-10 0,-55 10-448,0-1 0,0 0 1,16-10-1,-12 0-3222,-4 7 3334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68 320,'1'0'90,"-1"0"0,0 0-1,1-1 1,-1 1 0,1 0 0,-1 0 0,0 0-1,1 0 1,-1-1 0,0 1 0,1 0-1,-1 0 1,0-1 0,1 1 0,-1 0 0,0 0-1,1-1 1,-1 1 0,0 0 0,0-1-1,0 1 1,1-1 0,-1 1 0,0 0 0,0-1-1,0 1 1,0 0 0,0-1 0,0 1 0,1-1-1,-1 1 1,0-1 0,0 1 0,0 0-1,-1-1 1,1 1 0,0-1 0,0 1 0,0 0-1,0-1 1,-17-12 3487,1 2-1803,12 8-1456,0 0 0,0 0 0,0 0-1,0 1 1,0-1 0,-1 1 0,1 0-1,-1 1 1,1-1 0,-1 1 0,0 0-1,-9-2 1,4 2 33,0 1-1,-1 0 1,1 0-1,-1 1 1,1 0-1,-13 3 1,-67 19 682,78-20-911,-19 7 259,0 1 1,1 1-1,1 2 1,0 0-1,-35 26 1,44-27-167,1 2 1,0 0 0,1 1-1,1 1 1,1 1 0,1 0-1,-25 38 1,36-48-153,0 0 0,1 1 0,0-1 1,0 1-1,-2 17 0,1-8 14,3-12-59,1-1 1,-1 0-1,1 1 1,0-1-1,0 0 1,0 1-1,1-1 0,0 0 1,0 0-1,0 0 1,1 1-1,0-1 1,0 0-1,0-1 0,0 1 1,1 0-1,0-1 1,0 1-1,0-1 1,0 0-1,1 0 0,0 0 1,7 5-1,-7-6-11,0 0 0,0 0 0,0 0 0,0-1 0,1 0 0,-1 0 0,1 0 0,0 0 0,-1-1 0,1 0 0,0 0 0,0 0 0,0-1 0,0 1 0,0-1 0,0 0 0,0-1 0,-1 1 0,1-1 0,0 0 0,0 0 0,0 0 0,-1-1 0,1 0 0,6-3 0,-4 0-6,-1 1 0,0-1 0,0 0 0,0-1 0,-1 1 0,0-1 0,8-12 0,-7 10 1,0 0 1,0 1 0,1 0-1,7-7 1,74-50 39,25-21 122,-93 67-118,25-19 386,55-59-1,-72 78 175,-26 17-510,0 0-1,0 1 0,0-1 0,0 0 1,0 0-1,0-1 0,0 1 0,0 0 0,0-1 1,0 1-1,-1-1 0,1 1 0,0-1 1,-1 0-1,0 0 0,1 0 0,-1 0 0,2-4 1,-3 5 552,0 44 847,1-32-1323,0 0-1,1 0 1,1 0 0,0-1-1,0 1 1,1-1-1,0 1 1,11 17-1,-12-21-106,0 1 0,0 0-1,0 0 1,-1 0-1,-1 1 1,1-1 0,-1 11-1,8 34 225,-4-33-107,4 36 1,3 11 60,36 174 243,-41-178-426,-4-35-41,0 1 0,2 0-1,1-1 1,10 30-1,-10-44-20,-2 0 1,0 0-1,0 1 0,-1 0 0,-1 0 0,1 19 1,-3-30-11,1-1 0,-1 1 0,1-1 1,0 1-1,0-1 0,0 0 1,1 1-1,0-1 0,-1 0 0,1 0 1,0 0-1,0 0 0,5 5 1,-7-7-44,1 0 0,-1 0 0,1 0 1,-1 0-1,0 0 0,1 0 1,-1 0-1,0 1 0,0-1 0,0 0 1,0 0-1,0 0 0,0 0 1,0 0-1,0 1 0,-1 0 0,2 11-3897,-1-13 3840,0 1 0,1-1 1,-1 0-1,1 0 1,-1 1-1,1-1 1,-1 0-1,0 0 1,1 0-1,-1 0 1,1 0-1,-1 1 1,1-1-1,-1 0 0,1 0 1,-1 0-1,1 0 1,-1 0-1,1 0 1,-1-1-1,0 1 1,1 0-1,-1 0 1,1 0-1,-1 0 0,1 0 1,-1-1-1,0 1 1,1 0-1,0-1 1,5-2-982,-1-1 0,1 0 1,0 0-1,-1 0 0,0-1 1,0 0-1,-1 0 0,1 0 1,-1-1-1,0 1 0,0-1 0,5-11 1,22-29-3577,-4 18 2395,9-1 493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91 624,'0'-3'1258,"0"-1"1,0 0-1,1 0 0,-1 0 1,1 0-1,0 0 0,-1 1 1,2-1-1,-1 0 0,3-5 1,-2 7-1079,-1 0 0,1 0 1,-1 1-1,1-1 0,0 1 1,-1-1-1,1 1 1,0-1-1,0 1 0,0 0 1,0 0-1,0 0 1,1 0-1,-1 1 0,0-1 1,0 0-1,1 1 1,3-1-1,184-14 1870,-144 11-1746,1 3 0,-1 1-1,1 3 1,82 14 0,-120-15-155,-1 1 0,1-1-1,0 1 1,-1 1 0,0 0 0,0 0 0,0 0-1,0 1 1,-1 0 0,1 1 0,-1 0 0,12 13 0,-16-16-38,-1 0 1,1 1 0,-1-1-1,1 1 1,-1 0 0,0 0-1,0 0 1,-1 0 0,1 0-1,-1 0 1,0 0 0,0 1-1,0-1 1,-1 0 0,0 1-1,1-1 1,-1 0 0,-1 1-1,1-1 1,-1 0-1,1 1 1,-1-1 0,-1 0-1,1 0 1,-1 0 0,1 0-1,-1 0 1,0 0 0,-4 5-1,-30 39 1075,-3-1 0,-1-2-1,-51 43 1,63-61-793,-11 12 48,-40 49 0,40-46-438,27-30-3,0 1 0,0 1 0,-13 20 0,18-22 0,-10 21 0,17-32 0,-1 1 0,1-1 0,0 0 0,0 1 0,0-1 0,0 0 0,0 1 0,0-1 0,1 0 0,-1 1 0,0-1 0,0 0 0,1 0 0,-1 1 0,1-1 0,0 0 0,-1 0 0,1 0 0,0 0 0,-1 1 0,1-1 0,0 0 0,0 0 0,0-1 0,2 3 0,1 1 0,0-1 0,0 1 0,0 0 0,1-1 0,0 0 0,0 0 0,-1-1 0,2 1 0,-1-1 0,0 0 0,0 0 0,1-1 0,-1 0 0,1 0 0,-1 0 0,1 0 0,-1-1 0,1 0 0,0 0 0,-1-1 0,1 1 0,-1-1 0,7-2 0,33-9 0,0 2 0,59-6 0,-73 11 0,-4-1 17,8-1-447,-71-20-23759,0 20 18209,21 6 4007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79 476,'-24'0'2530,"15"1"-888,-1-1 0,1 1 0,-1-2 0,0 0 0,1 0 1,-1 0-1,1-2 0,-1 1 0,-8-7 2429,27 7-2478,25-3-216,41-2-934,-13 2-223,51-3-30,229-6-127,-200 3-459,-74 4-2322,-1 3-4961,-80 4-1313,-10 2 6483,-3 4 369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1 328,'-31'27'3261,"-12"17"6359,42-44-9521,1 0-1,0 0 0,-1 1 0,1-1 1,0 0-1,-1 0 0,1 1 1,0-1-1,-1 0 0,1 0 1,0 1-1,0-1 0,-1 0 1,1 1-1,0-1 0,0 0 1,0 1-1,-1-1 0,1 1 0,0-1 1,0 0-1,0 1 0,0-1 1,0 1-1,0-1 0,0 0 1,0 1-1,0-1 0,0 1 1,0-1-1,0 0 0,0 1 1,0-1-1,0 1 0,0-1 0,1 0 1,-1 1-1,0-1 0,0 0 1,0 1-1,1-1 0,-1 0 1,0 1-1,0-1 0,1 0 1,-1 1-1,0-1 0,1 0 1,-1 0-1,0 1 0,1-1 0,25 4 1410,-13-3-302,30 3 151,0-2 0,78-8 0,-92 4-1291,124-6-53,49-3-3723,-158 9 922,-32 3 1069,1-2-1,-1 0 1,0 0 0,1-1 0,-1 0 0,14-5 0,-5-1-1079,-7 1 435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16 440,'-8'-9'7935,"1"4"-5554,2 5-1395,5 0-801,-1-1-1,1 1 1,-1 0 0,1 0-1,-1 0 1,0 0-1,1-1 1,-1 1 0,1 0-1,-1 0 1,0 0 0,1 0-1,-1 1 1,1-1 0,-1 0-1,0 0 1,1 0-1,-1 0 1,1 0 0,-1 1-1,1-1 1,-1 0 0,1 1-1,-1-1 1,1 0 0,-1 1-1,1-1 1,-1 0-1,1 1 1,0-1 0,-1 1-1,1-1 1,0 1 0,-1 0-1,1 0 384,-4-1-382,1 1 0,-1-1 0,0 1 0,1 0 0,-1 0 0,1 0 0,-1 0 0,1 1 0,0-1 0,0 1 0,-1 0 0,1 0 0,0 0 0,1 0 0,-5 4 0,-4 5 354,1 0-1,-13 20 0,-5 5 325,-96 108 942,117-136-1749,1 1 0,1 0 0,0 0 1,0 0-1,1 1 0,0-1 0,0 1 0,1 0 1,1 0-1,0 0 0,0 1 0,1-1 0,0 0 1,1 19-1,0-25-41,1 0 0,-1 0 0,1 1 0,0-1 0,1 0 0,-1 0 0,1 0 0,0 0 1,0 0-1,0-1 0,0 1 0,0-1 0,1 1 0,0-1 0,0 0 0,3 4 0,-1-3 6,0 1-1,1-1 1,-1 0 0,1-1-1,-1 1 1,1-1 0,0 0-1,0-1 1,1 1 0,6 1-1,25 5 46,-18-3-34,0-2-1,27 4 0,311 32 72,-237-24-90,-86-12-6,-9-1 8,1 1 1,27 7-1,-48-9-9,8 1 80,1 2 0,-1-1 0,1 2-1,-1 0 1,-1 0 0,20 13 0,-31-17-48,0-1 0,-1 1 1,1 0-1,-1 0 0,1 0 0,-1-1 0,0 1 0,0 0 0,1 1 0,-1-1 0,-1 0 0,1 0 0,0 0 1,-1 1-1,1-1 0,-1 0 0,1 0 0,-1 1 0,0-1 0,0 0 0,0 1 0,0-1 0,-1 0 0,1 1 0,-1-1 1,1 0-1,-1 0 0,-1 3 0,0 1 43,-1 0 1,1-1 0,-1 0-1,0 1 1,0-1-1,-1 0 1,1-1 0,-1 1-1,-7 6 1,-24 16 272,-2-1 0,-72 37 1,64-38-255,3-4-71,-1-2 0,-57 18-1,32-13-56,60-22-54,1 0 1,-1 0 0,0-1 0,0 0 0,-14 0 0,19 0-132,-1-1 0,1 0 1,0-1-1,0 1 0,0-1 0,-1 1 0,1-1 1,0 0-1,0 0 0,0 0 0,0 0 1,0-1-1,0 1 0,1-1 0,-5-3 1,6 4 72,1 0 1,-1 1-1,1-1 0,0 0 1,-1 0-1,1 0 1,0 1-1,0-1 1,0 0-1,-1 0 1,1 0-1,0 1 1,0-1-1,0 0 1,0 0-1,0 0 1,1 0-1,-1 1 1,0-1-1,0 0 1,0 0-1,1 0 1,-1 1-1,0-1 1,1-1-1,14-22-2419,-6 12 873,16-33-2722,-13 24 639,14-32 1,0-7-1321,-14 26 3144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47 150 364,'0'0'284,"-4"-40"6786,3 37-6596,0 1-1,0 0 0,0-1 1,0 1-1,-1 0 1,0-1-1,1 1 1,-1 0-1,0 0 0,0 0 1,-4-3-1,4 4-4,0-1 0,0 1-1,0-1 1,0 0 0,0 0 0,1 0-1,-1 0 1,0 0 0,1 0 0,-2-3-1,3 4-381,1 1 0,-1-1 0,0 0 0,1 0 1,-1 0-1,1 1 0,-1-1 0,1 0 0,-1 1 0,1-1 0,-1 0 0,1 1 0,-1-1 0,1 1 0,0-1 0,0 1 0,-1-1 0,1 1 0,0-1 0,0 1 0,-1 0 0,1-1 1,0 1-1,0 0 0,0 0 0,0-1 0,-1 1 0,1 0 0,0 0 0,1 0 0,39-13 1180,-29 8-1108,-1 1 1,1 1-1,0 0 1,14-2-1,265-3 946,-227 8-1097,-58 0-63,-1 1 0,1 0 0,-1 0 0,1 1 0,10 3-1,-11-3-374,1 0 0,0 0-1,0 0 1,0-1-1,0 0 1,6 0-1,15 2-1419,-7 0-1022,-6-2-2556,-14 14-5001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1324,'0'0'74,"0"0"0,0 0 0,0 0 0,0 0 0,0 0 0,0 1 0,1-1 0,-1 0 0,0 0-1,0 0 1,0 0 0,0 0 0,0 1 0,0-1 0,0 0 0,0 0 0,0 0 0,0 0 0,0 1 0,0-1 0,0 0 0,0 0 0,0 0 0,0 0-1,0 1 1,0-1 0,0 0 0,0 0 0,-1 0 0,1 0 0,0 0 0,0 0 0,0 1 0,0-1 0,0 0 0,0 0 0,0 0 0,-1 0-1,1 0 1,0 0 0,0 0 0,0 1 0,0-1 0,0 0 0,-1 0 0,1 0 0,0 0 0,0 0 0,0 0 0,0 0 0,0 0 0,-1 0 0,1 0-1,0 0 1,0 0 0,0 0 0,0 0 0,-1 0 0,1 0 0,0 0 0,0 0 0,0 0 0,-62 9 6978,35 0-5832,9-4-725,-1 1 0,1 1 0,0 0 0,1 1 0,0 1 0,0 1 0,-17 13 0,-86 79 723,-41 38-970,133-115-222,-48 33 0,42-33-22,13-13-11,18-12-5,1 1 0,0 0-1,0 0 1,-1 0 0,1 1 0,0-1 0,0 0 0,0 1 0,0-1 0,0 1 0,1 0 0,-1 0 0,-2 3 0,4-4-27,0-1 1,0 0 0,1 1 0,-1-1-1,0 1 1,1-1 0,-1 0-1,0 1 1,1-1 0,-1 1 0,1-1-1,-1 0 1,0 0 0,1 1-1,-1-1 1,1 0 0,-1 0-1,1 0 1,-1 1 0,1-1 0,-1 0-1,1 0 1,-1 0 0,1 0-1,-1 0 1,1 0 0,-1 0 0,1 0-1,-1 0 1,1 0 0,-1 0-1,1 0 1,-1-1 0,1 1-1,-1 0 1,1 0 0,0-1 0,20-5-2062,-18 3 1505,0 0-1,1 0 1,-1 0-1,-1 0 1,1 0-1,0-1 1,-1 1-1,0-1 1,1 0-1,-1 1 1,-1-1-1,1 0 1,-1 0-1,1-1 0,-1 1 1,1-7-1,9-26-2234,2 9 999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1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43 1032,'0'-1'296,"-1"0"0,1 0 0,0 0 0,-1 0 0,1 0 0,-1 0 0,0 0 0,1 0 0,-1 0 0,0 0 0,0 0 0,1 0 0,-1 0 0,0 1 0,0-1 0,0 0 0,0 1 1,0-1-1,0 0 0,0 1 0,0-1 0,-2 1 0,3-1-170,-1 1 0,1 0 1,0-1-1,-1 1 0,1 0 1,-1 0-1,1-1 0,-1 1 1,1 0-1,-1 0 1,1 0-1,-1 0 0,1 0 1,-1-1-1,1 1 0,-1 0 1,1 0-1,-1 0 0,1 0 1,-1 1-1,1-1 0,-1 0 1,1 0-1,0 0 0,-1 0 1,1 0-1,-1 1 1,1-1-1,-1 0 0,1 0 1,-1 1-1,1-1 0,0 0 1,-1 1-1,1-1 0,0 0 1,-1 1-1,1-1 0,0 0 1,-1 1-1,1-1 1,0 1-1,0-1 0,0 1 1,-1-1-1,1 1 0,0 0 38,-1 0 1,1 1-1,0-1 0,-1 0 0,1 0 0,-1 0 1,0 0-1,1 0 0,-1 0 0,0 0 0,0 0 1,1-1-1,-1 1 0,0 0 0,0 0 0,-2 0 1,-7 11 778,-25 58 2260,20-41-2264,1 1 0,-13 40-1,7-5 227,7-29-357,3 1-1,-8 45 0,15-56-472,1 1 0,1-1 0,2 1 0,4 30 0,-3-47-268,0-1 1,0 1 0,1 0-1,1-1 1,0 1 0,0-1 0,0 0-1,1 0 1,1-1 0,0 0-1,0 0 1,0 0 0,1 0 0,0-1-1,1 0 1,-1-1 0,1 0-1,0 0 1,15 8 0,-3-6 63,-1-1 0,1-1-1,1-1 1,-1-1 0,1 0 0,0-1 0,0-2 0,0 0 0,0-1 0,-1-1 0,1-1 0,0-1 0,0-1 0,-1 0-1,0-2 1,0 0 0,0-2 0,-1 0 0,27-15 0,-35 15-131,0-1 0,-1 0 0,0 0 0,14-19 0,-16 19 0,-5 5 0,-1 0 0,0 0 0,0-1 0,0 1 0,0-1 0,0 0 0,-1 1 0,0-1 0,0 0 0,-1 0 0,1 0 0,-1 0 0,0-6 0,0 6 0,0-1 0,-1 0 0,1 0 0,-1 1 0,0-1 0,-1 1 0,1-1 0,-1 1 0,0-1 0,-1 1 0,-3-6 0,-37-56 0,31 47 0,0 0 0,-1 1 0,-17-17 0,-72-62 95,84 84-455,-1 0 0,0 0 0,-38-18 0,51 29 67,-25-12-3122,-49-32-1,74 43 2482,-1 0-1,1 0 1,1-1-1,-1 0 1,1-1-1,0 1 0,0-1 1,1 0-1,-1 0 1,1 0-1,1-1 1,-1 1-1,-4-15 0,7 19 511,0-1-1,1 0 1,-1 0-1,1 0 0,0 0 1,-1 1-1,1-1 1,1 0-1,-1 0 1,0 0-1,1 0 0,-1 1 1,1-1-1,0 0 1,0 0-1,0 1 0,0-1 1,0 1-1,1-1 1,-1 1-1,5-5 1,17-8-1402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1508,'4'2'10086,"-5"-1"-9719,-1 0-1,0-1 1,1 1 0,-1 0-1,1 0 1,0 0 0,-1 0-1,1 0 1,0 0 0,-1 0-1,-1 3 1,2-3-264,0 0 1,0 0-1,0 0 0,0 0 0,0 0 1,-1 0-1,1 0 0,0 0 0,0 0 1,-1-1-1,1 1 0,-2 0 0,2 0-44,0-1-1,0 0 0,0 1 0,0-1 0,0 1 0,0-1 0,0 1 0,0-1 1,0 1-1,0-1 0,1 1 0,-1 0 0,0 0 0,1-1 0,-1 1 0,0 0 0,1 0 1,-1 0-1,1 0 0,-1-1 0,1 1 0,-1 0 0,1 0 0,0 0 0,0 0 0,-1 0 1,1 0-1,0 2 0,1 4 109,-1 0 1,2 0-1,-1-1 1,1 1-1,0 0 1,0-1-1,1 1 1,0-1 0,0 0-1,0 0 1,1 0-1,0-1 1,6 8-1,10 9 133,40 37-1,-51-52-228,30 24-68,2-1 0,1-3 1,71 35-1,-36-20-328,-59-33-85,1-1 0,33 11 1,-10-4-1103,-36-14 1014,-1 1-1,1-1 0,0 0 1,-1 0-1,1-1 0,0 1 1,-1-1-1,1-1 0,0 1 1,0-1-1,-1 0 0,1 0 1,9-4-1,5-3-2634,0 0 0,27-17 0,-22 11 1353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64 1628,'1'-1'327,"0"0"0,0 0 0,0 0 0,0-1 0,0 1 0,0 0 0,0 0 0,-1-1 0,1 1 0,-1 0 0,1-1 0,0 1 0,-1-1 0,0 1 0,1 0 1,-1-1-1,0 1 0,0-1 0,0 1 0,0-1 0,0 1 0,0-1 0,0 1 0,-1-1 0,1 1 0,0-1 0,-1 1 0,0 0 0,1-1 0,-1 1 0,1 0 0,-1-1 0,0 1 0,0 0 0,0 0 0,0 0 0,0 0 0,0 0 0,0 0 0,0 0 0,0 0 0,-1 0 0,1 0 0,0 0 0,-1 1 0,-1-1 0,3 0-282,0 1 0,0 0 1,0 0-1,0 0 0,0 0 0,0 0 0,0 0 0,0 0 0,0 0 0,0 0 0,0-1 0,-1 1 1,1 0-1,0 0 0,0 0 0,0 0 0,0 0 0,0 0 0,0 0 0,0-1 0,0 1 0,0 0 1,0 0-1,0 0 0,0 0 0,0 0 0,0 0 0,0 0 0,0-1 0,1 1 0,-1 0 0,0 0 1,0 0-1,0 0 0,0 0 0,0 0 0,0 0 0,0 0 0,0 0 0,0-1 0,0 1 1,0 0-1,0 0 0,1 0 0,-1 0 0,0 0 0,0 0 0,0 0 0,0 0 0,0 0 0,0 0 1,0 0-1,1 0 0,-1 0 0,0 0 0,0 0 0,1 0 15,-1 0 0,0 0-1,1 0 1,-1 0 0,1 0 0,-1 0-1,1 0 1,-1 0 0,1 0 0,-1 1-1,1-1 1,-1 0 0,0 0 0,1 0-1,-1 1 1,0-1 0,1 0 0,-1 1-1,1-1 1,-1 0 0,0 1 0,0-1-1,1 0 1,-1 1 0,0-1 0,0 1-1,1-1 1,-1 1 0,6 13 605,-1 1 0,0-1 0,-1 1 0,-1 0 0,2 26 1,1-7-95,-3-11-153,-2 1-1,-2 44 1,0-19 18,-1-6 73,-16 82 1,10-80-343,5-31-126,0-1 1,-1 1 0,-10 19 0,-8 29 21,13-25-98,4-17-179,0 1 0,2 0 0,-2 37 1,4-57 146,1-1 0,0 1 0,0-1 0,0 0 0,0 1 0,0-1 0,0 1 0,0-1 0,1 1 0,-1-1 0,0 1 0,0-1 0,0 0 0,0 1 0,0-1 0,1 1 0,-1-1-1,0 0 1,0 1 0,1-1 0,-1 0 0,0 1 0,1-1 0,-1 0 0,0 1 0,1-1 0,-1 0 0,0 0 0,1 1 0,-1-1 0,1 0 0,15-4-4823,-12 2 3803,-1 0-1,1-1 1,0 0 0,-1 0 0,0 0-1,4-4 1,-2-1-282,1 1 1,-1 0-1,1 0 0,1 1 0,-1-1 0,12-7 1,18-7-980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3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58 972,'3'-2'656,"20"-11"870,-22 13-1365,-1 0 0,1 0-1,-1 0 1,1-1 0,-1 1 0,1 0 0,-1 0 0,1-1 0,-1 1-1,0 0 1,1-1 0,-1 1 0,1-1 0,-1 1 0,0 0 0,1-1-1,-1 1 1,0-1 0,0 1 0,1-1 0,-1 1 0,0-1 0,0 1 0,0-1-1,0 1 1,1-1 0,-1 1 0,0-1 0,0 1 0,0-1 0,0-1-1,-19-13 5418,16 13-5179,-1 0 0,0 0 0,0 1 1,0-1-1,0 1 0,0 0 0,0 0 1,0 1-1,0-1 0,0 1 0,-6 0 1,8 0 343,3 0-655,-1 1-1,1-1 0,0 1 1,0-1-1,0 1 1,0 0-1,-1-1 0,1 1 1,0 0-1,-1 0 1,1-1-1,-1 1 0,1 0 1,-1 0-1,1 0 1,-1 0-1,1 0 1,-1 1-1,1 23 374,-2 0-1,-1 0 1,0 0-1,-2 0 1,-1-1 0,-1 0-1,-15 37 1,2-18 134,-22 76 0,37-102-531,0 0 0,1 1 0,1-1 0,0 0 0,1 1 0,1-1 1,4 33-1,-2-41-43,0-1 0,1 1 0,-1-1 0,2 0 0,-1 1 1,1-1-1,0-1 0,1 1 0,0 0 0,0-1 0,0 0 0,1-1 0,0 1 1,1-1-1,12 10 0,-9-10 36,0 1 1,1-1 0,-1-1-1,1 0 1,1 0 0,-1-1-1,1-1 1,0 0 0,0 0-1,19 1 1,-2-3 214,0 0 0,0-2 0,0-1 0,0-1-1,-1-2 1,1-1 0,-1-1 0,0-1 0,-1-2 0,0 0 0,-1-2 0,0-1 0,43-29 0,-57 33-155,0 0 0,-1-1 0,-1 0 0,1 0 0,-2-1 0,1-1 0,-2 0 0,15-25 0,-18 28-83,0-1 0,-1 1-1,0-1 1,0 0 0,-1 0 0,-1 0 0,1 0-1,-2-1 1,1 1 0,-2-1 0,1 1-1,-1-1 1,-3-13 0,2 19-34,0 0 0,0 0 0,-1 0 0,0 1 0,0-1 0,0 0 0,-1 1 0,1 0 0,-1 0 0,0 0 0,-5-6 0,-1 2 0,-1 0 0,0 0 0,-11-7 0,17 13 0,-6-4 0,0 1 0,0 0 1,0 1-1,-1 0 0,1 0 0,-1 1 0,-19-3 1,-83-3-10,62 6-25,-64 2-941,85 3-478,0-2 1,-1-1-1,-33-6 0,42 6-370,19 1 1357,0 0 0,0 0 0,-1 0 0,1 0 0,0-1 0,0 1 0,0-1-1,0 0 1,0 0 0,-6-2 0,-2-2-2862,-17-5-2209,28 10 5372,-1 0-1,1 0 1,-1 0-1,1-1 1,-1 1-1,1 0 1,-1 0-1,1-1 1,0 1-1,-1 0 1,1 0-1,-1-1 1,1 1-1,0 0 1,-1-1-1,1 1 1,0-1-1,-1 1 1,1-1-1,0 1 1,0 0-1,-1-1 1,1 1-1,0-1 1,0 1-1,0-1 1,0 1-1,-1-1 1,1 1-1,0-1 1,0 1-1,0-1 1,0 1-1,0-1 1,0 1-1,1-1 1,-1 0-1,10-12-2062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 1260,'-87'15'11725,"86"-15"-11513,1 1 1,-1-1 0,0 0-1,1 0 1,-1 0 0,0 1 0,0-1-1,1 0 1,-1 1 0,1-1 0,-1 1-1,0-1 1,1 1 0,-1-1-1,1 1 1,-1-1 0,1 1 0,-1-1-1,1 1 1,-1 0 0,1-1 0,0 1-1,-1 0 1,1 1 0,0-2-152,0 0 1,0 1-1,0-1 0,0 1 1,0-1-1,0 0 1,0 1-1,1-1 1,-1 0-1,0 1 0,0-1 1,1 0-1,-1 1 1,0-1-1,0 0 1,1 1-1,-1-1 1,0 0-1,1 0 0,-1 1 1,0-1-1,1 0 1,-1 0-1,0 0 1,1 0-1,-1 1 0,0-1 1,1 0-1,-1 0 1,1 0-1,-1 0 1,0 0-1,1 0 0,-1 0 1,1 0-1,-1 0 1,0 0-1,1 0 1,-1 0-1,1 0 0,-1 0 1,0-1-1,1 1 1,-1 0-1,0 0 1,1-1-1,98-12 541,125-2 0,-118 10-1003,-24 1-560,89-6-5612,-144 8 4551,37-6-7162,-41 2 7079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4 948,'11'-3'5085,"-20"4"2295,1 3-4774,3 0-335,18-3-303,-11-1-1899,-1 0 0,1-1 0,-1 2 1,1-1-1,-1 0 0,0 0 0,1 0 0,-1 1 0,1-1 1,-1 0-1,0 1 0,1 0 0,-1-1 0,0 1 1,0 0-1,1-1 0,-1 1 0,0 0 0,0 0 0,0 0 1,0 0-1,0 0 0,0 0 0,0 1 0,-1-1 1,1 0-1,0 0 0,0 2 0,0-1-3,-1 0 1,0 1-1,0-1 0,0 0 0,0 0 0,0 1 1,0-1-1,-1 0 0,1 1 0,-1-1 0,1 0 1,-1 0-1,0 0 0,0 0 0,0 0 0,0 0 1,0 0-1,0 0 0,-2 2 0,-2 4 193,1 0 0,0 1 1,0-1-1,1 1 0,-4 13 0,4-10 87,-1-1-1,0 0 1,-9 18-1,-15 9 379,22-32-582,1 1 0,0-1 0,0 1 0,-7 15 0,3-5 95,6-11-197,1 0-1,-1-1 0,1 1 1,0 0-1,0 0 1,1 0-1,-1 0 1,1 0-1,0 8 1,1-13-39,1 1 0,-1-1 1,1 1-1,-1-1 1,1 0-1,-1 1 0,1-1 1,0 0-1,-1 0 1,1 0-1,0 1 0,0-1 1,0 0-1,0 0 1,0 0-1,0 0 1,0 0-1,0-1 0,0 1 1,1 0-1,-1 0 1,0-1-1,1 1 0,-1-1 1,0 1-1,1-1 1,1 1-1,47 8 36,-39-8-28,149 30 2,-54-9 5,-7-12 18,-76-5-14,0 1-1,-1 1 1,38 17-1,-53-21 23,0 1-1,-1 0 1,0 0-1,0 0 1,0 1-1,-1-1 1,1 2-1,-1-1 1,0 0-1,-1 1 1,1 0-1,-1 0 1,0 0-1,0 1 1,4 10-1,-6-12 2,0-1 0,0 1 0,1-1 0,0 0 0,6 7 0,-7-8-12,1 0-1,-1 0 1,0 0-1,0 0 1,0 1-1,0-1 1,2 6-1,-4-7-17,0-1 0,0 1 1,0 0-1,0 0 0,0-1 0,0 1 0,0 0 0,0-1 0,-1 1 0,1 0 0,-1-1 0,1 1 0,-1 0 0,0-1 0,0 1 0,0-1 0,1 1 0,-1-1 0,-1 0 0,1 1 0,-2 1 0,-6 6 39,1 0-1,-2-1 1,0 0 0,0 0-1,0-1 1,-1-1-1,1 1 1,-25 8 0,-1-3-20,-64 13 0,68-18 2,2-2-195,-42 0-1,29-2-209,31-1-207,0-1 0,-1 0 0,1-1 0,0-1-1,0 0 1,0 0 0,0-1 0,1-1 0,-23-7 0,33 9 335,-1 0 1,1 0-1,0 0 0,0 0 1,0 0-1,0 0 0,0 0 0,0 0 1,0-1-1,0 1 0,0 0 0,1-1 1,-1 1-1,1-1 0,-1 1 1,1-1-1,-1 1 0,1-1 0,0 1 1,-1-1-1,1 1 0,0-1 0,0 1 1,1-3-1,7-39-5798,-4 30 4700,-2 0 5,1 1 1,1 1-1,0-1 1,0 0-1,8-13 1,12-4-594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48,'3'-9'2593,"8"-3"5784,-10 11-7645,0 0 0,0 0 1,0 1-1,0-1 0,-1 0 1,1 0-1,0 0 0,0 0 1,-1 0-1,1 0 0,-1 0 1,1 0-1,-1-1 0,1 0 1,0 1-655,0 0 1,0 0-1,-1 0 1,1 0 0,0 0-1,0 1 1,0-1-1,0 0 1,0 1 0,0-1-1,0 0 1,0 1-1,0 0 1,0-1 0,1 1-1,-1-1 1,0 1-1,0 0 1,0 0 0,2 0-1,36-7 465,-27 6-413,11-3-96,1 2-1,-1 0 0,0 2 1,1 1-1,39 5 1,36 2-2306,-82-8-9,0 1 1,22 4 0,-33-4 397,0 1 0,0 0 0,0-1 0,11 7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1128 44 392,'62'-28'8287,"-62"28"-8180,0 0 1,0 0 0,0 0-1,1 0 1,-1 0 0,0 0-1,0 0 1,1-1 0,-1 1-1,0 0 1,0 0 0,0 0-1,1 0 1,-1-1 0,0 1-1,0 0 1,0 0 0,0 0-1,0 0 1,1-1 0,-1 1-1,0 0 1,0 0 0,0-1-1,0 1 1,0 0-1,0 0 1,0-1 0,0 1-1,0 0 1,0 0 0,0 0-1,0-1 1,0 1 0,0 0-1,0 0 1,0-1 0,0 1-1,0 0 1,0 0 0,0-1-1,0 1 1,-1 0 0,1 0-1,0 0 1,0-1 0,0 1-1,0 0 1,0 0 0,-1 0-1,1-1 1,0 1 0,0 0-1,0 0 1,-1 0-1,1 0 1,0 0 0,-12-5 1427,11 5-1202,-18 0 3109,-22 0-1414,39 0-1417,-1 2-355,0 0 0,0 0 0,0 0 0,0 0-1,0 0 1,0-1 0,-1 0 0,1 1 0,0-1 0,-1 0-1,-4 0 1,-2 2 112,-52 14 1039,38-11-721,0 0 0,-31 14 0,-121 66 1676,142-66-2205,1 1 1,2 1-1,-33 29 1,35-27-158,-1-2 0,-35 21 0,37-26 0,-10 11 0,1 2 0,-64 67 0,64-60 0,14-13 0,1 2 0,1 0 0,1 1 0,1 1 0,2 1 0,1 1 0,-15 37 0,25-50 0,1 0 0,0 1 0,2-1 0,0 1 0,1 0 0,0 0 0,3 34 0,-1-43 0,1 1 0,0-1 0,1 0 0,0 0 0,1 0 0,0 0 0,5 10 0,-1 0 0,-4-14 0,-1 0 0,1-1 0,0 1 0,1-1 0,-1 0 0,1 0 0,0 0 0,0 0 0,7 5 0,22 24 0,-22-21 0,-1 0 0,2-1 0,0-1 0,0 0 0,1 0 0,0-1 0,0-1 0,16 7 0,-25-12 0,1-1 0,0 0 0,0 0 0,0-1 0,1 1 0,8 0 0,22 7 0,-6 0 0,0-1 0,0-1 0,39 3 0,-53-7 0,48 2 0,105-3 0,-83-3 0,-57-1 0,43-7 0,-44 4 0,44-1 0,4-8 0,-38 6 0,-35 6 0,0 1 0,-1 0 0,1-1 0,0 0 0,0 1 0,-1-1 0,1 0 0,2-4 0,4-3 0,-9 9 0,0 0 0,0 0 0,0 0 0,0 0 0,0 0 0,0-1 0,0 1 0,0 0 0,1 0 0,-1 0 0,0 0 0,0 0 0,0-1 0,0 1 0,0 0 0,0 0 0,0 0 0,0 0 0,0-1 0,0 1 0,0 0 0,0 0 0,0 0 0,0 0 0,0-1 0,0 1 0,0 0 0,0 0 0,0 0 0,0 0 0,0 0 0,-1-1 0,1 1 0,0 0 0,0 0 0,0 0 0,0 0 0,0 0 0,0 0 0,0-1 0,-1 1 0,1 0 0,0 0 0,0 0 0,0 0 0,0 0 0,0 0 0,-1 0 0,1 0 0,0 0 0,0 0 0,0 0 0,0 0 0,-1 0 0,1 0 0,0 0 0,0 0 0,0 0 0,0 0 0,-1 0 0,1 0 0,0 0-1,0 0 1,-19-1-697,14 1 94,-61-1-6415,-79 2-5542,-22 21 4240,68-8 5656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15 272,'65'-7'5309,"-3"0"10861,-37 8-14695,-15 2-1042,0 0-1,-1 1 1,1 1 0,-1-1 0,0 2-1,0-1 1,0 1 0,-1 0-1,0 1 1,0 0 0,-1 0-1,0 1 1,9 12 0,-8-8-123,0 0 1,-1 1 0,0 0-1,-2 0 1,1 1 0,-1-1-1,-1 1 1,-1 0 0,3 19-1,3 64-216,-5 0 1,-3 0-1,-15 116 0,-11-27-94,14-28 0,-2-2 0,13-51 0,0-104 0,1-1 0,-1 0 0,0 1 0,0-1 0,0 0 0,0 0 0,0 1 0,0-1 0,0 0 0,0 1 0,-1-1 0,1 0 0,0 0 0,0 1 0,0-1 0,0 0 0,0 0 0,0 1 0,-1-1 0,1 0 0,0 0 0,0 1 0,0-1 0,0 0 0,-1 0 0,1 0 0,0 1 0,0-1 0,-1 0 0,1 0 0,0 0 0,0 0 0,-1 0 0,1 1 0,0-1 0,0 0 0,-1 0 0,1 0 0,0 0 0,-1 0 0,1 0 0,-4 1 0,4 5 0,1-5-25,0-1 1,0 1-1,1-1 1,-1 1-1,0-1 1,1 1-1,-1-1 0,0 0 1,1 1-1,-1-1 1,0 0-1,1 0 0,-1 0 1,0 0-1,1 0 1,-1 0-1,1-1 1,-1 1-1,0 0 0,1-1 1,-1 1-1,0-1 1,0 1-1,1-1 1,-1 0-1,0 1 0,0-1 1,0 0-1,0 0 1,0 0-1,0 0 1,0 0-1,0 0 0,0 0 1,0 0-1,-1 0 1,1-1-1,0 1 0,-1 0 1,1 0-1,-1-1 1,1 1-1,-1-3 1,-8-38-7292,9 27 5149,-1 12 1740,0 1 0,1-1 0,-1 1-1,-1-1 1,1 0 0,0 1 0,-1-1 0,1 1-1,-1-1 1,1 1 0,-3-5 0,-8-16-2955,3 6 1252,1 0 0,0 0 0,1 0 0,-4-22 0,8-2-91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49 193 868,'-1'-4'719,"0"1"0,0-1 0,-1 1 0,1-1 0,-1 1 0,0 0 0,0-1 0,0 1 1,0 0-1,-1 0 0,1 1 0,-1-1 0,0 0 0,-5-3 0,-5-7 3785,13 12-4380,-1 1 0,1-1-1,0 1 1,0-1 0,0 1-1,0-1 1,0 0 0,0 1 0,0-1-1,0 1 1,0-1 0,1 0-1,-1 1 1,0-1 0,0 1-1,0-1 1,1 1 0,-1-1 0,0 1-1,0-1 1,1 1 0,-1-1-1,1 1 1,-1-1 0,0 1 0,1-1-1,-1 1 1,1 0 0,-1-1-1,1 1 1,-1 0 0,1-1-1,-1 1 1,1 0 0,-1 0 0,1 0-1,0-1 1,0 1 0,26-10 660,85-10 118,135-6 0,38-6-991,-221 22 286,110-2-1,-123 19-1628,-49-7 452,-21 6-6515,-18 0 3865,-59 12-3362,58-5 4946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1 984,'-14'8'1538,"1"0"-1,0 1 1,1 1-1,0 0 1,-21 22 0,32-30-1316,0 0 0,0 0 0,0 0 0,0 0 0,1 1 0,-1-1 0,1 0 0,-1 0 0,1 1 1,0-1-1,0 0 0,0 0 0,0 1 0,0-1 0,1 0 0,-1 0 0,0 1 0,1-1 0,0 0 0,0 0 1,0 0-1,-1 0 0,2 0 0,-1 0 0,0 0 0,0 0 0,1 0 0,-1-1 0,1 1 0,-1-1 1,1 1-1,0-1 0,0 1 0,0-1 0,2 2 0,14 5 281,0 0 0,0 0 0,1-2 0,0 0 0,0-2 0,0 0 0,39 3 0,144-9 92,-184 1-561,463-27-1062,-429 22 239,33-1-2170,-55 6 452,-1-1 0,1-2-1,42-9 1,-21 4-1207,-28 7 2418,-22 2 1162,0-1-1,1 1 1,-1-1 0,0 1-1,0-1 1,1 1 0,-1-1-1,0 0 1,0 0 0,0 1-1,0-1 1,0 0 0,0 0-1,2-2 1</inkml:trace>
  <inkml:trace contextRef="#ctx0" brushRef="#br0" timeOffset="1">1891 293 116,'-20'9'2189,"19"-7"-1537,1-1-1,-1 0 1,0 1 0,1-1 0,-1 1-1,1-1 1,-1 1 0,1-1-1,0 1 1,-1-1 0,1 1-1,0 0 1,0-1 0,0 1-1,0-1 1,1 3 0,-1 2 2041,4-7-1575,14-3-521,0 2 0,0 0 0,0 1 0,35 3 0,35-2-143,-14-7-383,154-7-2677,-222 14 1721,-1-1 0,1 0 1,-1 0-1,1 0 0,-1-1 1,0 0-1,6-3 0,-22 17-8056,-1-3 7285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 1356,'-16'3'1249,"1"-1"0,-1 0 0,1-1 0,-28-2 0,-15 2 1816,-117 17 3390,-80 28-1141,242-42-5045,0 1 1,0 1-1,1-1 1,-19 14-1,11-8-9,14-7-182,-1 0 1,1 0 0,0 0-1,0 1 1,1 0 0,0 0-1,-1 0 1,2 1 0,-1 0 0,1 0-1,-1 0 1,2 0 0,-1 1-1,1 0 1,0-1 0,0 1 0,1 0-1,0 1 1,0-1 0,1 0-1,-2 11 1,3-15-72,0-1 0,0 1 0,0 0 1,0-1-1,1 1 0,-1-1 0,1 1 0,-1-1 0,1 1 0,0-1 0,0 1 1,0-1-1,0 0 0,1 1 0,-1-1 0,0 0 0,1 0 0,0 0 1,-1 0-1,1 0 0,0 0 0,0-1 0,0 1 0,0-1 0,1 1 0,-1-1 1,0 0-1,0 0 0,1 0 0,-1 0 0,1 0 0,3 1 0,11 7 102,-15-8-101,0 1-1,0-1 1,-1 0-1,1 0 1,0 0-1,0 0 1,0-1 0,0 1-1,0 0 1,0-1-1,0 0 1,0 1-1,0-1 1,1 0 0,-1 0-1,4 0 1,20-6 30,-1-2 0,1 0 1,37-19-1,71-43-31,-119 61-8,-1-1 1,20-18 0,-23 19 0,0 0 1,18-12-1,22-17 38,-46 31 104,-5 7-140,0-1 1,0 1-1,0 0 0,0 0 1,0-1-1,0 1 1,0 0-1,0 0 1,0-1-1,0 1 0,1 0 1,-1 0-1,0 0 1,0-1-1,0 1 1,0 0-1,0 0 0,1 0 1,-1-1-1,0 1 1,0 0-1,0 0 1,1 0-1,-1 0 0,0 0 1,0-1-1,0 1 1,1 0-1,-1 0 0,0 0 1,0 0-1,1 0 1,-1 0-1,0 0 1,0 0-1,1 0 0,-1 0 1,0 0-1,0 0 1,1 0-1,-1 0 1,0 0-1,1 0 0,1 0 36,11 8 76,-6-3 20,0 1 0,-1 0 0,0 1 0,0-1 0,0 1 0,0 1 0,-1-1 0,-1 1 0,1 0 0,4 11 0,25 37 578,-9-11-275,-8-13-148,5 0-25,-14-20-110,-1-1 0,13 26 1,13 35 440,-22-51-359,0 1 0,-2 0 0,-1 0 0,9 40 0,-11-33 14,-4-20-213,0 0 0,-1-1 0,0 1 0,0 0 0,0 0 0,-2 16 0,-10 13-37,8-29 0,0 0 0,1 1 0,0-1 0,-1 15 0,3-21 0,0-1 0,-1 0 0,1 1 0,-1-1 0,1 0 0,-1 0 0,0 1 0,0-1 0,0 0 0,0 0 0,0 0 0,-1 0 0,1 0 0,-1-1 0,1 1 0,-1 0 0,0-1 0,1 1 0,-1-1 0,0 1 0,0-1 0,0 0 0,0 0 0,-3 1 0,-6 3 0,-1 0 0,1-1 0,-18 4 0,12-4 0,6-2-40,0 1 0,0-2 0,0 0 0,0 0 0,-1-1 0,1 0 0,-20-4 0,-5-3-2164,-36-12 1,49 12 282,21 7 1657,0 0 1,0-1-1,0 1 0,1-1 1,-1 0-1,0 0 0,1 0 1,-1 1-1,1-1 0,-1-1 0,1 1 1,-1 0-1,1 0 0,-1 0 1,-1-4-1,3 5-23,-1-1-1,1 0 1,0 0-1,0 0 1,-1 0-1,1 0 1,0 0 0,0 0-1,0 0 1,0 1-1,0-1 1,0 0-1,0 0 1,1 0 0,-1 0-1,0 0 1,0 0-1,1 0 1,-1 0-1,0 1 1,1-1 0,0-1-1,1-1-474,0 0-1,1 0 1,-1 0-1,1 1 1,-1-1-1,1 1 1,0 0-1,4-2 0,17-9-761,16 1-1354,9-7 446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40,'-30'29'3122,"25"-22"-1104,-1 0 0,1 0 1,1 0-1,-8 14 0,12-20-1906,0-1 0,0 0 1,0 1-1,0-1 0,-1 1 0,1-1 0,0 1 0,0-1 0,0 0 1,0 1-1,0-1 0,0 1 0,0-1 0,0 1 0,0-1 0,0 0 1,0 1-1,1-1 0,-1 1 0,0-1 0,0 0 0,0 1 0,0-1 0,1 1 1,-1-1-1,0 0 0,0 1 0,1-1 0,-1 0 0,0 0 0,1 1 1,-1-1-1,19 7 2560,27-5-12,-40-2-2496,76-3 1649,140-22 0,-128 11-1772,80-16-4127,-141 25 1447,51-2-9875,-36 4 8745,1-3 1492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52 317 376,'-49'-7'7331,"49"6"-6965,0 0 1,-1 0 0,1 0-1,0 0 1,-1-1-1,1 1 1,0 0 0,0 0-1,0 0 1,0 0 0,0 0-1,0 0 1,0 0 0,0 0-1,1-1 1,-1 1-1,0 0 1,1-2 0,23-11 1529,-23 14-1851,-1-1 0,1 1 0,0 0 0,0-1 0,0 1-1,-1-1 1,1 1 0,0-1 0,0 0 0,-1 1 0,1-1 0,-1 0 0,1 1 0,0-1 0,-1 0 0,1 0 0,-1 0 0,0 1 0,1-2 0,11-12 724,51-23 1647,-58 34-2256,-1 1 0,1-1-1,-1 0 1,0 0 0,0 0-1,5-6 1,20-14 774,-11 12-146,0-1 1,-1-1-1,0-1 1,-1 0-1,24-29 1,-36 40-619,-1 0-1,0 0 1,1 0-1,0 1 1,-1-1 0,9-3-1,-9 5 36,1-1-1,0 0 0,-1 0 0,0-1 0,0 1 1,6-6-1,-9 8-143,1-1 0,0 0 0,0 0 1,0 0-1,0 0 0,0 1 0,1-1 1,-1 1-1,0-1 0,0 1 0,0-1 0,0 1 1,1-1-1,-1 1 0,0 0 0,2 0 1,-2 0-49,-1 0 1,0 0 0,1 0 0,-1 0 0,1 0 0,-1 1 0,0-1 0,1 0 0,-1 0 0,0 0 0,1 1 0,-1-1 0,0 0 0,1 0 0,-1 1 0,0-1 0,1 0 0,-1 1 0,0-1 0,0 0-1,0 1 1,1-1 0,-1 1 0,0-1 0,0 0 0,0 1 0,0-1 0,0 1 0,0-1 0,0 0 0,0 1 0,0-1 0,0 1 0,0-1 0,0 0 0,0 1 0,0-1 0,0 1 0,0-1-1,0 0 1,0 1 0,0-1 0,-1 1 0,1-1 0,0 0 0,0 1 0,-1-1 0,1 0 0,0 1 0,0-1 0,-1 1 0,-7 22 217,2 0 0,1 0 0,-5 45 0,5-34-207,-8 63-24,-1 141 0,1-69 0,13 32 0,0-200 0,0-1 0,0 1 0,0-1 0,0 1 0,0-1 0,0 1 0,0-1 0,0 1 0,1-1 0,-1 1 0,0-1 0,0 1 0,0-1 0,1 1 0,-1-1 0,0 0 0,1 1 0,-1-1 0,0 1 0,1-1 0,-1 0 0,0 1 0,1-1 0,-1 0 0,1 0 0,-1 1 0,1-1 0,-1 0 0,1 0 0,-1 1 0,0-1 0,1 0 0,-1 0 0,1 0 0,-1 0 0,1 0 0,0 0 0,0 0 0,0 0-164,-3-4-116,1 4 72,0-1-1,0 1 0,0-1 0,1 0 0,-1 0 0,0 1 0,1-1 1,-1 0-1,1 0 0,-1 0 0,1 0 0,-1 0 0,1 0 0,0 0 1,-1 0-1,1 0 0,0 0 0,0 0 0,0 0 0,-1 0 0,1 0 1,0 0-1,1 0 0,-1 0 0,0-1 0,25-28-4792,1 3 485,-7 5 1314,2 2 0,0 0 0,38-26 0,-42 33 2316,34-29-1436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33 100,'65'-33'15675,"-69"39"-13296,-115 164 5254,77-116-6476,-59 104 0,39-44-719,-30 59-154,14-27-246,69-124-47,-2-1 1,0 0-1,-1 0 1,-1-2-1,-18 22 1,21-25 1,10-14 2,-1 0 1,0-1 0,1 1-1,-1-1 1,0 0 0,0 1-1,0-1 1,0 0-1,-1 1 1,1-1 0,0 0-1,0 0 1,-2 1-1,2-1-36,0-1 0,0 1 0,0 0 1,0 0-1,0 0 0,0 0 0,0 0 0,0 0 0,1 0 0,-1 0 0,0 0 0,1 0 0,-2 2 0,2-19-2895,0 14 2726,1-1 0,-1 1 0,1 0-1,-1 0 1,1 0 0,0 0 0,0 0 0,0 0-1,0 0 1,0 0 0,0 0 0,2-2-1,8-16-1357,-4-12-105,-2-1-1,-1 1 1,-1-1-1,-2 0 0,-4-40 1,1-6 199,2-97 638,0 48 2638,0 0 3319,0 125-4853,1 0 0,-1-1 0,1 1 0,-1 0-1,1 0 1,0 0 0,1 0 0,-1 0-1,0 0 1,4-5 0,-3 5 185,-1 0-1,1 0 1,-1 0 0,0 0 0,1 0-1,-1 0 1,-1-1 0,1 1-1,0 0 1,0-7 0,-1 10-399,0 0 0,0-1 0,0 1 0,0 0 0,1-1 0,-1 1 0,0 0 0,0 0 0,1-1 0,-1 1 0,0 0 0,0 0 0,1-1 0,-1 1 0,0 0 0,1 0 0,-1 0 0,0-1 0,1 1 1,-1 0-1,0 0 0,1 0 0,-1 0 0,1 0 0,-1 0 0,0 0 0,1 0 0,-1 0 0,0 0 0,1 0 0,-1 0 0,1 0 0,-1 0 0,0 0 0,1 0 0,-1 0 0,0 1 0,1-1 0,-1 0 0,1 1 0,23 7 1408,-13-4-857,25 5 264,0 1 0,-1 3 1,54 25-1,-40-16-315,55 30-49,125 82 0,-184-106-490,116 86-15,-134-94 0,50 44 0,11 7 0,31 24 0,7 3 0,-90-70 0,27 15 0,-48-29 0,-5-13 0,-5-2 0,-1 0 0,1 0 0,-1 0 0,1 0 0,-1-1 0,0 0 0,0 0 0,0 0 0,0 0 0,0-1 0,0 0 0,0 1 0,5-7 0,5-5 0,22-27 0,53-80 0,-49 65 0,-2-2 0,-2-1 0,27-65 0,28-47 0,-84 159 0,2-1 0,-1-1 0,-1 0 0,0 0 0,-1 0 0,0-1 0,3-16 0,-7 15 0,-1 13 0,-1-1 0,1 1 0,-1-1 0,1 1 0,0 0 0,0-1 0,1 1 0,-1 0 0,1 0 0,3-6 0,9-11 0,-11 15 0,1-1 0,0 1 0,0-1 0,1 1 0,7-7 0,-10 11 0,0-1 0,0 0 0,0 0 0,0 0 0,-1 0 0,1 0 0,-1 0 0,1-1 0,1-3 0,8-12 0,-7 15 0,-4 2 0,1 1 0,-1 0 0,0 0 0,1-1 0,-1 1 0,1-1 0,-1 1 0,1 0 0,-1-1 0,0 1 0,1-1 0,-1 1 0,0-1 0,0 1 0,1-1 0,-1 1 0,0-1 0,0 1 0,0-1 0,0 1 0,0-1 0,1-1 0,3-3 0,17 3 22,-20 2-27,-1-1 1,1 1-1,-1 0 1,0 0-1,1 0 0,-1 0 1,1 0-1,-1 0 0,1 0 1,-1 0-1,0 0 1,1 0-1,-1 1 0,1-1 1,-1 0-1,0 0 0,1 0 1,-1 0-1,1 1 1,-1-1-1,0 0 0,1 0 1,-1 1-1,0-1 0,1 0 1,-1 1-1,0-1 1,0 0-1,1 1 0,-1-1 1,0 0-1,0 1 1,0-1-1,1 0 0,-1 1 1,0-1-1,0 1 0,0-1 1,0 1-1,0-1 1,0 0-1,0 1 0,0-1 1,0 1-1,0-1 0,0 1 1,0-1-1,0 0 1,0 1-1,0-1 0,0 1 1,-1-1-1,1 0 0,0 1 1,0-1-1,0 0 1,-1 1-1,0 0 0,0 1-220,-1-1-1,0 1 0,0 0 1,1-1-1,-1 1 1,0-1-1,-1 1 0,1-1 1,0 0-1,0 0 1,-1 0-1,1 0 0,0 0 1,-1-1-1,1 1 0,-1-1 1,1 0-1,-3 1 1,-25 6-4006,2 6-2849,-36 23 1,-22 21 271,36-21 4424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1864,'17'-4'966,"25"-4"4835,-40 7-5391,0 1-1,-1 0 1,1-1-1,0 1 0,-1 0 1,1 0-1,0 0 1,-1 1-1,1-1 0,-1 0 1,1 1-1,0-1 1,-1 1-1,1-1 1,-1 1-1,1 0 0,2 1 1,10 9 1193,7 8-94,0 13 402,20 43-1,-1-3-450,-27-45-1040,0 1 0,-2 0-1,-1 0 1,-1 1 0,9 55-1,-16-68-275,0 0-1,0 1 1,-2-1-1,0 0 1,0 0-1,-2 0 1,0 0-1,-1 0 1,-1 0-1,0 0 1,-1-1-1,0 0 1,-12 22-1,13-31-62,1-1 0,0 1 0,0 0 0,0 1 0,1-1 0,0 0 0,0 1 0,1-1 0,-2 10 0,3-16-75,0 1-1,0-1 1,0 0-1,0 0 0,0 1 1,0-1-1,0 0 1,0 0-1,0 0 0,-1 1 1,1-1-1,0 0 1,0 0-1,0 0 0,0 1 1,-1-1-1,1 0 0,0 0 1,0 0-1,0 0 1,-1 0-1,1 0 0,0 1 1,0-1-1,0 0 1,-1 0-1,1 0 0,0 0 1,0 0-1,-1 0 1,1 0-1,0 0 0,0 0 1,-1 0-1,1 0 1,0 0-1,0 0 0,-1 0 1,1 0-1,0 0 1,0-1-1,-1 1 0,1 0 1,0 0-1,0 0 1,0 0-1,-1 0 0,1 0 1,0-1-1,0 1 1,0 0-1,-1 0 0,-12-11 215,4-6-184,0-1 0,1 1 0,1-2 1,0 1-1,-3-21 0,7 26-36,-1 0-1,-8-22 1,7 23-2,1 0 1,0-1 0,-2-18-1,-4-75-1,5-133-1,5 179-20,0 56 30,0-1-1,0 0 1,0 0 0,1 1-1,0-1 1,0 0-1,0 1 1,0-1 0,1 1-1,0-1 1,0 1 0,0 0-1,0-1 1,1 1-1,-1 0 1,1 1 0,0-1-1,1 0 1,-1 1-1,0 0 1,1 0 0,0 0-1,0 0 1,0 1 0,7-5-1,13-5 58,0 1-1,0 1 1,1 2 0,50-12-1,109-7 65,-96 16-100,102-12 2,-145 12-67,-27 5-625,-36 3-5062,23 3 1673,37 1-1884,115 13-6636,-128-8 10664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13 696,'2'3'1071,"1"0"0,-1 0 0,1 0 0,-1 0 0,1-1 0,0 0 0,0 1 1,0-1-1,0 0 0,1 0 0,-1-1 0,1 1 0,-1-1 0,1 1 0,4 0 0,84-12-7,-49 4-1059,7-3-394,-39 6-469,0 0-1,1 1 1,22-1 0,-29 3 202,-1 0 1,0-1-1,0 0 1,1 0-1,-1 0 0,0 0 1,0-1-1,0 1 1,5-4-1,-20 11-7664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0 584,'-8'7'1423,"1"0"-1,-1 0 1,-10 16-1,-2 11 6391,15-25-6110,-6 18 2664,11-26-4279,0 0 0,0-1 0,0 1 0,0 0 1,0-1-1,0 1 0,0 0 0,0 0 0,0-1 0,0 1 1,1 0-1,-1-1 0,0 1 0,0 0 0,1-1 1,-1 1-1,0-1 0,1 1 0,-1 0 0,0-1 1,1 1-1,-1-1 0,1 1 0,-1-1 0,1 1 0,-1-1 1,1 1-1,0-1 0,-1 0 0,1 1 0,-1-1 1,1 0-1,0 0 0,-1 1 0,1-1 0,1 0 1,29 10 1561,-25-7-1560,1 0 0,0-1 0,0 0 0,0-1 0,0 1-1,0-1 1,1-1 0,-1 1 0,13-2 0,9-3-20,3-1-2009,44-1 0,4 13-14001,-44-7 13079,2 0 501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610 141 980,'-12'-2'1979,"0"0"1,1 0-1,-1-1 0,0-1 0,1 0 0,-18-9 1,28 13-1896,1 0 1,-1-1-1,0 1 0,1 0 1,-1-1-1,0 1 1,1-1-1,-1 1 1,0 0-1,1-1 0,-1 1 1,1-1-1,-1 0 1,1 1-1,-1-1 1,1 1-1,0-1 0,-1 0 1,1 1-1,0-1 1,-1 0-1,1 1 1,0-1-1,0 0 0,-1 0 1,1 1-1,0-1 1,0 0-1,0 0 1,0-1-1,1 1-14,0 0-1,0-1 1,0 1 0,0 0 0,0 0-1,0 0 1,0-1 0,0 1-1,0 0 1,0 1 0,1-1 0,-1 0-1,0 0 1,2 0 0,7-4 87,1 1 0,-1 0 0,17-4 0,29-5 234,-10 1 309,66-7 0,-71 14-283,-25 3-236,0 0 0,0 1 0,0 1 0,0 0-1,27 4 1,-36-2-95,21 2 709,50 18 0,-70-20-637,-1 2 0,1-1 0,-1 1 0,0 0 0,0 0 0,0 1 0,0 0 0,-1 1 0,0-1-1,10 12 1,-13-12-43,-1-1-1,1 1 0,-1 0 0,0 0 1,-1 0-1,1 0 0,-1 0 1,0 1-1,0-1 0,0 0 0,-1 9 1,0 3 246,0 0 0,-4 21 0,2-29-247,0 0-1,0-1 1,-1 0 0,0 1 0,-1-1 0,0 0 0,-9 14 0,-42 48 501,31-41-384,1-3-111,-2-1 0,0-1-1,-2-1 1,0-2 0,-1 0 0,-1-2-1,-55 27 1,-167 72 43,195-96-160,-1-3 1,-95 20 0,99-26-6,32-8 8,1 0-1,-42 3 0,55-8-6,1 0 1,-1 0-1,1-1 1,-1 0-1,1 0 0,0-1 1,-1 1-1,1-1 1,0-1-1,0 1 0,0-1 1,1 0-1,-11-7 1,15 9-2,-1-1 0,1 1 0,0 0 1,-1 0-1,1-1 0,0 1 0,0-1 1,0 1-1,0-1 0,0 1 0,1-1 1,-1 0-1,0 1 0,1-1 1,-1 0-1,1 1 0,0-1 0,0 0 1,-1 0-1,1 1 0,0-1 0,0 0 1,1 0-1,-1 0 0,0 1 0,0-1 1,1 0-1,-1 0 0,1 1 1,0-1-1,-1 1 0,1-1 0,0 0 1,0 1-1,0-1 0,0 1 0,0 0 1,3-3-1,2-3-6,-1 1 0,2 0 1,-1 0-1,1 0 0,-1 1 0,13-7 0,-8 6 10,1 1 0,0 0 0,1 1 0,-1 1-1,1 0 1,20-3 0,89 0 42,-39 9-1,124 19 0,83 33-55,-112-20-26,-96-16-1168,85 31 0,-156-47 575,0 0 0,0-1-1,0 0 1,0-1 0,0-1 0,19 0-1,64-13-4077,-69 9 3289,2-2-1409,-1 0 0,35-15 0,5-2-627,-1 6 899,9-10 357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48,'25'-14'13517,"-24"27"-12169,0 1 0,1-1 0,1 0 0,6 21 1,3 15 288,3-1-522,-10-36-773,0 1 0,4 21 0,29 192 2093,-37-214-2322,0-1 1,0 1-1,-1 0 0,-1 0 1,0 0-1,0 0 0,-1 0 0,-1 0 1,0-1-1,0 1 0,-1-1 1,-1 0-1,-9 17 0,12-3 62,2-18-10,0-20-66,-1 0-94,1 0 0,1-1 0,0 1 0,1 0 0,1 0 0,0 0 0,0 0 0,1 1 0,7-14 0,18-41-12,-19 43 10,25-46-1,-3 14 6,-24 40 14,1 0 1,0 1-1,22-26 1,-18 26 50,1 1 0,1 0 0,29-21 1,-12 13 44,-23 14-97,0 1 0,1 1 0,-1 0 0,1 0 0,1 1 0,-1 0 0,1 1-1,20-5 1,-16 5 55,0 1 0,0 1 0,0 0 0,0 1 0,0 1 0,0 0 0,1 1 0,-1 1 0,0 0 0,0 1 0,0 1 0,-1 0 0,1 1 0,15 8 0,-24-11-12,-1 1-1,1-1 1,-1 1 0,0 0-1,0 1 1,-1-1-1,1 1 1,-1 0-1,1 0 1,-1 0-1,0 0 1,-1 1-1,1 0 1,-1 0-1,0 0 1,0 0-1,0 0 1,-1 0-1,0 1 1,0-1-1,0 1 1,-1 0-1,0 0 1,0-1-1,0 1 1,-1 6-1,0 245 560,-13-193-623,13-61 0,0-3 0,11 11 0,-10-10 0,1-1 0,-1 0 0,1 0 0,-1 1 0,0-1 0,1 0 0,-1 0 0,1-1 0,-1 1 0,0 0 0,1 0 0,-1-1 0,0 1 0,1-1 0,-1 1 0,0-1 0,3-1 0,20-9 0,-14 4 0,0 0 0,0 0 0,16-18 0,11-8 0,74-57 0,141-103 0,-228 173 0,-20 16 0,0 0 0,0 1 0,0 0 0,1 0 0,0 0 0,-1 0 0,9-3 0,-1 2 0,0 1 0,0 0 0,0 1 0,0 0 0,1 1 0,-1 0 0,14 2 0,-19 0 0,1-1 0,-1 2 0,0-1 0,0 1 0,0 0 0,0 0 0,0 1 0,0 0 0,0 0 0,-1 1 0,0 0 0,0 0 0,10 8 0,-4 2 0,1 1 0,-2 0 0,0 1 0,-1 0 0,-1 0 0,0 1 0,-1 0 0,8 26 0,-13-34 0,10 23 0,11 43 0,-14-47 0,-8-23 0,1 0 0,-1 0 0,-1 1 0,1-1 0,-1 0 0,0 1 0,0 5 0,12 55-56,-13-62-621,1 1 0,-1-1 1,1 0-1,0 1 0,0-1 0,0 0 1,1 1-1,0-1 0,0 0 0,0 0 1,4 5-1,11 27-7418,-13-9 2626,-4-22 4817,0 0-1,-1 0 1,0 0 0,0 0 0,0-1-1,0 1 1,-1 0 0,1-1 0,-1 1-1,-5 7 1,-16 23-2119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4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 1024,'23'-1'1298,"24"1"7318,-46 0-8337,1 0 0,-1 1 0,1-1 1,-1 1-1,0-1 0,1 1 0,-1-1 0,1 1 1,-1 0-1,0 0 0,0 0 0,1-1 0,-1 1 1,0 1-1,0-1 0,0 0 0,0 0 0,0 0 0,0 0 1,0 1-1,-1-1 0,1 0 0,0 1 0,0 2 1,23 55 2188,-15-39-1223,11 35 1,-10-11 479,6 74 0,-4-25-398,-4-24 28,-3 134 1,-5-140-876,-3 5 275,-18 119 0,-31 63-343,3-56-412,48-190 0,0 0 0,1 0 0,-1 0 0,1 0 0,0 0 0,0 0 0,0 0 0,0 0 0,1-1 0,1 6 0,9-9-11,-9-1-95,0 0-1,0-1 0,0 0 0,0 1 0,0-1 0,-1 0 1,1 0-1,0 0 0,-1 0 0,0 0 0,1-1 1,-1 1-1,0 0 0,1-4 0,1 1-316,-1-1 0,0 1 0,-1 0 0,1-1 0,-1 1 0,1-8 0,10-87-5434,-11 56 3676,-2-1 1,-2 1-1,-2 0 1,-14-59-1,-131-352-7755,134 412 9482,-4-5 1805,3-1 1,-17-79-1,32 113-657,1 7-117,0 1 0,-1 0 0,1-1-1,-6-12 1,-3-10 1168,9 25-1310,-1-1 0,1 1 0,-1 0 0,0 0-1,-6-10 1,6 14-269,1-1 0,-1 0 0,1 0 0,0 0 0,-1 0 0,1-1 0,0 1 0,0 0-1,0-1 1,1 1 0,-1 0 0,1-1 0,-1 1 0,1-1 0,0 1 0,0-1 0,0 1 0,0 0 0,0-1-1,0 1 1,1-1 0,0-3 0,1 3-38,0 0 0,0 1-1,0 0 1,0-1 0,0 1-1,0 0 1,0 0 0,1 0 0,-1 0-1,1 0 1,0 1 0,-1-1-1,1 1 1,0 0 0,4-2 0,10-2 123,-1 1 1,1 1 0,-1 0-1,1 1 1,25 0 0,47 3 744,-1 4 0,0 4-1,149 33 1,-194-31-678,0 2-1,-1 2 0,0 2 0,-1 1 0,-1 3 0,-1 1 0,-1 1 0,-1 3 0,42 36 0,-60-43-137,0 1 0,-2 1 0,0 0 0,-2 1 0,0 0-1,-1 1 1,-2 1 0,0 0 0,-2 1 0,0 0 0,-2 1 0,-1 0 0,-1 0 0,3 34-1,-6-12 171,-1 0-1,-8 60 1,3-78-221,-2 0-1,-2-1 1,0 0 0,-20 48 0,11-43-67,-1 0 1,-1-2-1,-2 0 1,-1-1-1,-2-1 1,0-1-1,-53 48 1,52-55-59,-2-1 0,0-1-1,-1-2 1,-1 0 0,-1-2 0,0-1 0,-1-2 0,-1-1 0,-46 13 0,53-20-4,0 0 0,-1-1 1,1-2-1,-1-1 0,0 0 1,0-2-1,-34-5 0,45 3-2,-1 0 0,1 0-1,0-2 1,0 0 0,1 0 0,-1-1-1,1-1 1,1 0 0,-1-1 0,1 0-1,0-1 1,1 0 0,-16-17 0,23 22-3,0-1 0,0 0 0,1 0 0,-1 0 0,1 0 0,0-1 0,1 1 0,-1-1 0,1 0 0,0 0 0,1 0 0,-1 0 0,1 0 0,0 0 0,0-11 0,2 10-1,0-1 0,0 1 1,1-1-1,0 1 0,0-1 0,0 1 0,1 0 0,1 0 0,-1 0 0,1 1 1,5-8-1,7-7-7,2 1-1,0 1 1,1 1 0,1 0 0,1 2 0,23-16 0,-4 7 1,0 2 1,2 2 0,79-29 0,143-29-19,73 4 25,-249 61 4,167-4 0,-231 18 5,0 1 0,0 1 0,0 1 0,0 1 0,37 11 0,-53-12-1,-1 0 1,1 0 0,-1 0 0,1 1-1,-1 0 1,0 0 0,-1 1 0,1 0 0,-1 0-1,0 1 1,0 0 0,0 0 0,-1 0-1,0 1 1,0-1 0,-1 1 0,0 0-1,0 1 1,5 12 0,-4-5 3,0 0 0,-1-1 0,-1 1 1,0 1-1,-1-1 0,-1 0 0,0 1 0,-1-1 1,-1 0-1,0 1 0,-2-1 0,-3 17 0,-15 72 15,18-82-139,0 0-1,-2 0 1,-1 0-1,0-1 1,-2 0-1,-14 30 1,11-36-1134,11-15 1173,-1 0 0,1 0 1,-1 1-1,1-1 0,-1 0 0,1 0 0,-1 1 1,1-1-1,-1 0 0,1 0 0,-1 0 1,1 0-1,-1 0 0,1 0 0,-1 0 1,1 0-1,-1 0 0,0 0 0,1 0 0,-1 0 1,1-1-1,-1 1 0,1 0 0,-1 0 1,1-1-1,0 1 0,-1 0 0,0-2-197,0 0-1,1 1 0,-1-1 1,1 0-1,0 1 0,-1-1 1,1 0-1,0 0 0,0 1 1,0-1-1,0 0 0,0 0 1,1-2-1,-1 1-490,2-10-577,0 0-1,1 0 1,0 1 0,1-1-1,8-17 1,36-99-4850,-37 94 4802,-3 1 0,0-1 0,-3 0 0,3-58 0,-5 61 672,7-51-702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1060,'25'-33'1899,"-11"15"434,-2 1 0,0-2 0,12-22 0,-21 29-639,-3 11-1604,0 0 0,0 1 0,0-1 0,1 0 0,-1 0-1,0 1 1,0-1 0,0 0 0,1 1 0,-1-1 0,0 0 0,1 1 0,-1-1-1,1 0 1,-1 1 0,1-1 0,-1 1 0,1-1 0,-1 0 0,1 1-1,-1 0 1,1-1 0,0 1 0,-1-1 0,1 1 0,0 0 0,-1-1 0,1 1-1,0 0 1,0 0 0,-1-1 0,1 1 0,0 0 0,0 0 0,-1 0-1,1 0 1,0 0 0,0 0 0,-1 0 0,1 0 0,0 1 0,0-1 0,-1 0-1,1 0 1,0 1 0,0-1 0,1 1 25,0-1 0,0 1 0,0-1 0,-1 1 0,1 0 0,0-1 0,-1 1 0,1 0-1,0 0 1,-1 0 0,1 1 0,-1-1 0,0 0 0,1 1 0,-1-1 0,0 0 0,0 1 0,0-1 0,0 1 0,0 0 0,0-1 0,0 1 0,0 0 0,-1 0 0,1-1 0,0 5-1,1 4 347,-1 1-1,-1-1 0,0 1 1,-1 11-1,1 27 581,34 122 1132,-6-44-1238,-5 70-57,4 19-480,-13-99-316,-5-21-47,-6-77-109,-2 0-1,-2 30 1,1-14-496,-10 9-1651,2-55-7369,6 8 9009,1-1 1,-1 1 0,0 1 0,0-1 0,0 0 0,0 0 0,0 1 0,-1-1 0,1 1 0,-1 0 0,0 0 0,1 0 0,-1 0 0,0 0 0,-4-1 0,3 0 120,0 1 1,0-1 0,1 1 0,-1-1-1,1 0 1,0-1 0,0 1 0,0-1-1,-5-6 1,7 7 223,0-1 0,1 1-1,-1-1 1,0 0 0,1 1 0,0-1-1,0-4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8 364,'-3'3'1336,"-1"1"0,1-1 0,-1 0 0,0 0 0,0 0 0,0-1 1,0 1-1,-1-1 0,1 0 0,-1 0 0,-5 1 0,3 0-246,-9 3 4318,14-4-4431,0-1 1,0 0 0,0-1-1,0 1 1,-1 0 0,1-1 0,0 1-1,-1-1 1,-3 1 0,-3-2-883,18-11-95,-15 9-982,-1 1 1,1 0-1,0 0 0,-1 1 0,-12-1 1,13 1-518,0 0 1,0 0-1,1 0 1,-1 0-1,-9-5 1,14 6 1247,1 0 1,0-1 0,-1 1 0,1 0-1,0-1 1,-1 1 0,1 0-1,0-1 1,-1 1 0,1-1 0,0 1-1,0 0 1,0-1 0,-1 1-1,1-1 1,0 1 0,0-1 0,0 1-1,0-1 1,0 1 0,0 0 0,0-1-1,0 1 1,0-1 0,0 0-1,39-9-10987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39 207 196,'-8'-6'1704,"-4"-3"4628,-3-3 2036,14 12-8235,1 0 0,0-1-1,0 1 1,0 0 0,0 0 0,-1 0-1,1 0 1,0 0 0,0-1 0,0 1-1,0 0 1,0 0 0,-1 0 0,1 0-1,0-1 1,0 1 0,0 0 0,0 0-1,0 0 1,0-1 0,0 1-1,0 0 1,0 0 0,0-1 0,0 1-1,0 0 1,0 0 0,0 0 0,0-1-1,0 1 1,0 0 0,0 0 0,0 0-1,0-1 1,0 1 0,0 0 0,0 0-1,1 0 1,-1-1 0,0 1 0,0 0-1,0 0 1,0 0 0,0 0-1,1-1 1,-1 1 0,0 0 0,0 0-1,0 0 1,0 0 0,1 0 0,-1 0-1,10-7 1088,-10 7-1128,5-2 149,0 0-1,1 0 1,-1 1-1,0 0 1,1-1 0,-1 2-1,12-1 1,7-2 79,2-1-161,402-50-903,-320 43-1333,50-14-5246,75-9-5178,-151 25 10001,-4-4 534</inkml:trace>
  <inkml:trace contextRef="#ctx0" brushRef="#br0" timeOffset="1">1952 72 1364,'-213'36'19407,"160"-21"-16826,52-13-2603,6 1-323,18 6-1377,39 9-6335,-49-15 4623,14 19-4279,-4-9 5938</inkml:trace>
  <inkml:trace contextRef="#ctx0" brushRef="#br0" timeOffset="2">1889 314 1640,'0'8'981,"-1"0"1,0 0-1,-1 1 0,1-2 0,-2 1 0,1 0 1,-1 0-1,0-1 0,-1 1 0,1-1 0,-10 13 1,10-15-339,0 0 0,0 1 1,0 0-1,1 0 1,0-1-1,0 1 0,0 1 1,1-1-1,-1 8 1,1-7-80,0 0 0,-1 0 1,1-1-1,-2 1 0,1 0 1,-5 8-1,-29 42 2515,36-56-3055,0 0 1,0-1-1,-1 1 1,1 0-1,0 0 1,0 0 0,0-1-1,0 1 1,0 0-1,1 0 1,-1-1-1,0 1 1,0 0-1,0 0 1,1 0-1,-1-1 1,0 1-1,1 0 1,-1-1 0,0 1-1,1 0 1,-1-1-1,1 1 1,-1 0-1,1-1 1,0 1-1,-1-1 1,1 1-1,0-1 1,-1 1-1,1-1 1,0 0-1,1 1 1,12 13 229,-10-10-356,11 12-159,-14-16 203,-1 0 1,0 0-1,0 1 1,1-1-1,-1 0 1,0 1-1,0-1 1,1 0-1,-1 1 1,0-1-1,0 0 1,0 1-1,0-1 1,1 0-1,-1 1 1,0-1-1,0 0 1,0 1-1,0-1 1,0 1-1,0-1 1,0 0-1,0 1 1,0-1-1,0 1 1,0-1-1,-1 0 1,1 1-1,0-1 1,0 0-1,0 1 1,0-1-1,-1 0 1,1 1-1,0-1 1,0 0-1,-1 1 1,1-1-1,0 0 1,0 1-1,-1-1 1,1 0-1,-57 13-11621,68-18 2292,-10 4 8745,22-6-1720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1394 128 196,'-27'-17'4062,"-39"-18"4257,27 20-5487,-1 2 0,0 1 0,-66-10 1,63 16-2110,0 1 0,0 3 0,0 2 0,0 1 0,-1 3 0,2 1 0,-1 2 0,1 2 0,0 2 0,-75 30 0,-86 54 208,162-73-939,2 2 1,-69 53-1,82-55 8,6-7 0,1 1 0,-18 20 0,34-32 0,-1 0 0,0 1 0,1-1 0,0 1 0,0 0 0,0 0 0,1 0 0,-1 0 0,1 0 0,1 1 0,-1-1 0,1 1 0,0-1 0,-1 10 0,1-12 0,1 1 0,0-1 0,0 0 0,1 1 0,-1-1 0,1 1 0,-1-1 0,1 1 0,0-1 0,1 0 0,-1 0 0,0 0 0,1 1 0,0-1 0,-1-1 0,1 1 0,1 0 0,-1 0 0,0-1 0,1 1 0,-1-1 0,1 0 0,-1 1 0,5 1 0,-5-3 0,0 1 0,0-1 0,0 0 0,1 0 0,-1 0 0,0 0 0,1 0 0,-1-1 0,1 1 0,-1-1 0,0 1 0,1-1 0,-1 0 0,1 0 0,-1 0 0,4-1 0,44-9 0,17-11 0,-2-4 0,0-2 0,-1-2 0,-2-4 0,-2-2 0,-1-3 0,90-75 0,-149 113 0,49-41 0,54-59 0,-81 84 0,-10 9 0,-8-5 0,-4 16 0,-1 0 0,1 0 0,-1 0 0,0-1 0,1 1 0,-2 0 0,1-1 0,0 1 0,-5 6 0,2-2 0,1 0 0,0 0 0,0 0 0,0 0 0,1 1 0,1-1 0,-2 14 0,0 63 0,3-73 0,-3 63 0,-15 80 0,3-36 0,11 163 0,6-159 0,-2 108 0,0-230 0,0 1 0,1 0 0,-1-1 0,1 1 0,-1-1 0,1 1 0,-1-1 0,1 1 0,0-1 0,0 1 0,0-1 0,0 0 0,0 1 0,0-1 0,0 0 0,0 0 0,0 0 0,1 1 0,-1-1 0,0-1 0,1 1 0,-1 0 0,1 0 0,-1 0 0,1-1 0,-1 1 0,1-1 0,-1 1 0,1-1 0,0 0 0,-1 0 0,1 0 0,0 0 0,-1 0 0,1 0 0,0 0 0,-1 0 0,4-1 0,-5 0-136,0-1 0,1 1 0,-1 0-1,0-1 1,1 1 0,-1-1 0,0 1 0,0 0 0,0-1-1,0 1 1,-1-1 0,1 1 0,0 0 0,0-1 0,-1 1-1,1 0 1,-1-1 0,1 1 0,-1 0 0,0 0 0,1-1-1,-2 0 1,-4-15-3342,6 14 2995,1 0 0,0-1 0,0 1 0,0 0 1,0 0-1,1 0 0,-1 0 0,1 0 0,-1 0 0,1 0 0,0 0 0,0 0 0,1 1 0,3-4 0,8-11-2551,4-5-200,0 2 1,2 0-1,38-30 0,-9 21 1166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 1576,'2'-1'5210,"9"-5"-1172,-10 6-3636,9 4 8432,-9-3-8432,-1 12 3953,-16 21-2747,7-19 287,2 9-982,0 0 0,1 1 1,2 0-1,-3 32 0,3-16-1032,1-6 119,2 63 0,2-47 0,12 101 0,-13-3 0,0-148-55,0 0 1,0-1-1,0 1 0,0 0 1,-1-1-1,1 1 1,0 0-1,0-1 0,-1 1 1,1-1-1,0 1 0,-1 0 1,1-1-1,-1 1 0,1-1 1,-1 1-1,1-1 1,-1 1-1,1-1 0,-1 0 1,1 1-1,-1-1 0,1 0 1,-1 1-1,0-1 0,1 0 1,-1 0-1,0 1 0,1-1 1,-1 0-1,0 0 1,1 0-1,-1 0 0,0 0 1,0 0-1,-18-1-1821,18 0 1533,0 1 72,0 0 0,0 0 0,0 0 0,0 0 0,0-1 0,0 1 0,0 0 0,0-1 1,0 1-1,0-1 0,0 1 0,0-1 0,0 0 0,1 1 0,-1-1 0,0 0 0,0 1 0,1-1 0,-1 0 0,-1-2 0,2 2-7,0 0 0,0 0 0,0 1 0,0-1 0,0 0 0,0 0 0,0 0 0,0 0 0,1 0 1,-1 0-1,0 0 0,1 0 0,-1 1 0,0-1 0,1 0 0,-1 0 0,1 0 0,-1 1 0,2-2 0,2-3-901,0 1 1,1-1-1,-1 1 1,1 1-1,0-1 1,6-3-1,65-36-5307,-25 14 4314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89 1496,'-367'-7'19350,"305"0"-16540,63 7-2789,-1 0 1,0 0 0,0 0 0,0 0 0,0 0 0,1 0 0,-1 0 0,0 0 0,0 0-1,0 0 1,0 0 0,0 0 0,1 0 0,-1 0 0,0 0 0,0 0 0,0 0 0,0 0 0,1-1-1,-1 1 1,0 0 0,0 0 0,0 0 0,0 0 0,0 0 0,0 0 0,0 0 0,1-1 0,-1 1-1,0 0 1,0 0 0,0 0 0,0 0 0,0 0 0,0-1 0,0 1 0,0 0 0,0 0 0,0 0-1,0 0 1,0-1 0,0 1 0,0 0 0,0 0 0,0 0 0,0 0 0,0 0 0,0-1-1,0 1 1,0 0 0,0 0 0,0 0 0,0 0 0,0-1 0,0 1 0,-1 0 0,1 0 0,0 0-1,0 0 1,0 0 0,0 0 0,0 0 0,0-1 0,0 1 0,-1 0 0,1 0 0,0 0 0,0 0-1,0 0 1,113-9 1153,-41 2-689,108-12 1100,-43 4-292,10-1 356,-124 15-1387,0 0 0,-1 2 0,1 1-1,28 6 1,-45-7-256,0 1 1,0 0-1,0 0 0,0 0 0,0 1 1,-1 0-1,1 0 0,-1 1 1,0-1-1,7 7 0,-3 0-8,0 0-1,0 1 1,9 15-1,-14-20 2,-2 0 0,1 0 0,0 1 0,-1-1 0,0 0 0,-1 1 0,0-1 0,0 1 0,1 8 0,5 29 0,-4-31 0,-1 1 0,0 0 0,0 0 0,-2 0 0,0 0 0,0 0 0,-1 0 0,-6 25 0,-4 5 0,-24 60 0,4-12 0,24-70 0,-1-2 0,0 1 0,-18 29 0,13-25 0,0-1 0,-11 34 0,22-53 0,1-1 0,1 1 0,-1 0 0,1-1 0,0 1 0,0 0 0,1 4 0,-1 7 0,0-15-205,0-1-1,0 1 1,0 0-1,0-1 1,0 1-1,-1-1 1,1 1-1,0-1 1,0 1-1,-1-1 1,1 1-1,0-1 1,-1 0-1,1 1 1,-1-1-1,1 1 1,0-1-1,-1 0 1,1 1-1,-1-1 1,1 0-1,-1 0 1,1 1-1,-2-1 1,19-11-13450,-14 11 12980,0-1 0,-1 1 1,1 0-1,0 0 0,0 0 0,0 0 0,0 1 0,-1-1 0,1 1 1,0-1-1,0 1 0,-1 0 0,1 0 0,3 2 0,17 5-1885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1788,'-31'38'4077,"-1"1"3545,28-35-6435,0 0 1,1 0-1,-2 0 0,1 0 0,0-1 0,-1 0 1,-7 5-1,-21 16 4577,33-24-5728,-1 1 1,1-1 0,0 0 0,-1 0 0,1 0-1,0 0 1,0 1 0,0-1 0,-1 0 0,1 0-1,0 1 1,0-1 0,0 0 0,-1 0 0,1 1 0,0-1-1,0 0 1,0 1 0,0-1 0,0 0 0,0 0-1,0 1 1,-1-1 0,1 0 0,0 1 0,0-1-1,0 0 1,0 1 0,0-1 0,1 0 0,-1 1-1,0-1 1,0 0 0,0 0 0,0 1 0,0-1-1,0 0 1,0 1 0,1-1 0,-1 0 0,0 0-1,0 1 1,0-1 0,0 0 0,1 0 0,-1 1-1,0-1 1,0 0 0,1 0 0,-1 0 0,0 0-1,1 1 1,-1-1 0,0 0 0,0 0 0,1 0-1,-1 0 1,0 0 0,1 0 0,-1 0 0,0 0-1,1 0 1,24 1-4110,-19-1 963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1062 172 1640,'3'-2'730,"-1"0"-1,0 0 1,1-1-1,-1 1 0,0 0 1,-1-1-1,1 1 1,0-1-1,-1 1 1,1-1-1,-1 0 1,2-4-1,-4 6-398,1-1 1,-1 1-1,0 0 1,0-1-1,1 1 0,-1 0 1,0 0-1,0 0 1,0 0-1,0 0 0,0 0 1,0 0-1,-1 0 0,1 0 1,0 0-1,0 0 1,-3 0-1,-16-16 2456,17 14-2390,1 0-1,0 0 0,-1 0 1,0 0-1,0 0 1,1 1-1,-2-1 0,1 1 1,0 0-1,0 0 0,-1 0 1,1 0-1,-1 1 1,1 0-1,-1-1 0,0 1 1,0 0-1,-5 0 1,-9-1 479,1 1 1,-35 2-1,17 0-414,-4 0 91,1 2 0,0 1 0,-67 17-1,-106 51-494,166-51-58,1 2 0,0 2 0,-51 40 0,79-55 0,1 2 0,0 0 0,1 1 0,0 0 0,1 1 0,0 0 0,1 1 0,1 1 0,-16 29 0,16-20 0,2-7 0,1 1 0,-9 32 0,15-44 0,1 1 0,0-1 0,0 1 0,1 0 0,0-1 0,0 1 0,1 0 0,0-1 0,0 1 0,4 9 0,-4-12 0,1 0 0,-1 0 0,1 0 0,0 0 0,1 0 0,-1-1 0,5 7 0,-5-9 0,0-1 0,0 1 0,0 0 0,0-1 0,0 1 0,0-1 0,0 1 0,1-1 0,-1 0 0,1 0 0,-1 0 0,1-1 0,-1 1 0,1 0 0,-1-1 0,1 0 0,0 1 0,-1-1 0,3-1 0,14 1 0,0-2 0,-1-1 0,1 0 0,33-11 0,70-32 0,-98 36 0,136-68 0,-103 48 0,27-15 0,-2-3 0,-3-4 0,118-100 0,-163 121 0,0-1 0,-2-2 0,34-47 0,-55 61 0,4-3 0,-10 20 0,-5 3 0,1-1 0,0 1 0,-1 0 0,1-1 0,-1 1 0,1-1 0,-1 1 0,1-1 0,-1 1 0,1-1 0,-1 1 0,0-1 0,1 0 0,-1 1 0,0-1 0,0 0 0,1 1 0,-1-1 0,0 1 0,0-1 0,0 0 0,0 0 0,0 1 0,0-1 0,0 0 0,0 1 0,0-1 0,0 0 0,0 1 0,0-1 0,-1 0 0,1 5 0,-1 1 0,-1 0 0,1-1 0,0 1 0,-1-1 0,0 1 0,0-1 0,-5 6 0,-13 31 0,-17 56 0,-16 48 0,33-87 0,6-18 0,-14 67 0,-48 327 0,48-234 0,8-44 0,18-136 0,0 0 0,3 27 0,0-12 0,-1-34 0,0-1 0,0 1 0,1 0 0,-1-1 0,0 1 0,1-1 0,-1 1 0,1-1 0,-1 1 0,1-1 0,-1 1 0,0-1 0,1 1 0,0-1 0,-1 1 0,1-1 0,-1 0 0,1 1 0,0-1 0,-1 0 0,1 0 0,-1 0 0,1 1 0,0-1 0,-1 0 0,1 0 0,0 0 0,-1 0 0,1 0 0,0 0 0,-1 0 0,1 0 0,0 0 0,-1-1 0,1 1 0,0 0 0,-1 0 0,1 0 0,0-1 0,0 0 0,-2 1-147,0-1-1,0 0 1,0 1-1,0-1 1,0 0 0,1 0-1,-1 0 1,0 0-1,0 0 1,1 0 0,-1 0-1,1 0 1,-1 0-1,1 0 1,-1 0 0,1 0-1,0-1 1,-1 1-1,1 0 1,0-2 0,3-30-5160,21-33-5005,-23 65 10163,5-14-1925,2 0 1,0 1-1,0 0 0,12-15 1,6-5-263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1 114 180,'21'-14'3638,"-16"11"-2596,0 0-1,0 0 1,0 0-1,0 0 1,0 1-1,7-2 1,17-9 2741,8-3-443,241-33 3504,-267 49-6605,0 0-1,0 0 1,-1 1-1,1 0 1,0 1 0,13 4-1,-18-5-57,-1 0-1,0 1 1,0 0-1,0 0 1,0 0-1,0 1 1,-1 0-1,1 0 0,-1 0 1,0 0-1,1 1 1,-1-1-1,-1 1 1,6 6-1,-7-6-45,1-1-1,-1 1 0,0-1 0,-1 1 0,1 0 0,0 0 1,-1 0-1,0 0 0,0 0 0,0 0 0,-1 0 1,1 0-1,-1 0 0,0 1 0,0-1 0,-1 0 0,1 0 1,-1 0-1,0 0 0,0 0 0,0 0 0,0 0 0,-4 6 1,-4 10-122,-2-2 0,-1 1 1,0-1-1,-1-1 0,-1 0 1,-24 23-1,-150 137-13,124-98 0,59-73 0,2-3 0,-1 0 0,1 1 0,0-1 0,0 1 0,0 0 0,1 0 0,-1 0 0,1 1 0,0-1 0,0 0 0,0 1 0,-1 6 0,3-10 0,0 0 0,1 0 0,-1 0 0,0 0 0,0-1 0,1 1 0,-1 0 0,0 0 0,1 0 0,-1-1 0,1 1 0,-1 0 0,1-1 0,-1 1 0,1 0 0,0-1 0,-1 1 0,1-1 0,0 1 0,-1-1 0,1 1 0,0-1 0,0 0 0,0 1 0,-1-1 0,1 0 0,0 1 0,0-1 0,1 0 0,30 4 0,-21-3 0,9 1 0,0 0 0,0-2 0,0 0 0,0-2 0,0 0 0,21-5 0,29-3 0,-45 6-532,1-2 1,0 0-1,-1-2 1,35-16-1,29-27-8349,2-12-2569,-13 20 5262,-30 21 3870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3 171 1852,'3'-4'744,"-1"0"0,-1 0 0,1 0 0,0 0 0,-1 0 0,0 0 0,0 0 0,0 0 0,-1 0 0,1-1 0,-1 1 0,0 0 0,0 0 0,-1-1-1,1 1 1,-1 0 0,0 0 0,0 0 0,0-1 0,-1 1 0,1 0 0,-3-4 0,3 7-597,0 0-1,1 0 1,-1 0-1,0-1 1,1 1 0,0 0-1,-1-1 1,1 1-1,0 0 1,-1 0 0,1-1-1,0 1 1,0-1-1,0 1 1,0 0-1,1-1 1,-1 1 0,0 0-1,0 0 1,1-1-1,-1 1 1,1 0 0,-1 0-1,1-1 1,0 1-1,-1 0 1,1 0-1,0 0 1,0 0 0,0 0-1,0 0 1,0 0-1,0 0 1,0 0 0,0 1-1,0-1 1,0 0-1,0 0 1,0 1-1,1-1 1,1 0 0,6-3 166,0 1 0,1 0 1,-1 0-1,12-1 0,-20 4-303,23-3 398,1 0-1,-1 2 0,1 1 0,32 4 0,98 19 1668,-144-20-1924,1 0 0,-1 0 0,0 2-1,0-1 1,-1 1 0,1 0 0,-1 1-1,0 1 1,-1-1 0,1 2 0,-2-1-1,12 13 1,-13-13-151,-1 0 0,0 1 0,0-1 0,-1 1 0,0 1 0,-1-1 0,0 1 0,0-1 0,0 1 0,-1 0 0,-1 1 0,0-1 0,0 0 0,-1 1 0,1 9 0,-2-5 0,0 3 0,0 0 0,-1 0 0,0-1 0,-1 1 0,-7 22 0,-8 32 0,12-45 0,-11 32 0,-47 119 0,58-163 0,0 0 0,1 0 0,0 1 0,1-1 0,1 1 0,0 21 0,1-34 0,1 0 0,0 1 0,-1-1 0,1 0 0,-1 0 0,0 1 0,1-1 0,-1 0 0,0 0 0,0 0 0,-1 0 0,1 0 0,-2 3 0,1-4 0,1 1 0,0 0 0,-1 0 0,1 0 0,0 0 0,0 0 0,0 0 0,1 0 0,-1 0 0,1 0 0,-1 0 0,1 0 0,-1 4 0,1 16 0,0-21-3,0-1 0,0 1 0,0 0 0,0-1 0,0 1 0,0-1 0,0 1 0,-1-1-1,1 1 1,0-1 0,0 1 0,0-1 0,-1 1 0,1-1 0,0 1 0,-1-1 0,1 1 0,-1-1 0,1 0 0,0 1 0,-1-1 0,1 1 0,-1-1 0,1 0-1,-1 0 1,1 1 0,-1-1 0,1 0 0,-1 0 0,1 1 0,-1-1 0,1 0 0,-1 0 0,0 0 0,-2 1-74,-32 7-2758,27-7 451,0 1 0,0 0 0,0 1 0,-9 3 0,23 7-6404,11 14 2620,-4-18 3908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3:5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20,'-32'33'6039,"11"-10"3041,0-7 7019,-4 4-14570,25-19-1529,0 0 0,0-1 0,-1 1 0,1 0 0,0-1 0,0 1 0,0 0 0,0-1 0,1 1 0,-1 0 0,0-1 0,0 1 0,0 0 0,0-1 0,1 1 0,-1-1 0,0 1 0,1 0 0,-1-1 0,0 1 0,1-1 0,-1 1 0,1-1 0,-1 1 0,1-1 0,-1 1 0,1-1 0,-1 1 0,1-1 0,0 0 0,-1 1 0,2-1 0,1 3 0,2 0 0,0-1 0,0 1 0,1-1 0,-1 0 0,1 0 0,-1-1 0,7 2 0,0 0 0,3 1-537,1 0 0,28 2 1,10-7-8268,-44-2 6803,4 0-463,6 4-4566,92 6-1320,-17-1 6146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5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8 224,'21'0'7229,"-32"0"-4422,11 0-2713,-1 0-1,1 0 1,0 0-1,-1 0 1,1 0-1,-1 0 0,1 0 1,-1 1-1,1-1 1,0 0-1,-1 0 1,1 0-1,-1 1 1,1-1-1,0 0 1,-1 0-1,1 1 0,0-1 1,-1 0-1,1 1 1,0-1-1,0 0 1,-1 1-1,1-1 1,0 1-1,0-1 1,0 0-1,-1 1 1,1-1-1,0 1 0,0-1 1,0 0-1,0 1 1,0-1-1,0 2 1,0-2-13,0 1 1,0-1-1,0 0 1,0 1-1,0-1 0,-1 1 1,1-1-1,0 1 1,0-1-1,0 0 1,0 1-1,-1-1 1,1 1-1,0-1 0,0 0 1,-1 1-1,1-1 1,0 0-1,0 1 1,-1-1-1,1 0 1,-1 0-1,1 1 0,0-1 1,-1 0-1,1 0 1,0 1-1,-1-1 1,1 0-1,-1 0 1,1 0-1,-1 0 0,1 0 1,0 0-1,-2 0 1,0 0 537,2 1-561,-1-1-1,1 0 1,0 0 0,-1 1-1,1-1 1,0 0 0,-1 0-1,1 0 1,-1 0-1,1 1 1,-1-1 0,1 0-1,0 0 1,-1 0-1,1 0 1,-1 0 0,1 0-1,-1 0 1,1 0-1,0 0 1,-1 0 0,1-1-1,-1 1 1,1 0 0,-1 0-1,1 0 1,-1-1-1,1 1-34,-1 0-1,1 0 0,0-1 1,0 1-1,-1 0 0,1 0 1,0 0-1,-1 0 0,1 0 0,0-1 1,-1 1-1,1 0 0,0 0 1,-1 0-1,1 0 0,0 0 1,-1 0-1,1 0 0,0 0 1,-1 0-1,1 0 0,0 0 0,-1 0 1,1 0-1,0 1 0,0-1 1,-1 0-1,1 0 0,0 0 1,-1 0-1,-2 7 6196,3-29-4807,-2 9-19,-4 13-1121,12 0 7,-4 0 333,-28 0 38,-47 0 272,50 7-780,3 1-108,3-3-31,0 1 0,0 1 0,1 0 0,0 1 0,-27 18 0,9-6-1,22-12 0,1 0 1,-1 1 0,2 0-1,-11 12 1,-2 1 5,12-11-4,1 2 0,0-1 0,0 1 0,1 0 0,1 1 0,1 0 0,-1 1 0,2-1 0,-7 24 0,2-9-7,4-5 10,1-1 1,1 1-1,1 0 0,1 1 0,2-1 0,1 42 0,0-42 9,1-17-14,-1-1-1,1 0 0,0 1 1,1-1-1,0 0 1,0 0-1,0 0 0,1 0 1,-1 0-1,1 0 1,1-1-1,-1 1 0,1-1 1,4 5-1,6 3-1,-13-11 2,1 0 1,0-1-1,0 1 0,0 0 0,0-1 1,0 1-1,0-1 0,0 1 1,1-1-1,-1 0 0,0 0 1,1 0-1,-1-1 0,1 1 0,-1 0 1,1-1-1,-1 1 0,1-1 1,-1 0-1,6 0 0,28-1 17,0-2 0,1-1 0,-2-2 0,51-14-1,-60 12-11,0-1-1,-1-1 0,0-1 0,-1-1 1,0-2-1,35-25 0,-46 28 4,-1-1 0,0-1 0,0 1 0,-1-2 0,-1 0 0,-1 0 0,0 0 0,0-2 0,10-27 0,4 8 2,-19 31-9,-1-1-1,1 1 0,-1-1 0,0 0 1,-1 0-1,1 0 0,1-5 1,0-9 4,0 1 1,-1-1 0,-1 0-1,0 0 1,-2-23 0,5 30 5,-4 11-12,0 1 1,-1-1-1,1 0 1,-1 1-1,1-1 1,-1 0-1,1 0 1,-1 0-1,1 0 1,-1 1-1,0-1 0,0 0 1,1 0-1,-1 0 1,0 0-1,0 0 1,0-1-1,0 2 5,1-1 0,-1 1 0,0-1 0,0 1 0,0 0-1,0-1 1,0 1 0,0-1 0,0 1 0,0-1 0,0 1 0,0 0-1,0-1 1,0 1 0,0-1 0,0 1 0,0 0 0,0-1 0,0 1 0,0-1-1,-1 1 1,1 0 0,0-1 0,0 1 0,-1-1 0,1 1 0,0 0-1,0 0 1,-1-1 0,1 1 0,0 0 0,-1-1 0,1 1 0,0 0-1,-1 0 1,1 0 0,-1-1 0,1 1 0,0 0 0,-1 0 0,1 0 0,-1 0-1,1 0 1,0 0 0,-1 0 0,1 0 0,-1 0 0,1 0 0,-1 0-1,1 0 1,-2 0 182,-22 8 153,22-4-330,-1-1 0,1 1 0,-1 0 0,1 0 0,0 1 0,1-1 0,-1 0 0,1 1 0,0-1 0,0 0-1,-1 7 1,-1 3 10,-1 42-15,-5-11-5,2 1 0,-1 79 0,19 111 0,-7-95 0,2-41 0,-3-40 0,12 63 0,-8-69 0,1 99 0,-7-96 0,10 71 0,-2-80 0,-4-24 0,-1-1 0,1 40 0,-5-62 0,0 0 0,0 0 0,0 0 0,0 0 0,1 0 0,-1 0 0,0-1 0,0 1 0,1 0 0,-1 0 0,0 0 0,1 0 0,-1-1 0,1 1 0,-1 0 0,1 0 0,-1-1 0,1 1 0,-1 0 0,1-1 0,0 1 0,0-1 0,-1 1 0,1-1 0,0 1 0,1 0 0,8 7 0,-7-1 0,-3-7 0,1 0 0,0-1 0,-1 1 0,1 0 0,-1 0 0,1-1 0,0 1 0,-1 0 0,1-1 0,-1 1 0,1-1 0,-1 1 0,1-1 0,-1 1 0,1-1 0,-1 1 0,1-1 0,-1 1 0,0-1 0,1 0 0,-1 1 0,0-1 0,0 1 0,1-1 0,-1 0 0,0 1 0,0-1 0,0 0 0,0 0 0,0-18 207,-1 11-1174,1 0 1,0 0 0,0 1 0,1-1-1,0 0 1,0 1 0,1-1-1,0 1 1,5-12 0,41-67-10651,-43 76 10257,-1 1 0,-1-1 0,0 0 0,0-1 0,2-15 0,-2 9 32,-1-17-650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73 404,'0'0'1568,"0"-1"-1133,1 0-1,-1 0 1,0 0 0,0 0-1,0 1 1,0-1 0,0 0-1,0 0 1,-1 0-1,1 0 1,0 0 0,0 0-1,-1 0 1,1 0 0,-1 0-1,1 0-388,-2 1 158,1-1-1,-1 1 0,1-1 0,0 0 0,0 1 0,-1-1 0,1 0 1,0 0-1,0 0 0,0 0 0,0 0 0,0 0 0,0 0 0,0 0 1,0 0-1,1-1 0,-1 1 0,0 0 0,1-1 0,-1 1 0,1 0 1,-1-1-1,1 1 0,-1 0 0,1-1 0,0 1 0,0-1 0,0 1 1,0-1-1,0 1 0,0-1 0,1-3 3281,-1 5-3461,0 0 0,0 0 1,0-1-1,0 1 0,1 0 0,-1 0 0,0 0 1,0 0-1,0-1 0,0 1 0,0 0 0,0 0 0,0 0 1,0 0-1,0-1 0,0 1 0,0 0 0,0 0 1,0 0-1,0-1 0,0 1 0,0 0 0,0 0 0,0 0 1,0-1-1,0 1 0,0 0 0,-1 0 0,1 0 0,0 0 1,0-1-1,0 1 0,0 0 0,0 0 0,0 0 1,-1 0-1,1 0 0,0 0 0,0-1 0,0 1 0,0 0 1,-1 0-1,1 0 0,0 0 0,0 0 0,0 0 1,0 0-1,-1 0 0,1 0 0,0 0 0,0 0 0,0 0 1,-1 0-1,1 0 0,0 0 0,-47 0 1313,41 0-1033,13-1 289,32-4 1542,-37 4-1929,0 1-1,-1-1 1,1 1-1,0 0 1,0 0-1,-1-1 1,1 1-1,0 0 1,0 0-1,0 1 0,-1-1 1,1 0-1,0 1 1,-1-1-1,1 1 1,0-1-1,-1 1 1,1 0-1,0 0 1,2 1-1,35 26-292,-28-19 521,-2-1-354,-1 0 0,0 1 0,0 0 0,-1 0 0,0 1 0,-1 0 0,7 14 0,-5-9-8,1 0-1,20 24 0,-19-27-48,-5-8-13,0 1 0,-1-1-1,1 1 1,-1 0 0,0 1 0,-1-1 0,1 1 0,-1-1 0,0 1-1,-1 0 1,1 0 0,-1 0 0,0 1 0,-1-1 0,2 13-1,-3-12-5,-1 0 0,1 0 0,0 0 0,1 0 0,0 0 0,0 0-1,0 0 1,1 0 0,0 0 0,1 0 0,-1-1 0,1 1 0,0-1 0,1 0-1,0 0 1,6 9 0,-6 5 83,0-19-64,-1 0 0,1 0 0,-1-1 0,0 1 0,1-1 0,-1 1 0,1-1 0,-1 0 1,1-1-1,-1 1 0,1-1 0,5-1 0,2 1-30,45-8 65,-5 1-26,82-3-1,-91 8-23,16 0 2,157 18-39,-206-14 32,0 1 0,-1 1 0,1 0 0,-1 0 0,1 0 0,-1 1 0,0 0 0,-1 1-1,1 0 1,10 9 0,-16-11 1,0-1 1,0 0-1,0 1 0,-1 0 1,1-1-1,-1 1 0,0 0 1,0 0-1,0-1 0,0 1 1,0 0-1,0 0 0,-1 0 1,0 0-1,1 0 0,-1 1 1,0-1-1,-1 0 0,1 0 0,0 0 1,-3 5-1,0 4 19,0 0 0,-1-1-1,-11 22 1,11-28-12,0 1 0,0-1 0,0 0 0,0 0 0,-1 0 0,0-1 0,0 1 0,0-1-1,-9 5 1,-8 8 26,5-5-29,-1-1 0,0 0 1,-1-1-1,0-1 0,-1-1 0,-34 10 1,21-8-194,0-2 1,0-1 0,-1-2 0,-48 2 0,72-7 101,-4 1-659,0-2 0,0 1 1,1-2-1,-22-4 0,33 6 442,0-1 0,0 1 0,0-1 0,0 1 0,0-1 0,0 0-1,0 0 1,1 0 0,-1 0 0,0 0 0,1 0 0,-1 0 0,0-1-1,1 1 1,0-1 0,-1 1 0,1-1 0,0 1 0,0-1 0,0 0-1,0 0 1,0 1 0,0-1 0,0 0 0,0 0 0,1 0 0,-1 0-1,1 0 1,0 0 0,-1 0 0,1 0 0,0 0 0,0 0-1,0 0 1,1 0 0,-1 0 0,0 0 0,1 0 0,0-3 0,0 4 169,1-8-1022,0 0-1,1 0 0,0 0 0,1 1 0,0-1 0,0 1 0,1 0 0,0 0 0,11-13 0,9-1-821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1756,'-25'0'7887,"18"0"-6238,7 0-1478,-1-1 1,0 1-1,1 0 0,-1 0 1,1 0-1,-1 0 1,1 0-1,-1-1 0,0 1 1,1 0-1,-1 0 1,1 0-1,-1 0 0,1 1 1,-1-1-1,0 0 1,1 0-1,-1 0 0,1 0 1,-1 1-1,1-1 1,-1 0-1,1 0 0,-1 1 1,1-1-1,-1 0 1,1 1-1,-1-1 0,1 1 1,0-1-1,-1 0 1,1 1-1,0-1 0,-1 3 2294,39 12 184,90-19-1724,73 2 611,-158 4-1109,40 3 827,-74-4-947,0 0-1,0 1 1,0 0 0,0 1 0,-1 0-1,14 6 1,-20-8-192,0 1 0,1-1 0,-1 1 0,0-1-1,0 1 1,0 0 0,0 0 0,0-1 0,0 1 0,0 1 0,-1-1 0,1 0 0,-1 0-1,1 1 1,-1-1 0,0 1 0,0-1 0,1 4 0,-1 0 96,-1-1 0,0 1 0,0 0 0,0-1 0,-1 1 0,-2 9 0,-1 22 318,4-25-525,-1 0 0,-1 0 0,0-1 0,0 1 0,-1-1 0,-1 0 0,0 1 0,0-1 0,-1-1 0,0 1 0,-1-1 0,-1 0 0,-11 15 0,2-4-4,1 0 0,-20 38 0,9-18 0,18-31 0,2 0 0,-1 0 0,-7 18 0,7-11 0,0 0 0,1 0 0,1 1 0,1-1 0,1 1 0,0 0 0,0 32 0,3-48 0,0 0 0,0 0 0,0-1 0,1 1 0,-1 0 0,1 0 0,-1 0 0,1-1 0,0 1 0,-1 0 0,1-1 0,0 1 0,0 0 0,0-1 0,0 1 0,1-1 0,-1 0 0,0 1 0,1-1 0,-1 0 0,0 0 0,1 0 0,0 0 0,-1 0 0,1 0 0,0 0 0,-1 0 0,4 0 0,6 2 0,0 0 0,0-1 0,0-1 0,12 1 0,9 1 0,-19-2 0,0-1 0,0 0 0,0 0 0,0-1 0,0-1 0,0 0 0,20-7 0,19-7 41,-35 11-445,0 0-1,24-11 1,-38 14-464,0 0 0,0 0 0,-1 0 0,1-1 0,-1 1 0,1-1 0,-1 1 0,0-1 0,0 0 0,0 0 0,-1 0 0,1 0 0,-1 0 0,1-1 0,-1 1 1,1-5-1,-2 6 352,0 0 0,1 0 0,-1 0 1,1 0-1,-1 0 0,1 0 1,-1 0-1,1 0 0,0 1 1,0-1-1,0 0 0,0 0 1,1 1-1,-1-1 0,0 1 1,1-1-1,1-1 0,33-21-4171,0 4 2493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1912,'-7'8'9191,"-14"2"2548,13-6-7224,14-2-4228,0 0 1,1 0 0,-1-1 0,0 1 0,13-1-1,3 2-158,34 8 38,1-3-1,88 1 1,-33-8-8021,-115-1 7359,1 1 0,-1 0-1,1 0 1,-1 0 0,1 0 0,0 0-1,-1 0 1,1 1 0,-3 2 0,-6 3-526,-92 31-6065,-48 23 2880,135-53 4842,0 1 0,0 0 0,1 2 0,1 0-1,-1 0 1,-22 24 0,12-12 1305,21-20-1404,-1 1 1,1 0-1,0 0 1,0 0 0,0 0-1,0 1 1,-5 9-1,8-13-324,1 0 0,-1 0 0,0 0 0,1 1 0,0-1 0,-1 0 0,1 1 0,-1-1 0,1 0 0,0 1 0,0-1 0,0 0-1,0 1 1,0-1 0,0 2 0,2-1 16,-1 0 1,0-1-1,0 1 0,1-1 0,-1 1 0,1-1 0,-1 1 1,1-1-1,-1 0 0,1 0 0,0 0 0,0 0 1,2 1-1,18 7 816,0-1 0,0-1 0,1-1 0,0-1 0,40 3 0,29 0 770,133-7-1,-103-3-1376,196-18-59,-291 18-405,59-11-2795,-84 13 2472,-1 0 1,1 0-1,-1 0 1,0-1-1,1 1 0,-1 0 1,1-1-1,-1 1 1,0-1-1,1 1 0,-1-1 1,0 1-1,0-1 1,1 0-1,-1 0 0,0 0 1,0 1-1,0-1 1,0 0-1,0 0 0,0-1 1,0 1-1,1-2 1,9-32-9945,0 1 3852,2 14 3741,-1 4 806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 68,'-15'-5'6407,"7"2"-3660,8 4-2523,-1-1-1,1 0 0,-1 0 0,0 0 1,1-1-1,-1 1 0,1 0 1,-1 0-1,1 0 0,-1 0 1,0 0-1,1-1 0,-1 1 0,1 0 1,-1-1-1,1 1 0,-1 0 1,1-1-1,-1 1 0,1 0 1,0-1-1,-1 1 0,1-1 0,0 1 1,-1-1-1,1 1 0,0-1 1,-1 1-1,1-1 0,0 1 1,0-1-1,0 1 0,-1-1 0,1 0 1,0 1-1,0-2 0,1 2-79,0-1-1,-1 1 0,1 0 0,0 0 0,0 0 1,-1-1-1,1 1 0,0 0 0,0 0 1,0 0-1,-1 0 0,1 0 0,0 1 1,0-1-1,-1 0 0,1 0 0,0 0 0,0 1 1,-1-1-1,1 0 0,1 1 0,4 3 2218,-17-2-974,10-1-1292,1-1 1,0 1 0,0-1-1,0 1 1,0-1-1,-1 1 1,1 0 0,0-1-1,0 1 1,0-1-1,0 1 1,0-1-1,0 1 1,0 0 0,1-1-1,-1 1 1,0-1-1,0 1 1,0-1 0,0 1-1,1-1 1,-1 1-1,0-1 1,1 1-1,-1-1 1,0 1 0,1-1-1,-1 0 1,0 1-1,1-1 1,-1 1-1,1-1 1,0 1 0,6 11 755,-7-10-771,0 1 1,0-1 0,0 0-1,0 0 1,0 1-1,1-1 1,-1 0-1,1 0 1,-1 1 0,1-1-1,0 0 1,0 0-1,0 0 1,0 0-1,0 0 1,1 0 0,1 2-1,-1-1-11,0 0 1,0 0-1,0 0 0,-1 0 0,1 0 1,-1 0-1,0 0 0,1 5 0,8 17 248,-3-12-194,-1 0 0,-1 1-1,0-1 1,-1 1 0,-1 0-1,0 0 1,-1 0 0,1 20-1,-2-24-75,0 0-1,1 0 0,0 0 0,5 16 0,-4-15-20,0-1-1,-1 0 1,0 1-1,1 18 1,-3-22-19,-1-6-6,1 1 0,0-1 1,0 0-1,0 1 0,0-1 0,0 1 0,0-1 1,0 0-1,0 1 0,0-1 0,1 0 1,-1 1-1,1-1 0,-1 0 0,1 1 0,-1-1 1,1 0-1,0 0 0,0 0 0,-1 1 1,1-1-1,0 0 0,0 0 0,0 0 0,2 1 1,-2-2-1,0 1 0,0-1 1,-1 0-1,1 1 0,0-1 1,0 1-1,-1-1 0,1 1 1,-1-1-1,1 1 0,0 0 1,-1-1-1,1 1 0,-1 0 1,1-1-1,-1 1 0,0 0 1,1-1-1,-1 1 0,0 0 1,1 0-1,-1 0 0,0-1 1,0 1-1,0 0 0,0 0 1,0 0-1,0 0 0,0-1 1,0 3-1,1-2 4,0 0 0,1 0 1,-1 0-1,0-1 0,1 1 0,-1 0 1,0 0-1,1-1 0,-1 1 0,1 0 0,-1-1 1,1 0-1,-1 1 0,1-1 0,-1 0 0,1 0 1,1 0-1,33 4 50,233-17-17,-240 11-44,0 1 0,0 1 0,0 2 0,0 1 0,0 1 0,35 10 0,-52-10 4,0 0-1,0 1 0,0 1 0,-1-1 0,0 2 1,0 0-1,-1 0 0,0 1 0,0 0 1,0 1-1,-1 0 0,13 18 0,-16-20 1,1 1 0,-1-1 1,14 11-1,-12-12-1,-2 0 1,1 1 0,9 12 0,-15-17 2,0 0 0,0 0 0,-1 0 0,1 0 0,-1 0 1,1 0-1,-1 0 0,0 0 0,0 1 0,0-1 0,0 0 1,0 0-1,-1 0 0,1 0 0,-1 0 0,1 0 0,-1 0 1,0 0-1,1 0 0,-1 0 0,0 0 0,0 0 0,-1 0 1,1-1-1,0 1 0,-1 0 0,-2 2 0,-4 6 17,-1-1-1,0 0 0,-18 13 1,12-13-8,0 0 1,-1-1-1,1-1 1,-2 0-1,1-1 0,-24 5 1,-27 10-9,35-10 3,-39 7 0,48-14-49,1 2 1,0 0-1,0 2 0,-39 18 1,38-14-493,-1-1 0,-26 8-1,-18 2-3355,67-21 3724,0 0 0,1 0-1,-1 0 1,0 0 0,0 0 0,0 0-1,0-1 1,1 1 0,-1 0 0,0 0-1,0-1 1,1 1 0,-1 0 0,0-1-1,0 1 1,1-1 0,-1 1 0,0-1-1,1 1 1,-1-1 0,1 0 0,-1 1-1,0-1 1,1 0 0,0 1 0,-1-1-1,1 0 1,-1 0 0,1 0 0,-1-1-166,0 1 1,1 0 0,-1-1-1,1 1 1,-1-1 0,1 1 0,0-1-1,-1 1 1,1-1 0,0 1-1,0-1 1,0 1 0,0-1-1,0 0 1,1 1 0,-1-1-1,1-1 1,5-9-1949,1 0 1,0 0-1,1 0 0,11-13 0,-3 4 335,7-6 118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14 480,'32'-7'2604,"1"0"534,-32 7-3007,0 0 0,0 0 0,1 0 0,-1 1 1,0-1-1,0 0 0,1 1 0,-1-1 0,0 1 0,0-1 1,0 1-1,0-1 0,0 1 0,0 0 0,0-1 0,0 1 0,0 0 1,0 0-1,0 0 0,0 0 0,0 0 0,-1 0 0,2 2 1,1 1 179,4 11 788,-7-14-429,13-7 2341,-13 5-2223,0 1-722,0 0-1,0 0 1,-1 0-1,1 0 1,0 1-1,0-1 0,0 0 1,0 0-1,0 0 1,-1 1-1,1-1 1,0 0-1,0 0 1,0 0-1,0 1 0,0-1 1,0 0-1,0 0 1,0 0-1,0 1 1,0-1-1,0 0 1,0 0-1,0 1 0,0-1 1,0 0-1,0 0 1,0 0-1,0 1 1,0-1-1,0 0 0,0 0 1,0 1-1,0-1 1,1 0-1,-1 0 1,0 0-1,0 0 1,0 1-1,0-1 0,0 0 1,1 0-1,-1 0 1,0 0-1,0 1 1,0-1-1,1 0 0,-1 0 1,0 0-1,0 0 1,0 0-1,1 0 1,-1 0-1,0 0 1,0 0-1,1 0 0,-1 0 1,0 0-1,0 0 1,0 0-1,1 0 1,-1 0-1,0 0 1,0 0-1,1 0 0,-6 11 1391,7-10-1376,-1 1 0,1-1 0,0 1 0,-1-1 0,1 0 0,0 0 0,0 0 0,0 0 0,0 0 0,0 0 0,0 0 0,0-1 0,1 1 0,-1-1 0,3 1 0,-1 0 117,32 8 331,0-2 1,0-1 0,0-2-1,1-1 1,71-4-1,23-6-137,-77 5-340,-31 2-30,-1-1-1,0-1 0,33-7 0,-20 7-606,-35 2 420,0 0 111,0 0 0,0 0 0,0 0 0,0 0-1,0 0 1,0 0 0,0 0 0,0 0 0,0 0-1,0-1 1,0 1 0,0 0 0,0 0 0,0 0-1,0 0 1,0 0 0,0 0 0,0 0 0,0 0-1,0 0 1,0 0 0,0 0 0,0 0 0,0-1-1,0 1 1,2 0-938,-2 0 938,0 0-1,0 0 1,0 0 0,0 0 0,0 0 0,4 2-2546,-4-2 2351,1 0 0,-1 0 0,1 0-1,-1 1 1,1-1 0,-1 0 0,1 0 0,-1 1 0,1-1 0,-1 0 0,1 1 0,-1-1-1,1 0 1,-1 1 0,1-1 0,-1 1 0,0-1 0,1 1 0,-1-1 0,0 1 0,0-1-1,1 1 1,-1-1 0,0 1 0,0-1 0,0 1 0,0 0 0,1-1 0,-1 1-1,0-1 1,0 1 0,0-1 0,0 1 0,0 0 0,-1-1 0,1 1 0,0-1 0,0 1-1,0-1 1,0 1 0,-1-1 0,1 1 0,0-1 0,0 1 0,-1-1 0,1 1 0,-1 0-1,-1 1-425,2-2 599,0 0-1,-1 0 1,1 1-1,0-1 1,0 0-1,0 0 0,0 0 1,-1 0-1,1 0 1,0 0-1,0 1 1,0-1-1,0 0 1,0 0-1,0 0 1,-1 0-1,1 0 1,0 1-1,0-1 1,0 0-1,0 0 1,0 0-1,0 1 1,0-1-1,0 0 1,0 0-1,0 0 1,0 0-1,0 1 1,0-1-1,0 0 1,0 0-1,0 0 1,0 1-1,0-1 1,0 0-1,0 0 1,0 0-1,0 0 1,0 1-1,1-1 1,-1 0-1,0 0 1,0 0-1,0 0 1,0 1-1,1-1 1,2 5-1054,-1 8-959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20 1208,'-5'-3'1077,"1"0"1,-1 1-1,1 0 0,-1 0 1,0 0-1,0 1 0,0-1 1,0 1-1,0 1 1,0-1-1,-8 0 0,8 2-780,-1 0 1,1 0-1,-1 1 0,1 0 0,0 0 0,0 0 0,0 0 0,0 1 1,0 0-1,-8 6 0,-30 18 385,-23 15 180,60-37-808,1 0-1,-1 0 1,1 0-1,0 1 1,0 0-1,1 0 1,-1 0 0,-4 9-1,-2 12 64,7-18-77,0-1 1,0 1-1,-1 0 0,-9 12 1,-36 43 184,15-17-41,-3-3 0,-77 74 0,101-107-169,1 0 1,1 0-1,0 2 1,0-1-1,2 1 1,-19 28-1,-11 16-15,29-48-20,10-9 10,0 0 0,1 0 0,-1 1 0,0-1-1,1 0 1,-1 1 0,1-1 0,-1 1 0,1-1 0,-1 1 0,0-1 0,1 1 0,-1-1 0,1 1-1,0-1 1,-1 1 0,1-1 0,0 1 0,-1 0 0,1-1 0,0 1 0,-1 0 0,1 0 0,0 1-336,-11-11-2497,10 4 2243,0-1-1,0 1 0,0-1 0,1 1 1,-1-1-1,1 0 0,1 1 0,0-9 1,0-5-684,-3 3 321,0-1-1,-1 1 1,-1-1-1,-1 1 1,0 1-1,-1-1 1,-11-19-1,0-3-387,2-11-44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1068,'2'-2'453,"0"0"0,0-1 1,0 1-1,0 0 0,0-1 0,0 1 0,-1-1 0,1 1 0,-1-1 1,0 0-1,1 1 0,-1-1 0,-1 0 0,1 0 0,0 0 0,-1 0 1,1 0-1,-1 0 0,0-4 3063,2 7-3365,0 1-1,0-1 1,0 1 0,-1 0-1,1 0 1,0 0 0,0 0 0,-1 0-1,1 0 1,0 0 0,-1 1-1,1-1 1,-1 1 0,0-1 0,0 1-1,3 3 1,8 8 396,5 0-122,-10-8-208,0 1 0,0 0-1,0 0 1,7 9 0,18 24 536,27 36 216,34 40-182,-61-78-574,42 60 1,-51-60-194,57 68 0,19 16 33,-91-110-22,0 0 0,-1 0 0,11 21-1,-13-20-52,1-1-1,1-1 1,12 18 0,-12-19-439,7 10 280,-14-19 52,0 1-1,0-1 1,1 0 0,-1 1-1,0-1 1,1 0 0,-1 0 0,0 1-1,1-1 1,-1 0 0,1 0 0,-1 0-1,0 1 1,1-1 0,-1 0 0,1 0-1,-1 0 1,0 0 0,1 0-1,-1 0 1,1 0 0,-1 0 0,1 0-1,-1 0 1,0 0 0,1 0 0,-1 0-1,1 0 1,-1 0 0,0 0-1,1-1 1,-1 1 0,1 0 0,-1 0-1,0 0 1,1-1 0,-1 1 0,0 0-1,1-1 1,-1 1 0,5-28-4987,1 6 2318,-5 16 2129,0 0-1,1 0 0,0 1 1,0-1-1,0 0 0,7-9 1,14-18-1167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1624,'1'0'235,"0"1"-1,1-1 1,-1 0-1,0 1 1,1-1-1,-1 1 1,0-1-1,0 1 1,0 0-1,1-1 1,-1 1-1,0 0 1,0 0 0,0 0-1,0 0 1,0 0-1,1 2 1,1 24 6298,-3-17-5873,1 92 3778,8 53-2303,-6-125-1781,-4 43 0,0-42-182,5 47-1,4-9-69,1 10-128,33 137-1,-38-196-73,4 8-417,-7-27 308,0-1 0,0 1 0,0-1 0,0 1 0,0-1-1,0 1 1,0-1 0,0 0 0,0 0 0,0 0 0,0 1 0,0-1 0,0 0 0,0 0-1,1-1 1,-1 1 0,0 0 0,0 0 0,0 0 0,0-1 0,0 1 0,0 0-1,0-1 1,0 1 0,0-1 0,-1 1 0,1-1 0,2-1 0,27-16-1727,-29 17 1739,8-7-823,0 0 0,0 0 0,-1-1 0,0 0 0,0-1 0,8-13 0,12-16-1138,8-3 358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177 386 68,'-10'-17'2708,"10"16"-2411,-1 0 1,1 0 0,-1 0-1,1 0 1,-1 0 0,1 0-1,-1 0 1,0 0 0,1 0-1,-1 0 1,0 1 0,0-1-1,0 0 1,0 0 0,0 1-1,1-1 1,-1 0 0,0 1-1,-1-1 1,1 1 0,0-1-1,0 1 1,0 0-1,0 0 1,0-1 0,0 1-1,0 0 1,-1 0 0,1 0-1,-1 0 1,-12-3 2608,13 2-2781,0 0-1,0 1 0,0-1 0,-1 1 1,1 0-1,0-1 0,0 1 0,-1 0 1,1 0-1,0 0 0,0-1 0,-1 1 1,1 1-1,0-1 0,0 0 0,-1 0 1,1 0-1,0 1 0,0-1 1,0 0-1,-1 1 0,1 0 0,0-1 1,0 1-1,0-1 0,0 1 0,0 0 1,0 0-1,-2 1 0,-3 6 210,0 1 0,1-1 0,-1 1 0,2 0 0,-1 0-1,1 1 1,-5 18 0,1 4 337,-4 36-1,1-19-225,8-39-349,1 0 1,0 1 0,0-1 0,1 1-1,0 0 1,2 20 0,1-13 43,-1-1 1,-1 1-1,-3 35 1,2-40-91,1 1 1,0 0-1,1 0 1,0-1 0,1 1-1,1 0 1,0-1-1,1 0 1,1 0-1,0 0 1,0 0-1,1-1 1,12 19-1,-5-12 126,1-1 0,0 0 0,2 0 0,0-2 0,0 0 0,2-1 0,25 18 0,-28-24 48,-1-1-1,1 0 1,1-1 0,-1-1 0,1 0-1,0-1 1,1-1 0,-1-1 0,1 0-1,0-1 1,-1-1 0,1 0 0,0-2 0,0 1-1,19-5 1,-13 1-17,0-1 0,0-2 1,-1 0-1,1-1 0,-1-1 0,-1-1 0,0-1 0,0-1 1,-1-1-1,27-23 0,-35 25-172,-2 0 1,1-1-1,-1 0 0,-1 0 0,0-1 1,0 0-1,-2-1 0,0 0 1,0 0-1,-1-1 0,-1 1 0,5-22 1,-8 19-36,0-1 0,-2 1 1,0 0-1,0 0 0,-5-24 1,4 34-2,-1 0 1,1 0-1,-1 0 1,0 0-1,-1 1 1,0-1-1,0 1 1,0 0-1,-1 0 1,0 0-1,0 0 1,0 1-1,-1-1 1,0 1-1,0 0 1,-6-5-1,-5 1-143,0 0-1,0 0 1,-1 2 0,0 0-1,0 1 1,0 1 0,-1 0 0,-22-2-1,-16 1-1831,-76 1-1,-53-5-6528,142 4 5832,-2 1-2972,-49-13 0,79 10 3100,13-5 499</inkml:trace>
  <inkml:trace contextRef="#ctx0" brushRef="#br0" timeOffset="1">405 72 312,'-3'-1'6564,"-21"-6"1699,21 5-7931,-3 0 2636,4 14 258,2-11-3199,1-1 0,-1 1 1,0-1-1,1 1 0,-1-1 0,0 1 0,1-1 0,-1 0 0,1 1 0,-1-1 0,1 1 0,-1-1 0,1 0 1,-1 1-1,1-1 0,-1 0 0,1 0 0,-1 0 0,1 1 0,-1-1 0,1 0 0,0 0 0,-1 0 0,1 0 0,-1 0 1,1 0-1,0 0 0,0 0 0,26 0 148,-18-1-125,30 1 11,10 1-897,76-9 1,44-13-7472,-110 12 4587,91-18-3473,-108 13 5403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36 1644,'-12'1'5109,"-50"20"4394,48-16-8544,0 2 1,-19 11 0,27-14-907,0 0-1,0 1 1,0-1-1,1 1 1,0 0 0,0 1-1,0-1 1,0 1-1,1 0 1,0 0-1,0 0 1,1 1-1,-1-1 1,1 1-1,1 0 1,-3 8-1,4-8-33,1-1-1,0 1 0,0-1 1,1 1-1,0-1 0,0 0 0,0 1 1,4 8-1,0 4 16,-4-13-29,1 1 0,1-1 1,-1 0-1,1 0 1,0 0-1,1 0 0,-1 0 1,1-1-1,7 8 1,47 42 23,-17-19-22,10 15 85,77 82 1580,-94-104-836,-29-26-663,0 1-1,-1 0 1,1 0 0,-1 0 0,1 0-1,-1 1 1,-1-1 0,4 6 0,12 15 825,-17-23-866,0-1 0,0 1 0,-1 0 0,1 0 0,-1 0 0,0 0 0,1 0 0,-1 0 0,0 0 0,0 1 0,0-1 0,-1 0 0,1 1 0,-1-1 0,1 0 0,-1 1 0,0-1 0,0 1 0,0 3 0,0-6-106,0 0 0,0 1 0,0-1 0,0 1 0,0-1 0,0 1 0,1-1 0,-1 1-1,0-1 1,0 1 0,0-1 0,0 0 0,1 1 0,-1-1 0,0 1 0,0-1 0,1 0 0,-1 1 0,0-1 0,1 0 0,-1 1 0,0-1 0,1 0 0,-1 0 0,1 1 0,0-1 0,-1 0 2,0 1 0,1-1 0,-1 0 0,1 0 0,-1 1 0,0-1 0,1 0 0,-1 1 0,0-1 0,1 0 0,-1 1 0,0-1 0,0 0 0,1 1 0,-1-1 0,0 1 0,0-1 0,0 1 0,1-1 0,-1 1 0,0-1 0,0 0 0,0 1 0,0-1 0,0 1 0,0 0 0,-1-1-17,1 0-1,-1 0 1,0 0 0,1 0 0,-1 0 0,0 0 0,1 0 0,-1 0 0,1 0 0,-1 0 0,0 0-1,1 1 1,-1-1 0,0 0 0,1 0 0,-1 1 0,1-1 0,-1 0 0,1 1 0,-2 0-1,-1 1 21,-5 0-31,-30 11-492,32-10 253,0-1-1,1-1 1,-1 1-1,0-1 1,0 0-1,0 0 1,0-1 0,-9 0-1,-50-5-4274,57 4 3465,1-1 1,-1 0 0,1-1 0,-1 0-1,1 0 1,0 0 0,-7-6 0,10 7 411,0 0 0,0-1 1,1 0-1,-1 0 0,1 0 1,0 0-1,0 0 0,0-1 1,0 1-1,1-1 0,-1 1 1,1-1-1,-3-7 0,5-10-1746,11-1 377</inkml:trace>
  <inkml:trace contextRef="#ctx0" brushRef="#br0" timeOffset="1">354 57 1584,'-1'-2'552,"0"0"1,1 1-1,-1-1 0,0 0 0,0 1 0,0-1 0,0 1 1,0-1-1,0 1 0,0-1 0,-1 1 0,1-1 1,0 1-1,-1 0 0,1 0 0,-1 0 0,0 0 1,1 0-1,-1 0 0,0 0 0,-2 0 0,-1-2 381,-1 1-1,1 1 1,0-1-1,-1 0 0,1 1 1,-12-1-1,12 0 84,12-3-286,17-2-122,29 14-307,-13-1-260,8-2-10,138 8-1344,-160-11-1427,51 9 1,-54-6-3653,43 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9 676,'0'0'1775,"-14"-7"5793,1 6-5582,9 1-1736,0-1 0,0 1 1,1 0-1,-1 1 1,0-1-1,0 1 0,1-1 1,-1 1-1,0 0 0,-4 2 1,8-3-214,1 0-1,0 0 1,-1 0 0,1 0 0,0 0 0,0 0 0,-1 0 0,1 0 0,0 1 0,0-1-1,-1 0 1,1 0 0,0 1 0,-1-1 0,1 0 0,0 1 0,-1-1 0,1 1 0,0-1-1,-1 0 1,1 2 0,0-2-25,-1 0-1,0 1 0,1-1 1,-1 0-1,0 1 1,0-1-1,1 1 0,-1-1 1,0 0-1,0 1 0,0-1 1,0 1-1,0-1 1,0 0-1,1 1 0,-1-1 1,0 1-1,0-1 1,0 1-1,0-1 0,-1 1 1,1-1-1,0 0 0,0 1 1,0-1-1,0 1 1,0-1-1,0 1 0,-1-1 1,1 0-1,0 1 1,0-1-1,-1 0 0,1 1 1,0-1-1,-1 0 1,1 1-1,0-1 0,-1 0 1,1 0-1,0 1 0,-1-1 1,1 0-1,0 0 1,-1 0-1,1 1 0,-1-1 1,0 0-1,-2 3 141,-1 0 1,1 0-1,0 0 1,1 1-1,-1-1 0,0 1 1,1 0-1,0-1 0,-3 9 1,-18 24 719,16-26-638,0-1 0,0 1 0,1 0 0,0 1 0,1-1 1,-8 23-1,-16 74 1409,10-29-683,10-41-433,2 1 1,-3 40-1,7-47-131,-1-1-1,-2 1 0,-16 52 1,-9 25 532,24-81-657,0 0 0,-2 0 0,-15 34 0,18-49-155,0 1 0,1 0 0,0 0 0,2 1 0,-5 21 0,5-4 227,1 45-1,2-53-204,-1-2 10,1-1 1,1 0-1,1 1 1,1-1-1,6 26 0,10 6 168,1-2 1,3-1-1,2-1 0,2 0 0,35 45 0,-31-50-60,47 49 0,-26-34-249,-37-40-7,0-1 0,0-1 0,2 0 0,0-2 0,34 24 0,-23-22 0,-13-9 0,0 1 0,0 1 0,13 12 0,-19-10-2,-8-10 0,0 1 1,0-1-1,0 1 0,0 0 0,0-1 1,1 0-1,-1 1 0,0-1 1,1 0-1,-1 0 0,1 0 0,0 0 1,-1 0-1,1 0 0,0 0 0,0 0 1,-1-1-1,1 1 0,0-1 1,0 1-1,0-1 0,0 0 0,3 0 1,-3 0-328,-6 3-666,0-2 1,0 1 0,0 0-1,0-1 1,-1 0-1,-8 1 1,-23-14-10259,59 4 599,3-5 8219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1096,'-63'0'16984,"75"0"-15061,229 0 1710,-2 0-5513,-237 0 1475,0 1 1,0-1-1,1 1 0,-1-1 1,0 1-1,0 0 1,0 0-1,0 0 0,0 0 1,4 3-1,19 8-8923,3 0 4439,-5-11 2893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1404,'-3'3'671,"-1"0"-1,1 0 1,-1-1-1,0 1 1,0-1 0,0 0-1,0 0 1,0 0-1,0-1 1,-5 2 0,-53 11 6327,19-5-2674,17-4-1590,22-5-2239,-1 1 0,1 0 0,-1-1 0,1 2 0,0-1 1,-1 0-1,1 1 0,0 0 0,0 0 0,0 0 0,0 1 0,-6 4 0,10-7-452,0 1-1,0-1 0,-1 0 1,1 0-1,0 0 0,0 1 1,0-1-1,0 0 0,-1 0 1,1 0-1,0 1 0,0-1 1,0 0-1,0 0 0,0 1 1,0-1-1,0 0 0,0 0 1,0 1-1,0-1 0,0 0 1,0 1-1,0-1 0,0 0 1,0 0-1,0 1 0,0-1 1,0 0-1,0 0 0,0 1 1,0-1-1,0 0 0,1 0 1,-1 0-1,0 1 0,11 5 920,22-1-132,-27-5-725,88 15-37,-14-2-66,124 3 1,-139-16-3,277-6 0,-267 3 0,91-8 0,-153 12 0,-2 0 0,28-10 0,-22 1 193,-13 3-1770,-14 3-4262,-20-2-5717,1 0 4947,16 2 3202,11-10 699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15 20,'51'4'3858,"-27"-2"-576,4 1 7092,-15 2-7938,110-5 3092,-121 0-3695,-17 0 449,11 1-2281,3-1 0,1 0 1,0 0 0,-1 0 0,1 0-1,0 0 1,0 0 0,-1 0 0,1 0-1,0 0 1,0-1 0,0 1 0,-1 0-1,1 0 1,0 0 0,0 0-1,-1 0 1,1-1 0,0 1 0,0 0-1,0 0 1,0 0 0,-1-1 0,1 1-1,0 0 1,0 0 0,0-1 0,0 1-1,0 0 1,0 0 0,0-1 0,0 1-1,0 0 1,0 0 0,0-1 0,0 1-1,0-1 1,0 0 250,10 8 191,-11-7-474,1 0 35,-1 1 1,1-1-1,0 0 0,-1 0 1,1 0-1,0 0 0,0 0 1,-1 0-1,1 0 0,0 0 0,-1 0 1,1 0-1,0 0 0,-1 0 1,1-1-1,0 1 0,0 0 1,-1 0-1,1 0 0,0 0 1,0 0-1,-1-1 0,1 1 1,0 0-1,0 0 0,-1 0 0,1-1 1,0 1-1,0 0 0,0 0 1,0 0-1,-1-1 0,1 1 1,0 0-1,0-1 0,0 1 1,0 0-1,0 0 0,0-1 1,0 0-1,0 0 34,0 7 424,0-6-459,-1 0 0,1-1-1,0 1 1,0 0 0,0-1 0,0 1 0,0 0 0,0-1 0,0 1 0,0 0-1,-1 0 1,1-1 0,0 1 0,0 0 0,0 0 0,-1-1 0,1 1-1,0 0 1,0 0 0,-1 0 0,1 0 0,0-1 0,0 1 0,-1 0 0,1 0-1,0 0 1,-1 0 0,1 0 0,0 0 0,0 0 0,-1 0 0,0-1-1,0 2 46,7-1-28,-3 0 157,-14 0-19,32 0-118,-19 0-2,-4 0-33,-6 0-1,6 0 68,-9 0-57,20-3-7,-7 5-4,-2-1 989,-3-1-931,-7-1-52,-14-8-10,22 8 0,1 0 0,-1 0 0,0 1 0,0-1 0,1 1 0,-1 0 0,0-1 0,0 1 0,0 0 0,1 0 0,-1 0 0,0 0 0,-2 1 0,-87-8 0,66 9 0,-48 9 0,62-9 0,-15 9 0,9-3 0,-9 0 0,15-5 0,0 0 0,0 1 0,-16 8 0,-20 13 0,33-19 0,0 0 0,1 1 0,0 1 0,1 0 0,-1 1 0,2 0 0,-1 1 0,1 0 0,1 1 0,-12 15 0,14-14 0,0 1 0,1-1 0,0 1 0,2 0 0,-1 1 0,1-1 0,1 1 0,1 0 0,0 0 0,1 0 0,0 1 0,0 25 0,2-39 0,0 4 0,0-1 0,0 0 0,0 1 0,1-1 0,-1 1 0,1-1 0,0 0 0,0 1 0,0-1 0,1 0 0,0 0 0,2 5 0,15 26 0,-19-32 0,1-1 0,-1 0 0,1 0 0,0 1 0,0-1 0,0 0 0,0 0 0,0 0 0,1 0 0,-1 0 0,1 0 0,-1-1 0,1 1 0,-1 0 0,1-1 0,0 1 0,0-1 0,0 0 0,0 1 0,0-1 0,0 0 0,0 0 0,1-1 0,-1 1 0,0 0 0,0-1 0,1 1 0,-1-1 0,0 0 0,1 1 0,3-2 0,15 1 0,-1-1 0,0-1 0,1-1 0,-1-1 0,0 0 0,-1-2 0,1 0 0,-1-2 0,0 0 0,-1 0 0,29-20 0,78-43 0,-107 58 0,1 0 0,-2-1 0,1 0 0,21-26 0,4-2 0,-34 33 0,0-1 0,0 0 0,-1 0 0,13-22 0,1-2 0,-19 29 0,0 0 0,0-1 0,0 1 0,-1 0 0,1-1 0,-1 0 0,-1 1 0,1-1 0,-1 0 0,0 0 0,0 0 0,-1-7 0,2 6 0,7 0 0,-7 2 0,-2 10 0,-6 12 0,5-16 0,0 0 0,1 0 0,-1 0 0,0 1 0,1-1 0,-1 0 0,1 1 0,-1-1 0,1 0 0,0 1 0,0-1 0,-1 1 0,1 1 0,-10 182 0,7-144 0,3 49 0,-2 27 0,-1-77 0,-17 135 0,11-91 0,3 0 0,7 105 0,1-70 0,-1-90 0,10 52 0,-6-53 0,3 54 0,-8 55 0,0-133 0,0-4 0,0 0 0,0 1 0,0-1 0,0 0 0,1 0 0,-1 1 0,0-1 0,0 0 0,0 0 0,0 0 0,1 1 0,-1-1 0,0 0 0,0 0 0,0 0 0,1 0 0,-1 0 0,0 1 0,0-1 0,1 0 0,-1 0 0,0 0 0,0 0 0,1 0 0,-1 0 0,0 0 0,0 0 0,1 0 0,-1 0 0,0 0 0,0 0 0,1 0 0,-1 0 0,0 0 0,0 0 0,1 0 0,-1 0 0,0 0 0,0-1 0,1 1 0,-1 0 0,0 0 0,0 0 0,1 0 0,-1-1 0,0 1 0,0 0 0,0 0 0,1-2 0,0 0 0,-1-1 0,1 1 0,-1 0 0,1 0 0,-1 0 0,0 0 0,0-1 0,0 1 0,0 0 0,-1-3 0,1-2 0,1-1-493,0 0 0,1 0-1,0 0 1,0 0 0,1 0 0,0 1 0,8-15-1,-9 18-14,-1 0-1,1 0 0,-1 0 1,0 0-1,0-1 0,-1 1 0,1 0 1,-1 0-1,0-1 0,0-6 1,1-22-2493,2 24 1925,-1-1-1,1 1 0,1 0 1,0-1-1,0 2 1,7-12-1,9-19-2130,-15 27 2220,1 1-1,0-1 1,0 1-1,1 1 1,16-19-1,15-14-1297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0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36 600,'20'-8'2851,"4"-3"880,-23 10-3247,-1 1 0,1-1-1,0 0 1,-1 1 0,1-1 0,-1 0-1,0 0 1,1 1 0,0-10 8136,0 10-8493,0 0 1,0 0 0,0 0-1,0 1 1,-1-1 0,1 1-1,0-1 1,0 0-1,0 1 1,-1-1 0,1 1-1,0 0 1,-1-1-1,1 1 1,-1 0 0,1-1-1,0 1 1,-1 0 0,1-1-1,-1 1 1,0 0-1,1 1 1,9 22 1300,-8-18-936,29 44 1365,-27-37-1412,0 0 0,-1 0 0,1 26-1,0-5 190,1 1 86,-2 0 0,-1 1 0,-5 47 0,-20 99-114,1-110-606,16-38 0,-2 67 0,8-59-47,0-42-66,1 1-1,0-1 1,-1 0-1,1 1 1,0-1-1,-1 0 1,1 0-1,0 0 1,-1 1 0,1-1-1,0 0 1,0 0-1,-1 0 1,1 0-1,0 0 1,0 0-1,-1-1 1,1 1-1,0 0 1,-1 0-1,1 0 1,0-1-1,-1 1 1,2-1-1,18-5-2965,-18 5 2638,0-1-1,1 1 1,-1-1 0,0 0 0,0 0-1,0 0 1,0 0 0,0 0 0,-1 0-1,1-1 1,-1 1 0,1 0 0,-1-1 0,2-3-1,6-39-6364,-8 37 5956,0 1 0,0 0 0,1 0 0,0 0 0,0 1 0,3-8 0,1 5-130,0 0 1,0 1 0,15-15-1,0-1-437,6-17-497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1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 1000,'11'-19'9719,"-19"23"-7108,-6-3 356,2 1-1576,12-2-1350,0 0 1,0 0 0,0 0-1,0 0 1,0 0 0,0 0 0,0 0-1,1 0 1,-1 0 0,0 0 0,0 0-1,0 0 1,0 0 0,0 0 0,0 0-1,0 0 1,0 0 0,0 0-1,0 0 1,0 1 0,0-1 0,0 0-1,0 0 1,1 0 0,-1 0 0,0 0-1,0 0 1,0 0 0,0 0-1,0 0 1,0 0 0,0 1 0,0-1-1,0 0 1,0 0 0,0 0 0,0 0-1,0 0 1,0 0 0,0 0 0,0 0-1,0 0 1,-1 1 0,1-1-1,0 0 1,0 0 0,0 0 0,0 0-1,0 0 1,0 0 0,0 0 0,0 0-1,0 0 1,0 0 0,0 0 0,0 0-1,0 0 1,0 1 0,-1-1-1,1 0 1,12 2 662,-12-3-629,1 1 0,-1 0 0,1 0 0,-1 0 1,1 0-1,-1 0 0,0 0 0,1 0 0,-1 0 0,1 0 0,-1 0 0,0 1 1,1-1-1,-1 0 0,1 0 0,-1 0 0,0 0 0,1 1 0,-1-1 0,1 0 1,-1 0-1,0 1 0,0-1 0,1 0 0,-1 1 0,0-1 0,1 0 0,-1 1 1,0-1-1,0 0 0,0 1 0,1-1 0,-1 0 0,0 1 0,0-1 0,0 1 1,0-1-1,0 0 0,0 1 0,0-1 0,0 1 0,0-1 0,0 1 0,0-1 1,0 0-1,0 1 0,0-1 0,0 1 0,0-1 0,-1 1 0,1 3 258,1 0 1,-1 0-1,1 0 0,-1 0 0,1 0 0,0 0 1,0 0-1,1 0 0,-1 0 0,1 0 0,0-1 1,3 5-1,1 0 70,1 0-1,0 0 1,12 9 0,14 15 707,-4-2-767,2-2-1,55 39 1,-52-42-370,-2 1-1,48 48 1,-67-60 27,1-1 0,29 22 0,3 1 0,13 12 0,21 20 0,6 3 0,-9-8 0,138 122 0,-185-158 0,-9-9 0,-1 1 0,-1 0 0,20 28 0,-23-26 0,-1 1 0,-1 1 0,-2 0 0,15 34 0,-23-45 0,0 0 0,0 1 0,-1-1 0,-1 1 0,0-1 0,-1 1 0,0 0 0,-1 0 0,-1 0 0,0-1 0,-3 16 0,-40 127 0,-1 5 0,40-142 0,-1 0 0,-1 0 0,0-1 0,-1 1 0,-1-2 0,-1 1 0,-1-1 0,-18 22 0,18-23 0,-40 48 0,-21 32 0,17-19 0,36-53 0,2 2 0,-20 35 0,22-21 0,14-34 0,-1 1 0,0-1 0,0 0 0,0 1 0,0-1 0,-1-1 0,-4 8 0,6-11 0,1 0 0,-1 0 0,1 0 0,-1 0 0,1 0 0,0 0 0,-1 0 0,1 0 0,0 0 0,0 0 0,0 0 0,0 0 0,0 0 0,0 0 0,0 1 0,0-1 0,1 0 0,-1 2 0,1-2 0,-1 0 0,0 0 0,1 0 0,-1 0 0,0 0 0,0 0 0,0 0 0,0 0 0,0 0 0,0 0 0,0 0 0,-1 0 0,1 0 0,0 0 0,-1 0 0,1 0 0,0 0 0,-2 1 0,2-1 0,-6 6 0,3-9 0,2-11 0,2-5-35,0 15 14,-1 0 1,1 0-1,-1-1 1,0 1 0,0 0-1,0-1 1,0 1 0,-1 0-1,1 0 1,-1 0 0,0-1-1,0 1 1,0 0 0,0 0-1,0 0 1,-1 0 0,1 0-1,-1 1 1,0-1 0,-2-2-1,-103-62-17795,102 65 16956,-41-20-8295,42 20 6066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1:0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55 260,'-4'6'10107,"-5"-4"-5367,-10-3-2732,15 1-1257,2 0 20,-11-7 6752,13 6-7427,-1 1 1,1-1-1,0 1 0,-1-1 1,1 1-1,-1-1 1,1 1-1,-1 0 1,1-1-1,-1 1 0,0 0 1,1-1-1,-1 1 1,1 0-1,-1 0 1,0-1-1,1 1 0,-1 0 1,0 0-1,1 0 1,-1 0-1,0 0 1,-1 0-1,-2-1 226,-1 1 0,0-1 0,0 0 0,0 0-1,0 0 1,1-1 0,-1 0 0,0 0 0,1 0 0,-8-5 0,10 5-123,2 4 57,-2 4 38,-6-8-291,3-4-3,-5-1 0,-9-1 0,12 10 0,6-1 0,-1 0 0,1 0 0,-1-1 0,1 1 0,-1-1 0,1 1 0,-1-1 0,1 1 0,-1-1 0,1 0 0,-1 0 0,1 1 0,-1-1 0,-2-1 0,-8 1 0,-23 3 0,27-1 0,-1 0 0,0-1 0,1-1 0,-1 1 0,-15-3 0,21 1 0,1 1 0,1 0 0,0-1 0,0 1 0,0 0 0,0 0 0,0 0 0,0 0 0,0 0 0,0 0 0,0 0 0,0 0 0,0 0 0,0 1 0,0-1 0,0 0 0,0 1 0,0-1 0,0 1 0,-1 0 0,-12 4 0,14-1 0,-1-1 0,-45 11 0,35-11 0,-1 0 0,1 0 0,-21 10 0,1 1 0,24-11 0,1-1 0,0 1 0,0 0 0,0 0 0,-8 6 0,1 1 0,-1-1 0,0 0 0,-18 8 0,16-10 0,1 2 0,-1 0 0,-16 14 0,-67 61 0,95-80 0,0 1 0,1 0 0,-1-1 0,1 1 0,0 0 0,0 0 0,1 1 0,-1-1 0,1 1 0,1-1 0,-3 11 0,-2 5 0,-2-3 0,2 1 0,0 0 0,1 0 0,1 0 0,1 1 0,-1 32 0,3-35 0,1 24 0,0-39 0,0 0 0,0 0 0,1 0 0,-1 0 0,1 0 0,-1 0 0,1 0 0,0 0 0,0 0 0,0 0 0,0 0 0,0-1 0,0 1 0,0 0 0,2 1 0,8 10 0,-9-10 0,0 0 0,0-1 0,0 1 0,0-1 0,0 1 0,0-1 0,1 0 0,-1 1 0,1-1 0,-1-1 0,1 1 0,0 0 0,0-1 0,0 1 0,0-1 0,0 0 0,0 0 0,0 0 0,4 0 0,22-3 0,0-1 0,0-1 0,0-1 0,0-2 0,-1-1 0,-1-2 0,1 0 0,-1-2 0,43-25 0,-49 24 0,-2 0 0,23-20 0,5-3 0,-40 30 0,-1 0 0,0-1 0,0 1 0,0-1 0,-1 0 0,0-1 0,4-8 0,-3 7 0,-1 0 0,1 1 0,13-15 0,-16 21 0,-1-1 0,0 1 0,0-1 0,0 1 0,0-1 0,0 0 0,0 1 0,-1-1 0,1 0 0,-1 0 0,0 0 0,0-1 0,0 1 0,0 0 0,-1 0 0,1 0 0,-1-1 0,0 1 0,0 0 0,0-1 0,-1-4 0,0 2 0,1 0 0,0 1 0,0-1 0,1 1 0,-1-1 0,1 1 0,3-10 0,-2 9 0,0-1 0,0 0 0,0 0 0,-1 0 0,1-14 0,10-36 0,-12-43 0,-6 87 0,6 13 0,-1-1 0,0 0 0,1 1 0,-1-1 0,1 0 0,-1 0 0,1 1 0,0-1 0,-1 0 0,1 0 0,0 0 0,-1 0 0,1 0 0,0 0 0,0 1 0,0-1 0,0-2 0,-1 2 0,1 1 0,-1-1 0,1 0 0,-1 0 0,0 0 0,1 1 0,-1-1 0,0 0 0,0 0 0,1 1 0,-1-1 0,0 1 0,0-1 0,0 1 0,0-1 0,0 1 0,1-1 0,-1 1 0,0 0 0,-2-1 0,-3-1 0,4-2 0,0 8 0,1-4 0,0 1 0,1-1 0,-1 1 0,0 0 0,0-1 0,1 1 0,-1-1 0,0 1 0,1 0 0,-1 0 0,1-1 0,-1 1 0,1 0 0,-1 0 0,1 0 0,0 0 0,-1 0 0,1-1 0,0 1 0,0 0 0,-1 0 0,1 0 0,0 0 0,0 0 0,0 0 0,0 0 0,0 0 0,0 0 0,1 0 0,-1 0 0,1 1 0,-1 2 0,-13 80 0,0 36 0,1-40 0,10-62 0,0 0 0,0 0 0,-6 17 0,-2 10 0,7-29 0,-1 1 0,-1-1 0,-13 28 0,-4 15 0,14-40 0,0 0 0,-1-1 0,-18 26 0,-8 17 0,24-40 0,-2-1 0,0-1 0,-27 31 0,13-17 0,7-9 0,-38 33 0,-5 6 0,60-60 0,0 2 0,-1-1 0,0 0 0,0 0 0,0-1 0,0 1 0,-1-1 0,1 0 0,-10 5 0,-5-1 0,15-5 0,0-1 0,0 1 0,0-1 0,0 0 0,0-1 0,0 1 0,0-1 0,-8 1 0,0-2 1,0 0 1,0-1-1,-14-4 0,2 0-276,-2-3-1488,25 8 1420,0 0-1,0 1 0,0-1 1,0 0-1,0 0 0,1 0 0,-1 0 1,0 1-1,0-1 0,1 0 1,-1-1-1,1 1 0,-1 0 0,1 0 1,-1 0-1,1 0 0,0 0 0,-1 0 1,1-1-1,0 1 0,0-2 1,0 0-559,1-1 1,0 0-1,0 1 1,0-1-1,1 1 1,-1-1-1,1 1 1,0-1 0,-1 1-1,2 0 1,-1 0-1,0 0 1,5-4-1,-1 1-189,0 0 0,1 1-1,0 0 1,12-7 0,-3 2-139,22-17-1260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1:0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1 20,'-125'14'14853,"83"-7"-10130,41-7-4568,1 0 0,-1 1 1,1-1-1,-1 0 0,0 0 0,1 0 1,-1 1-1,1-1 0,-1 0 0,1 1 1,0-1-1,-1 0 0,1 1 0,-1-1 1,1 1-1,0-1 0,-1 1 0,1-1 1,0 1-1,-1-1 0,1 1 0,0-1 1,0 1-1,-1-1 0,1 1 0,0-1 1,0 1-1,0-1 0,0 1 0,0 0 1,0-1-1,0 1 0,0 0 0,0 32 2688,1-28-2437,-1 0-1,0 1 1,0-1 0,0 0-1,0 0 1,-3 9 0,0-3-122,0 0 0,1 0 0,0 0 0,0 1 0,2-1 0,-1 0 0,3 21 0,-1 1-346,-1-20 62,2-1 0,-1 0 0,8 22 0,-6-21 0,0 0 0,0 0 0,-1 0 0,0 14 0,-2-10 0,-1-10 0,1-1 0,0 1 0,0-1 0,0 1 0,1-1 0,0 1 0,0-1 0,1 1 0,0-1 0,5 11 0,4 2 0,-1 1 0,0 0 0,-2 0 0,0 1 0,-1 0 0,4 23 0,14 48 0,-16-50 0,-3 0 0,3 64 0,-9-74 0,-1-1 0,-2 0 0,-8 41 0,8-59 0,-1 0 0,0 0 0,-1 0 0,0 0 0,-8 13 0,-16 33 0,23-44 0,-1 0 0,-16 25 0,1-8 0,-1-2 0,-2-1 0,-55 52 0,54-61 0,1 2 0,-36 41 0,57-58 0,1 0 0,0 0 0,0 1 0,0-1 0,-3 10 0,-4 10 0,-13 18 0,-1-1 0,-3-1 0,-38 46 0,38-58 0,-1-1 0,-40 29 0,49-39 0,16-15 0,1 0 0,-1-1 0,0 1 0,0-1 0,0 0 0,-1 1 0,1-1 0,0-1 0,-6 3 0,4-2 0,-1 0 0,1 0 0,0 1 0,0 0 0,0-1 0,0 2 0,0-1 0,-4 5 0,8-8 0,1 1 0,-1 0 0,1 0 0,-1 0 0,0 0 0,1-1 0,-1 1 0,0 0 0,1-1 0,-1 1 0,0 0 0,0-1 0,0 1 0,1-1 0,-1 1 0,0-1 0,0 0 0,0 1 0,0-1 0,0 0 0,0 0 0,0 1 0,0-1 0,-1 0 0,-1 0 0,-9 2 0,-11 5 0,20-3 0,3-9 0,1 4 0,-1 0 0,1 0 0,0-1 0,-1 1 0,1 0 0,0 0 0,0 0 0,-1 0 0,1 1 0,0-1 0,0 0 0,0 0 0,0 0 0,0 1 0,0-1 0,0 1 0,1-1 0,-1 1 0,0-1 0,2 0 0,35-12 0,-23 8 0,7-2-789,10-5-2655,-18-4-2227,6-13-3282,8 5 3357,-17 17 4035,1 0 1,-1 1-1,19-7 0,8-1-390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0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203 151 1756,'-165'-86'20423,"163"85"-20190,-1 0 0,1 0 0,-1-1 0,1 1 0,0-1 0,-1 0 0,1 1 0,0-1 0,0 0 0,0 0 0,1 0 0,-1-1 0,0 1 0,1 0 0,-1-1 0,1 1 0,0-1 0,-2-4 0,3 5-43,0 2-149,1-1 0,-1 0 0,1 0-1,-1 0 1,1 1 0,-1-1-1,1 0 1,-1 1 0,1-1-1,-1 1 1,1-1 0,0 0 0,-1 1-1,1-1 1,0 1 0,0 0-1,-1-1 1,1 1 0,0-1-1,0 1 1,0 0 0,-1 0 0,1 0-1,1-1 1,3 0 64,34-6 1937,-36 7-620,7 1-49,-10-1-1373,-1 1 0,1-1 0,0 0 1,-1 0-1,1 1 0,0-1 0,0 0 1,-1 1-1,1-1 0,0 0 1,0 1-1,0-1 0,-1 0 0,1 1 1,0-1-1,0 0 0,0 1 0,0-1 1,0 1-1,0-1 0,0 0 0,0 1 1,0-1-1,0 1 0,0-1 0,0 0 1,0 1-1,0-1 0,0 0 0,0 1 1,0-1-1,0 1 0,1-1 0,-1 0 1,0 1-1,0-1 0,0 0 0,1 1 1,-1-1-1,0 0 0,0 0 0,1 1 1,-1-1-1,0 0 0,1 0 1,-1 1-1,1-1 0,15 11-1,-7-8 1,-1 0 0,0 1 0,0-1 0,0 1 0,0 1 0,0 0 0,-1 0 0,0 0 0,0 1 0,0 0 0,-1 0 0,0 1 0,9 11 0,-9-9 0,4 5 0,0-1 0,15 15 0,-20-21 0,1-1 0,-1 1 0,-1 0 0,1 1 0,-1-1 0,0 1 0,4 13 0,16 29 0,-7-18 0,-1 0 0,-1 1 0,-2 1 0,13 48 0,24 81 0,1 2 0,-40-116 0,0 9 0,3-1 0,36 92 0,-38-120 0,7 33 0,-14-44 0,0-1 0,1 1 0,1-1 0,0 0 0,2-1 0,14 24 0,-14-30 0,8 17 0,17 22 0,-35-48 0,1 0 0,0-1 0,1 1 0,-1-1 0,0 1 0,0 0 0,0-1 0,0 1 0,0-1 0,0 1 0,1-1 0,-1 1 0,0-1 0,0 1 0,1-1 0,-1 0 0,0 1 0,1-1 0,-1 1 0,0-1 0,1 0 0,-1 1 0,1-1 0,-1 0 0,1 1 0,-1-1 0,1 0 0,-1 0 0,1 1 0,-1-1 0,1 0 0,-1 0 0,1 0 0,-1 0 0,1 0 0,-1 0 0,1 0 0,-1 0 0,1 0 0,0 0 0,12 1 0,-12-1 0,-1 0 0,1 0 0,-1 0 0,1 0 0,0 0 0,-1-1 0,1 1 0,-1 0 0,1 0 0,0-1 0,-1 1 0,1 0 0,-1-1 0,1 1 0,-1 0 0,1-1 0,-1 1 0,1-1 0,-1 1 0,0-1 0,1 1 0,-1-1 0,0 1 0,1-1 0,-1 1 0,0-1 0,0 1 0,1-1 0,-1 0 0,0 1 0,0-1 0,0 0 0,0 1 0,0-1 0,0 0 0,-1-18 0,1 19 0,-1-2-119,0 0 1,1 1-1,-1-1 0,0 1 1,0-1-1,0 1 0,0-1 0,0 1 1,-1-1-1,1 1 0,0 0 1,-1 0-1,1 0 0,-1 0 1,1 0-1,-1 0 0,-1-1 0,-12-10-2438,13 10 2161,1 1-1,0-1 0,0 0 0,-1 0 1,1 0-1,1 0 0,-1 0 0,0 0 1,0 0-1,0-4 0,-4-11-2110,-1 7 1203,5 8 875,-1 0 0,1 0-1,0-1 1,0 1-1,0-1 1,0 1-1,0-1 1,0 0 0,0 1-1,1-1 1,0 1-1,-1-1 1,1 0-1,0 0 1,0 1 0,0-1-1,1 0 1,-1 1-1,1-1 1,-1 0 0,1 1-1,0-1 1,0 1-1,0-1 1,2-2-1,4-9-1632,1 0 0,15-22-1,3 0-75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0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57 186 1616,'-18'1'3235,"-20"-3"10859,38 2-14009,20-5 1119,12 1 228,51-1 1,15-1-168,449-58 2322,-285 21-2981,-220 23-640,-12 14-30,-2 0-293,0 2 0,48-3 0,-119-4-18540,40 10 18517,0 0 1,-1 1-1,1-1 0,0 1 1,-1-1-1,1 1 0,-1 0 0,1 1 1,0-1-1,-1 0 0,1 1 1,0 0-1,-1 0 0,1 0 1,0 0-1,-4 2 0,-16 10-1396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0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1444,'-45'24'3004,"13"-8"1814,-41 29 1,72-45-4724,0 1-1,1-1 1,-1 1 0,0-1 0,0 1 0,0-1 0,1 1 0,-1-1 0,0 1 0,1 0 0,-1-1 0,0 1-1,1 0 1,-1 0 0,1-1 0,-1 1 0,1 0 0,0 0 0,-1 0 0,1 0 0,0-1 0,-1 1 0,1 0-1,0 0 1,0 0 0,0 0 0,0 0 0,0 0 0,0 0 0,0 0 0,0 0 0,0 0 0,0-1 0,1 1-1,-1 0 1,0 0 0,1 0 0,-1 0 0,0 0 0,1-1 0,-1 1 0,1 0 0,0 0 0,-1-1 0,1 1-1,-1 0 1,2 1 0,4 1 355,0 1-1,-1 0 0,1-1 0,0 0 1,9 3-1,-6-3-140,9 4 337,0-1 1,0-1 0,1 0-1,0-2 1,31 3 0,-11-2 133,35 3 524,126-5 1,77-22-231,-158 9-797,-29 4-205,388-43-522,-412 42-1003,-35 5-3146,51-13 1,-38 8-6957,1 3 6382,-33 4 4486,26 0-1095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0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15 416,'-9'21'18305,"18"-21"-17799,-7 0-55,104-2 2944,-57-1-3814,60-11 0,-25 1-2009,-56 10-1252,0 3-4272,-24 1 4638,2 4 1949,-4 3-955</inkml:trace>
  <inkml:trace contextRef="#ctx0" brushRef="#br0" timeOffset="1">1 492 592,'0'4'414,"-1"2"448,1 0 0,0 0-1,1 0 1,0 1 0,2 10-1,-1-15-505,-1 0 1,0 1-1,0-1 0,1 0 0,-1 0 0,1 0 0,-1 0 1,1 0-1,0 0 0,0 0 0,0-1 0,0 1 0,0 0 1,0-1-1,1 0 0,-1 0 0,4 2 0,24 8 1945,0-2 0,1-1 1,44 7-1,-43-10-1246,15 2 303,1-3 0,-1-2 0,51-4 0,-4 0-344,89-5-1047,-178 7-585,0 0 1,-1-1-1,1 1 0,0-1 0,-1 0 0,1 0 1,5-3-1,-10 4 490,1 0 0,-1 0 0,0 0 1,0 0-1,0 0 0,1 0 0,-1 0 0,0 0 0,0 0 1,0 0-1,1-1 0,-1 1 0,0 0 0,0 0 0,0 0 1,0 0-1,1 0 0,-1-1 0,0 1 0,0 0 0,0 0 1,0 0-1,0-1 0,0 1 0,0 0 0,0 0 0,0 0 1,0-1-1,0 1 0,0 0 0,1 0 0,-1-1 0,-1 1 1,1 0-1,0 0 0,0 0 0,0-1 0,0 1 0,0 0 0,0 0 1,0-1-1,-17-7-6263,16 8 6176,1 0-1,-1 0 1,1 0-1,-1-1 1,0 1-1,1 0 0,-1 0 1,1 0-1,-1-1 1,1 1-1,-1 0 0,1-1 1,-1 1-1,1 0 1,-1-1-1,1 1 1,0-1-1,-1 1 0,1-1 1,-1 1-1,1-1 1,0 1-1,0-1 0,-1 1 1,1-1-1,0 1 1,0-1-1,0 0 1,-1 1-1,1-1 0,0 1 1,0-1-1,0 0 1,0 1-1,0-1 0,0 1 1,0-1-1,0 0 1,1 1-1,-1-1 0,0 1 1,0-1-1,0 1 1,1-1-1,-1 0 1,11-12-1963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1056,'0'7'1306,"1"0"0,-2 0 0,1 0 1,-1-1-1,0 1 0,0 0 0,0 0 0,-1-1 0,0 1 0,-1-1 0,0 1 1,-6 11-1,-1-10 1000,5-2-881,5-6-1395,-1 0 0,1 0 1,0-1-1,0 1 0,0 0 1,-1 0-1,1 0 1,0 0-1,0 0 0,-1 0 1,1 0-1,0 0 0,0 0 1,-1 0-1,1 0 0,0 0 1,0 0-1,0 0 1,-1 0-1,1 0 0,0 1 1,0-1-1,-1 0 0,1 0 1,0 0-1,0 0 0,0 0 1,-1 0-1,1 1 0,0-1 1,0 0-1,0 0 1,0 0-1,0 1 0,-1-1 1,1 0-1,0 0 0,0 1 1,-4 3 16,5-4-114,96-47-17240,-56 32 14167,-3 7 1132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71 344,'13'-9'1422,"-1"-8"5573,-12 16-6617,1 0 0,-1 0 0,0 0 1,0 0-1,0 0 0,0 0 1,1 0-1,-1 0 0,0 1 0,-1-1 1,1 0-1,0 0 0,0 0 1,0 0-1,0 0 0,-1 0 0,1 0 1,-1 0-1,-10-10 1121,5 8-363,4 1-859,1 1-1,-1 0 1,0 0-1,0 0 0,0 0 1,0 0-1,0 0 1,0 0-1,0 0 1,0 1-1,0-1 1,0 1-1,0 0 1,0-1-1,0 1 0,0 0 1,-1 0-1,1 1 1,0-1-1,0 0 1,0 1-1,0-1 1,0 1-1,0 0 1,-3 1-1,3-1-30,0-3 3,-5 5-145,-7 3 16,11-6-48,4 1 14,-1-1 0,0 1 0,0 0 0,0 0-1,0-1 1,0 1 0,0 0 0,0 0 0,0-1 0,0 1 0,0 0 0,-1 0 0,1-1 0,0 1 0,0 0 0,-1-1 0,0 2 0,-3 0 33,-8 3 810,12-5-922,-1 0-1,1 0 1,0 0 0,0 0-1,0 0 1,-1 0 0,1 0-1,0 0 1,0 0 0,0 0-1,-1 0 1,1 0-1,0 0 1,0 0 0,0 0-1,-1 0 1,1 0 0,0 0-1,0-1 1,0 1 0,-1 0-1,1 0 1,0 0 0,0 0-1,0 0 1,0 0 0,-1-1-1,1 1 1,0 0 0,0 0-1,0 0 1,0 0 0,0-1-1,0 1 1,-1 0 0,1 0-1,0 0 1,0-1 0,0 1-1,0 0 1,0 0 0,0 0-1,0-1 1,0 1 0,0 0-1,0-1 1,0 0 554,1-3-460,-2 7-61,1-2 84,6-4-63,-6 3-3,-16 3-9,13-3 65,22-1-36,-15 2-25,-12-1-47,6-1-2,25 2 1431,-21-1-1312,-1 0-122,-1 1 0,0-1 0,0 0 0,0 0 1,0 0-1,0 1 0,0-1 0,0 0 0,0 0 0,0 1 0,0-1 1,0 0-1,0 0 0,0 0 0,0 1 0,0-1 0,0 0 0,0 0 0,0 0 1,-1 1-1,1-1 0,0 0 0,0 0 0,0 0 0,0 1 0,0-1 0,0 0 1,-1 0-1,1 0 0,0 0 0,0 0 0,0 1 0,0-1 0,-1 0 0,1 0 1,0 0-1,0 0 0,0 0 0,-1 0 0,1 0 0,0 0 0,0 0 0,0 0 1,-1 0-1,1 0 0,0 0 0,0 0 0,-1 0 0,1 0 0,0 0 1,0 0-1,0 0 0,-1 0 0,1 0 16,-1-1 0,1 1-1,-1-1 1,1 1 0,-1 0 0,1-1 0,0 1-1,-1-1 1,1 1 0,0-1 0,-1 0 0,1 1-1,0-1 1,0 1 0,-1-1 0,1 1 0,0-1-1,0 0 1,0 1 0,0-1 0,0-1 0,0 5 3,0-7 8,0 1-10,0 6-25,0 2 7,0-8 0,0 8 0,0-1 0,0 1 0,1-1 0,-1 0 0,1 0 0,0 0 0,0 0 0,0 0 0,1 0 0,0 0 0,3 5 0,4 12 0,-7-16 0,-1 0 0,1 0 0,1-1 0,-1 0 0,1 1 0,4 5 0,13 25 0,54 186 0,-66-195 0,8 48 0,2 10 0,-6-33 0,-2 1 0,6 103 0,-12-88 0,16 70 0,5 34 0,11 21 0,-33-154 0,-3-35 0,-1-1 0,1 1 0,0 0 0,0 0 0,1-1 0,-1 1 0,1 0 0,-1-1 0,1 1 0,0 0 0,0-1 0,0 1 0,0-1 0,0 1 0,1-1 0,-1 0 0,3 3 0,6 1 0,-8-5 0,-1-1 0,1 1 0,-1 0 0,1-1 0,-1 0 0,1 1 0,0-1 0,-1 0 0,1 0 0,0 0 0,-1 0 0,1 0 0,-1 0 0,1 0 0,0 0 0,-1-1 0,4 0 0,-1-1 0,-1 1 0,0 0 0,-1-1 0,1 1 0,-1-1 0,1 1 0,-1-1 0,1 0 0,-1 0 0,0 0 0,0 0 0,0 0 0,0-1 0,0 1 0,-1 0 0,1-1 0,-1 0 0,1 1 0,-1-1 0,0 0 0,0 0 0,1-3 0,7-14 0,-5 12 0,0 0 0,-1-1 0,0 1 0,3-15 0,-4 14 0,0 1 0,1-1 0,0 0 0,7-13 0,89-123 0,-60 84 0,-14 19 0,2 1 0,60-69 0,-15 24 0,-56 65 0,-8 13 0,0 0 0,0 0 0,17-13 0,13-11 0,-31 25 0,0 0 0,0 1 0,15-10 0,15-15 0,-30 26 0,-4 8 0,-4 7 0,-29 26 0,17-20 0,0-1 0,0 0 0,-20 15 0,-243 185 0,126-107 0,23-1 0,124-104 0,1-1 0,-1 1 0,1 0 0,0 0 0,-1 0 0,2 0 0,-1 0 0,0 0 0,0 0 0,1 1 0,0-1 0,0 1 0,0-1 0,0 1 0,0-1 0,1 1 0,-1 0 0,1-1 0,0 1 0,0 0 0,1-1 0,-1 1 0,1-1 0,-1 1 0,1 0 0,0-1 0,1 0 0,-1 1 0,1-1 0,-1 0 0,1 1 0,0-1 0,0 0 0,0 0 0,1-1 0,-1 1 0,1 0 0,-1-1 0,1 1 0,6 3 0,46 21 0,2-3 0,1-2 0,76 19 0,423 102 0,-418-102 0,-139-41-14,0 0 0,0 0 1,0 0-1,0 0 0,0 0 0,0 0 0,0 0 1,0 0-1,0 0 0,0 0 0,0 0 0,0 1 0,0-1 1,0 0-1,0 0 0,0 0 0,0 0 0,0 0 1,0 0-1,0 0 0,0 0 0,0 0 0,0 0 1,0 1-1,0-1 0,0 0 0,0 0 0,0 0 0,0 0 1,0 0-1,0 0 0,0 0 0,0 0 0,0 0 1,0 0-1,0 0 0,0 0 0,0 0 0,1 0 1,-1 1-1,0-1 0,0 0 0,0 0 0,0 0 0,0 0 1,0 0-1,0 0 0,0 0 0,0 0 0,0 0 1,0 0-1,1 0 0,-1 0 0,0 0 0,-13 2-1279,-14 1-1279,23-3 2572,-17-1-4628,20 1 4320,1 0 0,-1 0 0,1-1 0,-1 1 0,0 0 0,1 0 0,-1 0 0,1-1 0,-1 1 0,1 0 0,-1-1 0,1 1 0,-1-1 0,1 1 0,-1 0 0,1-1 0,-1 1 0,1-1 0,0 1 0,-1-1 0,1 0 0,0 1 0,-1-1 0,1 1-1,0-1 1,0 1 0,0-1 0,0 0 0,-1 1 0,1-1 0,0 0 0,-4-14-4608,4 15 4778,-1-1 0,1 1 1,0-1-1,-1 1 0,1-1 0,0 0 1,0 1-1,0-1 0,0 1 1,-1-1-1,1 0 0,0 1 0,0-1 1,0 1-1,0-1 0,0 0 0,1 1 1,-1-1-1,0 1 0,0-1 1,0 0-1,0 1 0,1-1 0,-1 1 1,0-1-1,1 1 0,-1-1 0,0 1 1,1-1-1,-1 1 0,0-1 0,1 1 1,-1-1-1,1 1 0,-1 0 1,1-1-1,-1 1 0,1 0 0,0-1 1,23-19-2191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1078 46 228,'-49'-8'7413,"10"1"-3333,-23 0-1353,32 1 85,-5-2-905,-41 4 37,55 1-1544,1 1 0,-1 1 0,1 2-1,-1 0 1,1 0 0,-22 6 0,33-4-297,-37 9 375,1 2 0,0 1 1,-61 33-1,83-35-322,0 2 1,1 1 0,1 1 0,0 0-1,1 2 1,2 0 0,0 1 0,-21 30 0,7-6 57,14-21-97,1 1 0,1 0 0,2 1 0,-15 33 1,16-28-37,9-21-58,0 0 1,0 0 0,1 1 0,0-1 0,1 1 0,0 0 0,0 0 0,1 15 0,0-16-17,1-5-3,0-1-1,0 1 1,0-1 0,0 1-1,1-1 1,-1 1 0,1-1-1,0 1 1,0-1-1,0 1 1,0-1 0,1 0-1,-1 0 1,3 4 0,0 0 16,1-1 0,0 0 0,0 0 0,0 0-1,1-1 1,-1 0 0,12 8 0,-11-10 4,-1-1-1,1 1 0,0-1 0,0-1 0,0 1 0,1-1 1,-1 0-1,0 0 0,1-1 0,9 0 0,8-1 13,0-1 0,-1-1 0,1-1 0,-1-1 0,33-11 0,110-54 52,-138 55-77,0-2 1,-2-1 0,27-23 0,-51 40-11,6-7-1,0-1 0,0 1 0,-1-1 0,-1 0 0,9-15 0,-3 6-2,3-6-2,-1-1 0,22-53 0,-31 67 12,1-1 1,0 1-1,13-15 1,-13 17 0,0 1 0,0-1 0,-1 0 1,-1 0-1,7-16 0,-5 8 22,-4 14-13,-1-1 0,0 0 0,1 0 0,-2 0 0,1 1 0,1-8 0,-2 9 1,0 0-1,0 0 1,1 0-1,-1 0 0,1 0 1,-1 0-1,1 0 0,0 1 1,0-1-1,0 0 1,0 0-1,0 1 0,0-1 1,0 1-1,1-1 0,-1 1 1,0-1-1,1 1 1,-1 0-1,4-2 0,9-10 301,-14 13-306,0-1 1,0 1-1,1 0 0,-1 0 0,0-1 1,0 1-1,0 0 0,1-1 0,-1 1 1,0 0-1,0-1 0,0 1 0,0 0 1,0-1-1,0 1 0,0 0 0,0-1 1,0 1-1,0-1 0,0 1 1,0 0-1,0-1 0,0 1 0,0 0 1,0-1-1,0 1 0,0 0 0,0-1 1,-1 1-1,1 0 0,0-1 0,0 1 1,0 0-1,-1-1 0,1 1 0,0 0 1,0 0-1,-1-1 0,1 1 0,0 0 1,0 0-1,-1-1 0,1 1 0,0 0 1,-1 0-1,1 0 0,0 0 0,-1 0 1,1-1-1,-1 1 0,1 0 0,0 0 1,-1 0-1,1 0 0,0 0 1,-1 0-1,1 0 0,0 0 0,-1 0 1,0 1-1,-1-1 660,2-12-196,0 53-48,13 24-248,-13-53-181,2 0 0,0 0 0,6 22 0,3 16 0,-8-24 0,0 0 0,-2 1 0,-1-1 0,-3 28 0,-35 313 0,34-110 0,6-144 0,-2 11 0,0-124 0,-1 7 0,15 6 0,9 2 0,-23-15-20,0 0 1,0 0-1,0 0 1,-1 0-1,1 0 1,0 0-1,0 0 1,0 0-1,0 0 1,0 0-1,0 0 0,0 0 1,0 0-1,0 0 1,0 0-1,-1 0 1,1 1-1,0-1 1,0 0-1,0 0 1,0 0-1,0 0 0,0 0 1,0 0-1,0 0 1,0 0-1,0 0 1,0 0-1,0 0 1,0 0-1,-1 0 1,1 0-1,0 1 0,0-1 1,0 0-1,0 0 1,0 0-1,0 0 1,0 0-1,0 0 1,0 0-1,0 0 1,0 0-1,0 1 0,0-1 1,0 0-1,0 0 1,0 0-1,0 0 1,0 0-1,0 0 1,0 0-1,0 0 1,1 0-1,-1 0 0,0 0 1,0 1-1,0-1 1,0 0-1,0 0 1,0 0-1,0 0 1,0 0-1,0 0 0,0 0 1,0 0-1,0 0 1,0 0-1,-11-5-3241,11 5 3033,-1-1 0,0 0 1,1 0-1,-1 1 0,1-1 1,-1 0-1,1 0 1,0 0-1,-1 0 0,1 1 1,0-1-1,-1 0 0,1 0 1,0 0-1,0 0 1,0 0-1,0 0 0,0 0 1,0 0-1,0 0 0,0 0 1,0 1-1,0-1 1,1 0-1,-1 0 0,0 0 1,1 0-1,-1 0 0,1 0 1,-1 1-1,1-2 1,26-25-3562,-1 1 86,-11 0 920,-11 18 1872,0 1 0,1-1 0,9-11 1,-1 4-307,1 1 1,1 1-1,21-17 1,23-5-561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21 988,'13'-21'16818,"-14"29"-15522,4 4-513,-1-1-1,1 0 1,1 0 0,0 0 0,6 10 0,-4 0-323,0 1 1,-1-1 0,-1 1-1,-2 0 1,0-1 0,-2 45-1,0-62-409,0 51 685,15 106 1,-9-103-504,-1 93 0,-6-140-229,2-5-14,0 0 1,1 0 0,-1-1 0,1 1 0,0 0-1,0-1 1,1 1 0,0-1 0,4 7 0,-8-11-57,1 1 0,0 0 0,-1-1 0,0 1 0,1-1 0,-1 1 0,0-1 0,0 1 0,0-1 0,0 1 0,0-1 0,0 0 0,0 1 1,-1 0-1,-7 10-1912,22-16-1813,-11 3 3377,0 0 1,-1 0 0,1 0-1,-1 0 1,1 0 0,-1 0 0,1 0-1,-1 0 1,0-1 0,0 1-1,1 0 1,-1-1 0,0 1-1,0-1 1,0 1 0,-1-1-1,1 0 1,0 1 0,-1-1-1,1-2 1,0 4 337,1-4-532,1 0 0,0 0 1,0 0-1,0 0 0,0 1 1,1-1-1,-1 1 1,1 0-1,0 0 0,0 0 1,0 1-1,7-3 0,58-25-2675,-63 27 2927,56-18-1448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15 512,'-48'-6'7372,"-8"-2"-1339,-132 21 1651,160-9-7239,18-4-220,0 1-1,-1 1 1,1 0-1,0 0 1,0 1-1,0 1 1,-17 8-1,-36 16 1257,46-21-1000,0 0 0,-26 16-1,8 0 303,0 1 0,-59 55 0,47-34-240,31-31-357,1 1 0,0 0-1,-17 24 1,-15 28 293,-49 75 124,86-123-562,0 0-1,1 0 0,1 1 1,1 0-1,-9 39 0,16-50-45,-1 0 0,1 1 0,0-1 0,1 0 1,0 0-1,0 0 0,5 13 0,-5-16 5,0-1 0,1 0 0,-1-1 0,1 1 1,0-1-1,1 1 0,-1-1 0,1 0 0,5 7 1,8 11 8,-14-18-4,0-1-1,0 0 0,0 0 0,1 0 1,-1-1-1,1 1 0,0 0 1,0-1-1,0 0 0,0 0 0,0 0 1,0 0-1,0 0 0,1-1 1,-1 1-1,1-1 0,-1 0 0,1 0 1,-1 0-1,1 0 0,0-1 1,0 0-1,5 1 0,6-3 1,-1 0-1,1 0 1,-1-1 0,24-9-1,-10 4-2,4-4-4,-1-1 0,0-2 1,-1 0-1,-1-3 1,-1 0-1,0-2 0,29-26 1,13-23 39,-28 25-32,-22 24-6,0-2 0,-2 0 0,23-35 0,-37 48 2,0-1 0,0 0 0,-1 0 0,0 0 0,-1 0 0,0-1 0,0-14 0,6-22 31,-8 44-32,2-3 25,0 0 0,-1 0-1,0 0 1,0 0-1,0-1 1,-1 1 0,0 0-1,0-1 1,0 1 0,-1 0-1,0 0 1,0 0 0,-4-11-1,1-5 281,5 22-117,-1 16-181,1 18-8,9 60 0,-6-55 0,-2 1 0,-4 53 0,0-15 0,-10 171 0,-1 7 0,13-100 0,12-57 0,-11-98 0,-1 0 0,0 0 0,0 0 0,0 0 0,1 0 0,-1-1 0,0 1 0,1 0 0,-1 0 0,1 0 0,-1 0 0,1 0 0,-1 0 0,1-1 0,0 1 0,-1 0 0,1-1 0,1 2 0,3 3 0,-5-5-40,1 0 0,-1 1 1,0-1-1,0 0 0,0 0 0,0 0 0,0 0 1,0 1-1,1-1 0,-1 0 0,0 0 0,0 0 1,0 0-1,0 1 0,0-1 0,0 0 0,0 0 1,0 0-1,0 1 0,0-1 0,0 0 0,0 0 1,0 0-1,0 1 0,0-1 0,0 0 0,0 0 1,0 0-1,0 1 0,0-1 0,0 0 0,-1 0 1,1 0-1,0 0 0,0 1 0,0-1 0,0 0 1,0 0-1,0 0 0,-1 0 0,1 0 1,0 1-1,0-1 0,0 0 0,0 0 0,-1 0 1,1 0-1,0 0 0,0 0 0,0 0 0,0 0 1,-1 0-1,1 0 0,0 0 0,0 0 0,0 0 1,-1 0-1,1 0 0,0 0 0,0 0 0,0 0 1,-1 0-1,1 0-114,-1 0 1,1 0-1,-1 0 1,1 0 0,0 0-1,-1 0 1,1 0-1,-1 0 1,1 0-1,0 0 1,-1-1 0,1 1-1,-1 0 1,1 0-1,0 0 1,-1-1-1,1 1 1,0 0 0,-1 0-1,1-1 1,0 1-1,0 0 1,-1-1-1,1 1 1,0 0 0,0-1-1,-1 1 1,1 0-1,0-1 1,0 1-1,0-1 1,0 1 0,0 0-1,0-1 1,-1 0-1,1-17-4891,1-24-3598,-1 39 8269,0 0 1,1 1 0,0-1-1,-1 0 1,1 1 0,0-1-1,0 1 1,1-1-1,-1 1 1,0 0 0,1-1-1,0 1 1,1-2 0,31-20-2390,4-3 545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33 716,'-1'-1'407,"1"0"0,0 0 0,0 0 0,0 0 0,0 0 0,0 0 0,0 0 0,0 0 0,1 0 0,-1 0 0,0 0 0,0 0 0,1 0 0,-1 1 0,1-1 1,-1 0-1,1 0 0,-1 0 0,1 0 0,-1 0 0,1 1 0,0-1 0,-1 0 0,1 1 0,0-1 0,1-1 0,16-1 3247,-8 2-3857,18-1 1291,0 1 0,1 1 0,32 5 0,35 1 31,-48-5-533,77 10 0,-103-7-256,-1 0 1,0 2-1,1 0 1,-2 1-1,39 19 1,-54-23-175,0 0 0,-1 0-1,1 0 1,-1 0 0,0 1 0,0 0 0,0 0 0,-1 0 0,1 0-1,3 7 1,-5-9-42,-1 1-1,0 0 0,0 0 0,0 0 0,0-1 0,0 1 0,-1 0 1,1 0-1,-1 0 0,0 0 0,1 0 0,-2 0 0,1 0 1,0 0-1,-1 0 0,1 0 0,-1 0 0,0 0 0,-1 3 1,-3 6 278,-1 5 291,-1 0 0,-1 0 1,-17 26-1,-14 22 737,28-45-1190,-27 39 1,-24 38-231,58-91 0,-1-1 0,1 1 0,0 0 0,1 1 0,0-1 0,0 0 0,0 1 0,-3 11 0,6-16 0,0 0 0,-1 0 0,1 1 0,1-1 0,-1 0 0,0 0 0,0 0 0,1 1 0,0-1 0,-1 0 0,1 0 0,0 0 0,0 0 0,0 0 0,0 0 0,0 0 0,0-1 0,1 1 0,-1 0 0,1-1 0,-1 1 0,1-1 0,-1 1 0,1-1 0,0 0 0,0 1 0,0-1 0,3 1 0,6 3 3,-1 0 0,1-1 0,0-1 0,0 1 0,0-2 0,1 0 0,-1 0 0,0-1-1,1 0 1,0-1 0,-1 0 0,22-4 0,-1-2-121,1-1-1,-1-2 1,34-14 0,-65 23-83,0-1 0,0 1 0,-1 0 0,1-1 1,0 1-1,0 0 0,0-1 0,0 1 0,0-1 1,-1 0-1,1 1 0,0-1 0,0 0 1,-1 1-1,1-1 0,0 0 0,-1 0 0,1 0 1,-1 1-1,1-1 0,-1 0 0,0 0 0,1 0 1,-1 0-1,1-2 0,-1 2-277,-1-1-1,1 0 1,0 1-1,-1-1 1,1 1 0,-1-1-1,1 1 1,-1-1 0,0 1-1,1-1 1,-1 1-1,0 0 1,0-1 0,-1-1-1,-2-1-784,-1-1-1,1 1 1,-1 0-1,1 0 0,-1 1 1,0-1-1,-7-2 1,8 4 694,0 1-1,0 0 1,0-1 0,0 2-1,0-1 1,0 0 0,0 1-1,0 0 1,0 0 0,-7 1-1,-14 5-1774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1 342 556,'36'-4'7406,"6"1"-3954,192-9 3099,-63 1-3726,252-6 2157,700-21 961,-409 12-4876,-292 8-1082,163-10 15,322-35 0,-489 26 0,182-14 0,-336 25 0,-236 24 0,-29 2 0,1-1 0,0 1 0,0 0 0,0 0 0,0 0 0,0 0 0,0 0 0,0 0 0,0 0 0,0 0 0,0 0 0,0-1 0,0 1 0,0 0 0,0 0 0,0 0 0,0 0 0,0 0 0,0 0 0,0-1 0,0 1 0,0 0 0,0 0 0,0 0 0,0 0 0,0 0 0,0 0 0,0 0 0,0 0 0,0-1 0,0 1 0,0 0 0,0 0 0,0 0 0,0 0 0,0 0 0,1 0 0,-1 0 0,-13-1 0,-11 4-7,-107 15-3313,-67-5-7542,-7-13-3584,155 0 11962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36 1488,'-2'2'487,"0"0"-1,0 0 1,-1 0 0,1 0-1,-1 0 1,1-1 0,-6 3-1,6-3 11,-1 0-1,1 0 1,0 0 0,-1 1-1,1-1 1,0 1-1,0 0 1,0-1 0,0 1-1,-3 4 1,3-2 203,-2 1 140,0 0 1,0 0-1,1 0 0,0 1 0,0-1 1,0 1-1,1 0 0,-1 0 0,2 0 1,-1 0-1,1 0 0,-2 10 0,6 26 1128,2 0 0,1 0-1,19 62 1,-11-47-1198,7 60 0,7 281 119,-28-233-889,-8-196 0,1 11 0,-42-193 0,22 12 0,18 111 0,7 63 0,0-1 0,2 1 0,1 0 0,1-1 0,2 1 0,0 0 0,11-33 0,-10 31 0,-6 27 0,1 0 0,0 0 0,1 0 0,-1 0 0,0 0 0,1 0 0,-1 0 0,1 0 0,-1 0 0,1 0 0,0 0 0,0 1 0,0-1 0,0 0 0,0 0 0,0 1 0,0-1 0,1 1 0,-1-1 0,1 1 0,-1 0 0,1-1 0,-1 1 0,1 0 0,0 0 0,-1 0 0,1 0 0,0 1 0,0-1 0,0 0 0,3 0 0,31-11 0,0 1 0,1 1 0,1 3 0,41-4 0,60-10 0,-104 15-10,0-1 1,-1-1-1,50-20 0,-81 26-409,0 1 0,0-1-1,0 0 1,0 0-1,0 0 1,0-1 0,-1 1-1,4-5 1,9-7-4653,-9 10 3969,-5 4 839,0-1-1,0 1 1,0-1-1,0 0 1,0 1-1,-1-1 0,1 0 1,0 0-1,0 0 1,0 1-1,-1-1 1,1 0-1,0 0 1,-1 0-1,1 0 1,-1 0-1,1 0 0,-1-1 1,0 1-1,1 0 1,-1 0-1,0 0 1,0-2-1,0 1-134,1 1-1,-1-1 0,0 1 1,0 0-1,1-1 0,-1 1 1,1 0-1,-1-1 1,1 1-1,0 0 0,-1-1 1,1 1-1,0 0 0,0 0 1,0 0-1,0 0 1,0 0-1,0 0 0,0 0 1,0 0-1,0 0 0,1 1 1,1-2-1,34-11-3508,-30 11 3506,31-11-1699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1340,'3'0'8177,"86"2"1176,126 18-3475,-127 0-4240,-54-11-1134,-27-8-333,0 1 1,-1 1-1,1-1 1,0 1 0,-1 0-1,0 1 1,0-1-1,0 1 1,7 7-1,-10-8-25,0-1 0,0 1 0,0 1 0,-1-1 0,0 0 0,1 1 0,-1-1 0,0 1-1,-1 0 1,1-1 0,-1 1 0,1 0 0,-1 0 0,0 0 0,-1 0 0,1 0 0,0 7 0,-2 3 24,-1 0 1,0 0-1,0 0 1,-2-1 0,1 1-1,-2-1 1,0 1-1,-9 17 1,-5 15-171,-24 92 0,43-135 0,-1 0 0,0 1 0,1-1 0,0 0 0,0 1 0,0-1 0,0 0 0,0 1 0,1-1 0,-1 0 0,1 0 0,0 0 0,0 1 0,0-1 0,0 0 0,1 0 0,-1 0 0,1 0 0,0-1 0,0 1 0,0 0 0,0-1 0,0 1 0,1-1 0,-1 0 0,1 0 0,-1 0 0,1 0 0,0 0 0,0-1 0,0 1 0,6 1 0,7 4 0,0-2 0,1 0 0,0-1 0,30 4 0,-38-7 0,1-1 0,-1 0 0,0-1 0,14-2 0,8-1 0,-3 1 0,-1-2 0,41-11 0,-54 12 0,-1 0 0,1-1 0,-1-1 0,-1 0 0,1-1 0,19-13 0,-31 20-51,-1-1 0,1 1 0,-1 0 0,1-1 0,-1 1 1,1-1-1,-1 1 0,1-1 0,-1 1 0,0-1 0,1 1 0,-1-1 0,0 1 0,1-1 0,-1 1 1,0-1-1,0 0 0,1 1 0,-1-1 0,0 1 0,0-1 0,0 0 0,0 1 0,0-1 0,0 0 0,0 1 1,0-1-1,0 0 0,0 1 0,0-1 0,-1 1 0,1-1 0,0 0 0,0 1 0,0-1 0,-1 1 1,1-1-1,0 0 0,-1 1 0,1-1 0,-1 1 0,1-1 0,-1 1 0,1 0 0,-1-1 0,-18-10-4650,-38 47-17564,21-16 19678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29 656,'12'-28'31655,"-14"28"-31257,-21 0-340,12 1-58,9 5 0,2-5 0,1 0 0,-1 0 0,1 0 0,-1 0 0,1 0 0,-1 0 0,1 0 0,-1 0 0,1 0 0,0 0 0,0 0 0,-1 0 0,1-1 0,0 1 0,0 0 0,0-1 0,0 1 0,0 0 0,0-1 0,0 1 0,0-1 0,0 1 0,2-1 0,3 3 0,5 8 0,0 0 0,0 1 0,-1 0 0,-1 1 0,0 0 0,14 28 0,33 92 0,-47-109 0,4 15 0,-2 0 0,7 57 0,-7-35 0,15 139 0,22 127 0,-45-301 0,-1-3 0,8 35 0,-6-43 0,0-1 0,-1 0 0,0 1 0,-2 0 0,1 0 0,-2-1 0,0 1 0,-2 17 0,1-30 0,0 0 0,0 0 0,1 1 0,-1-1 0,1 0 0,0 0 0,-1 1 0,1-1 0,0 0 0,0 0 0,0 1 0,1-1 0,-1 0 0,1 1 0,-1-1 0,1 0 0,0 0 0,0 0 0,0 0 0,0 0 0,0 0 0,0 0 0,0 0 0,1 0 0,1 2 0,12 10 0,-4-8 0,-9-5 0,-1 0 0,1-1 0,0 1 0,0-1 0,1 1 0,-1-1 0,0 0 0,0 0 0,0 1 0,0-2 0,0 1 0,0 0 0,4-1 0,-6 0 0,1 1 0,-1-1 0,1 1 0,-1-1 0,0 1 0,1-1 0,-1 1 0,0-1 0,1 1 0,-1-1 0,0 0 0,0 1 0,0-1 0,1 0 0,-1 1 0,0-1 0,0 0 0,0 1 0,0-1 0,0 1 0,0-1 0,-1-1 0,5-14 0,-1 11-139,0 0 0,-1 0 0,1 0 1,-1 0-1,0-1 0,0 1 0,0-1 0,-1 1 0,0-1 1,0 1-1,0-10 0,-1 13-317,1-1 1,0 0 0,-1 0-1,1 1 1,0-1 0,1 1-1,-1-1 1,0 1 0,1-1-1,-1 1 1,1 0 0,0-1-1,-1 1 1,1 0-1,0 0 1,1 1 0,-1-1-1,0 0 1,0 1 0,1-1-1,2 0 1,12-8-1932,0 2 0,19-7 0,-16 7 317,7-4-630,2 1 0,29-6 0,5 7-32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0 832,'11'17'18203,"15"-8"-12522,33-6-5961,-53-3 1334,89 2 244,78-3-780,-127 0-1129,52 4 1,-6 1-3931,-66-4-2429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 1232,'-1'-1'307,"1"0"0,0 0 0,0 0 0,-1 0 0,1 1 0,-1-1 0,1 0 0,-1 0 0,1 0 0,-1 1 0,1-1 0,-1 0 0,0 1 0,1-1 0,-1 1 0,0-1 0,1 0 0,-1 1 0,0-1 0,0 1 0,0 0 0,1-1-1,-1 1 1,-1-1 0,-18-4 5316,20 6-5578,-1-1 1,1 0 0,0 0 0,0 0 0,0 0 0,0 0-1,0 1 1,0-1 0,-1 0 0,1 0 0,0 0-1,0 0 1,0 1 0,0-1 0,0 0 0,0 0 0,0 0-1,0 0 1,0 1 0,0-1 0,0 0 0,0 0-1,0 0 1,0 1 0,0-1 0,0 0 0,0 0-1,0 0 1,0 1 0,0-1 0,0 0 0,1 0 0,-1 0-1,0 0 1,0 1 0,0-1 0,0 0 0,0 0-1,0 0 1,0 0 0,1 0 0,-1 0 0,0 1-1,0-1 1,0 0 0,0 0 0,1 0 0,-1 0 0,0 0-1,0 0 1,0 0 0,1 0 0,5 7 411,24 43 1511,33 42-413,-44-69-1241,-1 0 0,-1 2 0,-2 0 1,24 48-1,32 114 795,-49-125-928,-17-48-149,1-1 0,12 20 0,-12-25-27,-1 1 0,-1 0 0,1 0 0,-1 1 0,4 16 0,-2-2-291,1 0 0,18 42 0,-25-65 181,0-1-1,0 1 0,0 0 1,1 0-1,-1-1 1,0 1-1,1 0 0,-1-1 1,0 1-1,1 0 1,-1-1-1,1 1 0,-1 0 1,1-1-1,-1 1 1,1-1-1,-1 1 0,1-1 1,-1 0-1,1 1 1,0-1-1,-1 1 0,1-1 1,0 0-1,0 0 1,-1 1-1,1-1 0,0 0 1,-1 0-1,1 0 1,0 0-1,0 0 0,-1 0 1,1 0-1,0 0 1,0 0-1,-1 0 0,1 0 1,1-1-1,4 1-260,-1-1-110,-1 1 1,1-2 0,-1 1-1,1-1 1,-1 1-1,0-1 1,0 0 0,0-1-1,0 1 1,0-1 0,-1 1-1,1-1 1,-1 0-1,1-1 1,-1 1 0,4-6-1,24-20-2813,47-34-1114,-19 27 2605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1680,'-5'8'858,"1"0"0,-1 1 0,2 0 0,-1 0 1,1 0-1,0 0 0,-1 12 0,-1-4 1064,5-14-1571,0 0 1,0 0-1,0 0 1,0 0-1,0 1 0,1-1 1,-1 0-1,1 0 0,0 0 1,0 0-1,0 0 1,0 0-1,0 0 0,1 0 1,0 0-1,-1-1 1,1 1-1,0-1 0,0 1 1,0-1-1,1 0 1,-1 0-1,0 1 0,1-2 1,3 3-1,6 5 795,0-1-1,1-1 1,26 12 0,-15-11-716,0-1 1,1-1 0,0-1 0,34 2 0,-53-7-435,60 4-1485,-5-8-4613,-22-6-7105,-26 6 10845,0-2 162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17 1016,'-32'-6'3505,"0"1"-1,0 1 1,-1 2-1,-60 4 1,24-1-1461,58-1-1846,1 1-1,0 1 1,-1-1 0,1 1 0,0 1 0,0 0 0,1 1 0,-1 0 0,1 0 0,0 1 0,0 0 0,0 0 0,0 1 0,1 0 0,-12 13 0,10-10 32,1 1 0,1 0 0,0 1-1,0 0 1,1 0 0,0 1 0,1 0 0,1 0-1,0 0 1,0 1 0,-5 23 0,8-22-155,1 0 1,0 0-1,0 0 0,2 0 1,0 0-1,0 0 1,1 0-1,1 0 1,0 0-1,1-1 0,1 1 1,0-1-1,1 0 1,0-1-1,11 17 1,-13-23-41,1 0 0,-1 0 0,1-1 0,0 0 0,1 0 0,-1 0 0,1-1 0,0 1 0,0-1 0,1-1 0,-1 1 0,1-1 0,0 0 0,-1-1 1,1 1-1,0-2 0,14 3 0,-8-2 6,0 0 0,1-2 1,-1 1-1,1-2 0,-1 0 0,1 0 1,-1-1-1,0-1 0,15-5 1,-14 4-40,-1-1 0,0 0 0,0-1 0,0 0 0,-1-1 0,0-1 0,0 0 1,-1 0-1,0-2 0,15-14 0,-7 4-10,-13 15 9,-1-1-1,0 1 1,0-1 0,0 0 0,-1-1-1,0 1 1,6-13 0,-3 2 3,1-1 12,0-1 0,-2 1 0,0-1 0,-1-1 0,-1 1 0,-1-1 0,1-21 0,-4 22 38,1 13-14,0 0 0,-1 1-1,0-1 1,0 0 0,-1 0 0,0 1 0,0-1-1,0 1 1,-1-1 0,1 1 0,-1-1 0,-4-6-1,4 8 147,0 0-1,1 0 0,-1 0 0,1 0 0,0-1 0,0 1 0,0 0 0,0-1 1,1-8 58,0 15-223,1 1-1,-1-1 0,1 0 1,0 0-1,0 0 1,0 0-1,0 0 1,0 0-1,1 0 0,-1 0 1,3 3-1,5 9 87,18 88 539,-6-44-394,-13-32-211,2 0 0,15 28 0,6 0-41,-18-34 0,-2 0 0,0 1 0,-1 0 0,-1 1 0,7 25 0,9 102 0,-21-137 0,-1 0 0,-1 1 0,0-1 0,-1 1 0,0-1 0,-1 1 0,0 0 0,-1-1 0,-1 1 0,0-1 0,-6 21 0,-5 14 0,11-38 0,0 0 0,-1 1 0,0-1 0,0-1 0,-9 16 0,8-16 0,-3 4 0,-1 0 0,-16 21 0,20-29 0,1-1 0,-1 0 0,0 0 0,0 0 0,0 0 0,0 0 0,0-1 0,-1 0 0,1 0 0,-1 0 0,1 0 0,-7 1 0,-35 6-281,-1-2 0,-87 2 0,-22-18-4349,29-14-3515,8-13-5207,106 28 10516,11-5 595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36 892,'0'2'719,"0"-1"1,-1 1-1,1-1 0,0 1 1,0-1-1,-1 1 0,1-1 1,-1 1-1,0-1 0,1 0 1,-1 1-1,0-1 0,0 0 1,0 1-1,1-1 0,-1 0 1,-1 0-1,1 0 0,0 0 0,-2 1 1,2-1-155,-1 0 1,0 0 0,1 0-1,-1-1 1,1 1 0,-1-1-1,0 1 1,1-1 0,-1 1-1,0-1 1,-2 0-1,4 0-504,-1 0-1,1 0 1,0-1-1,0 1 0,-1 0 1,1 0-1,0 0 0,0 0 1,-1 0-1,1 0 0,0 0 1,-1 0-1,1 0 0,0 0 1,0 0-1,-1 0 1,1 0-1,0 0 0,0 0 1,-1 0-1,1 0 0,0 0 1,-1 0-1,1 1 0,0-1 1,0 0-1,0 0 1,-1 0-1,1 0 0,0 0 1,0 1-1,-1-1 0,1 0 1,0 0-1,0 0 0,0 1 1,0-1-1,-1 0 1,1 0-1,0 1 0,0-1 1,0 0-1,0 0 0,0 1 1,0-1-1,0 0 0,0 1 1,0-1-1,0 0 0,0 0 1,0 1-1,-3 7-906,4-9 569,1 0 1,-1 0-1,0 1 1,1-1-1,-1 0 1,1 1-1,-1-1 1,1 0-1,-1 1 1,1 0 0,-1-1-1,1 1 1,-1 0-1,3 0 1,-2 0-9,-1 0 0,1 0 0,-1 0 0,0-1 0,1 1 0,-1 0 1,0 0-1,1-1 0,-1 1 0,0-1 0,0 1 0,1-1 0,-1 0 0,0 1 1,0-1-1,0 0 0,0 0 0,0 0 0,0 0 0,0 0 0,0 0 1,1-1-1,-1 0-174,1 1 0,-1-1 1,0 1-1,1-1 1,0 1-1,-1 0 0,1 0 1,0 0-1,-1 0 0,5-1 1,5-5-1656,-2-1-136,-7 6 1939,1 0 0,0 0 0,-1 0-1,1 0 1,0 0 0,0 0 0,0 1 0,0 0-1,5-2 1,30-11-1499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29 1440,'-9'-4'2019,"1"0"0,-1 1-1,0 1 1,0-1 0,-15-1 0,-10-3 3725,25 5-4593,8 6-49,12 9 751,-1 0-816,66 184 3436,-65-165-4221,0 1 1,-3 0-1,0 0 1,-2 0 0,1 41-1,-4 172 536,-4-138-711,1 63-845,-1-168 620,1-1 0,-1 1-1,0 0 1,1 0-1,-1-1 1,0 1-1,-1 0 1,1-1 0,0 1-1,-1-1 1,1 1-1,-1-1 1,-2 3-1,3-4-117,0 0-1,0 0 1,0 0 0,0 0-1,0 0 1,0-1-1,0 1 1,-1 0-1,1 0 1,0-1-1,0 1 1,0-1 0,-1 1-1,1-1 1,-2 1-1,2-3-234,1 1 0,0 0 0,0-1-1,0 1 1,0 0 0,0 0 0,1-1 0,-1 1 0,0 0-1,0-1 1,1 1 0,-1 0 0,1 0 0,-1-1-1,1 1 1,0 0 0,0 0 0,-1 0 0,1 0 0,1-2-1,3-5-1315,1 0 0,-1 0 0,13-13 0,16-6-794,4-1 391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13 420,'-5'-2'483,"-43"-9"8497,19 12-3638,12 5-4786,5 0 634,-6 4 828,1 0 0,-31 24 0,44-30-1803,-1 1 1,1-1 0,0 1 0,0 0 0,0 0 0,0 0 0,1 0 0,0 1 0,0 0-1,1-1 1,-1 1 0,1 0 0,-1 9 0,-2 14 176,2 0-1,2 0 1,0 0 0,2 0 0,8 48-1,-7-41-49,-2 0-1,-1-1 0,-10 69 1,4-55 37,0 51 1,9-70-217,8 52-1,-7-66-130,-1-10-21,-1 0 1,1 0 0,0 0 0,1-1-1,-1 1 1,1-1 0,0 1-1,6 6 1,13 24 74,-20-30-23,1 0 0,-1 0 1,2 0-1,-1 0 1,1-1-1,-1 0 1,1 0-1,1 0 1,-1 0-1,1 0 1,0-1-1,0 0 1,0 0-1,1 0 1,-1-1-1,1 0 0,0 0 1,0 0-1,0 0 1,0-1-1,0 0 1,1-1-1,-1 0 1,0 1-1,13-1 1,-14-1-62,0 1 1,0-1 0,0-1-1,0 1 1,1-1-1,-1 1 1,0-2 0,0 1-1,-1 0 1,1-1 0,0 0-1,0 0 1,-1 0-1,1-1 1,-1 0 0,0 0-1,5-4 1,2-1-3,0-1 0,0 0 0,0-1 0,15-19 0,-23 24 0,1 0 0,-1-1 0,0 0 0,0 0 0,0 0 0,-1 0 0,0 0 0,0-1 0,-1 1 0,0-1 0,0 1 0,0-1 0,-1-7 0,0-3 0,1 6 0,-1 0 0,0 0 0,-1-1 0,0 1 0,-1 0 0,0 0 0,-8-21 0,-2 6 0,-2-1 0,-1 2 0,-1 0 0,-1 1 0,-1 0 0,-1 1 0,-1 2 0,-1 0 0,-25-19 0,-76-51 17,100 77-69,0 1 1,-1 2 0,-44-17-1,-184-50-7496,240 74 6258,0 0 0,1-1 0,0 0 0,-15-10 0,-11-16-6424,35 30 7602,1 1 0,-1 0 0,1-1 1,0 1-1,0-1 0,-1 1 0,1 0 0,0-1 0,-1 1 0,1-1 0,0 1 0,0-1 0,0 1 0,0-1 0,0 1 0,-1-1 0,1 1 0,0-1 0,0 1 0,0-1 0,0 1 0,0-1 0,0 1 0,1-1 0,-1 1 0,0-1 1,0 1-1,0-1 0,0 1 0,1-1 0,-1 1 0,0 0 0,0-1 0,1 1 0,-1-1 0,0 1 0,1 0 0,-1-1 0,0 1 0,1 0 0,-1-1 0,0 1 0,1 0 0,-1 0 0,1-1 0,-1 1 0,1 0 0,-1 0 0,1-1 0,36-10-2478,-24 7 1885,47-10-1156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1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36 1676,'-10'-5'1757,"-1"0"0,0 0 0,0 1 0,-1 1 0,1 0-1,-21-3 1,-3 3 1353,-37 1 0,59 3-2754,0 1 1,0 0-1,1 0 1,-1 2 0,0-1-1,1 2 1,0-1-1,-16 10 1,-5 1 144,24-10-346,1 1-1,0 0 1,1 1 0,-1-1-1,1 2 1,0-1-1,1 1 1,-6 9 0,-5 31 516,13-41-606,1 0 1,0 0-1,0 1 0,0-1 0,1 1 0,0-1 1,1 1-1,0 0 0,0-1 0,0 1 1,1 0-1,0 0 0,1 0 0,0-1 1,0 1-1,0 0 0,1-1 0,1 1 1,-1-1-1,1 0 0,0 1 0,1-1 0,-1 0 1,1-1-1,7 9 0,2 0 13,-1 1 0,14 23 0,-25-37-73,1 0 0,0-1 0,0 1 0,0-1 0,0 0 0,0 1-1,1-1 1,-1 0 0,0 0 0,1 0 0,-1 0 0,0-1 0,4 1 0,32 5 48,-29-6-46,0 0 1,0 0-1,0 0 0,-1-1 0,1-1 1,0 1-1,0-1 0,-1-1 0,0 0 1,1 0-1,-1 0 0,0-1 0,-1-1 1,1 1-1,9-8 0,4-2 3,-17 12-10,0 0 1,0 0 0,-1-1-1,1 1 1,0-1-1,-1 0 1,0 0 0,0-1-1,0 1 1,0-1-1,0 1 1,0-1 0,-1 0-1,3-5 1,-1-8 39,0 0 0,-1-1 0,-1 1 1,0 0-1,-1-1 0,-2-17 0,1 12 306,-13 10 877,13 23-1170,-1-7-9,1 0 1,0 1-1,0-1 1,0 0-1,0 0 1,1 1-1,-1-1 1,1 0 0,0 0-1,0 0 1,0 0-1,0 1 1,0-2-1,3 6 1,24 34 954,-13-22-856,-1 1 1,-1 0 0,-1 1-1,-1 0 1,-1 1-1,10 31 1,9 20-106,-14-35-38,-2 0 0,10 48 0,5 18 0,-25-92 0,0 0 0,0 0 0,-1 1 0,-1-1 0,0 1 0,-1-1 0,-1 1 0,0-1 0,0 1 0,-2-1 0,-7 26 0,8-34 0,0 1 0,0-1 0,-1 0 0,0 0 0,0 0 0,0-1 0,-1 1 0,0-1 0,0 1 0,0-1 0,0-1 0,0 1 0,-1 0 0,0-1 0,0 0 0,-8 4 0,-1-1 0,1 0 0,-1-1 0,0-1 0,0 0 0,-22 2 0,-52 1 382,-1-9-3452,1-6-3907,3-3-4363,71 9 8298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93 1824,'-7'4'3471,"-1"0"-1,1-1 1,-1 0-1,-12 2 1,7-1 1178,-3 5 1152,4-2-2419,10-7-2898,4-3-1210,-1 3 726,-1 0 0,0-1 0,0 1 0,0 0 0,1 0 0,-1 0 0,0-1 0,0 1 0,1 0 0,-1 0 0,0 0 0,0-1 1,0 1-1,0 0 0,0 0 0,1-1 0,-1 1 0,0 0 0,0-1 0,0 1 0,0 0 0,0 0 0,0-1 0,0 1 0,0 0 0,0-1 0,0 1 0,0 0 0,0 0 0,0-1 0,0 1 0,0 0 0,0-1 0,-1 1 0,1 0 0,0 0 0,0-1 0,0 1 1,0 0-1,-1 0 0,1-1 0,0 1 0,0 0 0,0 0 0,-1 0 0,1-1 0,0 1 0,0 0 0,-1 0 0,1 0 0,0 0 0,0 0 0,-1 0 0,1-1 0,0 1 0,0 0 0,-1 0 0,1 0 0,-1 0 0,-18-1-183,18 1 122,-29-4-2673,2-6-3405,28 9 5830,-1 1 0,0 0 0,0-1 0,1 1 1,-1-1-1,1 0 0,-1 1 0,0-1 0,1 1 1,-1-1-1,1 0 0,-1 1 0,1-1 0,0 0 1,-1 0-1,1 1 0,0-1 0,-1 0 0,1 0 1,0 0-1,0 0 0,0 1 0,0-1 0,0-1 1,0 0-132,1 1 0,0-1 0,-1 0 0,1 1 0,0-1 0,0 0 1,0 1-1,0-1 0,0 1 0,0 0 0,1-1 0,-1 1 0,0 0 1,1 0-1,-1 0 0,2-1 0,3-2-393,0 1 1,0-1-1,0 2 0,0-1 1,10-2-1,10-5-639,14-16-434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761 100 1280,'17'-12'2825,"-25"7"-867,6 5-1627,0 0 0,0-1 1,1 1-1,-1-1 0,0 0 0,0 0 0,0 1 0,1-1 1,-1 0-1,0 0 0,1-1 0,-2 0 0,-1-1 76,4 3-268,-1-1 0,1 1 0,-1 0 0,1-1 0,0 1 0,-1-1 1,1 1-1,-1 0 0,1-1 0,0 1 0,-1-1 0,1 1 0,0-1 0,0 1 1,-1-1-1,1 1 0,0-1 0,0 1 0,0-1 0,-1 0 0,1 1 0,0-2 1,0 2-68,0 0 1,0 0 0,0-1 0,0 1-1,0 0 1,0-1 0,0 1-1,0 0 1,0-1 0,0 1 0,0 0-1,-1-1 1,1 1 0,0 0 0,0 0-1,0-1 1,0 1 0,-1 0-1,1 0 1,0-1 0,0 1 0,-1 0-1,1 0 1,0 0 0,0 0 0,-1-1-1,1 1 1,0 0 0,0 0-1,-1 0 1,0 0 98,1-1 0,0 1 1,-1 0-1,1 0 0,-1-1 0,1 1 0,0 0 0,-1 0 0,1-1 0,-1 1 1,1 0-1,0-1 0,0 1 0,-1-1 0,1 1 0,0 0 0,0-1 0,-1 1 1,1-1-1,0 1 0,0-1 0,0 1 0,0-1 0,0 1 0,-1-1 0,1 1 0,0-1 1,0 1-1,0 0 0,1-2 0,-52 1 5019,30 1-4231,-1 1 0,-39 6 0,7 2-363,22-4-246,0 1 1,-50 16 0,47-9-184,12-6-3,1 2-1,1 0 0,-41 24 1,38-16-28,0 1 0,1 0 0,0 2 0,-20 24 1,36-36-136,0 1 0,0-1 0,1 1 0,0 1 0,1-1 0,0 1 0,1 0 0,-1 0 0,2 0 1,0 1-1,0-1 0,1 1 0,0-1 0,0 16 0,3-15-1,0 0 0,1 0 0,1 0 0,0 0 0,0 0 0,9 15 0,-2 2 0,-8-24 0,0 0 0,0 0 0,0 0 0,0 0 0,1-1 0,-1 1 0,1-1 0,0 0 0,0 1 0,0-1 0,0-1 0,1 1 0,-1 0 0,1-1 0,0 0 0,-1 0 0,1 0 0,0 0 0,1 0 0,-1-1 0,0 0 0,0 0 0,0 0 0,1 0 0,-1-1 0,0 1 0,5-2 0,13 1 0,1-1 0,-1-2 0,0 0 0,23-7 0,-22 5 0,5-3 0,0-1 0,-1-1 0,27-14 0,-23 6 0,-1-2 0,-1 0 0,35-33 0,-45 37 0,-2 0 0,24-29 0,-35 37 0,0 0 0,-1 0 0,0 0 0,0-1 0,0 1 0,-1-1 0,-1 0 0,6-19 0,-5 5 0,5-24 0,-2 0 0,0-58 0,-7 71 0,-2 28 0,-1 5 0,3 1 0,1 1 0,-1-1 0,1 0 0,-1 1 0,0-1 0,0 1 0,1-1 0,-1 1 0,0-1 0,0 1 0,1 0 0,-1-1 0,0 1 0,0-1 0,0 1 0,0-1 0,0 1 0,0 0 0,0-1 0,0 1 0,0-1 0,0 1 0,0 0 0,0-1 0,0 1 0,-1 0 0,-3 7 0,1 0 0,-1 0 0,1 0 0,1 0 0,0 0 0,0 1 0,1-1 0,-1 11 0,1 78 0,2-49 0,-1 350 0,2-362 0,12 68 0,-3-31 0,-5-41 0,2 0 0,1 0 0,17 41 0,-22-61 0,-1 0 0,-1 0 0,0 0 0,0 1 0,-1-1 0,-1 0 0,-1 18 0,1-2 0,0-23 0,0 0 0,1 1 0,0-1 0,0 0 0,1 0 0,-1 0 0,5 9 0,-4-9 0,0 0 0,0 0 0,0 0 0,-1 0 0,1 1 0,-1-1 0,-1 0 0,1 6 0,-1 16 0,-2-22 0,-17-8-20,13 1-53,1 2-365,0 0 0,1-1 1,0 1-1,-1-1 0,1 0 0,-7-3 0,9 4 113,1-1-1,0 1 1,-1-1 0,1 0-1,0 1 1,0-1 0,0 0 0,-1 0-1,1 0 1,0 0 0,0 0-1,0 0 1,0 0 0,1 0-1,-1 0 1,0 0 0,0-1 0,1 1-1,-1 0 1,0-1 0,1 1-1,0 0 1,-1-1 0,1 1-1,0 0 1,-1-2 0,1-1-310,0 1 0,1 0 0,-1 0 0,1-1 0,-1 1 0,1 0 0,0 0 0,0 0 0,1 0 0,-1 0-1,1 0 1,-1 0 0,1 0 0,0 1 0,0-1 0,0 1 0,3-4 0,4-1-636,0 0 0,1 0 0,18-9 0,-17 10 486,38-21-1481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1728,'-34'16'5745,"25"-12"-3320,-1 1 0,1 0 0,0 0 0,-13 11 0,18-13-1961,-2 2 525,0 0-1,0 1 0,0-1 1,1 1-1,-7 10 0,10-14-793,1 0-1,0 0 1,0 1 0,0-1-1,1 0 1,-1 0 0,1 0-1,-1 1 1,1-1 0,0 0-1,-1 1 1,1-1-1,0 0 1,1 0 0,-1 1-1,0-1 1,1 0 0,-1 1-1,1-1 1,0 0 0,0 0-1,0 0 1,0 0 0,2 3-1,-1-1-3,-1-2-82,0 1 1,1 0-1,-1-1 1,0 1-1,0 0 0,0 0 1,-1 0-1,1-1 1,-1 1-1,1 0 0,-1 0 1,0 0-1,0 0 1,-1 0-1,0 5 0,1 4-141,0-8 32,0-4 0,0 0 0,0 1 0,1-1 0,-1 0 0,0 0 0,0 0 0,0 1 0,0-1 0,0 0 0,1 0 0,-1 0 0,0 1 0,0-1 0,0 0 0,1 0 0,-1 0 0,0 0 0,0 0 0,1 1 0,-1-1 0,0 0 0,0 0 0,1 0 0,-1 0 0,0 0 0,0 0 0,1 0 0,-1 0 0,0 0 0,0 0 0,1 0 0,-1 0 0,0 0 0,0 0 0,1 0 0,-1 0 0,0 0 0,0-1 0,1 1 0,-1 0 0,0 0 0,0 0 0,1 0 0,-1 0 0,0-1 0,0 1 0,0 0 0,1 0 0,0-1-69,1 0 1,0 0-1,0 0 1,-1 1-1,1-1 0,0 1 1,0-1-1,0 1 0,0 0 1,0 0-1,3 0 1,-3 0-546,21-2-2235,-9-8 232,-12 8 2129,1 0 0,0 0 0,-1 0 0,1 1 0,0-1 1,0 0-1,4-1 0,-2 2-852,-1-1 609,0 1 0,0 0 0,0 0 0,0 0 0,0 0 0,1 1 0,-1-1 0,0 1 0,0 0 0,0 0 0,1 1 0,-1-1 0,0 1 0,0 0 0,8 3 0,-11-3 660,1 0-2,1 0 1,-1 1 0,1-1-1,-1 1 1,1-1-1,-1 1 1,0 0-1,0 0 1,0 0 0,0 1-1,0-1 1,0 0-1,1 5 1,-2-7 94,-1 1 0,1 0 0,-1 0-1,0-1 1,1 1 0,-1 0 0,0 0 0,0-1 0,1 1-1,-1 0 1,0 0 0,0-1 0,0 1 0,0 0 0,0 0-1,0 0 1,0-1 0,0 1 0,-1 0 0,1 0 0,0 0-1,0-1 1,-1 1 0,1 0 0,0-1 0,-1 1-1,1 0 1,-1-1 0,0 2 0,-21 14 770,7-7-356,9-5 704,-6 1-6419,20-8 1192,4-3 2842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29 12,'-18'-12'3926,"15"10"-3294,1 1 0,0-1 0,0 0-1,-1 1 1,1 0 0,-1-1-1,1 1 1,-1 0 0,1 0 0,-1 1-1,0-1 1,1 1 0,-1-1 0,0 1-1,-5 0 1,-14 3 2376,25 8-256,4 12-777,-7-20-1748,1 1 0,-1 0 1,1-1-1,0 1 0,0-1 1,1 1-1,-1-1 0,4 6 1,6 15 715,-2 22 749,-6-31-1000,0-1 0,9 28 0,-6-25-92,-1 0 1,-1 0-1,0 1 0,2 34 0,-5 78 758,-1-76-1488,-13 46 130,0-14 0,13-30 0,0-56 0,0 1 0,0-1 0,0 0 0,0 1 0,0-1 0,0 0 0,0 1 0,0-1 0,0 0 0,0 0 0,1 1 0,-1-1 0,0 0 0,0 0 0,0 1 0,0-1 0,0 0 0,1 0 0,-1 1 0,0-1 0,0 0 0,0 0 0,1 1 0,-1-1 0,0 0 0,0 0 0,1 0 0,-1 0 0,0 0 0,0 1 0,1-1 0,-1 0 0,1 0 0,1 0 0,-3-1 0,-1 1-15,-26 2 49,18-2-74,14-3-131,-4 2-109,1 0 0,0 0 1,-1 1-1,1-1 0,-1 0 0,1 0 0,-1 0 0,0-1 1,1 1-1,-1 0 0,0 0 0,0 0 0,0 0 0,0 0 1,0 0-1,0 0 0,0 0 0,0-3 0,1-8-2600,0 10 2396,0 0 0,0 0-1,-1 0 1,1 0 0,0 0-1,-1 0 1,1 0-1,-1 0 1,0 0 0,0 0-1,0 0 1,0 0 0,0 0-1,0 0 1,0 0 0,-1 0-1,1-1 1,-1 1 0,0 1-1,0-4 1,-1 0-148,1 2 178,0 0 1,1 0-1,-1 0 1,1 0 0,0 0-1,0 0 1,0 1 0,0-1-1,0 0 1,1 0-1,-1 0 1,1 0 0,0 0-1,0 0 1,0 1 0,0-1-1,0 0 1,1 1-1,-1-1 1,1 1 0,2-3-1,19-17-1882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15 372,'6'-15'9842,"-11"15"-7338,-8 1-2235,9-1 61,1 1 1,0 0-1,-1 0 0,1 0 1,0 0-1,0 1 0,0-1 0,0 1 1,0 0-1,0 0 0,0 0 1,-2 3-1,-28 29 1920,27-23-1838,0 0-1,1 0 1,1 1 0,0-1 0,1 1-1,0 0 1,0 0 0,0 13-1,0-5-14,-2 13-117,2 1 1,2-1-1,1 1 1,2-1 0,0 0-1,3 1 1,1-1-1,15 49 1,-14-61-233,1 0 0,1-1-1,1 0 1,1-1 0,1 0 0,19 25 0,1-6 257,61 58-1,-88-92-231,-1-1 0,1 1 0,0-1 0,0-1 0,0 1 0,0-1 0,1 1 0,-1-2 0,0 1 0,1 0 0,0-1 0,-1 0 0,1-1 0,8 1 0,4-1 242,0-1 0,0-1 0,21-4 0,-21 2-157,-1-1 1,1-1-1,-1-1 0,-1 0 1,1-1-1,-1-1 1,0 0-1,-1-1 1,0-1-1,23-21 1,-32 26-133,0 1 0,0-2 0,-1 1 0,1 0 0,-1-1 0,-1 0 0,1 0 0,-1-1 0,0 1 0,-1-1 0,4-11 0,-5 10-8,1-5 5,-1 0 0,0 0 1,0-17-1,-2 25-19,-1 0 1,0 0-1,0 0 1,0 1-1,-1-1 1,1 1-1,-1-1 0,-1 1 1,1-1-1,-1 1 1,-4-6-1,-1-2 5,2 3-26,0 1 0,-1-1 0,0 2 0,0-1 0,-15-12 1,8 10 33,-15-13-1016,0 2 1,-2 1 0,0 1-1,-34-15 1,-4 5-2849,35 14-965,-55-16 1,89 32 4805,-47-17-5129,45 16 4866,0 0 1,1 0-1,-1 1 0,0-1 0,1 0 1,-1 0-1,1-1 0,-1 1 0,1 0 1,0 0-1,-1-1 0,1 1 0,0-1 1,0 1-1,0-1 0,0 1 0,0-1 1,0 0-1,1 0 0,-1 1 0,0-1 1,0-3-1,1-10-1512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0 932,'-49'13'2715,"-28"3"6879,-50 13 6634,116-25-15675,18-2 258,-7-2-924,1 0 1,0 0-1,0 0 1,-1 0-1,1 0 1,0 1-1,0-1 1,-1 0-1,1 0 1,0 0-1,-1 1 1,1-1-1,0 0 1,0 1-1,-1-1 1,1 1-1,-1-1 1,1 1-1,0-1 1,-1 1-1,1-1 1,-1 1-1,1 1 1,-1-2 42,0 0 1,0 0 0,0 1 0,0-1 0,0 0-1,0 0 1,0 1 0,0-1 0,1 0 0,-1 0-1,0 0 1,0 1 0,0-1 0,0 0 0,0 0-1,0 1 1,0-1 0,1 0 0,-1 0 0,0 0-1,0 0 1,0 1 0,1-1 0,-1 0 0,0 0-1,0 0 1,0 0 0,1 0 0,-1 1 0,0-1-1,0 0 1,0 0 0,1 0 0,-1 0 0,0 0-1,0 0 1,1 0 0,-1 0 0,0 0 0,0 0 0,1 0-1,-1 0 1,0 0 0,0 0 0,1 0 0,-1 0-1,0 0 1,0-1 0,1 1 0,-1 0 0,0 0-1,0 0 1,0 0 0,1 0 0,-1-1 0,0 1-1,0 0 1,0 0 0,0 0 0,1 0 0,-1-1-1,10-11-4744,-12 9 3405,2 3 1100,-1-1 0,1 1 1,-1-1-1,1 1 0,-1-1 0,1 1 0,-1-1 0,1 0 1,-1 1-1,1-1 0,0 0 0,-1 0 0,1 1 1,0-1-1,0 0 0,-1 1 0,1-1 0,0 0 0,0 0 1,0 0-1,0 1 0,0-1 0,0 0 0,0 0 1,0 1-1,1-1 0,-1 0 0,0 0 0,0 1 0,1-1 1,-1 0-1,0 1 0,1-1 0,-1 0 0,0 1 1,1-1-1,0 0 0,25-13-2258,20 0 438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25 1676,'-8'-4'882,"-1"0"-1,1 0 1,-1 1-1,0 1 1,0 0-1,0 0 1,-19-1-1,-70 4 4625,45 0-3709,-167 9 3997,187-6-4940,0 2 0,0 2 0,0 0 1,-46 20-1,42-10-31,1 2 1,0 1-1,2 2 1,-53 45-1,69-54-619,1 1 0,1 1 0,1 0 1,0 1-1,1 1 0,1 0 0,-14 26 0,20-33-156,2 1 0,-1-1 0,2 1 0,0 0 0,0 0 0,1 1 0,0-1 0,1 1 0,0 20 0,1-25-37,2 1 0,-1-1 0,1 0 0,1 0 0,0 0 0,0 0 0,0-1 0,1 1 0,4 8 0,-5-12-7,0-1 0,0 0 1,0 0-1,1 1 0,-1-1 0,1-1 1,0 1-1,0 0 0,0-1 1,0 1-1,0-1 0,1 0 1,-1 0-1,1 0 0,-1-1 1,1 1-1,0-1 0,-1 0 1,1 0-1,5 1 0,4-1-4,0-1 0,0 0 0,0-1-1,0 0 1,-1-1 0,1 0 0,0-1-1,-1 0 1,0-2 0,0 1 0,20-11-1,8-7-18,70-52 0,-104 69 17,17-13-4,-1-2 0,-1 0 0,-1-2 0,31-41 0,-19 21-5,-22 30 35,0-1 1,-1 0 0,-1-1-1,0 0 1,-1-1 0,-1 1-1,8-26 1,-8 21 70,-5 17-93,0-1-1,0 1 1,0 0-1,0-1 1,0 1-1,-1-1 0,1 1 1,-1-1-1,0 1 1,0-1-1,0 1 0,0-1 1,0 0-1,0 1 1,0-1-1,-1 1 1,0-1-1,1 1 0,-1-1 1,0 1-1,0 0 1,-3-5-1,-12 51-1,-31 176 0,44-175 0,3 83 0,2-81 0,-5 68 0,-1-86 0,-3 55 0,3-13 0,-2 1 0,-24 98 0,26-152 0,1 1 0,0 30 0,3-49 0,0 0 1,-1 1-1,1-1 1,0 1-1,1-1 0,-1 0 1,0 1-1,0-1 1,0 0-1,0 1 0,0-1 1,0 0-1,0 1 1,0-1-1,1 0 1,-1 1-1,0-1 0,0 0 1,0 0-1,1 1 1,-1-1-1,0 0 0,0 1 1,1-1-1,-1 0 1,0 0-1,1 0 0,-1 0 1,0 1-1,1-1 1,-1 0-1,1 0-6,-1 0 0,1 1 0,-1-1 0,0 0 0,1 0 0,-1 1 0,1-1 0,-1 0-1,0 1 1,1-1 0,-1 1 0,0-1 0,1 0 0,-1 1 0,0-1 0,0 1 0,1-1 0,-1 1 0,0-1 0,0 0 0,0 1 0,0-1 0,0 1 0,1-1 0,-1 1 0,0-1 0,0 1-1,0-1 1,0 1 0,-1 0 0,1 0-101,0-1-1,0 0 1,0 1 0,0-1-1,0 1 1,0-1-1,0 0 1,0 1 0,0-1-1,0 1 1,0-1-1,1 0 1,-1 1-1,0-1 1,0 0 0,0 1-1,1-1 1,-1 0-1,0 1 1,0-1 0,0 0-1,1 1 1,-1-1-1,0 0 1,1 0-1,-1 1 1,0-1 0,1 0-1,-1 0 1,0 0-1,1 1 1,-1-1 0,0 0-1,1 0 1,-1 0-1,1 0 1,-1 0-1,0 0 1,1 0 0,-1 0-1,1 0 1,-1 0-1,0 0 1,1 0 0,-1 0-1,1 0 1,-1 0-1,0 0 1,1 0-1,-1-1 1,0 1 0,1 0-1,-1 0 1,0 0-1,1-1 1,-1 1 0,0 0-1,1 0 1,-1-1-1,0 1 1,0 0-1,1-1 1,27-22-6238,-22 18 5761,83-71-10232,-3 1 5173,-46 34 3742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1148,'6'-6'1277,"-5"5"-784,1 0 0,-1 0 1,1 0-1,-1 0 0,0 0 1,0-1-1,1 1 0,-1-1 1,0 1-1,0-1 0,0 1 1,-1-1-1,3-6 5512,-3 8-5864,14-3 2117,-3 1-1565,1 1 0,-1 0 0,1 1 0,-1 0 0,1 1 0,-1 1 0,19 4 0,-26-5-502,14 2 397,0 1-1,0 0 0,-1 2 0,1 0 0,-1 1 0,21 13 0,-33-17-445,0 0 0,0 0 0,0 1 0,0 0 0,-1 0 0,0 0 0,0 1 0,0-1 0,0 1 0,-1 0 0,0 0 0,0 0 0,0 1 0,0-1 0,-1 1 0,0-1 0,0 1 0,0 0 0,-1 0 0,0 0 0,0 0 0,-1 9 0,0-10 4,2 26 232,-3-1 0,0 0 0,-2 0 0,-1 0 0,-14 49 0,14-64-378,1 1 0,0-1 0,1 1 0,1 0 0,0 0 0,2 21 0,-1-6 0,0-27 0,1-1 0,-1 0 0,0 0 0,1 0 0,0 0 0,-1 0 0,1 0 0,0-1 0,1 1 0,-1 0 0,0 0 0,1-1 0,-1 1 0,1-1 0,0 1 0,4 3 0,-2-2 0,1 0 0,0-1 0,0 1 0,0-1 0,0-1 0,0 1 0,0-1 0,8 3 0,8 1 0,0-2 0,1 0 0,34 2 0,-49-5 0,3-1 0,9 2 0,-1 0 0,0-2 0,1-1 0,28-4 0,13-6-34,0-3 0,104-40 1,-47 5-4876,-108 45 3501,0 0-1,-1-1 1,14-10-1,-7 0-3703,-14 15 4940,-1 0-1,0 0 1,0 0 0,1 0 0,-1 0-1,0 0 1,0 0 0,0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136 562 140,'-54'4'4835,"-8"-1"3816,42-1-5015,29-1-2642,3 0-282,-1 0 0,1 1 0,21 6-1,26 5 339,847-8 6571,-708-10-6872,470-21 1122,-301 10-1498,61-8-373,-92 4 0,1406-77 0,95-4 0,-391 58 0,-113 15 0,-1168 20 0,100-7 0,952-148 0,-1104 146 0,38-9 0,-86 13 0,-90 17 0,0-1 0,-39-1 0,-25 2 0,-116 18-5328,-131 9-12955,189-18 13606,12 0 1754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662 196 724,'-2'2'426,"0"0"0,-1 0 0,1 0 0,-1-1 0,1 1 0,-1-1 0,0 0 0,0 1 0,1-1 0,-1-1 0,0 1 0,0 0 0,-5 0 0,4-1 388,0 1 1,0 0-1,0 0 0,0 0 0,0 1 0,0-1 0,1 1 0,-1 0 0,1 0 0,-5 3 0,-10 12 2479,14-13-2350,-1 1-1,0-1 1,0 0 0,-9 6 0,-37 30 3652,49-38-4430,-1 0-1,1 1 0,-1-1 0,1 0 1,0 1-1,0-1 0,0 1 0,0 0 1,-2 3-1,3-3-62,-1 0 0,0 0 0,0-1 0,0 1 0,0 0 0,0-1 0,-1 0 0,1 0 0,-4 3-1,5-5-68,1 1 0,0-1 0,0 0 0,-1 0-1,1 0 1,0 1 0,0-1 0,0 0-1,-1 0 1,1 1 0,0-1 0,0 0-1,0 1 1,0-1 0,-1 0 0,1 0-1,0 1 1,0-1 0,0 0 0,0 1 0,0-1-1,0 0 1,0 1 0,0-1 0,0 0-1,0 1 1,0-1 0,0 0 0,0 1-1,0-1 1,1 0 0,-1 0 0,0 1-1,0-1 1,0 0 0,0 1 0,1-1 0,0 2 549,-5-6-550,-19-26-32,21 27 0,0 1 0,0-1 0,1 0 0,-1 0 0,1 1 0,-1-1 0,1 0 0,0 0 0,0-1 0,0 1 0,1 0 0,-1 0 0,1 0 0,0 0 0,0-1 0,0 1 0,0 0 0,0 0 0,1-1 0,1-5 0,-1 1 0,1 0 0,1 0 0,-1 0 0,1 1 0,0-1 0,1 1 0,5-9 0,-6 12 0,2-4 0,0-1 0,1 2 0,0-1 0,1 1 0,0 0 0,0 0 0,0 0 0,14-8 0,50-31 0,-53 33 0,1 1 0,0 0 0,31-13 0,16 5 0,-56 18 0,1 1 0,0 0 0,0 0 0,0 1 0,13 2 0,14 0 0,-29-2 0,0 1 0,0 0 0,0 1 0,-1 0 0,1 0 0,0 1 0,-1 0 0,1 1 0,-1-1 0,14 10 0,-6-2 0,-1 0 0,-1 1 0,0 0 0,18 22 0,-12-15 0,-17-17 0,-1 0 0,1 0 0,0 1 0,-1-1 0,0 1 0,0 0 0,1 0 0,-2 0 0,1 0 0,0 0 0,2 6 0,2 12 0,0 1 0,-2 0 0,0 0 0,-2 1 0,0 38 0,-3-45 0,-1 1 0,0-1 0,-2 0 0,0 0 0,0-1 0,-2 1 0,0-1 0,-12 23 0,-10 13 0,12-18 0,-1 0 0,-2-2 0,-2 0 0,-1-1 0,-35 38 0,35-47 0,-35 35 0,-2-2 0,-92 63 0,126-102 0,-47 20 0,42-21 0,-13 3 0,-2-2 0,0-1 0,-1-3 0,-89 10 0,125-20 0,1 0 0,-1-1 0,0 0 0,1-1 0,-1 0 0,1-1 0,0 0 0,-1 0 0,-16-7 0,23 8 0,1 0 0,-1-1 0,0 1 0,1-1 0,-1 0 0,1 1 0,-1-1 0,1 0 0,0 0 0,0-1 0,0 1 0,0 0 0,0-1 0,1 1 0,-1-1 0,1 0 0,-1 1 0,1-1 0,0 0 0,0 0 0,0 0 0,0 0 0,1 0 0,-1 0 0,1 0 0,0 0 0,0 0 0,0 0 0,0 0 0,1 0 0,-1 0 0,1 0 0,-1 0 0,3-3 0,-1-1 0,1 1 0,-1 0 0,2 0 0,-1 0 0,1 1 0,0-1 0,0 1 0,0 0 0,1 0 0,-1 0 0,1 1 0,8-6 0,8-5 0,44-22 0,-35 21 0,-6 4 0,1 1 0,0 1 0,0 1 0,1 1 0,1 1 0,-1 2 0,1 0 0,0 2 0,0 1 0,0 1 0,0 2 0,0 0 0,0 2 0,0 1 0,-1 1 0,1 1 0,-1 1 0,-1 2 0,36 16 0,-39-13 0,0 1 0,-2 1 0,28 23 0,20 14 0,-31-23 0,25 16 0,39 13 0,-73-44 0,-18-12 0,39-8-277,-45-8-6177,-2 13 5648,1 0-1,-1 0 0,0-1 0,0 1 1,-1-1-1,1 1 0,0-1 0,-1 0 0,0 1 1,0-1-1,0 0 0,0 0 0,0 0 1,0 0-1,-1 0 0,1 0 0,-1 0 0,0 0 1,0-1-1,-1-5 0,1 8 570,1-1 0,-1 0 0,0 1 0,1-1 0,-1 1 0,1-1 0,-1 1 0,1-1 0,0 1 0,-1-1 0,1 1 0,0 0 0,0-1 0,0 1 0,0 0 0,0 0 0,0 0 0,1 0 0,-1 0 0,2-1 0,3-3-491,8-11-1437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4:2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 1452,'0'-1'307,"-1"1"1,0-1-1,1 0 1,-1 0-1,0 1 0,0-1 1,0 0-1,0 1 0,0-1 1,0 1-1,0-1 0,0 1 1,0-1-1,0 1 0,0 0 1,0-1-1,0 1 0,0 0 1,-2 0-1,-35-3 15367,49 4-10810,9 3-2092,18 5-914,-34-3-1858,-3-5 0,-1 0 0,1 0 0,-1 0 0,1 0 0,-1-1 0,1 1 0,0 0 0,-1 0 0,1-1 0,0 1 0,0-1 0,0 1 0,-1-1 0,1 1 0,0-1 0,0 1 0,0-1 0,0 0 0,0 1 0,0-1 0,0 0 0,0 0 0,0 0 0,1 1 0,0-2 0,1 2 0,0 0 0,0 0 0,0 0 0,-1-1 0,1 1 0,0-1 0,0 0 0,0 0 0,0 0 0,0 0 0,4-2 0,7 1 0,240 1 0,-224-4 0,-23 3 0,0 0 0,0 0 0,0 0 0,0 1 0,1 0 0,7 2 0,7 1 0,43 0 0,-12 5 0,-32-2 0,-18-5 0,0 0 0,0 0 0,0 0 0,1 0 0,-1 0 0,-1 1 0,1 0 0,0-1 0,0 1 0,-1 0 0,1 1 0,-1-1 0,1 0 0,2 5 0,0 0 0,-4-5 0,0 0 0,0 0 0,-1 0 0,1 0 0,-1 1 0,0-1 0,1 0 0,-1 0 0,0 1 0,-1-1 0,1 0 0,0 0 0,0 1 0,-1-1 0,0 0 0,1 0 0,-1 0 0,0 0 0,0 0 0,0 0 0,-2 3 0,0 3 0,0 0 0,0 1 0,-1-1 0,1 1 0,-2-1 0,1 0 0,-1-1 0,-10 13 0,3-7 0,1 1 0,0 1 0,-16 30 0,4-16 0,20-25 0,0 0 0,-1 0 0,1 0 0,1 0 0,-1 0 0,1 0 0,-4 9 0,4-8 0,2-2 0,-1 0 0,0 0 0,0 0 0,0 0 0,0-1 0,0 1 0,-1 0 0,1-1 0,-1 1 0,0-1 0,0 0 0,1 1 0,-2-1 0,1 0 0,-5 4 0,3-3 0,0 0 0,0 0 0,0 1 0,0 0 0,1-1 0,0 1 0,-1 1 0,-4 7 0,-13 11 0,19-16 0,4 0 0,9-1 0,-7-5 0,1 0 0,0-1 0,0 1 0,-1-1 0,1 0 0,8-1 0,26 1 0,-10 2 0,1-2 0,-1-1 0,0-1 0,1-1 0,-1-2 0,34-10 0,34-5 0,-36 4 0,-48 11 0,1 1 0,-1 0 0,17-1 0,-23 4 0,-2 1 0,1-1 0,-1 0 0,1 0 0,-1 0 0,0 0 0,0-1 0,1 0 0,5-4 0,13 1 0,-22 5 0,-1 0 0,0 0 0,1 0 0,-1-1 0,1 1 0,-1 0 0,0 0 0,1-1 0,-1 1 0,0-1 0,1 1 0,-1-1 0,0 0 0,0 0 0,1 1 0,0-3 0,-1 3 0,-1 0 0,0 0 0,0 0 0,0 0 0,0 0 0,0 0 0,0-1 0,0 1 0,0 0 0,1 0 0,-1 0 0,0 0 0,0 0 0,0 0 0,0-1 0,0 1 0,0 0 0,0 0 0,0 0 0,0 0 0,0 0 0,0-1 0,0 1 0,0 0 0,0 0 0,0 0 0,0 0 0,0 0 0,0-1 0,0 1 0,0 0 0,0 0 0,-1 0 0,1 0 0,0 0 0,0 0 0,0-1 0,0 1 0,0 0 0,0 0 0,0 0 0,0 0 0,0 0 0,-1 0 0,1 0 0,0 0 0,0 0 0,0 0 0,0-1 0,0 1 0,-1 0 0,1 0 0,0 0 0,0 0 0,0 0 0,0 0 0,-1 0 0,-22-2-1037,-5 3-3362,10-1 83,8 0-505,18 21-12429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874 27 392,'0'0'9502,"-25"-14"-2100,24 4-6391,2 7 82,-1 10 3287,-1-6-4067,-1 0 0,1 1 0,0-1 1,-1 0-1,1 0 0,0 0 0,-1 0 1,0-1-1,1 1 0,-1 0 0,1-1 1,-1 1-1,-2 0 0,-9 6 606,11-7-104,-11 1 1867,13 5-2523,0 1-132,0-6-27,0 1 0,0-1 0,-1 0 0,1 0 0,-1 0 0,1 0 0,-1 0 0,1 0 0,-1 0 0,1 0 0,-1 0 0,0 0 0,0 0 0,1 0 0,-1 0 0,0-1 0,-2 2 0,0 1 0,-1 2 0,0 0 0,-1 0 0,1 0 0,-1-1 0,-8 7 0,10-9 0,0 1 0,1-1 0,-1 0 0,1 1 0,0 0 0,-1-1 0,1 1 0,1 0 0,-3 3 0,2-1 0,-1-1 0,0 1 0,0-1 0,-1 0 0,1 0 0,-7 5 0,-36 24 0,22-17 0,2 1 0,-1 1 0,-25 27 0,10-6 0,-59 47 0,27-26 0,23-21 0,-72 44 0,7-5 0,96-69 0,14-9 0,0 1 0,0-1 0,0 1 0,1 0 0,-1 0 0,0 0 0,1 0 0,-1 0 0,0 1 0,1-1 0,-1 0 0,1 1 0,0-1 0,-1 1 0,1-1 0,0 1 0,0 0 0,0-1 0,0 1 0,0 0 0,1 0 0,-2 3 0,4 2 0,9-1 0,-10-5 0,0 0 0,1-1 0,-1 1 0,0-1 0,0 0 0,1 1 0,-1-1 0,1 0 0,-1 0 0,0 0 0,1 0 0,-1 0 0,0 0 0,1 0 0,-1-1 0,1 1 0,-1 0 0,0-1 0,0 1 0,1-1 0,1-1 0,6-1 0,15-1 0,28-7 0,96-24 0,-112 28 0,100-14 0,-28 5 0,-73 11 0,0 3 0,-1 0 0,1 2 0,52 8 0,-6-1 0,-20 0 0,-57-6 0,-1 0 0,1-1 0,0 1 0,0-1 0,0 0 0,0 0 0,7 0 0,27-2 0,-25 2 0,-12 0 0,0 0 0,0 0 0,0 0 0,0 0 0,0 0 0,0-1 0,0 1 0,0 0 0,0 0 0,0-1 0,-1 1 0,1-1 0,0 1 0,0-1 0,0 1 0,0-1 0,0 0 0,-1 1 0,1-1 0,0 0 0,-1 0 0,1 1 0,0-1 0,-1 0 0,1 0 0,0-1 0,-1 2 0,1-3 0,-1 1 0,1 0 0,0-1 0,-1 1 0,0-1 0,1 1 0,-1-1 0,0 0 0,0 1 0,0-1 0,-1-3 0,0-3 0,1-10 0,1 13 0,-1 0 0,0-1 0,0 1 0,0-1 0,-1 1 0,0 0 0,0-1 0,-1 1 0,0 0 0,-5-12 0,2 7 0,1 0 0,0-1 0,0 0 0,1 0 0,1 0 0,0 0 0,1 0 0,0-1 0,1 1 0,1-16 0,-1 17 0,-13-100 0,13-40 0,0 150 0,0 0 0,0 1 0,0-1 0,0 0 0,0 0 0,0 1 0,-1-1 0,1 0 0,0 1 0,0-1 0,-1 0 0,1 1 0,0-1 0,-1 0 0,1 1 0,-1-1 0,1 1 0,-1-1 0,1 1 0,-1-1 0,0 0 0,-1 0 0,-1 0 0,1 0 0,0 0 0,0 0 0,0 1 0,-1-1 0,1 1 0,0 0 0,-1-1 0,1 1 0,-4 0 0,4 1 0,0 0 0,0 0 0,0-1 0,0 1 0,0 0 0,0 1 0,0-1 0,0 0 0,0 1 0,1-1 0,-1 1 0,1-1 0,-1 1 0,1 0 0,-1-1 0,1 1 0,0 0 0,0 0 0,0 0 0,0 0 0,0 0 0,0 0 0,1 0 0,-2 3 0,-1 4 0,1 0 0,0 0 0,0 0 0,0 0 0,1 15 0,-12 81 0,41 210 0,-16-219 0,11 205 0,-23-111 0,-12-96 0,12-15 0,0-74 0,0-9-153,0 3-729,12-6-5047,75-44-7294,-55 25 8949,-7 3 1742,23-6-136,14-6 482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1 480,'-19'10'3694,"-1"-1"-1,0 0 1,-33 8-1,41-13-2281,-1-2-1,0 1 1,-24 0 0,34-4-1172,1 1 0,0 0 1,-1 1-1,1-1 1,0 0-1,-1 1 1,1-1-1,0 1 1,0 0-1,-1-1 1,1 1-1,0 0 0,0 1 1,0-1-1,0 0 1,-3 3-1,6-3-89,0 0-1,1 0 1,-1 0-1,0 1 1,0-1-1,0-1 1,1 1-1,-1 0 1,0 0-1,1 0 1,-1-1 0,1 1-1,-1-1 1,1 1-1,2 0 1,21 6 473,40 10 851,-27-9-1178,-27-5-240,-1 0 0,1-1 0,0 0 0,12 0-1,48 1 301,8 1-4203,-70-5 4768,2-2-4050,2 0-6145,-21 10 3086,1-3 5172,-1-1 0,1 0 0,-1-1 0,0 0 0,-13 2 0,6-1 113,-12 5-776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0 992,'-88'86'8980,"1"-1"-1376,85-83-7466,0 0 0,1-1 0,-1 1-1,1 0 1,-1 0 0,1 0 0,0 0 0,0 0 0,0 0 0,0 0 0,0 1 0,0-1 0,1 0 0,-1 1 0,1-1 0,0 0 0,-1 1 0,1-1 0,0 0 0,0 1 0,1-1 0,-1 0 0,0 1 0,1-1 0,0 0 0,-1 1 0,1-1 0,0 0 0,0 0-1,0 0 1,0 0 0,1 0 0,-1 0 0,0 0 0,1 0 0,0 0 0,-1-1 0,1 1 0,0-1 0,3 3 0,6 4 207,1 0-1,0-1 1,0 0-1,1-1 0,19 7 1,19 2-24,0-2 0,2-2 0,64 5 0,-47-7-417,-2-3-1886,1-2 0,108-8 0,-143 0-481,-1-1 0,36-11 0,-53 12 1283,1-1-201,0 0 0,0-1-1,-1-1 1,16-9-1,0-1-607,17-4-171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1200 65 1800,'-5'-16'8896,"-8"4"-3809,-25-8-854,16 9-1856,19 10-2188,0 0 0,-1 0 0,1 0 0,0 1 0,0-1 0,-1 1 0,1 0 0,0 0 0,-1 0 0,-5 1 0,-42 7 425,21-2-435,-2-1 83,1 2-1,-35 11 1,28-7 48,-215 81 2530,177-61-2139,18-3-225,0 2 1,3 3-1,-61 46 1,95-62-395,0 1 0,1 0 0,1 2 0,1 1-1,1 0 1,-21 35 0,33-49-74,1 0-1,1 1 1,-1 0-1,1-1 0,0 1 1,1 1-1,0-1 1,-1 9-1,2-14-5,1-1 1,-1 1-1,1 0 0,0 0 0,0 0 0,0 0 0,0 0 0,1 0 1,-1-1-1,1 1 0,0 0 0,-1 0 0,1 0 0,0-1 0,1 1 1,-1-1-1,0 1 0,1-1 0,0 1 0,-1-1 0,1 0 0,0 0 1,0 1-1,0-2 0,5 4 0,-2-1 9,0-1 1,0 0-1,0 0 1,1-1-1,-1 0 1,1 0-1,0 0 1,0 0-1,0-1 1,0 0-1,0 0 1,0-1-1,0 0 1,0 0-1,0 0 1,0-1-1,0 1 1,0-1-1,0-1 1,-1 1-1,1-1 1,7-4-1,11-3-11,-13 5 0,0 0 0,0-1 0,0-1 0,-1 1 0,0-1 0,14-12 0,-11 6 0,-5 5 0,0 0 0,-1-1 0,0 0 0,0 0 0,10-18 0,8-8 0,-21 29 0,0 0 0,0 0 0,0 0 0,-1-1 0,0 1 0,0-1 0,0 0 0,-1 0 0,3-9 0,-1-3 0,-1 0 0,-1 0 0,0 0 0,-1 0 0,-1 0 0,-1 0 0,0 0 0,-1 0 0,-6-22 0,0 16 0,5 14 0,-1-1 0,2 0 0,-1 0 0,2 0 0,-1-1 0,1-19 0,4 19 0,5 14 0,12 19 0,-11-10 0,8 5 0,-2 1 0,0 1 0,24 37 0,-31-43 0,-1 1 0,0 0 0,-1 0 0,-1 1 0,0 0 0,-1 0 0,4 21 0,-3 2 0,-2-15 0,0 1 0,-1 0 0,-3 45 0,-3-27 0,1-2 0,-1 0 0,-3 0 0,-13 44 0,8-46 0,-2 0 0,-31 58 0,27-65 0,-9 16 0,-43 57 0,54-82 0,-2 0 0,-1-1 0,0-1 0,-37 28 0,46-40 0,4-3 0,0 1 0,-1-1 0,1 0 0,-1 0 0,0-1 0,-8 3 0,8-4 0,2 0 0,0 0 0,0-1 0,0 1 0,-1-1 0,1 0 0,0 0 0,-1-1 0,1 1 0,-1-1 0,1 0 0,0-1 0,-1 1 0,1-1 0,0 0 0,-1-1 0,1 1 0,0-1 0,-7-3 0,-6-5 81,13 8-610,0-1-1,0 0 1,1 0-1,-1 0 1,0 0-1,1-1 1,0 0-1,-4-4 1,7 7 223,0-1 1,0 1-1,0-1 1,0 1 0,1-1-1,-1 1 1,0-1 0,1 0-1,-1 1 1,1-1-1,0 1 1,-1-1 0,1 0-1,0 0 1,0 1 0,0-1-1,0 0 1,1 1-1,-1-1 1,0 0 0,1 1-1,-1-1 1,1 0 0,-1 1-1,1-1 1,0 1-1,0-1 1,-1 1 0,1-1-1,0 1 1,1 0 0,0-2-1,3-2-832,-1 0-1,1 0 1,0 0-1,1 1 1,-1-1-1,11-5 1,-3 3-468,1-1 1,1 2 0,23-8 0,23-2-770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44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1119 5 5734,'-5'0'0,"-1"0"0,1 0 0,0 0 0,3 0 0,-2-1 0,3 0 0,-5 0 0,0 1 0,-4 0 0,-13-1 0,7 0 0,-28 1 0,23 1 0,-39 4 0,33 1 0,-29 2 0,32-1 0,-25 4 0,23-4 0,-29 7 0,31-8 0,-27 7 0,29-7 0,-27 7 0,28-7 0,-26 10 0,27-8 0,-25 11 0,26-9 0,-24 12 0,24-10 0,-21 16 0,23-13 0,-18 20 0,20-17 0,-20 27 0,19-24 0,-16 28 0,19-28 0,-12 25 0,16-25 0,-19 43 0,18-33 0,-12 37 0,16-37 0,1 33 0,5-30 0,8 46 0,0-44 0,19 48 0,-11-47 0,30 44 0,-22-47 0,36 39 0,-29-43 0,44 36 0,-39-39 0,14 5 0,1-2 0,-7-8 0,48 17 0,-55-30 0,42 0 0,-39-7 0,55-5 0,-56-1 0,13-6 0,-1-1 0,-11 1 0,54-24 0,-60 20 0,31-19 0,-34 16 0,45-33 0,-41 26 0,36-32 0,-44 32 0,25-27 0,-29 24 0,30-41 0,-34 41 0,24-37 0,-29 41 0,14-29 0,-19 29 0,3-29 0,-10 30 0,-6-34 0,0 30 0,-11-38 0,7 32 0,-5-16 0,-1 5 0,4 11 0,-7-12 0,0 1 0,2 11 0,-21-33 0,15 32 0,-32-39 0,28 43 0,-34-29 0,31 37 0,-45-16 0,38 24 0,-58-3 0,49 13 0,-9 5 0,-2 3 0,6 2 0,-11 4 0,0 0 0,3-1 0,-2-1 0,0-1 0,2-2 0,-21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79 188,'10'0'271,"5"1"2545,-1-2 0,0 0 0,0 0 0,24-6 0,5-2-2425,1 1-1,-1 3 0,58 0 0,67-9-3354,12-7-7656,-142 14 8828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79 2408,'0'1'659,"-1"0"0,0 0-1,0 0 1,1 0 0,-1 0-1,0 0 1,0-1 0,0 1-1,0 0 1,0-1 0,0 1-1,0 0 1,0-1 0,-1 1-1,1-1 1,-1 1 0,0-1-31,1 0 1,0 1-1,0-1 1,-1 1-1,1 0 1,0-1-1,0 1 1,0 0-1,0 0 1,0-1-1,-1 1 1,2 0-1,-1 0 1,0 0-1,0 0 1,0 1-1,-1 1 1,2-3-488,0 1-1,0-1 1,0 1 0,0-1-1,0 1 1,0 0 0,0-1-1,0 1 1,0-1 0,0 1-1,0-1 1,0 1 0,1-1 0,-1 1-1,0-1 1,0 1 0,1-1-1,-1 1 1,0-1 0,1 1-1,-1-1 1,0 1 0,1 0-1,8-4-219,1 0-266,-5-10-2567,-4 12 2486,0 0 0,0 0 0,-1 0 0,1 0 0,0 0 0,0 0 0,0 0 0,-1 0 0,1 0 0,-1 0-1,1 0 1,-1 0 0,1 0 0,-1 0 0,1-1 0,-1 1 0,0 0 0,0 0 0,0-1 0,0 1 0,0 0 0,0 0 0,0-1 0,0 1 0,-1-2 0,1-2-385,5-19-5780,-3 22 6215,-1 0-1,1-1 1,0 1-1,0 1 0,-1-1 1,1 0-1,0 0 1,1 1-1,2-3 0,4-2-553,6-8-838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52 115 1364,'-15'-14'2345,"13"13"-1999,0 0 0,1-1 0,-1 1 0,1 0-1,-1 0 1,1-1 0,0 1 0,-1-1 0,1 1 0,0-1 0,0 0 0,0 1 0,0-1 0,0 0 0,1 0 0,-1 1 0,0-1 0,1 0 0,0 0 0,-1-2 0,-4-1 1135,5 5-1444,-1 0-1,1 0 1,-1 0 0,1 0-1,0 0 1,-1-1-1,1 1 1,-1 0-1,1 0 1,0 0-1,-1-1 1,1 1-1,0 0 1,-1 0-1,1-1 1,0 1-1,0 0 1,-1-1-1,1 1 1,0 0-1,0-1 1,-1 1-1,1 0 1,0-1 0,0 1-1,0 0 1,0-1-1,0 1 1,-1-1-1,1 1 1,0 0-1,0-1 1,0 1-1,0-1 1,0 1-1,0-1 1,0 1-1,1 0 1,-1-1-1,0 1 1,0-1-1,0 1 1,0 0-1,0-1 1,1 1 0,-1 0-1,0-1 1,0 1-1,1 0 1,-1-1-1,0 1 1,22-7 1890,-21 7-1764,0 0-1,0 0 0,0 0 1,0 0-1,0 0 0,0 0 1,0 0-1,0-1 0,0 1 0,0 0 1,0-1-1,0 1 0,0-1 1,0 1-1,0-1 0,0 1 1,0-1-1,0 0 0,-1 0 1,1 1-1,0-1 0,0 0 1,-1 0-1,1 0 0,-1 0 1,1 1-1,-1-1 0,1 0 1,-1 0-1,1 0 0,-1 0 0,0 0 1,1 0-1,-1 0 0,0-1 1,0 0-1,-6-8 1298,-13 7 6691,18 4-7942,3 6 109,-14 13 23,12-17-341,-1 0 0,1-1 0,0 1 0,0 0 0,0-1 0,0 1 0,1 0 0,-1 0 0,1-1 0,-1 1 0,1 0 0,0-1 0,0 1 0,0-1 0,3 4 0,0 5 0,19 100 0,2 9 0,-19-90 0,-1 0 0,-2 1 0,-1 0 0,-4 60 0,1-22 0,-12 124 0,13-155 0,-1-7 0,1 1 0,1 0 0,2-1 0,1 1 0,1-1 0,11 33 0,-14-58 0,0 1 0,0-1 0,-1 1 0,1-1 0,-2 1 0,1 11 0,-1-17 0,-1 4 0,15 10 0,-3-8-158,-27-9-2817,16 2 2825,-1 0 0,0 0 0,1 1 0,-1-1 0,0 0 0,1 0-1,-1 0 1,0 0 0,0 0 0,1 0 0,-1 0 0,0 0 0,1 0 0,-1-1-1,0 1 1,0 0 0,1 0 0,-1-1 0,0 1 0,1 0 0,-1-1-1,1 1 1,-1-1 0,1 1 0,-1 0 0,0-1 0,1 0 0,-1 1 0,1-1-1,0 1 1,-1-1 0,1 1 0,0-1 0,-1 0 0,1 1 0,0-1 0,-1 0-1,1 1 1,0-1 0,0 0 0,0 0 0,0 1 0,0-1 0,0 0 0,0 1-1,0-1 1,0 0 0,0 0 0,0 1 0,0-1 0,1 0 0,-1 1 0,0-1-1,0 0 1,1 1 0,-1-1 0,0 0 0,1 1 0,0-1 0,3-10-1494,1 0 0,1 1 1,0 0-1,0 0 0,1 1 1,0 0-1,9-9 1,-3 5 230,0 0 0,1 1 0,26-17 0,11 0-373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76 1236,'2'-3'735,"1"1"0,-1-1 0,0 0 1,0 0-1,0 1 0,0-1 0,-1-1 0,1 1 0,-1 0 0,0 0 0,2-6 0,-3 7-344,0 1-1,0 0 0,0-1 1,-1 1-1,1-1 0,0 1 0,-1 0 1,1-1-1,-1 1 0,1 0 1,-1-1-1,0 1 0,1 0 0,-1 0 1,0 0-1,0 0 0,0-1 1,0 1-1,0 0 0,0 1 0,0-1 1,0 0-1,0 0 0,-1 0 1,1 1-1,-2-2 0,1 2-271,1-1-1,-1 1 1,0-1-1,1 1 1,-1 0-1,0 0 1,1 0-1,-1 0 1,0 0-1,1 0 1,-1 1-1,0-1 1,1 0-1,-1 1 1,0-1-1,1 1 1,-1 0-1,1-1 1,-1 1-1,1 0 1,-1 0-1,1 0 1,0 0-1,-1 0 1,0 2-1,-36 38 674,24-24-657,4-3-44,-1 0-1,2 0 1,-11 20 0,1 3 2,10-21-40,1 1 0,0 0 1,-9 30-1,-56 181 581,60-191-493,10-27-90,1 0 0,0 0-1,1 0 1,0 0 0,1 0 0,0 0-1,0 0 1,3 14 0,0 28 187,-3-38-178,0 4 50,0 1 0,1 0 0,1-1 0,8 36 1,0-17 69,-8-26-56,1 1 0,0-1 1,1 0-1,10 20 1,-6-19 129,1 0 1,1 0-1,-1-1 1,2 0-1,-1-1 1,2 0-1,-1-1 1,1 0 0,1-1-1,0 0 1,0-1-1,0 0 1,1-1-1,20 6 1,-27-10-197,-1-1-1,1 1 1,0-1 0,0 0-1,-1-1 1,1 0 0,0 0-1,0 0 1,0-1 0,0 0-1,-1-1 1,1 1 0,-1-1-1,10-4 1,1-3-88,-1 0 0,0-2 1,29-23-1,-31 23 78,-6 5-48,-1-1 0,1-1 0,-1 1 0,0-1 0,-1 0 0,0-1 0,0 0 0,-1 0 0,0 0 0,-1 0 0,0-1 0,4-15 0,-2 2 0,-2 0 0,0 0 0,-2-1 0,0-35 0,-3 42 0,-1 0 0,-1 1 0,0 0 0,-1-1 0,-1 2 0,-12-30 0,12 31 0,-5-8 0,-1 0 0,-1 1 0,-1 1 0,-21-26 0,25 34 0,-6-7 0,-2 1 0,0 0 0,0 2 0,-2 0 0,0 0 0,-32-18 0,-134-63 0,137 76-165,-83-24 1,8 17-3910,100 24 710,-41-13 0,12-6-3981,51 23 7175,0 0 0,1 0 0,-1 0-1,0-1 1,1 1 0,-1 0-1,1-1 1,-1 1 0,0-1 0,1 1-1,-1 0 1,1-1 0,-1 1 0,1-1-1,-1 0 1,1 1 0,-1-1 0,1 1-1,0-1 1,-1 0 0,1 1 0,0-1-1,0 0 1,-1 1 0,1-1-1,0 0 1,0 1 0,0-1 0,0 0-1,0 0 1,0 1 0,0-1 0,0 0-1,0 0 1,0 1 0,0-1 0,1 0-1,-1 1 1,0-2 0,2 0-151,-1 1 0,1-1 0,0 0 0,-1 1 0,1-1 0,0 1 0,0-1 0,0 1 0,0 0 0,0 0 0,3-1 0,30-12-2116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3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58 816,'-1'-2'459,"1"1"0,0-1 0,-1 1 0,1-1 0,-1 1 0,1 0 0,-1-1-1,0 1 1,1 0 0,-1-1 0,0 1 0,0 0 0,0 0 0,0 0 0,0 0 0,0 0 0,-1 0 0,1 0 0,0 0 0,0 0 0,-1 0-1,1 1 1,-1-1 0,-1 0 0,-48-15 4769,15 5-3240,34 10-1919,1 1-1,-1 0 0,0 0 1,1-1-1,-1 1 0,0 0 1,1 0-1,-1 0 1,0 1-1,1-1 0,-1 0 1,1 1-1,-1-1 1,0 1-1,1-1 0,-2 2 1,-10 2 160,-72 24 333,69-21-386,0-1-1,-18 12 0,-3 1 133,22-10-158,1 0 0,1 1 0,0 1 0,0 0 1,-13 15-1,-5 4 83,26-25-190,0 1-1,1 0 1,-1 0-1,1 0 1,0 0 0,1 0-1,-1 1 1,1 0-1,1-1 1,-1 1-1,-2 14 1,-13 31 121,16-49-158,0 0 0,1 1 0,-1-1 0,1 0-1,0 0 1,0 1 0,0-1 0,0 1 0,1-1 0,0 1-1,-1-1 1,1 1 0,0-1 0,1 0 0,-1 1 0,1-1-1,-1 1 1,1-1 0,0 1 0,0-1 0,0 0 0,1 0-1,3 6 1,-3-5 51,1 0 0,-1 0-1,1 0 1,0 0 0,1 0-1,-1-1 1,1 1 0,-1-1-1,1 0 1,0 0 0,0-1-1,0 1 1,1-1 0,-1 0-1,1 0 1,-1 0 0,1-1-1,5 2 1,-6-3 91,0 0 0,0 0-1,0-1 1,0 0 0,0 0 0,0 0-1,0 0 1,0 0 0,0-1 0,0 1-1,-1-1 1,1 0 0,-1 0 0,1-1 0,-1 1-1,0-1 1,0 0 0,6-5 0,-3-1-91,1 1 0,-1-1 0,0 1 0,-1-2 0,0 1 1,-1 0-1,0-1 0,0 0 0,-1 0 0,4-21 0,-3 1 139,-2-1-1,-2-43 1,0 33 88,0 40-292,11 15 108,35 31 404,-31-33-303,-2 1 0,0 1-1,16 19 1,-12-8 61,-1 1 0,-1 1 0,-2 1 0,16 43 1,-5-6-120,-4 2 1,21 126 0,-40-175-144,-1-1 0,-1 1 0,0-1 0,-5 22 0,0-4 0,-4 91 0,10-119 0,0 0 0,-1 0 0,0 0 0,0 1 0,-1-1 0,1 0 0,-1-1 0,-1 1 0,0 0 0,0-1 0,0 1 0,0-1 0,-1 0 0,0 0 0,0 0 0,-1-1 0,0 1 0,0-1 0,0 0 0,-1-1 0,1 1 0,-1-1 0,0 0 0,0-1 0,-1 1 0,1-1 0,-1 0 0,1-1 0,-11 3 0,-10 3-85,0-2 0,0 0 1,0-2-1,-1-1 0,-28 0 0,-6 0-1361,-22 1-2190,74-5 1372,-1 0 0,1 0 0,-14-5 0,15 1-2337,21-7-6232,-4 9 10459,-6 2 824,23-12-2700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72 468,'-23'15'3787,"-7"4"6394,9-12-6827,16-6-2038,0 0 0,0 1-1,0 0 1,0 0 0,-8 4-1,11-4-381,2-1-753,0 1-1,-1-1 1,1 1-1,0 0 1,0-1-1,1 1 1,-1 0-1,0-1 1,0 1-1,1-1 1,0 3-1,7 0-1077,-20-7-1352,-12-20-4794,23 22 6688,-1 0 0,1 0-1,1-1 1,-1 1 0,0 0 0,0-1-1,0 1 1,1-1 0,-1 1-1,1-1 1,-1 1 0,1-1 0,-1 1-1,1-1 1,0 1 0,0-1-1,0 0 1,0 1 0,0-1 0,0 1-1,1-4 1,35-60-7882,-23 37 6307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1051 23 1076,'28'5'3872,"-5"-4"4639,-24-2-8310,0 0 1,0 1-1,0-1 1,0 0 0,0 0-1,0 1 1,0-1 0,0 1-1,0-1 1,0 1-1,0-1 1,-1 1 0,1 0-1,0 0 1,0-1 0,0 1-1,-2 0 1,-16-5 2178,9 2-2061,1 0 1,-1 0-1,0 1 0,0 1 0,0 0 0,0 0 0,0 1 0,-11 1 0,9-1-142,-32 1 418,0 3 1,1 1-1,-51 13 0,-125 46 1604,147-39-1262,-103 49-1,150-61-814,2 1 0,0 0 0,0 2 0,2 1 0,0 0 0,1 2 0,-33 37-1,46-46-100,1-1 0,-1 1 0,2 1 0,-8 15-1,11-21-16,0 1 0,0 0 0,1 0 0,-1-1 0,1 1 0,0 0 0,1 0 0,0 0 0,0 0 0,1 10 0,-1-9-3,1 0-1,1-1 1,-1 1 0,1-1 0,0 1-1,0-1 1,1 0 0,0 0 0,0 0-1,0 0 1,1-1 0,0 1 0,0-1-1,0 0 1,6 5 0,-1-3 31,-1-1 0,1 0 0,0 0 0,1-1 0,-1 0 1,1-1-1,0 0 0,0 0 0,1-1 0,-1-1 0,0 1 1,16 0-1,-9-3 14,0 0 0,0 0 0,0-2 0,0 0-1,0-1 1,0-1 0,19-7 0,-2-2-12,-2-1-1,0-2 1,0-1-1,-2-1 0,0-2 1,52-46-1,-66 50-20,-1 0 0,0-2 0,-1 0 0,-1 0 0,16-31 0,-25 39-6,-1 1 0,1-1 1,-2 1-1,1-1 0,1-14 0,1-4 23,-2 7 69,-1 1 0,-1-1 0,-3-37 0,0 8 440,2 49-439,0-1 208,0 11-172,-5 1-123,0-3-13,1 3 0,1 0 0,0 0 0,1 1 0,-1 12 0,1-9 0,0-1 0,-7 21 0,1-13 0,1-1 0,1 1 0,1 0 0,0 1 0,2-1 0,-1 26 0,2 4 0,-15 78 0,9-78 0,-3 80 0,11 267 0,2-374 0,0 0 0,2 0 0,11 39 0,-2-6 0,-10-42 0,-3-8 0,1-1 0,0 1 0,1 0 0,-1-1 0,1 1 0,1-1 0,-1 1 0,1-1 0,0 0 0,1 0 0,-1 0 0,9 9 0,-7-11 0,-5-4 0,1 0 0,-1 0 0,1 1 0,-1-1 0,1 0 0,-1 1 0,1-1 0,-1 1 0,0-1 0,1 0 0,-1 1 0,1-1 0,-1 1 0,0-1 0,0 1 0,1-1 0,-1 1 0,0-1 0,0 1 0,0 0 0,1-1 0,-1 1 0,0-1 0,0 2 0,0-1-1,1 0 0,0 0 1,0 0-1,0 0 0,0 0 0,0 0 0,0-1 1,0 1-1,0 0 0,0 0 0,0-1 0,0 1 1,1-1-1,-1 1 0,0-1 0,0 1 0,1-1 1,-1 0-1,2 1 0,-1-1-250,-1-2-1128,-1 1 1000,1-1 0,0 0 0,0 1 0,0-1 0,0 1 0,0 0 1,0-1-1,0 1 0,0 0 0,1-1 0,-1 1 0,0 0 0,1 0 0,1-1 0,6-5-1018,4-5-236,-6 7 451,0-1 1,-1 0-1,0-1 1,0 1-1,6-9 1,-5-1-903,-6 13 1579,1-1 0,0 1 1,-1-1-1,1 1 1,1 0-1,-1 0 0,0 0 1,5-5-1,35-42-4944,-8 23 3342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24 124,'39'-24'15480,"-40"35"-12332,1-9-2995,0 1-1,1-1 1,-1 0 0,1 0-1,0 0 1,-1 0-1,1 0 1,0 0-1,0 0 1,1 0-1,-1 0 1,2 2 0,8 16 794,2 34 592,-3 2 0,6 77 0,10 59 994,-1-27-580,1 10-288,-18-142-1586,-2 0 0,-1 1 0,1 60 0,-6 134-79,1-222 0,0 0 0,0 0 0,1 0 0,0-1 0,0 1 0,0 0 0,1-1 0,0 1 0,4 5 0,-5-9 0,-2 1 0,0 15 0,0-18-1,0 0-1,0 0 1,0 0 0,0 0-1,0 0 1,0 0 0,0 1-1,0-1 1,0 0 0,0 0-1,0 0 1,0 0 0,0 0-1,0 1 1,-1-1 0,1 0-1,0 0 1,0 0 0,0 0-1,0 0 1,0 0 0,0 0-1,0 1 1,0-1 0,0 0-1,0 0 1,-1 0 0,1 0-1,0 0 1,0 0 0,0 0-1,0 0 1,0 0 0,0 0-1,0 0 1,-1 0 0,1 0-1,0 0 1,0 0 0,0 0-1,0 0 1,0 0 0,-1 0-1,1 0 1,0 0 0,0 0-1,0 0 1,0 0 0,0 0 0,-1 0-1,-8-5-323,-5-8-2368,13 12 2391,-2-2-447,1 0 1,-1 0-1,1 1 0,0-1 1,0-1-1,0 1 1,0 0-1,-1-5 0,2 6 381,1 0-1,0 0 0,0 0 1,0 1-1,0-1 0,0 0 1,0 0-1,1 0 0,-1 0 1,1 1-1,-1-1 0,1 0 1,0 0-1,-1 1 0,1-1 1,0 0-1,0 1 0,0-1 1,1 1-1,-1-1 0,3-1 1,15-19-3153,-1 0-1076,42-38 0,-33 38 2801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36 1848,'-16'20'4620,"-16"7"14883,19-18-13942,-4-2-4326,10-6-1235,16 0 0,29 11 0,-33-9 0,-4-2 0,0-1 0,0 1 0,0 0 0,-1-1 0,1 0 0,0 1 0,1-1 0,-1 1 0,0-1 0,0 0 0,0 0 0,0 1 0,0-1 0,0 0 0,0 0 0,0 0 0,2-1 0,8 1-205,-11 0-100,0 0 0,0-1 1,0 1-1,0-1 0,0 1 1,0 0-1,0-1 0,-1 1 1,1 0-1,0-1 0,0 1 1,-4-8-6574,4 6 6334,1 1-1,0-1 1,0 1-1,0-1 1,-1 1 0,2 0-1,-1-1 1,0 1 0,0 0-1,0 0 1,1 0-1,-1 0 1,2-1 0,28-18-5354,53-22-740,-43 14 4775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 82 380,'0'-1'436,"0"-1"-1,0 1 1,0 0 0,0-1-1,-1 1 1,1 0-1,0-1 1,-1 1 0,1 0-1,-1-1 1,0 1 0,1 0-1,-1 0 1,0 0-1,0 0 1,0-1 0,0 1-1,0 0 1,0 1 0,-1-3-1,-29-12 4952,-1-1-1298,29 13-3811,-1 1 0,0-1-1,1 1 1,-1 0 0,0 0 0,0 0 0,-1 1 0,1-1 0,0 1 0,0 0 0,-1 0 0,1 0 0,-1 1-1,1 0 1,0 0 0,-1 0 0,1 0 0,-1 1 0,1-1 0,-1 1 0,1 0 0,0 1 0,0-1 0,-1 1-1,-6 4 1,-9 5 103,0 1 0,1 1 0,-33 30-1,39-32-227,-9 7 160,-116 103 1675,113-95-1536,0 0-1,2 1 1,-21 33-1,22-27-195,-132 215 300,125-196-575,3 2 0,-36 105 0,48-115 19,3 1 0,2 1 0,2 0 0,-3 86 0,10-99 0,2-1 0,1 1 0,2 0 0,1-1 0,2 0 0,1-1 0,21 51 0,-13-30 0,-16-44 0,1 0 0,0 0 0,1 0 0,0 0 0,0 0 0,1-1 0,0 1 0,0-1 0,6 7 0,1-9 0,-11-5 0,1 0 0,-1 0 0,1 0 0,0 0 0,-1 0 0,1 0 0,-1 0 0,1 0 0,-1 1 0,1-1 0,-1 0 0,1 0 0,-1 1 0,1-1 0,-1 0 0,0 1 0,1-1 0,-1 1 0,1-1 0,-1 0 0,0 1 0,1-1 0,-1 1 0,0-1 0,0 1 0,1-1 0,-1 1 0,0 0 0,-1 1 0,24 4 0,-22-6 0,9 2-37,0-1 0,-1 0 0,1-1 1,0 0-1,-1 0 0,1-1 0,-1-1 0,15-3 0,-2-2-1859,0-1 0,23-12 1,-19 8-1083,-10 3 494,0-1 1,-1 0-1,0-1 1,21-20-1,7-5-1793,35-27-804,-29 34 3267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15 1900,'8'-7'8223,"-9"6"-7780,-1 0-1,1 0 1,0 1-1,-1-1 1,1 0 0,-1 1-1,1-1 1,-1 1-1,1 0 1,-1-1 0,0 1-1,-1 0 1,-7-1 2007,2 2 1292,-1 12-3154,5-8-503,0 1 0,-1-1 0,1-1 1,-9 8-1,-14 17 94,10 19 212,8-29-207,1-3 41,0-1 0,-18 26 0,21-36-168,1 2 0,0-1 0,0 0 0,1 1 0,-1 0 0,1 0 0,1 0 0,-1 0 0,1 0 0,1 1 0,-1-1 0,1 1 0,0-1 0,1 1 1,0-1-1,1 11 0,-1-6 61,-1-3 18,1-1 1,1 1 0,-1 0-1,1-1 1,1 1 0,-1-1-1,1 0 1,5 12 0,0-3 75,0 0 1,2 0 0,0-1 0,1 0-1,1-1 1,0 0 0,1-1-1,15 16 1,146 113 784,-155-127-763,0 0 0,-2 2 0,0-1 0,20 30 0,-34-44-198,-1 0 1,1 0-1,-1 0 1,1 0-1,-1 1 0,0-1 1,0 0-1,-1 1 1,1-1-1,0 0 1,-1 1-1,0-1 1,0 1-1,0-1 0,-1 1 1,1-1-1,-1 0 1,1 1-1,-1-1 1,0 0-1,0 1 0,-1-1 1,1 0-1,-1 0 1,-3 5-1,-5 0-4,1 0-1,-1-1 1,-1 0 0,1-1-1,-1 0 1,-22 7-1,-77 20-58,62-21-69,27-6-304,0-2 1,-1 0-1,-28 0 1,31-3-863,-1-2 0,1 0 0,-39-7 0,48 5 270,-1 0 0,1 0 0,0-1 0,-17-8-1,24 10 567,-1 0 0,1 0 0,0 0 0,0-1 0,0 1 0,0-1 0,0 0 0,1 0 0,-1 0 0,1 0 0,-1 0 0,1 0 0,0-1 0,1 1 0,-1-1 0,-2-6 0,2 2-309,0-1 1,0 1 0,1-1 0,0 0 0,0 1 0,1-1 0,0 0 0,0 0 0,1 1 0,1-1 0,-1 0 0,1 1 0,5-14 0,17-21-1136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1116,'-4'0'5962,"-15"1"-2550,13 2-2575,-1-1 0,1-1-1,-1 1 1,1-1 0,-1 0-1,-10 0 1,8-1-367,0 1 0,0 0 0,0 1 0,-15 5-1,10 0 9,0 1-1,1 0 1,0 1-1,1 1 1,-20 19-1,22-17-224,-1 1-1,2 0 0,-1 0 1,2 1-1,-9 18 0,0 7 114,1 1-1,2 1 0,2 0 0,2 0 1,-10 79-1,19-103-306,1 0 0,1 0 0,0 0 0,6 28 0,-2-15-2,-3-18-30,1 0 0,0 0-1,1 0 1,1-1 0,-1 1 0,2-1 0,0 0-1,0 0 1,1-1 0,0 0 0,0 0-1,2 0 1,-1-1 0,1 0 0,0-1 0,1 0-1,0-1 1,0 0 0,0 0 0,1-1 0,20 8-1,-16-8 131,0 0 0,0-2-1,0 1 1,1-2 0,-1 0-1,1-1 1,0-1-1,0 0 1,-1-1 0,1-1-1,0-1 1,0 0 0,-1-1-1,1 0 1,-1-1 0,25-10-1,-28 7 62,0-1-1,0 0 1,0 0-1,-1-1 1,0-1-1,-1 0 1,19-22-1,-22 24-67,-6 6-115,1 1 0,-1-1 0,0 0 0,1 1 0,-1-1-1,0 0 1,0 0 0,0 0 0,0 0 0,-1 0 0,1 0 0,0 0 0,-1 0 0,1 0 0,-1 0 0,0 0 0,0 0 0,0 0 0,0 0 0,0 0 0,0-1-1,-1 1 1,1 0 0,-1 0 0,1 0 0,-1 0 0,0 0 0,-1-2 0,0 1-19,0-1 1,-1 1-1,0 0 0,1-1 1,-1 1-1,-1 1 0,1-1 0,0 0 1,-1 1-1,1 0 0,-1 0 1,0 0-1,-3-2 0,-8-1-299,-1 0 0,1 1 0,-1 0-1,0 1 1,0 1 0,0 0 0,0 2-1,0 0 1,-20 2 0,-54 12-4057,3 8-3628,61-17 4641,22-5 2408,-1 1 0,1-1 0,0 1 1,0 0-1,0 0 0,-6 3 0,10 5-3894,10-2 2791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72 1620,'0'-2'580,"-1"0"1,1 0-1,0 0 0,-1 0 1,0 0-1,1 0 0,-1 0 1,0 0-1,0 0 0,0 0 1,0 0-1,0 0 0,-3-2 1,3 2 245,-1 0 0,1 0 0,0 0 0,0 0 0,0 0 0,0 0 0,0 0 0,0 0 0,0 0 0,1 0 0,-1 0 0,1-1 0,-1-4 1526,106 9 2540,-1 3-3729,105 2-1449,65-10-2061,-94-7-4982,-139 8 4316,20-3-3521,-25 3 1938,-22 3 3489,14-1-1147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1 496,'0'2'412,"1"1"1,-1 0-1,1 0 0,-1 0 1,1 0-1,0-1 0,0 1 1,0 0-1,1-1 0,-1 1 1,0-1-1,4 4 0,8 18 4557,-11-17-3053,0 0-1,0 0 1,0 0 0,-1 1-1,0-1 1,-1 0 0,0 10-1,0-16-1853,0 0 0,1 0 0,-1 0 0,0 0-1,0 0 1,1 0 0,-1 0 0,1 0 0,-1 0-1,1 0 1,-1-1 0,1 1 0,-1 0 0,1 0-1,0 0 1,-1-1 0,1 1 0,0 0-1,0-1 1,-1 1 0,1-1 0,0 1 0,1 0-1,30 9-77,34-6-3084,-66-4 3060,3 1-408,0-1-1,0 0 1,0-1-1,-1 1 1,1 0 0,0-1-1,0 0 1,-1 0 0,1 1-1,0-1 1,-1-1 0,5-1-1,-6 2 23,0 0-1,0-1 0,0 1 1,0 0-1,0-1 0,0 1 1,0 0-1,0-1 0,0 1 1,-1-1-1,1 1 0,-1-1 1,1 0-1,-1 1 0,1-1 1,-1 0-1,0 1 0,0-1 1,0 0-1,0-1 0,1-1-50,-1 1 0,1 0 0,0 0 0,0 0 0,0 0 0,1 0 0,-1 0 0,1 0 0,-1 0 0,1 0 0,0 0 0,0 1 0,1-1 0,-1 1 0,3-3 0,19-10-1275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1152,'9'-1'6854,"18"-1"3076,-27 2-9802,1 0 1,0 0-1,0 1 0,-1-1 1,1 0-1,0 0 1,-1 1-1,1-1 1,0 1-1,-1-1 0,1 0 1,0 1-1,-1-1 1,1 1-1,-1 0 1,1-1-1,-1 1 0,1-1 1,-1 1-1,1 0 1,-1-1-1,0 1 1,1 0-1,-1-1 0,0 1 1,0 0-1,1 0 1,-1-1-1,0 1 1,0 0-1,0 0 0,0-1 1,0 1-1,0 1 1,1 24 1424,2 0 1,1 0-1,13 44 1,-15-61-1438,-1-1 0,0 0-1,-1 0 1,0 0 0,0 0 0,-1 0 0,0 0 0,0 0 0,-1 0 0,0 0 0,0 0 0,-4 8 0,-8 35 284,-16 202 794,20-137-856,-1 214-5,11-266-315,1-58-110,-1 0 0,1 0 0,1 0 1,-1 0-1,1-1 0,0 1 0,1 0 0,-1-1 0,1 1 0,0-1 0,0 0 1,1 0-1,5 6 0,-6-2-1147,-3-9 1168,0 0 0,0 1 0,0-1 0,0 0-1,0 0 1,0 1 0,0-1 0,0 0 0,0 0 0,0 1 0,0-1 0,0 0 0,1 0-1,-1 1 1,0-1 0,0 0 0,0 0 0,0 0 0,0 1 0,1-1 0,-1 0 0,0 0-1,0 0 1,0 1 0,1-1 0,-1 0 0,0 0 0,0 0 0,1 0 0,-1 0-1,0 0 1,0 1 0,1-1 0,-1 0 0,0 0 0,0 0 0,1 0 0,-1 0 0,0 0-1,0 0 1,1 0 0,-1 0 0,0 0 0,1 0 0,-1 0 0,0 0 0,0-1 0,1 1-1,-1 0 1,0 0 0,0 0 0,0 0 0,1 0 0,-1 0 0,0-1 0,0 1 0,1 0-1,-1 0 1,0 0 0,0-1 0,0 1 0,0 0 0,0 0 0,1-1 0,15-7-1720,-1-1 1,0-1-1,0 0 1,-1-1 0,-1-1-1,0 0 1,12-14-1,-7 4-239,0 2-1,1 0 1,30-24-1,-1 8 113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77 130 780,'2'-3'478,"17"-35"4239,-15 8 1655,-4 28-5913,1 0 0,-1 1 0,1-1 0,-1 0 1,1 0-1,0 0 0,0 0 0,-1 1 0,1-1 0,0 0 0,1 1 0,-1-1 0,3-2 0,-3 3-66,0 0 0,0-1 1,0 1-1,0 0 0,0-1 0,0 1 0,0-1 0,-1 1 0,1-1 0,0 1 0,-1-1 0,1 0 0,0-2 0,-1 4-299,-1 0 0,1-1 0,0 1 0,0-1 0,0 1 0,0 0 0,0-1 0,0 1 0,0-1 0,-1 1 0,1 0 0,0-1 0,0 1 0,0 0 0,-1-1-1,1 1 1,0 0 0,-1-1 0,1 1 0,0 0 0,-1 0 0,1-1 0,0 1 0,-1 0 0,1 0 0,0 0 0,-1 0 0,1-1 0,-1 1 0,1 0 0,0 0 0,-1 0 0,1 0 0,-1 0 0,1 0 0,0 0 0,-1 0 0,1 0 0,-1 0 0,1 0 0,0 0 0,-1 1 0,1-1 0,0 0 0,-1 0 0,1 0 0,-1 0 0,1 1 0,0-1 0,-1 0 0,1 0 0,0 1 0,-1-1 0,-18 15 2326,5 21-1421,13-30-1000,-2 1 0,1 0 1,-1 0-1,-4 8 0,-2 2 1,0 1 0,2 0 0,0 0 0,1 0 0,1 1 0,0 0 0,-3 31 0,2 142 0,7-135 0,0-16 0,13 74 0,-12-107 0,0 0 0,1 0 0,0 0 0,0-1 0,0 1 0,1-1 0,1 0 0,8 11 0,-2-4 0,0 0 0,1-2 0,15 13 0,-18-18 0,0-1 0,1 0 0,0 0 0,0-1 0,0 0 0,1-1 0,0 0 0,0-1 0,0 0 0,18 2 0,-2-2 0,0-1 0,0-2 0,40-3 0,-55 1 0,1 0 0,-1 0 0,1-1 0,-1 0 0,0-1 0,0-1 0,0 0 0,-1 0 0,1-1 0,-1-1 0,-1 0 0,1 0 0,13-14 0,49-42 0,-51 45 0,-1 0 0,0-1 0,22-28 0,-37 39 0,-1 0 0,0 0 0,0-1 0,0 1 0,-1-1 0,-1 0 0,1 0 0,-2-1 0,1 1 0,-1 0 0,0-1 0,-1 0 0,0-14 0,-1-3 0,-6-45 0,5 64 0,-1-1 0,0 1 0,0-1 0,-1 1 0,0 0 0,0 0 0,-1 0 0,0 0 0,-8-10 0,2 6 24,-1 1 1,0 0-1,0 1 1,-1 0-1,-1 1 1,1 0-1,-2 1 1,1 1-1,-1 0 1,0 0-1,-27-7 0,11 5-765,-46-6-1,-31 2-5383,100 11 5324,-1 0 0,0 0 0,1 0 1,0-1-1,-1 0 0,1-1 0,0 1 1,1-2-1,-1 1 0,-10-10 0,-3-3-4930,-31-35-1,50 51 5585,1 0-1,-1 1 1,1-1-1,-1 0 1,1 0-1,0 0 1,-1 1-1,1-1 1,0 0-1,0 0 1,0 0-1,-1 0 1,1 0-1,0 1 1,0-1-1,1-2 1,-1-17-1866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86 784,'19'-18'24194,"-18"18"-23781,-1 0-1,1 0 0,0-1 0,23-3 3778,38 5-4792,-41-1 1511,126 7-636,6 2-905,-12 0-3269,-115-9 1634,0-1-1,0-2 1,33-6-1,-51 7 1020,-1-1-1,0 0 0,0 0 1,0-1-1,0 0 1,12-8-1,-11 6 37,0 0 1,1 1-1,0 0 0,13-5 1,14-3-817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 1204,'-13'6'5049,"-23"2"1849,-16 5-2574,44-10-4001,1 0 0,0 0 1,0 1-1,1 0 0,-1 0 0,1 0 0,-1 1 1,2 0-1,-1 0 0,0 1 0,1 0 0,0 0 0,0 0 1,1 0-1,-7 12 0,8-12-206,-1 1 0,1-1 0,0 1 1,1 0-1,-1 0 0,2-1 0,-1 2 0,1-1 0,0 0 0,0 0 0,0 0 1,1 1-1,1-1 0,0 9 0,2-5 23,-1 3 33,1 0 0,0 0 0,1 0 0,1-1 0,0 1 0,1-1 0,1 0-1,0-1 1,9 14 0,9 10 162,-19-25-207,2 0 0,-1 0-1,13 12 1,30 27 239,138 155 883,-156-169-1016,-23-27-133,-1 1 1,1 0-1,-2 0 1,1 1-1,8 18 0,-8-13 39,-6-13-106,0-1 0,0 1 0,0 0 0,-1 0 0,0 0 0,1 1 1,-1-1-1,-1 0 0,1 0 0,0 1 0,-1-1 0,1 0 0,-1 1 0,0-1 1,-1 5-1,0-2 4,-1 0 1,0 0-1,-1 0 1,0-1 0,1 1-1,-2-1 1,1 1-1,-1-1 1,1 0-1,-2-1 1,1 1-1,0-1 1,-1 1 0,0-1-1,0-1 1,0 1-1,-11 5 1,-17 8-58,-1-1 0,-1-1-1,0-3 1,-56 14 0,39-16-1416,-58 6 0,94-17 430,0 1 0,1-2 1,-1 0-1,1 0 0,-1-2 1,1 0-1,0-1 1,0 0-1,-22-12 0,33 15 527,0 0-1,0 0 0,0-1 1,0 1-1,0-1 1,0 0-1,1 0 0,-1 0 1,1-1-1,0 1 1,0-1-1,0 0 0,1 0 1,-1 0-1,1 0 1,0 0-1,0 0 0,0-1 1,1 1-1,-1-1 1,1 1-1,0-1 0,0 0 1,1 1-1,0-1 1,-1 0-1,2 0 0,-1 1 1,0-1-1,1 0 1,1-4-1,9-20-1330</inkml:trace>
  <inkml:trace contextRef="#ctx0" brushRef="#br0" timeOffset="1">217 51 1980,'-15'-9'14935,"24"7"-11168,29 1-555,44 4-2105,206 12 234,-98-14-5901,-188-1 4467,12-7-4708,-8 2 625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153 122 348,'-7'2'1169,"-56"13"6971,17-11 3214,12 3-6298,34-7-5000,0 1-1,-1-1 1,1 0-1,0 0 1,0 0 0,0 0-1,0 0 1,-1 0 0,1 0-1,0 1 1,0-1-1,0 0 1,0 0 0,0 0-1,0 0 1,0 1-1,0-1 1,-1 0 0,1 0-1,0 0 1,0 0-1,0 1 1,0-1 0,0 0-1,0 0 1,0 0-1,0 1 1,0-1 0,0 0-1,0 0 1,0 0-1,0 0 1,0 1 0,0-1-1,0 0 1,1 0-1,-1 0 1,0 1 0,0-1-1,0 0 1,0 0-1,0 0 1,0 0 0,0 0-1,0 1 1,1-1 0,-1 0-1,0 0 1,0 0-1,0 0 1,0 0 0,1 0-1,-1 0 1,0 0-1,0 1 1,0-1 0,0 0-1,1 0 1,-1 0-1,0 0 1,0 0 0,0 0-1,1 0 1,-1 0-1,38 9 1440,57 7-1,114-1-1549,-152-13 207,526-4-152,-550-2-3,0-1-1,-1-1 1,60-20 0,-89 24-314,1 1 0,-1-1 1,0 0-1,0 0 0,0 0 1,0 0-1,3-3 0,22-32-8080,-6 6 1063,2 6 1012,-20 21 5592,1 0 0,0 0 1,0 1-1,0 0 0,10-5 0,23-12-1734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74 552,'-11'-10'2618,"-6"-2"1968,3 8-2663,0-1-1,-1 2 0,-27-4 1,21 5-607,0 1 0,-27 3 0,14 2-628,0 2-1,0 1 1,-39 13 0,44-10-204,-32 18 1,9-4 78,15-8 33,0 3 1,0 0-1,-42 33 1,65-42-440,0 0-1,1 2 1,0-1 0,1 2 0,0-1-1,1 2 1,1 0 0,0 0 0,1 0-1,-12 25 1,17-29-113,0-1-12,1-1 0,0 1 0,0 0 0,1 0 1,0 0-1,0 0 0,0 19 0,1-25-31,1 0 1,0-1-1,0 1 0,0 0 1,0 0-1,0-1 0,1 1 1,-1 0-1,1-1 0,0 1 1,0 0-1,0-1 0,0 1 1,0-1-1,1 1 1,-1-1-1,1 0 0,-1 0 1,1 1-1,0-1 0,0 0 1,0-1-1,0 1 0,0 0 1,0 0-1,0-1 0,1 1 1,-1-1-1,1 0 1,-1 0-1,1 0 0,-1 0 1,5 1-1,4 0 6,0 0-1,0-1 1,0 0-1,-1-1 1,1 0-1,0-1 1,0 0 0,0-1-1,14-3 1,1-2 0,-1-1 1,38-18 0,-48 18-5,0-1 0,-1 0 0,0-1 0,15-15 0,30-20 2,-27 24 2,-1-2-1,49-46 1,-64 53-3,-1 0 0,-1-1 0,-1 0 0,-1-1 0,0 0 0,14-31 0,-21 35 137,0 0 0,-1 0 0,0-1-1,-1 0 1,-1 0 0,0 0 0,-2 0-1,0-19 1,0 34-124,0 0 0,0-1 1,0 1-1,0 0 0,0-1 0,-1 1 0,1-1 0,0 1 1,0 0-1,0-1 0,-1 1 0,1 0 0,0-1 1,0 1-1,-1 0 0,1 0 0,0-1 0,-1 1 0,1 0 1,0 0-1,-1-1 0,1 1 0,0 0 0,-1 0 0,1 0 1,-1 0-1,1 0 0,0 0 0,-1-1 0,1 1 1,-1 0-1,1 0 0,0 0 0,-1 0 0,1 0 0,-1 1 1,1-1-1,0 0 0,-1 0 0,1 0 0,-1 0 0,1 0 1,0 0-1,-1 1 0,1-1 0,0 0 0,-1 0 1,1 1-1,0-1 0,-1 0 0,1 1 0,-20 13 734,9 5-556,1 1 1,1 1 0,0-1-1,2 1 1,0 1 0,2-1-1,-4 26 1,7-37-196,-1-1 0,0 1 0,-7 15 0,-4 15 0,-3 73 0,-14 17 0,-14 66 0,18-2 0,-7 28 0,26-147 0,1 91 0,14-150 0,-7-15 0,1-1 0,0 1 0,-1 0 0,1 0 0,-1 0 0,1-1 0,-1 1 0,1 0 0,-1 0 0,0 0 0,1 0 0,-1 0 0,0 0 0,0 0 0,0 0 0,1 0 0,-1 0 0,0-1 0,0 1 0,-1 0 0,1 0 0,0 0 0,0 0 0,0 0 0,-1 0 0,1 0 0,0 0 0,-1 1 0,-10 4 0,8-5-413,0 0 1,-1-1-1,1 1 0,0-1 1,-1 0-1,1 0 0,-1 0 1,-6-1-1,10 1 200,-1 0 1,0-1-1,0 1 0,0 0 0,1-1 1,-1 1-1,0-1 0,0 1 0,1-1 1,-1 1-1,0-1 0,1 1 0,-1-1 0,1 0 1,-1 1-1,1-1 0,-1 0 0,1 1 1,-1-1-1,1 0 0,-1 0 0,1 0 1,0 1-1,0-1 0,-1 0 0,1 0 1,0 0-1,0 0 0,0 1 0,0-1 1,0 0-1,0 0 0,0 0 0,0 0 1,0 0-1,1 1 0,-1-1 0,0 0 1,1 0-1,-1 0 0,0 1 0,2-3 0,0-4-1216,1-3-222,0 1 0,1-1 1,0 1-1,1 0 0,0 0 0,0 0 0,1 1 0,9-11 1,19-9-588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30 1476,'0'-2'1539,"0"-1"-1,0 1 1,0 0-1,1 0 1,-1 0-1,0-1 1,1 1-1,0 0 1,1-3 0,5 1 2698,4 11-3395,-10-4-505,0 0 0,0 0 0,-1 0 0,1 0 0,-1 0 0,1 1 0,-1-1 0,0 0 0,-1 0 0,1 0 0,-1 3 0,0 4 306,3 93 2476,0-28-1786,-8 82-1,2-132-1262,-1-1 0,-2 0 0,0-1 0,-19 41 0,3-10-65,21-44-5,-1 0 0,1 0 0,1 0 0,-1 0 0,2 1 0,0-1 0,0 0 0,0 1 0,2-1 0,-1 0 0,4 11 0,-2-3 0,0 0 0,0 20 0,-5-29 0,1-1 0,-1 1 0,-1 0 0,1-1 0,-5 10 0,0-2 0,5-9 0,-17 29 0,19-35 1,-1 0 1,0 0-1,1 0 1,0 1-1,-1-1 1,1 0-1,-1 0 1,1 1-1,0-1 1,0 0-1,0 1 1,0 2-1,-2 0-21,-11-6-391,8 1 15,-45-16-3038,47 16 3075,0 0 1,0 0-1,1-1 1,-1 1-1,0-1 0,1 1 1,0-1-1,-1 0 1,1 0-1,0 0 1,0 0-1,0-1 1,0 1-1,0 0 1,-2-4-1,3 2-399,-1-1 0,1 1 0,0-1 0,0 1 0,1-1 0,-1 0 0,1 1 1,0-1-1,0 0 0,1 1 0,1-10 0,1 4-791,1 0 0,0 0 0,1 1 0,9-16 0,7-11-1091,-6-5 452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5 176,'-22'-5'15730,"33"10"-13177,144 40 2585,-107-33-3719,-1 2 1,83 36-1,-49-14-141,24 12 208,-12 2-166,-48-28-1113,-2 2 0,0 2 0,67 54 0,-75-50-207,-18-17 0,-1 1 0,0 1 0,27 33 0,8 15 0,-32-41 0,0 1 0,29 48 0,38 86 0,-72-132 0,-2 0 0,-1 0 0,-1 2 0,-2-1 0,9 42 0,12 139 0,-28-204 0,0 39 0,-2-1 0,-2 0 0,-1 0 0,-2-1 0,-12 42 0,13-57 0,-2 2 0,-1-1 0,-17 36 0,4-6 0,3-11 0,-38 67 0,26-54 0,-16 21 0,30-54 0,1 1 0,-22 50 0,27-51 0,0 0 0,-21 32 0,21-25 0,9-28 0,0-1 0,0 1 0,0 0 0,0-1 0,-1 1 0,1-1 0,-1 0 0,0 1 0,-3 3 0,2-4 12,-1 0 1,0 0-1,1 0 1,-1-1-1,0 0 0,0 0 1,0 0-1,-1 0 1,1-1-1,0 0 0,-1 0 1,1 0-1,-1 0 1,1 0-1,-1-1 0,-5 0 1,2 0-302,1 0 1,-1-1-1,0 0 1,1 0-1,0-1 0,-1 0 1,1 0-1,0-1 1,-10-4-1,16 7 37,0 0 1,1-1-1,-1 1 1,1 0-1,-1 0 0,1 0 1,-1-1-1,1 1 0,-1 0 1,1 0-1,-1-1 1,1 1-1,-1-1 0,1 1 1,0 0-1,-1-1 0,1 1 1,0-1-1,-1 1 0,1-1 1,0 1-1,-1-1 1,1 1-1,0-1 0,0 1 1,0-1-1,0 1 0,-1-1 1,1 1-1,0-1 1,0 0-1,0 1 0,0-1 1,0 1-1,0-2 0,15-8-9782,-10 7 8489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0 680,'0'2'734,"0"0"-1,0-1 0,0 1 1,0-1-1,0 1 1,0 0-1,-1-1 1,1 1-1,0-1 1,-1 1-1,0-1 1,1 1-1,-1-1 1,0 1-1,1-1 1,-1 0-1,-2 3 1,0-3 467,1 1 0,-1-1 0,1 1 0,-1-1 0,1 0-1,-1 0 1,0-1 0,-4 2 0,-7 1-82,7 0 621,-6-1-1348,12-2-641,1 0 0,0 0 0,-1-1 0,1 1 0,0 0-1,-1-1 1,1 1 0,0 0 0,-1-1 0,1 1 0,0 0 0,0-1 0,-1 1 0,1-1-1,0 1 1,0 0 0,0-1 0,0 1 0,0-1 0,-1 1 0,1-1 0,0 1-1,0-1 1,0 1 0,0 0 0,0-1 0,0 1 0,1-1 0,-1 0 0,17-21-18016,4 15 16281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36 1400,'0'1'527,"0"0"0,0 1 0,0-1 0,0 0 0,-1 0 0,1 1 0,0-1 0,-1 0 0,1 0 0,-1 1 0,0-1 0,1 0 0,-1 0 0,0 0 0,0 0-1,0 0 1,1 0 0,-1 0 0,0 0 0,-2 1 0,-7 1 1407,-5 5 2767,12-7-4563,-15 6 1463,18-6-1565,0-1 0,0 0 0,0 1 0,0-1 0,-1 0 0,1 1 0,0-1 0,0 1 0,0-1 0,0 0 0,0 1 0,1-1 0,-1 1 0,0-1 0,0 0 0,0 1 0,0-1 0,0 0 0,0 1 0,0-1 0,1 0 1,-1 1-1,0-1 0,0 0 0,1 1 0,-1-1 0,0 0 0,0 0 0,1 1 0,-1-1 0,0 0 0,1 0 0,-1 1 0,0-1 0,1 0 0,-1 0 0,0 0 0,1 0 0,-1 0 0,0 0 0,1 0 0,-1 1 0,1-1 0,0 0 0,4 2 312,1 0-1,0-1 0,0 1 0,0-1 1,0 0-1,0-1 0,12 1 0,24 3 1402,10 6-733,0-1-1,1-3 0,0-3 0,58-3 0,-92 0-877,0 0 15,283-8 259,-165-18-412,-120 23-3,0-1-1,0-1 1,0 0-1,-1-1 1,0-1-1,0-1 1,20-12-1,-35 20-146,-1 0 0,1 0 0,-1-1 0,1 1 0,-1 0 0,0 0 0,1 0 0,-1 0 0,1 0 0,-1-1 0,1 1 0,-1 0 0,0 0 0,1-1 0,-1 1 0,1 0 0,-1-1 0,0 1 0,0 0 0,1-1 0,-1 1 0,0-1 0,1 1 0,-1-1 0,0 1 0,0 0 0,0-1 0,0 1 0,1-1 0,-1 1 0,0-1 0,0 1 0,0-1 0,0 1 0,0-1 0,0 1 0,0-1 0,0 1 0,0-1 0,0 1 0,-1 0 0,1-1 0,0 1 0,0-1 0,0 1 0,-1-1 0,1 1 0,0-1 0,0 1 0,-1 0 0,1-1 0,0 1 0,-1 0 0,1-1 0,0 1 0,-1 0 0,1-1 0,0 1 0,-1 0 0,1 0 0,-1 0 0,1-1 0,-1 1 0,1 0 0,-1 0 0,1 0 0,-1 0 0,-41-13-7816,32 11 5528,-7-4-1431,9 7-1223,8 5 2938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4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1860,'-10'10'1342,"0"-2"-1,0 1 1,-1-1 0,-12 7-1,2-2 833,20-12-1996,0-1 0,0 1 0,0 0-1,0 0 1,0-1 0,0 1-1,0 0 1,0 0 0,1 0 0,-1 0-1,0 0 1,1 0 0,-1 0 0,0 0-1,1 0 1,-1 0 0,1 0 0,0 0-1,-1 0 1,1 1 0,0-1 0,-1 0-1,1 0 1,0 0 0,0 1-1,0-1 1,0 0 0,1 0 0,-1 1-1,0-1 1,0 0 0,1 0 0,-1 0-1,0 0 1,1 0 0,0 1 0,-1-1-1,1 0 1,-1 0 0,1 0 0,0 0-1,0-1 1,0 1 0,-1 0 0,1 0-1,0 0 1,0-1 0,0 1-1,0 0 1,2 0 0,3 3 388,0 0-1,1 0 1,-1 0-1,1-1 1,0 0-1,0 0 1,7 1 0,30 5 2098,71 4 1,-58-11-2012,1-2-1,70-10 1,87-11-722,-174 18-414,12-1-1852,-50 4 1721,-1 0-1,1-1 1,0 1 0,-1-1 0,1 0-1,0 0 1,-1 0 0,1 0 0,-1 0-1,1-1 1,-1 1 0,4-4 0,-3 3-216,-1 0 0,1 0 0,0 0 0,1 0 1,-1 1-1,0-1 0,0 1 0,1 0 1,-1 0-1,1 0 0,3 0 0,46-7-4166,-36 6 3791,33-5-1476,1 0 818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51 872,'61'-16'6005,"-59"16"-5492,1-1-1,-1 0 1,1 0-1,-1 0 0,0 0 1,0-1-1,1 1 1,-1 0-1,0-1 0,2-2 1,-2 3-292,-1 0 1,0-1-1,0 1 1,0 1-1,1-1 1,-1 0-1,1 0 1,-1 0-1,1 1 1,-1-1-1,1 0 1,-1 1-1,1 0 1,2-1-1,16-3 1981,-17 2-370,-12 1-907,-2 3-327,-1 0 0,1 0 0,0 2 0,-22 8 0,12-4-411,-25 9 23,2 3 1,-58 34 0,85-45-163,1 2 1,0-1-1,0 2 0,2 0 0,-1 1 0,1 1 0,1 0 0,1 0 0,0 1 1,-18 31-1,23-35-29,1 1 0,0 0 1,1 1-1,0-1 0,-5 24 1,9-30-21,0 0 0,0-1 0,1 1 1,-1 0-1,2 0 0,-1 0 0,0 0 1,1 0-1,0 0 0,1-1 0,-1 1 1,1 0-1,0-1 0,5 10 0,-5-12 4,0 0 1,0 0-1,0-1 0,0 1 0,1-1 0,-1 0 0,1 0 0,0 0 1,-1 0-1,1 0 0,0 0 0,0 0 0,0-1 0,0 0 1,0 0-1,0 0 0,1 0 0,-1 0 0,0 0 0,1-1 0,-1 0 1,0 1-1,1-1 0,4-1 0,3 0 5,0 0-1,-1-1 1,1 0 0,-1 0 0,0-2-1,0 1 1,0-1 0,0 0 0,10-7-1,6-5-17,47-35 0,-53 32 8,0-1-1,-1-1 1,-1 0 0,-1-2 0,-1 0 0,13-26 0,-19 30 17,-2 0 0,0-1 0,-1 0 0,8-35 0,-12 46-2,-2 1 18,0-1-1,0 1 1,-1-1-1,-1-11 1,1 3 139,0 15-60,0 33 78,1-20-150,0 0-1,1-1 0,0 1 1,6 14-1,5 27 82,34 295 970,-45-319-987,-1 1-1,-1-1 1,-2 0-1,0 1 1,-2-1-1,-15 53 1,18-76-82,-32 92 301,29-89-291,0 0 0,0 1-1,0-1 1,-1-1 0,0 1-1,-1-1 1,0 0 0,-12 13 0,0-5-21,-1-1 0,-1-1 0,1 0 1,-2-1-1,0-2 0,0 0 1,-1-1-1,0-1 0,-45 10 0,23-10-1122,0-2 0,-1-2 1,-73-2-1,109-3 402,0 0 0,-1-1 1,1 0-1,0-1 0,0 0 1,0 0-1,1-1 0,-11-5 1,16 7 77,0 0 1,0 0-1,0-1 0,0 1 1,0-1-1,0 0 1,1 1-1,-1-1 1,1 0-1,-3-4 1,5 6 433,-1 0 1,1-1-1,-1 1 1,1 0-1,-1 0 1,1 0-1,0 0 1,-1 0 0,1-1-1,0 1 1,0 0-1,0 0 1,0 0-1,0-1 1,0 1-1,0 0 1,1 0-1,-1 0 1,0-1-1,1 1 1,-1 0 0,1 0-1,-1 0 1,1 0-1,-1 0 1,1 0-1,0 0 1,-1 0-1,1 0 1,0 0-1,0 0 1,0 0-1,0 1 1,0-1-1,1-1 1,32-18-1912,4-1 379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1 1012,'-188'85'9224,"151"-65"-8076,0 2-1,2 1 0,-61 52 1,-77 97-337,158-157-746,-89 113 11,-71 43-3177,150-142-326,23-28 1996,-5-20-2947,7 18 4284,-1 0 0,0 1-1,1-1 1,-1 0 0,1 0 0,0 0 0,-1 0 0,1 0 0,0 0 0,-1 0 0,1 0 0,0 0 0,0 0 0,0 0 0,0 0 0,0 0 0,0 0 0,0 0 0,0 0 0,1 0 0,-1-2-1,11-12-1212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88 222 608,'-14'-9'2972,"13"8"-2652,0 0 0,0 0 0,-1 0 0,1 0 0,0 0 0,-1 0 0,1 0 0,-1 1 1,1-1-1,-1 0 0,1 1 0,-1 0 0,0-1 0,1 1 0,-1 0 0,0 0 1,1 0-1,-1 0 0,1 0 0,-1 0 0,0 0 0,1 1 0,-1-1 0,0 0 0,1 1 1,-1-1-1,1 1 0,-1 0 0,1 0 0,0-1 0,-3 3 0,2-1-98,0 1-1,-1 0 1,1 0-1,0-1 1,0 2-1,1-1 0,-1 0 1,1 0-1,-1 0 1,1 1-1,0-1 1,0 1-1,1-1 1,-1 1-1,1-1 1,0 1-1,-1-1 0,2 1 1,-1 4-1,5 17 156,1 1-1,1-1 0,1 0 0,2 0 1,0-1-1,1 0 0,21 31 1,6-4-206,79 83 0,55 34-138,-138-136-79,1-1 0,2-1-1,45 27 1,-76-53-150,0-1 0,0 0 0,1-1 0,-1 1 0,1-1 0,0 0 0,-1-1 0,1 0 0,11 1-1,-14-3-414,0 0 0,-1-1 0,1 1 0,0-1 0,-1 0-1,0 0 1,1 0 0,-1 0 0,0 0 0,0-1 0,0 1-1,0-1 1,2-3 0,1 0-636,66-72-5902,-45 43 5329</inkml:trace>
  <inkml:trace contextRef="#ctx0" brushRef="#br0" timeOffset="1">1418 22 1704,'0'-2'887,"-1"-14"5083,1 16-5886,0 0 0,0 0 0,-1 0 0,1-1 1,0 1-1,0 0 0,0 0 0,0-1 0,0 1 0,0 0 1,-1 0-1,1 0 0,0 0 0,0-1 0,0 1 0,0 0 0,-1 0 1,1 0-1,0 0 0,0 0 0,0 0 0,-1-1 0,1 1 1,0 0-1,0 0 0,-1 0 0,1 0 0,0 0 0,0 0 1,0 0-1,-1 0 0,1 0 0,0 0 0,0 0 0,-1 0 0,1 0 1,0 0-1,0 0 0,-1 0 0,1 1 0,0-1 0,0 0 1,0 0-1,-1 0 0,1 0 0,0 0 0,0 0 0,-1 1 0,-2 10 3743,4 18-2287,-1-19-1011,4 64 930,16 98 0,-8-85-1282,-9-54-142,-3 42 0,-1-34-31,-11 123-276,13-141 3,-1 23-585,0-43 735,-1 0-1,1-1 1,-1 1 0,1-1-1,-1 0 1,0 1 0,0-1-1,0 1 1,0-1 0,0 0 0,0 0-1,-1 0 1,1 0 0,-3 3-1,-3 1-708,-7 11-691,12 2-6834,2-19 8196,1-1 0,-1 0 0,0 0 0,1 1 0,0-1 0,-1 0 0,1 0 0,0 1 0,-1-1 0,1 1 0,0-1 0,-1 1 0,1-1 0,0 1 0,0-1 0,0 1 0,0 0 0,-1-1 0,1 1 0,0 0 0,0 0 0,0-1 0,0 1 0,1 0 0,8-3-646,37-16-1165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15 1008,'-10'-3'1363,"-1"1"0,0 0-1,-1 0 1,1 1 0,0 1 0,0 0-1,-1 0 1,-20 4 0,23-2-993,1 0 0,-1 1 0,0 0 0,1 1 0,-1 0 0,1 0 0,0 1 0,1 0 0,-1 0 0,1 1 0,-10 8 0,-1 4 14,10-12-252,1 1-1,0 1 1,0-1 0,0 1 0,1 1 0,1-1-1,-8 14 1,1 4 15,1 1 1,1 0-1,1 1 1,-10 55-1,17-69-136,0 0 1,1 0-1,1 0 1,0 1-1,1-1 1,0 0-1,1 0 0,1-1 1,0 1-1,1 0 1,1-1-1,9 19 1,-5-14 70,1-1 0,1 0 1,0-1-1,17 19 1,-19-27 56,0 0 0,0 0 0,0-1 0,1 0 1,0 0-1,0-1 0,1-1 0,18 7 0,-9-6 167,0 0 0,1-2 1,0-1-1,-1 0 0,1-2 0,0 0 0,0-2 0,0 0 0,0-1 0,0-1 0,0-1 0,32-11 0,-29 6 81,0-2 0,0-1 0,28-19 0,-37 21-257,0-1 0,-1 0 1,0-1-1,-1-1 0,18-21 0,-27 28-119,-1 0 0,1 0 0,-1 0 0,0 0 0,0-1 0,-1 1 0,0-1 0,0 0 0,0 1 0,-1-1 0,0 0 0,-1 0 0,1 0 0,-1 0-1,0 0 1,-1 0 0,0 0 0,0 1 0,-1-1 0,1 0 0,-1 0 0,-1 1 0,1-1 0,-1 1 0,-6-10 0,-3-2-38,0 1 1,-1 0-1,-1 1 0,-1 0 1,0 1-1,-33-25 0,14 16-720,-1 1 0,-1 2-1,-58-26 1,-49-10-5950,104 45 3710,27 9 1382,1-1-1,0 0 1,-15-7 0,13 1-1322,13 10 2849,0-1 1,-1 1-1,1-1 0,0 1 1,0 0-1,0-1 1,0 1-1,0-1 0,0 1 1,0 0-1,0-1 1,0 1-1,0-1 0,0 1 1,0-1-1,0 1 1,0 0-1,0-1 0,0 1 1,0-1-1,0 1 1,0 0-1,1-1 0,-1 1 1,0 0-1,0-1 1,1 1-1,-1-1 0,0 1 1,0 0-1,1 0 1,-1-1-1,21-13-2083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25 820,'-26'-7'3713,"1"0"0,-37-2-1,51 8-3110,0 0 0,0 1 0,0 1 0,1 0 0,-1 0 0,0 1 0,1 1 0,-1 0 0,-12 5 0,5 0-454,1 1 1,0 1 0,0 0 0,1 1-1,0 1 1,-19 19 0,26-22-126,0 0 0,1 1 0,-1 0 0,2 1 0,0-1 0,0 1 0,1 1 0,0-1 0,1 1 0,1 0 0,-4 14 0,-5 10 22,11-30-22,-1 0-1,1 1 1,0 0-1,0-1 1,1 1-1,-2 12 1,3-17 0,0 0 0,0 0 0,0 0 0,1 0 0,-1 0 0,0 0 0,1 1 0,0-1 0,-1 0 0,1 0 0,0 0 0,0-1 0,0 1 0,0 0 0,0 0 0,1 0 0,-1-1 1,1 1-1,-1-1 0,1 1 0,-1-1 0,1 1 0,0-1 0,-1 0 0,1 0 0,0 0 0,0 0 0,0 0 0,0 0 0,0-1 0,0 1 0,0-1 0,0 1 0,1-1 0,-1 0 0,0 0 0,0 0 0,3 0 0,1 0 38,0-1-1,0 1 0,-1-1 0,1-1 1,0 1-1,-1-1 0,1 0 0,-1 0 1,1-1-1,-1 1 0,0-1 0,0 0 0,0-1 1,5-3-1,11-10 80,-16 14-94,0-1 1,-1 0-1,1 0 0,-1 0 1,0 0-1,0-1 1,5-6-1,54-74 971,-52 70-747,-6 6-90,1 1 0,0 0 1,1 1-1,9-10 0,-15 16-143,0 1 0,0-1 1,0 0-1,0 0 0,0-1 0,0 1 1,0 0-1,-1 0 0,1 0 0,0 0 1,-1-1-1,1 1 0,-1 0 0,1-1 1,-1 1-1,0 0 0,1-1 0,-1 1 1,0-1-1,0 1 0,0 0 0,0-1 1,0-1-1,0-1 107,0 3-104,1 1 1,0 0-1,0 0 0,-1 0 0,1-1 1,0 1-1,0 0 0,-1 0 1,1 0-1,0 0 0,0 0 1,-1 1-1,1-1 0,0 0 1,0 0-1,-1 0 0,1 1 0,0-1 1,-1 0-1,1 1 0,0-1 1,-1 0-1,1 1 0,0-1 1,-1 1-1,1 0 0,3 1-31,0 19 359,42 86 1267,-36-87-1181,11 35-1,-15-37-174,1 0 0,15 28 0,-8-19 50,-2 1 0,-1 1 1,-1 0-1,8 38 0,6 15 363,-18-61-601,0 1 1,-2-1-1,0 1 0,-2 0 1,1 29-1,-4-46-91,1 1 0,-1-1 0,0 0 0,-1 0 0,1 0 0,-5 9 0,3-9 0,1 0 0,0 0 0,0 1 0,1-1 0,0 0 0,0 1 0,0 5 0,0-9 0,1 1 0,-1-1 0,1 0 0,-1 1 0,0-1 0,0 0 0,0 0 0,0 0 0,0 1 0,0-1 0,-1 0 0,1-1 0,-1 1 0,1 0 0,-1 0 0,0-1 0,1 1 0,-1 0 0,0-1 0,0 0 0,0 0 0,-1 1 0,1-1 0,0 0 0,0-1 0,0 1 0,-3 0 0,-12 4 0,0 0 0,-31 3 0,22-4 0,-27 3-1184,-70 2 0,45-5-1414,61-3 1194,1-1 0,-1-1 1,-23-4-1,28 2-893,0 1 0,1-1 0,-1-1 0,1 0 0,-16-8-1,33 12-1771,6-2 3176,-7 2 132,21-6-1343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43 1356,'-41'19'4189,"-19"14"8163,38-21-6194,11-3-894,10-7-4999,0 0 1,0-1-1,0 1 0,1 0 0,-1 0 0,1 0 1,0 0-1,-1-1 0,1 1 0,0 0 1,0 0-1,0 3 0,3 2-265,7-1 0,3-5 0,-3-2 0,-10-5 0,-3 4-327,-1-1-1,1 1 1,-1 0-1,0 0 1,0 0-1,0 0 1,0 1 0,0-1-1,-7 0 1,6 1-539,-1-1 1,1 0 0,0 0-1,0 0 1,-8-4 0,11 4 577,-4-2-1572,0 0 1,0-1-1,1 0 1,0 0 0,-10-12-1,14 16 1604,1-1 0,-1 1 0,0-1 0,1 1 0,-1 0 0,1-1 0,-1 0 0,1 1 0,0-1 0,-1 1 0,1-1 0,0 1 0,0-1 0,0 0 0,0 1-1,0-1 1,1 1 0,-1-1 0,0 1 0,1-1 0,-1 0 0,1 1 0,0 0 0,-1-1 0,1 1 0,0-1 0,0 1 0,0 0 0,0 0 0,0-1 0,0 1-1,0 0 1,2-1 0,31-20-2394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60,'2'-1'274,"1"0"0,-1 0 0,0 0 1,0 0-1,1 0 0,-1 1 0,0-1 0,1 1 0,2 0 1,-3 0 126,0-1 1,1 1 0,-1-1-1,1 1 1,-1-1 0,0 1-1,0-1 1,5-2 0,8-3 2781,-14 6-2893,0-1 0,1 1-1,-1 0 1,0 0 0,0-1-1,0 1 1,0-1 0,0 1-1,0-1 1,0 1 0,0-1-1,0 0 1,0 1 0,0-1-1,0 0 1,0 0 0,0 0-1,0 1 1,-1-1 0,1 0-1,0 0 1,0-2 0,0 0-21,1 1-1,0-1 1,-1 0 0,1 1-1,0 0 1,0-1 0,1 1-1,-1 0 1,0 0 0,1 0-1,-1 0 1,1 0 0,-1 1-1,5-2 1,-3 1-179,1 1-1,0 1 0,-1-1 1,1 1-1,0-1 0,-1 1 1,1 1-1,9 1 1,-2-1 244,-10-1-246,0 0 1,0 0-1,0 1 1,0-1-1,-1 1 0,1 0 1,0-1-1,0 1 1,-1 0-1,1 0 1,0 0-1,-1 0 0,1 0 1,-1 1-1,1-1 1,-1 0-1,0 1 0,0-1 1,1 1-1,-1-1 1,0 1-1,0 0 1,0 0-1,-1-1 0,1 1 1,0 0-1,-1 0 1,1 0-1,-1-1 0,0 1 1,1 0-1,-1 0 1,0 0-1,0 0 0,-1 2 1,2 0 39,-1 1-1,0-1 1,0 0 0,-1 0-1,1 0 1,-1 0-1,0 0 1,0 0 0,0-1-1,-1 1 1,1 0 0,-4 5-1,-1 3 70,1 0 0,0 0 0,1 1 0,1 0 0,-3 15-1,-1 5 10,6-26-192,0-1 0,0 1 0,0 0 1,1 0-1,1 0 0,-1 0 1,1 0-1,0 0 0,0 0 1,1-1-1,0 1 0,0-1 1,1 1-1,0-1 0,0 0 1,0 0-1,1 0 0,0 0 0,0 0 1,0-1-1,1 0 0,0 0 1,0 0-1,0-1 0,1 1 1,-1-1-1,1-1 0,0 1 1,8 3-1,62 26 43,135 40-1,-184-65-35,0 1 0,0 2 0,-1 0 0,-1 2 0,31 20 0,-53-30 6,1 0-1,-1 0 1,1 1-1,-1-1 1,0 1-1,0-1 0,-1 1 1,1 0-1,-1 0 1,0 0-1,3 8 1,-4-10-3,-1 0 1,1 1-1,-1-1 1,1 0-1,-1 1 1,0-1-1,1 1 1,-2-1-1,1 1 1,0-1-1,0 0 1,-1 1-1,1-1 1,-1 0-1,1 1 1,-1-1-1,0 0 1,0 0-1,0 1 1,-1-1-1,1 0 1,-3 3-1,-3 2 7,0 0 1,0-1-1,-1 0 0,0-1 1,0 1-1,0-1 0,-1-1 1,-10 5-1,-80 23-30,36-13-22,32-12-375,0-1 0,-1-1 0,0-2-1,0-1 1,-35-3 0,54 1-15,-2 0-501,1-1 0,0 0 0,-1-1-1,1-1 1,0 0 0,0-1-1,1-1 1,-26-11 0,38 15 788,0 1 0,0-1 0,-1 1 0,2-1 1,-1 0-1,0 0 0,0 1 0,0-1 0,0 0 1,0 0-1,1 0 0,-1 0 0,0 0 0,1 0 1,-1 0-1,0 0 0,1 0 0,0 0 0,-1 0 1,1 0-1,0 0 0,-1 0 0,1-2 0,8-26-3883,-1 9 1960,-7 18 1776,0 0-1,1-1 0,-1 1 1,0-1-1,0 1 0,0-1 1,0 1-1,-1 0 0,1-1 1,-1 1-1,1-1 1,-1 1-1,-2-4 0,2 4 107,1 0 0,-1 0 0,0 0-1,1 0 1,-1 0 0,1 0 0,-1-1 0,1 1-1,0 0 1,0 0 0,0 0 0,0 0 0,0 0-1,1-1 1,-1 1 0,1 0 0,0-3 0,20-24-1623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38 105 1460,'0'-2'511,"-1"-1"0,1 1 0,-1 0 0,0 0 0,1 0 0,-1 1 0,0-1 0,0 0 0,-1 0 0,1 0 0,0 1 0,-1-1 0,1 1 0,-1-1 0,1 1 0,-3-3 0,2 3-96,1 0-1,-1 0 0,1 0 0,0 0 1,0 0-1,-1-1 0,1 1 1,0-1-1,0 1 0,0-1 1,1 1-1,-1-1 0,0 1 1,1-1-1,-2-2 0,5 1-216,-1 1 0,1 0 0,-1 1 0,1-1 0,0 0-1,0 1 1,0-1 0,-1 1 0,1 0 0,1 0 0,-1 0 0,6-1-1,173-14-483,242 9 0,-275 8-3579,-104-3 1197,-28 1 410,0 0 0,0 1 0,18 3 1,-1-2 261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43 232,'0'-1'448,"-1"-1"0,0 0 1,0 0-1,1 1 0,-1-1 0,0 0 0,-1 1 0,1-1 0,0 1 1,0-1-1,-1 1 0,1 0 0,-1-1 0,1 1 0,-1 0 1,1 0-1,-1 0 0,0 0 0,1 0 0,-1 1 0,0-1 1,-3 0-1,-1-2 788,-1 1 0,1 0 0,-1 0 0,0 1 0,0 0 0,-6 0 0,12 2-991,1 0 1,-1 0 0,1 0 0,0 0-1,0 0 1,-1 0 0,1 0-1,0 0 1,0 0 0,0 0-1,0 1 1,0-1 0,1 0-1,-1 0 1,0 0 0,0 0-1,2 2 1,21 41 1175,66 97 656,-65-108-1966,1-2 1,2-1 0,1-1-1,2-1 1,38 28-1,-26-24-69,-26-17-20,1-2 0,1 0-1,1-1 1,-1 0 0,2-2-1,-1 0 1,28 8 0,-36-14 0,1-1 0,0-1 1,-1 0-1,1-1 1,0 0-1,15-1 1,-19-1-19,0 0 0,0-1 0,0 0 0,0 0 1,-1-1-1,1 0 0,-1 0 0,0 0 0,0-1 1,10-7-1,-1-1 0,0-1 0,-1-1 1,-1 0-1,0-1 0,0 0 0,-2-1 0,0-1 1,12-22-1,-18 28-5,0 0-1,-1 0 1,-1-1 0,0 0-1,0 0 1,-1 0 0,2-20 0,-2-4 165,-2-47 0,-2 38 321,1 43-247,-1 2-235,0 1 0,1-1 0,-1 0 0,0 0 0,0 1 0,1-1 1,-1 0-1,0 1 0,1-1 0,-1 1 0,0-1 0,1 1 0,-1-1 1,1 1-1,-1-1 0,1 1 0,-1 0 0,1-1 0,-1 1 0,1 0 0,0-1 1,-1 1-1,1 0 0,0 0 0,0-1 0,-1 1 0,1 0 0,0 0 1,0-1-1,0 1 0,0 0 0,0 0 0,0 0 0,0-1 0,0 1 0,0 0 1,1 0-1,-1 1 0,9 36 61,-6-29-34,37 226 838,63 141-115,-75-303-713,-17-48-25,12 42 0,-18-43-18,1-1 1,2-1 0,0 1 0,1-1 0,16 26 0,-22-44-26,-1 1 0,1-1 0,-1 1 0,0 0 0,0 0 0,1 8 0,5 12-470,-7-23 337,0 0 1,-1 0-1,1 0 1,-1 1-1,0-1 1,0 0 0,0 0-1,0 0 1,0 0-1,0 3 1,0-5 22,0 1 1,0 0-1,0-1 1,-1 1-1,1-1 1,0 1-1,0 0 1,0-1-1,0 1 1,-1 0-1,1-1 1,0 1 0,-1-1-1,1 1 1,0-1-1,-1 1 1,1-1-1,-1 1 1,1-1-1,-1 1 1,1-1-1,-1 1 1,1-1-1,-1 0 1,1 1-1,-1-1 1,1 0-1,-2 1 1,3-13-10253,8-1 6962,-2 8 1421,35-34-4995,-27 18 5166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1 728 2044,'22'31'5398,"-18"-25"-3575,1-1-1,-1 0 1,1 0-1,0 0 1,1 0-1,6 4 1,3 1 698,-14-9-2364,1 0 0,0 0 1,-1 0-1,1 0 0,0 0 1,0 0-1,0 0 0,-1 0 1,1-1-1,0 1 0,0-1 1,0 1-1,0-1 1,0 0-1,0 0 0,3 0 1,-7 0-465,1 0-1,0 0 1,-1-1 0,1 1 0,0-1 0,-1 1 0,1-1 0,0 1-1,0-1 1,-1 0 0,1 1 0,0-1 0,0 0 0,0 0 0,0 0 0,0 0-1,0 0 1,0 0 0,0 0 0,0-1 0,-1-1-518,1 1 1,-1-1-1,1 1 1,0-1-1,0 1 0,0-1 1,1 0-1,-1 1 1,1-1-1,-1 0 0,1-4 1,0 4 334,0 0 0,0 0 0,0 0 0,1 0 0,-1 0 0,1 0 0,0 0 0,0 0 0,0 1 0,0-1 0,0 0 0,1 0 0,2-3 0,8-20-1217</inkml:trace>
  <inkml:trace contextRef="#ctx0" brushRef="#br0" timeOffset="1">710 1 644,'13'0'17919,"-13"2"-17756,1 2 179,0 0 0,1 0 0,-1 0 0,1 0 0,0-1-1,0 1 1,0 0 0,0-1 0,4 5 0,11 19 786,5 16 116,29 46-1,-23-43-939,-15-21-115,13 33 1,-3-7 43,-9-16 10,-1 0 1,-1 1-1,12 72 1,-22-92-218,0 0 1,-2 0 0,-1 26-1,0-1-96,1-38-82,-1-1 0,1 1 0,-1 0 1,1 0-1,-1 0 0,0-1 0,0 1 0,-1 0 0,1-1 1,0 1-1,-1-1 0,0 1 0,1-1 0,-1 0 0,0 0 1,0 0-1,0 0 0,-1 0 0,1 0 0,0-1 0,-5 3 1,5-2-1584,7-28-10349,-3 23 11508,0 1 1,0-1 0,0 0 0,1 1 0,-1 0-1,1-1 1,0 1 0,4-3 0,2-1-809,17-10-725,9-4 388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27 228,'0'-1'368,"0"0"1,0 0-1,1 0 0,-1 1 1,0-1-1,0 0 0,0 0 0,0 0 1,0 0-1,-1 0 0,1 0 1,0 0-1,0 0 0,-1 0 1,1 1-1,0-1 0,-1 0 0,1 0 1,-1 0-1,1 1 0,-1-1 1,1 0-1,-1 0 0,0 1 1,1-1-1,-1 0 0,0 1 1,0-1-1,1 1 0,-1-1 0,0 1 1,0 0-1,0-1 0,0 1 1,-2 0 31,0 0 0,0 1 0,0-1 0,0 1 1,0 0-1,0 0 0,0 0 0,1 0 1,-1 0-1,-5 4 0,1-1-142,0 0 0,0 1 0,0 0-1,1 0 1,0 1 0,0 0 0,0 0 0,1 0 0,0 1 0,0 0 0,0-1 0,1 2 0,0-1-1,-5 13 1,-11 20 436,12-26-388,0 1 0,-6 19 0,12-28-225,-3 8 184,0 1 1,1-1-1,1 1 1,0 0-1,-1 30 0,4-39-191,0 61 1021,11 87 0,2-27-290,-11-112-720,1 0 1,1 0 0,0 0 0,1 0 0,8 16 0,-8-23-47,0 0-1,0 0 1,1 0 0,0 0 0,0-1 0,0 0 0,1 0 0,1-1 0,10 8 0,-7-6 29,0 0 0,1-1 0,0-1 0,0 0 0,19 6 1,-23-10-13,1 0 0,-1 0 0,1-1 1,0 0-1,-1-1 0,1 0 1,-1 0-1,1-1 0,0 0 0,8-3 1,-7 2-1,9-2 158,-1-1 0,30-11 1,-42 13-158,0 1 1,-1-2 0,1 1 0,-1 0 0,0-1-1,0 0 1,-1 0 0,1-1 0,-1 1-1,0-1 1,0 0 0,5-7 0,16-24 241,-20 31-261,0-1 0,-1 0 0,0 0-1,-1 0 1,1 0 0,-1-1 0,0 1-1,2-9 1,-2 7-18,-1 0 1,0 1-1,0-2 0,-1 1 0,0 0 0,-1 0 0,0 0 0,0 0 1,0 0-1,-1-1 0,0 1 0,-1 0 0,-3-9 0,0 1-18,-1 1 0,-1 0 0,0 0 0,-1 1-1,0 0 1,-1 0 0,-1 1 0,0 0 0,-1 1 0,0 0 0,-1 1-1,-25-19 1,-4 1-715,-1 3 0,-1 1 0,-1 1 0,-1 3 0,-53-17 0,73 29-1350,-32-17 1,25 12-156,28 12 1680,0-1 1,0 1-1,0 0 1,1-1-1,-1 0 1,0 0-1,1 0 0,-4-5 1,6 7 312,0 1-1,0-1 1,1 0 0,-1 0-1,0 0 1,1 0 0,-1 0-1,1 0 1,-1 0 0,1 0-1,-1 0 1,1 0 0,0 0-1,0-1 1,-1 1 0,1 0-1,0 0 1,0 0 0,0 0-1,0 0 1,0-1 0,1 1-1,-1 0 1,0 0 0,0 0-1,1 0 1,-1 0 0,1 0-1,-1 0 1,1 0 0,-1 0-1,2-2 1,4-4-1268,18-15-2579,9 2 1874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93 1160,'-26'6'3088,"18"-4"-643,0 0-1,0 0 1,0 0-1,-10 6 4331,18-8-6556,1 0-1,0 0 1,0 0-1,0 0 1,0 0-1,-1 0 0,1 1 1,0-1-1,0 0 1,-1 1-1,1-1 1,0 0-1,0 1 1,-1-1-1,1 1 1,0-1-1,0 2 1,4-1 87,0 1-1,0-1 1,0-1 0,0 1 0,0-1 0,6 1 0,10 0 309,85 9 66,147-4 0,-182-7-888,-64 1-130,0 0 1,0-1-1,-1 0 1,1-1-1,9-2 1,-10 2-738,0-1 1,0 0 0,0 0 0,0 0-1,0 0 1,-1-1 0,0 0 0,0 0 0,8-9-1,-6 5-1001,-2 3 1096,-1 0-1,0 0 1,1 0 0,0 1 0,0 0 0,0-1 0,1 2 0,-1-1 0,12-5-1,27-6-1183,-4-5 416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1 924,'-15'0'7023,"6"0"-5875,0 1 0,0 0 0,0 1 0,0-1 0,1 2 0,-12 3 0,13-3-825,1 0 0,-1 0-1,1 1 1,-1-1-1,1 2 1,1-1-1,-1 0 1,-8 10-1,7-6-112,3-5-102,0 1 0,1 0 0,0 0 0,0 0 0,0 0 0,-3 8 1,5-10-87,1 0 0,0 0 0,-1 0 1,1 0-1,0 0 0,0 1 1,0-1-1,0 0 0,0 0 1,1 0-1,-1 0 0,1 0 0,-1 0 1,1 0-1,0 0 0,0 0 1,0-1-1,0 1 0,1 2 1,8 14 156,-8-13-109,1 1 1,0-1 0,1 1-1,-1-1 1,1 0-1,0-1 1,6 7 0,63 49 774,-14-14 980,83 87-1,-122-111-1245,-14-17-405,-1 0 0,0 0 0,-1 1 0,1 0 0,-1 0 0,0 0 0,-1 0 1,4 9-1,2 6 383,1 0 1,1-1 0,21 30 0,-29-46-480,-1 1 0,1-1 0,-1 1 0,0 0 0,0 0-1,-1 0 1,1 0 0,0 6 0,4 11 203,-5-16-193,1 0 1,-1 1 0,-1-1 0,1 0-1,-1 0 1,0 0 0,-2 8 0,1 9 135,0-20-207,1-1 0,-1 1 0,0 0 0,0-1 0,-1 1-1,1 0 1,0-1 0,-1 0 0,0 1 0,1-1 0,-1 0 0,0 0 0,0 0-1,0 0 1,0 0 0,-3 1 0,-2 3 4,0-1 0,0-1 0,0 0 0,-15 7 0,-29 8-378,-91 19 0,112-32-950,0-2-1,-44 0 1,65-4 562,1 0-1,0-1 1,0 0 0,0 0-1,0-1 1,0 0 0,0 0-1,0-1 1,-7-4 0,11 5 64,0 0 0,0-1 0,0 1 0,1-1 0,0 0 0,-1 0 0,1 0 0,0-1 0,0 1 0,1-1 0,-1 1 0,1-1 0,-1 0 0,1 0 0,1 0 0,-1 0 0,-2-8 0,1 1-477,1 8 872,1 1 0,1-1 0,-1 1 0,0-1 0,1 0 0,-1 1 1,1-1-1,0 0 0,0 1 0,0-1 0,0 0 0,1-4 0,9-20-1666</inkml:trace>
  <inkml:trace contextRef="#ctx0" brushRef="#br0" timeOffset="1">190 72 1176,'-74'7'17486,"161"-6"-12348,206-8-3305,-231 6-2043,-36 1-850,46-6 1,-59 5-79,-12 2 1027,-1-1 0,1 0 0,-1 0 0,1 0 0,-1 0 1,1 0-1,-1 0 0,0 0 0,1 0 0,-1 0 1,1 0-1,-1 0 0,1 0 0,-1 0 0,1 0 1,-1 0-1,1 0 0,-1-1 0,0 1 0,1 0 1,-1 0-1,1 0 0,-1-1 0,0 1 0,1 0 1,-1-1-1,0 1 0,1 0 0,-1-1 0,0 1 0,1 0 1,-1-1-1,0 1 0,0 0 0,0-1 0,1 0 1,24 0-16532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5:5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12 136 636,'-11'17'17166,"11"-17"-17080,0 0-1,1 1 0,-1-1 0,0 0 0,1 1 1,-1-1-1,1 0 0,-1 0 0,0 0 0,1 1 0,-1-1 1,1 0-1,-1 0 0,0 0 0,1 0 0,-1 0 1,1 0-1,-1 0 0,1 0 0,-1 0 0,0 0 0,1 0 1,-1 0-1,1 0 0,0 0 0,51-9 7812,24 10-4926,-52 1-2177,39-3 0,137-11-473,92-12-348,77-27 27,-168 12 0,-186 37 0,-15 1 0,0 1 0,0 0 1,0 0-1,0 0 0,0 0 0,-1 0 0,1 0 0,0 0 1,0 0-1,0 0 0,0 0 0,0 0 0,0 0 1,0 0-1,0 0 0,0 0 0,0 0 0,0 0 0,0 0 1,0 0-1,0 0 0,0-1 0,0 1 0,0 0 0,0 0 1,0 0-1,0 0 0,0 0 0,0 0 0,0 0 1,0 0-1,0 0 0,0 0 0,0 0 0,0 0 0,0 0 1,0 0-1,0 0 0,0 0 0,0 0 0,0-1 1,0 1-1,1 0 0,-1 0 0,-12-1-435,-12 0-1742,18 1 538,0 1-1,0-1 0,0 0 0,0 0 0,1-1 1,-1 0-1,0 0 0,-10-3 0,7 1-300,0 1 0,0 0 0,0 1 0,-12-1 0,-24 2-1034,5 0 735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0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1 668,'-61'7'8588,"56"-7"-8289,0 0-1,0 0 0,0 1 1,0 0-1,0-1 1,0 2-1,0-1 1,1 1-1,-1-1 1,0 1-1,1 1 0,-1-1 1,-7 6-1,7-3-4,0 0 0,0 0 0,1 0 0,0 1 0,0 0 0,0-1 0,0 1 0,1 1 0,-3 5 0,-15 18 1102,14-14-521,0 0 0,-16 24 1,-5 9 644,-12 42 911,4 1 1,-28 109-1,39-74-1155,19-97-1007,2 0-1,0 0 0,2 1 1,4 54-1,-1-18 42,-1-54-263,0 6 37,0 0 0,1-1-1,1 1 1,8 34 0,-1-21-3,25 71 6,-28-90-88,1 0 0,-1 0 0,2 0 1,0-1-1,15 17 0,51 65 1,-49-60 0,56 59 0,-58-70 0,-4-7 0,-2 0 0,0 2 0,-1 0 0,-1 1 0,0 0 0,11 22 0,-19-26 0,0-1 0,-1 1 0,0 0 0,-1 0 0,-1 1 0,3 17 0,1 3 0,1-1 0,26 64 0,-13-41 0,-17-42 0,1 1 0,0-1 0,1-1 0,1 1 0,1-1 0,0 0 0,0-1 0,18 20 0,-9-13 0,-17-18 0,1 0 0,0 0 0,1 0 0,-1-1 0,0 1 0,1-1 0,-1 1 0,1-1 0,0 0 0,0 0 0,0 0 0,5 2 0,4 1 0,-1-1 0,1 0 0,0-1 0,-1-1 0,16 2 0,64 3 0,-43-7-751,-46 0-460,13-13-6570,-7 6 5400,13-17-5891,6 7 3608,36-5 1131,-30 11 1965,41-16-594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0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43 140,'17'-9'2054,"-1"-1"4028,-16 9-5858,-1 0 0,1 0 0,-1 1 0,0-1 0,1 0 0,-1 1-1,0-1 1,0 0 0,0 1 0,1-1 0,-1 1 0,0-1 0,0 1-1,0-1 1,0 1 0,0 0 0,0 0 0,0-1 0,0 1 0,0 0 0,0 0-1,-1 0 1,-12-4 557,1 1 0,-1 1 0,0 0 1,1 1-1,-1 0 0,0 1 0,0 1 0,0 0 0,0 1 0,1 0 0,-18 6 0,-93 22 1808,58-15-1095,-94 34 0,91-21-662,1 2 0,-74 47 0,122-63-732,2 1-1,0 1 1,0 0 0,1 1 0,1 1 0,1 0-1,1 2 1,1-1 0,-13 26 0,23-41-93,1 0 0,0 0 0,0 1 0,0-1 0,0 1 0,1 0 0,0 0 0,0-1 0,0 1 0,0 0 0,1 0 0,0 0 0,0 0-1,0 0 1,1 0 0,0 0 0,0-1 0,2 9 0,0-7-1,0 1 0,0-1 0,0 0 0,1 0-1,0 0 1,1 0 0,-1-1 0,1 1 0,0-1-1,0 0 1,9 6 0,-11-9-2,0 0-1,0 1 1,0-1 0,0 0-1,1-1 1,-1 1 0,0-1-1,1 1 1,0-1 0,-1 0-1,1 0 1,0-1 0,-1 1 0,1-1-1,0 0 1,7 0 0,12-1 4,1-1 0,0-1 0,0 0 0,-1-2 0,41-15 0,-46 14-2,0-2-1,0 0 0,-1-1 0,0-1 0,-1-1 0,0 0 0,24-21 0,-5 3 0,-28 23-4,1 1 0,-1-1 0,0 0 1,-1-1-1,10-12 0,3-9 1,0-2 0,-3 0 0,0-1 0,-2 0 1,16-55-1,-28 81 2,0-1 0,1 1 1,0 0-1,-1 0 1,2 0-1,-1 0 1,0 0-1,1 1 0,0-1 1,0 1-1,1 0 1,-1 0-1,6-3 1,-10 7-4,1-1 0,-1 1 0,1 0 0,-1-1 0,1 1 0,-1-1 0,0 0 0,1 1 0,-1-1 0,0 1 0,1-1 0,-1 1 1,0-1-1,0 0 0,0 1 0,1-1 0,-1 1 0,0-1 0,0 0 0,0 1 0,0-1 0,0 0 0,0 1 0,0-1 0,-1 0 0,1 1 1,0-1-1,0 1 0,0-1 0,-1 0 0,1 1 0,0-1 0,0 1 0,-1-1 0,1 1 0,-1-1 0,1 1 0,0-1 0,-2 0 0,1 0 0,-1-1 0,1 1 0,-1 0-1,1 0 1,-1 0 0,0-1 0,0 2 0,1-1-1,-1 0 1,0 0 0,0 1 0,-3-2-1,-6 18 172,10-12-149,0 0 0,0 0 0,0 0 0,1 0 0,-1 0 0,1 0 0,0 1 0,1-1 0,0 6 0,0 6-20,-1 32-3,10 248 0,3-120 0,17 50 0,-25-195 0,17 54 0,1 8 0,-19-75 0,1-1 0,0 1 0,1-1 0,1 0 0,13 23 0,-17-18-630,-4-17-1312,1-17-795,0 6 1283,1-1 1,0 0-1,1 1 1,-1-1-1,1 1 0,3-7 1,-2 6 495,-1 1-1,0-1 1,0 1 0,0-1 0,-1 0 0,0-8 0,0 7 173,0-1 1,0 0-1,1 1 1,0 0-1,0-1 1,1 1-1,0 0 1,1 0-1,5-9 1,14-19-1119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0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1008,'8'-5'2040,"19"-10"1411,-12 14 6281,-4 15-6424,9 11-706,28 46 0,-13-17-1147,-25-39-1102,-1 1 0,0 0 1,-2 0-1,0 1 0,0-1 0,-2 2 0,7 33 0,22 69 755,-29-91-1000,0 1-1,-2 1 0,-2 36 0,-1-67-113,0 0 0,0 1 0,0-1-1,0 1 1,0-1 0,0 0 0,1 1 0,-1-1-1,0 1 1,0-1 0,0 0 0,0 1 0,0-1-1,0 1 1,1-1 0,-1 0 0,0 1 0,0-1-1,1 0 1,-1 0 0,0 1 0,1-1 0,-1 0-1,0 1 1,1-1 0,-1 0 0,0 0 0,1 0-1,-1 1 1,1-1 0,-1 0-44,1 0 1,-1 0-1,0 1 0,1-1 1,-1 0-1,0 0 0,1 0 1,-1 1-1,0-1 0,1 0 1,-1 0-1,0 1 1,0-1-1,1 0 0,-1 1 1,0-1-1,0 0 0,0 1 1,0-1-1,1 0 0,-1 1 1,0-1-1,0 1 0,0-1 1,0 0-1,0 1 0,0-1 1,0 0-1,0 1 0,0 0 1,-10-16-8925,5-12 3671,5 26 5125,-4-6-1028,1-1 0,-1-1 1,1 1-1,1 0 0,0-1 0,0 1 0,1-1 0,-1-12 1,2-12-881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1364,'2'-1'3401,"23"-6"12237,-23 6-15503,1 0-1,-1 0 1,0 0 0,0 1 0,1-1 0,-1 1 0,0 0 0,1-1 0,-1 1 0,0 0 0,1 0 0,-1 1 0,0-1 0,1 0 0,-1 1 0,0 0 0,0-1 0,4 3 0,-3-2 144,0 0-1,0 1 1,1-1 0,-1 0 0,1 0 0,-1-1-1,1 1 1,-1-1 0,5 0 0,-5 0-108,0 0-1,0 1 1,0-1 0,0 0 0,0 1 0,-1 0 0,1 0 0,5 2-1,2 1 218,-1-1-1,1 1 0,0-2 1,0 0-1,15 2 0,24 6 558,-34-7-684,0-1 1,0 0-1,29 0 1,19 2 230,-31-1-283,48 10 174,-75-12-377,1 0 0,-1 1 1,0 0-1,1 0 0,-1 1 1,0-1-1,-1 1 1,1 0-1,0 0 0,-1 1 1,6 5-1,-8-6-6,1 1 0,-1 0 0,-1 0 0,1 0 0,-1 0 0,1 0 0,-1 0 0,0 1 0,-1-1 0,1 0 0,-1 1 0,0-1 0,0 0 0,-1 9 0,0-2 0,0 0 0,-1 0 0,-1 0 0,-5 16 0,-3 0 0,0 0 0,-2-1 0,-2-1 0,-23 34 0,3-9 0,26-35 0,-1-1 0,-1 0 0,-13 14 0,20-24 0,0 0 0,1-1 0,-1 2 0,1-1 0,0 0 0,0 1 0,1-1 0,0 1 0,-1 0 0,1 0 0,-1 7 0,-1-1 0,-7 9 0,-3 11 0,14-30 0,0 0 0,-1 0 0,1 0 0,0 0 0,0 0 0,1 0 0,-1 0 0,0 0 0,0 0 0,0 0 0,1 0 0,-1 0 0,0 0 0,1 0 0,-1 0 0,1 0 0,-1 0 0,1 0 0,0-1 0,-1 1 0,1 0 0,0 0 0,0-1 0,-1 1 0,1 0 0,0-1 0,0 1 0,0-1 0,1 2 0,6 1 0,0 0 0,0 0 0,0 0 0,1-1 0,-1 0 0,1-1 0,-1 0 0,18 0 0,76-7 0,-70 3 0,21-3 0,0-3 0,84-26 0,-131 35 0,-5 0 0,0-1 0,0 1 0,0-1 0,0 1 0,0 0 0,0-1 0,0 0 0,0 1 0,-1-1 0,1 1 0,0-1 0,0 0 0,0 0 0,-1 0 0,1 1 0,0-1 0,-1 0 0,1 0 0,-1 0 0,1-1 0,-11-10-2535,7 10 1155,0 0 0,1 0 0,-1-1 1,1 1-1,0-1 0,-1 0 0,1 0 0,1 0 0,-4-5 0,5 7 1099,0 1 1,0-1-1,0 0 0,0 1 1,0-1-1,-1 0 1,1 1-1,0-1 1,-1 1-1,1-1 0,0 0 1,-1 1-1,1-1 1,0 1-1,-1-1 0,1 1 1,-1-1-1,0 0 1,0 1 157,1 0 0,-1-1 0,1 1 1,0 0-1,-1-1 0,1 1 0,0-1 0,-1 1 1,1-1-1,0 1 0,-1 0 0,1-1 1,0 1-1,0-1 0,0 1 0,-1-1 0,1 1 1,0-1-1,0 1 0,0-1 0,0 1 1,0-1-1,0 1 0,0-1 0,0 0 0,0 1 1,0-1-1,0 1 0,0-1 0,1 1 1,-1-1-1,0 1 0,1-1 0,0-3-411,1 1-1,1 0 0,-1 0 1,0 1-1,1-1 0,-1 0 1,1 1-1,4-4 1,16-8-1246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0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38 1456,'-39'-12'7180,"4"1"361,30 4-3860,5 6-3628,0 1-1,0 0 1,0 0-1,0-1 1,0 1-1,0 0 1,0 0-1,0-1 1,0 1-1,0 0 0,0 0 1,0 0-1,-1-1 1,1 1-1,0 0 1,0 0-1,0 0 1,0-1-1,-1 1 1,1 0-1,0 0 1,0 0-1,0 0 1,-1-1-1,1 1 1,0 0-1,0 0 1,-1 0-1,1 0 1,0 0-1,0 0 1,-1 0-1,1 0 1,0 0-1,0 0 1,-1 0-1,1 0 1,0 0-1,0 0 0,-1 0 1,1 0-1,0 0 1,-1 0-1,-12-1 5526,24 3-3683,40 27 198,-28-20-1529,-1 0-446,-1 1-1,0 0 1,21 15-1,-2-1-117,-24-15 0,0 1 0,22 18 0,36 31 0,-47-40 0,26 24 0,2 9 0,-1 3 0,77 103 0,-105-122 0,-1-3 0,-3 1 0,22 40 0,-15-13 0,39 120 0,-57-144 0,-2 1 0,-2 0 0,-1 1 0,1 64 0,-9-37 0,-2 0 0,-3 0 0,-3 0 0,-3-1 0,-2 0 0,-25 62 0,34-113 0,0-1 0,-1 0 0,-1 0 0,-12 17 0,-17 29 0,-44 91 0,78-145 0,-1 0 0,0 0 0,0 0 0,0-1 0,-7 6 0,-20 23 0,-3 1 0,29-30 7,0 1 0,0-2 0,-1 1 0,1 0 0,-1-1 0,0 0 0,0-1 0,0 1 0,0-1 0,-1 0 0,-8 1 0,-3 0-1963,1 0 0,-34 1-1,23-9-6568,17-1 2978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58 1220,'-6'2'1743,"-1"0"1,1 0-1,-1-1 0,1 1 0,-1-2 1,0 1-1,1-1 0,-1 1 0,0-2 1,-11-1-1,-10 1 3969,20-2-4438,17-4-6108,30-9-8038,-30 12 11793,5-1-851,0 0 0,28-5-1,-36 9 1643,45-12-1834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2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45 676,'3'0'812,"0"0"0,0 0 0,1-1 0,-1 0 0,0 0 0,0 1 0,6-4 0,-8 3-654,0 0-1,1 1 1,-1-1-1,0 1 1,1-1-1,-1 1 1,1 0-1,-1-1 1,0 1-1,1 0 1,-1 0-1,1 0 0,-1 0 1,1 0-1,-1 0 1,1 0-1,-1 1 1,1-1-1,-1 0 1,0 1-1,1-1 1,1 2-1,2-1-13,-1 0 1,0 0-1,0-1 0,1 1 0,-1-1 0,0 0 0,1-1 0,4 0 0,9 0 2326,-33 1 107,-19-7-730,32 7-488,17-7-328,1 7-478,-13 0 251,-12 0-385,9-1-407,0 0-1,-1 0 1,1 0 0,-1 0-1,1 0 1,-1 0 0,0 0 0,1 0-1,-1 0 1,0 1 0,0-1 0,1 0-1,-1 0 1,0 1 0,0-1-1,-1 0 1,1 0 1,1 1-1,0-1 1,-1 1 0,1-1-1,0 1 1,-1-1 0,1 1-1,-1-1 1,1 1 0,-1 0-1,1-1 1,-1 1 0,1 0-1,-1-1 1,1 1 0,-1 0-1,1 0 1,-1-1-1,1 1 1,-1 0 0,0 0-1,1 0 1,-1 0 0,1 0-1,-1 0 1,0 0 0,1 0-1,-1 0 1,1 0 0,-1 0-1,1 0 1,-1 1 0,0-1-1,0 0 1,-4 1 48,3-1 13,2 0-138,0 0 63,0 0 0,0 1 0,0-1 0,0 0 0,1 0 0,-1 1 0,0-1 0,-1 0 0,1 0 0,0 0 0,0 1-1,0-1 1,0 0 0,0 0 0,0 1 0,0-1 0,0 0 0,0 0 0,0 0 0,-1 1 0,1-1 0,0 0 0,0 0-1,0 0 1,0 1 0,0-1 0,-1 0 0,1 0 0,0 0 0,0 0 0,0 0 0,-1 0 0,1 1 0,0-1-1,0 0 1,-1 0 0,1 0 0,0 0 0,0 0 0,-1 0 0,1 0 0,0 0 0,-11-4 119,4 1-50,5 3 52,1-1-115,0 1 0,0 0-1,-1-1 1,1 1 0,0 0 0,0 0-1,0 0 1,0 0 0,-1 0 0,1 0 0,0 0-1,0 0 1,0 1 0,0-1 0,0 0-1,-1 1 1,1-1 0,0 0 0,0 1-1,-1 0 1,-13 4 114,-7-4-124,0 1-1,0 1 1,-24 6 0,28 3 12,17-10-1,0-1 1,0 0-1,-1 0 0,1 1 0,0-1 1,-1 0-1,1 0 0,-1 0 1,0-1-1,1 1 0,-1 0 0,1-1 1,-3 1-1,-14 5-17,0 0 0,0 1-1,1 1 1,0 1 0,-18 12 0,8-5 1,-39 28 8,63-42 2,-1 1 1,1 0-1,-1 0 1,1 0-1,0 0 1,0 0-1,0 1 1,1 0-1,-1-1 1,1 1-1,0 0 1,0 0-1,0 0 1,1 0-1,-1 1 1,1-1-1,0 0 1,-1 9-1,0 9-10,0 1 0,3 36-1,0-21 13,-1-33-3,1 0 1,0 0-1,0 0 1,0 0-1,1-1 0,-1 1 1,4 5-1,-3-5 2,0 0-1,0 0 1,0 0-1,-1 0 1,1 1-1,-1-1 0,0 8 1,-1-12 1,0 0-1,0 0 1,0-1 0,0 1 0,0 0 0,1 0-1,-1 0 1,0-1 0,0 1 0,1 0 0,-1 0-1,0-1 1,1 1 0,-1 0 0,0 0 0,1-1-1,-1 1 1,1-1 0,0 1 0,-1 0-1,1-1 1,-1 1 0,1-1 0,0 1 0,0-1-1,-1 0 1,1 1 0,1 0 0,1-1 2,-1 1-1,1-1 1,0 1 0,-1-1 0,1 0 0,0 0 0,-1 0-1,1-1 1,3 0 0,3-1 7,0 0 0,0 0 0,-1-2 0,15-6 0,4-3 6,-20 9-12,0 1-1,0-1 1,0-1 0,0 1 0,0-1-1,-1 0 1,8-9 0,9-9-6,-18 18-4,1 0 0,-1-1 1,0 0-1,0 0 0,-1 0 1,0 0-1,5-9 0,6-12-5,-12 24 10,-1 0 0,0 0 0,0 0 0,0-1 0,0 1 1,-1-1-1,1 0 0,-1 1 0,0-1 0,0 0 0,-1 0 0,2-4 1,-2-79-13,6 68 8,-5 18 4,0-1 0,0 1 0,-1 0 0,1 0 1,-1 0-1,1 0 0,-1 0 0,1 0 0,-1-1 0,0 1 0,0 0 0,1 0 0,-1-1 0,0 1 0,0 0 0,0 0 0,0-1 0,0 1 0,-1 0 0,1 0 0,0-1 0,-1 1 1,0-2-1,-1-4 5,-1-1 0,2 1 1,-1-1-1,1 1 1,0-1-1,0 0 0,2-12 1,-1 5-60,0 9 348,0 22-101,-1-8-148,0-1 0,0 1 0,0 0 0,-1 0 0,-3 8 0,2-9-6,1 1 0,0-1-1,1 1 1,0 0 0,-1 8-1,11 88 338,-11-79-242,0-1 1,-10 41 0,0-2 67,8-32-109,-15 82 146,10-70-150,1 0 0,-3 77 0,12 90 98,1-84-167,-2-126-22,0 1-1,0-1 0,0 1 0,0 0 1,0-1-1,0 1 0,0-1 0,0 1 1,0 0-1,0-1 0,-1 1 0,1-1 1,0 1-1,0-1 0,0 1 0,-1-1 1,1 1-1,0-1 0,-1 1 0,1-1 1,-1 1-1,1-1 0,0 1 0,-1-1 1,1 0-1,-1 1 0,1-1 0,-1 0 0,1 1 1,-1-1-1,1 0 0,-1 0 0,0 0 1,1 1-1,-1-1 0,1 0 0,-2 0 1,-13 6-399,9-3 310,8-7-1843,4-16-2443,-7-19-2058,0 30 4649,0-1-1,1 1 0,2-17 0,-1 22 1464,-1 0 0,2 0 1,-1 1-1,0-1 0,1 0 1,0 1-1,0 0 0,0-1 1,0 1-1,0 0 1,1 0-1,4-5 0,18-14-1555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2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77 1148,'0'6'1611,"0"-5"-1281,0-1 0,-1 1 0,1 0 1,0-1-1,0 1 0,0 0 0,0-1 1,-1 1-1,1 0 0,0-1 0,0 1 0,1 0 1,-1-1-1,0 1 0,0 0 0,0-1 1,0 1-1,0 0 0,1-1 0,-1 1 1,0-1-1,1 1 0,-1 0 0,0-1 0,1 1 1,-1-1-1,1 1 0,-1-1 0,1 1 1,-1-1-1,1 0 0,-1 1 0,1-1 1,-1 0-1,1 1 0,-1-1 0,1 0 0,0 1 1,-1-1-1,2 0 0,-13-3 6776,5 0-2588,2 2-5796,2 1 2005,-22-1 1906,7-4-1708,11 4 471,15 1-954,1 1-442,-8 5 0,-2 1 0,0-6 0,0-1 0,0 0 0,0 1 0,0-1 0,0 1 0,0-1 0,0 0 0,0 1 0,0-1 0,0 1 0,0-1 0,0 0 0,0 1 0,0-1 0,0 1 0,0-1 0,1 0 0,-1 1 0,0-1 0,0 1 0,0-1 0,1 0 0,-1 1 0,0-1 0,0 0 0,1 0 0,-1 1 0,0-1 0,1 0 0,-1 0 0,0 1 0,1-1 0,-1 0 0,1 0 0,0 1 0,-1-1 0,1 0 0,-1 0 0,0 1 0,1-1 0,-1 0 0,1 1 0,-1-1 0,1 1 0,-1-1 0,0 0 0,1 1 0,-1-1 0,0 1 0,0-1 0,1 1 0,-1-1 0,0 1 0,0-1 0,0 1 0,0-1 0,1 1 0,-1-1 0,0 1 0,0 0 0,0-1 0,0 1 0,0-1 0,0 1 0,0-1 0,-1 1 0,1-1 0,0 2 0,5 6 0,0-1 0,0 1 0,1-1 0,11 11 0,5-4 0,-10-4 0,-8 19 0,-5-16 0,2 0 0,-1 1 0,2-1 0,0 0 0,4 18 0,-4-24 0,0 1 0,-1-1 0,0 1 0,-1 0 0,0-1 0,0 1 0,-1 8 0,0-10 0,0-1 0,1 1 0,0 0 0,0-1 0,0 1 0,1-1 0,0 1 0,0-1 0,0 1 0,0-1 0,4 8 0,-4-12 0,0 1 0,0 0 0,-1 0 0,1-1 0,-1 1 0,1 0 0,-1 0 0,0 0 0,0 0 0,0 0 0,0 0 0,0 0 0,0 0 0,0 0 0,-1 2 0,-1 29 0,0-30 0,3-2 0,-1 0 0,0 0 0,1 0 0,-1-1 0,1 1 0,-1 0 0,1-1 0,0 1 0,-1 0 0,1-1 0,-1 1 0,1-1 0,0 1 0,0-1 0,-1 1 0,1-1 0,0 1 0,1-1 0,-2 4 0,-9-10 0,5-21 0,-42-93 0,44 110 0,0 1 0,1 0 0,0 0 0,1-1 0,0 1 0,2-18 0,0-6 0,-2 27 0,-1 0 0,1-1 0,-1 1 0,0 0 0,-1-1 0,1 1 0,-4-8 0,3 7 0,1 0 0,-1 0 0,2 0 0,-1-1 0,1 1 0,1-13 0,-1 14 0,1 0 0,-1 0 0,0 1 0,0-1 0,-1 0 0,0 0 0,0 1 0,0-1 0,0 0 0,-1 1 0,-4-9 0,4 11 0,1-1 0,-1 0 0,1 1 0,0-1 0,-1 0 0,2 0 0,-1 0 0,0 0 0,1 0 0,0 0 0,0 0 0,1-5 0,-1 6 0,0 2 0,0 0 0,0 0 0,0 1 0,0-1 0,0 0 0,0 0 0,0 0 0,0 0 0,0 1 0,0-1 0,0 0 0,-1 0 0,1 0 0,0 1 0,-1-1 0,1 0 0,0 0 0,-1 1 0,1-1 0,-1 0 0,1 1 0,-1-1 0,1 0 0,-1 1 0,0-1 0,1 1 0,-1-1 0,0 1 0,-1-1 0,2 0 0,-2-5 0,2 2 0,-1 9 0,0 0 0,1 0 0,-1 0 0,1 0 0,0 0 0,2 9 0,-1 2 0,0-10 0,-1-1 0,2 1 0,-1-1 0,1 0 0,-1 0 0,2 0 0,-1 0 0,5 9 0,10 24 0,-12-11 0,-3-14 0,1 1 0,0-1 0,1-1 0,6 15 0,-3-11 0,-1 0 0,-1 0 0,-1 1 0,5 33 0,0 0 0,25 83 0,-32-128 0,-1 1 0,0 0 0,0 0 0,-1-1 0,0 1 0,1 0 0,-3 10 0,0 30 0,4-40 0,-1-6 0,-1 0 0,0 1 0,0-1 0,0 0 0,0 0 0,1 0 0,-1 0 0,0 1 0,0-1 0,1 0 0,-1 0 0,0 0 0,0 0 0,1 0 0,-1 0 0,0 0 0,0 0 0,1 0 0,-1 0 0,0 0 0,0 0 0,1 0 0,-1 0 0,0 0 0,0 0 0,1 0 0,-1 0 0,0 0 0,0 0 0,1 0 0,-1 0 0,0 0 0,0-1 0,1 1 0,-1 0 0,0 0 0,0 0 0,0 0 0,1-1 0,-1 1 0,0 0 0,0 0 0,0 0 0,0-1 0,0 1 0,1 0 0,-1 0 0,0-1 0,0-3 0,-6 1-180,1 0 0,-1 1 0,1 0 0,-1 0 0,-11-3 0,1 1-2834,11 2 1579,0 0 0,1 0-1,-1 0 1,1-1 0,0 1-1,0-1 1,0 0 0,0 0-1,0 0 1,-4-6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3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560 163 640,'0'0'1727,"-15"8"5663,12-7-7149,0 1 0,0-2 0,0 1 1,0 0-1,0-1 0,-1 1 0,-5-1 0,4 0 368,28 0 604,-24 0-1068,-6 0-55,5 0 117,11 0-4,10 1 1221,-19-1-1339,1 0 0,-1 0 0,0 0 0,1 0 0,-1 0 1,1 0-1,-1 0 0,0 0 0,1-1 0,-1 1 0,0 0 0,1 0 1,-1 0-1,0 0 0,1 0 0,-1-1 0,0 1 0,1 0 0,-1 0 1,0-1-1,1 1 0,-1 0 0,0 0 0,0-1 0,1 1 0,-1 0 1,0-1-1,0 1 0,1 0 0,-1-1 0,0 1 0,0-1 0,0 0 772,11-6-428,-9 7-358,-2-13 883,0 13-948,0 1 0,0-1 0,0 0 0,0 1-1,0-1 1,0 0 0,0 1 0,0-1 0,0 0-1,0 1 1,0-1 0,-1 0 0,1 1 0,0-1 0,0 0-1,0 1 1,0-1 0,-1 0 0,1 0 0,0 1-1,0-1 1,0 0 0,-1 0 0,1 1 0,0-1 0,0 0-1,-1 0 1,1 0 0,0 1 0,-1-1 0,1 0 0,0 0-1,-1 0 1,0 0 0,1 0 13,0 1 0,-1-1 0,1 0 1,0 0-1,-1 0 0,1 0 0,0 0 0,0 1 0,-1-1 1,1 0-1,0 0 0,-1 0 0,1 1 0,0-1 0,0 0 0,-1 0 1,1 1-1,0-1 0,0 0 0,0 1 0,0-1 0,-1 0 1,1 1-1,0-1 0,0 0 0,0 1 0,0-1 0,0 0 0,0 1 1,0-1-1,0 0 0,0 1 0,0-1 0,0 1 0,0 0 467,-15-1-336,7-1 33,22-2-91,-6 1 2,-9 1 87,0 1-162,1 0 0,0 0 0,-1 0-1,1 0 1,-1 0 0,1 0-1,-1 1 1,1-1 0,-1 0 0,1 0-1,0 0 1,-1 1 0,1-1-1,-1 0 1,1 0 0,0 1-1,-1-1 1,1 0 0,0 1 0,0-1-1,-1 0 1,1 1 0,0-1-1,0 1 1,-1-1 0,1 0 0,0 1-1,0-1 1,0 1 0,0-1-1,-1 1 1,1 0 96,0-3 241,0 1 246,-8-6 901,25 7-767,-36 0 505,17 0-1174,2-5-48,0 9-8,0-3 12,2-14-147,-2 13 114,7-2 56,-4 16 35,-3-13-84,0-1-7,-1-1 10,1 1 1,-1 0-1,1 0 0,-1 0 1,0 0-1,1 0 0,-1 0 1,1 0-1,-1 0 1,1 0-1,-1 0 0,0 0 1,1 0-1,-1 0 0,1 0 1,-1 0-1,1 1 0,-1-1 1,1 0-1,-1 0 1,1 1-1,-1-1 0,1 0 1,-1 1-1,1-1 0,-1 1 1,1-1-1,-1 0 0,1 1 1,0-1-1,-1 1 0,1 0 1,-1-1-2,1 0 1,0 0-1,0 0 0,0 0 1,0-1-1,0 1 0,0 0 0,0 0 1,0 0-1,0 0 0,0 0 1,0-1-1,0 1 0,0 0 1,0 0-1,0 0 0,0 0 1,0-1-1,0 1 0,0 0 1,0 0-1,0 0 0,0 0 1,0 0-1,0-1 0,0 1 1,0 0-1,0 0 0,0 0 1,0 0-1,0 0 0,0-1 1,0 1-1,1 0 0,-1 0 1,0 0-1,0 0 0,0 0 1,0 0-1,0 0 0,0 0 1,1-1-1,-1 1 0,0 0 1,0 0-1,0 0 0,0 0 1,0 0-1,1 0 0,-1 0 1,0 0-1,0 0 0,0 0 1,0 0-1,1 0 0,-1 0 1,0 0-1,0 0 0,0 0 1,0 0-1,1 0 0,-1 0 1,0 0-1,0 1 0,0-1 1,0 0-1,0 0 0,0 0 1,1 0-1,-1-1 232,0 3-317,0 1 76,-11-1-88,9-3 95,2-4 4,23 3 16,-8-10-18,-15 11 5,0 1-17,0 0 12,0 0 1,0 1 0,0-1 0,1 0-1,-1 0 1,0 0 0,0 1 0,0-1 0,0 0-1,0 0 1,0 1 0,0-1 0,0 0-1,0 0 1,0 0 0,-1 1 0,1-1-1,0 0 1,0 0 0,0 1 0,0-1 0,0 0-1,0 0 1,0 0 0,0 1 0,-1-1-1,1 0 1,0 0 0,0 0 0,0 0-1,0 0 1,-1 1 0,-7-1 1,5 0-9,3-12-110,0 16 122,0-3 200,13 6-232,-7-7 21,-11 1-2,-11-3-5,15 0 7,-2-1 11,-16 2-89,10 1 133,16 0-45,-5 0 49,-2 19-55,0-32-23,0 8 24,0 4 5,15 1 16,-3 0-19,-8 0-4,-12 0-5,-1-4 10,8 7-7,1-2 0,-24-1 14,31 0-9,-14 0-2,5 0 14,-23-1 14,25 0-26,0 1 1,0-1 0,0 1-1,-1 0 1,1-1 0,0 1-1,0-1 1,0 1 0,0 0 0,0-1-1,0 1 1,0-1 0,0 1-1,0-1 1,1 1 0,-1 0-1,0-1 1,0 1 0,0 0 0,0-1-1,1 1 1,-1-1 0,0 1-1,0 0 1,0 0 0,1-1 0,-1 1-1,0 0 1,1-1 0,-1 1-1,0 0 1,1 0 0,-1-1-1,0 1 1,1 0 0,-1 0 0,1 0-1,-1 0 1,0 0 0,1-1-1,-1 1 1,1 0 0,-1 0-1,0 0 1,1 0 0,-1 0 0,1 0-1,0 0 1,1 0-7,-2-5-10,0 8 33,0-6-10,0 1-9,0 1-8,0-5 10,0 0 3,0 4-4,0-4 2,-1 5 0,1 0 0,0 1 0,0-1 0,0 0 0,0 0 0,0 0 0,0 0 0,0 1 0,0-1 0,0 0 1,0 0-1,0 0 0,0 0 0,0 1 0,1-1 0,-1 0 0,0 0 0,1 1 0,-1-1 0,0 0 0,1 0 1,-1 1-1,1-1 0,-1 0 0,1 1 0,0-1 0,-1 1 0,2-2 0,-1 2-1,-1 0 1,0 0-1,1-1 0,-1 1 1,0 0-1,1 0 0,-1-1 1,0 1-1,1 0 0,-1-1 0,0 1 1,0 0-1,1-1 0,-1 1 1,0 0-1,0-1 0,0 1 0,0-1 1,0 1-1,1 0 0,-1-1 1,0 1-1,0-1 0,0 1 1,0-1-1,0 1 0,0 0 0,0-1 1,0 1-1,0-1 0,-1 0 1,2 1-1,-1-1 0,0 1 0,1-1 1,-1 1-1,1-1 0,-1 1 0,1-1 1,-1 1-1,1-1 0,-1 1 1,1 0-1,-1-1 0,1 1 0,-1 0 1,1-1-1,0 1 0,-1 0 0,1 0 1,0 0-1,-1-1 0,2 1 1,-1 0-1,-1 0 1,1 0 0,0 0 0,-1 0 0,1-1 0,0 1-1,-1 0 1,1 0 0,-1-1 0,1 1 0,0 0 0,-1-1 0,1 1-1,-1-1 1,1 1 0,-1 0 0,1-1 0,-1 1 0,0-1 0,1 0-1,0 0 1,-1 0 0,0 0 0,0 0 0,0 0 1,1 0-1,-1 0 0,0 0 0,1 0 0,-1 0 0,1 1 0,-1-1 0,1 0 0,-1 0 0,1 0 0,0 1 0,-1-1 1,1 0-1,0 1 0,0-1 0,0 1 0,-1-1 0,1 1 0,0-1 0,0 1 0,0-1 0,0 1 0,0 0 0,0-1 1,0 1-1,0 0 0,0 0 0,0 0 0,1 0 0,13-13 12,5 9 41,-9 1-28,-19-5-32,-13 7-85,19 1 89,2-6 60,1 9-50,-15 0-69,29-3 39,-10 0 20,-10 0 18,3 0 342,2-6-57,-4 12-250,0-1 1,0 0-1,0 0 1,-1-1-1,1 1 1,-11 7-1,-108 96 462,105-92-433,0 1 0,-25 33 0,-17 15 54,-69 56 227,51-49-160,59-59-169,-21 17 53,39-30-83,1 1-1,-1 0 0,1 0 1,-1 0-1,1-1 1,0 1-1,0 0 1,-1 0-1,1 0 1,0 0-1,0 0 1,0 0-1,0 0 1,0 0-1,0 0 0,0 0 1,0 0-1,0 0 1,1 0-1,0 9 54,3-10-22,0 0-1,0 0 0,1-1 1,-1 1-1,0-1 1,0 0-1,5-2 0,-9 3-30,65-8 148,204-39-92,-71 15-12,-154 26-112,87-2 0,-129 4 194,-2 7-1221,0-9 926,0 2 94,1 0-1,-1 0 1,0 0 0,-1 0-1,1 0 1,-1 0 0,0 0-1,0 0 1,0 1-1,0-1 1,-1 0 0,1 1-1,-4-5 1,3 4 56,0-1 1,0 1-1,0 0 0,0-1 0,1 0 1,0 1-1,0-1 0,0 0 0,0 1 1,0-8-1,3-55-38,0 28 42,-2-102 15,0 140 10,-11 15 11,11-13-19,-1 1 0,1-1 0,-1 1 0,1-1 0,0 1 0,0-1 0,0 1 0,0 0 0,0-1 0,0 1 0,0-1 0,0 1 0,1-1 0,-1 1 1,1-1-1,-1 1 0,1-1 0,-1 1 0,1-1 0,0 0 0,1 3 0,2 4 11,2 13 26,0 1-1,-1 0 1,-1 1-1,-1-1 1,0 33-1,-3 693-71,0-748-10,-1 1 0,1 0-1,-1-1 1,1 1 0,0-1 0,-1 0-1,0 1 1,1-1 0,-1 1-1,1-1 1,-1 0 0,1 1 0,-1-1-1,0 0 1,1 0 0,-1 1-1,0-1 1,1 0 0,-1 0 0,0 0-1,1 0 1,-1 0 0,0 0-1,1 0 1,-1 0 0,0 0 0,1 0-1,-1 0 1,0 0 0,0-1-1,-3 1-338,2 0-652,2-4-422,-1 1 894,1 1-1,0-1 0,0 1 1,0-1-1,0 1 1,1-1-1,-1 1 0,1-1 1,-1 1-1,1-1 0,0 1 1,0 0-1,0-1 1,0 1-1,1 0 0,-1 0 1,2-3-1,0 2-147,-1 0 0,0 0 0,0-1 0,0 1 0,0-1 0,1-6 1,-1 6 216,-1 1 0,0-1 0,1 1 0,0-1 0,0 1 0,0 0 0,0 0 0,0 0 0,1 0 0,5-5 0,23-15-1555,-3-4 326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3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49 276,'5'-3'1453,"0"0"0,0-1 0,0 0 0,0 0 0,6-6 0,-3 3 1464,-3 2-655,-3-4 3577,-2 27-5258,0-10-367,1 0 0,-1 0 1,-1 0-1,1 0 0,-2 0 1,1 0-1,-1 0 0,0 0 1,-4 9-1,3-11-135,1 0-1,0 0 1,0 0-1,1 0 1,0 0-1,0 0 1,0 0 0,1 0-1,-1 0 1,1 1-1,1-1 1,0 0-1,-1 0 1,2 0 0,-1 0-1,1 0 1,0 0-1,3 6 1,20 72 508,-19-72-537,0 1 1,1-1 0,0 0 0,1-1-1,0 0 1,1 0 0,0-1 0,0 0-1,13 10 1,191 135 450,-135-103 255,-55-42-388,-20-9-306,-1 0 0,1 0 0,-1 0 0,1 0 0,-1 0 0,0 1 0,1-1 0,-1 1 0,0-1 0,0 1-1,0 0 1,0 0 0,0 0 0,2 3 0,-1 1 197,0 1 0,-1-1 0,0 1 0,0-1 0,0 1 0,0 9 0,-2-14-232,0 0-1,0 0 1,0 1-1,0-1 0,-1 0 1,1 1-1,-1-1 1,1 0-1,-1 0 1,0 0-1,0 0 0,0 0 1,0 0-1,0 0 1,0 0-1,-1 0 1,1 0-1,0 0 0,-1-1 1,0 1-1,1-1 1,-1 1-1,0-1 1,0 0-1,-2 2 0,-43 19 65,40-16-90,-1-2-1,0 1 1,-1-1 0,1-1-1,-18 6 1,-11 4-91,-38 12-437,21-9-399,39-11 265,-1-1-1,1 0 1,-28 2-1,35-5-389,1-1 0,-1 0 0,0-1 0,0 0 0,-14-3 0,20 3 663,0 0 1,0 0-1,0 0 0,0 0 0,0 0 0,0-1 1,1 1-1,-1-1 0,0 1 0,1-1 1,-1 0-1,1 1 0,0-1 0,-1 0 0,1 0 1,0 0-1,0 0 0,0 0 0,0 0 1,1-1-1,-1 1 0,1 0 0,-1 0 0,1-1 1,0 1-1,-1 0 0,1 0 0,1-1 1,-1 1-1,0 0 0,0 0 0,1-1 0,-1 1 1,1 0-1,0 0 0,0 0 0,0 0 1,2-4-1,12-11-1758,8-9 290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3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94 1136,'-10'-18'2612,"8"-11"8813,2 26-10497,0 2-868,0 1-1,1-1 0,-1 1 1,0-1-1,1 1 0,-1 0 1,1-1-1,-1 1 0,1-1 0,-1 1 1,1 0-1,-1 0 0,1-1 1,-1 1-1,1 0 0,0 0 1,-1 0-1,1-1 0,-1 1 1,1 0-1,0 0 0,-1 0 0,1 0 1,-1 0-1,2 0 0,21 0 310,-20 0-222,372-7 327,-248-1-2649,-115 9 1159,-1-1 1,0-1-1,1 0 1,-1-1-1,0 0 1,0-1-1,0 0 1,13-6-1,-12 8-2686,-7 1 3033,18 0-1194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3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32,'8'7'2682,"-8"-6"-2140,0 0 0,1 0 0,-1-1 0,0 1 0,0 0 0,0 0 0,0 0 0,0-1 0,0 1 0,-1 0 0,1 0-1,0 0 1,0-1 0,0 1 0,-1 0 0,1 0 0,-1-1 0,1 1 0,0 0 0,-1-1 0,1 1 0,-1 0 0,-5 10-900,3-6 742,0 0 0,-1 0 0,0 0 0,1-1 0,-2 1 0,1-1 0,-7 6 0,5-6-129,1 1-1,-1 0 0,1 0 0,-8 12 0,-63 96 1564,53-78-1394,-36 71 1,12-19-131,19-27-152,23-46-114,-1 0 1,-1 0-1,-12 17 1,-5 3 37,-24 46 0,38-62-40,-2 0 0,-16 19 1,-13 21 0,24-25-7,12-22-77,0-1-1,-1-1 1,-9 13 0,10-13-1144,58-53-13696,-49 40 14308,1 0 0,-1 0-1,1 0 1,-1 1 0,1-1 0,8-3 0,23-13-1083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3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6 772,'8'-5'15692,"10"20"-11924,18 26-3257,60 68 1720,-11-14-970,10 7-26,-4-5-55,0 16 62,1-1-400,-68-86-715,2-3-67,-23-21-58,-1-1 0,1 1-1,-1 0 1,0 0 0,0-1 0,0 2-1,0-1 1,0 0 0,0 0-1,0 1 1,-1-1 0,1 1 0,-1-1-1,0 1 1,1 0 0,-1-1 0,-1 1-1,1 0 1,0 0 0,-1 0-1,1 0 1,-1-1 0,0 5 0,0-5-15,0-1 0,0 0 0,0 0 0,0 0 0,0 0 0,1 1 0,-1-1 0,0 0 0,1 0 0,-1 0 0,1 0 0,-1 0 0,1 0 0,0 2 0,-1-3-3,1 0 0,-1 1 0,0-1 0,0 0 0,0 0 0,0 1 0,1-1 0,-1 0 0,0 1 0,0-1 0,0 0 1,0 0-1,0 1 0,0-1 0,0 0 0,0 1 0,0-1 0,0 0 0,0 1 0,0-1 0,0 0 0,0 1 0,0-1 0,-1 0 0,1 0 0,0 1 1,0-1-1,0 0 0,0 1 0,-1-1 0,1 0 0,0 0 0,0 0 0,0 1 0,-1-1 0,1 0 0,0 0 0,0 0 0,-1 1 0,1-1 1,-1 0-1,0 0-386,0 0 1,0 0 0,0 0 0,0-1-1,0 1 1,0 0 0,0-1 0,0 1 0,0-1-1,1 1 1,-1-1 0,0 1 0,0-1-1,0 0 1,0 1 0,1-1 0,-1 0 0,0 0-1,0 0 83,0 0 0,0 1 1,1-1-1,-1 1 0,1-1 0,-1 0 0,0 0 0,1 1 0,-1-1 0,1 0 0,0 0 0,-1 0 0,1 0 0,0 1 0,-1-1 0,1 0 1,0 0-1,0 0 0,0 0 0,0 0 0,0 0 0,0 0 0,0 0 0,0 0 0,0 1 0,0-1 0,0 0 0,1-1 0,19-18-6845,-4 10 5421,9-4-276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4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0 245 112,'13'-15'8283,"-8"9"-6503,-5 6-1699,1-1 0,-1 1 0,1 0 0,-1-1 0,1 1 0,-1 0 1,1-1-1,-1 1 0,0-1 0,1 1 0,-1 0 0,0-1 0,1 1 0,-1-1 1,0 1-1,1-1 0,-1 1 0,0-1 0,0 0 0,0 1 0,1-1 0,-1 1 1,0-1-1,0 1 0,0-1 0,0 0 0,0 1 0,0-1 0,0 0 0,0 0-54,0 1-1,0 0 1,0-1-1,0 1 1,0-1-1,0 1 1,0 0-1,0-1 0,0 1 1,0 0-1,0-1 1,1 1-1,-1 0 1,0-1-1,0 1 0,0 0 1,1-1-1,-1 1 1,0 0-1,0 0 1,1-1-1,-1 1 0,0 0 1,1 0-1,-1 0 1,0-1-1,1 1 1,-1 0-1,1 0 0,-1 0 16,0-1-1,1 1 0,-1 0 0,1 0 1,-1 0-1,0-1 0,1 1 0,-1 0 1,0 0-1,1-1 0,-1 1 0,0 0 1,0-1-1,1 1 0,-1 0 0,0-1 1,0 1-1,0 0 0,1-1 0,-1 1 1,0 0-1,0-1 0,0 1 0,0-1 0,0 1 1,0 0-1,0-1 0,0 1 0,0-1 1,0-1 389,11-6 807,-10 2-879,2-2 611,-2 7-871,0 0 0,0 0 0,0 0 0,0 0-1,-1 0 1,1 0 0,0 0 0,0 0 0,-1 0 0,1 0 0,-1 0 0,1 0 0,0-3-1,-1 3 29,0 0-1,1 0 0,-1-1 0,1 1 0,-1 0 0,1 0 0,0 0 0,-1 0 0,1 0 0,0 0 0,0 0 0,0 0 0,1-1 1,0 0 435,-2 2-483,0-1 0,0 0 0,0 0 0,0 0 0,0 0 0,0 0 0,0 0 0,0 0-1,0 0 1,0 0 0,0 0 0,1 0 0,-1 0 0,0 0 0,1 1 0,-1-1 0,1 0 0,-1 0-1,1 0 1,-1 0 0,1 1 0,-1-1 0,1 0 0,0 1 0,0-1 0,-1 0 0,1 1 0,0-1-1,0 1 1,0-1 0,-1 1 0,1 0 0,0-1 0,0 1 0,0 0 0,0 0 0,0-1 0,0 1-1,2 0 1,1-1-78,13-3 299,5-1 324,-22 5-612,1 0-1,-1 0 1,0-1 0,0 1-1,1 0 1,-1 0 0,0 0 0,0 0-1,1-1 1,-1 1 0,0 0-1,0 0 1,0-1 0,0 1-1,1 0 1,-1 0 0,0-1-1,0 1 1,0 0 0,0 0 0,0-1-1,0 1 1,0 0 0,0-1-1,0 1 1,0 0 0,0-1-1,0 1 1,0 0 0,0 0 0,0-1-1,0 1 1,0 0 0,0-1-1,0 1 1,0 0 0,0 0-1,0-1 1,-1 1 0,1 0-1,0 0 1,0-1 0,0 1 0,-1 0-1,1 0 1,0-1 0,0 1-1,0 0 1,-1 0 0,1 0-1,-1-4 134,0 0 0,0 0 0,0 0-1,1 0 1,-1 0 0,1 0-1,0 1 1,0-1 0,2-7 0,-1-2 466,-1 13-593,0 0-1,0 0 1,0-1 0,0 1-1,0 0 1,0 0 0,0-1-1,0 1 1,0 0-1,0-1 1,0 1 0,0 0-1,0 0 1,0 0 0,0-1-1,1 1 1,-1 0 0,0 0-1,0-1 1,0 1-1,1 0 1,-1 0 0,0 0-1,0 0 1,0-1 0,1 1-1,-1 0 1,0 0-1,0 0 1,1 0 0,-1 0-1,1 0 1,-1-1 1,1 1 0,-1 0 0,1 0 1,-1-1-1,0 1 0,1 0 0,-1 0 0,1-1 1,-1 1-1,0 0 0,1-1 0,-1 1 0,0-1 1,1 1-1,-1-1 0,0 1 0,0 0 0,1-1 0,-1 1 1,0-1-1,0 1 0,0-1 0,0 1 0,1-1 1,-1 1-1,0-1 0,0 1 0,0-1 0,0 1 0,0-1 1,0 1-1,-1-2 0,3 0 922,4 6-490,12 15-375,5 5 25,-18-17-55,1-1 0,-1 1 0,-1 0 0,1 0 0,-1 1 0,5 14 0,8 12 85,-3-10-23,-2 1-1,0 1 0,11 36 1,-3 6 61,-7-23 7,32 75 0,-37-105-151,-6-12-18,0 1 1,0 0 0,0-1-1,-1 1 1,1 0 0,-1 0-1,0 0 1,0 0 0,-1 0-1,1 1 1,-1 4 0,1 2 10,1 0 1,-1 0-1,2 0 1,0 0-1,6 17 1,-5-17-4,0 0 0,-1 0 0,0 0 0,-1 1 0,1 18 0,-3-24-9,1-1-1,-1 0 1,1 1-1,0-1 1,1 0-1,-1 0 1,1 0 0,0 0-1,0 0 1,0-1-1,1 1 1,0 0 0,0-1-1,0 0 1,7 8-1,-9-11-1,-1 0-1,1 1 0,-1-1 0,1 0 1,-1 1-1,0-1 0,0 0 1,1 1-1,-1-1 0,0 0 1,0 1-1,-1-1 0,1 0 0,0 2 1,-1 3-24,2-5 15,0-1 0,-1 0 0,1 0 0,0 0 1,-1 1-1,1-1 0,0 0 0,0 0 0,-1 0 0,1 0 1,0 0-1,-1 0 0,1 0 0,0 0 0,0-1 1,-1 1-1,1 0 0,0 0 0,-1 0 0,1-1 0,1 0 1,6-4-125,-8 5 122,0 0 1,1 0-1,-1 0 0,0 0 0,0-1 1,0 1-1,0 0 0,0 0 0,0 0 0,0 0 1,0 0-1,0-1 0,0 1 0,0 0 1,0 0-1,0 0 0,0 0 0,0 0 1,0-1-1,0 1 0,0 0 0,0 0 0,0 0 1,0 0-1,0 0 0,0-1 0,0 1 1,0 0-1,0 0 0,0 0 0,0 0 0,0 0 1,-1 0-1,1-1 0,0 1 0,0 0 1,0 0-1,0 0 0,0 0 0,0 0 1,-1 0-1,1 0 0,0 0 0,0 0 0,0 0 1,0-1-1,-20-4-681,19 5 556,0 0 1,0 0-1,0 0 0,0 0 1,0 0-1,-1 0 0,1 0 1,0-1-1,0 1 0,0 0 1,0-1-1,0 1 0,0-1 1,0 1-1,0-1 0,0 1 1,0-1-1,0 0 0,0 1 1,1-1-1,-1 0 0,0 0 1,0 0-1,1 0 0,-1 0 0,0 0 1,1 0-1,-1 0 0,1 0 1,0 0-1,-1 0 0,1 0 1,0 0-1,-1 0 0,1 0 1,0-2-1,1-4-923,-1 1 0,1 0-1,1 0 1,-1 0 0,1 0-1,0 0 1,3-5 0,8-27-3758,-10 26 3385,-2 6 649,0 0-1,0 0 0,1 0 1,0 0-1,0 0 1,0 0-1,1 0 1,0 0-1,5-6 0,26-17-1470,4 1 446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4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1360,'0'0'2042,"-14"6"4800,-22-12 754,25 20-6750,10-12-796,1-1 0,-1 1 0,0 0 0,1 0 0,0-1 0,-1 1 0,1 0 1,0 0-1,0 0 0,0-1 0,0 1 0,0 0 0,0 2 0,0 12 253,-25 56 1286,12-39-489,-8 40 0,-17 125 1929,35-179-2824,2 0-1,0 0 1,2 30 0,1-4-3,-1-27-154,1-1 0,1 0 0,1 1 0,9 25 0,-9-28-31,-1-8-9,0 0 0,0-1 0,1 0 1,-1 0-1,1 0 0,1 0 0,-1 0 1,1-1-1,0 0 0,0 0 0,1 0 0,0-1 1,-1 0-1,12 6 0,0 0 81,1-1-1,0-1 1,0-1 0,21 6 0,-32-12-34,1 1 1,-1-2 0,0 1-1,1-1 1,-1 0 0,1 0-1,-1-1 1,12-2 0,2-2 200,34-13 1,-49 16-220,1 0 0,-1 0-1,0-1 1,0 0-1,-1 0 1,1 0 0,-1-1-1,1 0 1,-1 0 0,-1 0-1,1-1 1,4-5-1,24-38 315,-24 37-225,-1-1 1,0 0-1,-1 0 1,0-1-1,-1 0 0,5-14 1,-8 15-30,0 0 1,-1-1-1,-1 1 1,0 0 0,0-1-1,-1 1 1,-3-16-1,-1-1 20,-2 1-1,-9-29 1,13 51-107,-1 1 0,0 0 1,0 0-1,-1 0 0,1 0 1,-1 0-1,0 1 0,-7-7 0,-39-30 56,35 32-55,0 0 0,-1 0-1,-1 1 1,1 1 0,-19-4 0,-90-20-124,84 22-12,12 4-488,0 1-1,0 1 0,0 2 1,0 1-1,-38 4 1,55-3-768,-1-1 1,0 0 0,-20-3 0,-10-1-8570,51 2 3583,10-4 3413,5 0 669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4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49 1300,'6'-12'4257,"-6"12"-3782,1-1 0,0 0 0,-1 1 0,1-1 0,-1 0 1,1 1-1,-1-1 0,1 0 0,-1 0 0,0 1 0,1-1 0,-1 0 1,0 0-1,0 0 0,0 0 0,0 1 0,1-4 1348,-1-16 3582,-2 21-5323,0 1 0,0-1-1,0 0 1,-1 1 0,1-1 0,0 0 0,0-1 0,-1 1-1,1 0 1,0 0 0,-1-1 0,1 0 0,-1 1 0,-3-1-1,18 8 1299,-10-7-1303,-1-1-1,0 1 0,1 0 0,-1 0 0,0-1 0,0 1 1,1 0-1,-1 0 0,0 1 0,0-1 0,0 0 0,0 0 1,0 0-1,0 1 0,-1-1 0,1 0 0,0 1 0,-1-1 1,1 0-1,-1 1 0,1-1 0,-1 1 0,1 2 0,2 40 1373,-3-41-1377,-1 19 305,1-8-250,-1 1 0,2-1 1,0 0-1,1 0 0,0 0 1,6 21-1,2 5-21,-9-34-98,0-1 0,0 0 0,0 1-1,1-1 1,-1 0 0,1 0-1,1 0 1,3 6 0,4 6 7,0-1 1,-1 1-1,12 32 0,-19-46-14,0 1-1,0-1 1,0 0-1,0 0 1,0 0-1,1 0 1,-1-1-1,1 1 1,4 3-1,17 20 27,-23-24-22,0 0 0,1 0 1,-1 0-1,0 0 0,1-1 1,-1 1-1,1 0 1,0-1-1,-1 0 0,1 1 1,0-1-1,0 0 0,0 0 1,0 0-1,0 0 1,0 0-1,0 0 0,0-1 1,0 1-1,1-1 0,-1 1 1,0-1-1,0 0 0,0 0 1,1 0-1,-1 0 1,0 0-1,0-1 0,1 1 1,-1-1-1,0 1 0,0-1 1,0 0-1,0 0 1,0 0-1,3-2 0,15-5-3,0-1 1,34-22-1,-46 25-3,-1 0 0,0 0 0,0 0 0,0-1 0,-1 0 0,0 0 0,0 0 0,-1-1 1,7-12-1,3-9-18,31-46 1,-43 70 16,0 0-1,-1 0 1,1 1 0,-1-2 0,0 1 0,-1 0-1,1 0 1,0-8 0,3-7 5,-3 12-3,-1 0 1,0 0-1,-1-1 0,0 1 0,-1-12 1,0-4-3,1 23 2,0 0-1,0 0 0,0 0 1,1 0-1,-1 0 0,0 0 1,0 0-1,0 1 0,1-1 1,-1 0-1,0 0 1,1 0-1,-1 0 0,1 1 1,-1-1-1,1 0 0,0 0 1,4-6-7,-3-5 0,-2 2 8,0 11 28,0 23 82,0 45 131,0-67-234,-13 112 311,-1 142 164,3-57-201,-2-37-68,13 9-233,1-170-32,-1-1-1,0 0 1,1 0 0,-1 0-1,0 0 1,1 0 0,-1 1-1,0-1 1,1 0 0,-1 0 0,0 0-1,1 0 1,-1 0 0,0 0-1,1 0 1,-1 0 0,0 0-1,1-1 1,-1 1 0,1 0-1,-1 0 1,0 0 0,0 0-1,1 0 1,-1 0 0,0-1-1,1 1 1,-1 0 0,0 0-1,1-1 1,-1 1 0,0 0-1,0 0 1,0-1 0,1 1-1,-1 0 1,0-1 0,0 1-1,0 0 1,0-1 0,1 1-1,-1 0 1,0-1 0,0 1-1,0 0 1,0-1 0,0 1 0,0-1-1,1-4-724,1 0 0,0 0 0,0 1 0,0-1 0,1 0 0,-1 1-1,1 0 1,0-1 0,6-5 0,0-2-1137,-2 4 722,1 0 0,0 0 0,0 1 1,1 0-1,0 0 0,0 1 0,0 1 0,1-1 0,0 1 0,15-4 0,-6 0-288,27-12-663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32 1532,'-18'-5'1307,"-15"-6"5225,-1 0-1290,33 10-5134,0 0 0,-1 1 1,1-1-1,-1 1 1,1-1-1,-1 1 1,1 0-1,-1 0 0,0-1 1,1 1-1,-1 0 1,1 0-1,-1 0 0,1 1 1,-1-1-1,0 0 1,1 1-1,-1-1 0,1 1 1,-1-1-1,1 1 1,0 0-1,-1-1 0,1 1 1,0 0-1,-1 0 1,1 0-1,0 0 1,0 0-1,0 0 0,0 1 1,0-1-1,0 0 1,0 0-1,0 1 0,0-1 1,1 1-1,-1-1 1,0 1-1,1-1 0,0 1 1,-1-1-1,1 1 1,0-1-1,-1 3 0,1 7 150,0 0-1,1 0 1,0 0-1,0-1 1,4 14-1,-3-13 122,5 31 575,-3 0 0,0 52-1,9 113 1029,-13-199-1937,-1 14 36,1 1 1,0-1 0,2 1-1,1-1 1,1 0 0,13 41-1,-15-56-77,1 0-1,0 0 1,1 0-1,0 0 1,0-1-1,0 0 0,9 10 1,-10-14-4,0 1-1,0-1 1,0 0 0,1 0-1,-1 0 1,0 0 0,1 0 0,0-1-1,-1 1 1,1-1 0,0 0 0,0-1-1,0 1 1,0 0 0,0-1-1,5 0 1,11-1-64,-1-1 0,0 0 0,1-2 0,-1 0 0,-1-1-1,1-1 1,19-9 0,-6 0-154,0-1 0,-1-2 0,32-24 0,-42 27 111,-1-1 0,-1 0 0,0-2 0,-1 0 0,-1-1 0,0-1 0,25-42 0,-21 28 78,-15 25 54,-1 1 1,0-1 0,0-1-1,4-10 1,-1 0 155,-2-4 386,-6 24-553,0 0 0,0 0-1,-1-1 1,1 1 0,0 0 0,-1 0-1,1 0 1,0 0 0,-1 0 0,1 0 0,0 0-1,0 0 1,-1 0 0,1 0 0,0 0 0,-1 0-1,1 0 1,0 0 0,-1 0 0,1 0-1,0 0 1,-1 0 0,1 0 0,0 0 0,0 1-1,-1-1 1,1 0 0,0 0 0,0 0 0,-1 1-1,0-1 68,-4 9 174,4-7-225,1-1 0,-1 1 0,0-1 0,1 0 0,-1 1 0,0-1 0,0 0 0,0 0 0,0 0 0,0 0 0,-2 2 0,-5 5 85,-1-1 0,2 2 0,-1-1 0,1 1 0,1 0 0,0 0 0,0 0 0,1 1 0,0 0 0,0 0 0,1 1 0,1-1 0,0 1 0,0 0 0,-1 15 0,0 2 12,2 0 0,0-1 0,2 1 1,2 0-1,4 30 0,-3-34-83,1 0 0,0 0 0,2 0 1,1-1-1,1 0 0,1 0 0,1-1 1,15 26-1,-8-19 20,-15-24-48,0-1 0,0 1 0,1-1 0,0 0 0,0 1 0,0-1 0,0-1 0,1 1 0,7 6 0,-2-3 102,1-1-1,0 0 0,0-1 0,1 0 0,-1 0 0,14 3 0,-18-7-36,0 1 0,1-1-1,-1-1 1,0 1 0,0-1 0,0 0 0,1-1-1,-1 1 1,0-1 0,0 0 0,0-1 0,0 1-1,7-4 1,1-1 56,-1 0 0,0-1 0,-1-1 0,1 0 0,16-14 0,-24 17-134,1-1-1,-1 1 1,0-1 0,0 0-1,-1 0 1,1 0 0,-2-1 0,1 0-1,-1 1 1,0-1 0,0 0-1,2-11 1,-4 12-3,-1-1 0,1 1 0,-1 0 0,-1-1 0,1 1 0,-1-1 0,-1 1 0,-2-11 0,-2-8 0,1-3-26,-2 2 0,-18-53 1,21 71-155,0 0 0,0 0 0,-1 0 0,1 1 0,-2-1 0,1 1 0,-1 0 0,0 1 0,-1-1 0,0 1 1,0 1-1,0-1 0,-9-4 0,-103-54-5840,-3 5-4439,100 50 8343,0 0 0,-30-6 0,-25-10-1374,70 21 2901,-1 0-1,1 0 1,-13-10-1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4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65 496,'-102'14'19899,"58"-14"-14954,12 0-5701,35-13-5648,7 0 726,3-5 320,-5 10 3595,-7 6 1461,1 0-1,0 0 1,-1 0-1,1 1 1,0-1 0,0 1-1,0-1 1,0 1-1,3-2 1,29-5-1535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4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1065 93 1556,'-4'-4'748,"0"0"0,0 0 0,-1 1-1,1 0 1,-1 0 0,0 0 0,0 0 0,0 1 0,0-1-1,-6-1 1,-57-10 4290,30 7-3535,-36-3 623,47 7-1574,7 2-251,1 1 0,-1 1-1,0 1 1,0 0 0,-19 6-1,-4 0 59,4 0 182,2 2-1,-1 1 1,-68 32 0,-99 63 1367,188-96-1749,0 1-1,0 0 1,1 1-1,0 1 1,-15 17-1,23-22-96,0 1-1,1 1 1,1 0 0,-1 0 0,2 0-1,-1 0 1,1 1 0,1 0-1,-5 19 1,3-10 2,4-16-56,0 0-1,1 0 0,0 0 0,0 0 0,0 1 0,0-1 0,0 0 0,1 1 1,0-1-1,0 0 0,0 1 0,1-1 0,1 8 0,-1-8 2,0 0 0,1-1 0,0 1-1,-1 0 1,1 0 0,1-1 0,-1 1 0,0-1-1,1 1 1,0-1 0,-1 0 0,1 0 0,1 0-1,-1-1 1,0 1 0,1-1 0,-1 0 0,1 0-1,0 0 1,-1 0 0,1-1 0,0 1 0,7 1-1,-5-3 1,0 0-1,0-1 1,0 0-1,0 0 1,-1 0-1,1 0 0,0-1 1,0 0-1,-1 0 1,8-4-1,-8 4-4,22-11-7,0-1 0,-1 0 1,-1-2-1,0-1 0,-1-1 0,35-35 0,-52 44-2,0 1-1,-1-1 1,0 0 0,8-18-1,12-17-9,-18 30 14,0-1 1,-1 0-1,-1 0 0,0 0 0,-1-1 0,-1 0 1,4-27-1,14-42 249,-21 72-106,-1 12-126,0 0-1,0 0 0,0 0 0,0 0 1,0 0-1,0 0 0,1 0 0,-1 0 1,0 0-1,0 0 0,1 1 0,-1-1 1,1 0-1,-1 0 0,1 0 0,0-1 1,9-7 122,10-10 545,-20 18-669,1 1 0,-1-1 0,0 1 0,0-1-1,1 1 1,-1-1 0,0 0 0,0 1 0,0-1 0,0 1 0,0-1 0,0 1 0,0-1-1,0 1 1,0-1 0,0 0 0,0 1 0,0-1 0,0 1 0,0-1 0,0 1 0,-1-1-1,1 1 1,0-1 0,0 1 0,-1-1 0,1 1 0,0-1 0,-1 1 0,1-1 0,0 1-1,-1 0 1,1-1 0,-1 1 0,1-1 0,-1 1 0,1 0 0,-1 0 0,1-1 0,-1 1-1,0 0 1,-1-2 361,0 5-278,-5 4-44,6-6-38,-1 0 1,1 0-1,0 1 0,0-1 1,-1 1-1,1-1 0,0 1 1,0-1-1,0 1 0,1-1 1,-1 1-1,0 0 0,1 0 1,-1-1-1,1 1 0,-1 0 1,1 0-1,0 3 0,0 1 38,-1 8 79,1-1-1,1 0 1,0 1-1,1-1 1,0 0-1,5 15 1,2 3 183,-2 0 0,-1 1-1,3 48 1,-4-25-8,8 109-157,0 5-150,5-59 0,-10-69 0,-2 1 0,2 50 0,-7-66 0,2 1 0,1-1 0,1 0 0,1 0 0,15 38 0,-5-38 0,-14-24 0,0 0 0,0 1 0,0-1 0,-1 0 0,1 1 0,-1-1 0,0 1 0,1 0 0,-1-1 0,0 1 0,-1 0 0,1 0 0,0 0 0,0 5 0,-2-8 0,-1 4 0,30-1 0,-28-3-104,-1 0-1,1 1 1,0-1 0,0 0-1,-1 0 1,1 1 0,0-1 0,0 0-1,-1 0 1,1 1 0,0-1-1,0 0 1,0 1 0,-1-1-1,1 0 1,0 1 0,0-1-1,0 0 1,0 1 0,0-1 0,0 0-1,0 1 1,0-1 0,0 0-1,0 1 1,0-1 0,0 1-1,0-1 1,0 0 0,0 1-1,0-1 1,0 0 0,1 1 0,-1-1-1,0 0 1,0 1 0,0-1-1,1 0 1,-1 0 0,0 1-1,0-1 1,0 0 0,1 0-1,-1 1 1,0-1 0,1 0 0,1 0-487,0-1 1,0 0 0,1 0 0,-1 0-1,0 0 1,0 0 0,-1-1 0,1 1-1,0 0 1,0-1 0,-1 1 0,1-1-1,0 0 1,-1 0 0,0 0 0,1 1-1,-1-1 1,0 0 0,0-1 0,0 1 0,0 0-1,-1 0 1,1 0 0,0-3 0,-1 2 101,0 0 1,1 0 0,-1 1-1,1-1 1,0 0 0,0 1-1,0-1 1,0 1 0,0-1-1,0 1 1,1-1 0,-1 1-1,1 0 1,2-3 0,32-26-3286,0 10 1984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4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 2016,'-3'-1'7029,"-19"-4"1446,22 21-5318,0 35 2357,1-38-5044,0-1 1,1 1 0,0-1-1,4 14 1,-1-8-42,-2 0-1,3 35 1,-4-33-111,8 40-1,15 75 633,-14-70-563,-8-4-82,-3-50-266,0 0 0,1 0 0,0-1 0,0 1 0,5 16 0,-4-19-29,0 1-1,-1 0 1,0 0-1,-1 0 1,0 0 0,-2 16-1,0 3-849,2-26 159,0-26-6152,-2-4 2214,1 23 3385,1-1-1,-1 0 1,1 1-1,0-1 0,0 0 1,2-9-1,1-1-764,-3 13 1668,1 0 1,-1 0-1,1 0 1,0 0 0,0 1-1,0-1 1,0 0-1,0 0 1,0 1 0,1-1-1,-1 0 1,4-3-1,27-23-2067,-5 1 482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39 207 612,'19'14'12109,"-19"-14"-12051,0 0 0,0 0 0,0 0 0,-1 0 0,1 0 0,0 1 0,0-1 0,0 0 0,0 0 0,-1 0 0,1 0 0,0 0 0,0 0 0,0 0 0,0 0 0,-1 0 0,1 0 0,0 0 0,0 0 0,0 0 0,-1 0 0,1 0 0,0 0 0,0 0 0,0 0 0,0 0 1,-1 0-1,1 0 0,0 0 0,0 0 0,0-1 0,0 1 0,0 0 0,-1 0 0,1 0 0,0 0 0,0 0 0,0 0 0,0-1 0,0 1 0,0 0 0,-1 0 0,1 0 0,0 0 0,0 0 0,0-1 0,0 1 0,0 0 0,0 0 0,0 0 0,0 0 0,0-1 0,0 1 0,0 0 0,0 0 0,0 0 1,0-1-1,0 1 0,0 0 0,0 0 0,0 0 0,0 0 0,0-1 0,0 1 0,0 0 0,0 0 0,1 0 0,-27 0 3179,27 0-3055,-1 1 0,1-1 0,-1 1 0,1-1 0,-1 1 0,1-1 0,0 1 0,-1-1 0,1 0 0,-1 1 0,1-1 0,0 0 0,-1 1 0,1-1 0,0 0 0,0 0 0,-1 0 0,1 0 0,0 1 0,-1-1 0,1 0 0,0 0 0,1-1 0,3 1 2067,-16 0-360,6-3-1484,5 3-225,-1-1 0,0 1-1,0-1 1,1 1-1,-1-1 1,0 1 0,0 0-1,1-1 1,-1 1 0,0 0-1,0-1 1,0 1-1,0 0 1,1 0 0,-1 0-1,0 0 1,0 0 0,0 0-1,0 0 1,0 0-1,0 0 1,-10 2-180,9 4 0,55-12 0,184-20 0,375-48 0,-477 59 0,-67 9 0,79-18 0,-16-2 0,-95 24 0,-28 2 0,-16 0 0,-112 0 32,2-5-7157,70 1-590,-1-2 1,-81-20-1,126 25 5553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58 1000,'10'4'1812,"3"5"5632,-21-8-6740,-9-14 4379,-29-1-1924,45 13-3085,1 1 0,0 0 0,-1-1 0,1 1 0,0 0 0,0-1 0,-1 1 0,1-1 0,0 1 0,0-1 0,0 1 0,0 0 0,0-1-1,0 1 1,0-1 0,0 1 0,0-1 0,0 1 0,0-1 0,0 1 0,0-1 0,0 1 0,0 0 0,0-1 0,0 0 0,1 0 35,-1 1 1,0 0 0,0-1 0,0 1 0,0-1-1,0 1 1,0-1 0,0 1 0,0-1 0,0 1-1,0-1 1,0 1 0,0 0 0,0-1 0,0 1-1,0-1 1,0 1 0,0-1 0,-1 1 0,1 0 0,0-1-1,0 1 1,0-1 0,-1 1 0,0-1 0,-5-1 283,0 0 0,-1 0 1,1 1-1,-1 0 1,-10 0-1,-5-2-135,5 1-136,1 1-1,-1 0 0,1 2 0,0 0 0,-1 0 0,1 1 0,0 1 0,-20 7 0,8-4-22,2 3-51,0 1 1,0 0 0,1 2-1,0 1 1,1 1 0,-22 18-1,32-21-14,1 1 0,0 0 0,1 1 0,0 0 0,-12 18 0,23-29-32,-2 2 1,1 1 1,0 0 0,-1-1 0,2 1 0,-1 0 0,0 0 0,0 6 0,-8 21 12,7-27-12,1 1 1,0 0 0,0-1-1,1 1 1,0 0-1,0 0 1,0 0-1,1 0 1,0 0 0,0 7-1,0-6 0,0-4-3,1 0 1,-1-1-1,0 1 0,1-1 1,0 1-1,0-1 0,0 0 1,0 1-1,0-1 0,0 0 1,1 1-1,-1-1 0,1 0 1,-1 0-1,1 0 1,0 0-1,0 0 0,0-1 1,0 1-1,0-1 0,2 2 1,15 14 5,12 9 5,-28-23-11,1-1 1,0 1 0,-1-1 0,0 1-1,0 0 1,0 1 0,0-1 0,0 0-1,-1 1 1,3 4 0,-3-6-1,0 1 0,0-1 0,-1 0 0,2 0 0,-1 0 1,0 0-1,0 0 0,1-1 0,-1 1 0,1-1 0,-1 1 0,1-1 0,0 0 0,-1 0 0,1 0 1,0 0-1,0-1 0,0 1 0,-1-1 0,1 0 0,5 1 0,10-1-2,-1 0 0,22-2-1,-35 1 1,17-1 0,0-2-1,0 0 1,-1-1 0,0-1-1,0-1 1,-1 0 0,1-2-1,-2 0 1,1-2-1,23-16 1,-15 7-2,-22 17 3,-1 0-1,0 0 1,0 0-1,0 0 0,0-1 1,0 1-1,-1-1 1,0 0-1,0 0 1,0 0-1,0 0 1,2-6-1,5-12-10,0 2 2,-1-1-1,10-39 0,-17 54 9,-1-1-1,0 1 1,0-1-1,-1 1 1,0-1-1,0 1 1,0-1-1,-1 1 1,0-1-1,-1 1 1,1-1-1,-1 1 1,0 0-1,-4-7 1,3 6 11,1 0-1,0 0 1,0-1-1,0 1 1,1 0 0,0-1-1,0 1 1,1 0 0,1-15-1,-1 2 22,0 18-28,-1 0 0,0 0-1,0 0 1,0 0 0,0 0-1,0 0 1,0 0 0,-1 1-1,1-1 1,0 1 0,-1-1-1,0 1 1,1-1 0,-1 1-1,0 0 1,-3-2 0,5 2 7,0-4 0,0 4 15,13 9 4,-7-5-26,1 0 0,-1 1 0,0-1 0,0 1 0,-1 1 0,1-1 0,-1 1 0,0 0 0,0 0 0,0 0 0,-1 1 0,8 11 0,11 13 51,-13-19-13,-1 2 1,-1-1-1,0 1 1,0 0-1,-1 1 1,5 14-1,24 88 251,-32-102-250,2 17 128,-2 0 1,-1 0-1,-1 0 0,-3 56 0,-1-19 138,2-49-170,0 1 0,-7 36-1,5-50-112,0 1-1,0 0 0,0-1 0,-1 1 1,1-1-1,-2 0 0,1 0 0,-1 0 1,0 0-1,0 0 0,-7 7 1,-26 27 130,24-25-60,-26 25 1,36-38-84,-1 3-3,-1-1-1,0 0 1,0 0-1,0 0 1,0-1-1,0 1 1,-1-1-1,1-1 1,-1 1-1,0-1 1,0 0-1,0 0 1,0-1-1,0 0 1,-1 0-1,-6 0 1,-25 1-35,26 0-122,0-2-1,0 0 0,-23-2 1,33 1 126,-11-1-990,0 0 1,0-1 0,1-1-1,-1 0 1,-13-8 0,24 11 628,0 0 0,0 0 0,1 0 0,-1 0 0,0-1 0,1 1 0,-1 0 0,1-1-1,-1 0 1,1 1 0,0-1 0,0 0 0,0 0 0,0 0 0,0 1 0,-1-4 0,2 3-74,0-1 0,0 1 0,0 0 0,0-1 0,0 1 0,0-1-1,1 1 1,-1 0 0,1 0 0,-1-1 0,1 1 0,0 0 0,0 0 0,0 0 0,0 0 0,1 0-1,-1 0 1,2-2 0,-1 1 92,0 1 0,0 0-1,0 0 1,1 0 0,-1 0-1,0 0 1,1 0-1,0 1 1,-1-1 0,1 1-1,0 0 1,0-1 0,3 0-1,5-2-529,16-10-1453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102 121 2076,'-6'2'1674,"-1"0"1,1 0-1,0-1 0,-1 1 1,1-2-1,-1 1 0,1-1 1,-1 0-1,-12-2 0,-6 1 4157,42-12-6822,-10 11 271,-1 0 0,0 0 0,0-1 0,0 0 0,7-5 0,-12 8 521,0 0 0,0-1 0,0 1 0,-1-1 0,1 1 0,0-1 0,0 0 0,-1 1 0,1-1 0,0 0 0,-1 1 0,1-1 0,-1 0 0,1 0-1,-1 0 1,1 0 0,-1 1 0,0-1 0,1 0 0,-1 0 0,0 0 0,0 0 0,1 0 0,-1 0 0,0 0 0,0 0 0,0 0 0,0 0 0,0 0 0,-1 0 0,1 0 0,0 0 0,0 0 0,-1 1 0,1-1 0,0 0-1,-1 0 1,1 0 0,-1 0 0,1 0 0,-1 1 0,1-1 0,-1 0 0,0 0 0,1 1 0,-1-1 0,0 1 0,0-1 0,0 0 0,-1 0-105,1 0 0,0 0 0,0-1 0,0 1 0,0 0 0,0-1 0,0 1 0,0 0 0,1-1 0,-1 1 0,0-1 0,1 0 0,-1 1 0,1-1 0,0 1 0,-1-1 0,1 0 0,0 1 0,0-1 0,0 1 0,0-1 1,1-3-1,-1-14-1452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40 1636,'1'-1'3491,"-4"-9"-1399,-22-7 6796,16 6-4435,13 14-1175,14 19-1184,-15-14-1803,1 0 0,0-1 0,1 0 0,8 11 1,-4-8-61,-3 0-19,0-1 0,-1 1 0,0 0 0,-1 1-1,0-1 1,0 1 0,4 21 0,-4-9 141,-1 1 0,0 38 0,-3-7 452,-14 96-1,13-149-794,-8 54 377,-5 107 1,14-5-388,6-145-150,-5-13 15,-1 1 0,1 0 0,0-1-1,-1 1 1,1 0 0,-1-1 0,1 1 0,-1 0 0,0 0 0,1-1-1,-1 1 1,0 0 0,0 0 0,1 0 0,-1 0 0,0 0 0,0-1 0,0 3-1,0-3 33,0 0-1,0 1 0,0-1 0,0 0 0,0 1 1,0-1-1,0 0 0,0 1 0,0-1 0,0 0 1,0 1-1,0-1 0,0 0 0,0 1 1,0-1-1,0 0 0,0 1 0,1-1 0,-1 0 1,0 0-1,0 1 0,0-1 0,1 0 0,-1 0 1,0 1-1,0-1 0,1 0 0,-1 0 0,0 1 1,0-1-1,1 0 0,-1 0 0,0 0 0,1 0 1,-1 0-1,0 0 0,0 1 0,1-1 0,-1 0 1,0 0-1,1 0 0,-1 0 0,0 0 0,1 0 1,-1 0-1,0 0 0,1 0 0,0-1 1,12-9-6437,-9 3 4745,-1 0 0,-1 1 0,1-1 1,1-10-1,-3 11 1083,1 0 1,0 0-1,0 1 0,0-1 1,1 0-1,-1 1 0,1-1 1,1 1-1,4-6 1,25-18-1227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254 228 980,'0'-1'428,"0"0"1,0 0-1,0 0 1,0 0-1,0 0 0,0 0 1,0 0-1,0 0 1,0-1-1,-1 1 0,1 0 1,-1 0-1,1 0 1,-1 0-1,1 0 0,-1 1 1,1-1-1,-1 0 0,0 0 1,1 0-1,-1 0 1,0 1-1,0-1 0,0 0 1,-1 0-1,-25-2 5290,20 3-5657,6 0 38,1 1-1,-1 0 1,0 0 0,1-1 0,0 1 0,-1 0-1,1 0 1,0 0 0,-1 0 0,1 0-1,0 0 1,0-1 0,-1 1 0,1 0-1,0 0 1,0 0 0,0 0 0,0 0-1,1 0 1,-1 0 0,0 1 0,0-1 77,-2 15 289,0-1 0,-2 0 0,0 0 1,-9 23-1,13-37-451,-61 164 2037,41-110-1392,14-34-324,-2 0 0,-11 22 0,9-22-74,0 0 0,1 1 0,1 0 0,2 0 1,0 0-1,1 1 0,1 0 0,1 0 0,1 28 0,2-42-166,0 0-1,1 0 1,0 1 0,1-1 0,0 0-1,1 0 1,0 0 0,0 0 0,6 10-1,-7-14-39,1-1-1,0 1 1,0-1 0,1 1-1,-1-1 1,1 0-1,0 0 1,0-1-1,0 1 1,1-1-1,-1 0 1,1 0-1,0 0 1,0-1-1,0 1 1,9 2-1,6-1 48,1-1-1,-1 0 0,1-2 1,-1 0-1,1-1 0,0-2 1,-1 0-1,1-1 1,-1 0-1,0-2 0,0-1 1,-1 0-1,34-16 1,-23 6-22,-1-1 0,-1-2 0,-1 0 0,0-2 1,-1-1-1,24-28 0,-41 41-80,0-1 0,-1 0 0,0 0 0,-1-1 0,0 0 0,-1 0 0,0-1 0,-1 0 0,0 0 0,-1 0 0,0 0 0,-1-1 0,3-25 0,-5 7 0,0 25 0,0-1 0,-1 0 0,0 0 0,0 0 0,-1 1 0,1-1 0,-2 0 0,1 0 0,-1 1 0,0-1 0,0 1 0,-6-12 0,-2 2-50,-1 2-1,0-1 1,-1 2-1,0-1 1,-2 2-1,1-1 1,-1 2-1,-1 0 1,0 1-1,-1 0 1,1 2-1,-2-1 1,-21-7-1,-4-1-585,-30-9-1129,61 22 1128,0 1-1,0-2 0,1 1 1,0-1-1,0-1 0,0 0 0,-11-8 1,18 11 162,-1 0 0,0 0 0,1-1 1,-1 0-1,1 1 0,0-1 0,0 0 0,1 0 1,-1-1-1,1 1 0,0 0 0,0-1 1,0 1-1,1-1 0,0 0 0,0 0 0,0 1 1,-1-9-1,2 2-686,1 0 0,-1 0 0,1 1 0,1-1 0,0 0 0,4-10 1,-4 15 801,1 1 1,-1 0-1,1 0 1,0 1-1,0-1 1,0 1-1,1-1 1,-1 1-1,1 0 1,0 0-1,1 1 1,-1-1-1,7-3 1,37-22-1458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 1428,'-56'4'8421,"-28"13"-3701,67-12-4239,1 1 0,-1 1 1,1 0-1,0 1 0,1 1 0,0 0 0,0 1 0,1 1 0,0 0 0,-19 20 0,30-26-342,-1-1-1,1 1 1,0 0-1,0 0 1,-3 9-1,-14 21 613,6-14-330,2 0 1,0 1 0,-10 27 0,-4 6 43,21-46-420,1 0 0,1 0 0,0 1 0,0-1 0,0 1 0,2-1 0,-1 1 0,0 15 0,2-23-42,1-1 0,-1 0 0,0 1 0,1-1 0,-1 0 0,1 1 0,-1-1 0,1 0 0,0 0 0,-1 0 0,1 1 0,0-1 0,0 0 0,0 0 0,0 0 0,0 0 0,0 0 0,0 0 0,0-1 0,2 2 0,25 12 35,-20-10 8,-2-4-24,0-1 0,1 0-1,-1 0 1,0 0 0,0-1 0,0 0 0,10-4 0,-6-2-22,0 1 1,-1-1-1,0-1 1,-1 0-1,0 0 1,0-1-1,-1 0 1,0 0-1,-1 0 1,7-16 0,21-29 81,-31 49-19,-1 0 0,0 0 0,0 0-1,0 0 1,-1 0 0,0 0 0,0 0 0,0 0-1,-1-1 1,0 1 0,0 0 0,-2-9-1,2-9 830,0 23-630,2 1-242,-1 0-1,1 1 1,0-1-1,0 1 0,0-1 1,0 1-1,0 0 1,-1 0-1,1-1 0,0 1 1,-1 1-1,1-1 1,-1 0-1,1 0 0,-1 0 1,1 1-1,-1-1 1,0 1-1,0-1 1,0 1-1,0 0 0,0-1 1,0 1-1,1 3 1,4 9 185,-1 0 0,5 23 1,7 19 535,-13-47-585,0 1 0,-1 0 1,0 0-1,0 0 0,-1 1 0,1 13 0,0 67 821,-3-75-818,0 1-5,1 6 16,-2-1 1,0 1-1,-1-1 0,-10 42 0,8-53-140,-2 19 41,6-27-63,-1-1 0,1 1 0,0-1 1,-1 1-1,0-1 0,1 1 0,-1-1 1,0 0-1,0 1 0,-1-1 0,1 0 1,0 0-1,-1 0 0,1 0 0,-1 0 1,1 0-1,-1 0 0,0-1 0,0 1 1,0-1-1,0 1 0,0-1 0,0 0 1,-3 2-1,-7 2-129,0 0 0,0-1 0,-21 4 0,10-2-388,-7 0-1324,0-2 0,0-1 0,-59-2 1,67-1 412,10 0 391,-15 0-3829,-50-6-1,75 6 4350,-1 0 0,1-1 0,-1 1 0,0 0 0,1 1 0,-1-1 0,1 0 0,-1 1 0,1-1 0,-1 1 0,1 0-1,-4 1 1,0-2-1998,-15-6 558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86 100,'-33'-8'6840,"4"1"-2861,26 7-3474,-1 0-1,0-1 1,1 1 0,-1-1 0,1 0-1,-1 0 1,-6-3 0,9 4-329,0-1 0,0 1 0,0-1 0,0 1 1,0-1-1,0 1 0,0-1 0,0 0 0,1 1 0,-1-1 1,0 0-1,0 0 0,1 0 0,-1 0 0,0 0 0,1 0 1,-1 0-1,1 0 0,-1 0 0,1 0 0,-1-2 0,1 2 702,0 1-820,0 0 0,1-1 1093,-1 1-1094,0 0 1,0 0 0,0 0-1,0 0 1,0 0-1,0 0 1,0 0-1,0-1 1,0 1 0,0 0-1,0 0 1,0 0-1,0 0 1,0-1 1266,0 1-1267,0-1 1,-1 1-1,1 0 1,0 0 0,0 0-1,0 0 1,0 0-1,-5 4 1257,-66 40 1380,37-18-1967,2 2 1,1 2-1,-35 41 0,62-66-704,0 0 1,0 1-1,1-1 0,-1 1 0,1-1 0,1 1 1,-1 0-1,1 0 0,0 0 0,-2 10 1,1 1 6,2 0 0,0 26 0,1-36-23,0-5-6,0 1 0,0-1 0,0 0 0,1 1 0,-1-1 0,1 0 0,-1 0 0,1 1 0,0-1 0,0 0 0,0 0 0,0 0 0,0 0 0,0 0 0,1 0-1,-1 0 1,1 0 0,-1-1 0,1 1 0,0-1 0,0 1 0,2 1 0,3 1 5,0-1 0,1 1-1,-1-1 1,1-1 0,9 3-1,-7-3-4,-5-1-5,-1-1 0,1 0 0,0 0-1,0-1 1,0 1 0,0-1 0,0 0-1,-1-1 1,1 1 0,8-5 0,16-3-16,-17 6 19,-1 0 0,1-1-1,-1 0 1,0-1 0,-1 0 0,1-1-1,-1 0 1,0-1 0,0 0 0,-1-1 0,0 1-1,-1-2 1,10-11 0,12-14-2,-23 27 1,0-1-1,-1 1 1,0-1-1,0 0 0,0 0 1,-1-1-1,-1 0 1,1 0-1,2-10 1,14-31-6,-19 44 7,1-6-3,0-1 0,0 0 1,-1-1-1,0-21 0,-2 23 1,1 10 2,-1 0 0,1 0 0,-1-1 0,0 1 0,0 0 0,0-1 0,0 1 0,-1 0 0,1-1 0,0 1 0,-1 0 0,0 0 0,0 0 0,1-1 0,-1 1 0,0 0 0,-1 0 0,1 0 0,0 0 0,0 0 0,-1 1 0,-2-3 0,4 4 0,0 0 1,0 0 0,0-1-1,-1 1 1,1 0 0,0 0-1,0 0 1,0 0 0,0 0-1,0 0 1,0 0 0,-1 0-1,1-1 1,0 1-1,0 0 1,0 0 0,0 0-1,0 0 1,0 0 0,0-1-1,0 1 1,0 0 0,0 0-1,0 0 1,-1 0 0,1-1-1,0 1 1,0 0 0,0 0-1,0 0 1,0 0-1,0-1 1,1 1 0,-1 0-1,0 0 1,0 0 0,0 0-1,0 0 1,0-1 0,0 1-1,0 0 1,0 0 0,0 0-1,0 0 1,0 0-1,0-1 1,1 1 0,-1 0-1,0 0 1,0 0 0,0 0-1,0 0 1,0 0 0,1 0-1,-1 0 1,0-1 0,0 1-1,0 0 1,0 0-1,19-7-12,26-1 24,-50 8-11,10 0-4,-3 0-2,-1 1 3,0 0 4,0 1 0,0-1 0,0 0 1,0 0-1,0 0 0,0-1 0,1 1 0,-1 0 0,0 0 1,1-1-1,-1 1 0,0-1 0,1 1 0,-1-1 0,1 1 1,-1-1-1,1 0 0,1 0 0,10 0 26,-5 2-43,-3 0 35,-4-1-3,1 1-1,0-1 1,0 0-1,0 0 1,0 0 0,0 0-1,0-1 1,0 1 0,1 0-1,-1-1 1,0 0 0,0 1-1,0-1 1,1 0 0,1 0-1,-2 0 20,-1 1-1,1 0 1,-1 0 0,1 0-1,-1 0 1,0 1-1,1-1 1,-1 0-1,0 0 1,0 1 0,0-1-1,0 1 1,0-1-1,0 1 1,0-1 0,-1 1-1,1 0 1,-1-1-1,1 3 1,13 40 499,-9 13-32,2-1-488,-2 0 0,-5 110 1,-2-67-13,3-46-2,2 0 0,3 1 0,1-1 0,27 90 0,-25-95 0,-8-38 0,1 0 0,0 0 0,0 0 0,7 16 0,27 74 0,-34-78 0,0-10 0,9-4 0,1-2 0,-11-5 0,-1-1 0,0 0 0,1 0 0,-1 0 0,1 0 0,-1 0 0,0 0 1,1 1-1,-1-1 0,1 0 0,-1 0 0,0 0 0,1 0 0,-1 0 0,1-1 0,-1 1 0,0 0 0,1 0 0,-1 0 0,0 0 0,1 0 0,-1 0 0,1-1 1,-1 1-1,0 0 0,1 0 0,-1-1 0,0 1 0,0 0 0,1 0 0,-1-1 0,0 1 0,0 0 0,1-1 0,-1 1 0,0 0 0,0-1 0,0 1 0,1 0 1,-1-1-1,0 1 0,0-1 0,0 0 0,-1-12-28,1 12 11,-6-22-1370,5 21 927,0 0 0,0 0 0,0 0 0,0 0 0,1 0 0,-1 0 0,1 0 0,-1 0 0,1 0 0,0-1 0,0 1 0,0 0 0,0 0 0,0 0 0,1 0 0,-1-1 0,2-2 0,0-2-1099,0-1 0,0 1 0,-1-1 0,1 1 0,-2-1 0,1-10-1,-1 15 1170,0 0 0,1-1-1,-1 1 1,1 0 0,0 0-1,0 0 1,0 0 0,0 0-1,0 0 1,1 0 0,-1 1-1,1-1 1,0 0 0,0 1-1,0-1 1,0 1 0,0 0-1,0 0 1,1 0 0,-1 0-1,1 0 1,-1 0 0,4-1-1,30-19-1709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1688,'0'-1'327,"1"1"1,0-1-1,0 0 0,0 1 0,-1-1 0,1 0 1,0 0-1,-1 0 0,1 1 0,-1-1 0,1 0 1,-1 0-1,1 0 0,-1 0 0,0 0 0,1 0 1,-1 0-1,0 0 0,0 0 0,0 0 0,0 0 1,0 0-1,0 0 0,0 0 0,0 0 1,0 0-1,0 0 0,0 0 0,-1 0 0,1 0 1,0 0-1,-1 0 0,1 0 0,-1 0 0,1 0 1,-2-1-1,-3-19 4784,9 19-4323,37-7-709,0 2-1,0 3 1,0 1-1,54 2 1,28-1-3045,-91 0-461,58-12 0,35-1-4038,-74 2 5571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51 1092,'1'-1'304,"0"1"0,-1-1 0,1 1 0,0-1 0,0 0 0,0 1-1,-1-1 1,1 0 0,0 1 0,-1-1 0,1 0 0,-1 0 0,1 0 0,-1 0 0,1 1 0,-1-1 0,0 0-1,1 0 1,-1 0 0,0 0 0,0 0 0,1 0 0,-1 0 0,0 0 0,0 0 0,0 0 0,0 0 0,-1 0-1,1 0 1,0-2 0,0-19 11912,-4 23-10036,4-1-2149,-1 0-1,1 0 1,0 0 0,0 0-1,-1-1 1,1 1-1,0 0 1,0 0 0,0 0-1,-1 0 1,1 0 0,0 0-1,0 0 1,-1 0 0,1 1-1,0-1 1,0 0-1,-1 0 1,1 0 0,0 0-1,0 0 1,-1 0 0,1 0-1,0 0 1,0 1-1,0-1 1,-1 0 0,1 0-1,0 0 1,0 1 0,0-1-1,0 0 1,0 0-1,-1 0 1,1 1 0,0-1-1,0 0 1,0 0 0,0 0-1,0 1 1,0-1-1,0 0 1,0 0 0,0 1-1,0-1 1,0 0 0,0 0-1,0 1 1,6 40 2632,0 6-1452,-6 199 1272,-1-216-2483,-10 56 0,6-57 0,-3 53 0,8 5 0,2-81 0,-2-5-5,1-1 0,-1 0 1,0 0-1,0 0 0,0 0 0,1 1 0,-1-1 0,0 0 1,0 0-1,0 0 0,1 0 0,-1 0 0,0 0 1,0 1-1,1-1 0,-1 0 0,0 0 0,0 0 1,1 0-1,-1 0 0,0 0 0,1 0 0,-1 0 0,0 0 1,0 0-1,1 0 0,-1 0 0,0-1 0,0 1 1,1 0-1,-1 0 0,0 0 0,0 0 0,0 0 1,1 0-1,-1-1 0,0 1 0,0 0 0,0 0 0,1 0 1,-1 0-1,0-1 0,0 1 0,0 0 0,0 0 1,1-1-1,-1 1 0,0 0 0,0-5-345,-1 0-437,1 0 0,0 0 0,1-1 0,-1 1 0,1 0 0,0 0 0,1 0 1,-1-1-1,1 1 0,3-8 0,-1 5-314,-2 0 1,1 0 0,-1-1-1,-1 1 1,1-1 0,-2 1-1,1-1 1,-1-9-1,0 8 34,0 1-1,1-1 1,0 1 0,0-1-1,1 1 1,6-19-1,15-14-1649,3-1 469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14 400,'1'0'17287,"-1"-1"-17251,0 1 0,1-1-1,-1 1 1,0-1 0,1 1-1,-1-1 1,1 1 0,-1 0-1,1-1 1,-1 1-1,1 0 1,-1-1 0,1 1-1,0 0 1,-1 0 0,1-1-1,-1 1 1,1 0 0,0 0-1,-1 0 1,1 0-1,0 0 1,-1 0 0,2 0-1,21-3 1475,-21 2-1390,0 1-1,1-1 1,-1 1 0,0-1-1,1 1 1,-1 0 0,1 0-1,-1 0 1,0 0 0,1 1-1,-1-1 1,0 0 0,1 1-1,-1 0 1,3 1 0,0-1 190,0 0 0,-1-1 0,1 1 0,0-1 0,0 0 0,-1 0 0,8-1 0,2 0 3376,12 1-2347,-22 13-537,18-2-353,-16-8-336,0 0-1,0 0 1,0 0 0,-1 1-1,0 0 1,1 0 0,4 5-1,6 7 387,-12-14-416,-1 1 0,1 1 0,-1-1 0,0 0 0,0 1 0,3 5 0,2 4-58,-6-11-25,0 0 0,-1 1 0,1-1 1,-1 0-1,0 1 0,0-1 0,0 1 0,0 0 0,0-1 0,0 1 0,-1 0 1,1-1-1,-1 1 0,0 5 0,2 18 0,-2-18 0,1-1 0,-1 1 0,0-1 0,0 1 0,-1-1 0,0 1 0,-2 7 0,-4 4 0,-1 1 0,-1-1 0,0 0 0,-2-1 0,0-1 0,-21 26 0,-31 36 0,46-50 0,16-25 0,-1 0 0,0 0 0,0-1 0,0 1 0,0-1 0,-1 0 0,-4 6 0,5-8 0,0 1 0,0 0 0,0 0 0,0 0 0,0 0 0,1 0 0,-1 0 0,1 1 0,-1-1 0,1 0 0,0 1 0,0 0 0,0-1 0,0 1 0,0-1 0,1 1 0,-1 2 0,-4 7 0,4-12 0,0 1 0,1 0 0,-1 0 0,0 0 0,1 0 0,-1 0 0,0 0 0,1 0 0,-1 0 0,1 0 0,0 0 0,-1 0 0,1 1 0,0-1 0,0 0 0,0 0 0,0 0 0,0 0 0,0 0 0,0 1 0,0 0 0,1-1 0,-1 0 0,1 0 0,0 0 0,-1 0 0,1 0 0,0 0 0,0-1 0,-1 1 0,1 0 0,0 0 0,0-1 0,0 1 0,0 0 0,0-1 0,2 1 0,3 2 0,0-1 0,0 0 0,0-1 0,0 0 0,1 1 0,-1-2 0,0 1 0,1-1 0,11-1 0,58-9 0,101-17 0,-86 9 0,-24 6 0,0-3 0,114-42 0,-174 54 0,-3 2 0,-1 0 0,1 0 0,-1 0 0,1-1 0,-1 0 0,0 1 0,0-1 0,0 0 0,0 0 0,0-1 0,4-3 0,-8 5-204,1 0 0,-1 0 1,0 0-1,0 1 0,0-1 0,0 0 0,0 1 1,0-1-1,0 1 0,-1-1 0,1 1 0,0-1 1,0 1-1,0 0 0,0 0 0,-1 0 0,1-1 1,-2 1-1,-23-2-5159,14 2 2626,0 1 1,1 0-1,-1 1 0,-18 6 1,-43 19-4214,66-25 6524,-41 18-1703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 1024,'-11'3'1810,"11"-2"-1603,0-1 1,-1 1-1,1-1 0,-1 0 0,1 1 0,0-1 0,0 1 1,-1-1-1,1 1 0,0-1 0,0 1 0,-1 0 1,1-1-1,0 1 0,0-1 0,0 1 0,0-1 1,0 1-1,0 0 0,0-1 0,0 1 0,0-1 1,0 1-1,0-1 0,0 1 0,1 0 0,-1-1 1,0 1-1,0-1 0,0 1 0,1-1 0,-1 1 1,-38 14 498,-35 12-202,42-20 755,26-6-433,11-1 406,-17 0-964,6 0-141,0-1-1,0 1 1,-1 1-1,1-1 1,0 1-1,0 0 1,-1 0-1,-4 2 0,-11 1 308,18-5-334,1 2 1,-1-1 0,0 0-1,0 0 1,1 1-1,-1 0 1,0-1-1,0 1 1,-2 2-1,1-2 137,1 0 0,-1 0 0,1 0-1,-1 0 1,1-1 0,-1 1 0,0-1-1,1 0 1,-6 0 0,3 0 266,4 0 1289,3-1-1596,-1 0 1,0 1-1,0-1 0,0 0 0,0 0 0,0 1 0,0-1 0,0 0 0,0 1 1,0-1-1,-1 0 0,1 1 0,0-1 0,0 0 0,0 1 0,-1-1 1,0-1-1,-8-7 4696,11 4-1711,5 4-3992,23-6 1078,-16 6-267,1-1 0,0 0 0,-1-1 0,20-7 0,36-7 0,9 3 0,-19 13-1610,-57 1-1113,81-7-2989,-74 6 6659,-43 2-23740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1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72 548,'0'1'206,"1"-1"1,-1 1-1,1 0 1,-1-1-1,1 1 1,0-1-1,-1 1 1,1-1-1,-1 1 0,1-1 1,0 0-1,-1 1 1,1-1-1,0 0 1,0 1-1,-1-1 0,1 0 1,0 0-1,0 0 1,-1 1-1,1-1 1,0 0-1,1 0 0,5 2 2656,-18 2-538,-10 4 1399,19-7-3406,0 0 0,-1 0 0,1-1 0,0 1 0,-1 0 0,1-1 0,-1 0 0,1 0 0,-5 0 0,3 1-146,0 0-1,0 0 1,-1 0 0,1 0-1,0 0 1,0 1 0,-7 4-1,11-5-132,17 4 45,-17-5-82,0 0 0,0 0 0,0 0-1,0 0 1,0 0 0,0 0-1,0 0 1,0 0 0,0 0 0,0 0-1,0 0 1,0 1 0,-1-1-1,1 0 1,0 0 0,0 0 0,0 0-1,0 0 1,0 0 0,0 0 0,0 0-1,0 0 1,0 0 0,0 0-1,0 0 1,0 0 0,0 0 0,0 1-1,0-1 1,0 0 0,0 0 0,0 0-1,0 0 1,0 0 0,0 0-1,0 0 1,-1 1 1,1-1 8,0 0 0,1 0-1,-1 0 1,0 0 0,0 0 0,0 0 0,1 0 0,-1 0 0,0 0 0,0 0-1,1 0 1,-1 1 0,0-1 0,0 0 0,0 0 0,1 0 0,-1 0 0,0 0 0,0 1-1,0-1 1,0 0 0,1 0 0,-1 0 0,0 0 0,0 1 0,0-1 0,0 0-1,0 0 1,0 0 0,0 1 0,1-1 0,-1 0 0,0 0 0,0 1 0,0-1 0,0 0-1,0 0 1,0 1 0,0-1 0,0 0 0,0 0 0,0 0 0,0 1 0,0-1-1,-1 0 1,1 0 0,0 1 0,0-1 0,0 0 0,0 0 0,0 0 0,0 1 0,0-1-1,-1 0 1,1 0 0,0 0 0,0 0 0,0 1 0,0-1 0,-1 0 0,1 0-1,0 0 1,22 3 788,65 4 1438,-59-8-1728,0-2-1,47-10 1,-4 1 77,-9-3-314,3-6-248,-42 8-1490,-22 12 1032,-1 0-1,1 0 1,-1 0-1,0 0 1,0 0-1,0-1 1,1 1-1,-1 0 1,0 0-1,0 0 0,0 0 1,-1 0-1,1 0 1,0 0-1,0 0 1,0 0-1,-1-1 1,0 0-1,1 2 221,-1 0-1,1-1 1,0 1 0,-1 0-1,1-1 1,-1 1 0,1-1-1,0 1 1,-1-1 0,1 1-1,0-1 1,-1 1 0,1-1-1,0 1 1,0-1 0,0 0-1,0 1 1,-1-1 0,1 1-1,0-1 1,0 1 0,0-1-1,0 0 1,0 1 0,0-1-1,1 1 1,-1-1 0,0 0-1,1-1-213,1 1 1,-1 0-1,1 0 0,0-1 1,-1 1-1,1 0 0,0 0 0,-1 1 1,1-1-1,0 0 0,2 0 0,19-6-1746,3 0 412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6:5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67 320,'19'-4'1867,"-10"2"540,1 0 5693,-8-11-6528,2 12-1776,-4 1 320,1 0 0,-1 0 0,0 0 0,0 0-1,1 0 1,-1 0 0,0 0 0,0 0 0,1 0 0,-1 0 0,0 0-1,0 0 1,1 0 0,-1-1 0,0 1 0,0 0 0,1 0 0,-1 0-1,0 0 1,0-1 0,0 1 0,1 0 0,-1 0 0,0-1 0,0 1-1,0 0 1,0 0 0,0-1 0,0 1 0,1 0 0,-1 0 0,0-1-1,0 1 1,0 0 0,0 0 0,0-1 0,0 1 0,0 0 0,0-1-1,0 1 1,0 0 0,0 0 0,-1-1 0,2 0-51,-1 1 0,1-1 0,-1 1 0,1-1 1,-1 1-1,0-1 0,1 1 0,0-1 0,-1 1 1,1 0-1,-1-1 0,1 1 0,-1 0 0,1 0 1,0-1-1,-1 1 0,1 0 0,0 0 0,-1 0 0,1 0 1,0 0-1,-1 0 0,1 0 0,0 0 0,-1 0 1,1 0-1,0 0 0,-1 0 0,1 0 0,1 1 0,2-1 252,0-13 2078,10 11-1256,-7 0 453,-15-4-1023,0 1-206,9 2-47,21 4 200,-2 0-186,-18 0-275,0-1-1,-1 0 0,1 0 0,-1 1 1,1-1-1,-1 1 0,1-1 0,-1 1 1,0 0-1,1 0 0,-1 0 0,0-1 0,1 1 1,-1 0-1,0 0 0,0 1 0,0-1 1,0 0-1,0 0 0,0 1 0,0-1 1,0 0-1,-1 1 0,1-1 0,0 1 1,-1-1-1,1 1 0,-1-1 0,0 1 1,1 2-1,1 7 38,-1 0 0,0 0 0,-1 15 1,0-19 3,0 5-25,-1-1-1,-1 1 1,-4 15-1,1-2 21,2-17-67,1 1 0,-2-1 1,1 0-1,-1 0 0,-6 10 0,-13 29 64,12-13-38,5-17-23,0 0 0,0 0-1,-2-1 1,0 0 0,-10 16 0,-43 68 95,35-50-73,22-39-49,-1-1 0,-1 1-1,-8 13 1,-33 54-63,47-77 67,-1-1 0,1 1 1,-1 0-1,1-1 1,0 1-1,-1 0 0,1 0 1,0-1-1,-1 1 1,1 0-1,0 0 0,0-1 1,0 1-1,0 0 1,0 0-1,0 0 0,0-1 1,0 1-1,0 0 1,0 0-1,1 0 0,-1 0 1,0-1 0,1 1 0,-1-1 0,1 1 0,-1-1 0,1 0 0,-1 1-1,1-1 1,-1 0 0,1 0 0,-1 1 0,1-1 0,-1 0 0,1 0 0,0 0-1,-1 1 1,1-1 0,-1 0 0,1 0 0,1 0 0,32-5 109,-30 4-121,350-73 183,-288 55-281,-31 14 83,-12 1 14,43-2 0,-63 6 5,0-1 1,-1 1-1,1 0 0,0-1 0,-1 0 1,1 1-1,-1-1 0,1 0 1,2-2-1,19-4-29,25 0-42,-48 7 73,0 1 1,0-1 0,0 0-1,-1 0 1,1 0 0,0 0 0,0 0-1,0 0 1,0-1 0,0 1 0,0 0-1,0 0 1,0-1 0,0 1-1,0 0 1,-1-1 0,1 1 0,0-1-1,0 1 1,0-1 0,-1 0-1,1 1 1,0-1 0,-1 0 0,1 1-1,0-1 1,-1 0 0,1 0 0,-1 0-1,1 1 1,-1-1 0,0 0-1,1 0 1,-1-1 0,0 0-15,0 1-1,0-1 1,0 1-1,0-1 1,-1 1 0,1-1-1,0 1 1,-1-1 0,1 1-1,-1-1 1,0 1 0,1-1-1,-1 1 1,0 0 0,0-1-1,-1 0 1,1 0 6,1 1-1,0 0 1,0 0-1,0-1 1,0 1 0,0 0-1,0 0 1,0-1-1,0 1 1,0 0 0,1 0-1,-1 0 1,1 0-1,-1-1 1,1 1 0,-1 0-1,1 0 1,-1 0-1,1 0 1,0 0 0,0 0-1,1-1 1,2-6-26,-1 0 15,-1 1 1,0-1-1,-1 1 1,1-1-1,-2 0 1,1 0 0,-1-9-1,0 6 32,2 1 0,-1 0 0,1 0 1,5-17-1,-3 17-32,-2 0 0,1 0 1,-2-1-1,2-17 0,-3 12 6,1 10 8,-1 0 1,0-1 0,0 1 0,0 0 0,-1 0 0,0 0-1,0 0 1,-1 0 0,0 0 0,-2-7 0,3 12 6,1 1 0,0-1-1,-1 1 1,1-1 0,0 1 0,0-1 0,0 1 0,-1-1 0,1 0-1,0 1 1,0-1 0,0 1 0,0-1 0,0 1 0,0-1 0,0 0-1,0 1 1,0-1 0,1 1 0,-1-1 0,0 1 0,0-1-1,0 0 1,1 1 0,-1-1 0,0 1 0,1-1 0,-1 1 0,0-1-1,1 1 1,-1 0 0,0-1 0,1 1 0,-1-1 0,1 1 0,-1 0-1,1-1 1,0 1 0,1-2 26,-9 1-8,6 2-20,1-1 0,0 0 0,0 1 0,-1-1 0,1 0 0,0 1 0,0-1 0,-1 1 0,1-1 0,0 0 0,0 1 0,0-1 0,0 1 1,0-1-1,0 1 0,0-1 0,0 1 0,0-1 0,0 0 0,0 1 0,0-1 0,0 1 0,0-1 0,0 1 0,0-1 0,1 0 0,-1 1 1,0-1-1,0 1 0,0-1 0,1 0 0,-1 1 0,0-1 0,0 0 0,1 1 0,0-1 0,6 14-21,-5-11 26,0 0-1,1 1 1,-1-1 0,1 0 0,0-1-1,0 1 1,0 0 0,0-1 0,4 3-1,17 15 79,30 27 101,-31-28-22,0 2 0,-1 0 0,31 41 0,-20-16 130,29 56 0,-53-82-290,1-1 1,-2 1-1,-1 0 1,0 1-1,-2 0 1,4 23-1,-6-22-1,-2-5 0,2 0 0,5 20 0,-2-7 0,-1 1 0,-1-1 0,-2 1 0,-1 0 0,-4 39 0,1 6 0,1-69 0,1 1 0,1-1 0,-1 0 0,1 1 0,0-1 0,1 0 0,4 13 0,-5-19 0,-1 0 0,0-1 0,0 1 0,1 0 0,-1-1 0,0 1 0,0 0 0,1-1 0,-1 1 0,0 0 0,0-1 0,0 1 0,0 0 0,0 0 0,0-1 0,0 1 0,-1 0 0,1-1 0,0 1 0,0 0 0,0-1 0,-1 1 0,1 0 0,0-1 0,-1 1 0,1-1 0,0 1 0,-1 0 0,1-1 0,-1 1 0,0 0 0,0 0 0,0 0 0,0 0 0,1 1 0,-1-1 0,0 0 0,1 0 0,-1 0 0,1 1 0,0-1 0,-1 0 0,1 1 0,0-1 0,0 0 0,0 3 0,10 8-505,-11-12 205,0 0 0,1 0 0,-1 0 1,0 0-1,0 0 0,0 0 0,0 0 1,0 0-1,0 0 0,1-1 0,-1 1 0,0 0 1,0-1-1,0 1 0,0 0 0,1-1 1,-1 1-1,-1-2 0,2 2 114,0-1 0,0 1-1,0-1 1,0 1 0,-1 0-1,1-1 1,0 1 0,0-1-1,0 1 1,0-1 0,0 1-1,1-1 1,-1 1 0,0 0-1,0-1 1,0 1 0,0-1 0,0 1-1,1-1 1,-1 1 0,0 0-1,0-1 1,0 1 0,1 0-1,0-1 1,1-2-714,1-1 0,1 2 0,-1-1 0,0 0 0,1 1 0,-1-1 0,8-3 0,17-5-2022,1 1 0,37-9-1,14-3-140,17-7 819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1307 44 92,'0'0'230,"6"0"500,0 0 1,0 0-1,0 0 0,0 0 0,-1-1 1,1 0-1,0-1 0,0 1 1,-1-1-1,11-4 0,26-9 352,-8 7-550,-19 7 618,-28-2-228,3 1 675,18 1 1614,-6 1-1625,-42 0 1882,32 0-3334,1 1-1,-1 0 1,1 0 0,0 1 0,0 0 0,0 0 0,0 0 0,0 1 0,0 0 0,0 1 0,1-1 0,-8 6-1,-6 7 289,1 1-1,-23 23 0,-19 18 422,-353 227 967,235-158-1606,99-78-167,-144 96 4,192-124-49,-62 31-1,30-19-343,35-20 10,24-12 151,0 1 0,0 0 0,0 0 1,1 0-1,-1 0 0,1 1 1,0 0-1,-4 3 0,8-6 70,-1 1 0,1-1 0,0 0-1,0 0 1,0 1 0,0-1-1,0 0 1,-1 0 0,1 1 0,0-1-1,0 0 1,0 0 0,-1 0-1,1 1 1,0-1 0,0 0 0,0 0-1,-1 0 1,1 0 0,0 0 0,-1 0-1,1 1 1,0-1 0,0 0-1,-1 0 1,1 0 0,0 0 0,0 0-1,-1 0 1,1 0 0,0 0 0,-1 0-1,1 0 1,0 0 0,0-1-1,-1 1 1,1 0 0,0 0 0,0 0-1,-1 0 1,1 0 0,0 0 0,0-1-1,-1 1 1,1 0 0,0 0-1,0 0 1,0 0 0,-1-1 0,1 1-1,-5-22-4256,9-30-2334,-2 43 5897,1 1 0,0 0 0,1 0 0,0 1 0,5-9 0,15-13-1190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19 964,'17'-18'9748,"-7"30"-7958,-1-1-1269,0-1 0,1 0 0,0 0 0,0-1 0,20 13 0,36 29 567,-3 3-1,81 88 0,111 143-165,-164-166-823,-76-103-91,20 27 17,-18-22-33,1-2 0,1 0 0,30 23 0,-44-37-18,23 25-876,-25-22-651,-3-7 1499,0-1 0,0 0 0,0 0 0,1 1 1,-1-1-1,0 0 0,0 1 0,0-1 0,0 0 1,0 0-1,0 1 0,0-1 0,1 0 1,-1 0-1,0 0 0,0 1 0,0-1 0,0 0 1,1 0-1,-1 0 0,0 1 0,0-1 1,1 0-1,-1 0 0,0 0 0,0 0 0,1 0 1,-1 0-1,0 1 0,0-1 0,1 0 0,-1 0 1,0 0-1,0 0 0,1 0 0,-1 0 1,0 0-1,1 0 0,-1 0 0,0 0 0,0 0 1,1 0-1,-1-1 0,0 1 0,0 0 0,1 0 1,-1 0-1,0 0 0,0 0 0,1-1 1,-1 1-1,0 0 0,4-2-831,-1 0 1,0-1-1,0 1 0,0-1 1,0 1-1,-1-1 0,1 0 1,3-5-1,13-13-2466,-4 7 1388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1392,'2'0'344,"0"0"-1,0-1 0,1 1 1,-1 0-1,0-1 1,0 0-1,0 1 1,0-1-1,0 0 1,0 0-1,0 0 0,0 0 1,0 0-1,0-1 1,-1 1-1,1-1 1,0 1-1,-1-1 0,1 1 1,-1-1-1,0 0 1,1 0-1,-1 0 1,0 0-1,1-2 1,0 1-160,0-1 1,0 1 0,0 0 0,1 0-1,-1 0 1,1 1 0,0-1 0,-1 0-1,1 1 1,4-2 0,39-26 1816,83-69 1,-128 99-1970,-1 0-1,1 0 1,-1-1 0,0 1 0,1 0 0,-1-1-1,0 1 1,1 0 0,-1-1 0,0 1 0,1 0-1,-1-1 1,0 1 0,1-1 0,-1 1 0,0 0-1,0-1 1,0 1 0,1-1 0,-1 1 0,0-1-1,0 1 1,0-1 0,0 1 0,0-1 0,0 1-1,0-1 1,0 1 0,0-1 0,0 1 0,0-1-1,0 1 1,-1-1 0,-12-9 1710,10 8-1550,1 1 422,14-6 1155,-14 15-1385,-34 69 552,28-62-831,1-1 0,0 1 0,1 0 0,1 0 1,0 1-1,1 0 0,1 0 0,1 0 0,0 0 1,1 0-1,1 20 0,0 477 378,-1-512-498,1 0 0,0 1 0,-1-1 0,1 0 0,-1 0-1,1 0 1,-1 0 0,0 1 0,0-1 0,1 0 0,-1 0 0,0 0 0,0 0-1,0-1 1,0 1 0,0 0 0,0 0 0,0-1 0,0 1 0,0 0 0,0-1-1,-1 1 1,1-1 0,0 1 0,0-1 0,-1 0 0,-1 1 0,-21 11-587,24-12 561,-1 0-1,1 0 1,-1 0 0,1 0 0,0 0 0,0 0 0,-1 1-1,1-1 1,0 0 0,-1 0 0,1 0 0,0 1-1,0-1 1,-1 0 0,1 1 0,0-1 0,0 0-1,-1 0 1,1 1 0,0-1 0,0 0 0,0 1 0,0-1-1,0 0 1,0 1 0,0-1 0,-1 1 0,1-1-1,0 0 1,0 1 0,0-1 0,0 0 0,0 1 0,1-1-1,-1 0 1,0 1 0,0-1 0,0 0 0,0 1-1,0-1 1,0 0 0,1 1 0,-1-1 0,0 0-1,0 1 1,1-1 0,21 5-2531,-11-5 1152,-1 0-1,1-1 0,15-3 0,-13-2-59,1 0-1,-2 0 1,1-1 0,-1-1-1,16-11 1,19-13-1408,-9 11 1270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0 324,'0'10'1523,"0"-1"-368,0 0-1,0 0 1,-1 0 0,0 0-1,0 0 1,-1 0-1,0 0 1,-4 9-1,-4 6 306,5-10-665,-1-1 0,-13 21 0,13-23-692,1-1-1,0 0 1,1 1 0,0 0 0,1 0 0,0 1-1,1-1 1,0 0 0,1 1 0,0-1-1,1 1 1,0 0 0,1-1 0,0 1 0,1-1-1,0 0 1,7 20 0,-6-20-193,-1 0 0,0-1 0,0 1 0,-1 0 0,-1 13 0,0-24 12,0 1 0,0 0 0,0 0 0,-1 0 0,1-1 0,0 1 0,-1 0-1,1 0 1,-1-1 0,1 1 0,-1 0 0,1 0 0,-1-1 0,0 1 0,1-1 0,-1 1 0,0-1 0,1 1 0,-1-1 0,0 1 0,1-1 0,-1 1 0,0-1-1,0 0 1,0 0 0,1 1 0,-1-1 0,0 0 0,-2 0 0,3 0-91,-1 0-1,0 0 0,1 1 1,-1-1-1,0 0 1,1-1-1,-1 1 1,0 0-1,1 0 0,-1 0 1,0 0-1,1 0 1,-1-1-1,0 1 1,1 0-1,-1-1 1,1 1-1,-1 0 0,0-1 1,1 1-1,-1-1 1,1 1-1,-1-1 1,1 1-1,0-1 0,-1 1 1,1-1-1,-1 1 1,1-1-1,0 1 1,-1-1-1,1 0 0,0 1 1,0-1-1,0 0 1,0 1-1,-1-1 1,1 0-1,0 1 1,0-1-1,0 0 0,0-1-40,0 0 0,1 1 0,-1-1 0,0 1-1,0-1 1,1 1 0,-1-1 0,1 1 0,0-1 0,-1 1-1,1-1 1,0 1 0,0 0 0,0-1 0,0 1 0,0 0-1,0 0 1,0 0 0,0 0 0,0 0 0,1 0-1,-1 0 1,0 0 0,1 0 0,-1 0 0,0 1 0,1-1-1,2 0 1,32-19-1340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54 280,'0'-34'10947,"0"33"-10110,13-5 114,2 2-795,-1 1 0,1 1 0,0 0 1,0 1-1,0 0 0,-1 1 0,1 1 0,19 4 0,10 1 324,35 4 1299,138 37 0,-191-38-1263,36 19 0,-34-14-174,-20-10-202,0 1 1,0 0-1,-1 1 1,1 0 0,-1 0-1,-1 0 1,1 1-1,-1 0 1,-1 1-1,1-1 1,-1 1-1,0 0 1,-1 0 0,0 1-1,0-1 1,-1 1-1,0 0 1,0 0-1,-1 0 1,-1 0-1,1 0 1,-1 0 0,-1 1-1,0-1 1,-1 12-1,-7 16 386,-2-1-1,-1 0 1,-2-1 0,-34 63-1,35-75-274,-23 32-1,19-32-103,-11 11 1,21-29-125,1 1 1,-1 1 0,1-1-1,1 1 1,-1 0-1,1 0 1,-6 14-1,6-6-8,1-9-15,1 0 1,1 1-1,-1-1 0,1 1 1,-1 9-1,3-14-8,-1 0-1,1 0 1,-1-1-1,1 1 1,0 0-1,0 0 1,0-1-1,0 1 1,0 0-1,0-1 1,0 1-1,0-1 1,1 1-1,-1-1 1,0 0-1,1 0 1,-1 1-1,1-1 1,0 0-1,-1 0 0,1 0 1,0-1-1,0 1 1,-1 0-1,4 0 1,-1 1-168,1-1 1,0 0-1,0 0 0,0 0 0,0 0 1,0-1-1,0 1 0,0-1 1,7-1-1,-3-1-583,0 0 0,0-1 0,-1 0 0,1 0 0,-1-1 0,12-6 0,-10 3-854,-1 0 0,0 0 1,0-1-1,0-1 0,-1 1 0,-1-1 1,10-14-1,-14 20 1183,-1 0 1,1 0-1,0 1 1,0-1-1,0 0 1,0 1-1,0 0 1,0 0-1,6-3 0,-4 2 90,31-17-1454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1 612,'-14'5'2009,"0"1"0,0 0 0,1 1 1,0 0-1,0 1 0,-20 18 0,-10 9 1342,35-28-3374,3-2 361,0 1 0,0-1-1,0 1 1,0 1 0,1-1-1,0 1 1,0-1 0,1 1-1,0 0 1,0 1 0,-2 7-1,-2 13 977,-6 46-1,11-55-993,1-9-171,0-1 0,1 1-1,0-1 1,1 1 0,0-1 0,1 0 0,4 15-1,25 60 570,-24-66-574,6 8 82,0 1 0,2-2-1,18 24 1,-4-5 76,-14-25-48,0 0 0,1-1-1,1 0 1,22 18 0,-12-11 304,-22-21-442,1-1 0,-1 1 0,1-1 0,-1 0 0,1 0 0,0-1 0,0 0 0,0 0 0,0 0 0,1-1 0,-1 0 0,0 0 0,1 0 0,-1-1 0,0 0 0,1-1 0,-1 1 0,0-1 0,1 0 0,-1-1 0,9-2 0,-6 1-108,0 0 1,-1 0-1,1 0 1,-1-1 0,0-1-1,0 0 1,0 0-1,0 0 1,-1-1-1,0 0 1,0 0-1,-1-1 1,0 0-1,8-11 1,-13 16-9,0 1 0,0-1 0,0 0 0,-1 0 0,1 1 0,-1-1 0,1 0 0,-1 0 0,0 0 0,0 0 0,0 0 0,0 1 0,0-1 0,0 0 0,0 0 0,0 0 0,-1 0 0,1 0 0,-1 1 0,0-3 0,-1-1 0,-1 1 0,1 0 0,-1 1 0,0-1 0,1 0 0,-2 1 0,1-1 0,-5-3 0,-1 0 0,0 0 0,-1 1 0,0 0 0,0 0 0,0 1 0,-1 1 0,-11-4 0,-2 4-730,-1 1 0,1 1-1,-1 1 1,1 1 0,-36 5 0,18-2-1398,-161 20-10279,183-18 10730,0 1 1,1 0-1,-1 1 0,-21 13 0,-3-1-871,-7 3 229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1 268,'-12'2'723,"-14"4"4131,26-6-4455,-1 0 0,0 1 0,1-1-1,-1 0 1,0 0 0,1 1 0,-1-1-1,0 0 1,1 1 0,-1-1 0,1 0 0,-1 1-1,1-1 1,-1 1 0,1-1 0,-1 1-1,1-1 1,-1 1 0,1-1 0,0 1 0,-1 0-1,1-1 1,0 1 0,0 0 0,-1 0-1,5 0 289,205 6-2655,-78-21-6354,-95 8 4488,-23 5 2178</inkml:trace>
  <inkml:trace contextRef="#ctx0" brushRef="#br0" timeOffset="1">305 329 96,'-129'77'4858,"7"8"3424,116-79-7586,-1 0 0,1 0 1,0 0-1,1 1 0,-9 12 0,13-17-531,0 0 0,-1 1-1,1-1 1,0 0 0,1 0-1,-1 1 1,0-1 0,1 1-1,-1-1 1,1 4 0,0-4-124,0-1 1,0 0 0,0 0-1,1 0 1,-1 0 0,0 0-1,1 1 1,-1-1 0,1 0-1,-1 0 1,1 0-1,0 0 1,-1 0 0,1 0-1,0-1 1,0 1 0,-1 0-1,1 0 1,0 0 0,0-1-1,0 1 1,2 1 0,9 4 20,1-1 0,-1 0 0,1-1 1,0 0-1,1-1 0,-1 0 1,23 1-1,102-3-1087,-75-2-356,-14-2-2943,-1-1 1,81-19-1,-61 9 1230,-7 1 1296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161 164 420,'-31'7'1769,"7"-2"2089,0-1 1,-37 2-1,42-3-832,17 0-1644,13-2-644,369 6 2269,-95-23-2436,-106 2-424,-110 11-700,0-3-1,121-26 0,-182 30-120,-1 0-1,1-1 1,0 0-1,-1 0 1,11-7 0,-14 8-40,-2-1 0,1 1 1,0-1-1,0 0 0,-1 0 0,1 1 1,-1-2-1,2-2 0,2-3-516,1 1 0,-1 0 0,1 1 0,1-1 0,11-8 0,15-5-722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37 1188,'-13'-8'2301,"9"5"-1512,0 1 1,1 0-1,-1-1 0,0 1 1,0 1-1,-1-1 0,1 1 1,0-1-1,0 1 0,-6 0 1,-2-4 820,12 5-1525,-1 0 1,1-1-1,-1 1 0,1 0 0,-1-1 1,1 1-1,-1 0 0,1-1 0,-1 1 1,0 0-1,1 0 0,-1 0 0,1 0 1,-1 0-1,0 0 0,1 0 0,-1 0 1,0 0-1,1 0 0,-1 0 0,1 0 1,-2 0-1,2 23 1199,2 34-133,0-34-734,-1 1 0,-2 0 0,0-1 0,-6 31 0,-39 112 1125,-28 252 339,69-365-1751,4-31-88,-2 0-1,0 0 0,-1 0 0,-8 23 0,9-33-25,0-1-1,1 1 0,0 0 1,0 0-1,2-1 1,0 18-1,-1-24 7,0 1 0,0 0 0,0 0 0,-1-1 0,0 1 0,0-1 0,0 0 0,-1 1 0,-6 8 0,7-3 268,2-9-77,0-8 21,6-9-48,-5 14-181,0 0 0,-1-1 0,1 1 0,0 0 0,-1-1 0,1 1 0,-1-1 0,1 1 0,-1 0 0,1-1 0,-1 1 0,0-4 0,1-11 2,1-1 1,1 0-1,0 1 1,1-1-1,8-17 1,3-17-12,-10 39-1,0 0-1,0 1 1,1-1 0,1 1-1,0 1 1,0-1 0,12-11-1,-13 17 2,0 0 0,0 0 0,0 1-1,1 0 1,0 0 0,-1 0 0,1 1-1,0 0 1,1 0 0,-1 1 0,0 0 0,1 1-1,-1-1 1,11 1 0,14-2-5,0 2 0,34 4 0,0 2 11,-1 2 1,88 22 0,-125-22 30,1 2 0,-1 1 0,-1 1 0,0 1 0,-1 2 0,0 0 0,40 31 0,-43-24 191,-1 1 1,34 43-1,-52-61-171,-1 0-1,0 0 1,0 0-1,0 0 1,0 1-1,-1-1 1,0 1 0,0 0-1,0 0 1,-1 0-1,1 0 1,-1 0-1,0 0 1,0 0-1,-1 0 1,0 1 0,0-1-1,0 0 1,0 0-1,-1 0 1,0 0-1,-2 9 1,-1-3 97,1 1 0,-1-1 0,-1 0 0,0 0 0,-1 0 0,0 0 0,0-1 0,-1 0 0,-1 0 0,1-1 0,-2 0 0,1-1 1,-1 1-1,0-2 0,-1 1 0,-11 6 0,-3 0-110,-1-1 0,0-2 1,-1 0-1,0-1 0,0-2 1,-1-1-1,0-1 0,-1-1 1,-30 1-1,-205-6-2579,245-1 1824,0 0 0,1-2 1,-1 0-1,1-1 0,0-1 1,-18-7-1,32 10 338,0 1 0,0 0 0,0-1 0,1 0 0,-1 1 0,0-1 0,1 0 0,-1-1 0,1 1 0,0 0 0,0-1 0,0 1 0,0-1 0,0 1 0,0-1 0,1 0 0,-1 0 0,1 0 0,0 0 0,-2-5 0,3 5 31,0 1 0,0-1 0,0 1 0,0-1 0,1 1 0,-1-1 0,1 1 0,0-1 1,-1 1-1,1 0 0,0 0 0,0-1 0,0 1 0,1 0 0,-1 0 0,1 0 0,-1 0 0,1 0 0,-1 0 1,1 1-1,0-1 0,0 0 0,0 1 0,0 0 0,0-1 0,5-1 0,28-14-2120,3-3 389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22 1216,'-3'0'670,"1"-1"0,-1 1 0,0-1 0,1 0 0,-1 0 0,0 0 0,1 0 0,-5-3 0,5 2 27,-1 1 0,0 0-1,0-1 1,0 1-1,0 0 1,0 0-1,0 0 1,0 1-1,-4-1 1,5 1 525,6 2 1604,27 15-775,-30-16-1999,0 0-1,0-1 1,0 1-1,0 0 1,0 0-1,-1 0 1,1 0-1,0 0 1,0 0-1,0 0 1,-1 0-1,1 0 1,-1 0-1,1 0 1,-1 0-1,1 0 1,-1 0-1,0 1 1,1-1-1,-1 0 1,0 0-1,0 1 1,0-1-1,0 0 1,0 0-1,0 1 1,-1 1-1,-6 17 703,2-9-282,1 1 0,1 0 0,-3 12 1,-28 111 2200,7-36-1320,-26 221 999,42-269-2204,8-38-110,0 0-1,0 0 1,0 25-1,2-14 10,-2-1 0,-6 31-1,5-30-266,0 1-1,-1 33 0,19-82-7472,-8 16 6352,-1 1 0,0-1 0,0-1 0,-1 1 0,6-17 0,-9 18 499,-1 1-1,1 0 0,-1-1 1,0 1-1,-1-1 1,-2-12-1,-1-23-3050,10 3 1427,-4 2 456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43 308,'-59'-6'16581,"300"21"-13802,-133-11-2443,86 3 31,-130-5-246,71-9 0,21-1-31,-100 6-964,99-18-1,-92 5-2982,-38 4-195,-8 9-4949,7 2 7361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5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1300,'40'17'8676,"5"-8"-4611,43-1-1156,-83-7-2686,251 1 5439,-145-3-3994,307-14 2142,-205 8-3044,6-3-106,-5-1-3726,-205 10 1669,0-1 0,0 0 1,0 0-1,0 0 0,0-2 0,-1 1 0,12-7 1,25-8-4213,-20 11 2561,51-6 0,-12 6 690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1411 824,'0'-2'295,"0"1"-1,-1 0 1,1 0 0,-1-1-1,1 1 1,-1 0 0,0 0-1,0 0 1,1 0 0,-1 0-1,0 0 1,0 0 0,0 0-1,0 0 1,0 1 0,0-1-1,0 0 1,0 0 0,0 1-1,-1-1 1,1 1 0,0-1-1,-3 0 1,-37-10 4196,29 8-3066,6 1-725,1 1-195,1 0 0,0 0 0,-1 0 0,1 0-1,0-1 1,0 0 0,0 0 0,-6-4 0,10 5 40,0 16 0,-13 85 2158,15-77-2228,1 0 0,1 0 0,1 0 0,1-1 0,16 40 0,12 46 642,-19-57-658,3 0 0,1-1 1,48 85-1,-47-95-333,-7-17-56,24 31 0,2 5-10,62 83-6,-95-133-25,0 0-1,0-1 0,0 0 0,1 0 1,0 0-1,17 12 0,-22-18 73,-2-2-92,1 0 0,-1 0 1,0 0-1,1 0 0,-1 0 0,1 0 0,-1 0 1,1 0-1,-1 0 0,0 0 0,1 0 0,-1 0 1,1 0-1,-1-1 0,1 1 0,-1 0 1,0 0-1,1 0 0,-1 0 0,0-1 0,1 1 1,-1 0-1,0 0 0,1-1 0,-1 1 0,0 0 1,1-1-1,-1 1 0,0 0 0,0-1 0,1 1 1,-1-1-1,0 1 0,0 0 0,0-2 0,6-17 149,-5 17-152,0 0-1,0 0 1,0 0 0,0 0 0,-1 0 0,1-1 0,-1 1 0,1 0 0,-1-3-1,0-41 3,-2 0-1,-2 0 0,-3 0 0,-1 1 1,-22-69-1,-45-191-257,51 191 124,16 64 38,-5-81 0,9 64 34,3 31 15,1 1 1,8-61 0,-2 48 2,-2 19 8,2-1 0,1 2-1,15-39 1,-11 36 10,14-31-21,2 1 1,4 2-1,48-74 1,-28 49-1,28-22 22,-75 100 16,0 0 1,1 0 0,0 1-1,0-1 1,0 1 0,7-4-1,24-26-18,-28 25 15,1 0 0,0 1 0,1 0 0,0 0 1,0 2-1,1-1 0,0 1 0,1 1 0,15-8 0,17-3 5,59-16-1,-38 14-2,4-1 2,105-17 1,74 6 13,-194 25-18,782-62 315,6 31 205,-633 29-412,1028-7 416,-297 10-186,-420 7-133,-180 2-114,242 10 28,-75 0-58,-150-7-26,-350-7-51,-7 0 12,1-1 0,-1 1 0,1 0 0,0 0 0,-1 0 0,1 0 0,-1 0 0,1-1-1,-1 1 1,1 0 0,0 0 0,-1 0 0,1 0 0,-1 1 0,1-1 0,-1 0 0,1 0 0,0 0 0,-1 0 0,1 1 0,-1-1 0,1 0-1,-1 0 1,1 1 0,-1-1 0,1 0 0,-1 1 0,0-1 0,1 1 0,-1-1 0,1 1 0,-1-1 0,0 0 0,1 1 0,-1 0 0,0 0-351,-126 8-12732,-65 23 2485,61-8 6137,33-10 2494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73 1224,'0'-1'482,"0"-1"0,-1 0 0,1 1 0,0-1-1,-1 0 1,1 1 0,-1-1 0,1 1 0,-1-1 0,0 0 0,1 1 0,-1 0-1,0-1 1,0 1 0,0-1 0,0 1 0,0 0 0,-1 0 0,-1-2 0,1 1-125,0 1 1,0 0-1,-1 0 0,1 0 1,0 0-1,-1 0 1,1 0-1,0 0 1,-1 1-1,1-1 1,-1 1-1,-4 0 1,-16-7 2625,18-15 1948,5 22-4921,0 0 0,0 0 0,0 0 0,0 0 0,0-1 0,-1 1 0,1 0 0,0 0 0,0 0-1,0 0 1,-1 0 0,1 0 0,0 0 0,0 0 0,0 0 0,-1 0 0,1 0 0,0 0-1,0 0 1,-1 0 0,1 0 0,0 0 0,0 0 0,0 0 0,-1 0 0,1 0 0,0 0 0,0 0-1,0 0 1,0 1 0,-1-1 0,1 0 0,0 0 0,0 0 0,0 0 0,0 0 0,-1 0-1,1 1 1,0-1 0,0 0 0,0 0 0,0 0 0,0 1 0,0-1 0,0 0 0,0 0 0,-1 0-1,1 1 1,0-1 0,0 0 0,0 0 0,0 0 0,0 1 0,0-1 0,0 0 0,0 0-1,0 0 1,0 1 0,0-1 0,1 0 0,-1 0 0,0 0 0,0 1 0,0-1 0,0 0-1,0 0 1,0 1 0,17 13 159,1 2 27,-16-12-153,0 0 0,0 0 0,0 0 0,0 0 0,-1 0 1,1 1-1,0 5 0,8 23 275,2-5-43,-2-1 0,-1 1 0,-2 1 0,8 52 0,19 80 538,-31-128-681,-2-15-60,1-1 1,1 0-1,5 18 1,10 40 129,-2 0 0,7 116 1,-4-34-101,-10-103-77,-4-27 21,-1 0 1,1 38 0,-8-60 326,-5-9-256,-4-11-40,6 2-75,2 0 0,0-1 1,0 0-1,1 0 0,1 0 0,0 0 1,1 0-1,1 0 0,0 0 0,1-1 1,0 1-1,1 0 0,1 0 1,0 0-1,1 1 0,1-1 0,0 1 1,7-15-1,-8 23-9,0-1-1,0 1 1,0 0 0,0 0 0,1 1-1,0-1 1,0 1 0,0 0-1,11-7 1,-5 5-6,1 0 1,-1 0-1,1 1 0,13-3 0,8-1-3,1 1-1,-1 2 0,1 1 0,0 2 1,1 1-1,66 5 0,-55 2 9,-29-4 11,1 1 0,-1 1 0,27 8-1,-29-7 9,-1 2-1,1 0 0,-1 0 1,26 17-1,-35-20 5,0 1 0,0 0 1,0 1-1,-1-1 0,1 1 0,-1 0 1,0 0-1,0 0 0,-1 1 0,0-1 1,0 1-1,0 0 0,0 0 0,-1 0 0,2 9 1,-3-8 20,-1 0 1,0 0 0,0 0-1,0 0 1,-1 0 0,0 0-1,-1-1 1,-3 12-1,0 2 99,0-8-55,0 0 0,-1 0 0,0-1 0,-1 0-1,-1 0 1,1 0 0,-2-1 0,-15 15 0,13-12 13,-2-2-61,1-1-1,-1-1 1,-1 1-1,0-2 1,0 0-1,-1-1 1,1 0-1,-2-2 1,1 1 0,-1-2-1,-16 4 0,-8-4-546,0 0 0,0-3 0,-79-7 0,92 4-107,10 0-126,-1 0-1,1-1 0,1 0 1,-18-7-1,28 8 315,1 0 0,0 0 0,0-1 0,0 1 0,0-1 0,1-1-1,-6-3 1,9 5 192,-1 0-1,0 1 1,1-1-1,-1 0 0,1 0 1,0 0-1,0 0 1,-1 0-1,1 0 1,1-1-1,-1 1 0,0 0 1,0 0-1,1-1 1,0 1-1,-1 0 0,1-4 1,0-3-679,0 0 0,1-1 0,0 1-1,0 0 1,1 0 0,0 0 0,1 0 0,0 0 0,0 0 0,6-10 0,-1 8 302,-1 1 1,1 0-1,1 0 1,-1 0-1,2 1 1,-1 1-1,13-9 1,37-24-931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1320,'14'-4'1404,"0"0"0,20-9 1,32-9 3328,-29 13-3701,-18 3-655,0 2-1,0 0 1,0 1-1,20 0 1,83-1 1038,73 2 453,-138 7-893,85 18 1,-126-21-593,0 2 0,0 0 0,0 1-1,0 1 1,-1 0 0,1 1 0,25 16 0,-39-21-268,0 1 1,0 0-1,-1-1 1,1 1-1,0 0 1,-1 0-1,0 0 1,0 0-1,0 1 1,0-1-1,0 0 1,0 0-1,-1 1 0,0-1 1,1 0-1,-1 1 1,-1-1-1,1 0 1,-1 4-1,0 2 105,0 0 0,0-1 0,-1 1 0,0-1 0,-1 0 0,-4 11 0,-9 7 190,0 0 0,-1-1 0,-30 32 0,-70 62 476,0-1-344,70-71-384,26-26-64,-25 31 0,24-30-41,19-20-42,0 0 1,0 1 0,0 0 0,0 0 0,0 0-1,0 0 1,1 0 0,-1 1 0,1-1 0,0 1 0,0-1-1,1 1 1,-1 0 0,1 0 0,-2 5 0,3-8-8,0-1 0,0 0 0,0 1 0,1-1 0,-1 0 0,0 1 1,0-1-1,0 1 0,1-1 0,-1 0 0,0 0 0,0 1 0,1-1 1,-1 0-1,0 1 0,1-1 0,-1 0 0,0 0 0,1 0 0,-1 1 0,0-1 1,1 0-1,-1 0 0,1 0 0,-1 0 0,0 0 0,1 0 0,-1 0 1,1 1-1,0-2 0,22 2 83,22-9 21,-18 2-79,284-73-289,-230 57-369,-53 15-738,55-20 1,-55 17-15,-23 9 588,0-1 0,1 0 0,-1 0 0,0 0 0,0-1 0,0 0 0,0 0 0,-1 0 0,1 0 0,4-5 0,-33 13-13196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1432,'0'16'11225,"2"-5"-8421,16-5-1539,-1 0 1,1-1-1,0-2 1,0 1 0,22 0-1,-33-3-992,31 3 1034,105 7 2224,146-24-969,13-8-2705,-241 12-1838,-53 7 894,1-1-1,-1 0 1,0 0-1,14-7 0,-20 9 515,0-1-1,0 1 0,0 0 0,-1-1 0,1 1 0,-1-1 0,1 1 0,-1-1 0,1 0 0,-1 0 0,0 0 0,0 1 0,2-5 0,-3 4 47,1-1-1,1 1 0,-1 0 1,0 0-1,0 0 0,1 0 1,-1 0-1,1 1 0,0-1 1,0 0-1,-1 1 0,1-1 1,0 1-1,0-1 1,0 1-1,1 0 0,2-1 1,29-11-1930,4-2 405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304 414 652,'-89'0'5719,"-121"0"262,205 0-4856,33 0 912,128-10 3275,17-1-3109,678 4 3915,-446-5-4790,-155 3-687,180-14 312,-216 8-629,663-47 84,171-10-442,-442 50 34,-430 12 0,71-1 0,-9 4 0,32 0 0,47 0 0,277-11 0,-176 2 0,859-35 0,-720 30 0,-388 14 0,-46 0 0,-61 3 0,78 5 0,-49 1 0,317-9 0,-389 8 0,-15 5 0,-5-5 0,0 1 0,0-1 0,0 0 0,0 0 0,-1 1 0,1-1 0,0 0 0,0 0 0,-1 0 0,1 0 0,-1-1 0,1 1 0,-1 0 0,1-1 0,-1 1 0,0-1 0,-2 1 0,-34 10 0,-15-1-974,-30 1-4679,-10-4-6218,7 0 1105,61-6 8363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 1220,'1'-1'244,"0"1"0,0 0 0,-1-1 0,1 1 0,0-1 0,-1 1 0,1-1 1,0 1-1,-1-1 0,1 0 0,0 1 0,-1-1 0,1 0 0,-1 1 0,0-1 0,1 0 0,-1 1 0,1-1 0,-1 0 0,0 0 0,0 0 0,1 0 0,-1 1 0,0-1 0,0 0 1,0 0-1,0 0 0,0 0 0,0 1 0,0-3 0,-1 2 38,1 0-1,-1 0 1,0 1 0,1-1 0,-1 0 0,0 0 0,1 0 0,-1 1-1,0-1 1,0 0 0,0 1 0,0-1 0,0 1 0,0-1-1,0 1 1,0-1 0,0 1 0,0 0 0,0-1 0,0 1-1,0 0 1,0 0 0,0 0 0,0 0 0,0 0 0,-1 0 0,1 0-233,1 0 1,-1 0 0,1-1 0,-1 1 0,1 0 0,-1 0 0,1 0 0,-1 0 0,1 0 0,-1 0 0,1 0 0,-1 0 0,1 0 0,-1 0 0,1 1 0,-1-1-1,1 0 1,0 0 0,-1 0 0,1 1 0,-1-1 0,1 0 0,-1 0 0,1 1 0,0-1 0,-1 0 0,1 1 0,0-1 0,-1 0 0,1 1 0,0-1 0,0 1 0,-1-1-1,1 0 1,0 1 0,0-1 0,0 1 0,-1-1 0,1 1 0,0-1 0,0 1 0,0-1 0,0 1 0,0-1 0,0 1 0,0-1 0,0 1 0,0-1 0,0 1 0,0-1-1,1 1 1,-1-1 0,0 0 0,0 1 0,0-1 0,0 1 0,1-1 0,-1 1 0,0-1 0,1 1 0,29 38 876,-25-33-714,1 1 1,-1-1-1,-1 1 0,7 11 0,-1 19 540,-8-28-536,0 1-1,1-1 0,0 0 0,5 10 0,-3-7 1,0 1-1,-1 0 0,0 1 0,2 17 0,-5-21-162,1-1-1,-1 0 1,2 0 0,-1 0-1,1 0 1,1-1 0,0 1-1,0-1 1,0 0 0,1 0-1,0 0 1,9 9 0,22 23 63,-28-30-98,0 0 0,0-1 0,1 0 0,1 0 1,-1-1-1,19 11 0,-3-6-8,1-2 1,0 0-1,1-2 0,0-1 0,1-1 1,39 5-1,-54-12-24,-1-1 0,1 0 0,0-1 0,-1 0 0,1-1 1,23-9-1,-24 7-43,1 0 0,-1-1 1,0 0-1,-1-1 0,0 0 0,20-17 1,-25 18 14,0 1 0,0-1 0,-1 0 0,1-1 1,-1 1-1,-1-1 0,1 0 0,-1 0 0,-1 0 0,1-1 1,-1 0-1,2-8 0,4-25 57,-1 0 0,-3-1 0,1-45 0,-6 82-3,-1-2 103,1 0 0,0-1 0,1 1 0,-1-1 0,2 1 0,-1-1 0,1 1 0,3-10 0,-5 16-90,1 0 0,-1 0 0,0 0 0,0 0 0,0 0 0,0 0 0,0 0-1,0 0 1,-1 0 0,1 1 0,0-1 0,0 0 0,-1 0 0,1 0 0,0 0 0,-1 0-1,1 0 1,-1 0 0,1 1 0,-1-1 0,0 0 0,1 0 0,-1 1 0,0-1 0,1 1-1,-1-1 1,0 0 0,0 1 0,0-1 0,1 1 0,-1 0 0,0-1 0,0 1 0,0 0-1,0-1 1,0 1 0,-1 0 0,-9-7 396,11 7-414,0 0 0,0 0 0,-1-1 0,1 1 0,0 0 0,0 0 1,0-1-1,0 1 0,0 0 0,0 0 0,0-1 0,1 1 0,-1 0 0,0 0 0,0-1 0,0 1 0,0 0 1,0 0-1,0-1 0,0 1 0,0 0 0,1 0 0,-1 0 0,0-1 0,0 1 0,0 0 0,0 0 1,1 0-1,-1 0 0,0-1 0,0 1 0,0 0 0,1 0 0,-1 0 0,0 0 0,0 0 0,1 0 1,-1 0-1,0 0 0,1-1 0,1 0 171,-2-5 213,8 17-44,-7-10-308,1 0 0,-1 1 1,1-1-1,-1 1 0,0-1 0,0 1 0,0 0 1,0-1-1,0 1 0,0 0 0,0 0 1,0 0-1,-1-1 0,1 1 0,0 0 0,-1 4 1,0 8 198,-5 133 1384,3-126-1499,-1-1-1,0 0 0,-2 0 1,-1 0-1,-10 23 1,-10 37 131,6-17-118,-29 95 90,7-17-168,6-21-279,36-118 170,-1-1 1,1 0-1,-1 1 1,1-1 0,0 1-1,0-1 1,0 1-1,0-1 1,0 1-1,0-1 1,0 1-1,0-1 1,0 1-1,1-1 1,-1 1-1,1-1 1,-1 1-1,1-1 1,0 0-1,-1 1 1,3 1 0,3 14-2362,-6-17 2342,0 1 0,-1-1 1,1 0-1,0 0 0,0 0 0,0 1 0,0-1 0,0 0 0,0 0 0,0 0 0,0 1 0,0-1 1,0 0-1,0 0 0,0 1 0,0-1 0,0 0 0,1 0 0,-1 0 0,0 1 0,0-1 0,0 0 0,0 0 1,0 0-1,0 0 0,0 1 0,1-1 0,-1 0 0,0 0 0,0 0 0,0 0 0,0 0 0,1 1 1,-1-1-1,0 0 0,0 0 0,0 0 0,1 0 0,-1 0 0,0 0 0,0 0 0,9-6-3258,6-16-3358,-13 18 5820,0 0 0,1 1 0,-1-1 0,1 1-1,0-1 1,-1 1 0,2 0 0,3-3-1,2-1-126,0 1-1,0 0 1,1 0-1,16-6 1,33-10-1023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1080 44 104,'0'-2'427,"0"0"0,1 0 0,-1 1 0,0-1 0,0 0 0,-1 0 0,1 0 1,0 1-1,-1-1 0,1 0 0,-1 0 0,1 1 0,-1-1 0,0 0 0,0 1 0,0-1 0,0 1 0,0-1 0,-1-1 0,-1 2 54,0 0 0,0-1 0,0 1 0,0 1 0,-1-1 0,1 0 0,0 1-1,0 0 1,0-1 0,-1 1 0,-4 1 0,-11-1 459,-35-1 1625,-1 3 0,-68 11 0,37 4-596,-91 32 0,133-34-1414,1 2-1,1 2 1,-71 42-1,83-40-399,1 2 0,1 0-1,1 2 1,-40 47 0,61-66-144,0 0 0,0 1 0,1-1 0,0 1 0,1 0 0,-1 1 0,1-1 0,1 1 0,-1-1 0,1 1 0,1 0 0,-1 0 0,1 1 0,1-1 0,-2 11 0,3-8-9,-1 0 1,0 0-1,-1 1 0,0-1 1,0 0-1,-2 0 1,-7 17-1,11-26-8,-1-1 0,0 1 1,1-1-1,-1 1 0,1-1 0,-1 0 0,1 1 0,0 0 0,-1-1 0,1 1 1,0-1-1,0 1 0,0-1 0,0 1 0,1 1 0,-1-2-1,1-1-1,-1 1 1,0-1-1,1 1 1,-1 0-1,1-1 1,-1 0-1,1 1 1,-1-1-1,1 1 1,-1-1-1,1 1 1,-1-1-1,1 0 1,0 0-1,-1 1 1,1-1-1,-1 0 1,1 0-1,0 1 1,-1-1-1,1 0 1,0 0-1,0 0 1,6 0-47,0-1 1,0 0 0,0 0 0,0 0 0,9-4 0,-1 1 58,5-1-56,-1-1-1,-1-1 1,1-1-1,-1 0 1,18-12-1,81-59-313,-102 68 323,112-95-208,-44 27 189,-27 23 60,-29 29 94,28-36-1,-23 25 344,-20 14-224,-11 13-151,-1 11-59,-1 0-1,1 0 0,0-1 0,0 1 0,0 0 1,-1 0-1,1 0 0,0 0 0,0 0 1,0 0-1,-1 0 0,1-1 0,0 1 1,0 0-1,-1 0 0,1 0 0,0 0 0,0 0 1,0 0-1,-1 0 0,1 0 0,0 0 1,0 0-1,-1 0 0,1 1 0,0-1 1,0 0-1,-1 0 0,1 0 0,0 0 0,0 0 1,0 0-1,-1 0 0,1 0 0,0 1 1,0-1-1,-1 0 0,-2 5 31,0-1 1,1 0-1,-1 1 0,1-1 1,0 1-1,0 0 0,0 0 1,1 0-1,-1 0 0,0 10 1,1-11-1,-6 37 180,6-28-145,-1 1 0,-1-1 0,0 0 1,-1 1-1,-6 12 0,-17 43-490,2 0 0,3 2 1,-13 82-1,33-143-250,1 0 1,1 0-1,0 13 0,1-6-806,-1-15 1298,0-1 0,0 0 1,0 0-1,1 1 1,-1-1-1,0 0 0,1 1 1,-1-1-1,1 0 0,0 0 1,-1 0-1,1 0 1,0 0-1,0 0 0,0 0 1,0 0-1,-1 0 1,1 0-1,1 0 0,-1 0 1,0 0-1,0-1 0,0 1 1,0-1-1,0 1 1,1-1-1,-1 1 0,0-1 1,0 1-1,1-1 1,-1 0-1,0 0 0,1 0 1,-1 0-1,0 0 0,2 0 1,7 0-969,-1 0 0,0-1 1,0 0-1,10-3 0,77-23-5720,11-2 3278,-20 13 1898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29 1524,'-8'-5'1373,"-1"1"0,1 0-1,-1 1 1,0 0 0,0 0 0,0 1-1,0 0 1,-1 1 0,1 0 0,-1 0-1,-13 1 1,13 2-810,0-1-1,0 1 1,0 0-1,0 1 1,0 0-1,1 1 1,-1 0-1,1 0 1,0 1-1,-13 9 1,-20 15 676,24-18-767,0 0-1,1 2 1,1 0 0,0 0-1,-21 26 1,7-2 338,7-10-337,0 1 0,2 1-1,2 1 1,-30 61 0,46-84-456,1 0 0,0 1 0,1-1 0,-1 1 0,1 0 0,1-1 0,0 1-1,0 0 1,0-1 0,1 1 0,0 0 0,0-1 0,1 1 0,0-1 0,0 0 0,1 1 0,0-1-1,7 12 1,-5-11-19,0 0 0,1-1-1,0 1 1,0-1 0,1 0-1,0-1 1,0 1-1,0-2 1,1 1 0,0-1-1,0 0 1,0 0 0,1-1-1,0 0 1,15 4 0,-1-2-67,1-2 0,0 0 1,0-2-1,0 0 1,30-3-1,-6-3-1268,81-16-1,-102 12-185,0-1 0,-1-1 1,-1-1-1,1-2 0,31-20 0,-44 23-27,-1 1 0,-1-1 0,1-1 0,-1 0-1,-1 0 1,0-1 0,-1-1 0,9-15 0,7-1-1105,11-6 509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16 360,'61'-7'4982,"-23"2"-1654,-32 4-3074,0 0 1,0 0-1,0 1 1,0 0-1,0 0 1,0 0-1,7 2 1,115 20 2961,-23-5-603,192 58-1,-281-70-2438,111 45 1262,-113-43-1202,-1 0-1,1 1 1,-2 0 0,1 1-1,-1 1 1,20 20 0,-17-14 25,-10-12-173,0 1 1,0 0-1,-1 1 0,1-1 0,-1 1 1,-1 0-1,1 0 0,-1 0 0,0 0 1,3 8-1,-2 12 200,-4-21-237,1 1 0,-1-1 0,1 1 0,1-1 0,-1 1 0,1-1 0,0 0 0,0 0 0,0 0 0,1 0 0,-1 0 0,5 5 0,92 83 349,-94-90-448,0-1 0,-1 1 0,1-1 0,0 0 0,0 0 0,0-1 0,9 2 0,17 7-2049,-6-5-8690,-10-4 5051,-5 2 4860,14 2-1606,1-3 430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1464,'1'1'437,"-1"1"-1,1-1 1,0 1 0,0-1-1,0 0 1,0 1-1,0-1 1,1 0 0,-1 0-1,0 0 1,0 0-1,1 0 1,-1 0 0,1 0-1,-1-1 1,1 1-1,-1 0 1,1-1 0,2 1-1,896-14 8101,-575 10-6733,19-1-262,49-3-127,-11 0-353,-265 4-826,68-2 56,210-12 146,-85 5-289,121-3-165,143-11 92,254-12 1162,-589 32-714,628-8 839,-332 7-1129,321 5-171,-469 3-48,-111-10 14,-119 3-3,239-15 68,44-1 72,125-4 3,221-4 49,281 16-53,-388 3-103,-5 1 33,697 10 514,-1208 9-420,-107-4-87,2-2-1,72-6 0,111-14 125,-180 14-172,14 0 4,-30 3 108,74-12 0,-79 10 404,-2 3-337,-30-1-233,-16 0-83,-28 3-2287,-9 1-3468,-60 0-4505,-18-1 3565,12-4 3312,-14-5 693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391 116 292,'-17'3'5026,"-4"0"4164,6-8-6434,10 3-2137,7 1 885,14-3 605,-14 3-383,48-13 896,70-15-1796,2 5 1,217-15-1,-271 36-705,130 11 0,-191-7-80,-1 0 1,1 0-1,-1 0 1,1 1-1,-1 0 1,1 1-1,-1-1 1,0 1 0,8 5-1,-11-6-2,-1 0-1,0 0 1,1 0-1,-1 1 1,0-1 0,0 1-1,0-1 1,0 1-1,0 0 1,-1 0-1,1-1 1,-1 1 0,0 0-1,0 1 1,0-1-1,0 0 1,-1 0-1,1 0 1,-1 0 0,1 7-1,-1-1 45,-1 0 1,1 0-1,-1 0 0,-1 0 1,1 0-1,-2 0 0,1-1 1,-1 1-1,0-1 0,-1 1 1,0-1-1,0 0 1,-6 7-1,2-3-7,-11 19 119,-2-1 0,0-1 0,-39 39-1,6-20-136,-2-2-1,-1-2 1,-3-3-1,-1-3 1,-2-2-1,-1-4 1,-2-2-1,-1-3 1,-1-2-1,-1-4 1,-1-3-1,-136 17 1,192-33-62,0-1 0,0-1 1,0 0-1,0 0 1,0-2-1,0 1 0,1-2 1,-1 0-1,0-1 1,1 0-1,-23-11 0,34 14-3,0 0 0,-1 0 0,1 0-1,0 0 1,0-1 0,0 1 0,0-1-1,0 1 1,0-1 0,1 0 0,-1 0-1,1 0 1,-1 1 0,1-2 0,-1 1-1,1 0 1,0 0 0,0 0-1,0-1 1,0 1 0,1 0 0,-1-1-1,1 1 1,-1-1 0,1 1 0,0-1-1,0 1 1,0 0 0,0-1 0,0 1-1,1-1 1,-1 1 0,2-4 0,0 3-3,-1-1 1,1 1-1,1 0 1,-1 0-1,0 0 1,1 1-1,0-1 1,-1 0 0,1 1-1,0 0 1,0 0-1,0 0 1,1 0-1,-1 0 1,0 0-1,1 1 1,-1 0 0,1 0-1,0 0 1,-1 0-1,1 0 1,4 1-1,76-7-26,137 6 1,85 26 33,-210-15-17,90 9 28,120 11-82,-303-30 64,237 21-3197,-224-20 1781,0 0-1,0-1 0,0 0 1,-1-2-1,30-5 0,81-28-11729,-32 7 7970,-32 14 3482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0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68 1076,'-11'-4'2579,"22"1"6902,-11 2-9364,-1 0 0,1 1 0,0-1 0,-1 1 0,1-1 0,-1 1 0,1 0 0,-1-1 0,0 1 0,1-1 0,-1 1 0,1 0 0,-1-1 0,0 1 0,1 0 0,-1 0 0,0 0 0,1-1 0,-1 1 0,0 0 0,1 0 0,-1 0 0,0 0 0,-1 0 0,-15-4 2356,12-5 2829,-22 1-2084,22 8-2892,-20-1 407,-1 2-1,0 1 1,0 0-1,-29 8 1,-65 18-244,84-21-307,0 1 0,1 1 0,0 2-1,0 2 1,-35 18 0,21-4-64,24-15-114,1 1 1,0 1-1,1 1 0,0 2 1,-37 35-1,-65 98-4,121-145 0,1 1 0,0 0 0,0 0 0,0 0 0,0 0 0,1 0 0,0 1 0,1-1 0,-1 1 0,1-1 0,0 1 0,1 0 0,0-1 0,1 13 0,-1-16 0,-1-1 0,1 0 0,-1 1 0,1-1 0,-1 0 0,0 0 0,0 1 0,0-1 0,0 0 0,0 0 0,0 0 0,-3 3 0,3-3 0,-1 0 0,1 0 0,0 0 0,-1 0 0,1 0 0,0 0 0,1 1 0,-1-1 0,0 0 0,1 1 0,-1-1 0,0 5 0,1-7 0,0 0 0,0 0 0,0 0 0,0 1 0,0-1 0,0 0 0,0 0 0,0 1 0,1-1 0,-1 0 0,0 0 0,0 0 0,0 1 0,0-1 0,0 0 0,0 0 0,0 0 0,0 1 0,1-1 0,-1 0 0,0 0 0,0 0 0,0 0 0,0 1 0,1-1 0,-1 0 0,0 0 0,0 0 0,0 0 0,1 0 0,-1 0 0,0 0 0,0 0 0,0 0 0,1 0 0,-1 1 0,0-1 0,0 0 0,1 0 0,-1 0 0,0-1 0,1 1 0,-1 1 0,0-1 0,1 0 0,-1 0 0,0 0 0,0 0 0,1 0 0,-1 0 0,0 0 0,1 0 0,-1 0 0,0 0 0,0 1 0,1-1 0,-1 0 0,0 0 0,0 0 0,0 1 0,1-1 0,-1 0 0,0 0 0,0 0 0,0 1 0,0-1 0,1 0 0,-1 1 0,0-1 0,0 0 0,0 0 0,0 1 0,0-1 0,0 0 0,0 0 0,0 1 0,0-1 0,0 0 0,0 1 0,0-1 0,0 0 0,0 1 0,21-1 0,0-1 0,26-4 0,-10-3 0,0-2 0,0-1 0,-1-2 0,-1-1 0,0-2 0,-1-1 0,55-38 0,-49 26 0,-1-1 0,-1-2 0,62-69 0,-91 90 0,0 0 0,-1-1 0,-1 0 0,0 0 0,-1-1 0,0 0 0,8-24 0,19-28 0,-31 60 0,0 0 0,0 0 0,0 0 0,1 0 0,0 0 0,0 0 0,0 0 0,0 1 0,1 0 0,-1-1 0,1 1 0,0 1 0,1-1 0,-1 1 0,1-1 0,7-3 0,10-3 0,-22 10 0,0 0 0,0 0 0,1 0 0,-1 0 0,0 0 0,1 0 0,-1 0 0,0 0 0,1 0 0,-1 0 0,0 0 0,0 0 0,1 0 0,-1-1 0,0 1 0,0 0 0,1 0 0,-1 0 0,0 0 0,0-1 0,0 1 0,1 0 0,-1 0 0,0-1 0,0 1 0,0 0 0,0 0 0,1-1 0,-1 1 0,0 0 0,0 0 0,0-1 0,0 1 0,0 0 0,0-1 0,0 1 0,0 0 0,0-1 0,0 1 0,0 0 0,0 0 0,0-1 0,0 1 0,0 0 0,0-1 0,0 1 0,0 0 0,0 0 0,-1-1 0,1 1 0,0 0 0,0 0 0,0-1 0,-1 1 0,-11-6 0,10 5 0,0 0 0,0 1 0,1-1 0,-1 1 0,0-1 0,0 1 0,1 0 0,-1 0 0,0 0 0,0 0 0,0 0 0,0 0 0,1 0 0,-1 1 0,0-1 0,0 1 0,1-1 0,-3 1 0,4 0 0,-4 8 0,6-5 0,-2 435 0,0-431 0,1-1 0,1 0 0,-1 1 0,1-1 0,0 0 0,4 7 0,-3-6 0,0-1 0,-1 1 0,0 0 0,1 9 0,-2-14 0,-1 0 0,0-1 0,0 1 0,-1-1 0,1 1 0,0-1 0,-1 1 0,0-1 0,1 1 0,-1-1 0,0 0 0,0 1 0,-1-1 0,1 0 0,0 0 0,-1 0 0,-2 3 0,3-3 0,0-1 0,-1 0 0,1 1 0,0-1 0,0 1 0,0 0 0,0-1 0,1 1 0,-1 0 0,0 0 0,1-1 0,-1 1 0,1 0 0,0 0 0,-1 0 0,1-1 0,0 1 0,1 4 0,-7 6 0,5-11 0,0 0 0,1-1 0,-1 1 0,1 0 0,-1 0 0,1-1 0,-1 1 0,1 0 0,-1 0 0,1 0 0,0 0 0,0 0 0,-1-1 0,1 1 0,0 0 0,0 0 0,0 1 0,-2 4 0,-5-4 0,16-4 0,-8 2-7,0-1 0,0 1-1,0-1 1,0 1 0,0-1 0,0 0 0,0 1-1,0-1 1,-1 0 0,1 0 0,0 0 0,0 0-1,-1 0 1,1 0 0,-1 0 0,2-1 0,8-12-2142,-1 9-239,-1 0-1,1 0 1,0 1 0,1 0-1,-1 1 1,1 0 0,15-3-1,-4 0-1940,-17 5 811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4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48 360,'2'1'363,"1"-2"1,-1 1-1,0 0 0,1 0 0,-1-1 1,1 0-1,-1 1 0,0-1 1,0 0-1,1 0 0,-1 0 0,0 0 1,0-1-1,0 1 0,0 0 1,3-4-1,-4 4 56,0 0 1,0-1-1,0 1 1,-1 0-1,1-1 0,0 1 1,0-1-1,-1 1 1,1-1-1,-1 1 0,1-1 1,-1 1-1,0-1 1,0 1-1,1-3 1,-25-2 2914,22 48-1700,2-34-1435,0 267 1304,-1-248-1401,-2-1 0,-8 40 1,-1 2 24,-22 116 256,33-179-348,0 0-1,0 1 1,1-1 0,0 0-1,0 1 1,0-1 0,2 7-1,-2-10 47,0 0 0,1 0-1,0 0 1,-1 0-1,1 0 1,0 0 0,0 0-1,0 0 1,0 0 0,0 0-1,0 0 1,1-1 0,-1 1-1,1 0 1,-1-1-1,1 0 1,3 3 0,-3-3 428,-12-9 396,-7-34-259,16 35-625,-1 1-1,0-1 0,-1 1 1,0 0-1,0-1 1,0 1-1,-6-7 1,4 4-12,-1-1 1,2 0-1,-1 0 1,1 0-1,1-1 1,-4-16-1,-7-20 8,7 26-9,2-1 1,0 0-1,2-1 1,0 1-1,1-39 1,1 54-11,1 1-1,1-1 1,-1 0-1,1 0 1,1 1 0,-1-1-1,1 0 1,0 1 0,0 0-1,1-1 1,0 1-1,0 0 1,1 0 0,-1 1-1,1-1 1,1 1 0,-1 0-1,1 0 1,-1 0-1,2 0 1,-1 1 0,12-7-1,2-2-7,-14 10 5,-1 0 0,1 0 0,0 0 0,-1 0 0,2 1 0,-1 0 0,7-2 0,65-13-1104,112-10-1,12-1-5405,-188 25 5442,1 0 1,-1-1-1,0 0 0,0 0 0,20-12 1,-33 17 1095,0-1 0,0 0 0,-1 0 1,1 1-1,0-1 0,0 0 1,0 0-1,0 1 0,0-1 0,0 0 1,0 1-1,0-1 0,0 0 1,0 0-1,0 1 0,0-1 0,0 0 1,1 0-1,-1 1 0,0-1 1,0 0-1,0 1 0,0-1 1,0 0-1,0 0 0,1 0 0,-1 1 1,0-1-1,0 0 0,0 0 1,1 0-1,-1 1 0,0-1 0,0 0 1,1 0-1,-1 0 0,0 0 1,0 0-1,1 0 0,-1 1 0,0-1 1,0 0-1,1 0 0,-1 0 1,0 0-1,1 0 0,-1 0 1,0 0-1,0 0 0,1 0 0,-1 0 1,0 0-1,1-1 0,-1 1 1,0 0-1,0 0 0,1 0 0,-1 0 1,0 0-1,1-1 0,-18 39 1534,3-6-533,12-23-806,0 1 1,1-1-1,0 1 1,1 0-1,0-1 1,2 12-1,0 16 332,-3-12-261,1-13-180,-1-1 1,1 1-1,1 0 0,1 0 1,-1 0-1,2-1 0,4 17 1,-1-13-92,1 0 1,0 0-1,1-1 1,1 0-1,0-1 1,1 0-1,0 0 1,1-1-1,1 0 1,-1-1-1,2 0 1,0-1-1,0 0 1,0-2-1,2 1 1,-1-1 0,1-1-1,30 10 1,-34-14-14,0 0 1,1 0-1,-1-1 1,1-1 0,-1 0-1,1 0 1,-1-2-1,1 1 1,-1-1 0,1-1-1,-1 0 1,0 0-1,1-2 1,-1 1-1,-1-1 1,1-1 0,15-8-1,-6 2 37,0-2-1,0-1 0,-1 0 1,29-29-1,-40 34 47,0 0 0,0-1 0,-1 1 0,0-1 0,-1-1-1,0 1 1,-1-1 0,0 0 0,0-1 0,-1 1 0,2-13 0,-1-13 957,-1 0 0,-2-61 0,-2 69-356,0 29-686,0 0 0,0-1 0,0 1 0,0 0 0,0 0-1,0 0 1,0 0 0,0 0 0,0 0 0,0-1 0,0 1 0,0 0 0,0 0 0,0 0 0,-1 0 0,1 0-1,0 0 1,0-1 0,0 1 0,0 0 0,0 0 0,0 0 0,0 0 0,0 0 0,0 0 0,0 0 0,-1 0-1,1 0 1,0 0 0,0-1 0,0 1 0,0 0 0,0 0 0,0 0 0,-1 0 0,1 0 0,0 0 0,0 0-1,0 0 1,0 0 0,0 0 0,0 0 0,-1 0 0,1 0 0,0 0 0,0 0 0,0 0 0,0 0 0,0 0-1,-1 1 1,1-1 0,0 0 0,0 0 0,0 0 0,0 0 0,0 0 0,-12 9 67,-7 15-42,5 25-10,1 0-1,-6 67 1,2-12-668,14-84-167,1-1 0,2 1 0,1 28 0,0-5-2101,-1-43 2758,0 1-1,0 0 1,0 0 0,0 0-1,0 0 1,0 0 0,0 0 0,0 0-1,0 0 1,0 0 0,0-1-1,0 1 1,1 0 0,-1 0 0,0 0-1,1 0 1,-1 0 0,1-1-1,-1 1 1,1 0 0,-1 0 0,1-1-1,-1 1 1,1 0 0,0-1-1,-1 1 1,1-1 0,0 1 0,0-1-1,-1 1 1,1-1 0,0 1 0,0-1-1,0 0 1,0 1 0,-1-1-1,1 0 1,1 0 0,1 0-252,-1 0-1,0-1 1,0 1 0,0-1 0,0 0-1,0 0 1,0 0 0,0 0 0,0 0 0,0 0-1,-1 0 1,1-1 0,0 1 0,-1-1-1,3-2 1,13-12-1190,17-4 246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4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1360,'2'0'230,"-1"0"1,1 0-1,-1 0 0,1 0 0,-1 0 1,0 0-1,1 0 0,-1 0 0,1 1 1,-1-1-1,1 1 0,-1-1 0,0 1 1,1-1-1,-1 1 0,0 0 0,1 0 1,-1 0-1,0-1 0,0 1 0,0 0 1,0 0-1,0 1 0,1 0 0,-1 2 183,0-1-1,0 0 0,0 1 0,-1-1 0,1 1 0,-1-1 0,0 1 0,-1 5 0,1 4 51,-1 1 102,0 0 0,-1 0 0,-6 21-1,4-21-265,1 0-1,0 1 0,0 23 0,15 113 703,1 4-606,-13-151-337,-1 15 425,1-18-460,0-1 0,0 0-1,0 1 1,0-1 0,0 0 0,0 1-1,-1-1 1,1 0 0,0 0-1,0 1 1,0-1 0,-1 0-1,1 1 1,0-1 0,-1 0-1,1 0 1,0 0 0,0 1-1,-1-1 1,1 0 0,0 0-1,-1 0 1,1 0 0,0 0 0,-1 1-1,1-1 1,0 0 0,-1 0-1,1 0 1,0 0 0,-1 0-1,1 0 1,-1 0 0,1 0-1,0 0 1,-1-1 0,1 1-1,0 0 1,-1 0 0,1 0-1,0 0 1,-1 0 0,1-1 0,0 1-1,0 0 1,-1 0 0,1 0-1,-1-1 1,1-2 53,-1 0 0,1-1 1,0 1-1,0 0 0,0 0 1,1-1-1,-1 1 0,1 0 0,0 0 1,-1 0-1,2 0 0,0-4 0,7-40 28,-9 26-77,-1 11-12,1-1 0,0 0 0,1 1 0,0-1 0,1 0 0,0 1 0,6-17-1,0 7 11,1-6 27,18-30-1,-23 49-38,0-1 0,1 1 0,0 0 0,1 1 0,-1-1 0,1 1 1,0 0-1,10-7 0,-6 6 8,0 0-1,0 1 1,1 0 0,0 0 0,14-4 0,-20 8 6,1 1 0,-1 0 0,0 1 1,1-1-1,-1 1 0,1 0 0,-1 0 0,0 1 1,1-1-1,-1 1 0,0 0 0,1 1 1,-1-1-1,8 5 0,-8-4 18,0 0 1,-1 1-1,1-1 0,-1 1 1,1 0-1,-1 1 0,0-1 0,0 1 1,0 0-1,-1-1 0,1 2 0,-1-1 1,0 0-1,0 1 0,3 7 1,0 3 64,-1 0 1,0 1-1,4 30 1,-5-22-53,-1 0 2,13 40 0,-10-47-45,-1 1-1,-1 0 1,0 0 0,-1 0 0,0 37 0,2-39-8,2 7-8,-7-22 2,0-1-1,0 1 1,0-1-1,0 1 1,-1-1-1,1 1 1,0-1-1,0 1 1,0-1-1,0 0 0,0 1 1,-1-1-1,1 1 1,0-1-1,0 1 1,-1-1-1,1 0 1,0 1-1,-1-1 1,1 0-1,0 1 1,-1-1-1,1 0 0,-1 0 1,1 1-1,0-1 1,-1 0-1,1 0 1,-1 1-1,1-1 1,-1 0-1,1 0 1,-1 0-1,1 0 0,0 0 1,-1 0-1,1 0 1,-1 0-1,1 0 1,-1 0-1,0 0 1,1 0-1,0 0 0,-1 0 0,1 0 0,0 0 0,0 0 0,-1 0 0,1 0 1,0 0-1,-1 0 0,1 0 0,0 0 0,0 0 0,-1 0 0,1 0 0,0 0 0,0 0 1,-1 0-1,1 0 0,0 0 0,0 0 0,-1-1 0,1 1 0,0 0 0,0 0 0,0 0 1,-1 0-1,1-1 0,0 1 0,0 0 0,0 0 0,0-1 0,-1 1 0,1 0 0,0 0 1,0 0-1,0-1 0,0 1 0,0 0 0,0-1 0,7-11 6,24-16 4,-23 22-9,60-73-15,-44 55 10,29-31-36,2 2 1,77-54 0,-127 103 35,1 0 0,0 1 0,0 0 1,0 0-1,0 1 0,1 0 0,-1 0 0,1 0 0,0 1 1,-1 0-1,1 0 0,10 1 0,-14 0 4,1 0-1,-1 1 1,0-1-1,0 1 0,0-1 1,0 1-1,0 0 1,0 0-1,-1 1 1,1-1-1,0 0 1,0 1-1,-1 0 1,1 0-1,-1-1 1,0 1-1,1 1 1,-1-1-1,0 0 1,0 1-1,0-1 1,0 1-1,-1-1 1,1 1-1,-1 0 1,0 0-1,0 0 1,0-1-1,1 5 1,14 78-14,0 7-3,-13-81-19,0-1 0,0 0 0,1 0 0,0 0 1,11 17-1,5 7-273,-18-28 190,1-1 0,0 0 0,0 0 0,0 0 0,1 0 0,-1 0 0,1-1-1,0 0 1,1 0 0,-1 0 0,1 0 0,-1-1 0,1 0 0,0 1 0,8 2-1,0-2-188,-1 0-1,1-1 1,-1-1-1,1 0 0,0-1 1,0 0-1,0-1 1,-1 0-1,1-1 1,0-1-1,0 0 0,-1-1 1,1 0-1,23-9 1,-6 0-193,0-2 0,-1-1-1,0-1 1,45-34 0,-57 37 408,0-1-1,-1-1 0,18-21 1,-28 28 133,1 0 1,-1-1-1,0 0 1,-1 0-1,0 0 0,0-1 1,-1 1-1,5-20 1,-3 7 180,-4 16-58,0 0 0,-1 0 0,1 0 0,0-12 0,10-24 1992,-12 41-1778,11 15 774,-10-11-1047,0 0 0,0 0-1,-1 0 1,1 0-1,-1 0 1,0 0-1,0 1 1,0-1-1,0 0 1,0 0-1,-1 3 1,0 4 63,1 20 119,-1 12-16,11 83 1,-9-114-272,1 0 0,1 0-1,0 0 1,0-1 0,1 1-1,1-1 1,0 0 0,0 0-1,1 0 1,0-1 0,0 0-1,12 12 1,58 59-235,-73-77 207,0-1-1,0 1 1,0 0 0,0-1 0,0 0-1,0 0 1,1 0 0,-1 0 0,1 0-1,0-1 1,-1 0 0,1 1-1,0-1 1,8 0 0,-5 0-14,1-1 0,-1 0 0,1 0 0,0-1 0,-1 0 0,1-1 0,10-3 0,-5 1 16,1-2 1,-1 1-1,-1-2 0,1 0 1,-1 0-1,0-1 0,-1-1 0,12-10 1,21-35 27,-9 9 12,-21 28 5,-1-1 1,-1-1-1,0 0 1,8-21-1,22-29 162,-5 10 132,-29 38-159,-8 18-129,1 1 0,0-1 0,-1 1 0,1 0 0,0-1 0,1 1 0,-1 0 0,0 0 0,1 0 0,-1 0-1,1 0 1,2-2 0,-4 3-19,1 1 6,0-1-1,0 0 1,0 1-1,0-1 1,0 0-1,-1 0 0,1 0 1,0 0-1,0 0 1,-1 0-1,1 0 1,-1 0-1,1 0 0,-1 0 1,1 0-1,-1 0 1,1-2-1,-2 3-7,1-1-1,0 1 1,0 0 0,0 0-1,0 0 1,0 0 0,0 0 0,0 0-1,0-1 1,0 1 0,0 0-1,-1 0 1,1 0 0,0 0-1,0 0 1,0 0 0,0 0-1,0 0 1,0 0 0,-1 0-1,1-1 1,0 1 0,0 0-1,0 0 1,0 0 0,-1 0 0,1 0-1,0 0 1,0 0 0,0 0-1,0 0 1,0 0 0,-1 0-1,1 0 1,0 1 0,0-1-1,0 0 1,0 0 0,0 0-1,-1 0 1,1 0 0,0 0-1,0 0 1,0 0 0,0 0 0,0 0-1,0 0 1,-1 1 0,1-1-1,0 0 1,0 0 0,0 0-1,0 1 1,-8 6 89,2 3-30,0-2-49,1 0 1,0 1-1,1-1 0,-1 1 1,2 0-1,-1 1 1,1-1-1,1 1 1,0-1-1,-2 19 1,4-23-36,0-1 1,0 1-1,0 0 1,1-1 0,0 1-1,0 0 1,2 5-1,-2-8 9,0 0-1,0 0 0,1 0 0,-1 0 1,0-1-1,1 1 0,0 0 0,-1-1 1,1 1-1,0-1 0,0 0 0,0 0 1,0 0-1,0 0 0,0 0 1,0 0-1,4 1 0,15 4-161,1-1 0,-1-1-1,1-1 1,0 0 0,0-2 0,42-3 0,-15-3-86,0-2 1,52-15 0,-43 5 200,-2-2-1,0-3 1,76-40 0,-101 42 100,0-1 0,-1-1 1,-2-2-1,29-31 0,-42 42 60,-9 8 21,0-1 0,-1 1 1,1-1-1,5-8 0,-11 13-107,0 1 0,0-1 0,0 1-1,0-1 1,0 0 0,0 1 0,0-1 0,0 1-1,0-1 1,0 1 0,0-1 0,0 1 0,0-1-1,0 1 1,-1-1 0,1 1 0,0-1 0,0 1-1,-1-1 1,1 1 0,0-1 0,-1 1 0,1 0-1,0-1 1,-1 1 0,1 0 0,-1-1 0,1 1-1,-1 0 1,1-1 0,-1 1 0,1 0 0,-1 0-1,1 0 1,-1-1 0,1 1 0,-1 0-1,1 0 1,-1 0 0,1 0 0,-2 0 0,-21-5 190,8 7-132,0 0-1,0 1 1,1 0 0,-1 1 0,-19 8 0,-10 3 18,26-10-71,1 1 0,0 1 0,0 1 0,1 0 0,0 2 0,0-1 0,1 2 0,1 0 0,-1 1 0,2 0 0,0 1 0,-13 16 0,22-24-25,1 0 1,0-1 0,0 1-1,0 1 1,1-1 0,0 0-1,0 1 1,-2 10 0,3-13 3,1 0-1,-1 0 1,1 0 0,0 0-1,0 0 1,1 0 0,-1 0 0,1 0-1,-1 0 1,1 0 0,0-1 0,0 1-1,0 0 1,0 0 0,1-1-1,-1 1 1,1-1 0,-1 1 0,3 1-1,28 26-17,1-1 0,1-3 0,62 38 0,-94-63 20,94 59 8,76 51 109,-139-88-84,-24-18-12,0 0-1,-1 1 0,1 1 0,-1-1 0,-1 1 1,1 1-1,-1-1 0,7 10 0,-14-16-17,1 0 0,-1 0 0,1 0 0,0 0-1,-1 0 1,0-1 0,1 1 0,-1 0-1,0 0 1,1 0 0,-1 0 0,0 0 0,0 0-1,0 0 1,0 0 0,0 0 0,0 0-1,0 0 1,0 0 0,0 0 0,0 0 0,-1 0-1,1 0 1,0 0 0,-1 0 0,1 0 0,-1 0-1,1 0 1,-1 0 0,1 0 0,-1 0-1,1-1 1,-1 1 0,0 0 0,0-1 0,1 1-1,-1 0 1,0-1 0,0 1 0,0-1-1,0 1 1,0-1 0,0 1 0,0-1 0,0 0-1,0 1 1,0-1 0,0 0 0,-1 0-1,-7 2-81,1-1-1,-1 1 1,0-2-1,-10 0 0,16 0 35,-51-1-2032,-71-11-1,-51-26-6329,172 37 8096,1 1 87,0-1 0,1 1 0,-1-1 0,0 0 0,1 0 0,-1 0 0,0 0 0,1-1 0,0 1 0,-1 0 0,1-1 0,0 0 0,0 0 0,0 0 0,0 0 0,-4-4 0,4-8-1407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4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7 1576,'-18'-3'5522,"16"3"-5218,0-1-1,-1 0 0,1 1 0,0-1 0,0 1 1,-1 0-1,1-1 0,0 1 0,0 0 0,-1 1 0,1-1 1,0 0-1,0 0 0,0 1 0,-1 0 0,1-1 1,0 1-1,0 0 0,0 0 0,0 0 0,0 0 1,0 0-1,0 1 0,1-1 0,-4 4 0,-4 7 360,0 0 0,1 0 0,-10 20-1,-16 26 398,8-20-451,-24 50 1,1-2-227,29-53-290,-9 11 26,-23 53 0,38-69-110,-1-1 1,-2-1-1,0 0 1,-22 24 0,-23 40-17,42-59 0,-37 46 0,39-57 38,-25 37-1,43-57-32,0 1 0,0-1 0,0 1 0,0-1-1,-1 0 1,1 1 0,0-1 0,0 0 0,0 1 0,0-1-1,0 0 1,-1 1 0,1-1 0,0 0 0,0 1 0,-1-1 0,1 0-1,0 0 1,0 1 0,-1-1 0,1 0 0,0 0 0,-1 0-1,1 1 1,0-1 0,-1 0 0,1 0 0,0 0 0,-1 0-1,1 0 1,0 0 0,-1 1 0,1-1 0,-1 0 0,0 0 0,9-15-170,55-72-276,-5 6 372,78-145 1,-64 100 106,2 26 116,-65 89-77,1 0 0,0 1 1,0 1-1,1-1 1,1 2-1,-1-1 1,1 2-1,15-8 1,-23 12 446,-2 6-155,14 14 65,-2 1 1,0 0-1,-1 1 1,19 36 0,-9-9-120,38 86 148,20 65-309,-35-109-207,-43-81 49,14 36-728,2-2 1,31 52 0,-43-82 26,0 0-1,-1 1 1,6 12 0,-11-19-132,1-1-1,-1 1 1,0 0-1,0 0 1,0 0-1,0 7 1,-1-12 645,-1 1 0,1-1 0,0 1 0,-1-1 0,1 1 0,0-1 1,-1 1-1,1-1 0,-1 1 0,1-1 0,-1 0 0,1 1 0,-1-1 0,1 0 1,-1 0-1,1 1 0,-1-1 0,1 0 0,-1 0 0,0 0 0,1 1 1,-1-1-1,1 0 0,-1 0 0,0 0 0,1 0 0,-2 0 0,-19 0-2734,19 0 2045,-9 0-1121,9 0 301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35 1300,'-13'-1'1935,"-1"-1"-1,1 0 1,-16-4 0,16 3 347,0 0 1,0 1-1,-16-1 1,79-4 179,-27 4-2194,18 0 290,-3 8 120,0 1 1,37 11-1,-59-12-478,-1 0-1,1 1 1,-1 1-1,-1 0 1,1 1-1,-1 1 1,19 15-1,-32-23-183,5 3 72,1 1 0,-2 0 0,1 0 0,-1 0 0,1 0 0,-2 1 1,1 0-1,-1 0 0,1 0 0,-2 1 0,1 0 0,-1-1 0,0 1 0,4 13 0,-4-4 101,-1-9-102,0 1 1,0-1-1,-1 0 0,0 0 0,-1 1 0,1-1 0,-1 1 1,-1-1-1,1 0 0,-1 1 0,-1-1 0,1 0 0,-4 9 1,-4 3 76,2 0-42,-2 0-1,0-1 1,-1 0-1,-1 0 1,-23 28-1,14-23-22,9-9-42,-1 0 1,-1-1 0,0 0-1,-1-1 1,-27 18 0,39-29-59,0 0 1,1 0 0,-1-1-1,1 1 1,-1 0 0,1 0-1,-1 0 1,1 0 0,-1 1-1,1-1 1,0 0 0,0 0-1,0 1 1,0-1 0,0 1 0,0-1-1,0 1 1,0 0 0,1-1-1,-1 1 1,1 0 0,-1-1-1,1 1 1,-1 0 0,1-1-1,0 1 1,0 0 0,0 3-1,15 1-40,97-19 535,-95 11-330,0-1 0,18-6 0,25-4 244,176-17 445,-41 5-808,-122 14-339,-54 7-530,-36 3-2895,16 1 3117,0-1 1,0 1-1,-1 0 1,1 0-1,0 0 0,0-1 1,-1 1-1,1-1 1,0 1-1,0-1 0,0 1 1,0-1-1,0 0 0,0 1 1,-2-3-1,3 3 457,0 0-1,-1 0 1,1-1 0,0 1-1,0 0 1,0 0 0,0-1-1,-1 1 1,1 0-1,0 0 1,0-1 0,0 1-1,0 0 1,0-1-1,0 1 1,0 0 0,0 0-1,0-1 1,0 1-1,0 0 1,0-1 0,0 1-1,0 0 1,0-1 0,0 1-1,0 0 1,0 0-1,0-1 1,0 1 0,1 0-1,-1 0 1,0-1-1,0 1 1,0 0 0,1 0-1,-1-1 1,0 1-1,0 0 1,0 0 0,1 0-1,-1-1 1,0 1 0,0 0-1,1 0 1,-1 0-1,0 0 1,1 0 0,-1 0-1,0-1 1,0 1-1,1 0 1,-1 0 0,0 0-1,1 0 1,-1 0 0,1 0-1,24-7-5406,-12 6 3460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4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90 292 1620,'-30'-3'1813,"23"3"-907,0-1-1,-1 0 1,1 0-1,0-1 1,-12-4-1,19 6-843,0 0 1,0 0-1,-1 0 1,1 0-1,0 0 0,-1-1 1,1 1-1,0 0 0,0 0 1,-1 0-1,1-1 0,0 1 1,0 0-1,0 0 0,-1-1 1,1 1-1,0 0 0,0 0 1,0-1-1,0 1 0,-1 0 1,1-1-1,0 1 0,0 0 1,0 0-1,0-1 0,0 1 1,0 0-1,0-1 0,0 1 1,0 0-1,0-1 0,0 1 1,0 0-1,0-1 0,0 1 1,0 0-1,1 0 0,-1-1 1,0 1-1,0 0 0,0-1 1,0 1-1,0 0 0,1 0 1,-1-1-1,0 1 0,0 0 1,1 0-1,-1 0 0,0-1 1,0 1-1,1 0 1,-1 0-1,0 0 0,0 0 1,1-1-1,-1 1 0,0 0 1,1 0-1,-1 0 0,0 0 1,1 0-1,-1 0 0,1 0 1,20-7 699,54-11 239,154-28-747,150-22-3001,2-21-5846,-295 69 6704,3 4 284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57 760,'-3'0'399,"1"0"0,0 0 1,-1-1-1,1 1 0,0-1 0,0 0 0,0 1 1,0-1-1,-4-2 0,-17-4 6035,23 7-6369,0 0 0,0 0 0,-1 1 0,1-1 0,0 0 0,0 0 0,0 0 0,0 0 0,0 1 0,0-1 0,0 0 0,0 0-1,0 0 1,0 1 0,-1-1 0,1 0 0,0 0 0,0 0 0,0 1 0,0-1 0,0 0 0,1 0 0,-1 0 0,0 1 0,0-1 0,0 0-1,0 0 1,0 0 0,0 1 0,0-1 0,0 0 0,0 0 0,0 0 0,1 0 0,-1 1 0,0-1 0,0 0 0,0 0 0,0 0 0,0 0 0,1 0-1,-1 1 1,0-1 0,0 0 0,0 0 0,1 0 0,5 7 545,1 6-153,-1 0-1,-1 0 1,0 0-1,-1 0 1,0 1-1,-1 0 1,2 27 0,-2 107 264,-4-88-539,-3-11-179,-2-2 0,-2 1 1,-2-1-1,-23 64 0,30-100-12,-7 43-20,8-41 35,0-1 1,-1 0-1,-5 17 1,-4 14 11,-3 7 85,14-47-86,0 0 0,0 0 0,0-1 0,-1 1 0,1-1 0,-1 0 0,1 1 0,-1-1 1,0 0-1,0 0 0,0 0 0,0 0 0,-4 2 0,5-4-17,0 0-1,0 0 1,0 0 0,0-1 0,0 1 0,0 0 0,0 0 0,0-1-1,0 1 1,0-1 0,0 1 0,0-1 0,1 1 0,-1-1-1,0 0 1,0 1 0,0-1 0,1 0 0,-1 0 0,0 1-1,1-1 1,-1 0 0,1 0 0,-1 0 0,1 0 0,-1-2-1,-15-29-70,-33-83 88,36 66-14,3-2-1,-7-69 0,9 58 24,5 32 10,2 0 0,2-30 1,0 7 58,-1 45-76,0 0 1,1 0 0,0 0-1,1 0 1,0 0 0,0 0-1,0 1 1,1-1 0,0 1-1,1 0 1,0-1 0,6-8-1,-3 6-2,1 1 1,0 1-1,1-1 0,0 1 0,0 1 0,0-1 0,18-8 0,3 0-6,2 2 1,-1 1-1,2 2 0,63-14 1,-60 16-3,346-60 286,-376 69-250,-1 0 0,1 0 0,0 0-1,0 0 1,0 1 0,-1 0 0,1 0 0,10 4-1,-15-5-22,0 1 0,1 0-1,-1-1 1,0 1 0,0 0-1,0 0 1,0-1 0,0 1-1,0 0 1,0 0 0,0 0-1,0 0 1,0 1 0,0-1-1,-1 0 1,1 0 0,0 0-1,-1 1 1,1-1 0,-1 0-1,1 0 1,-1 1 0,0-1-1,1 0 1,-1 1 0,0-1-1,0 1 1,0-1 0,0 0-1,0 1 1,-1-1-1,1 0 1,0 1 0,-1-1-1,1 0 1,-1 1 0,1-1-1,-1 0 1,1 0 0,-1 1-1,-1 0 1,-4 8 86,0 0 0,-1-1 1,0 0-1,0 0 0,-1-1 0,0 0 1,-15 11-1,-74 47 302,51-37-260,-307 184 196,332-200-361,-29 23-1,32-22-13,17-14 22,0 1-1,0-1 1,1 1-1,-1 0 1,0-1-1,0 1 1,0 0-1,1 0 1,-1-1-1,0 1 1,1 0-1,-1 0 1,0 0-1,1 0 1,-1 0-1,1 0 1,0 0-1,-1 0 1,1 0-1,-1 2 1,2-3-3,-1 1 0,0 0 1,1-1-1,-1 1 0,1-1 1,-1 1-1,1-1 0,-1 1 1,1-1-1,-1 1 0,1-1 1,-1 1-1,1-1 0,0 0 1,-1 1-1,1-1 0,0 0 1,-1 0-1,1 1 0,0-1 0,-1 0 1,2 0-1,54 3-279,-48-3 307,283-7-67,-216 5 44,-30 0 19,1 2 0,-1 2 0,82 14 0,-91-8-54,-22-5 40,0 0 1,0 0-1,0 1 0,0 1 0,-1 0 0,0 1 0,0 0 0,21 15 0,-24-13-4,-4-3 32,1 0 0,-1 1 0,0 0 0,-1 0 0,10 12 0,-14-16-19,0 0 1,0 0-1,0 0 0,-1 0 0,1 0 0,0 0 0,-1 0 0,0 0 0,1 0 0,-1 0 0,0 1 0,0-1 0,0 0 0,0 0 0,-1 0 0,1 0 0,0 0 0,-1 0 0,0 0 0,1 0 0,-1 0 0,0 0 0,0 0 0,0 0 0,0 0 0,-1 0 0,-1 2 0,-4 4 1,0 0 0,-1-1 0,0 0 0,0 0 0,-1-1 0,1 0 0,-12 5 0,-5 2 29,-36 13-1,-105 25 23,121-39-256,0-2 0,0-1 0,-57 2 0,87-9 92,-37 4-1406,0-3 0,0-1 0,0-3 0,-84-12 0,122 9 89,0 0 1,1-1-1,-1 0 1,-17-11-1,30 15 1294,0 1 0,0-1 0,0 0 0,0 1 0,0-1 0,0 0 0,1 0 0,-1 0 0,0 0-1,0 1 1,1-1 0,-1 0 0,1 0 0,-1 0 0,1 0 0,-1-1 0,1 1 0,0 0-1,-1 0 1,1 0 0,0 0 0,0 0 0,0 0 0,0 0 0,0 0 0,0-1 0,0 1 0,0 0-1,1 0 1,-1 0 0,0 0 0,0 0 0,1 0 0,-1 0 0,1 0 0,-1 0 0,1 0 0,0 0-1,-1 0 1,1 0 0,0 0 0,0 0 0,-1 1 0,1-1 0,0 0 0,0 1 0,0-1 0,0 0-1,0 1 1,0-1 0,2 0 0,41-14-1438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4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16 820,'-11'-4'1113,"0"1"-1,-1 0 1,1 1-1,0 0 1,-1 1-1,1 1 1,-19 0 0,25 0-644,-32 1 2581,-64 11 0,48-2-670,-98 33 0,127-34-1953,0 2 0,2 0 0,-1 1 0,1 2 0,1 0 0,-27 25 0,21-15 153,1 2 0,1 0-1,-41 58 1,50-56-210,1 0 0,1 1 0,-16 49 0,17-42-136,7-16-76,0 0 0,2 1 0,-2 29 0,2-20-35,3-20-95,1 0 0,0 0 0,1 0 0,0 0 0,0 0 0,1 0-1,1 0 1,-1 0 0,1-1 0,1 0 0,0 1 0,0-1 0,1 0 0,0-1-1,1 1 1,0-1 0,12 13 0,-7-8-17,2-1-1,0 0 1,0-1 0,1-1-1,0 0 1,1 0-1,0-2 1,1 0 0,22 8-1,-5-4-214,1-1 0,0-2 0,1-2 0,0-1 0,0-1 0,0-3 0,1 0 0,-1-2 0,0-2 0,0-1 0,37-9-1,-67 11-337,1-1 0,-1 1 0,0-1 0,0 0-1,0-1 1,-1 1 0,1-1 0,0 0 0,-1 0-1,0-1 1,0 1 0,0-1 0,0 0-1,-1 0 1,5-6 0,-6 7-169,0-1 0,1 1 0,-1 0 0,0 0 0,1 0 0,0 0 0,0 0 0,0 1 0,0-1-1,0 1 1,1 0 0,-1 0 0,1 0 0,-1 1 0,8-3 0,11-8-4130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115 620,'1'0'135,"-1"0"0,1 0 0,-1 0 0,1 0-1,-1 0 1,1 0 0,-1 0 0,1-1 0,-1 1 0,1 0 0,-1 0 0,1 0 0,-1 0-1,1-1 1,-1 1 0,0 0 0,1 0 0,-1-1 0,1 1 0,-1 0 0,0 0 0,1-1-1,-1 1 1,0-1 0,1 1 0,-1 0 0,0-1 0,0 1 0,1-1 0,-1 1 0,0-1-1,0 1 1,0 0 0,0-1 0,0 1 0,1-1 0,-1 1 0,0-1 0,0 1 0,0-1-1,0 1 1,0-1 0,-1 1 0,1-2 0,0 1 146,0 0-1,-1 0 1,1-1-1,-1 1 0,1 0 1,-1 0-1,1 0 1,-1 0-1,0 0 1,0 0-1,1 0 1,-1 0-1,0 0 1,0 0-1,0 0 1,-2-1-1,-7-4 1819,4 2-1301,0 1 1,0 0-1,0 0 1,-10-3 0,14 6-687,0 0 1,0-1-1,0 1 1,0-1 0,1 1-1,-1-1 1,0 0-1,1 0 1,-1 0-1,0 0 1,1 0 0,-1 0-1,1 0 1,-1 0-1,1-1 1,0 1-1,-1 0 1,1-1 0,0 1-1,0-1 1,0 0-1,0 1 1,0-1-1,1 0 1,-1 0 0,0-3 1180,-39 5 2251,-70 0-297,107 0-3189,0-1 0,-1 1 0,1-1 0,0 0 0,0 1 0,0-1 0,-5-3 0,-15-2 215,-116-2 1552,103 9-1786,-1 1-1,-44 9 1,70-9-47,-7 0 11,0 1 0,0 1 0,1 1-1,0 0 1,0 1 0,0 1 0,0 1 0,-23 15 0,30-17-3,1 1 1,0 0-1,1 1 0,0-1 1,0 2-1,0-1 1,1 1-1,1 0 0,-1 1 1,2-1-1,-1 1 1,1 1-1,1-1 0,-6 20 1,-4 6-1,12-32 0,0-1 0,0 1 0,0 1 0,0-1 0,1 0 0,-1 0 0,1 1 0,0-1 0,1 0 0,-1 1 0,1-1 0,0 1 0,0-1 0,0 1 0,0-1 0,1 1 0,0-1 0,0 0 0,2 8 0,33 41 11,-33-48-10,2 0 1,-1 0-1,1 0 0,-1 0 1,1-1-1,0 0 0,1 0 1,6 3-1,75 36 0,-81-40 0,0-1 1,0 1-1,0-1 1,1-1-1,-1 1 0,1-1 1,0 0-1,-1-1 1,8 1-1,57-6 19,-61 4-19,12-3 2,1 0 0,-1-1 0,0-1 1,-1-1-1,30-14 0,-12 1 9,65-43 1,-98 58-11,1-1-1,-1 0 1,1 0 0,-2-1-1,7-7 1,10-12 5,-16 20-4,-1 0 0,0 0 0,0-1 0,0 0 0,-1 0 0,0 0-1,0-1 1,-1 1 0,0-1 0,0 0 0,3-15 0,5-3 4,-9 23-6,-1 0 0,1 0 0,-1 0-1,1 0 1,-1-1 0,0 1 0,-1 0 0,1 0 0,-1-1 0,1-3 0,-1-99-23,4 106 19,4-2 25,-8 2-21,0 0-1,0 0 0,0-1 1,0 1-1,1 0 1,-1 0-1,0 0 0,0 0 1,0 0-1,0 0 0,0 0 1,0 0-1,0 0 1,0 0-1,0 0 0,0 0 1,0-1-1,0 1 0,0 0 1,0 0-1,0 0 0,0 0 1,0 0-1,1 0 1,-1 0-1,0 0 0,0-1 1,0 1-1,0 0 0,0 0 1,-1 0-1,1 0 1,0 0-1,0 0 0,0 0 1,0 0-1,0-1 0,0 1 1,0 0-1,0 0 1,0 0-1,0 0 0,0 0 1,0 0-1,0 0 0,0 0 1,0 0-1,0 0 0,0 0 1,-1-1-1,1 1 1,0 0-1,0 0 0,0 0 1,0 0-1,0 0 0,0 0 1,0 0-1,0 0 1,-1 0-1,1 0 0,0 0 1,0 0-1,0 0 0,0 0 1,0 0-1,0 0 1,-1 0-2,1 0 1,0 0 0,0-1 0,0 1 0,0 0 0,-1 0 0,1 0 0,0 0 0,0-1 0,-1 1-1,1 0 1,0 0 0,0 0 0,-1 0 0,1 0 0,0 0 0,0 0 0,-1 0 0,1 0-1,0 0 1,0 0 0,-1 0 0,1 0 0,0 0 0,0 0 0,-1 0 0,1 0 0,0 0 0,0 0-1,-1 0 1,1 0 0,0 1 0,0-1 0,-1 0 0,1 0 0,0 0 0,0 0 0,0 0 0,-1 1-1,1-1 1,0 0 0,0 0 0,0 0 0,0 1 0,-1-1 0,1 0 0,0 0 0,0 1 0,0 3-13,12 21-24,-1-6 46,-4 4 2,-2 0 1,4 39-1,-4-29-1,-4-9 15,0 0 1,-1 0 0,-1 0-1,-7 34 1,2-12 85,-8 38 373,-25 89 0,18-89-380,12-56-104,-1 1 0,-1-1 0,-1-1 0,-17 27 0,22-41 0,-3 3 0,0 0 0,-2 0 0,1-2 0,-2 1 0,0-2 0,-1 1 0,0-2 0,-1 0 0,0-1 0,-33 19 0,42-27 0,-9 7 0,-1-2 0,1 0 0,-1 0 0,-1-1 0,0-2 0,0 1 0,-29 4 0,3-7-105,-1-2-1,1-2 1,-48-7-1,-5-7-3628,88 13 2595,-1 0 1,1 0-1,0-1 0,-1 0 0,1-1 0,0 1 0,1-2 0,-1 1 0,1-1 0,0 0 1,-7-7-1,13 11 844,0 0 1,0 0 0,0 0-1,0 0 1,1 0-1,-1 0 1,0 0 0,1 0-1,-1 0 1,1 0 0,-1 0-1,1-1 1,-1 1-1,1 0 1,0 0 0,-1-1-1,1 1 1,0 0-1,0 0 1,0-1 0,0 1-1,1-3 1,0 3 53,0-1-1,0 1 1,0-1 0,0 1 0,0-1-1,0 1 1,1 0 0,-1-1 0,1 1-1,-1 0 1,1 0 0,-1 0-1,1 0 1,-1 0 0,1 0 0,2 0-1,32-13-2318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226 128 556,'-29'18'2267,"18"-11"382,0 0 1,-25 10 0,29-15-1198,-8 4 1433,-1 0 0,0-2 1,-1 0-1,1-1 0,-24 2 0,38-5-2345,-8-4 82,13 1-686,6-4-670,-2 1-298,1 0 0,-1 1 1,1 0-1,0 1 0,15-7 1,3-2-1535,-13 5 457,-1-1 0,0 0-1,14-15 1,27-19-4642,-19 20 4259,-7-4 353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70 1360,'0'-14'1985,"-2"-19"4020,1 31-5370,1 1-1,-1-1 0,0 1 0,0-1 1,0 1-1,0-1 0,0 1 1,0-1-1,0 1 0,-1 0 0,1 0 1,0 0-1,-1 0 0,1 0 1,-1 0-1,-1-1 0,-1 116 3426,-9-29-2885,-38 179 659,-7-11-852,-21 69-439,69-288-521,6-18-14,-2-1-1,-8 20 1,1 7 16,12-37-23,0-1 1,0 1 0,-1 0 0,1 0 0,-1 0-1,0-1 1,-4 6 0,-5 10 1,-3 3-13,2-9-500,12-14 469,0 1 1,0-1-1,0 0 1,0 0-1,0 0 1,0 1 0,1-1-1,-1 0 1,0 0-1,0 1 1,0-1-1,0 0 1,0 0-1,0 0 1,0 1 0,0-1-1,0 0 1,1 0-1,-1 0 1,0 0-1,0 1 1,0-1 0,0 0-1,1 0 1,-1 0-1,0 0 1,0 0-1,0 0 1,1 0-1,-1 1 1,0-1 0,0 0-1,0 0 1,1 0-1,-1 0 1,0 0-1,0 0 1,1 0-1,-1 0 1,2 0-182,1 0 0,-1-1 1,0 1-1,0 0 0,1-1 0,-1 1 0,0-1 0,0 0 1,0 0-1,0 0 0,0 0 0,0 0 0,3-3 0,54-37-4442,-36 27 2948,-2-2-1,0 0 0,0-1 0,32-37 1,-27 23-218,-8 6 591,2 1 0,1 1 0,1 1 0,28-22 0,11 1-222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253 278 1168,'4'-1'297,"-1"0"-1,1-1 0,0 1 1,0-1-1,-1 0 1,1 0-1,-1 0 1,0-1-1,0 1 1,0-1-1,0 0 1,0 0-1,3-4 0,8-9 2178,-5 2 1192,-9 14-3489,0-1 0,0 0 0,0 1 0,-1-1 0,1 0 0,0 1 0,-1-1 0,1 0-1,-1 1 1,1-1 0,0 0 0,-1 1 0,1-1 0,-1 1 0,0-1 0,1 1 0,-1-1 0,1 1 0,-1 0-1,0-1 1,1 1 0,-1 0 0,-1-1 0,0 0 219,0 0-1,0 0 0,0 1 1,0-1-1,0 1 1,0 0-1,0-1 1,0 1-1,-1 0 1,1 0-1,-3 0 0,2 1-251,0-1-1,1 1 0,-1-1 0,0 1 0,1 0 0,-1 0 0,0 0 0,1 1 0,-1-1 0,1 0 0,0 1 0,-1 0 0,1-1 0,0 1 1,0 0-1,0 0 0,-2 3 0,-40 45 1173,35-42-1150,1 1-1,0 0 0,0 0 1,1 1-1,-8 14 1,6-5 39,-17 32 158,2 1 0,3 1 1,-15 59-1,17 8-20,14-77-232,5-27-75,0 1 0,0-1 1,2 0-1,4 26 0,-1-13 4,-3-16-6,1 1 0,1-1 0,0 0 0,1 0 0,0 0 0,1 0 0,0-1 0,1 0 0,0 0 1,1-1-1,0 0 0,16 16 0,-17-22 104,1 0 0,0 0 0,1-1 0,-1 0 0,1 0 0,-1-1 0,1 0 0,0 0 0,0-1 0,0 0 0,1-1 0,-1 0 0,16-1 0,-4-4 106,-1 0-1,0-2 1,0 0-1,0-2 1,-1 0 0,0-1-1,-1-1 1,0 0-1,0-2 1,30-25 0,-36 26-237,0-1 0,-1-1 0,-1 0 0,0 0 0,-1-1 0,9-18 0,-2 2-8,-2-1-1,11-34 1,-18 40 1,-2 0 0,0 0 0,-2-1 0,0-51 0,-4 61 0,-2 0 0,0 0 0,0 1 0,-2-1 0,0 1 0,-11-23 0,4 6 0,-1 6 0,0 0 0,-2 1 0,0 0 0,-2 2 0,-24-28 0,17 22 0,13 16-244,-1 0-1,-1 1 1,0 1 0,-1 0-1,-23-13 1,-27-23-5995,58 42 4598,1 0-1,-1 0 1,1-1-1,1 0 1,-7-10-1,10 15 1333,0 0 0,0 0-1,0-1 1,0 1 0,1-1 0,-1 1 0,0-1-1,1 1 1,0-1 0,-1 1 0,1-1 0,0 1-1,-1-1 1,1 0 0,0 1 0,0-1 0,1 1-1,-1-1 1,0 1 0,0-1 0,1 1 0,-1-1-1,1 0 1,-1 1 0,1 0 0,0-1 0,-1 1-1,1-1 1,0 1 0,2-2 0,20-13-2235,2 2 420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58 1500,'-14'-7'2071,"0"1"0,0 0 0,-1 1 0,0 1 0,-20-4 0,-81-7 3150,71 11-3638,26 2-1173,1 1 1,0 1 0,-29 4-1,37-3-363,0 0-1,1 2 1,-1-1-1,1 1 1,-1 0 0,1 1-1,0 0 1,-14 9-1,9-3-27,7-6-13,0 1 1,0-1-1,1 1 0,-1 1 0,1-1 1,1 1-1,-1 0 0,1 0 1,0 0-1,0 1 0,-3 8 0,1-1 6,4-9-7,0 1-1,1 0 1,-1 0-1,1 0 1,1 0-1,-1 0 1,1 1-1,-1 9 0,2-10-1,0 0-1,0 0 0,0 0 0,1 0 0,0 0 1,0 0-1,1 0 0,-1 0 0,1-1 0,0 1 1,1 0-1,0-1 0,0 0 0,0 0 0,0 1 1,1-2-1,-1 1 0,1 0 0,1-1 0,-1 0 1,1 0-1,9 6 0,-2 0 23,-11-10-24,0 1 1,0 0 0,0 0 0,0-1-1,-1 1 1,1-1 0,0 1-1,0-1 1,0 1 0,0-1-1,0 0 1,0 1 0,1-1-1,-1 0 1,0 0 0,0 0 0,0 0-1,0 0 1,0 0 0,0 0-1,0 0 1,0 0 0,0 0-1,0-1 1,2 1 0,1-1 6,0 0 0,-1 0 0,1 0 0,0 0 0,0-1 0,0 0 0,-1 1-1,1-1 1,-1-1 0,0 1 0,1 0 0,-1-1 0,0 0 0,0 1 0,-1-1 0,4-4 0,-3 4 7,0 0 0,0 0-1,1 0 1,-1 0 0,1 0 0,-1 1-1,6-3 1,-5 3-6,0 0-1,0 0 1,0-1-1,-1 0 1,1 0 0,-1 0-1,4-4 1,0 0 6,-5 5-7,0 0 1,0-1-1,0 1 0,0 0 1,-1 0-1,1-1 0,-1 1 1,0-1-1,0 1 0,2-5 0,5-6 57,7-13 41,-15 26-94,1-1-1,-1 0 1,0 0-1,0 0 1,1 0 0,-1 0-1,0 0 1,0 0 0,0 0-1,0 0 1,0 0 0,0 0-1,0 0 1,0 0-1,0 0 1,0 0 0,-1 0-1,1 1 1,0-1 0,-1 0-1,1 0 1,0 0 0,-1 0-1,0-1 1,-4-3 25,5 5-34,0 0-1,0 0 0,-1 0 1,1 0-1,0 0 0,0 0 0,0 0 1,0-1-1,-1 1 0,1 0 0,0 0 1,0 0-1,0 0 0,0 0 1,0-1-1,-1 1 0,1 0 0,0 0 1,0 0-1,0-1 0,0 1 0,0 0 1,0 0-1,0-1 0,0 1 0,0 0 1,0 0-1,0 0 0,0-1 1,0 1-1,0 0 0,0 0 0,0-1 1,0 1-1,0 0 0,0 0 0,0 0 1,0-1-1,0 1 0,0 0 0,1 0 1,-1 0-1,0 0 0,0-1 1,0 1-1,0 0 0,0 0 0,1 0 1,-1 0-1,0-1 0,0 1 0,0 0 1,1 0-1,-1 0 0,0 0 0,0 0 1,0 0-1,1 0 0,-1 0 1,0 0-1,0 0 0,0 0 0,1 0 1,-1 0-1,0 0 0,0 0 0,1 0 1,-1 0-1,2-1 1,-4 2-1,0 0 0,1 1 0,-1-1-1,0 0 1,1 1 0,-1 0 0,1-1 0,0 1-1,-1 0 1,1 0 0,0 0 0,0 0 0,0 0-1,1 0 1,-1 0 0,0 0 0,1 0 0,-1 0-1,1 0 1,0 0 0,0 0 0,0 4 0,-13 64 28,13-28-10,1 0-1,8 45 0,-5-60 197,-3 0-1,-2 52 1,0-20 343,0-45-375,1 0 0,-2-1 0,0 1 0,0 0 1,-1-1-1,-1 0 0,-8 20 0,0-5 150,11-25-306,0 1-1,0-1 1,0 0 0,-1 0 0,1 0 0,-1 1 0,0-2 0,0 1 0,0 0-1,0 0 1,-1-1 0,1 1 0,-1-1 0,1 1 0,-1-1 0,-3 2 0,-13 7 82,12-7-92,1 0-1,-1-1 0,0 1 0,0-1 0,-1-1 1,-12 4-1,-56 3-104,17-4-305,-67 8-3407,109-13 1848,1 0 1,0-1 0,0-1-1,0 0 1,-26-8 0,-11-1-3531,36 9 2488,5-4 539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1168 100 68,'-7'-7'1139,"0"1"1,0 0-1,0 0 1,-1 1-1,0 0 1,0 0-1,0 1 1,-14-5-1,-76-21 5949,62 20-4858,17 7-1768,0 1-1,0 1 1,0 0-1,-1 2 1,1 0 0,-28 5-1,34-4-311,-25 4 204,0 2-1,1 2 0,-1 1 1,-35 17-1,-133 70 848,205-98-1197,-34 21 177,0 1 0,2 2 0,0 1 0,2 1 0,1 2 0,-41 47-1,60-61-157,1 1 0,0-1 0,1 2-1,1-1 1,0 1 0,-10 30-1,18-44-22,-1 0 1,0 0-1,1 0 0,-1 0 1,1 0-1,0 0 0,0 0 0,0 1 1,0-1-1,0 0 0,0 0 0,0 0 1,1 0-1,-1 1 0,2 2 1,-1-4 1,0 0 0,0 0 0,-1 0 0,1 0 0,0 0 0,0 0 0,0 0 1,0 0-1,0 0 0,0-1 0,1 1 0,-1 0 0,0-1 0,0 1 0,0-1 1,1 1-1,-1-1 0,0 0 0,2 1 0,3-1 7,-1 0 1,1 0-1,0 0 0,0-1 0,0 1 1,0-1-1,-1-1 0,1 1 0,6-4 1,24-8 25,-10 4-13,-1-1 0,27-15 1,6-5-5,-24 12-10,39-26 0,-51 29-4,27-20 5,57-51 1,-34 28 46,-51 43 294,0-1-1,28-30 1,-55 56-87,1-1 0,1 1 1,-6 18-1,7-21-176,1-1 1,-1 1-1,-1-1 0,1 1 0,-6 7 0,4-8 2,1 1 0,0 0 0,0 0 0,-4 13 0,-53 171 1218,52-163-1188,2 1 1,0 0 0,3 0-1,-3 45 1,4-33-111,-13 58 0,8-65-9,-45 215 0,49-207 0,4-34 0,-1 1 0,0 0 0,0-1 0,-1 1 0,-4 13 0,3-11 0,0 0 0,0 0 0,1 1 0,1 0 0,0-1 0,0 1 0,2 12 0,-1-6 0,0-18-3,0 1 1,0-1-1,0 1 0,0-1 1,0 1-1,0 0 1,0-1-1,0 1 0,0-1 1,0 1-1,0-1 0,-1 1 1,1-1-1,0 0 1,0 1-1,-1-1 0,1 1 1,0-1-1,-1 1 0,1-1 1,0 0-1,-1 1 0,1-1 1,0 0-1,-1 1 1,1-1-1,-1 0 0,0 1-21,1-1-1,-1 0 1,1 0-1,0 0 1,-1 1-1,1-1 1,0 0 0,-1 1-1,1-1 1,0 0-1,0 1 1,-1-1-1,1 0 1,0 1-1,0-1 1,-1 0-1,1 1 1,0-1-1,0 1 1,0-1 0,0 0-1,0 1 1,0-1-1,0 1 1,0-1-1,0 0 1,0 1-1,-6 11-927,4-8 50,10-1-149,-6-3 745,0 0 0,0-1-1,0 1 1,0-1 0,0 1-1,0-1 1,0 0-1,0 0 1,0 0 0,0 0-1,0-1 1,0 1 0,-1 0-1,1-1 1,-1 1 0,1-1-1,-1 1 1,1-1 0,1-4-1,14-10-2018,47-31-2928,-42 33 2864,-2-1-1,34-31 0,22-33-2843,-38 38 3205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2 184,'4'-2'20881,"-10"11"-22091,5-6 1409,-1-1-1,1 0 0,-1 0 1,1 0-1,-1 0 1,0 0-1,0 0 0,0 0 1,0-1-1,-4 4 0,3-4-25,1 1-1,-1 0 0,1 0 1,-1 0-1,1 1 0,0-1 0,0 1 1,0-1-1,-3 5 0,-7 21 732,0 0 0,2 1 0,1 0 0,-6 37 0,-12 124 64,13-79-885,-23 56-119,24-116 24,11-42-93,1 1-1,1-1 0,0 15 1,0-7-507,0-17 554,0 0 0,0 1 1,0-1-1,0 1 0,0-1 1,0 0-1,0 1 1,0-1-1,0 1 0,0-1 1,0 0-1,0 1 0,0-1 1,1 0-1,-1 1 0,0-1 1,0 1-1,0-1 1,0 0-1,1 1 0,-1-1 1,0 0-1,0 0 0,1 1 1,-1-1-1,0 0 0,0 1 1,1-1-1,-1 0 1,0 0-1,1 0 0,-1 1 1,0-1-1,1 0 0,0 0 1,14-6-2572,12-21-928,-14 7 1295,0-1 1,-1 0-1,-2-1 0,11-29 1,-9 20-732,25-45 0,-1 20 1031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48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977 124 5734,'-3'-9'0,"0"-2"0,0 2 0,1-2 0,-2 1 0,1 0 0,-2 1 0,-5-1 0,-12-2 0,2 3 0,-18-3 0,13 7 0,-47-1 0,35 5 0,-58 9 0,57 2 0,-47 25 0,48-14 0,-4 9 0,1 3 0,5 0 0,-3 9 0,0 2 0,4-1 0,-1 8 0,1 1 0,5-4-618,-12 27 618,22-34 0,3 1-249,0 1 249,3 0 0,-6 20 0,7-15 0,-2 31 0,15-16 0,12 30 0,3-30 0,14 19 0,-1-33 0,24 17 0,-13-25 0,42 4 0,-41-33 0,12-4 0,1-3 0,-2-5-543,32-5 543,-38-2 0,18-11 0,-16 2 0,13-5 0,-23 6 567,-2-1-567,23-14 0,-25 11 0,31-21 0,-43 26 249,14-15-249,-25 20 0,5-9 0,-10 14 594,-1-3-594,-3 4 0,-18-18 0,7 8 0,-12-14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0 676,'-26'10'8833,"3"0"-3975,10-8-1169,-13 3 2515,25-5-6113,0 0 1,1 1-1,-1-1 1,0 0-1,1 0 1,-1 1-1,0-1 1,1 0-1,-1 1 1,1-1-1,-1 1 1,1-1-1,-1 1 1,1-1-1,-1 1 1,1-1 0,-1 1-1,1-1 1,0 1-1,-1 0 1,1-1-1,0 1 1,-1-1-1,1 1 1,0 0-1,0-1 1,0 1-1,0 1 1,0-1 70,0-2-360,1 1 0,0 0 0,0 0 0,0-1-1,0 1 1,0 0 0,0 0 0,0 0-1,0 0 1,0 0 0,-1 0 0,1 0 0,0 0-1,0 0 1,0 1 0,0-1 0,0 0-1,0 1 1,0-1 0,-1 0 0,1 1 0,0-1-1,0 1 1,0-1 0,-1 1 0,1 0-1,0-1 1,0 2 0,1-2-1022,0-1 0,0 1-1,0 0 1,0-1 0,0 1 0,0-1 0,0 0-1,0 1 1,3-3 0,21-18-4762,-12 7 3950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68 268,'1'-1'181,"-1"0"1,1 1-1,0-1 1,0 0-1,0 1 1,0-1-1,-1 0 0,1 0 1,0 0-1,-1 0 1,1 0-1,-1 0 0,1 0 1,-1 0-1,1 0 1,-1-1-1,2-32 9125,-3 17-24,3 18-8226,1 0-1010,0 0-1,-1 0 1,1 0 0,0-1-1,0 1 1,0-1 0,-1 0-1,5 0 1,15 2 299,3 3 250,0 1 0,0 1-1,25 11 1,-22-8-24,-24-10-461,0 1-1,0 1 1,1-1 0,-1 1-1,0-1 1,-1 1 0,1 0-1,0 1 1,0-1-1,-1 0 1,0 1 0,1 0-1,-1 0 1,4 5 0,0 2 219,-4-7-196,0 1 0,0-1 0,0 1 0,-1-1 0,1 1 1,-1 0-1,0 0 0,0 0 0,-1 0 0,1 0 0,-1 1 1,0-1-1,0 0 0,0 1 0,-1-1 0,1 1 1,-1-1-1,0 1 0,-1-1 0,0 5 0,-35 82 1144,31-79-1275,-1 0 0,-1-1 1,0 0-1,0 0 0,-1-1 0,-1 0 0,-9 9 1,-16 20-3,20-24 0,-30 28 0,29-29 0,-26 30 0,8-3 0,-2-2 0,-49 43 0,61-60 0,21-15 0,2 0 0,0-6 0,0 0 0,0-1 0,0 1 0,0-1 0,0 1 0,0 0 0,0-1 0,1 1 0,-1-1 0,0 1 0,0-1 0,1 1 0,-1-1 0,0 1 0,1-1 0,-1 1 0,1-1 0,-1 1 0,0-1 0,1 1 0,-1-1 0,1 0 0,-1 1 0,1-1 0,0 0 0,-1 0 0,1 1 0,-1-1 0,1 0 0,-1 0 0,1 0 0,0 0 0,21 1 0,-16-1 0,41 0 0,0-2 0,61-9 0,15-4 0,-108 14 0,-3 0 0,1-4 0,21 4-7583,-64 1-9028,26 0 13101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64 264 228,'-9'11'1860,"8"-9"-1230,-1 0 1,1 0-1,-1 0 1,1-1-1,-1 1 0,1 0 1,-1-1-1,0 1 0,0-1 1,0 0-1,0 0 1,0 0-1,0 0 0,-3 2 1,3-3-12,0 0-1,1 1 1,-1-1 0,0 1 0,1-1 0,-1 1 0,1 0 0,-1-1-1,1 1 1,-1 0 0,1 0 0,0 0 0,-1 0 0,1 1-1,-2 2 1697,16-5 1927,-12 0-4112,0 0-1,0 0 1,1 0 0,-1 0-1,0 1 1,1-1 0,-1 0-1,0 1 1,1-1 0,-1 1-1,1 0 1,-1-1 0,0 1-1,1 0 1,2 0 0,14-4 633,121-34 901,0 2-1223,162-67 0,-263 90-440,10-5-22,-46 11-1202,26-13-11579,-20 16 10581,1 0 1,-1 0-1,0-1 0,7-6 0,-12 9 1767,0 0 1,0 0-1,0 0 0,0 0 1,0 1-1,0-1 0,1 1 1,-1 0-1,5-2 0,7-1-491,23-11-995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0 1284,'-26'0'7313,"-18"7"-1218,-19 18-3753,18-6-1566,35-15-653,-13 4 177,0 0 1,-21 13-1,38-17-225,0-1 0,0 1-1,0 0 1,1 1 0,-1 0 0,1 0-1,0 0 1,1 0 0,-1 1 0,1-1-1,-4 9 1,-7 10 173,0-1-1,-1 0 0,-1-1 1,-25 25-1,-86 72 848,107-100-900,-46 38 302,-54 50 303,92-79-562,-56 53 463,85-81-699,-1 1 3,0 0-1,0-1 1,0 1-1,0 0 1,0 0-1,1 0 1,-1-1 0,0 1-1,1 0 1,-1 0-1,0 0 1,1 0-1,-1 0 1,1 0 0,0 1-1,-1-1 1,1 2-1,25-2 74,-21-1-74,88 0 124,116-14 0,-67-1-98,45-7 6,-150 11-71,-31 10 21,0-1-1,0 0 1,0 1-1,0 0 1,10-1-1,0-18-80,-12 17 62,1-1 1,-1 1-1,0-1 1,-1 1-1,1-1 1,0 0-1,-1 0 1,0 0-1,0 0 1,0 0-1,-1 0 1,1-1-1,-1 1 1,1-6-1,0-6-29,-1 0 0,-1-29 0,0 21 55,1 19 7,0 1 1,0-1-1,1 1 1,-1 0-1,1 0 1,0-1-1,0 1 1,0 1-1,1-1 1,-1 0-1,1 1 1,5-6-1,13-19 22,-21 27-21,1 0-1,-1 0 1,1 0-1,-1 0 1,0 0-1,1 0 1,-1 0-1,0 0 1,0 0-1,1 0 1,-1 0-1,0 0 1,0 0-1,0 0 1,0 0-1,-1 0 1,1 0-1,0 0 1,0 0-1,-1 0 1,0-2-1,-15-18 33,13 17-14,0 1 1,1 0 0,-1-1-1,1 1 1,-1-1-1,-2-7 1,3 6 128,1-1 1,-1 1-1,0 0 1,0 0-1,-1 0 0,1 1 1,-1-1-1,0 1 1,-1-1-1,1 1 0,-8-7 1,3 1 961,8 10-1093,0 0-1,0 0 1,0-1-1,0 1 1,0 0 0,0 0-1,0-1 1,0 1-1,0 0 1,0 0-1,0 0 1,0-1-1,-1 1 1,1 0-1,0 0 1,0 0-1,0-1 1,0 1-1,-1 0 1,1 0-1,0 0 1,0 0-1,0 0 1,-1 0-1,1-1 1,0 1-1,0 0 1,-1 0-1,1 0 1,0 0-1,0 0 1,0 0-1,-1 0 1,1 0-1,0 0 1,0 0-1,-1 0 1,1 0-1,0 0 1,0 0-1,-1 0 1,1 2 20,1-1 0,-1 1-1,1-1 1,-1 1 0,1-1 0,0 1 0,-1-1 0,1 0 0,0 0 0,0 1-1,0-1 1,2 2 0,-2-2 9,1 1 1,-1 0-1,0-1 0,0 1 1,1 0-1,-1-1 0,0 1 0,-1 0 1,1 0-1,0 0 0,0 0 1,-1 0-1,1 0 0,-1 2 0,0 30 686,-2-1 0,-6 36-1,3-22-198,4-34-382,0 0 1,-1 1-1,-4 13 1,3-15-63,1 1-1,0-1 1,0 25-1,2-25-81,-1 1 0,-1 0 0,-3 16 0,-14 24-7,13-39 0,1 0 0,0 1 0,-4 27 0,7-21 0,2 0 0,1 1 0,4 30 0,1 30 0,-6-63 0,2 43 0,-1-58 0,0 1 0,0-1 0,0 0 0,0 1 0,1-1 0,0 0 0,-1 0 0,2 0 0,-1 0 0,0 0 0,5 4 0,-6-6 0,1 0 0,-1 0 0,0 0 0,0 0 0,0 0 0,0 0 0,0 0 0,0 0 0,0 0 0,-1 0 0,1 0 0,-1 1 0,1-1 0,-1 0 0,0 0 0,0 1 0,0-1 0,-1 3 0,3 1 0,-2-7-224,-1 0-1,0 0 1,1-1-1,-1 1 1,1 0 0,-1 0-1,1-1 1,0 1-1,-1 0 1,1-1-1,0 1 1,0 0 0,0-1-1,0 1 1,0 0-1,0-1 1,1 1-1,-1 0 1,0-1 0,1 1-1,-1 0 1,0 0-1,1-1 1,0 1 0,0-1-1,2-5-584,0 0 0,0 1 0,0-1-1,9-10 1,23-27-2559,-11 16 1021,-1-1 1,-2-1-1,-1-1 0,21-44 1,-33 57 1340,0 1 1,2-1-1,0 2 0,20-27 1,18-13-928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57 1140,'2'-1'378,"-1"-1"-1,0 1 1,0-1-1,0 1 1,0-1-1,0 1 1,0-1-1,0 0 1,0 1-1,-1-1 1,1 0-1,-1 0 1,1 1-1,-1-1 1,0 0-1,0 0 1,0 0-1,0-3 1,7-7 3663,-3 5-578,-15 4-1228,5 3-1946,0 1 1,0 0 0,-1 0 0,1 0 0,0 1-1,0-1 1,1 2 0,-1-1 0,0 1 0,1-1-1,-1 1 1,1 1 0,0-1 0,0 1-1,0 0 1,1 0 0,-1 1 0,-4 5 0,4-4-203,0 1 1,1 0-1,0 0 1,0 0-1,0 0 0,1 1 1,0-1-1,0 1 1,1 0-1,0 0 1,1-1-1,0 1 1,-1 14-1,1-8-34,1-1-1,1 1 0,0-1 0,1 0 1,0 1-1,1-1 0,0 0 0,1 0 1,9 18-1,11 21 311,2-1 0,3-2 0,39 53-1,-24-41 558,-32-41-408,2-2 0,22 26-1,-29-37-340,8 8 493,22 28 0,-34-38-542,0-1 0,0 1-1,0-1 1,0 1-1,-1 0 1,0 0-1,0 1 1,0-1-1,-1 0 1,0 0-1,0 1 1,0 5-1,0-3-47,-2 0 0,1 0 0,-1 0-1,0 0 1,-1 0 0,-2 7 0,3-12-77,0 0 1,0 0 0,-1-1 0,0 1 0,1 0 0,-1-1 0,0 1 0,0-1 0,0 0 0,0 1 0,-1-1 0,1 0 0,-1 0-1,1-1 1,-1 1 0,0 0 0,0-1 0,-4 2 0,-28 7 2,1-2 0,-1-1 0,0-2 0,-50 2 0,19-2 0,32-3-539,-1-2 0,1-1-1,0-2 1,-44-8 0,70 9 34,0 1-1,-1-1 1,1-1 0,0 1 0,1-1-1,-1-1 1,0 0 0,-10-7 0,14 8 103,0 0-1,1-1 1,-1 0 0,1 1 0,0-1 0,0 0-1,0 0 1,1-1 0,0 1 0,0-1 0,0 1-1,0-1 1,0 1 0,1-1 0,0 0 0,-1-5-1,0-18-2686,0 1-1,3-37 0,0 12-322,-1 46 3049,0 0 0,0 0 0,1 1 1,0-1-1,0 0 0,3-8 1,0 5-73,0 1 0,1 0 1,1 0-1,6-9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1080,'6'-12'4206,"-6"11"-3831,1 0 1,-1 1-1,1-1 0,0 0 0,-1 0 0,1 1 0,-1-1 0,0 0 0,1 0 0,-1 0 0,0 0 0,1 0 0,-1 1 0,0-1 0,0 0 0,0 0 0,0-1 0,1 0 85,0 0 0,0 0-1,0 0 1,0 0 0,0 0 0,0 1 0,0-1-1,0 0 1,1 1 0,-1-1 0,1 1-1,-1-1 1,1 1 0,0 0 0,-1 0-1,4-2 1,36-18 2071,-12 11-2313,1 2 0,1 0 0,-1 3-1,55-4 1,-15 7-1676,71 7-1,-96-3-300,-27-2 57,0 0-1,-1 2 1,1 0-1,-1 1 1,0 0-1,23 9 1,21 10-3310,-33-3 3204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1 600,'-4'10'1231,"1"1"1,-2-1-1,1 0 0,-1 0 0,-1 0 1,1-1-1,-12 13 0,-8 18 6113,24-37-6751,-1 1-1,1-1 1,-1 0-1,0 0 1,0 0-1,0 0 0,0 0 1,0 0-1,-1 0 1,1-1-1,-1 1 0,1-1 1,-1 0-1,0 0 1,-5 3-1,-10 3 749,15-5-806,13-1-319,-8-2-480,-1 1 0,1-1 0,0 1 1,-1-1-1,1 1 0,0 0 1,-1 0-1,1 0 0,-1 0 0,0 0 1,1 0-1,-1 0 0,2 2 0,17-6-5499,-27-13-8155,7 15 13675,0 0-1,0 0 1,0 0-1,0 1 1,0-1-1,0 0 1,0 0-1,0 0 1,0 0-1,0 1 1,0-1-1,1 0 1,-1 0-1,0 1 1,1-2 0,10-6-1673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88 280,'-10'-10'1618,"0"1"1,-1 1-1,0 0 0,-1 1 1,1 0-1,-1 0 0,-1 1 1,1 1-1,-1 0 0,0 1 0,-21-5 1,29 8-1231,0 0-1,0 1 1,1-1 0,-1 1 0,0 0-1,0 0 1,1 1 0,-1-1 0,-7 3-1,9-2-267,1 0 0,-1 0 0,1 0 0,0 1 0,0-1 0,-1 1 0,1 0 0,0-1 0,0 1 0,1 0 0,-1 0 0,0 0 0,1 0 0,-1 1 0,1-1 0,0 0 0,-2 5 0,-4 13 249,2 1 0,0 0 0,2 0 0,0 0 0,1 0 0,1 31 0,1 580 2108,-12-453-2495,12-162-18,-1-1 1,-1 0 0,-6 27-1,7-37-76,0-1 0,0 1 0,1 0-1,0 0 1,1 7 0,-1 2-634,0-15 639,0 1-1,0 0 1,0-1-1,0 1 1,1-1 0,-1 1-1,0 0 1,0-1-1,0 1 1,1-1 0,-1 1-1,0-1 1,1 1-1,-1-1 1,0 1 0,1-1-1,-1 0 1,1 1-1,-1-1 1,0 1 0,1-1-1,-1 0 1,1 1-1,-1-1 1,1 0 0,0 0-1,-1 1 1,1-1-1,-1 0 1,1 0 0,-1 0-1,1 0 1,0 0-1,-1 0 1,1 0 0,-1 0-1,1 0 1,0 0-1,-1 0 1,1 0 0,-1 0-1,1 0 1,-1 0-1,1-1 1,0 1 0,0-1-1,27-10-3653,-15 2 1944,1-1 0,-2 0 0,1-1 0,18-22 1,2 0-1215,55-46-2171,-37 30 3194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44 1712,'1'0'193,"0"0"-1,-1 0 1,1-1-1,0 1 1,-1 0-1,1-1 1,0 1-1,-1-1 1,1 1-1,-1 0 1,1-1-1,-1 0 1,1 1-1,-1-1 1,1 1-1,-1-1 1,1 1 0,-1-1-1,0 0 1,1 1-1,-1-1 1,0 0-1,0 0 1,1 1-1,-1-1 1,0 0-1,0 1 1,0-1-1,0 0 1,0 0-1,0 1 1,0-1-1,0 0 1,0 0-1,0 1 1,-1-1-1,1 0 1,0 1-1,0-1 1,-1 0-1,1 1 1,0-1-1,-1 0 1,1 1 0,-1-2-1,-1 1 278,1-1-1,-1 1 1,0 0 0,0 0-1,1-1 1,-1 1 0,0 0-1,0 1 1,0-1 0,0 0-1,0 0 1,0 1 0,0-1-1,-1 1 1,1 0 0,-3 0-1,1 0-318,2-1 11,-1 1 0,1 0-1,-1 0 1,0 0-1,1 0 1,-1 0 0,1 1-1,-1-1 1,0 1-1,1-1 1,-1 1 0,1 0-1,0 0 1,-1 1-1,1-1 1,0 0-1,0 1 1,-1-1 0,1 1-1,0 0 1,0-1-1,-2 5 1,-22 25 780,20-25-778,0 1 0,0 0 0,1 0 0,-8 13 0,-2 14 190,1 0 1,1 0-1,-8 40 0,16-51-265,1 0 0,1 1 0,0-1 0,2 1 1,4 45-1,-1-51-51,0 0 0,-1 0 1,2 0-1,1 0 1,0 0-1,1-1 1,1 0-1,0 0 1,10 17-1,3 2 29,-14-26-36,1 0-1,-1 0 0,1-1 0,1 1 1,0-1-1,12 11 0,-3-5 132,1-1 1,26 17-1,-33-25-79,-1-1 1,1-1 0,1 0 0,-1 0 0,0-1-1,1 0 1,11 1 0,-3-2 30,0-1 0,1 0 1,-1-2-1,1 0 0,-1-1 1,0-1-1,0-1 0,23-8 0,-17 5-1,-2-2-1,1-1 1,-1-2-1,0 0 0,36-26 1,-48 30-63,0-1 1,-1 0 0,0 0-1,-1-1 1,0 0-1,-1 0 1,0-1-1,7-13 1,-11 13-32,0-1-1,-1 0 1,0 0-1,-1 0 1,-1 0-1,0 0 1,0-1 0,-1 1-1,-1 0 1,0 0-1,-3-13 1,1 14-26,0-1 0,0 1 1,-1 0-1,-1 0 0,0 1 0,0-1 0,-1 1 1,0 0-1,-1 0 0,-9-10 0,-9-9-104,-48-40 0,63 60-58,-1 1 0,0 0 0,0 1 0,0 0-1,-1 1 1,-16-7 0,-75-18-2749,7 3-1915,52 16 1773,30 9 1357,0 0 0,-20-9 0,30 10 1229,1 1 0,0-1 0,0 0 0,0 0 0,0 0-1,0 0 1,0 0 0,1-1 0,-1 1 0,1-1 0,0 0-1,-1 0 1,1 0 0,0 0 0,-1-3 0,1-9-2010,2-6 428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43 792,'6'-3'963,"-3"2"-699,0-1-1,0 0 1,0 1 0,-1-1-1,1 0 1,-1 0-1,4-4 1,-5 4 334,0 1 1,0 0-1,0 0 1,-1-1-1,1 1 0,-1 0 1,1-1-1,-1 1 0,0-1 1,1 1-1,-1-1 0,0 1 1,0-2-1,-15 18 2404,13-10-2918,0-1 0,1 1 1,-1 0-1,1 0 0,0 0 1,0 0-1,1-1 0,-1 1 0,1 0 1,0 0-1,1 0 0,-1 0 1,1 0-1,0 0 0,0 0 1,1 0-1,-1 0 0,4 5 1,3 9 0,1 0 1,0-1 0,15 19 0,-14-23-62,0-1 0,1-1 1,0 0-1,1 0 0,0-1 1,1-1-1,0 0 0,1-1 1,0 0-1,0-1 0,17 6 1,-21-11-1,0-1-1,0 0 1,0-1 0,0 0 0,0-1 0,1 0 0,-1-1 0,0 0 0,0 0 0,0-1 0,0 0 0,0-1 0,10-4 0,-5 2 15,-2 0 12,0 0 0,-1-1 0,0-1 0,18-12 0,2-2 78,-24 16-28,0 0-1,0-1 0,10-10 0,4-3 236,-20 17-235,1-1 0,0 1 0,-1-1 0,1 0 0,-1 0 1,0 0-1,3-7 0,-4 9 8,0-1 0,0 0 1,0 0-1,0 0 0,1 1 1,-1-1-1,0 0 1,1 1-1,3-3 0,-3 3 853,-4 8-157,-2-2-644,1 0-1,0 0 1,0 0-1,1 0 1,0 1-1,0-1 1,0 1 0,0 0-1,-1 8 1,-7 26 441,-6 14-193,3 2 0,3-1 0,-5 73 0,8-61-273,4-34-65,4 56-1,0-58-55,0 1-1,-6 34 1,3-46-89,-2-2-1,0 1 1,-1 0-1,-13 31 0,14-41-144,1-1 0,0 0 0,-3 18 0,-6 17-1543,4-22 555,7-17 753,0-1 0,0 0 0,-1 0 0,1 1-1,-1-1 1,0 0 0,0 0 0,0 0 0,0 0 0,0-1 0,-1 1 0,-4 3 0,-10 8-3081,13-10 2443,0-1-1,-1 0 1,1 0 0,-1 0 0,-9 4 0,-9 6-1716,8 1 424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1173 89 444,'-5'-31'11104,"4"29"-10861,0 0-1,-1 0 1,1 0 0,-1 0-1,0 1 1,0-1 0,1 1-1,-1-1 1,0 1-1,0-1 1,0 1 0,-1 0-1,1 0 1,0 0-1,-4-1 1,-6-2 298,0 1 0,0 0 0,0 0 0,-23-1 0,-9-1 473,16 0-490,0 2 0,-1 1 0,1 2-1,0 0 1,0 2 0,-39 8 0,-163 50 2631,225-58-3081,-206 84 2528,211-86-2599,-30 15 279,0 1 1,1 2-1,1 1 0,1 0 1,1 3-1,1 0 0,0 1 1,-21 28-1,39-44-264,1 1 0,0 0 0,1 1 0,0-1 0,0 1 0,1 0 0,0 0 0,0 0 0,1 1 0,0-1 1,1 1-1,0 0 0,1 0 0,0 0 0,0 0 0,1 0 0,0 0 0,1 0 0,0 0 0,1 0 0,2 10 0,-2-15-12,0 0 0,0 1 0,1-1 0,-1 0 0,1 0 0,0 0 0,0-1 0,1 1 0,0-1 0,-1 0 0,1 0 0,1 0 0,-1 0 0,1-1 0,-1 0 0,1 0 0,0 0 0,0 0 0,0-1 0,0 0 0,9 3 0,-1-1 0,1 0 1,0-1-1,0 0 0,0-2 0,0 1 1,0-2-1,23-1 0,-10-3-3,1-1 0,-2-1-1,1-2 1,-1 0-1,0-2 1,-1-1 0,0-1-1,-1-1 1,0-1 0,-1-2-1,-1 0 1,0-1-1,-1-1 1,-1-1 0,-1-1-1,-1 0 1,31-45 0,-42 52 0,0 0 0,-1-1 0,-1 0 0,0 0 1,3-15-1,9-24 2,-12 39-11,0-1 1,-1 0-1,0 0 1,-1 0-1,-1 0 1,0-30 0,-2 42-5,-2 5-2,0-1 15,-1 0-1,1 1 1,0 0-1,0-1 1,0 1-1,0 0 1,1 0-1,-1 0 1,0 0-1,1 0 1,-2 3-1,-21 35 112,-65 145 724,79-164-837,1 1 0,0 0-1,-5 28 1,5-19-1,-16 38 0,8-27 0,3 0 0,1 1 0,2 1 0,-8 67 0,-19 140 0,36-231-1276,0 48 3803,3-31-4998,0-30-2818,-3-21-5971,1 11 10586,0 1 0,0-1 1,0 0-1,0 0 0,-1 0 0,-2-3 1,3 4 406,0 1 0,0-1 0,0 1 0,0-1 0,0 0 0,0 1 0,0-1 0,0 0 0,1 0 0,-1 0 0,1 0 0,-1 1 0,1-1 0,0 0 0,0 0 0,0 0 0,0 0 0,0 0 0,0 0 0,0 0 0,1 0 0,-1 0 0,2-2 0,19-17-2079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1080,'8'3'20986,"-5"2"-21618,-3-3 832,1-1 0,-1 1 0,1-1-1,-1 1 1,1-1 0,-1 1 0,0-1 0,0 1 0,0-1 0,0 1-1,0-1 1,0 1 0,-1 2 0,1-1 36,0-1 0,0 0 0,-1 1 0,1-1 0,1 0-1,-1 1 1,0-1 0,1 0 0,0 3 0,47 172 4559,-32-130-4352,17 91-1,-28-103-378,-3-20-45,0 0-1,2 0 1,-1 0 0,8 19-1,-5-21-70,-2 1-1,0-1 0,0 1 1,-2 0-1,0 1 0,1 26 1,-2 14-2901,-1-50 2473,-4 5-858,-7 2-4946,32-40-8172,15 0 10421,-2 13 2241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87 996,'28'-14'2203,"-22"11"-1326,1 0-1,-1-1 1,1 1-1,7-8 1,8-16 6060,-21 25-6631,0 1-1,0 0 0,0-1 0,0 1 1,0 0-1,0-1 0,0 1 0,1 0 1,-1 0-1,0 0 0,0 0 0,1 0 1,-1 1-1,1-1 0,-1 0 0,1 0 1,-1 1-1,1-1 0,3 0 0,-2 0-216,2 12 7617,-2-1-7237,0-1 1,-1 1 0,2 16 0,-3 3 374,7 40 0,-5-50-688,0-1 0,-2 1 1,0 0-1,-3 36 0,-2-11-156,2 1 0,4 49 0,0-15 0,-2-58 0,1-1 0,1 1 0,5 19 0,6 38 0,-12-71 1,1 0 0,-1 0-1,-1 0 1,1 0 0,-1 0 0,-1 11 0,-1 27-96,2-43-591,-19-11-12408,12 5 11243,0 0 0,1-1 1,0 0-1,0 0 1,-6-7-1,10 10 1557,1 0 0,0 1 0,0-1 0,0 0 1,0 0-1,0 0 0,0 0 0,0 0 0,1 0 0,-1 0 0,1 0 0,0 0 0,-1 0 1,1 0-1,0 0 0,0 0 0,0 0 0,0 0 0,1-3 0,10-16-1562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9 1676,'-2'-1'2475,"-3"0"-1803,0-1 0,1 1-1,-1 0 1,0 0 0,1 0 0,-1 1-1,0 0 1,0 0 0,0 0 0,0 0-1,1 1 1,-1 0 0,0 0 0,1 0-1,-1 1 1,-5 1 0,6-1-449,1-1 1,-1 0-1,0 1 1,0 0 0,1 0-1,-1 0 1,1 0-1,0 1 1,0-1-1,-1 1 1,2 0-1,-1 0 1,0 0 0,1 0-1,-1 0 1,1 0-1,0 1 1,0 0-1,-2 4 1,-1 14 390,-2 7 13,1 0 0,2 0 1,-2 33-1,21 244 955,-10-262-1522,-2 1-1,-2-1 1,-10 87 0,6-98-45,3 61 1,1-44-12,-1-44-6,-1 0 0,0 0-1,0-1 1,0 1 0,-1-1 0,0 1 0,-3 7 0,3-8-198,0-1 0,0 1 1,0 0-1,1 0 0,0 0 1,0 0-1,0 7 0,1-10-909,-2-9-4725,-36-31-1723,-24-16 1308,37 32 4304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1596,'-5'0'1007,"0"0"1,0-1-1,0 1 0,1-1 1,-1 0-1,0 0 0,0-1 1,1 1-1,-1-1 0,1 0 1,-5-3-1,8 5-870,1 0-1,0-1 1,0 1 0,0 0-1,0-1 1,0 1 0,0 0-1,0 0 1,0-1 0,0 1-1,0 0 1,0-1 0,0 1-1,0 0 1,0-1-1,0 1 1,0 0 0,0-1-1,0 1 1,0 0 0,1 0-1,-1-1 1,0 1 0,0 0-1,0-1 1,1 1 0,-1 0-1,0 0 1,0 0 0,0-1-1,1 1 1,-1 0 0,0 0-1,0 0 1,1-1 0,-1 1-1,0 0 1,1 0 0,-1 0-1,0 0 1,1 0 0,-1 0-1,0 0 1,1 0 0,20-10 1031,71-13 343,99-10 1,104-1-1329,-280 33-160,376-29-598,-130 12-1958,-5-7-4428,-218 19 2890,66-21 1,-66 16 1651,0-2 333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7 752,'7'-3'11,"7"-1"8984,-21 4-6494,6 1-2199,0-1-1,-1 0 1,1 1 0,0-1-1,0 1 1,-1 0 0,1-1-1,0 1 1,0 0 0,0 0-1,0 0 1,-2 1 0,-20 25 1439,20-22-1510,0 1 0,0-1 0,0 1 0,0-1 0,1 1 0,0 0 0,1 0 0,-1 0 0,0 8 0,0 58 1094,3-39-1054,1-11-248,1 1 1,1-1-1,1 0 0,0 0 1,2-1-1,1 0 0,1 0 1,0 0-1,17 25 0,-17-32-17,0 0 0,1-1 0,0 0 0,1-1-1,0 0 1,1-1 0,1 0 0,0 0 0,16 9-1,-24-18-3,0 1-1,0-1 0,0 0 0,0 0 0,0-1 0,1 1 1,-1-1-1,1 0 0,-1-1 0,1 1 0,-1-1 0,1 0 1,-1-1-1,9-1 0,-1-1 13,-1 0-1,0-2 1,0 1-1,0-2 1,16-9 0,-21 11-8,1 0-1,0 0-1,0-1 1,-1 1 0,1-2 0,-1 1 0,0-1-1,-1 0 1,1-1 0,4-7 0,-1-1 10,9-11 1,-2-2 1,0 0 0,24-60 0,-35 71 38,0 1 163,0 0 1,-1-1 0,0 0 0,-2 0 0,0 0 0,1-22 0,-4-54 3190,0 92-2872,-3 3-484,0-1 0,0 1 0,0 0 0,0 0 1,1 0-1,-1 1 0,0-1 0,1 0 0,0 1 0,0 0 0,0-1 0,-4 7 1,5-7 8,-28 50 804,7-10-250,10-16-175,0 0 0,2 1 0,-11 43-1,2-8 110,5-12-388,-11 77 1,12-54-157,4-12-6,4 0 0,4 121 0,3-80 0,-2-99 0,-1 14 0,2 0 0,0-1 0,0 1 0,7 27 0,-7-28 0,-1-14 0,-1 0 0,1-1 0,0 1 0,0 0 0,0 0 0,0 0 0,1-1 0,-1 1 0,0 0 0,1 0 0,0 0 0,-1-1 0,2 3 0,7 6 97,18 17-1292,-2-16-3416,-24-10 4386,0-1-1,0 0 0,0 0 0,0 0 0,0 0 0,0 0 0,0 0 0,0 0 0,0-1 0,0 1 0,0 0 0,0-1 0,-1 1 0,1 0 0,0-1 0,0 1 0,0-1 0,0 1 0,0-1 0,-1 0 0,1 1 1,0-1-1,-1 0 0,2 0 0,15-11-4578,2 5 1277,1-1 0,-2-1 1,26-17-1,-8 5 1408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1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128 115 80,'-34'7'2275,"-11"3"4449,-4-7 8333,61-6-12677,33-7-662,-9 3-801,73-22 77,-26 9-857,-62 14-310,1 0 0,32-3 0,90-7-3526,-50 1-3101,-56 2-1698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2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64 528,'-35'36'8489,"34"-36"-8386,1 0 0,0 0 0,0 1 0,0-1 0,0 0 0,0 1 0,0-1 0,0 0 0,0 0 0,0 1 0,0-1 0,0 0 0,0 1 0,0-1 0,0 0 0,1 1 0,-1-1 0,0 0 0,0 0 0,0 1 0,0-1 0,0 0 0,1 0 0,-1 1 0,0-1 0,0 0 0,0 0 0,1 0 0,-1 1 0,0-1 0,0 0 0,1 0 0,-1 0 0,0 0 0,0 0 0,1 1 0,-1-1 0,0 0 0,1 0 0,-1 0 0,0 0 0,0 0 0,1 0 0,-1 0 0,0 0 0,1 0 0,15 4 1572,6-2 124,1 0 0,25-3 0,94-14 1905,-73 6-2274,385-55 1853,-422 58-3438,-18 3-167,1 1 1,-1 0-1,16 1 1,-1 0-3578,40-6 1,-57 2 678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8:2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1508 8 472,'-114'-4'9969,"2"1"-3495,-131 17-1154,220-13-4774,0 1 0,1 1 1,-1 1-1,-29 10 0,-88 35 1506,106-37-1717,13-4-111,0 0 1,1 1 0,-1 0 0,2 2 0,0 1 0,0 0 0,-31 27 0,-27 31 533,-36 37 674,87-76-1147,1 1 0,2 1 0,1 1 0,-21 44 0,17-8-285,18-52 0,0 0 0,1 0 0,-9 38 0,7-23 0,8-29 0,0 1 0,1-1 0,-1 0 0,1 1 0,0-1 0,1 1 0,-1-1 0,1 0 0,-1 1 0,1-1 0,3 6 0,20 47 0,-14-37 0,-5-12 0,0-1 0,0 1 0,0-1 0,1-1 0,10 10 0,3 4 0,1-5 0,-18-15 0,-1 1 0,0 0 0,1 0 0,-1 0 0,1 0 0,-1 0 0,0 0 0,0 0 0,0 0 0,1 1 0,-1-1 0,-1 0 0,1 1 0,0-1 0,1 3 0,3 1 0,-1 1 0,1-2 0,0 1 0,0-1 0,0 1 0,1-1 0,-1-1 0,1 1 0,7 3 0,-8-5 0,4 1 0,0 0 0,0 0 0,1-1 0,0 0 0,-1 0 0,1-1 0,0-1 0,0 1 0,0-2 0,-1 1 0,1-2 0,0 1 0,14-5 0,23-4 0,-31 7 0,1 0 0,20-8 0,110-46 0,-104 28 0,28-6 0,-65 32 0,0 0 0,-1-1 0,1 1 0,-1-1 0,0 0 0,0 0 0,0 0 0,7-10 0,-11 12 0,0 1 0,0 0 0,0-1 0,0 1 0,1 0 0,-1 0 0,0 0 0,1 0 0,-1 0 0,0 0 0,1 0 0,-1 1 0,1-1 0,-1 0 0,1 1 0,3-1 0,3-4 0,4-8 0,0 0 0,1 1 0,0 1 0,0 0 0,28-16 0,-38 25 0,-1 0 0,1-1 0,0 1 0,-1 0 0,1-1 0,-1 1 0,0-1 0,1 0 0,-1 0 0,-1 0 0,1 0 0,0 0 0,-1 0 0,1 0 0,-1 0 0,0-1 0,0 1 0,-1-1 0,1 1 0,-1-1 0,1 1 0,-1-1 0,0-5 0,0 7 0,0-1 0,1 1 0,-1 0 0,1-1 0,0 1 0,0-1 0,0 1 0,0 0 0,0 0 0,1-1 0,1-1 0,-1 2 0,-1 0 0,1-1 0,-1 1 0,0 0 0,0-1 0,0 1 0,0-1 0,0 1 0,-1-1 0,1 1 0,0-4 0,-1 4 0,0 1 0,0 0 0,0-1 0,1 1 0,-1 0 0,0-1 0,1 1 0,-1 0 0,1 0 0,-1-1 0,1 1 0,0 0 0,0-1 0,0 1 0,0 0 0,0 0 0,-1-1 0,1 1 0,-1 0 0,1 0 0,-1 0 0,1-1 0,-1 1 0,0 0 0,0 0 0,0-1 0,1 0 0,-2-15 0,1 13 0,-1 0 0,1 0 0,0 0 0,0 0 0,0 0 0,1 0 0,-1 0 0,1 0 0,0 1 0,0-1 0,0 0 0,1 0 0,-1 1 0,3-5 0,-3 5 0,0 0 0,0 0 0,0-1 0,-1 1 0,1-1 0,-1 1 0,0 0 0,0-1 0,0 1 0,-1-1 0,0-2 0,0-9 0,0 3 0,-1 0 0,-1 0 0,0 1 0,-1-1 0,0 1 0,-1-1 0,-5-9 0,2 4 0,-17-24 0,20 34 0,0 1 0,-1 0 0,0 0 0,0 0 0,0 1 0,-12-8 0,-40-24 0,51 33 0,0 1 0,-1 0 0,1 0 0,-11-2 0,-13-5 0,13 3 0,-35-8 0,-5-1 0,30 7 404,-1 1-1,-52-6 1,40 10-2773,-59 3 0,-184 31-16833,228-22 14921,-17 5 998,7 1 1121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44 628,'19'-5'4153,"-13"2"81,-18-5-1418,2 3-1512,10 4-1277,0 1 0,0 0 0,0-1-1,1 1 1,-1 0 0,0 0-1,0-1 1,0 1 0,0 0 0,1-1-1,-1 1 1,0 0 0,0 0 0,1-1-1,-1 1 1,0 0 0,0 0-1,1 0 1,-1 0 0,0-1 0,1 1-1,-1 0 1,0 0 0,1 0-1,-1 0 1,0 0 0,1 0 0,-1 0-1,0 0 1,1 0 0,-1 0-1,0 0 1,1 0 0,-1 0 0,8-2 555,-7 2-480,-1 1 0,1-1 1,0 0-1,-1 0 0,1 0 0,0-1 0,-1 1 0,1 0 0,0 0 0,-1 0 1,1 0-1,-1-1 0,1 1 0,0 0 0,-1 0 0,1-1 0,-1 1 0,1-1 0,-1 1 1,1 0-1,-1-1 0,1 1 0,-1-1 0,1 1 0,-1-1 0,0 1 0,1-1 1,-1 1-1,0-1 0,1 0 0,-1 1 0,0-1 0,0 1 0,0-1 0,0 0 1,1-1-1,-10 3 2240,-10-2 834,18 1-3143,1 0 1,0 0-1,-1 0 1,1 0 0,-1 0-1,1 0 1,0 0-1,-1 0 1,1 0-1,0 0 1,-1 1 0,1-1-1,-1 0 1,1 0-1,0 0 1,-1 0 0,1 1-1,0-1 1,0 0-1,-1 0 1,1 1 0,0-1-1,-1 0 1,1 1-1,0-1 1,0 0 0,0 1-1,-1-1 1,1 0-1,0 1 1,0-1-1,0 1 1,0 0 0,-5 3 108,5-4-131,-1 0 0,1 0 1,-1 1-1,1-1 0,-1 0 0,1 1 1,-1-1-1,1 0 0,-1 1 0,1-1 1,0 1-1,-1-1 0,1 1 0,0-1 0,-1 1 1,1-1-1,0 1 0,0-1 0,-1 1 1,1-1-1,0 2 0,0 234 2559,-13-130-2050,12-86-407,0 0 0,-7 26 0,4-17-17,-22 90 147,-8 53-109,31-150-106,1-1 0,1 1 0,3 42 1,0-8 32,-2-39-14,0-27-108,0 10 45,0 0 0,0-1 0,0 1 1,0 0-1,0-1 0,0 1 0,1 0 1,-1 0-1,0-1 0,0 1 0,0 0 0,0-1 1,0 1-1,1 0 0,-1-1 0,0 1 1,0 0-1,0 0 0,1 0 0,-1-1 1,0 1-1,0 0 0,1 0 0,-1 0 0,0-1 1,0 1-1,1 0 0,0 0 0,-1 0-73,1-1-1,-1 1 1,0 0-1,1-1 1,-1 1-1,1 0 0,-1-1 1,1 1-1,-1 0 1,0-1-1,1 1 1,-1-1-1,0 1 0,1-1 1,-1 1-1,0 0 1,0-1-1,0 0 1,1 1-1,-1-1 1,0 1-1,0-1 0,0 1 1,0-1-1,0 1 1,0-1-1,0 1 1,0-1-1,0 0 0,-1-8-737,0 0 0,-1 0 0,0 0-1,-1 0 1,1 0 0,-2 1-1,1-1 1,-1 1 0,-1 0-1,1 0 1,-1 1 0,-10-12 0,0-2-1119,6 9 995,-1 1-1,-1 0 1,0 1-1,-1 1 1,0 0-1,0 0 1,-1 1 0,0 1-1,0 0 1,-20-7-1,-18-8-1052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0 688,'5'3'704,"-3"-1"-213,1-1 0,-1 1 0,1-1 0,-1 0 0,1 0 0,-1 0 0,1 0 0,0-1 0,0 1 0,4 0 0,-2-1 478,-1 1-1,0 0 1,1 0-1,-1 0 1,0 0-1,6 4 1,53 28 2657,-48-24-2675,5 4-291,-1 1-1,-1 1 0,27 28 0,-9-9-152,-6-5 80,31 40 1,-23-25-178,-23-25-174,-1 0 1,13 24 0,-15-22 50,2 0 0,18 20 0,-28-37-211,0-1 0,1 1 0,0-1 0,0 0 1,0-1-1,0 1 0,0-1 0,0 0 0,1 0 0,-1-1 0,1 1 0,-1-1 0,1-1 0,0 1 0,-1-1 0,1 0 0,0 0 0,9-2 0,12-1 225,-1-1-1,40-13 0,-50 12-177,0-1 0,18-11-1,14-5-32,95-43-47,-71 29-104,-50 26-348,37-26-1,-15-2-5444,-44 38 5498,0-1 0,1 0-1,-1 1 1,1-1 0,-1 0 0,0 0-1,1 1 1,-1-1 0,0 0 0,0 0-1,0 1 1,0-1 0,0 0 0,0 0-1,0 0 1,0 1 0,0-1 0,0 0-1,0 0 1,0 1 0,0-1 0,0 0-1,-1 0 1,0-1 0,1 2 169,0 0 1,0-1 0,0 1-1,0 0 1,-1-1-1,1 1 1,0 0 0,0 0-1,0-1 1,-1 1-1,1 0 1,0 0-1,-1-1 1,1 1 0,0 0-1,0 0 1,-1 0-1,1 0 1,0-1 0,-1 1-1,1 0 1,0 0-1,-1 0 1,1 0 0,0 0-1,-1 0 1,1 0-1,0 0 1,-1 0-1,1 0 1,0 0 0,-1 0-1,1 0 1,-1 0-1,1 0 1,0 0 0,0 1-1,-1-1 1,1 0-1,0 0 1,-1 0 0,1 0-1,0 1 1,-1-1-1,1 0 1,0 0-1,0 1 1,-1-1 0,1 1-1,-11 6-1693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14 984,'0'0'2046,"-27"-8"9815,23 7-11141,0-1 0,0 1 0,0 1 0,0-1 1,0 0-1,-8 1 1999,-1 1-1854,-32 11 353,20-6-450,-44 17 0,-31 6 458,59-10-879,0 2 1,1 2-1,1 2 1,-55 44-1,83-60-310,0 0-1,0 0 0,0 1 0,1 1-1,0-1 1,-15 22 0,-1 1-2,24-31-35,0 0 0,0 0 0,0 0 0,0 0 0,0 0 0,1 1 0,-1-1 0,1 1 0,-1-1 0,1 1 0,0 0 0,0-1 0,0 1 0,0 0 0,1 0 0,-1 0 0,1-1 0,0 1 0,0 5 0,0-7 2,0-1 0,0 1-1,0 0 1,0-1 0,0 1-1,0-1 1,1 1 0,-1-1 0,0 1-1,0 0 1,1-1 0,-1 1-1,0-1 1,1 0 0,-1 1-1,0-1 1,1 1 0,-1-1-1,1 1 1,-1-1 0,1 0 0,-1 1-1,1-1 1,-1 0 0,1 0-1,-1 1 1,1-1 0,-1 0-1,1 0 1,1 0 0,27 1 25,37-14 24,-57 11-43,457-146 595,-453 143-534,13-5 352,37-18-1,-54 21-131,-8 6-258,-1 0 0,1 1 0,0-1 1,-1 1-1,1-1 0,0 1 1,0-1-1,-1 1 0,1-1 1,0 1-1,0 0 0,0-1 0,0 1 1,-1 0-1,1 0 0,0 0 1,0 0-1,1 0 0,9-3 319,-16-1 3,4 4-335,1-1-1,-1 1 1,1 0-1,-1 0 1,1 0-1,-1-1 1,0 1 0,1 0-1,-1 0 1,1 0-1,-1 0 1,1 0-1,-1 0 1,1 0-1,-1 0 1,1 1-1,-1-1 1,1 0-1,-1 0 1,1 0 0,-1 0-1,1 1 1,-1-1-1,1 0 1,-1 0-1,1 1 1,0-1-1,-1 1 1,1-1-1,-1 0 1,1 1-1,0-1 1,-1 1 0,1-1-1,0 0 1,0 1-1,-1-1 1,1 1-1,0-1 1,0 1-1,0-1 1,-1 2-1,1 30 69,-2-19-83,2 1-1,0 0 1,0-1 0,2 1 0,-1-1-1,2 0 1,6 22 0,-1-12-2,0 0 0,8 41 0,5 18 0,-19-78 0,0 0 0,1 0 0,0 0 0,0 0 0,0 0 0,0-1 0,1 1 0,-1-1 0,1 0 0,6 4 0,13 14 0,-22-20 0,-1 0 0,1 0 0,-1-1 0,1 1 0,-1 0 0,1 0 0,0-1 0,-1 1 0,1 0 0,0-1 0,0 1 0,0 0 0,-1-1 0,1 1 0,0-1 0,0 0 0,0 1 0,0-1 0,0 0 0,0 1 0,0-1 0,0 0 0,0 0 0,1 0 0,0 0 0,9 1-15,-9 0-732,-6 2 170,-5 2-538,47-34-22613,-8 21 20645,16 1 617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16 380,'0'-1'395,"0"0"-1,0 1 1,0-1 0,0 0-1,0 1 1,0-1 0,0 0-1,0 0 1,0 1 0,0-1-1,0 0 1,-1 1 0,1-1-1,0 1 1,0-1 0,-1 0-1,0 0 1,-4 0 515,-1 0 0,1 0 0,-1 1 0,1 0 0,-1 0 0,1 1 0,-1 0 0,1-1 0,-1 2 0,1-1 0,-7 3 0,11-3-648,-7 1 235,1 1-1,0 0 1,0 0 0,0 1 0,1 0 0,-1 0-1,1 0 1,0 1 0,0 0 0,0 0 0,-5 7 0,-4 8 122,0 0 1,-13 23-1,7-10-81,17-26-438,1 0 1,0 1-1,0-1 1,1 1 0,0 0-1,0 0 1,1 0-1,-1 8 1,-1 6 151,1-7-48,2 0 1,0-1-1,0 1 1,1 0 0,1-1-1,7 27 1,-5-22 66,0 0 0,1 34 1,-5-46-216,1-1 1,0 1 0,0 0-1,1-1 1,0 0-1,0 1 1,0-1 0,1 0-1,6 11 1,6 15 148,-11-24-155,0 0 0,0-1 0,1 1 0,0-1 0,0 0-1,1 0 1,-1-1 0,2 0 0,-1 0 0,1 0 0,0-1 0,9 6 0,8 3 171,2 0 0,32 11 0,-49-20-153,-3-3-60,1 0 0,-1 0 0,1 0 0,-1-1 0,1 0 0,-1 0 0,1-1-1,-1 0 1,1 0 0,0 0 0,-1-1 0,1 0 0,-1 0 0,1-1 0,-1 1 0,0-1 0,0-1-1,0 1 1,0-1 0,0-1 0,0 1 0,-1-1 0,1 1 0,-1-2 0,9-7 0,-9 7-9,-1 0 0,0-1 1,1 1-1,-1-1 0,-1 0 1,1 0-1,-1 0 0,0 0 1,-1 0-1,0-1 0,0 1 1,0-1-1,0 0 0,-1 1 1,0-1-1,-1 0 0,0 0 1,0 0-1,0 0 0,-1 0 1,0 1-1,0-1 0,0 0 1,-5-10-1,3 7 1,-1 1 0,-1-1 0,0 1 0,0 0 0,-1 0 0,0 1 0,0 0 0,-15-15 0,-68-68 0,73 75-484,-1 1 0,-1 1 0,0 0-1,-1 2 1,-1 0 0,-24-11 0,-40-19-5902,61 30 2831,1 1 0,-26-9 1,30 15 1018,-6-3-700,23 8 3073,1-1-1,-1 1 1,0 0 0,1-1-1,-1 1 1,0-1 0,1 1-1,-1-1 1,1 1-1,-1-1 1,1 1 0,-1-1-1,1 0 1,0 1-1,-1-1 1,1 0 0,0 1-1,-1-1 1,1 0-1,0 0 1,0 1 0,-1-1-1,1 0 1,0-1 0,0-6-1933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31 1028,'6'-2'2485,"9"-10"9060,-10 4-10007,1 0 1584,-5 8-2375,-6 3-189,4 1-315,0-1 1,0 1-1,0 0 1,1 0-1,0 0 1,0 0-1,0 0 1,1 6-1,0-2-12,-2 53 1280,-9 71-1,8-68-1075,0 5-28,-7 10-60,8-56-269,-2 0 1,0 0 0,-2 0-1,-10 34 1,11-45-52,1 0 1,1 0-1,0 0 1,0 0-1,1 0 1,1 0-1,1 19 1,-1-2 20,-12 42 9,-1-14-204,19-50-483,-1-1-3208,-16-12 1502,3 1 921,0-1 0,0-1-1,1 0 1,-9-8 0,2 0-551,1 2 549,0 1 1,-1 0-1,0 1 0,-1 1 1,0 0-1,-18-8 1,-5 3-364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1 784,'-10'4'10167,"10"-2"-9683,39 11 2099,-31-11-2096,-1 0 1,1 0 0,-1 1-1,12 5 1,8 9 406,-1 1-1,0 1 1,-2 2 0,0 0-1,27 32 1,37 31 349,-61-65-1006,-22-17-196,0 1-1,-1 0 0,0 0 0,1 0 0,-1 1 0,3 3 0,-4-4-13,0 0-1,0-1 0,0 1 0,1-1 0,-1 0 0,7 3 0,12 10 58,-14-11-44,-1 0 0,1 0 0,0-1 1,1 1-1,-1-2 0,0 1 0,14 1 0,-7-3 8,0-2 0,0 1 0,0-2 1,0 0-1,0-1 0,20-6 0,-8 3-26,-19 4-27,12-2-250,1-1 0,-1 0 0,-1-2 0,1 0 0,35-19 0,57-44-4756,-110 67 4554,0 1 0,-1 0 0,1-1 0,-1 1-1,1-1 1,-1 1 0,0-1 0,0 0-1,0 0 1,0 1 0,0-1 0,-1 0 0,1 0-1,-1 0 1,0 0 0,0 0 0,0 0 0,0 0-1,0 0 1,-2-4 0,2-10-4662,0 10 3071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39 176,'16'-38'26588,"-7"48"-26240,4 5 669,-9-11-799,1 0-1,-1 1 1,0-1 0,-1 1 0,1 0 0,-1 1 0,0-1 0,0 0 0,0 1 0,2 7 0,1 6 469,5 38 0,-7-38-353,10 36 1,-3-15-271,0 0-1,3 43 1,-2-16-57,-8-23-7,-3-34 0,-1-1 0,1 0 0,1 0 0,3 14 0,-4-19 0,0-1 0,-1 0 0,1 1 0,-1-1 0,1 1 0,-1-1 0,0 5 0,-1-7 0,1 1 0,0 0 0,0 0 0,0 0 0,0 0 0,0-1 0,1 1 0,-1 0 0,0 0 0,1 0 0,0-1 0,-1 1 0,1 0 0,0 0 0,0-1 0,0 1 0,2 1 0,-1 5 0,0-2 0,8-5 0,-6-2 0,0 0 0,0 0 0,0-1 0,-1 1 0,1-1 0,6-3 0,8-5 0,96-46 0,-48 29 0,-49 18 0,0 1 0,1 1 0,-1 1 0,2 0 0,-1 1 0,0 1 0,31-2 0,-1 6 0,78 9 0,-111-6 0,-1 0 0,1 0 0,-1 1 0,0 1 0,0 1 0,0 0 0,-1 0 0,0 2 0,16 10 0,-26-15 0,0-1 0,0 1 0,0 0 0,0 0 0,-1 0 0,1 0 0,-1 0 0,0 0 0,0 1 0,0-1 0,0 1 0,-1 0 0,0-1 0,2 5 0,-1 3 0,-1 0 0,1 0 0,-2 19 0,0-27 0,-1-1 0,0 0 0,1 0 0,-1 1 0,0-1 0,0 0 0,-1 0 0,1 0 0,0 0 0,-1-1 0,1 1 0,-1 0 0,1 0 0,-1-1 0,0 1 0,0-1 0,0 0 0,0 1 0,0-1 0,0 0 0,0 0 0,0 0 0,0-1 0,-4 2 0,-11 4 0,0-1 0,-19 3 0,23-6 0,-144 22 0,119-20 0,10-3 33,0-1 0,0-1-1,-47-9 1,38 5-848,-41 0 0,46 5-1118,16 1 328,0-2 0,0 1 0,0-2 0,-19-4 0,-23 0-5281,19 5-4186,49 1 8748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22 1000,'22'-1'2108,"4"-7"5621,-44 0-1412,18 7-6247,0 1 0,-1 0-1,1-1 1,-1 1 0,1 0 0,0 0 0,-1-1-1,1 1 1,-1 0 0,1 0 0,-1 0-1,1-1 1,-1 1 0,1 0 0,-1 0-1,1 0 1,-1 0 0,1 0 0,-1 0-1,1 0 1,-1 0 0,1 0 0,-1 0 0,1 0-1,0 0 1,-1 1 0,1-1 0,-1 0-1,1 0 1,-1 0 0,1 1 0,-1-1-1,1 0 1,0 1 0,-1-1 0,1 0-1,0 1 1,-1-1 0,1 0 0,-1 1-1,1 0 420,0 35 633,1 1-501,-3 1 0,-1-1 1,-1 0-1,-2 0 0,-2-1 0,-1 0 1,-25 62-1,-22 54 625,0 3-429,51-142-779,0 0-1,1 1 1,1-1-1,0 1 1,0 0-1,2 0 1,0 26 0,0-38-44,1-1 0,0 0 0,0 1 0,0-1 0,-1 0 0,1 0 0,-1 1 1,1-1-1,-1 0 0,1 0 0,-1 1 0,-1 1 0,-4 13-29,6-16 35,0 1 0,0 0-1,0 0 1,0-1 0,-1 1-1,1 0 1,0-1 0,0 1-1,0 0 1,-1 0 0,1-1-1,0 1 1,-1-1 0,1 1-1,-1 0 1,1-1 0,-1 1-1,0 0 1,0 0-24,1-1 0,-1 1 0,0 0 0,1-1 1,-1 1-1,1 0 0,0 0 0,-1-1 0,1 1 0,-1 0 1,1 0-1,0 0 0,0-1 0,0 1 0,-1 0 0,1 0 0,0 0 1,0 0-1,0 0 0,0 0-57,0 0 1,0-1 0,0 1-1,-1 0 1,1-1-1,0 1 1,0-1-1,-1 1 1,1 0 0,0-1-1,-1 1 1,1-1-1,0 1 1,-1-1-1,1 1 1,-1-1-1,1 1 1,-1-1 0,1 0-1,-1 1 1,0-1-1,1 0 1,-1 1-1,1-1 1,-1 0 0,0 0-1,0 1 1,0-1-17,1 0-1,0 0 1,-1 0 0,1 1 0,-1-1 0,1 0 0,0 0 0,-1 0 0,1 0 0,0 0 0,-1 0 0,1 0-1,-1 0 1,1 0 0,0 0 0,-1 0 0,1 0 0,0 0 0,-1-1 0,1 1 0,0 0 0,-1 0 0,1 0-1,0 0 1,-1-1 0,1 1 0,0 0 0,-1 0 0,1-1 0,0 1 0,0 0 0,-1-1 0,1 1 0,0 0-1,0 0 1,0-1 0,0 1 0,-1 0 0,1-1 0,0 1 0,0-1 0,0 0 0,-2-3-877,1 0 1,-1-1 0,-1 1 0,1 0-1,0 0 1,-1 0 0,0 0-1,0 1 1,-4-4 0,-92-78-8990,74 64 8246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2 856,'-6'0'899,"5"0"-753,1 0 0,-1-1 0,0 1 0,1 0 0,-1 0 0,0 0-1,1 0 1,-1 0 0,0 0 0,1 0 0,-1 0 0,0 0-1,1 0 1,-1 0 0,0 0 0,1 0 0,-1 1 0,1-1 0,-1 0-1,0 0 1,1 1 0,-1-1 0,1 0 0,-1 1 0,1-1 0,-1 1-1,1-1 1,-1 1 0,1-1 0,-1 1 0,0 1 1784,4 13 2567,12 6-2155,-13-18-2091,0 1 1,0-1-1,1 0 0,-1 1 0,1-1 1,0 0-1,0 0 0,0-1 0,0 1 0,6 3 1,9 3 289,-1 1 1,-1 1-1,0 1 1,16 15-1,-31-27-525,18 19 1085,27 33 0,17 13 828,11 11-3,-65-66-1636,1-1-1,0-1 0,0 1 0,12 6 0,-16-11-97,-5-3-168,1-1 0,-1 1 0,0 0 0,1-1 0,-1 1 0,0-1 0,1 0 0,-1 1-1,0-1 1,1 0 0,-1 0 0,1 0 0,-1 0 0,0 0 0,3 0 0,14 0 45,-8 0-37,0 1 0,1-2 0,-1 0 0,0 0-1,0 0 1,12-5 0,6-3-2,-2 1-31,-1 0 0,0-2 0,44-25 0,-40 18-260,32-15 1,-43 24-421,-1-1 0,0 0 0,0-1 0,-1-1 0,0-1 0,24-22 0,-28 23-556,12-13-2441,-24 23 3536,1 0 0,-1 1 0,0-1 0,0 1 0,0-1 0,1 0-1,-1 1 1,0-1 0,0 0 0,0 1 0,0-1 0,0 0 0,0 1-1,0-1 1,-1 0 0,1 1 0,0-1 0,0 1 0,0-1 0,-1 0-1,1 1 1,0-1 0,-1 1 0,1-1 0,0 1 0,-1-1 0,1 1-1,-1-1 1,1 1 0,-1-1 0,1 1 0,-1-1 0,1 1 0,-1 0-1,1-1 1,-1 1 0,1 0 0,-1 0 0,0-1 0,1 1 0,-1 0-1,0 0 1,1 0 0,-1 0 0,0 0 0,-8-3-1286,0 0 0,-1 0 0,1 1 1,0 1-1,-19-2 0,3 3-781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18 12,'11'0'5772,"-35"0"1504,-14 0-1189,38-18-718,0 23-4735,-1-4-495,0 0-1,0 0 0,0 0 1,0-1-1,0 1 1,0 0-1,-1 0 0,1 0 1,0-1-1,-1 1 0,1-1 1,0 1-1,-1-1 1,1 0-1,-1 1 0,0-1 1,-32 8 620,29-7-591,-29 9 645,-1 2-1,2 1 1,0 2 0,-51 31-1,77-43-731,-2 3-49,0 1 0,0-1 0,1 1 0,0 1 1,-14 15-1,22-23-32,-10 13 0,1 1 0,1-1 0,0 1 0,1 0 0,-8 21 0,-6 13 0,18-42 0,1-1 0,0 1 0,0 0 0,1 0 0,-1 0 0,1 0 0,1 0 0,-1 0 0,1 0 0,0 0 0,1 0 0,-1 0 0,1 0 0,0 0 0,1 0 0,-1-1 0,1 1 0,4 7 0,4 18 0,-9-28 0,0 1 0,0 0 0,0 0 0,1 0 0,-1-1 0,1 1 0,4 6 0,-5-9 0,3 6 0,1 1 0,0-1 0,0-1 0,1 1 0,0-1 0,0 1 0,0-2 0,1 1 0,0-1 0,0 0 0,0 0 0,1-1 0,15 7 0,4-3 0,-1-2 0,1 0 0,0-2 0,0-1 0,1-1 0,31-2 0,163-23 0,-137 11 0,194-32 0,-261 42-169,23-4-1144,-39 6 447,0-1 0,0 0-1,0 1 1,0-1-1,-1 0 1,1 0-1,0-1 1,-1 1 0,1 0-1,1-2 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2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26 186 8,'-12'-14'3428,"-1"-13"6131,18 21-6469,17-4-1527,-13 8-1315,0-1-1,0 1 1,0 1 0,16-1 0,16-2 151,286-36 1372,-61 9 221,-89 10 628,-145 18-2207,38-8 76,-57 9 1973,2-1-5007,0 1-7081,-35 1 1128,-39 8 3522,31 0 2916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2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0 144,'-47'25'3965,"45"-24"-3424,0 0 0,0 1 0,0-1 0,0 0 0,0 1 0,0 0 0,1-1 0,-1 1 0,1 0 0,-1 0 0,1 0 0,0 0 0,-1 0 0,1 0 1,0 1-1,0-1 0,1 0 0,-2 4 0,3-5-229,-1 0 1,1 0-1,0 0 1,0 0-1,-1 0 1,1 0 0,0 0-1,0 0 1,0-1-1,0 1 1,0 0-1,0-1 1,0 1 0,0-1-1,0 1 1,0-1-1,0 1 1,1-1-1,-1 0 1,1 1-1,30 6 2094,103 4 2898,70-7-2887,-90-3-2077,5 1-1026,177-20 0,-287 16-126,0 0 1,0 0-1,0-1 1,-1 0 0,1 0-1,-1-1 1,13-8-1,3-5-4655,-3-5-3613,-11 15 3865,-7 5 4432,9-4-1431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2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21 612,'34'-4'4520,"-23"2"-2231,-16 1-475,3 1-677,17-1 573,32-4 1530,78 3 1,-107 3-2126,-20-1-37,2-1-950,-1 1 0,1-1 0,0 1 1,-1-1-1,1 1 0,-1 0 0,1-1 0,0 1 0,-1 0 1,1-1-1,-1 1 0,1 0 0,-1 0 0,1-1 0,-1 1 1,1 0-1,-1 0 0,1 0 0,-1 0 0,1 0 0,-2 0 0,-2 2-48,4-2 55,-1 0 0,1 0 0,-1 1 0,0-1 0,1 0 0,-1 1 0,1-1 0,-1 0 0,1 1 1,-1-1-1,1 1 0,-1-1 0,1 1 0,-1-1 0,1 1 0,0-1 0,-1 1 0,1 0 0,0-1 0,-1 1 0,1-1 0,0 1 0,0 0 0,0-1 0,0 1 1,-1 0-1,1-1 0,0 1 0,0 0 0,1 1 0,-25 13 1324,13-2-803,3-3-301,-1-1 0,0 0-1,-19 15 1,-2-1-9,-29 17 138,-68 42 66,1 0-539,-242 125-11,294-156 0,70-46 0,18-10 0,-1 1 0,1 0 0,20-2 0,10-3 0,-2 1 0,1 2 0,85-1 0,-123 7 0,-1 0 0,1-1 0,0 1 0,-1-1 0,1 0 0,0-1 0,-1 1 0,1-1 0,6-3 0,-1 4 0,3 1 0,-3 0-66,-8 0-278,2 0-69,0 0 1,0 0-1,0 0 1,0-1-1,-1 1 1,1-1-1,0 0 1,6-2-1,15-6-420,-22 9 773,-1 0 0,1-1 0,-1 1-1,1-1 1,-1 0 0,1 0-1,-1 1 1,0-2 0,0 1 0,1 0-1,-1 0 1,0-1 0,0 1 0,0-1-1,0 0 1,-1 0 0,1 1 0,0-1-1,-1 0 1,2-3 0,6-20-364,-7 19 371,0 1-1,0-1 1,0 1-1,1 0 1,5-8-1,-6 8 52,0 1-1,0-1 1,0 0-1,0 0 0,-1 0 1,0 0-1,0 0 1,0 0-1,-1 0 1,0 0-1,0 0 1,0 0-1,0-1 1,-1 1-1,0 0 1,0 0-1,0 0 1,-1 1-1,0-1 1,-4-9-1,4 11 40,-1 0 0,1 0-1,1-1 1,-1 1 0,0 0-1,1-1 1,0 1 0,-1-1-1,2 0 1,-1 1-1,0-1 1,1 0 0,-1 0-1,1 1 1,0-1 0,0 0-1,1 0 1,-1 1 0,1-1-1,0 0 1,0 1 0,0-1-1,0 1 1,1-1 0,-1 1-1,1-1 1,0 1-1,4-5 1,1 1 401,-1-1 0,1 0-1,-1-1 1,6-10 0,-12 19-421,0-1 0,0 1 1,0 0-1,0 0 0,-1-1 0,1 1 1,0 0-1,0 0 0,0 0 0,0-1 0,0 1 1,0 0-1,-1 0 0,1 0 0,0-1 1,0 1-1,0 0 0,0 0 0,-1 0 0,1 0 1,0-1-1,0 1 0,0 0 0,-1 0 0,1 0 1,0 0-1,0 0 0,-1 0 0,1 0 1,0 0-1,0 0 0,-1 0 0,1 0 0,0 0 1,0 0-1,-1 0 0,1 0 0,-1 0 1,-15 4 412,13-3-368,0 0 0,0 0-1,0 1 1,1-1 0,-1 1 0,0 0 0,1-1-1,0 1 1,-3 3 0,2 1 50,1 0 0,0 0 0,0 1-1,0-1 1,1 1 0,0-1 0,0 10 0,-8 36 281,-52 140 197,-18 50-463,76-231-131,0 0 0,0 0 0,-1 11 0,3-14-26,0-1 0,0 0 0,-1 0 0,0 1 0,0-1 0,-1-1 0,0 1 0,-7 12 0,8-15-66,0 0 0,1 0 0,-1 1 1,1-1-1,-1 1 0,0 7 0,0 5-4622,-4-23 1828,4 5 2667,1 0 0,0 0 0,-1 0 0,1 0-1,0 0 1,0 0 0,0 0 0,0 0 0,0-1 0,0 1 0,0 0-1,0-1 1,0 1 0,1-1 0,-1 1 0,1-1 0,-1 1-1,1-1 1,0 1 0,-1-1 0,1 0 0,0 1 0,0-1 0,0 0-1,0 1 1,0-1 0,0 1 0,1-1 0,-1 1 0,1-1 0,-1 0-1,1 1 1,-1-1 0,1 1 0,1-2 0,4-4-741,1-1 1,0 1-1,0 1 1,12-9-1,21-20-2452,36-35-1199,-27 34 2753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2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38 696,'2'-1'491,"-1"1"-385,1 0 1,-1 0-1,0-1 1,0 1-1,0 0 1,1-1-1,-1 1 1,0-1-1,0 0 1,0 1-1,0-1 1,0 0-1,0 0 1,0 1-1,2-3 1,0-16 7336,-3 19-7279,-1-1 0,1 1 0,0-1 0,-1 1 0,1-1 1,0 1-1,-1 0 0,1-1 0,0 1 0,-1 0 0,1-1 1,-1 1-1,1 0 0,-1-1 0,1 1 0,-1 0 0,1 0 1,-1 0-1,1-1 0,-1 1 0,0 0 0,1 0 0,-1 0 1,1 0-1,-1 0 0,1 0 0,-1 0 0,1 0 0,-1 0 1,0 0-1,0 1 0,-1-1 159,1 0 1,-1 0-1,1 1 1,-1-1-1,0 0 1,1 1-1,-1-1 0,1 1 1,-1 0-1,1 0 1,0-1-1,-1 1 1,1 0-1,-2 2 1,-14 18 1214,0 1 0,2 1 1,-23 45-1,32-56-1349,0-1-17,-1 0 1,2 1 0,0 0-1,0-1 1,1 2-1,1-1 1,0 0 0,1 1-1,0-1 1,0 20-1,1-24-100,1 1 0,1 0 0,0-1 0,0 1 0,1-1 0,0 1 0,0-1 0,1 0 0,0 0 0,0 0 0,5 8 0,5 12 126,-10-20-130,1 0 0,0 0 0,0 0 0,0-1 0,1 1 0,0-1 0,1 0 0,9 10 0,-5-8 68,-1 1-1,0 1 1,-1 0-1,8 14 1,6 7 179,-11-16-7,0 1 0,10 24-1,14 20 191,-32-56-498,-1-1 0,0 0 0,-1 0 0,1 1 0,-1-1 0,0 1 0,0-1 0,0 1 0,0 0 0,-1-1 0,0 1 0,0 0 0,0-1 0,-1 6 0,0 13 0,1-22 0,0 1 0,0-1 0,-1 1 0,1-1 0,0 1 0,-1-1 0,1 0 0,-1 1 0,1-1 0,-1 1 0,0-1 0,0 0 0,1 0 0,-1 1 0,0-1 0,0 0 0,0 0 0,-1 0 0,1 0 0,0 0 0,0 0 0,0 0 0,-1 0 0,1-1 0,0 1 0,-1 0 0,-1 0 0,-23 15 0,-50 3 0,35-14-101,-1-2 1,-42-4-1,-30-6-3445,99 6 2555,0-1 1,0-1-1,1-1 1,-26-9-1,35 11 547,0 1 1,1-1-1,-1 0 0,1-1 0,0 1 1,0-1-1,0 0 0,0 0 0,0 0 1,0-1-1,1 1 0,-1-1 1,1 0-1,0 0 0,1 0 0,-1 0 1,1 0-1,-1-1 0,-1-4 0,4 5 19,-1-1-1,1 1 1,0 0-1,0 0 1,1-1 0,-1 1-1,1 0 1,0 0-1,2-8 1,19-42-3043,-13 32 1879,19-43-2183,-5 29 2216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 92,'0'0'111,"0"0"0,0 1 0,0-1 0,0 0 1,0 0-1,0 1 0,0-1 0,0 0 0,0 0 0,0 1 0,1-1 0,-1 0 1,0 0-1,0 1 0,0-1 0,0 0 0,0 0 0,1 1 0,-1-1 0,0 0 0,0 0 1,0 0-1,0 1 0,1-1 0,-1 0 0,0 0 0,0 0 0,1 0 0,-1 0 0,0 1 1,0-1-1,1 0 0,-1 0 0,0 0 0,0 0 0,1 0 0,-1 0 0,0 0 1,1 0-1,-1 0 0,1 0 0,-9 1 5900,-9 5-2553,14-3-810,25 1 805,16 3-1172,-27-4-1981,0 0-1,0-1 1,0-1 0,14 1-1,8 0-48,66 5-664,-43-6-1429,-34-3-594,0-1 0,0-1-1,0-1 1,22-9 0,0-6-4054,-10 4 4507,4 2 553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1348,'3'-4'1207,"1"0"0,0 0-1,0 0 1,0 0 0,1 1 0,-1-1-1,7-2 1,-8 4-393,1 1 0,-1 0 0,1 0 0,-1 1 0,1-1 0,-1 1 0,1 0 0,-1 0 0,1 0 1,-1 0-1,1 0 0,6 2 0,4 0-95,22 5 1036,-29-5-1635,0 0 1,0-1-1,0 0 0,12 1 1,23 4 116,-2 2-593,0-1 1,63 1 0,-77-8-1096,0-1-1,41-7 1,-38 2-237,-5 1-3074,1 1-1,41-2 1,-33 6 2635</inkml:trace>
  <inkml:trace contextRef="#ctx0" brushRef="#br0" timeOffset="1">647 703 208,'-61'71'9933,"33"-29"1773,27-41-11417,0 0-1,0 0 1,0 0 0,0 0 0,0 1 0,0-1 0,0 0 0,0 0 0,1 1-1,-1-1 1,1 1 0,-1-1 0,1 1 0,-1-1 0,1 1 0,0-1 0,-1 1-1,1-1 1,0 1 0,0-1 0,0 3 0,1-3-251,-1 0 0,0 0-1,1 0 1,-1 0 0,1 0 0,-1 0 0,1-1 0,-1 1 0,1 0 0,-1 0-1,1 0 1,0 0 0,0-1 0,-1 1 0,1 0 0,0-1 0,0 1-1,0 0 1,0-1 0,0 1 0,0-1 0,0 1 0,0-1 0,0 0-1,0 0 1,0 1 0,0-1 0,0 0 0,0 0 0,0 0 0,0 0-1,2 0 1,4 1-493,-7 0 309,1-1 0,0 0 1,0 1-1,-1-1 0,1 0 0,0 1 1,0-1-1,-1 0 0,1 0 0,0 0 1,0 0-1,0 1 0,-1-1 0,1 0 0,0 0 1,0-1-1,0 1 0,-1 0 0,1 0 1,0 0-1,0 0 0,-1-1 0,1 1 1,0 0-1,0-1 0,-1 1 0,1-1 1,0 1-1,-1-1 0,1 1 0,-1-1 1,1 1-1,0-1 0,-1 1 0,1-1 1,-1 0-1,0 1 0,1-1 0,-1 0 1,1 0-1,-1 1 0,0-1 0,0 0 1,1 0-1,-1 1 0,0-1 0,0 0 0,0 0 1,0 0-1,0-1-151,0 1 1,1 0-1,-1-1 0,1 1 0,-1 0 1,1-1-1,-1 1 0,1 0 1,-1 0-1,1-1 0,0 1 0,0 0 1,0 0-1,0 0 0,0 0 1,1-1-1,9-13-2495,-7-11-1614,-5 23 4043,1 1 0,0 0 0,0-1 0,0 1 0,1-1 0,-1 1 0,1 0 0,-1 0 0,1-1 0,0 1 0,0 0 0,0 0 0,0 0 0,0 0 0,0 0 0,0 0 0,3-3 0,19-11-1601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11 516,'0'-10'17834,"0"30"-10119,0-8-9015,0 10 2901,0-1-549,0 0 1,-1 0-1,-1 1 1,-8 34-1,-23 43-767,-4-3 0,-4-1-1,-89 150 1,29-53-285,97-186 0,-1 0 0,1 0 0,-1-1 0,-9 8 0,9-8 0,0 0 0,1 0 0,-1 0 0,-5 9 0,9-12 0,1-1 0,-1 0 0,1 0 0,-1 0 0,1 1 0,0-1 0,0 0 0,0 1 0,-1-1 0,1 0 0,1 0 0,-1 1 0,0-1 0,0 0 0,0 1 0,1-1 0,-1 0 0,0 0 0,1 0 0,-1 1 0,1-1 0,0 0 0,-1 0 0,1 0 0,0 0 0,0 0 0,0 0 0,-1 0 0,3 1 0,-3-2 0,0 0-16,1 0 0,-1 0 1,0 1-1,0-1 0,1 0 0,-1 0 0,0 0 1,0 0-1,0 0 0,1 1 0,-1-1 0,0 0 1,0 0-1,0 0 0,0 0 0,1 1 0,-1-1 1,0 0-1,0 0 0,0 1 0,0-1 0,0 0 1,0 0-1,0 1 0,1-1 0,-1 0 0,0 0 1,0 1-1,0-1 0,0 0 0,0 0 0,0 1 1,0-1-1,0 0 0,0 0 0,-1 1 0,1-1 1,0 0-1,0 0 0,0 1 0,0-1 0,0 0 1,0 0-1,0 1 0,-1-1 0,1 0 0,0 0 1,0 0-1,0 1 0,-1-1 0,1 0 0,0 0 1,0 0-1,0 0 0,-1 0 0,1 1 0,0-1 1,0 0-1,-1 0 0,1 0 0,0 0-299,-1 0 63,-1 0 0,1 0 0,0 0 1,-1 0-1,1 0 0,0 0 0,-1 0 0,1-1 0,0 1 0,0 0 0,-1-1 0,1 1 0,0-1 0,0 0 0,-1 1 0,1-1 1,0 0-1,0 0 0,0 1 0,0-1 0,0 0 0,0 0 0,1 0 0,-1 0 0,-1-2 0,1 1-270,1-1 0,-1 1 0,1 0 1,-1-1-1,1 1 0,0-1 0,0 1 0,0 0 0,0-1 0,0 1 0,1 0 0,-1-1 0,2-2 0,1-5-832,1 1-1,-1-1 0,2 1 0,0 0 0,0 1 0,7-11 0,-2 10 568,-1 0-1,1 0 1,1 1-1,0 0 0,13-7 1,-14 9 362,41-23-1552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72 1604,'0'-3'847,"0"1"0,0-1-1,-1 0 1,1 1 0,0-1-1,-1 1 1,0-1 0,0 1-1,1-1 1,-1 1 0,-3-4-1,4 5-407,-1 0-1,0 0 1,0 0-1,1 0 1,-1 0-1,0 0 1,0 1-1,0-1 1,0 0-1,0 1 1,0-1-1,0 1 1,0-1-1,-1 1 0,1-1 1,0 1-1,0 0 1,-2-1-1,0 1 58,1 0 0,-1 0 0,1 1 0,0-1 0,-1 0 0,1 1 0,0 0 0,0-1 0,-1 1 0,-1 1 0,-26 19 912,-149 174 3052,103-106-3625,47-53-664,1 2 0,-30 57 1,8-14-173,39-61 1,1 1 0,1 0 0,1 0 0,0 1 0,-7 43 0,14-58 0,0 1 0,0-1 0,1 0 0,1 0 0,-1 1 0,1-1 0,0 0 0,0 0 0,1 0 0,0 0 0,1 0 0,-1 0 0,1-1 0,1 1 0,4 7 0,-6-12 0,0-1 0,0 1 0,1-1 0,-1 0 0,0 0 0,1 0 0,-1 0 0,1 0 0,-1-1 0,1 1 0,-1-1 0,5 1 0,4 1 0,-9 0 0,0-1 0,0 0 0,0 0 0,0-1 0,1 1 0,-1 0 0,0-1 0,0 1 0,0-1 0,1 0 0,-1 1 0,0-1 0,0 0 0,0-1 0,1 1 0,-1 0 0,0-1 0,0 1 0,0-1 0,1 1 0,-1-1 0,0 0 0,3-2 0,8-3 0,28-8 0,-21 9 0,0-1 0,0-1 0,-1-1 0,0-1 0,0-1 0,-1 0 0,19-15 0,-1-2 0,-26 20 0,0 0 0,0-1 0,13-15 0,8-6 0,-26 26 0,-1-1 0,1 0 0,-1 0 0,0-1 0,0 1 0,0-1 0,-1 0 0,0 0 0,0 0 0,3-6 0,-1 0 0,-1 0 0,0-1 0,-1 0 0,0 1 0,-1-1 0,0 0 0,-1-1 0,0-16 0,-1 26 0,1-11 0,-1 1 0,-1-1 0,0 0 0,-1 0 0,0 1 0,-1-1 0,-6-14 0,-2 3 0,-2 2 0,0 0 0,-2 0 0,0 1 0,-2 1 0,-34-34 0,41 47-307,0 1 0,-1-1 1,0 2-1,0-1 0,-1 2 0,0 0 0,0 0 1,-19-5-1,11 4-1996,2-1 1,-26-13-1,-4-9-3806,20 1-963,27 28 6933,1 0 1,-1-1-1,1 1 1,-1 0-1,1-1 0,0 1 1,-1-1-1,1 1 1,0-1-1,-1 1 0,1-1 1,0 1-1,0-1 1,-1 1-1,1-1 0,0 1 1,0-1-1,0 0 1,0 1-1,0-1 0,0 1 1,0-1-1,0 1 1,0-1-1,0 0 0,0 1 1,0-1-1,0 1 1,1-2-1,14-9-2316,-13 10 2229,24-13-2160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18 996,'-12'-5'5038,"-8"0"646,-13-3 10619,32 8-16213,16 2 1639,19 0-177,-34-2-1525,0 0 1,0 0-1,0 0 1,0 1-1,0-1 1,0 0-1,0 0 1,0 0 0,0 0-1,0 0 1,0 0-1,0 0 1,0 0-1,0 0 1,0 0-1,0 0 1,0 1 0,0-1-1,0 0 1,0 0-1,0 0 1,0 0-1,0 0 1,0 0-1,0 0 1,0 0 0,0 0-1,0 1 1,0-1-1,0 0 1,0 0-1,0 0 1,0 0 0,0 0-1,0 0 1,0 0-1,0 0 1,0 0-1,0 0 1,0 0-1,0 0 1,0 0 0,0 1-1,1-1 1,-1 0-1,0 0 1,0 0-1,0 0 1,0 0-1,0 0 1,-9 3-58,9-3 30,-1 0 0,1 0 0,0 0 0,-1 0 0,1 0 0,0 0 0,-1-1 0,1 1 0,-1 0 0,1 0 0,0 0 0,-1 0 0,1 0 0,0 0 0,-1 0 0,1 1 0,-1-1 0,1 0 0,0 0 0,-1 0 0,1 0 0,0 0 0,-1 0 0,1 1 0,0-1 0,-1 0 0,1 0 0,0 1 0,0-1 0,-1 0 0,1 0 0,0 1 0,0-1 0,0 0 0,-1 1 0,1-1 0,0 0 0,0 1 0,0-1 0,0 0 0,-1 1 0,1-1 0,0 0 0,0 1 0,0-1 0,-1 2 0,1-1 0,-1 0 0,0 0 0,0 0 0,0 0 0,0-1 0,0 1 0,0 0 0,0 0 0,0-1 0,0 1 0,0 0 0,0-1 0,-1 1 0,1-1 0,0 1 0,0-1 0,-1 0 0,1 0 0,0 1 0,-2-1 0,-20 1 0,23 5 0,1-5 0,0 0 0,0-1 0,0 1 0,0 0 0,1-1 0,-1 1 0,0-1 0,1 1 0,-1-1 0,0 0 0,1 1 0,-1-1 0,0 0 0,1 0 0,2 0 0,10 4 0,-28-1 0,5-3 0,16-1 0,-7-4 0,-7 4 0,12 1 0,-14 0 0,-1 1 0,6 9 0,5-9 0,-1-6 0,0 1 0,3 7 0,5-3 0,-16-12 0,14 11 0,-12 2 0,5 0 0,0 0 0,1 0 0,-1-1 0,1 1 0,-1 0 0,1 0 0,0 0 0,-1 0 0,1 0 0,0 0 0,-1 0 0,1 0 0,0 0 0,0 0 0,0 0 0,0 0 0,0 0 0,0 0 0,0 0 0,1 0 0,-1 0 0,0 0 0,1 0 0,-1 0 0,0 0 0,1 0 0,0 1 0,9 20 0,-9-18 0,0 1 0,0-1 0,0 0 0,0 1 0,-1-1 0,0 1 0,0-1 0,0 1 0,-2 6 0,1 9 0,1 155 0,0-173 0,0 0 0,1 0 0,-1-1 0,0 1 0,1 0 0,-1 0 0,1 0 0,0 0 0,-1-1 0,3 4 0,3 17 0,-6-21 0,0 0 0,0 0 0,1 0 0,-1 0 0,0 0 0,1 0 0,-1 0 0,1 0 0,-1 0 0,1-1 0,0 1 0,-1 0 0,1 0 0,0 0 0,-1-1 0,3 2 0,2 3 0,-5-4 0,1 0 0,-1 0 0,1 0 0,-1 0 0,1-1 0,-1 1 0,1 0 0,0-1 0,0 1 0,-1 0 0,1-1 0,0 1 0,0-1 0,0 1 0,0-1 0,0 1 0,0-1 0,-1 0 0,1 1 0,0-1 0,0 0 0,0 0 0,0 0 0,2 0 0,-1 0 0,11 3 0,-10-2 0,1 0 0,0 0 0,-1 0 0,1-1 0,0 1 0,0-1 0,0 0 0,-1 0 0,1 0 0,0 0 0,0-1 0,6-1 0,8-1 0,-12 2 0,0 1 0,-1-1 0,1 0 0,-1-1 0,1 1 0,6-4 0,21-5 0,-24 9 0,1 0 0,0-1 0,0-1 0,0 0 0,-1 0 0,0-1 0,0 0 0,0 0 0,0-1 0,0 0 0,12-11 0,-4-12 0,-12 23 0,0 1 0,1 0 0,-1 0 0,1 0 0,0 1 0,10-5 0,-10 5 0,1 0 0,-1 0 0,0-1 0,0 1 0,-1-1 0,9-8 0,8-20 0,-19 27 0,-1 0 0,2 0 0,-1 0 0,0 1 0,1 0 0,6-6 0,26-34 0,-35 42 0,0-3 0,-1-3 0,-2 2 0,-9 5 0,1 2 0,7 1 0,1 0 0,-1 0 0,1 0 0,0 0 0,0 0 0,0 0 0,0 1 0,0-1 0,1 1 0,-1-1 0,1 1 0,-1 0 0,1 0 0,0-1 0,0 1 0,0 0 0,0 0 0,1 0 0,-1 0 0,1 0 0,0 0 0,0 0 0,0 0 0,0 0 0,1 5 0,0-4 0,-1 1 0,0-1 0,-1 1 0,1-1 0,-1 1 0,0-1 0,0 1 0,0-1 0,0 0 0,-3 7 0,-10 11 0,0 0 0,-22 26 0,-27 44 0,52-77 0,1 0 0,1 1 0,-9 19 0,-14 26 0,9-31 0,17-23 0,0 0 0,0 1 0,1 0 0,-6 12 0,-4 14 0,-2 0 0,-1-1 0,-36 50 0,47-74 0,0 1 0,0 0 0,1 1 0,0-1 0,1 1 0,0 0 0,-5 18 0,1-13 0,7-15 0,1 0 0,0 1 0,0-1 0,-1 1 0,1-1 0,0 1 0,0-1 0,0 1 0,1 0 0,-1 0 0,0-1 0,1 1 0,-1 0 0,1 0 0,-1 0 0,1-1 0,0 1 0,0 0 0,0 0 0,0 0 0,0 0 0,0 0 0,1-1 0,-1 1 0,0 0 0,1 0 0,0 0 0,-1-1 0,1 1 0,0 0 0,0-1 0,0 1 0,0 0 0,0-1 0,2 2 0,-3-2 0,0-1 0,0 1 0,-1-1 0,1 1 0,0-1 0,0 1 0,0 0 0,-1-1 0,1 1 0,0-1 0,0 1 0,-1-1 0,1 0 0,0 1 0,-1-1 0,1 1 0,-1-1 0,1 0 0,0 1 0,-1-1 0,1 0 0,-1 1 0,1-1 0,-1 0 0,1 1 0,-1-1 0,1 0 0,-1 0 0,0 0 0,-1 1 0,2-1 0,0 0-1,0 0 1,0 0-1,0 1 1,0-1-1,1 0 1,-1 0-1,0 0 1,0 0-1,0 0 1,0 0-1,0 0 1,0 0-1,0 0 1,0 0-1,0 1 1,0-1-1,0 0 1,0 0-1,0 0 1,0 0-1,0 0 1,0 0-1,0 0 1,0 0-1,0 0 1,0 1-1,0-1 1,0 0-1,19-4 71,1-1-897,112 7-22402,-51 2 16953,-40-3 4082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87 1328,'0'-3'1450,"0"0"-1,-1 0 1,1 0-1,1 1 0,-1-1 1,0 0-1,1 0 1,0-3-1,1 6-1200,0 0-1,1-1 1,-1 1-1,0-1 1,0 1-1,0-1 1,0 0-1,-1 0 1,1 0-1,0 0 1,0 0-1,0 0 1,-1-1-1,1 1 1,-1-1-1,1 1 1,-1-1-1,1 1 1,-1-1-1,0 0 1,0 0-1,0 0 1,2-2-1,-3 2-75,1 0 0,0 1 0,0-1 0,-1 1 0,1-1-1,1 1 1,-1-1 0,0 1 0,0 0 0,0-1 0,1 1 0,-1 0-1,1 0 1,-1 0 0,1 0 0,-1 0 0,1 1 0,-1-1-1,1 0 1,0 1 0,-1-1 0,4 0 0,8 0 4976,-5 11-4130,-16 18 31,20 129 186,-11-122-1236,-1 14 0,-1-1 0,-9 54 0,8-90 0,1 0 0,0 0 0,1 0 0,1 0 0,-1 1 0,2-1 0,0 0 0,5 18 0,-6-26 0,0-1 0,-1 1 0,1 0 0,-1-1 0,0 1 0,0 0 0,-1-1 0,1 1 0,-1 0 0,0-1 0,0 1 0,0 0 0,0-1 0,-1 0 0,1 1 0,-1-1 0,0 0 0,0 0 0,0 0 0,0 0 0,-5 5 0,6-7 0,-1 1 0,1-1 0,0 1 0,0 0 0,0 0 0,0-1 0,0 1 0,0 0 0,0 0 0,0 4 0,0-5 0,1 1 0,0 0 0,-1-1 0,0 1 0,1-1 0,-1 1 0,0-1 0,0 1 0,0-1 0,0 1 0,0-1 0,0 0 0,0 0 0,0 0 0,-2 2 0,-4 0-526,1 0 0,-1-1 0,0 0 0,0 0 0,0 0 0,0-1 0,0 0 0,0-1 0,-1 1 0,1-1-1,-7-1 1,0 0-1352,0-1-1,0 0 1,0 0-1,0-2 1,1 0-1,-1 0 1,-22-12-1,12 6-2400,22 9 4013,0 1 0,1-1 0,-1 1 0,0-1 0,0 0-1,1 0 1,-1 0 0,1 0 0,-1 0 0,1 0 0,-1 0 0,1-1-1,-1 1 1,1 0 0,-2-3 0,1-5-1727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71 988,'-20'-6'12950,"29"11"-10232,-5-4-2455,0 0 1,1 0-1,-1-1 1,0 1-1,0-1 1,0 0-1,0 0 1,7-2 0,7 1 443,186 1 3156,98 0-2909,-202-7-930,-76 7-322,1-2-1,0 0 1,28-8-1,-40 7-701,-1-1-1,1 0 1,-1-1-1,16-8 1,7-7-7469,-45 19-150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1 900,'0'0'187,"1"0"-1,0 1 1,0-1-1,-1 1 1,1-1-1,0 1 1,-1-1-1,1 1 1,-1-1-1,1 1 1,-1 0-1,1-1 1,-1 1-1,1 0 1,-1-1-1,1 1 1,-1 0-1,0 0 1,0-1-1,1 1 1,-1 0-1,0 0 1,0 0-1,0-1 1,0 1-1,0 0 1,0 0-1,0 1 1,-9 19 4841,9-21-4990,0 1 78,-1-1 1,1 1-1,0-1 0,0 1 0,0-1 1,0 0-1,0 1 0,0-1 0,0 1 1,0-1-1,0 1 0,0-1 1,0 1-1,1-1 0,-1 0 0,0 1 1,0-1-1,0 1 0,0-1 0,1 0 1,-1 1-1,0-1 0,0 0 1,1 1-1,-1-1 0,0 0 0,1 1 1,-1-1-1,0 0 0,1 0 0,-1 1 1,1-1-1,-1 0 0,0 0 0,1 0 1,-1 1-1,1-1 0,-1 0 1,22 8 1415,-15-6-852,14 6 411,1-1 0,0-1 0,1-1 0,24 3 1,96 3 1634,-94-8-2004,109-1-37,266-30-1,-324 18-874,-66 3-230,-1 1-942,-32 6 1322,-1 0 0,0 0 0,1 0 0,-1 0-1,0 0 1,1 0 0,-1 0 0,0 0 0,1 0 0,-1 0 0,0 0-1,1 0 1,-1 0 0,0 0 0,1 0 0,-1 0 0,0 0 0,1 0 0,-1-1-1,0 1 1,1 0 0,-1 0 0,0 0 0,0-1 0,1 1 0,-1 0-1,0 0 1,0-1 0,0 1 0,1 0 0,-1-1 0,0 1 0,0 0 0,0 0-1,0-1 1,0 1 0,1 0 0,-1-1 0,0 0-63,0 1 1,0 0-1,0-1 1,0 1-1,0 0 1,0-1-1,0 1 1,1 0-1,-1 0 1,0-1-1,0 1 1,0 0-1,1-1 1,-1 1-1,0 0 1,0 0-1,1 0 1,-1-1-1,0 1 1,1 0 0,-1 0-1,0 0 1,0-1-1,1 1 1,-1 0-1,0 0 1,1 0-1,30-9-3940,-7 1-1099,1 2 0,47-7-1,-25 12 3169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3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1350 216,'1'-1'244,"-1"0"0,0 0 0,0 0 0,0 0-1,0 0 1,0-1 0,-1 1 0,1 0 0,0 0 0,0 0 0,-1 0 0,1 0 0,-1 0-1,1 0 1,-1 0 0,1 0 0,-1 0 0,0 0 0,1 0 0,-1 1 0,0-1-1,0 0 1,1 0 0,-1 1 0,0-1 0,0 0 0,0 1 0,0-1 0,0 1 0,0-1-1,0 1 1,0 0 0,0-1 0,0 1 0,0 0 0,-1 0 0,1-1 0,0 1-1,-1 0 1,-20-7 4006,20 2-2346,3 4-1754,-1 1 0,0 0 0,0-1 0,0 1 0,0 0 0,0 0 1,0-1-1,0 1 0,0 0 0,0-1 0,0 1 0,0 0 0,0-1 0,0 1 0,0 0 0,-1-1 1,1 1-1,0 0 0,0 0 0,0-1 0,0 1 0,-1 0 0,1 0 0,0-1 0,0 1 0,0 0 1,-1 0-1,1 0 0,0-1 0,-15-3 2127,10 3-501,12 0-1663,-5 1 23,0 1-1,0-1 1,0 0 0,0 1 0,-1-1 0,1 1 0,0 0 0,0 0 0,0 0 0,-1 0 0,1 0-1,0 0 1,-1 0 0,1 0 0,-1 1 0,1-1 0,-1 0 0,0 1 0,0-1 0,1 1 0,0 2 0,16 15 871,18 9 258,-1 2 1,53 57-1,-61-54-1235,-1 0 0,-2 1 0,-2 2 0,-1 0 0,29 69 0,-30-64-30,2 0 0,52 72 0,-2-3 0,-36-59 0,-24-36 0,-2 0 0,10 18 0,-1-2 0,38 48 0,-48-67 0,2 8 0,7 8 0,-7-19 0,-8-6 0,1 0 0,-1 0 0,0 0 0,0 0 0,0 1 0,3 5 0,-2-5 0,-1 1 0,1-1 0,0 0 0,0 1 0,0-2 0,10 8 0,-9-8 0,0 1 0,-1-1 0,0 1 0,1 0 0,-1 0 0,6 10 0,-8-11 0,-1 0 0,-2 18 0,-24-72 0,22 44 0,1-1 0,-1 1 0,1-1 0,1 0 0,0 0 0,0 0 0,1 0 0,0-15 0,-2-27 0,-7-58 0,6-156 0,4 138 0,-11-200 0,-3 111 0,8 148 0,2 26 0,-1 0 0,-11-46 0,9 59 0,2-1 0,1 1 0,2-1 0,0 0 0,2 0 0,1 0 0,8-34 0,-8 39 0,-1 1 0,-1-23 0,-1 28 0,1 0 0,1 1 0,0-1 0,7-31 0,-3 32 0,1 1 0,10-23 0,-13 34 0,0 0 0,0 0 0,0 0 0,1 0 0,-1 1 0,1 0 0,0 0 0,0 0 0,1 0 0,-1 0 0,8-3 0,10-11 0,-20 15 0,0 1 0,1 0 0,-1 0 0,1 0 0,-1 0 0,1 1 0,0-1 0,-1 1 0,1-1 0,0 1 0,0 0 0,0 0 0,6-1 0,42-4 0,0 2 0,87 4 0,-49 2 0,456-15 0,-93 9 0,-235 7 0,-58-4 0,301 7 0,-228-3 0,-135-4 0,237-20 0,-123 5 0,43-14 0,-26 3 0,-64 13 0,66-8 0,-110 14 0,113-4 0,-51 5 0,135-10 0,-132 4 0,-97 8 0,82-3 0,269-6 0,-273 15 0,316-8 0,-89-3 0,276-3 0,-299-1 0,-22-14 0,-217 13 0,-80 10 0,268-31 0,-294 34 0,13-3 0,-29 3 0,0 2 0,1-1 0,15 2 0,11-2 0,-24-1 0,0 0 0,0 0 0,1 2 0,-1-1 0,14 2 0,1-1 0,-19 0 0,-36-2-101,0 1 1,0 1-1,-1 2 0,1 0 0,-28 7 1,-24 3-3420,-323 39-22988,340-38 24517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4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26 100 780,'19'-6'15863,"-10"5"-14228,-5 1-1059,-4 0-529,0 0-1,-1 0 1,1 0-1,0 0 1,-1 0 0,1 0-1,0 0 1,0 0-1,-1 0 1,1 0 0,0-1-1,0 1 1,-1 0-1,1 0 1,0 0 0,0 0-1,-1-1 1,1 1-1,0 0 1,0 0 0,0-1-1,0 1 1,-1 0-1,1 0 1,0-1 0,0 1-1,0 0 1,0 0 0,0-1-1,0 1 1,0 0-1,0-1 1,0 1 0,0-1 921,-1 0-794,1 0 1,-1 1 0,1-1 0,-1 1-1,1-1 1,-1 1 0,1 0 0,-1-1 0,1 1-1,-1-1 1,1 1 0,-1 0 0,1 0-1,-1-1 1,0 1 0,1 0 0,-1 0-1,0 0 1,1 0 0,-1-1 0,0 1-1,1 0 1,-2 0 0,-34 8 6950,49-14-7084,220-41-41,-203 43 0,110-17 0,-22 13 0,-97 9 0,-1 5 0,-16-3 0,0 0 0,-1-2 0,1 0 0,-1 0 0,0 0 0,1 0 0,-1 0 0,0 1 0,0 0 0,0 0 0,0 0 0,0 0 0,0 0 0,-1 0 0,1 1 0,-1-1 0,5 6 0,-5-3 0,0 0 0,0 0 0,-1-1 0,0 1 0,0 0 0,0 1 0,0-1 0,-1 0 0,0 0 0,0 6 0,-1-5 0,0 0 0,0 0 0,-1 0 0,0 0 0,0 0 0,0 0 0,-1-1 0,0 1 0,0-1 0,0 1 0,-1-1 0,-4 5 0,-10 17 0,7-14 0,0 1 0,-1-1 0,0-1 0,-1 0 0,-28 19 0,8-5 0,-77 61 0,26-29 0,17-8 0,38-29 0,-29 26 0,52-41 0,-5 4 0,0 0 0,-22 16 0,7-6 0,19-15 0,27-2 0,-17-3 0,0 0 0,0 0 0,0 0 0,0 0 0,0 1 0,0-1 0,0 1 0,5 2 0,-7-3 0,0 1 0,1-1 0,-1 1 0,1-1 0,-1 0 0,1 0 0,-1 0 0,1 0 0,0 0 0,-1 0 0,1 0 0,-1 0 0,3-1 0,270-49 0,-200 37 0,-69 13 0,0 0 0,0 0 0,1-1 0,-1 0 0,0 0 0,-1 0 0,6-2 0,11-3 0,-11 5-123,-8 1-598,6-7-6221,-7 7 6705,-1-1-1,1 1 0,-1-1 1,1 1-1,-1-1 0,0 1 0,1-1 1,-1 0-1,0 1 0,0-1 1,1 0-1,-1 1 0,0-1 1,0 1-1,0-1 0,0 0 1,0 1-1,0-1 0,0 0 1,0 1-1,0-1 0,0-1 0,0 1 30,1 0 0,-1 0 0,0 0 0,1 0-1,-1 1 1,1-1 0,-1 0 0,1 0 0,-1 0-1,1 0 1,0 1 0,0-1 0,-1 0-1,1 0 1,0 1 0,0-1 0,0 1 0,0-1-1,-1 1 1,1-1 0,0 1 0,2-1 0,26-9-2125,-24 9 1602,3-2-172,1 0 1,0-1 0,-1 0 0,0-1 0,0 1-1,8-8 1,21-11-1776,-1 3 1034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4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317 142 856,'0'-1'209,"0"0"0,0 0 1,1 0-1,-1 0 0,0 0 0,1 0 0,-1 0 1,1 0-1,-1 0 0,1 0 0,-1 0 0,1 1 0,0-1 1,-1 0-1,1 0 0,0 1 0,0-1 0,1-1 0,-1 1 71,0 1-1,0-1 0,0 0 0,0 0 1,0 0-1,0 0 0,0 0 0,0 0 0,-1 0 1,1 0-1,0 0 0,-1-1 0,1 1 1,-1 0-1,1 0 0,-1-1 0,0 1 1,1 0-1,-1-3 0,0 4-82,-1-1 0,1 0 0,-1 0 1,0 1-1,1-1 0,-1 0 0,0 0 0,1 1 0,-1-1 0,0 1 1,0-1-1,1 1 0,-1-1 0,0 1 0,0-1 0,0 1 0,0 0 1,0 0-1,0-1 0,1 1 0,-2 0 0,-19-4 3104,19 4-3009,-1-1-1,1 1 1,-1 0 0,1 0 0,-1 0-1,1 0 1,0 1 0,-1-1 0,1 0-1,-1 1 1,1 0 0,0 0 0,0 0-1,-1 0 1,1 0 0,0 0 0,0 0-1,0 1 1,0-1 0,-3 3 0,-38 30 1174,-28 25 87,43-34-1103,20-19-338,1 1-1,-1 0 0,1 0 0,1 1 0,-8 9 1,7-7-44,0 0 0,0 1 0,1-1 1,0 1-1,1 0 0,1 1 0,-1-1 1,2 1-1,0 0 0,0 0 0,1 0 1,-1 18-1,3-23-65,1 0 1,-1 0-1,1 0 1,1 0-1,0-1 0,-1 1 1,2 0-1,-1-1 1,1 1-1,0-1 0,1 0 1,-1 0-1,1 0 1,0-1-1,1 1 0,-1-1 1,1 0-1,0 0 1,6 4-1,-4-3 26,0-1 1,0 0-1,0-1 0,0 1 1,1-1-1,-1-1 0,9 3 1,-12-4-9,1-1 1,-1 0-1,1 0 1,-1-1-1,1 1 1,-1-1-1,1 0 1,0 0-1,-1-1 0,1 1 1,-1-1-1,1 0 1,-1 0-1,7-3 1,21-7 196,-24 9-146,0-1 0,-1 0-1,0 0 1,1 0 0,10-8-1,18-12 251,-23 15-172,-1 1 0,0-2 0,-1 0 0,19-19 0,-8 3 196,25-36-1,-40 51-271,-1-1-1,0 0 1,-1 0-1,0-1 1,-1 1-1,6-24 1,-9 25-73,-1 0 0,0 0 0,-1 0-1,0 1 1,-1-1 0,0 0 0,0 0 0,-1 1 0,0-1 0,-1 1-1,0 0 1,-1 0 0,-7-12 0,1 12-1,-1 0 0,0 1 0,0 0 0,-1 0 0,-24-9 0,-77-27-1014,0 16-5471,76 16-3794,87 18-4658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1064,'11'-1'6414,"-21"0"-2442,9 1-3775,0 0 1,0 0-1,0 0 0,0 0 0,0 0 0,0 0 0,0 0 1,0 0-1,0 1 0,0-1 0,0 0 0,0 1 0,0-1 0,0 1 1,0-1-1,0 1 0,0-1 0,1 1 0,-1-1 0,0 1 1,0 0-1,1 0 0,-1-1 0,0 1 0,1 0 0,-1 0 1,1 0-1,-1 0 0,1 0 0,-1 1 0,9 14 2473,-16 18-751,7-29-1817,1 0-1,0 0 0,1 0 0,-1 0 0,1-1 0,0 1 1,0 0-1,1 0 0,-1-1 0,1 1 0,0-1 0,0 1 1,1-1-1,-1 0 0,4 4 0,0 3 0,0 0 0,-1 1 0,8 23 0,-9-22-63,1-1-1,11 22 1,-11-26-128,0 2 0,-1-1 0,1 0 0,-2 1 0,0 0-1,0 0 1,0 0 0,-1 0 0,0 12 0,-2-17-232,0-1-1,0 1 1,-1 0 0,1 0-1,-1-1 1,0 1-1,-1-1 1,1 1 0,-3 5-1,2-6-290,0-1 1,-1 1-1,1-1 0,-1 0 0,1 0 0,-1 0 1,0 0-1,0 0 0,-1 0 0,1-1 0,-7 4 1,4-1-1586,4-4 1619,0 1 0,0-1 0,0 1 0,0-1 0,0 0 1,0 1-1,0-1 0,-1 0 0,1-1 0,0 1 0,-1 0 0,1-1 0,0 1 0,-4-1 1,-15-5-1210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5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26 836,'3'-24'11024,"-2"24"-10747,-1 0 0,1 0 0,-1-1-1,1 1 1,0 0 0,-1 0 0,1 0 0,-1 0 0,1 0-1,-1-1 1,1 1 0,0 0 0,-1 0 0,1 0 0,-1 1-1,1-1 1,0 0 0,-1 0 0,1 0 0,-1 0 0,2 1-1,19 2-432,57 4 2454,-30-11-1333,-33 2-629,0 1 1,1 1-1,17 1 0,-6 1-16,-11-1 11,0 1-1,0 0 0,0 1 0,19 7 1,-15-4-23,-17-5-230,0-1 1,0 1-1,0 0 0,-1 0 0,1 0 1,0 0-1,0 0 0,-1 1 0,1-1 0,-1 1 1,1 0-1,-1-1 0,1 1 0,-1 0 0,0 1 1,0-1-1,0 0 0,0 0 0,-1 1 0,1-1 1,-1 1-1,1 0 0,0 3 0,1 1 69,-1 0 0,-1 1 0,1-1 0,-1 0 0,-1 1 0,1-1 0,-1 1 0,0-1 0,-1 0 0,0 1 0,0-1 1,-1 1-1,1-1 0,-2 0 0,1 0 0,-1 0 0,0 0 0,0-1 0,-1 1 0,-4 5 0,-10 12 168,0-1 0,-2-1 0,-40 35 0,6-6 19,1-3-75,34-32-152,-25 28 0,20-20-30,-2 0 0,0-2-1,-33 22 1,-4 13 117,22-22-127,18-14-71,23-21 3,0 0 0,1 0 1,-1 0-1,0 0 0,0 0 1,0 0-1,0 0 0,0 0 1,1 0-1,-1 0 0,0 0 1,0 0-1,0 0 0,0 0 1,0 1-1,0-1 0,0 0 1,1 0-1,-1 0 0,0 0 1,0 0-1,0 0 0,0 0 1,0 1-1,0-1 0,0 0 1,0 0-1,0 0 0,0 0 1,0 0-1,0 1 0,0-1 1,0 0-1,0 0 0,0 0 1,0 0-1,0 0 0,0 1 1,0-1-1,0 0 0,0 0 1,0 0-1,0 0 0,0 0 1,0 0-1,0 1 1,0-1-1,0 0 0,0 0 1,-1 0-1,1 0 0,0 0 1,0 0-1,0 0 0,0 1 1,0-1-1,0 0 0,0 0 1,-1 0-1,1 0 0,0 0 1,0 0-1,0 0 0,0 0 1,-1 0-1,14 2-40,12-4 11,1 0 1,-1-2-1,0-1 0,24-8 0,16-4-18,-13 4-79,-2-3-1,1-2 0,-2-3 1,-1-1-1,80-51 0,-106 59 41,33-22-297,86-72-1,-44 24 248,-34 19 166,-60 62-26,1 0 1,-1 0-1,0 0 0,-1 0 1,1-1-1,-1 1 0,5-8 1,4-6 16,-6 3 15,-5 13-33,0 1-1,0-1 0,0 1 0,0-1 0,0 0 0,1 1 0,-1-1 1,0 1-1,0-1 0,0 1 0,0-1 0,1 1 0,-1-1 0,0 1 1,1-1-1,-1 1 0,0-1 0,1 1 0,-1-1 0,0 1 1,1 0-1,-1-1 0,1 1 0,-1 0 0,1-1 0,0 1 0,-1 0 2,0 0 0,1-1 0,-1 1 0,0 0 0,0 0 0,0 0 0,1 0 0,-1 0 0,0 0-1,0 0 1,0-1 0,1 1 0,-1 0 0,0 0 0,0 0 0,0 0 0,0-1 0,1 1 0,-1 0-1,0 0 1,0 0 0,0-1 0,0 1 0,0 0 0,0 0 0,0-1 0,0 1 0,0 0-1,0 0 1,0-1 0,0 1 0,0 0 0,0 0 0,0-1 0,0 1 0,0 0 0,0 0 0,0-1-1,0 1 1,0 0 0,0 0 0,0 0 0,0-1 0,0 1 0,-1 0 0,1 0 0,0 0 0,0-1-1,0 1 1,0 0 0,-1 0 0,1 0 0,0 0 0,0-1 0,0 1 0,-1 0 0,1 0 0,-10-5 124,8 5 216,-13 7 3,12-7-342,-1-1 0,0 1 0,0 0 0,0 0 0,1 0 0,-1 1 0,0-1 0,0 1 0,0 0 0,1 0 0,-1 0 0,1 1-1,-1-1 1,1 1 0,-1 0 0,1 0 0,0 0 0,0 0 0,0 1 0,0-1 0,0 1 0,0 0 0,-3 5 0,-45 43-25,49-48 18,0-1-1,0 1 0,0 0 1,0 0-1,0 0 0,1 0 1,-1 0-1,1 0 0,0 0 1,0 1-1,0-1 0,-1 6 1,-2 45-33,4-48 34,1 0-1,0-1 1,1 1 0,-1 0 0,1 0-1,0-1 1,1 1 0,-1-1 0,1 1-1,0-1 1,5 6 0,45 54 23,-43-54-16,127 125 165,-135-134-177,3 4 64,0-1 0,0 1 0,-1 0 0,1 1 0,4 8 0,-9-13-29,1 0 1,0 0 0,-1 0 0,1 0-1,-1 0 1,0 0 0,1 0 0,-1 0-1,0 0 1,0 0 0,0 0-1,-1 0 1,1 0 0,0 0 0,-1 0-1,1 0 1,-1 0 0,0 0 0,0-1-1,1 1 1,-1 0 0,0 0-1,-1-1 1,1 1 0,-3 2 0,-2 3-10,-1-1 1,0 0 0,0-1-1,0 0 1,-1 0 0,0 0-1,0-1 1,-17 6 0,-5 0-35,-36 7 1,45-12 27,-13 1-90,1-1-1,-43 1 1,14-2-411,27-1-525,1-2-1,-57-6 1,64 2-1607,-48-13 0,72 15 2169,-1 0 0,1 0-1,-1 0 1,1 0 0,0-1 0,-1 1 0,1-1 0,0 0 0,0 0 0,0 0 0,1 0-1,-1-1 1,0 1 0,1-1 0,-1 1 0,1-1 0,0 0 0,0 0 0,0 0-1,1 0 1,-1-1 0,1 1 0,-1 0 0,1-1 0,0 1 0,0-1 0,1 1-1,-1-1 1,1 1 0,-1-5 0,2 1-360,-1 1 0,1 0 1,0-1-1,0 1 0,1 0 0,3-10 0,-2 8 335,1 0 0,0 1 0,0 0 0,8-11 0,14-12-1134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92,'16'-9'1636,"-7"5"-190,-1-1 0,0 0 0,0 0 1,-1 0-1,10-10 0,-15 14-1110,0 0 0,1 0 0,-1 0 0,0 0 0,0 1 0,0-1 0,0 1 0,1-1 0,3 1 0,-2-1 113,23-2 241,1 1 0,54 4 0,-18 0-426,-42-2-258,6 0-219,-1 0 1,33-6-1,-20 2-791,-35 4 655,0 0 1,-1 0-1,1 0 0,-1-1 0,1 0 0,-1 0 0,1 0 0,-1-1 0,8-2 0,-10 3 16,4 0-606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1060,'2'2'712,"1"0"0,-1 0 1,0-1-1,-1 2 0,1-1 0,0 0 0,0 0 0,-1 0 0,0 1 1,1-1-1,-1 1 0,0-1 0,0 1 0,0-1 0,-1 1 0,2 3 1,-2-5-413,0 0 1,0 0 0,0 0 0,1 0-1,-1 0 1,0 0 0,1 0 0,-1 0-1,1 0 1,-1 0 0,1 0 0,-1 0-1,1-1 1,0 1 0,-1 0 0,1 0-1,0-1 1,0 1 0,-1 0 0,2 0-1,-1 0-53,0 0-1,0-1 1,0 1-1,0 0 1,0 0-1,0 0 0,0 0 1,0 0-1,-1 0 1,1 0-1,0 0 1,-1 1-1,1-1 1,-1 0-1,1 0 0,-1 0 1,0 1-1,1-1 1,-1 0-1,0 3 1,2 31 3965,19-27-4010,-19-8-230,0-15-3582,3 10 2534,-1 0 1,-1-1 0,1 1-1,-1-1 1,0 0 0,0 0 0,-1 0-1,0-1 1,0 1 0,0 0-1,-1-1 1,0 0 0,0 1-1,-1-9 1,1 13 798,-1-1 0,0 1 0,1 0 0,0 0 0,-1 0 0,1 1 1,0-1-1,0 0 0,0 0 0,0 0 0,0 1 0,1-1 0,-1 0 0,0 1 0,1-1 0,-1 1 0,1 0 0,0-1 0,-1 1 0,1 0 0,0 0 0,0 0 0,0 0 0,3-1 0,-1 0-77,22-12-1336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5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25 756,'0'-10'2659,"-1"-3"5700,1 13-8221,-1-1 0,1 1 0,-1 0 1,1 0-1,-1 0 0,1 0 0,-1 0 0,0 0 0,1 0 0,-1 0 0,1 0 0,-1 0 0,1 0 0,-1 0 0,1 0 0,-1 1 0,0-1 1,1 0-1,-1 0 0,1 1 0,0-1 0,-1 0 0,1 1 0,-1-1 0,0 1 0,0-1-36,1 1 0,-1-1 0,1 0 0,-1 1 0,0-1 0,1 0 0,-1 1 0,1-1 0,-1 1 0,1-1 0,0 1 0,-1-1 0,1 1-1,-1 0 1,1-1 0,0 1 0,0-1 0,-1 1 0,1 0 0,0-1 0,0 1 0,-1 0 0,2 0 10,-1 0 0,0 0 0,0 0 0,1 0 0,-1 0-1,1 0 1,-1-1 0,1 1 0,-1 0 0,1 0 0,-1-1 0,1 1 0,0 0-1,-1-1 1,1 1 0,0 0 0,-1-1 0,1 1 0,0-1 0,0 0 0,1 1 0,1 1 57,-1-1 0,0 0 1,0 0-1,0 1 0,0-1 1,0 1-1,0-1 1,0 1-1,0 0 0,0 0 1,-1 0-1,1 0 1,-1 0-1,0 0 0,1 0 1,-1 1-1,0-1 1,0 0-1,0 1 0,-1-1 1,1 1-1,-1-1 1,1 1-1,-1-1 0,0 1 1,0-1-1,0 1 0,0-1 1,0 1-1,-1-1 1,0 5-1,-13 22 1007,-1-1 1,-1 0-1,-23 30 0,33-49-1019,0 1 1,1-1-1,0 1 0,-4 14 1,-15 28 243,15-37-324,0 0 0,2 1 1,0 0-1,1 0 1,-7 26-1,7-13-7,4-15-38,-1-1-1,0 1 0,-1 0 0,-1-1 0,-8 19 0,2-6 6,-3 6 3,-22 39-7,34-50-759,2-16-1205,0-12-859,3 0 1067,0 0 0,1 1 0,0-1 0,7-9 0,49-55-9471,-42 51 8223,8-2 850,9 1 398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5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9 360,'10'-7'6357,"-21"5"-2860,-5 3 1227,-16 13-865,28 2-475,-45 48 1433,-37 36-1651,35-29-1778,37-56-1079,10-12-256,1 0-1,0 0 1,0 0 0,0 1 0,0-1 0,1 1 0,-1-1 0,1 1 0,0 0 0,0 0 0,0 0 0,1 0 0,-1 0 0,1 1-1,0-1 1,-1 7 0,0 7-52,-1-1 0,0 0 0,-1 0 0,-1-1 0,-8 18 0,7-18 0,2 21-1,1-23 0,0 0 0,1 0 0,0 0 0,2 22 0,1-30 0,1 0 0,0 0 0,1-1 0,-1 1 0,1-1 0,0 1 0,1-1 0,-1 0 0,1 0 0,4 4 0,1 1 0,-8-7 0,1-1 0,0 0 0,0 0 0,0 0 0,0 0 0,0 0 0,1 0 0,-1-1 0,1 1 0,-1-1 0,1 1 0,-1-1 0,4 1 0,22 12 0,-23-11 0,1 0 0,-1-1 0,1 1 0,0-1 0,0 0 0,0 0 0,0-1 0,0 1 0,0-2 0,7 2 0,-1-1 0,0-1 0,0 0 0,0-1 0,-1 0 0,1-1 0,0 0 0,0 0 0,-1-2 0,1 1 0,20-11 0,-7 2 0,5-5 0,17-16 0,-25 19 0,35-31 0,7-13 0,-41 33 0,-13 16 0,-1-1 0,0 0 0,14-22 0,15-45 0,-33 70 0,0 0 0,-1-1 0,0 0 0,0 0 0,0 0 0,-1 0 0,0 0 0,3-15 0,-7 21 0,1 1 0,0 0 0,0 0 0,-1 0 0,1 0 0,0-1 0,-1 1 0,1 0 0,-1 0 0,0 0 0,1 0 0,-1 0 0,0 0 0,0 0 0,1 0 0,-1 0 0,0 1 0,0-1 0,0 0 0,0 0 0,0 1 0,-2-2 0,-24-8 0,22 8 0,-26-7 0,24 8 0,1-1 0,0 0 0,-1 0 0,1 0 0,0 0 0,0-1 0,1 0 0,-1-1 0,1 1 0,-10-8 0,12 9 0,0-1 0,-1 1 0,1 0 0,-1 0 0,0 0 0,0 1 0,0-1 0,0 1 0,0 0 0,-5-1 0,-44-5 0,-52-5 453,4-7-6438,78 13 2462,0-2-1,0 0 1,1-1-1,0-1 1,0-1-1,-29-20 1,25 15 1360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5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533 165 744,'6'-12'3468,"1"-4"3670,-7 15-7045,0 1 0,0-1 0,0 1 0,0-1 1,-1 1-1,1-1 0,0 1 0,-1 0 0,1-1 0,0 1 0,-1-1 0,1 1 0,0 0 0,-1-1 1,1 1-1,-1 0 0,1 0 0,0-1 0,-1 1 0,1 0 0,-1 0 0,1 0 0,-1-1 1,1 1-1,-1 0 0,1 0 0,-1 0 0,1 0 0,-1 0 0,1 0 0,-1 0 0,1 0 1,-1 0-1,1 0 0,-1 0 0,1 1 0,-1-1 0,-24 0 3136,18 0-2317,15 0 2776,-10 0-3451,-1 1 0,1-1 1,-1 1-1,1 0 0,0 0 0,-1 0 1,1 0-1,0 0 0,-1 0 0,1 1 1,0-1-1,0 1 0,0-1 1,0 1-1,0 0 0,1 0 0,-1 0 1,0 0-1,-1 4 0,-25 45 2179,26-47-2253,-1 3-1,-1-1 1,0 1 0,-1-1-1,0 0 1,0-1 0,0 1-1,-11 7 1,-15 17 369,-68 91 361,91-111-893,1 0 0,0 0 0,1 1 0,0 0 0,1 0 0,-7 18 0,11-25 0,-2 0 0,1 0 0,0 0 0,-1 0 0,0-1 0,1 1 0,-1-1 0,-1 0 0,-5 6 0,5-6 0,0 0 0,1 1 0,-1-1 0,1 1 0,0 0 0,0 0 0,-4 8 0,4-4 0,1-6 0,1 0 0,0 0 0,0 0 0,0 0 0,0 0 0,0 0 0,0 0 0,1 1 0,-1-1 0,1 0 0,0 0 0,0 1 0,-1-1 0,1 0 0,1 1 0,-1 3 0,2-2 0,0-1 0,0 1 0,1-1 0,-1 1 0,1-1 0,-1 0 0,1 0 0,0 0 0,0 0 0,1 0 0,-1-1 0,0 1 0,1-1 0,0 0 0,6 3 0,9-4 0,17 3 0,-17-1 0,14-6 0,0-1 0,0-1 0,-1-2 0,0-1 0,54-22 0,-74 25 0,0 0 0,-1 0 0,0-2 0,0 1 0,-1-1 0,0-1 0,15-13 0,-25 20 0,1 0 0,-1 0 0,1-1 0,-1 1 0,1 0 0,-1 0 0,0 0 0,0-1 0,1 1 0,-1 0 0,0 0 0,0-1 0,0-1 0,-2-7 0,8-4 0,-1 4 0,-5 10 0,0-1 0,-1 0 0,1 0 0,0 1 0,-1-1 0,1 0 0,-1 1 0,1-1 0,-1 0 0,1 1 0,-1-1 0,0 1 0,1-1 0,-1 1 0,0-1 0,1 1 0,-1 0 0,0-1 0,0 1 0,-28-15 0,21 12 0,0-1 0,0 0 0,1-1 0,-9-6 0,11 7 0,-1 1 0,1 0 0,0 0 0,-1 0 0,0 0 0,0 1 0,-11-3 0,-31-14 0,-152-80 0,175 87 0,-16-11 0,7 4 0,27 16 0,1 0 0,0 0 0,-1-1 0,1 0 0,1 0 0,-1 0 0,0-1 0,-8-9 0,11 9 0,-1 0 0,0 0 0,0 0 0,-1 1 0,-6-7 0,8 10 0,1-1 0,-1 0 0,1 0 0,-1-1 0,1 1 0,0-1 0,0 1 0,0-1 0,0 1 0,0-1 0,1 0 0,-1 0 0,1 0 0,0 0 0,0 0 0,0 0 0,0 0 0,1 0 0,-1-7 0,1 2 0,2-19 0,-1 26 0,0-1 0,0 1 0,0 0 0,0 0 0,0 0 0,0 0 0,0 1 0,0-1 0,0 0 0,0 0 0,0 1 0,1-1 0,-1 0 0,0 1 0,1-1 0,-1 1 0,0 0 0,2-1 0,4-1 0,0-1 0,-1 0 0,1-1 0,-1 0 0,0 0 0,6-4 0,-7 3 0,1 1 0,0 0 0,1 0 0,-1 1 0,1 0 0,6-3 0,63-16 0,-61 19 0,1 1 0,-1 1 0,0 0 0,31 4 0,-42-3 0,-1 1 0,1 0 0,0 0 0,-1 0 0,1 1 0,0-1 0,-1 1 0,0 0 0,1 0 0,-1 0 0,0 0 0,0 0 0,0 1 0,0 0 0,0-1 0,-1 1 0,1 0 0,-1 0 0,0 1 0,0-1 0,0 0 0,0 1 0,-1-1 0,2 5 0,1 8 0,-1 0 0,0 0 0,-1 0 0,-1 0 0,-1 1 0,-2 23 0,1 2 0,0-24 0,-1-1 0,-1 1 0,-1 0 0,-1-1 0,-9 25 0,-5 19 0,6-26 23,10-31-99,1 1 0,0 0 0,0-1 0,1 1 0,0 0 0,0 0 0,0 0 0,-1 9 0,3-12-302,-1 1 0,0-1 0,0 0 0,0 1 0,0-1 0,0 1 0,-1-1 0,1 0 0,-1 1 0,0-1 0,1 0 0,-1 1 0,0-1 0,0 0 0,0 0 0,-3 4 0,40 22-24550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29:5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63 912,'-2'6'5797,"-8"-8"-2284,9 1-3260,0 0 0,0 1 0,0-1 0,-1 1 0,1-1 0,0 1 0,0 0 0,-1 0 0,1-1 0,0 1 0,-1 0 0,1 0 0,0 0 0,-1 0 0,1 0 0,0 1 0,-1-1 0,1 0 0,0 0 0,-2 2 0,-8-4 7477,-22 14-3328,5-2-1003,26-10-2063,2-1-1022,0-5-263,2 0-51,9 3 0,1-1 0,0 2 0,-11 7 0,-1-5 0,0 1 0,0-1 0,0 0 0,-1 1 0,1-1 0,0 0 0,0 0 0,0 1 0,0-1 0,0 0 0,0 1 0,0-1 0,0 0 0,0 0 0,1 1 0,-1-1 0,0 0 0,0 0 0,0 1 0,0-1 0,0 0 0,0 0 0,0 1 0,1-1 0,-1 0 0,0 0 0,0 1 0,0-1 0,1 0 0,-1 0 0,11 2 0,308 5 0,-303-7 0,65 0 0,121-14 0,-35-8 0,21-5 0,-170 26 0,17-5 0,-22 4 0,-3 1 0,-6-5 0,6 1 0,-13 9 0,-37-2 0,21-3 0,12 1 0,14 0 0,-5 2 0,-10 2 0,-14 3 0,-33 4-2699,-76 24-17605,121-29 18680,-7 1-3968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1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241 137 408,'5'-5'6432,"1"3"-6058,5-2 315,-8 4-369,-2 10 92,2-13-239,-2 3-159,-1 0 1,1 0-1,-1-1 1,1 1-1,-1 0 0,1 0 1,-1-1-1,0 1 1,1 0-1,-1-1 0,1 1 1,-1-1-1,0 1 1,1 0-1,-1-1 0,0 1 1,1-1-1,-1 1 1,0-1-1,0 1 0,1-1 1,-1 1-1,0-1 1,0 1-1,0-1 0,0-1 1,0 2 177,-1-1 0,0 1 1,1-1-1,-1 0 0,0 1 1,0-1-1,0 1 0,1 0 1,-1-1-1,0 1 0,0-1 1,0 1-1,0 0 0,0 0 1,0 0-1,0 0 0,0 0 1,0 0-1,1 0 0,-1 0 1,-2 0-1,-30 0 2660,23 1 882,33-15-2651,-21 13 551,-11 1-1483,-9 1 2929,17-1-3007,1 0 0,-1 0 0,1 0-1,0 0 1,-1 0 0,1 0 0,0 0 0,-1 0-1,1 0 1,-1-1 0,1 1 0,0 0 0,-1 0-1,1 0 1,0 0 0,-1-1 0,1 1 0,0 0-1,-1 0 1,1 0 0,0-1 0,-1 1 0,1 0-1,0-1 1,0 1 0,0 0 0,-1-1 0,1 1-1,0 0 1,0-1 0,0 1 0,-1-1 0,1 0 31,12-8 102,-11 8-179,0 1 0,0-1 0,0 1 1,0-1-1,0 0 0,-1 1 0,1-1 1,0 0-1,0 0 0,-1 0 0,1 0 1,-1 1-1,1-1 0,-1 0 1,1 0-1,-1 0 0,1 0 0,-1 0 1,0 0-1,0 0 0,1 0 0,-1 0 1,0 0-1,0 0 0,0 0 0,0-2 1,0 2 226,-1 1-241,1 0 0,-1 0 0,1 0 0,0 0 1,-1 0-1,1 0 0,-1 0 0,1 0 0,-1 0 0,1 0 1,0 0-1,-1 0 0,1-1 0,-1 1 0,1 0 1,0 0-1,-1 0 0,1 0 0,-1-1 0,1 1 0,0 0 1,-1-1-1,1 1 0,0 0 0,-1 0 0,1-1 1,0 1-1,0 0 0,-1-1 0,1 1 0,0-1 0,0 1 1,0 0-1,0-1 0,-1 1 0,1-1 0,0 0 0,0-32 1638,0 32-1573,11-6 559,-24 1-401,13 6-236,0-1 0,-1 1 0,1 0 0,0 0 0,0 0 0,0-1 0,-1 1 0,1 0 0,0 0 0,0 0 0,0 0 0,-1 0 0,1 0 0,0 0 0,0-1 0,-1 1 0,1 0 0,0 0 0,-1 0 0,1 0 0,0 0 0,0 0 0,-1 0 0,1 0 0,0 0 0,0 0 0,-1 1 0,1-1 0,0 0 0,0 0 0,-1 0 0,1 0 0,0 0 0,0 0 0,0 0 0,-1 1 0,1-1 0,0 0 0,0 0 0,0 0 0,-1 1 0,1-1 0,0 0 0,0 0 0,0 0 0,0 1 0,0-1 0,-1 1 0,1 4 0,0-2 0,0-1 0,-1 1 0,1 0 0,-1-1 0,0 1 0,1 0 0,-1-1 0,-1 1 0,1-1 0,0 1 0,-4 3 0,4-4 0,-1 1 0,1-1 0,0 0 0,0 0 0,0 1 0,0-1 0,0 1 0,0-1 0,0 1 0,1-1 0,-1 6 0,1-6 0,0 0 0,0 0 0,0 0 0,-1-1 0,1 1 0,-1 0 0,1 0 0,-1 0 0,1 0 0,-1 0 0,0-1 0,0 1 0,0 0 0,0-1 0,-2 3 0,-9 18 0,-18 121 0,18-76 0,-10-1 0,-32 183 0,43-225 0,9-22 0,0 1 0,1 0 0,0 0 0,-1 0 0,1 0 0,0 0 0,0 0 0,1 0 0,-1 0 0,1 1 0,-1 4 0,1 40 0,0-48 0,0 0 0,0 1 0,1-1 0,-1 0 0,0 0 0,0 1 0,0-1 0,-1 0 0,1 0 0,0 1 0,0-1 0,0 0 0,0 0 0,0 1 0,0-1 0,0 0 0,0 0 0,0 1 0,-1-1 0,1 0 0,0 0 0,0 0 0,0 1 0,0-1 0,-1 0 0,1 0 0,0 0 0,0 0 0,0 1 0,-1-1 0,1 0 0,0 0 0,0 0 0,-1 0 0,1 0 0,0 0 0,0 0 0,-1 0 0,1 0 0,0 0 0,-1 0 0,1 0 0,0 0 0,-1 0 0,1 0 0,0 0 0,0 0 0,-1 0 0,1 0 0,0 1 0,-1-1 0,1 0 0,0 0 0,0 0 0,-1 0 0,1 0 0,0 0 0,0 1 0,0-1 0,-1 0 0,1 0 0,0 0 0,0 1 0,0-1 0,-1 0 0,1 0 0,0 1 0,0-1 0,0 0 0,0 0 0,0 1 0,0-1 0,0 0 0,0 0 0,-1 1 0,1-1 0,0 0 0,0 1 0,0-1 0,0 0 0,0 0 0,1 1 0,-1-1 0,0 5 0,0-11 0,0-6-1553,0 0 1,1-1-1,1 1 1,0 0-1,1 0 1,0 0-1,1 0 0,0 0 1,1 1-1,0 0 1,1 0-1,8-13 1,13-24-4757,-23 40 5555,0 0 1,1 1-1,0-1 1,0 1 0,10-9-1,10-7-852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1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20 632,'1'0'158,"0"0"1,0 0-1,-1 0 1,1 0-1,0 0 0,0 0 1,0 0-1,0 0 1,0 0-1,0 0 0,0 0 1,0-1-1,0 1 1,-1 0-1,1-1 0,0 1 1,0-1-1,0 1 0,-1-1 1,1 1-1,0-1 1,0 1-1,-1-1 0,1 0 1,0 1-1,-1-1 1,1 0-1,-1 0 0,2-8 7659,-2 12-6092,0-2-941,0 3 588,2 8 382,0-11-1609,-1-1-1,1 1 1,-1 0 0,1 0-1,-1 0 1,0 0-1,1 0 1,-1 1 0,0-1-1,0 0 1,0 1 0,0-1-1,0 0 1,2 4-1,-1 27 2352,-2-27-2317,0 3 204,-1 1 1,0 0-1,-1-1 1,0 1-1,-1-1 0,-3 9 1,-6 22 591,-13 45 207,17-52-941,3-17-157,2-1 1,0 1 0,1-1 0,-1 17 0,3 39-3,0-68-83,1 0 0,-1-1 1,0 1-1,0 0 0,1-1 1,-1 1-1,1 0 0,-1-1 1,1 1-1,0-1 0,-1 1 1,1-1-1,0 1 0,0-1 1,0 1-1,0-1 0,1 0 1,-1 0-1,0 0 1,0 0-1,1 0 0,-1 0 1,1 0-1,-1 0 0,1 0 1,-1 0-1,1-1 0,-1 1 1,1-1-1,3 1 0,4 1 7,1 0 0,-1-1 0,1-1 0,12 0 0,-12 0 17,-3 0-16,0-1 0,0 0 0,-1-1 1,1 1-1,0-1 0,-1 0 0,13-6 1,45-29-14,-34 19-8,59-45 18,-75 52 1,-1 0 0,0 0 1,0-1-1,-1-1 0,-1 0 1,0-1-1,10-16 1,-13 18-5,22-22 12,-24 28 3,0 0 0,-1 0 0,0 0-1,4-8 1,-1 3 78,-7 11-73,0-1 0,-1 0-1,1 1 1,0-1-1,-1 0 1,1 0 0,-1 0-1,0 0 1,1 1-1,-1-1 1,0 0 0,1 0-1,-1 0 1,0 0-1,0 0 1,0 0 0,0 0-1,0-1 1,0 1 536,-1 1-538,1 0 0,-1 0 0,0 0 0,1 0 0,-1 0 0,0 0 0,1 0 0,-1 0 0,0 0 0,1 1 0,-1-1 0,0 0 0,1 1 0,-1-1 0,1 0 0,-1 1-1,0-1 1,1 1 0,-1-1 0,1 0 0,-1 1 0,1 0 0,0-1 0,-1 1 0,1-1 0,-1 1 0,1-1 0,0 1 0,0 0 0,-1-1 0,1 1 0,0 0 0,0-1 0,0 1 0,-1 1 0,4 28 190,0-11-35,-4-11-132,1-1 0,-1 1 0,-1 0 0,1-1 0,-1 1 0,0-1 0,-1 1 0,0-1 0,0 0 0,-1 0 1,1 0-1,-1-1 0,-1 1 0,1-1 0,-9 8 0,-10 19 24,3 1 0,0 0 1,-24 62-1,37-80-58,0-1-4,-1 1 0,-1-1 0,0-1 1,-22 26-1,10-19-2,16-18-12,1 1 0,0 0-1,0 0 1,1 1 0,-1-1 0,1 1 0,0-1-1,0 1 1,-4 8 0,5-7-117,0 0 0,0-1-1,-1 1 1,0-1 0,0 1 0,-7 9 0,5-6-653,5-9 731,0 1 0,0-1 0,0 0 0,0 1 0,0-1 0,-1 0 0,1 1 0,0-1 0,0 0 0,-1 0 0,1 1 0,0-1 0,0 0 0,-1 1 0,1-1 0,0 0 0,-1 0 0,1 0 0,0 1 0,-1-1 0,1 0 0,0 0 0,-1 0 0,1 0 0,-1 0 0,1 0 0,0 0 0,-1 0 0,1 0 0,0 0 0,-1 0 0,0 0 0,0 1-85,0-1 1,1 0-1,-1 0 1,0 1-1,0-1 1,0 0-1,0 0 1,0 0-1,0 0 1,1 0-1,-1 0 1,0 0-1,0 0 1,0 0-1,0-1 1,0 1-1,0 0 1,1-1-1,-1 1 1,-1-1-1,1 0-246,1 0-1,-1 0 1,0 0 0,1 0-1,-1 0 1,1 0 0,-1-1-1,1 1 1,-1 0 0,1 0-1,0-1 1,0 1 0,0 0-1,0 0 1,-1-1-1,2 1 1,-1-2 0,23-45-9630,-21 41 9201,0 1 47,-1-1-1,2 1 1,-1 0 0,1 0 0,0 0-1,0 0 1,8-10 0,12-11-943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1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1336,'27'-15'4875,"-19"10"-794,-16 9-1904,5-2-1770,0 0 0,0 1 1,1-1-1,-1 1 0,0-1 0,1 1 0,0 0 0,-3 3 0,-11 13 856,10-14-1059,1 1 0,0-1 0,0 1 0,0 0 0,1 0 0,0 0 0,0 1 0,0-1 0,1 1 0,0 0 0,0 0 0,1 0 1,0 0-1,0 1 0,0-1 0,1 1 0,0-1 0,1 11 0,0 116 672,0-128-853,1 0 0,0 0 0,0 1 0,0-1 0,1 0 0,-1 0 0,2-1 0,-1 1 0,1 0 0,-1-1 0,2 1 0,-1-1 0,1 0 0,-1 0 0,1 0 0,1-1 0,6 7 0,-10-10-22,1 0 1,-1 0 0,1 0-1,0 0 1,-1 0-1,1 0 1,0-1 0,0 1-1,0 0 1,0-1-1,-1 0 1,1 1 0,4-1-1,18 5 32,-16-2-10,-1-1 1,0 0-1,1-1 0,-1 0 1,1 0-1,0 0 0,-1-1 0,1 0 1,0 0-1,-1-1 0,15-3 1,-11 1-11,0-1 0,0 0 1,0-1-1,0 0 0,-1-1 0,0 0 1,13-10-1,-4 3 29,-11 8-14,-1 0-1,0-1 1,0 0 0,8-9-1,12-15 558,-3-1 0,0-1 0,-2-1 1,29-59-1,-38 55 976,-12 35-1454,-1 1-1,1-1 1,-1 0-1,1 0 0,-1 0 1,0 0-1,1 0 1,-1 0-1,0 0 1,0 1-1,-1-1 1,1-3-1,-1-4 911,0 9-977,1 0 0,-1-1-1,1 1 1,-1 0 0,0 0 0,1-1-1,-1 1 1,0 0 0,1 0 0,-1 0-1,0 0 1,1 0 0,-1 0 0,0 0-1,1 0 1,-1 0 0,0 0 0,1 0-1,-1 0 1,0 0 0,1 0 0,-1 1-1,1-1 1,-1 0 0,-1 1 0,-16 5 312,14 0-221,0 0 0,0 0 0,1 0 0,0 0 0,0 1 0,1-1 1,-1 1-1,-1 9 0,2-7-110,-1 0 1,0 0-1,0 0 1,-1-1-1,-6 11 1,-6 10-22,1 2 0,1 0 0,2 0 0,-16 65 0,15-48 0,-24 56 0,4-8 0,13-35 0,3 2 0,14-49 0,0 0 0,-1 0 0,-1-1 0,-11 25 0,15-38 2,1 1 0,-1 0 0,1 0 0,-1 0 0,1 0 0,0-1 0,-1 1 0,1 0 0,0 0 0,0 0 0,0 0 0,-1 0 0,1 0 0,0 0 0,0 0 0,1 0 1,-1 0-1,0 0 0,0 0 0,0 0 0,1-1 0,-1 1 0,0 0 0,1 0 0,-1 0 0,0 0 0,1 0 0,0-1 0,-1 1 0,2 1 0,-1 3-321,-19-4-1022,17-1 1102,0 0 0,0-1 1,0 1-1,-1 0 1,1-1-1,0 1 1,0 0-1,0-1 0,0 1 1,0-1-1,1 0 1,-1 1-1,0-1 1,0 0-1,0 0 0,0 1 1,1-1-1,-1 0 1,0 0-1,1 0 1,-1 0-1,1 0 1,-1 0-1,1 0 0,-1 0 1,1 0-1,0 0 1,0 0-1,-1 0 1,1 0-1,0-2 0,-3-40-7758,4 36 6114,-1 6 1505,0-1 0,0 0 0,0 0 0,0 1 0,0-1 0,1 0 0,-1 1 0,1-1 0,-1 0 0,1 1 1,0-1-1,-1 1 0,1-1 0,2-1 0,-1 1 83,0 0-1,0 0 1,0 1 0,0 0 0,1-1 0,-1 1 0,1 0-1,-1 0 1,0 0 0,1 0 0,3 0 0,3-2-507,19-10-1544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1 388,'-25'12'3656,"-15"12"2089,20-10-3624,2-1-767,0 1 1,1 0-1,0 1 1,-18 23-1,27-27-1053,1 0 0,1 1-1,0 1 1,1-1-1,0 1 1,0-1-1,1 1 1,1 1 0,1-1-1,0 0 1,0 1-1,1-1 1,1 1-1,2 17 1,0-5-41,1 0 1,1-1-1,2 1 0,0-1 0,2 0 1,17 38-1,5 2 103,-16-31-220,2 0 1,1-1 0,2-1-1,24 33 1,-1-12-40,-17-20-52,2-1 0,57 52 0,-34-38-37,-27-24-22,41 30 0,3 3-466,-51-41-524,0 0 0,1-1 1,21 13-1,-24-20-728,0 1 0,0-2 0,0 0 0,1-1 0,0 0 0,24 3 0,-10-4-690,0-2 0,39-2-1,-15-5 538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102 143 432,'-62'-35'12973,"59"33"-12332,0 1 1,0-1 0,1 1 0,-1-1 0,0 0 0,0 0 0,1 0 0,-1 0 0,1-1 0,-3-2 0,5 4-670,-1 0 0,0-1 0,0 1 0,0 0 0,1 0 0,-1-1 0,0 1 0,1 0 0,0-1 0,-1 1 0,1-1 0,-1-1 1,11-18-5442,8-3-3354,-8 13 6429,3 3 329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1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16 332,'2'-2'1100,"6"-11"8001,-15 15-7122,6-1-1521,0 0 0,0-1 0,0 1 0,0 0 0,0 0-1,0-1 1,0 1 0,0 0 0,1 0 0,-1 0-1,0 0 1,1 0 0,-1 0 0,1 0 0,-1 0-1,1 0 1,-1 1 0,1 1 0,-1 26 4006,1-14-3930,-1-8-280,0 0 1,0-1-1,0 1 0,-1-1 0,0 0 1,-5 11-1,-6 20 659,9-25-653,-1 0 0,0-1-1,-1 0 1,0 0 0,0 0 0,-13 14 0,-16 29 538,30-45-639,-1 0 1,1-1-1,-14 15 1,-10 15 186,-21 26-87,45-57-258,1-1 0,-1 0 0,0 0 0,-9 7 0,-17 22-1,-30 62-10,47-78-220,13-18 151,0 0 0,-1 0 0,1 0 0,0 0 0,0 1 0,0-1 0,1 0 0,-1 1-1,0-1 1,0 1 0,1-1 0,-1 1 0,1 0 0,-1-1 0,1 3 0,0-3-472,0-38-7120,0 35 7388,1 0 0,0 0-1,0-1 1,-1 1 0,2 0 0,-1 0 0,0 0-1,0 0 1,1 0 0,-1 1 0,0-1 0,1 0-1,0 1 1,0-1 0,-1 1 0,1-1 0,2 0-1,39-25-3202,-37 24 2960,-3 1 144,0 0 1,0-1-1,0 1 1,0-1-1,0 1 1,4-6 0,12-12-2092,7 1-873,45-26 1,-33 24 1713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1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8 1592,'0'-1'156,"-1"1"0,1-1 0,0 1 0,0-1 0,-1 1 0,1 0 0,-1-1 0,1 1 0,0-1 0,-1 1 0,1 0-1,-1 0 1,1-1 0,-1 1 0,1 0 0,-1 0 0,1-1 0,-1 1 0,1 0 0,-1 0 0,1 0 0,-1 0 0,1 0 0,-1 0 0,1 0 0,-1 0 0,1 0 0,-1 0-1,1 0 1,-1 0 0,1 0 0,-1 0 0,1 0 0,-1 1 0,1-1 0,-1 0 0,1 0 0,-1 1 0,-30 9 4516,27-8-3920,-13 6 708,0 2 0,0 0 0,1 1 1,1 0-1,0 1 0,-25 27 0,25-25-748,-46 62 1917,54-68-2287,0-1 0,1 2 1,-9 14-1,-13 17 615,14-23-410,2 1-1,1 1 1,-14 28 0,0 0 125,21-40-563,1 1-1,0 0 1,0-1 0,1 1 0,0 0 0,-2 15-1,0 2 25,2-16-130,0 0-1,1-1 1,1 1-1,0 0 1,0 0-1,0 0 1,1 0-1,1 0 1,-1-1-1,1 1 1,6 13-1,-3-9-2,2 0 0,0 0-1,0 0 1,1-1 0,1 0-1,13 14 1,-16-21 0,0 0 0,0 0 0,1 0 0,0-1 0,0 0 0,0 0 0,0-1 0,1 0 0,-1 0 0,1-1 0,0 0 0,11 2 0,-13-4 0,1 1 0,-1-1 0,0 0 0,1-1 0,-1 0 0,0 0 0,1 0 0,-1-1 0,11-4 0,58-28 0,-38 16 0,-15 6 0,0-1 0,35-27 0,-19 12 0,66-51 0,-69 50 0,4-12 0,-12 11 0,-19 22 0,-1-1 0,0 1 0,-1-1 0,1-1 0,-2 1 0,7-15 0,-9 19 0,-1 0 0,0 0 0,0-1 0,-1 1 0,0 0 0,0-1 0,0 1 0,0-1 0,-1 1 0,0-1 0,0 0 0,-1 1 0,1-1 0,-1 1 0,-2-6 0,0 5 0,-1 0 0,0 0 0,0 0 0,0 0 0,-1 1 0,1 0 0,-12-9 0,-14-18 0,23 23 32,-1-1 1,-1 1-1,1 1 1,-1 0-1,-1 0 1,0 0-1,0 1 0,0 1 1,-1 0-1,0 0 1,-22-7-1,10 5-795,-35-7 0,-25 1-6033,26 12-12442,38 3 17016,15-1-320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2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29 52,'10'0'2364,"-5"0"1531,0 1-2413,-6-2-1402,1 1 1,0 0-1,-1-1 1,1 1 0,-1 0-1,1-1 1,-1 1-1,1 0 1,0-1 0,-1 1-1,1-1 1,0 1 0,-1-1-1,1 1 1,0-1-1,0 1 1,0-1 0,-1 1-1,1-1 1,0 1-1,0-1 1,0 1 0,0-1-1,0 1 1,0-1-1,0-1 1,0 1 363,0 1-412,0-1 0,0 1 0,0 0 0,0-1 0,0 1 0,0 0 0,1-1 1,-1 1-1,0 0 0,0-1 0,0 1 0,0 0 0,1-1 0,-1 1 0,0 0 0,0-1 0,1 1 0,-1 0 0,0 0 0,0-1 0,1 1 0,-1 0 1,0 0-1,1 0 0,-1 0 0,0-1 0,1 1 0,-1 0 0,0 0 0,1 0 0,-1 0 0,1 0 0,-1 0 0,0 0 0,1 0 0,19-5 641,-14 4 656,-14 1 1447,6 0-1579,-7 0-389,4 0 3415,-67 0-1037,55 8-2289,-15 1-451,27-9-352,0 1 1,0 0 0,0 0-1,1 0 1,-1 1 0,-8 3 0,-16 7 299,26-12-363,1 1 1,0 0 0,-1-1-1,1 1 1,0 0 0,0 0-1,0 0 1,0 0 0,0 1-1,0-1 1,0 0 0,0 1 0,0 0-1,1-1 1,-1 1 0,-2 3-1,0 0 63,-1-1 0,1 1 0,-1-1 0,-1 0 0,1-1 0,-8 5-1,-4 3 58,-55 33 356,5-3-179,64-38-313,1 0-1,-1 0 0,1 0 1,0 0-1,0 0 1,0 0-1,0 1 1,0-1-1,1 1 0,-1-1 1,1 1-1,0-1 1,0 1-1,1 0 1,-1 0-1,1 5 0,-8 7 19,8-16-33,-1 1 0,1-1 1,-1 1-1,1-1 0,0 1 0,-1-1 0,1 1 1,-1 0-1,1-1 0,0 1 0,0-1 1,-1 1-1,1 0 0,0-1 0,0 1 1,0 0-1,-1-1 0,1 1 0,0 0 0,0-1 1,0 1-1,0 0 0,0-1 0,1 1 1,-1 0-1,0-1 0,0 1 0,0 0 1,1-1-1,-1 1 0,0 0 0,1 0 0,37 35-32,-2-16 77,-30-19-40,0 0 1,0 0-1,0 0 0,0-1 0,0 0 0,1 0 0,-1 0 1,0-1-1,0 0 0,0 0 0,6-2 0,6-4-22,1 0-1,17-11 0,12-4 19,-41 19-2,-1 0-1,0-1 1,-1 0-1,1 0 1,-1 0 0,1-1-1,-1 0 1,5-6-1,13-11 9,27-28-34,-39 34 36,-10 14-7,-1 1 0,1-1 0,0 1 0,-1 0 0,1-1 0,0 1 0,0 0 0,0 0 1,0 0-1,0 0 0,0 0 0,1 0 0,1-2 0,0 1 3,0-1 0,0 0-1,0 0 1,0 0 0,0-1 0,-1 1 0,3-4 0,6-7-26,3-7-17,-14 19 31,2-3 4,9 4 12,2 1-12,-10 0 8,1 1-1,0-1 1,-1 1-1,1 0 1,-1 0-1,1 0 1,-1 0-1,0 1 0,1-1 1,-1 1-1,0 0 1,0 0-1,0 0 1,0 0-1,0 1 1,-1-1-1,1 1 0,-1-1 1,1 1-1,-1 0 1,0 0-1,0 0 1,1 4-1,0-2 44,0 1-1,-1 0 1,0-1-1,0 1 1,-1 0-1,1 0 1,-1 0-1,-1 0 1,1 0-1,-1 0 1,0 0-1,0 0 1,-1 1-1,-1 5 1,-1 0 73,0-1 0,-1 1 0,0-1 0,-1 1 0,-10 16 1,2-2 68,0 1 1,-11 36 0,-16 35-172,32-85-19,0 0 0,0-1 0,-1 0 0,-15 15 0,17-20 0,-4 7 56,9-11-135,-1 1 0,1-1 0,-1 0 0,0 0 0,0 0 0,0-1 0,0 1 0,0-1 0,0 1 0,-1-1 0,1 0 0,-1 0 0,0-1 0,0 1 0,1-1 0,-1 0 0,-7 1 0,-3 0-1041,-1-1-1,1 0 1,-1-2 0,-18-1 0,23 0-348,-1 0 0,1 0 1,0-1-1,-1-1 0,1 1 1,-14-9-1,13 6-1081,0 1 0,-24-7 0,23 9 529,1-1-1,-21-10 1,17 1 210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2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0 451 772,'37'2'4958,"-30"-1"-4532,-1 0 0,1 0 0,0-1 0,0 0 0,-1 0 0,1-1 0,11-2 0,30-13 1480,-35 2-1070,-10 11-607,1 1 0,-1 0 0,1 0 0,0 0 0,0 0 0,0 0 0,0 1 0,0-1 0,0 1 0,0 0 1,0 1-1,0-1 0,9 1 0,-11 0 351,-2-1-513,0 1-1,1 0 0,-1-1 0,0 1 1,0 0-1,0-1 0,0 1 0,1 0 1,-1-1-1,0 1 0,0 0 0,0 0 1,1-1-1,-1 1 0,0 0 0,1 0 1,-1 0-1,0-1 0,1 1 0,-1 0 1,0 0-1,1 0 0,-1 0 0,0 0 1,1-1-1,-1 1 0,0 0 0,1 0 1,-1 0-1,0 0 0,1 0 0,-1 0 1,0 0-1,1 0 0,0 1 0,8 1 175,0 0 0,0 0-1,1 0 1,-1-1 0,1-1-1,-1 0 1,0 0-1,12-2 1,13 1 221,52-6 413,-61 5-559,1 0 0,40-10 1,24-2 102,-37 7-213,0-3 0,54-16 0,159-37 173,-175 43-268,59 6 84,-36 4-61,-38 5-10,-23 3-32,23-4 33,64-15 73,123-22 33,-111 22-387,-51 8 110,11-3 54,-95 13 4,0 1 1,0 0-1,23 2 0,-23 0-1,0 0 1,0-1-1,23-5 1,5-2 10,47-2 1,-46 6 7,46-10 1,-63 9-13,55-3-1,-5 1-17,-5 0 22,-22 0 123,-48 6-122,-1 0 0,0 1 0,1 0 1,-1-1-1,0 1 0,1 0 0,-1 1 0,1-1 0,-1 1 1,0-1-1,1 1 0,-1 0 0,4 2 0,21 5 192,8-4 307,0-1 0,39-2 0,-73-1-515,47 7 265,-40-6-176,-1 0-1,1 0 1,0 1-1,-1 0 1,15 6-1,2 0 292,-21-6-292,1 0 0,-1 1 0,1 0 0,-1 0 0,0 0 1,0 0-1,-1 1 0,1 0 0,-1 0 0,5 6 0,-7-8-68,0-1-1,-1 0 0,1 1 0,0-1 0,0 0 0,0 0 0,0 0 0,0 0 1,0 0-1,1 0 0,-1 0 0,0 0 0,0 0 0,1 0 0,2 1 1,-3-2-10,1 1 1,-1-1 0,0 1 0,0 0 0,1 0-1,-1 0 1,0 0 0,0 0 0,0 0 0,0 0 0,0 0-1,0 0 1,0 0 0,-1 0 0,2 3 0,10 25 299,-8-19-263,0 0 1,0 0-1,1 0 0,0-1 0,1 1 0,7 9 1,-10-16-51,0 0 1,-1 1 0,1 0 0,-1-1 0,0 1-1,0 0 1,0 0 0,-1 0 0,1 0 0,-1 0-1,0 1 1,0-1 0,-1 0 0,1 1 0,-1-1 0,0 0-1,-1 7 1,7-5-222,-6-6 187,1 0 0,-1 0 0,0 0 0,1 1 0,-1-1 0,0 0 0,1 0 0,-1 0 0,0 0 0,1 1 0,-1-1 0,0 0-1,1 0 1,-1 0 0,0 1 0,0-1 0,1 0 0,-1 1 0,0-1 0,0 0 0,0 0 0,1 1 0,-1-1 0,0 0 0,0 1 0,0-1 0,0 1 0,0-1 0,0 0 0,0 1 0,0-1 0,0 0 0,0 1 0,0-1 0,0 0 0,0 1 0,0-1 0,0 0 0,0 1 0,0-1 0,0 1 0,0-1 0,0 0 0,-1 1 0,1-1-1,0 0 1,0 0 0,0 1 0,-1-1 0,-8 10-2991,9-10 2910,0 0 0,0 1 1,0-1-1,0 0 1,0 1-1,0-1 0,0 0 1,0 0-1,0 1 1,0-1-1,1 0 0,-1 1 1,0-1-1,0 0 1,0 0-1,1 1 0,-1-1 1,0 0-1,0 0 1,1 0-1,-1 1 0,0-1 1,0 0-1,1 0 0,-1 0 1,0 0-1,1 1 1,-1-1-1,0 0 0,1 0 1,-1 0-1,0 0 1,0 0-1,1 0 0,-1 0 1,0 0-1,1 0 1,-1 0-1,0 0 0,1 0 1,-1 0-1,0 0 1,1-1-1,-1 1 0,0 0 1,1 0-1,6 0-1548,0 0-1,0 0 1,0 1-1,0 0 1,0 0-1,0 1 0,0 0 1,-1 0-1,1 0 1,11 7-1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1512,'204'11'10164,"-3"-1"-5804,35-18-1787,-165 0-1432,105-26 0,10-1 345,-20 10-69,61-6 96,-193 30-1297,55 4 1,-7 1 165,171 3 660,104 0-487,1260-14 3688,-1047 14-4007,-299 6-167,-149-11-9,-71-3-10,145-7 182,-17-1-84,324-9-138,-217 15-10,262 5 0,-446 0 0,77 4 0,90 6 0,-59-4 0,173 6 0,-98-15 0,-102-4 0,376-6 0,-438 7 0,515-2 0,-535 6 0,150 1 0,-236-1 0,285-1 0,104 22 0,-236-15 0,735 4 0,-585-11 0,164-14 0,-308 7 0,318-13 0,-175 6 0,-47 3 0,182-3 0,-263 13 0,154 3 0,-9 2 0,-184-5 0,131-5 0,276-7 0,173 0 0,-244-1 0,8 8 0,-188-6 0,-44 5 0,-261 7 0,0 1 0,-1 0 0,1 0 0,0 0 0,0 0 0,-1-1 0,1 1 0,0 0 0,0 0 0,-1 0 0,1 1 0,0-1 0,0 0 0,-1 0 0,1 0 0,0 0 0,0 1 0,-1-1 0,1 0 0,0 1 0,-1-1 0,1 0 0,0 1 0,0 0 0,0 0 0,-1-1 0,1 1 0,0-1 0,-1 1 0,1-1 0,0 0 0,-1 1 0,1-1 0,0 0 0,-1 1 0,1-1 0,0 0 0,0 0 0,-1 0 0,1 0 0,0 0 0,0 0 0,-1 0 0,1 0 0,0 0 0,0 0 0,-1 0 0,1 0 0,1-1 0,8-1 0,-5-2 0,44 3 0,-37 1 0,3 0 0,97 0 0,-156-5-3553,-37-12-5950,-12-3 1156,-73-9 299,56 7 5508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3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97 1572,'0'-1'421,"0"0"-1,0 0 1,-1 0-1,1 1 1,0-1-1,0 0 1,-1 0-1,1 0 1,0 1-1,-1-1 1,1 0-1,0 1 1,-1-1-1,1 0 1,-1 1-1,1-1 1,-1 1-1,0-1 1,1 1-1,-1-1 1,0 0-1,-21-7 5287,19 8-5333,-1-1-1,1 1 1,0 0-1,-1-1 1,1 2-1,0-1 1,-1 0-1,1 1 1,0-1-1,-1 1 0,-2 1 1,5-1-212,-1 0 0,1 0 0,0 1 0,0-1 0,0 0 0,0 0 0,0 1 1,0-1-1,0 1 0,0-1 0,0 1 0,1-1 0,-1 1 0,1-1 0,-1 1 0,1-1 0,-1 1 0,1 0 0,0-1 1,0 1-1,0 0 0,0-1 0,0 1 0,0 0 0,1 2 0,-1-2 186,-5 5 484,5-7-762,-1 0-1,1 0 1,-1 0-1,1 1 1,-1-1 0,1 0-1,0 1 1,-1-1 0,1 0-1,-1 1 1,1-1-1,0 0 1,0 1 0,-1-1-1,1 0 1,0 1-1,-1-1 1,1 1 0,0-1-1,0 1 1,0-1-1,0 1 1,0-1 0,-1 1-1,1 3 3907,-21-4-3731,15 0-144,21 0 198,-12 0-299,1 1 0,4 4 0,-2-4 0,-12-2 0,3 0 0,1 0 0,-1 0 0,0 0 0,1 1 0,-1-1 0,1 1 0,-1-1 0,0 1 0,1 0 0,-6 0 0,6 0 0,33-1 0,-23-4 0,-4 4 0,-1 1 0,4 0 0,-14 0 0,-3 1 0,2 6 0,3-2 0,3-11 0,0 2 0,-7 6 0,9-6 0,7 3 0,-5 2 0,1 10 0,-4-23 0,1 8 0,0 4 0,0-1 0,-1 1 0,1 0 0,0 0 0,0 0 0,0-1 0,0 1 0,0 0 0,-1 0 0,1 0 0,0-1 0,0 1 0,0 0 0,-1 0 0,1 0 0,0 0 0,0-1 0,0 1 0,-1 0 0,1 0 0,0 0 0,0 0 0,-1 0 0,1 0 0,0 0 0,0 0 0,-1 0 0,1 0 0,0 0 0,-1 0 0,1 0 0,0 0 0,0 0 0,-1 0 0,1 0 0,0 0 0,0 0 0,-1 0 0,1 1 0,0-1 0,0 0 0,0 0 0,-1 0 0,1 0 0,0 0 0,0 1 0,0-1 0,-1 0 0,-1 6 0,2-3 0,0-5 0,0-8 0,0 6 0,0 24 0,0-15 0,0-5 0,0 0 0,0 0 0,1 0 0,-1 1 0,0-1 0,0 0 0,0 0 0,0 1 0,0-1 0,1 0 0,-1 0 0,0 0 0,0 0 0,0 1 0,1-1 0,-1 0 0,0 0 0,0 0 0,1 0 0,-1 0 0,0 0 0,0 0 0,1 1 0,-1-1 0,0 0 0,0 0 0,1 0 0,-1 0 0,0 0 0,0 0 0,1 0 0,-1 0 0,0 0 0,0-1 0,1 1 0,-1 0 0,0 0 0,0 0 0,1 0 0,-1 0 0,0 0 0,0 0 0,1-1 0,-1 1 0,0 0 0,0 0 0,0 0 0,1-1 0,-1-4 0,-7 4 0,16 1 0,-1 0 0,-16 0 0,-3-1 0,11-4 0,9 3 0,-9-3 0,-9 5 0,7 4 0,2-9 0,0 0 0,-2 9 0,-4-3 0,14-1 0,-4 1 0,-3 0 0,0-1 0,0 0 0,0 0 0,0 1 0,0-1 0,0 0 0,0 0 0,0 0 0,0 0 0,0 0 0,0-1 0,0 1 0,0 0 0,1 0 0,-1-1 0,0 1 0,0-1 0,-1 1 0,2-1 0,-1 1 0,5-3 0,-5 1 0,-9 1 0,-2 2 0,6 4 0,-9-4 0,-11-1 0,14 0 0,21 0 0,1 0 0,-1 1 0,-8 10 0,-4-28 0,1 22 0,-2 0 0,-4-9 0,12 2 0,-6 2 0,0-1 0,0 1 0,0 0 0,0-1 0,0 1 0,-1 0 0,1 0 0,0-1 0,0 1 0,0 0 0,0 0 0,-1-1 0,1 1 0,0 0 0,0 0 0,0 0 0,-1-1 0,1 1 0,0 0 0,0 0 0,-1 0 0,1 0 0,0-1 0,0 1 0,-1 0 0,1 0 0,0 0 0,-1 0 0,1 0 0,0 0 0,0 0 0,-1 0 0,1 0 0,0 0 0,-1 0 0,1 0 0,0 0 0,-1 0 0,1 0 0,-2 0 0,-26 0 0,23 0 0,7 0 0,29 0 0,-22 0 0,-18 0 0,-9 0 0,16 0 0,10 0 0,4 3 0,-11 3 0,-1-4 0,10-7 0,-8-1 0,-2 1 0,2 9 0,5-3 0,-14 0 0,3 5 0,-4-1 0,8-9 0,8 2 0,-4-3 0,7 4 0,-3 1 0,-16 0 0,-5 0 0,5 0 0,16 0 0,3 1 0,-15 4 0,-1-3 0,5-1 0,-3 1 0,15-7 0,-12 0 0,-11 4 0,1 2 0,7 5 0,3-1 0,6-9 0,-2 1 0,-11-3 0,4 3 0,3 3 0,1 0 0,-1-1 0,0 1 0,0 0 0,1-1 0,-1 1 0,0 0 0,1-1 0,-1 1 0,0 0 0,1 0 0,-1 0 0,1-1 0,-1 1 0,0 0 0,1 0 0,-1 0 0,1 0 0,-1 0 0,0 0 0,1 0 0,-1 0 0,1 0 0,-1 0 0,1 0 0,-1 0 0,0 0 0,1 0 0,-1 0 0,1 0 0,-1 0 0,1 1 0,8-1 0,-14 0 0,12-1 0,-7 1 0,0 0 0,0 0 0,0-1 0,1 1 0,-1 0 0,0 0 0,0 0 0,0 0 0,1 0 0,-1 0 0,0 0 0,0 0 0,0 0 0,0-1 0,1 1 0,-1 0 0,0 0 0,0 0 0,0 0 0,0 0 0,0-1 0,1 1 0,-1 0 0,0 0 0,0 0 0,0-1 0,0 1 0,0 0 0,0 0 0,0 0 0,0-1 0,0 1 0,0 0 0,0 0 0,0 0 0,0-1 0,0 1 0,0 0 0,0 0 0,0 0 0,0-1 0,0 1 0,0 0 0,0 0 0,0 0 0,-1-1 0,1 1 0,0 0 0,0 0 0,0 0 0,0 0 0,0-1 0,-1 1 0,1 0 0,0 0 0,0 0 0,0 0 0,0 0 0,-1-1 0,2 0 0,-1 3 0,2-5 0,0 2 0,-2 1 0,1-1 0,0 1 0,-1 0 0,1 0 0,-1-1 0,1 1 0,-1 0 0,1-1 0,-1 1 0,1 0 0,-1-1 0,1 1 0,-1-1 0,1 1 0,-1-1 0,0 1 0,1-1 0,-1 1 0,0-1 0,1 0 0,-1 1 0,0-1 0,0 1 0,1-1 0,-1 0 0,0 1 0,0-1 0,0 1 0,0-1 0,0 0 0,0 1 0,0-1 0,0 0 0,0 1 0,0-1 0,-1 1 0,1-1 0,0-1 0,-2-27 0,2 28 0,0 0 0,-1 1 0,1-1 0,-1 0 0,1 1 0,-1-1 0,0 1 0,1-1 0,-1 1 0,0-1 0,1 1 0,-1 0 0,0-1 0,1 1 0,-1 0 0,0-1 0,0 1 0,0 0 0,1 0 0,-1 0 0,0 0 0,0 0 0,0-1 0,1 2 0,-1-1 0,0 0 0,0 0 0,1 0 0,-2 0 0,-2 0 0,4 0 0,0 1 0,-1-1 0,1 0 0,0 0 0,0 0 0,0 0 0,-1 0 0,1 0 0,0 0 0,0 0 0,-1 0 0,1 0 0,0 0 0,0 0 0,-1 0 0,1 0 0,0 0 0,0 0 0,0-1 0,-1 1 0,1 0 0,0 0 0,0 0 0,-1 0 0,1 0 0,0 0 0,0-1 0,0 1 0,0 0 0,-1 0 0,1 0 0,0 0 0,0-1 0,0 1 0,0 0 0,0 0 0,0-1 0,0 1 0,-1 0 0,1 0 0,0 0 0,0-1 0,0 1 0,0 0 0,0-1 0,21-6 0,-11 5 0,-8-4 0,-2-1 0,0 2 0,0 8 0,5-7 0,-5 4 0,0 0 0,1-1 0,-1 1 0,0-1 0,1 1 0,-1 0 0,0-1 0,1 1 0,-1 0 0,1 0 0,-1-1 0,0 1 0,1 0 0,-1 0 0,1 0 0,-1 0 0,1-1 0,-1 1 0,1 0 0,-1 0 0,1 0 0,-1 0 0,1 0 0,-1 0 0,1 0 0,-1 0 0,1 0 0,-1 1 0,1-1 0,-1 0 0,1 0 0,-1 0 0,1 0 0,-1 1 0,0-1 0,1 0 0,-1 1 0,1-1 0,-1 0 0,0 1 0,1-1 0,0 1 0,-2-1 0,1 0 0,0 0 0,0 0 0,-1-1 0,1 1 0,0 0 0,-1 0 0,1 0 0,0 0 0,-1 0 0,1 0 0,0 0 0,-1 0 0,1 0 0,0 0 0,-1 0 0,1 0 0,0 0 0,0 1 0,-1-1 0,1 0 0,0 0 0,-1 0 0,1 0 0,0 0 0,0 1 0,-1-1 0,1 0 0,0 0 0,0 1 0,-1-1 0,1 0 0,0 0 0,0 1 0,0-1 0,0 0 0,-1 0 0,1 1 0,0-1 0,0 0 0,0 1 0,0-1 0,0 0 0,0 1 0,0-1 0,0 0 0,0 0 0,0 1 0,0-1 0,0 0 0,0 1 0,0-1 0,0 0 0,0 1 0,0-1 0,0 0 0,0 1 0,1-1 0,-1 0 0,0 0 0,0 1 0,0-1 0,0 0 0,1 0 0,-1 1 0,0-1 0,-1 0 0,1 0 0,-1-1 0,1 1 0,-1 0 0,1 0 0,-1 0 0,1 0 0,-1 0 0,1 0 0,-1 0 0,1 0 0,-1 1 0,1-1 0,-1 0 0,1 0 0,-1 0 0,1 1 0,-1-1 0,1 0 0,-1 0 0,1 1 0,-1-1 0,1 0 0,0 1 0,-1-1 0,1 0 0,0 1 0,-1-1 0,1 1 0,0-1 0,-1 1 0,1-1 0,0 1 0,0-1 0,-1 1 0,-9 25 0,7-16 0,-71 153 0,68-150 0,-1 0 0,0 0 0,-11 14 0,10-16 0,1 0 0,1 1 0,0-1 0,-5 14 0,-38 90 0,15-26 0,15-37 0,-16 69 0,33-115 0,1 0 0,0 0 0,1 0 0,0 0 0,0 0 0,1 7 0,-1 2 0,0-14 0,0 3 0,13-1 0,-11-3 0,-14 0 0,0-2 0,12 2 0,0 0 0,0 0 0,0 0 0,0 0 0,0 0 0,0 0 0,0 0 0,1-1 0,-1 1 0,0 0 0,0 0 0,0 0 0,0 0 0,0 0 0,0 0 0,0 0 0,0 0 0,0 0 0,0 0 0,0 0 0,0-1 0,0 1 0,0 0 0,0 0 0,0 0 0,0 0 0,0 0 0,0 0 0,0 0 0,0 0 0,0 0 0,0 0 0,0-1 0,0 1 0,0 0 0,0 0 0,0 0 0,0 0 0,0 0 0,0 0 0,0 0 0,0 0 0,-1 0 0,1 0 0,0 0 0,0 0 0,0 0 0,0 0 0,0-1 0,0 1 0,0 0 0,0 0 0,0 0 0,0 0 0,0 0 0,0 0 0,-1 0 0,1 0 0,0 0 0,0 0 0,0 0 0,0 0 0,0 0 0,10-1 0,3 1 0,-2 0 0,1-1 0,-1-1 0,0 0 0,0 0 0,0-1 0,18-7 0,-26 9 0,1-1-302,1 0 0,-2 0 0,1 0 0,0-1 0,0 1 0,5-6 0,11-7-3590,-3 6 451,0 1 0,1 0 0,25-7 0,-10 7 552,0 2 1,47-4-1,-4 3 22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3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557 466 596,'0'-2'385,"-1"1"1,1 0-1,-1 0 0,1 0 0,-1 0 1,1 0-1,-1 0 0,0 0 0,1 0 1,-1 0-1,0 0 0,0 0 1,0 0-1,0 0 0,0 0 0,0 1 1,0-1-1,0 0 0,0 1 0,0-1 1,0 1-1,0-1 0,0 1 0,-1 0 1,0-1-1,-15-12 4407,1 11-3572,13 3-642,11-1-3,4 1 2875,-10 3-1224,-15 7 99,0 1 347,11-7-2256,0-1 1,0 1 0,0-1-1,0 0 1,-1 0 0,1 0 0,-1 0-1,0-1 1,-4 4 0,-104 112-280,85-89-125,-14 8-12,28-28 0,1 1 0,-15 17 0,-58 97 0,44-62 0,32-50 0,1 0 0,0 1 0,2-1 0,-1 1 0,-5 26 0,4-16 0,6-19 0,0 0 0,0 0 0,1 0 0,-1 0 0,1 0 0,0 0 0,1 0 0,-1 0 0,1 1 0,0-2 0,0 1 0,1 0 0,-1 0 0,1 0 0,0 0 0,1-1 0,-1 1 0,1-1 0,-1 0 0,6 6 0,-4-8 0,-1 0 0,1-1 0,-1 1 0,1-1 0,0 0 0,0 0 0,0 0 0,-1-1 0,1 1 0,0-1 0,5 0 0,5 1 0,26 2 0,1-2 0,0-2 0,-1-2 0,1-2 0,-1-1 0,57-16 0,-59 12 0,-13 3 0,-1 0 0,30-13 0,-31 9 0,-1-2 0,30-20 0,-50 32 0,0-1 0,-1 1 0,1 0 0,0-1 0,-1 1 0,1-1 0,-1 1 0,0-1 0,0 0 0,1 0 0,-1 0 0,0 0 0,0 1 0,-1-1 0,1 0 0,0 0 0,-1-1 0,1 1 0,-1 0 0,0 0 0,1-3 0,-2 1 0,1 1 0,-1 0 0,0 0 0,0 0 0,0 0 0,-1 0 0,1 0 0,-1 0 0,1 0 0,-1 1 0,0-1 0,0 0 0,-3-2 0,-13-13 0,-1 0 0,-1 2 0,-24-16 0,-74-39 0,21 14 0,51 29 0,27 18 0,2-1 0,-18-14 0,10 5 0,0 2 0,2-1 0,-28-30 0,18 14 0,20 22 0,0 0 0,2-1 0,-18-26 0,13 16 0,10 16 0,1 0 0,0 0 0,0-1 0,1 1 0,-6-18 0,-15-103 0,24 127 0,1-1 0,0 1 0,-1-1 0,1 1 0,1-1 0,-1 0 0,0 1 0,1-1 0,-1 1 0,1-1 0,0 1 0,1-5 0,4-19 0,-6 23 0,1 0 0,-1 0 0,1 0 0,-1 1 0,1-1 0,0 0 0,0 0 0,1 0 0,-1 0 0,0 1 0,1-1 0,0 1 0,2-4 0,31-29 0,-11 12 0,-17 16 0,1 0 0,-1 1 0,1 1 0,0-1 0,0 1 0,1 0 0,0 1 0,0 0 0,0 1 0,0 0 0,11-3 0,-15 5 0,0 0 0,0-1 0,0 2 0,0-1 0,1 0 0,-1 1 0,0 0 0,0 1 0,0-1 0,0 1 0,0 0 0,0 0 0,0 0 0,0 1 0,0-1 0,0 1 0,-1 1 0,1-1 0,-1 1 0,1-1 0,-1 1 0,5 5 0,-1 0 0,0 0 0,-1 0 0,0 1 0,-1 0 0,0 0 0,0 1 0,-1-1 0,0 1 0,-1 0 0,0 1 0,4 17 0,5 38 0,-7-41 0,-2-1 0,0 1 0,-1 0 0,-2 0 0,-2 48 0,-7-11 0,1 90 0,7-151-30,0 0 0,0 0-1,1 0 1,-1 1 0,0-1 0,1 0-1,-1 0 1,1 0 0,-1 0 0,1 0-1,-1 0 1,1 0 0,0 0 0,0 0-1,-1 0 1,1 0 0,0 0 0,0 0 0,2 0-1,-2 0-173,0 0 0,0-1 0,-1 1-1,1 0 1,0 0 0,0 0 0,0 0 0,-1 0-1,1 0 1,0 0 0,-1 0 0,1 0-1,-1 0 1,1 0 0,-1 0 0,0 0 0,1 0-1,-1 0 1,0 2 0,89-4-25682,-38-5 23938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3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180 100 860,'-5'2'2000,"-1"0"-1,0 0 1,0-1-1,1 0 0,-1 0 1,0 0-1,0-1 1,0 0-1,0 0 1,-11-2-1,-9 1 3762,3 8-2222,20-7-3094,-24 0-9592,26 0 8716,-1-1 0,1 1 0,0-1 0,0 1 0,-1-1 0,1 0 0,0 1 0,0-1 0,0 0 0,0 0 0,0 0 0,0 0 0,0 0 0,0 0 0,0 0 0,1 0 0,-1-1 0,0 1-1,1 0 1,-1 0 0,1-1 0,-1 1 0,1 0 0,-1 0 0,1-2 0,-1 1-25,1-1-1,-1 1 0,1 0 1,-1-1-1,1 1 1,0 0-1,0 0 0,0-1 1,0 1-1,1 0 1,-1-1-1,0 1 0,1 0 1,0 0-1,0 0 1,-1-1-1,3-2 0,20-13-1601,13-8 370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66 196,'0'-19'2792,"0"-27"11449,0 46-14076,0 1 1,0 0 0,-1-1-1,1 1 1,0-1-1,0 1 1,-1-1 0,1 1-1,0-1 1,-1 0-1,1 1 1,-1-1-1,1 1 1,-1-1 0,1 0-1,0 1 1,-1-1-1,0 0 1,1 0 0,-1 1-1,1-1 1,-1 0-1,1 0 1,-1 0-1,1 1 1,-1-1 0,1 0-1,-1 0 1,0 0-1,1 0 1,-1 0 0,1 0-1,-1 0 1,0-1-1,1 1 1,-1 0-1,1 0 1,-1 0 0,1 0-1,-1-1 1,1 1-1,-1 0 1,1-1 0,-1 1-1,1 0 1,-1-1-1,1 1 1,0-1-1,-1 1 1,1 0 0,-1-1-1,1 1 1,0-1-1,0 1 1,-1-1 0,1 0-1,0 60 2879,-4 148 172,1-166-3256,-2 0 0,-2-1 0,-12 42 0,-42 152 40,57-211 0,4-20 0,0 0 0,-1 0 0,1 0 0,-1-1 0,1 1 0,-1 0 0,0 0 0,0-1 0,0 1 0,-1-1 0,1 1 0,0-1 0,-1 1 0,0-1 0,0 0 0,1 0 0,-4 3 0,-14 24 0,12-22-29,6-6 4,-1 0 1,1 0 0,0 0 0,0 0 0,1 0-1,-1 0 1,0 0 0,0 0 0,0 0-1,1 0 1,-1 0 0,0 1 0,1-1 0,0 0-1,-1 1 1,1-1 0,-1 0 0,1 1-1,0-1 1,0 0 0,0 1 0,0-1 0,0 2-1,1 13-1516,-1-16 1301,0 0 1,1 1-1,-1-1 1,0 1-1,0-1 1,0 1 0,0-1-1,0 0 1,0 1-1,1-1 1,-1 1-1,0-1 1,0 0-1,1 1 1,-1-1 0,0 0-1,1 1 1,-1-1-1,0 0 1,1 0-1,-1 1 1,0-1 0,1 0-1,-1 0 1,1 1-1,0-1 1,1 0-570,1-1 0,-1 1 0,1-1 0,-1 0-1,1 0 1,-1 0 0,0 0 0,1 0 0,-1 0 0,3-3 0,25-23-5972,33-11 1367,-16 11 3367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23 976,'5'-3'552,"0"1"0,0 0 1,0 0-1,1 1 0,-1-1 0,0 1 0,1 0 0,6 0 0,23-4 3052,-26 3-2224,-11 5 888,1-3-2141,1 1-1,-1-1 1,1 0 0,-1 1-1,1-1 1,-1 0-1,1 1 1,0-1-1,-1 1 1,1-1 0,0 1-1,-1-1 1,1 1-1,0-1 1,0 1 0,-1-1-1,1 1 1,0 0-1,0-1 1,0 1 0,0-1-1,0 1 1,0 0-1,0-1 1,0 1-1,0-1 1,0 1 0,0-1-1,0 1 1,0 0-1,1-1 1,-1 1 0,0-1-1,0 1 1,1 0-1,4 3 171,1 0 0,0 0 0,0-1 0,0 1 0,0-1 0,0 0 0,1-1 0,-1 0 0,9 2 0,17 7 426,19 9 566,-2 3 0,0 2 0,81 56 0,-92-51-597,-2 1-1,-1 2 1,-1 1 0,-2 2 0,-2 1-1,44 68 1,-39-55-192,-26-39-425,0 0 0,-1 0-1,-1 1 1,0 0 0,0 0 0,-1 1-1,-1 0 1,0 0 0,-1 0-1,3 15 1,-4 4-75,-3-1 0,0 1 0,-2 0 0,-11 55 0,10-74 0,-1 1 0,0-1 0,-1 0 0,-1 0 0,0-1 0,0 1 0,-1-1 0,-1-1 0,0 1 0,0-2 0,-12 12 0,-8 11 0,24-27 0,-1 0 0,1-1 0,-1 1 0,0-1 0,0 0 0,-1-1 0,0 1 0,-8 4 0,-9 3-1,11-6-1,-1 1 0,1 0 0,0 0 0,1 1 0,-18 16 0,14-12-2046,15-12 1896,0 0 0,-1 0 0,1 0 0,0 0 0,-1 0 0,1 0 0,0 0 0,-1-1 0,1 1 0,-1 0 0,1 0 0,0 0 0,-1 0 0,1 0 0,0-1 0,0 1 0,-1 0 0,1 0 0,0 0 0,-1-1 0,1 1 0,0 0 0,0-1 0,-1 1 0,1 0 0,0 0 0,0-1 0,0 1 0,0 0 0,-1-1 0,1 1 0,0 0 0,0-1 0,0 1 0,0-1 0,0 1 0,0 0 0,0-1 0,0 1 0,0 0 0,0-1 0,0 1 0,0 0 0,0-1 0,0 1 0,0 0 0,0-1 0,1 0 0,-1-3-910,1 0 1,0-1-1,0 1 0,0 0 0,0-1 1,1 1-1,-1 0 0,1 0 0,0 0 1,1 1-1,4-7 0,9-19-2738,-12 21 2984,0-1-1,1 2 1,0-1 0,0 0 0,10-9 0,10-12-936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32 104,'0'-1'330,"0"-1"0,0 1 0,0 0 0,0 0 0,0 0 0,0 0 0,0 0 0,0-1-1,0 1 1,-1 0 0,1 0 0,0 0 0,-1 0 0,1 0 0,-1 0 0,1 0 0,-1 0 0,0 0 0,1 0 0,-1 0 0,0 0 0,0 0 0,0 1 0,1-1 0,-1 0-1,0 1 1,0-1 0,0 0 0,0 1 0,0-1 0,0 1 0,-1 0 0,1-1 0,0 1 0,0 0 0,0 0 0,0-1 0,0 1 0,0 0 0,-1 0 0,1 0 0,0 0-1,0 1 1,0-1 0,0 0 0,0 0 0,-1 1 0,1-1 0,0 0 0,0 1 0,-1 0 0,-5 3 540,1 1 0,0-1-1,0 1 1,1 0 0,-1 0 0,-7 10-1,-1 8 734,-16 34 0,13-24-873,-4 5 4,9-17-351,0 1 1,2 0-1,-13 38 1,16-36-35,0-1 0,-2 0 0,-19 37 1,20-43-204,0 0 1,1 0-1,1 0 1,0 1 0,2 0-1,0 0 1,1 0 0,0 0-1,2 1 1,1 34 0,1-37-133,1 0 1,1-1 0,0 1-1,1-1 1,0 0-1,2 0 1,-1 0-1,2-1 1,0 0 0,1 0-1,0-1 1,1 0-1,12 14 1,-16-23-15,0 0 0,0 0 0,0-1 0,0 1 0,0-1 0,1-1 0,0 1 0,-1-1 0,1 0 0,0 0 0,6 1 0,-2-1 0,0 0 0,0-1 0,0 0 0,1 0 0,-1-1 0,10-1 0,6-5 0,0-1 0,0 0 0,-1-2 0,-1-1 0,1-1 0,34-22 0,-49 27 0,-1 0 0,1 0 0,-2-1 0,1 0 0,-1 0 0,0-1 0,-1 0 0,1-1 0,-2 1 0,1-1 0,-1-1 0,-1 1 0,1-1 0,6-18 0,-5 11 0,-1 0 0,0 0 0,-1 0 0,-1 0 0,0-1 0,-2 0 0,2-25 0,-4 33 0,0 0 0,-1 1 0,0-1 0,-1 0 0,0 1 0,0-1 0,-1 1 0,0 0 0,-1-1 0,0 2 0,0-1 0,-1 0 0,0 1 0,-8-9 0,-2-1 0,-1 1 0,0 1 0,-1 1 0,-25-18 0,-6-5 0,34 27-81,0 1 1,-1 0-1,0 1 0,-22-9 1,-31-8-3267,61 22 1972,-1 1-1,1-1 0,-1-1 0,1 1 1,1-1-1,-1 0 0,1-1 1,-1 0-1,-8-11 0,14 17 1109,1-1 0,-1 1-1,0-1 1,0 0 0,1 1 0,-1-1 0,0 0-1,1 0 1,-1 0 0,1 0 0,-1 1 0,1-1-1,-1 0 1,1 0 0,0 0 0,-1 0 0,1 0-1,0 0 1,0 0 0,0 0 0,0 0-1,0 0 1,0 0 0,0 0 0,0 0 0,0 0-1,0 0 1,0 0 0,1 0 0,-1 0 0,0 0-1,1 0 1,-1 0 0,1 0 0,0-1 0,1 0-88,1 1 0,-1-1 1,1 0-1,-1 1 1,1-1-1,0 1 1,-1 0-1,1 0 0,6-1 1,29-7-1565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0:3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44 136,'8'1'1994,"-8"4"2226,12-4-809,-5-1-3004,-6 0-297,-1 0-1,0 0 0,1 0 0,-1 0 1,1 0-1,-1 0 0,0 0 0,1 0 1,-1 0-1,1 0 0,-1-1 0,0 1 0,1 0 1,-1 0-1,1 0 0,-1 0 0,0-1 1,1 1-1,-1 0 0,0 0 0,1-1 1,-1 1-1,0 0 0,0 0 0,1-1 1,-1 1-1,0 0 0,0-1 0,1 1 1,-1-1-1,0 1 0,0 0 0,0-1 1,0 1-1,0 0 0,0-1 0,1 1 1,-1-1-1,0 1 0,0-1 0,0 1 1,0 0-1,0-1 0,-1 1 0,1-1 1,0-2 2311,0 3-2372,-1 0 0,1 0 1,0 0-1,0 0 0,0 0 0,0 0 0,0 0 1,0 0-1,0-1 0,-1 1 0,1 0 0,0 0 1,0 0-1,0 0 0,0 0 0,0-1 0,0 1 1,0 0-1,0 0 0,0 0 0,0 0 0,0-1 1,0 1-1,0 0 0,0 0 0,0 0 0,0 0 1,0-1-1,0 1 0,0 0 0,0 0 1,0 0-1,0 0 0,0 0 0,0-1 0,0 1 1,1 0-1,-1 0 0,0 0 0,0 0 0,0 0 1,0-1-1,0 1 0,0 0 0,0 0 0,1 0 1,-1 0-1,0 0 0,0 0 0,0 0 0,0 0 1,1 0-1,0-4 830,-5 6-644,-1-1 826,1 0 0,0-1-1,-1 1 1,1-1 0,0 0 0,-6-1-1,-3 0 1932,-23 1-1985,43 0-1001,-16 0-6,-1-1 0,2-5 0,8 4 0,-33-9 0,28 8 0,4 2 0,1 1 0,-1-1 0,0 1 0,0-1 0,0 1 0,0-1 0,0 1 0,0 0 0,0-1 0,0 1 0,-1 0 0,1 0 0,0 0 0,0-1 0,0 1 0,0 1 0,-2-1 0,-124 0 0,112 0 0,0 0 0,0 1 0,-28 6 0,31 1 0,11-7 0,0 0 0,0 1 0,0-1 0,-1 0 0,1 0 0,0 0 0,-1-1 0,1 1 0,-1 0 0,1 0 0,-1-1 0,1 1 0,-1-1 0,1 1 0,-1-1 0,0 0 0,-2 1 0,-10 0 0,5 0 0,-1 0 0,1 1 0,0 0 0,-14 5 0,16-4 0,5 2 0,-27 14 0,20-13 0,0 1 0,1 0 0,0 0 0,-7 9 0,2 6 0,13-20 0,0-1 0,0 0 0,0 1 0,-1-1 0,1 0 0,0 1 0,1-1 0,-1 0 0,0 1 0,0-1 0,0 0 0,1 1 0,-1-1 0,1 0 0,-1 0 0,1 0 0,0 1 0,0 0 0,5 15 0,-6-12 0,0-3 0,-1 0 0,1 1 0,0-1 0,0 0 0,0 0 0,1 0 0,-1 0 0,0 1 0,1-1 0,0 0 0,-1 0 0,1 0 0,0 0 0,0 0 0,0 0 0,0 0 0,0-1 0,1 1 0,1 2 0,17 16 0,-18-17 0,1 0 0,-1 0 0,1 0 0,-1-1 0,1 1 0,0-1 0,0 0 0,1 0 0,-1 0 0,0 0 0,1 0 0,4 1 0,-3-2 0,-1 1 0,1 0 0,-1 0 0,1 0 0,7 6 0,16 9 0,-21-14 0,0 0 0,0-1 0,1 0 0,-1 0 0,0-1 0,1 0 0,-1 0 0,13-1 0,-3 0 0,-1 0 0,1-1 0,-1 0 0,1-1 0,-1-1 0,28-9 0,-11 2 0,30-18 0,-54 24 0,1 1 0,-1-2 0,0 1 0,-1-1 0,1 0 0,-1-1 0,8-7 0,35-22 0,-50 34 0,37-24 0,-36 24 0,0 0 0,0-1 0,-1 1 0,1-1 0,-1 0 0,1 0 0,-1 1 0,0-1 0,0 0 0,1 0 0,-1 0 0,-1 0 0,1 0 0,0-1 0,0 1 0,-1 0 0,1-4 0,-1-6 0,0-9 0,1 20 0,-1 1 0,0-1 0,0 1 0,0-1 0,0 1 0,1 0 0,-1-1 0,0 1 0,0-1 0,1 1 0,-1-1 0,0 1 0,1 0 0,-1-1 0,0 1 0,1 0 0,-1-1 0,1 1 0,-1 0 0,0 0 0,1-1 0,-1 1 0,1 0 0,-1 0 0,1 0 0,-1 0 0,1-1 0,-1 1 0,1 0 0,-1 0 0,1 0 0,0 0 0,12-3 0,-13 3 0,0 0 0,0 0 0,0 0 0,0 0 0,0 0 0,0-1 0,0 1 0,0 0 0,0 0 0,0 0 0,0 0 0,-1 0 0,1 0 0,0 0 0,0 0 0,0 0 0,0 0 0,0-1 0,0 1 0,0 0 0,0 0 0,0 0 0,0 0 0,0 0 0,0 0 0,0 0 0,0 0 0,0-1 0,0 1 0,0 0 0,0 0 0,0 0 0,0 0 0,0 0 0,0 0 0,0 0 0,0 0 0,0-1 0,0 1 0,0 0 0,-10-1 0,10 1 0,-1 0 0,1-1 0,0 1 0,-1 0 0,1 0 0,0 0 0,-1 0 0,1 0 0,0 0 0,-1-1 0,1 1 0,0 0 0,-1 0 0,1 0 0,0 0 0,-1 0 0,1 0 0,-1 1 0,1-1 0,0 0 0,-1 0 0,1 0 0,0 0 0,-1 0 0,1 0 0,0 1 0,-1-1 0,1 0 0,0 0 0,0 0 0,-1 1 0,1-1 0,0 0 0,-1 1 0,-4 15 0,5-14 0,-1 1 0,1-1 0,0 1 0,0-1 0,0 0 0,1 1 0,-1-1 0,0 1 0,1-1 0,0 0 0,1 5 0,0-5 0,-1 0 0,0 0 0,0 1 0,0-1 0,0 0 0,0 0 0,-1 1 0,1-1 0,-1 0 0,1 1 0,-1-1 0,0 1 0,0-1 0,0 0 0,0 1 0,0-1 0,-1 3 0,0-1 0,1-1 0,0 1 0,0 0 0,0 0 0,0-1 0,1 1 0,0 0 0,-1-1 0,3 6 0,1 6 0,0 0 0,-2 1 0,1-1 0,-2 1 0,0 0 0,-1 0 0,-3 24 0,1 9 0,1-35 0,-1 0 0,0 0 0,-1-1 0,-1 1 0,-8 19 0,1 2 0,6-19 0,-1 1 0,0-1 0,-2 0 0,1-1 0,-2 0 0,0 0 0,-20 24 0,27-36 0,-1 0 0,0 0 0,-1-1 0,1 0 0,0 1 0,-8 2 0,-12 10 0,-62 28 0,32-9 0,50-32 0,0 0 0,-1-1 0,1 0 0,0 1 0,-1-1 0,0 0 0,1-1 0,-1 1 0,0-1 0,1 1 0,-7-1 0,-45-5 0,14-1 0,39 6 0,1 0 0,-1 0 0,1 0 0,-1 0 0,1-1 0,-1 1 0,1 0 0,-1-1 0,1 1 0,0-1 0,-1 1 0,1-1 0,-1 0 0,1 0 0,0 1 0,0-1 0,0 0 0,-1 0 0,1 0 0,0-1 0,-1 0 0,1 1 5,1-1-1,-1 0 1,0 1-1,1-1 1,-1 1 0,1-1-1,0 0 1,-1 1 0,1-1-1,0 0 1,0 1-1,0-1 1,0 0 0,1 1-1,-1-1 1,1-2 0,-1 2-147,1-1 0,-1 1 0,0 0 1,0-1-1,0 1 0,0 0 0,0-1 1,-1 1-1,0-4 0,0 4-452,0 1-1,0-1 0,1 1 1,-1-1-1,1 1 1,-1-1-1,1 0 1,-1 1-1,1-1 0,0 0 1,0 0-1,0 1 1,0-3-1,1 3 184,-1-1 1,1 1-1,0 0 1,0-1-1,1 1 0,-1 0 1,0 0-1,0 0 0,0 0 1,1 0-1,-1 0 1,1 0-1,-1 1 0,0-1 1,1 0-1,2 0 0,65-25-7492,37 2 2487,-30 10 3100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1:0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57 912,'0'1'467,"1"1"0,0-1 0,0 0-1,-1-1 1,1 1 0,0 0 0,0 0 0,0 0 0,0 0 0,0-1-1,0 1 1,0 0 0,0-1 0,1 1 0,-1-1 0,0 0 0,0 1-1,0-1 1,1 0 0,-1 1 0,0-1 0,0 0 0,1 0 0,0 0-1,21 7 2100,-25 6-1131,-19-16-19,9 0-832,9-24 2873,0 2-1808,-9 16-1099,4 5-332,2 1-10,-1 0 0,1 1-1,-1 0 1,1 0 0,-1 0-1,0 1 1,0 0 0,0 1 0,-10 0-1,-72 7 349,61-3-426,13-1-93,0 0 0,-20 8 0,1 0-6,13-3-20,0 1 1,1 1 0,-33 21 0,20-11-11,-35 28-10,52-37 6,-1 0 0,2 1 0,0 1 1,0 1-1,1 0 0,1 0 0,0 2 0,1-1 0,1 2 1,0-1-1,-14 32 0,20-37 2,1 0 1,0 1-1,1-1 1,0 1-1,0 0 1,2 0-1,-1 0 1,2 23-1,-1-32 1,1 1 0,0-1 0,0 0 0,1 0 0,-1 0 0,1 0 0,-1 0 0,1 0 0,0 0 0,0 0 0,0 0-1,1 0 1,-1 0 0,1 0 0,0-1 0,-1 1 0,1-1 0,0 1 0,0-1 0,1 0 0,-1 1 0,0-1 0,1-1 0,0 1 0,-1 0 0,1 0 0,0-1 0,0 0-1,0 0 1,0 1 0,0-1 0,0-1 0,5 2 0,18 2 13,-19-2-5,0-1 0,1 0 0,-1 0 0,0 0 0,0-1 0,1-1 0,-1 1 0,12-3 1,12-6 3,0-1 0,40-19 0,-14 4-12,-38 16 0,-1-1 0,33-24 0,-16 10 2,-27 19-1,63-45 20,-65 45-18,-1 0 0,0 0-1,0-1 1,0 1 0,0-1-1,-1 0 1,0 0 0,0-1-1,3-7 1,4-11 5,24-40 1,-5 13-5,-26 43 9,0 1 1,-1-1 0,0 1-1,0-1 1,-1 0 0,0 0 0,0 0-1,-1 0 1,0-13 0,12-20 208,-13 14 241,0 26-256,-1 3-195,0 0 0,0 0-1,0-1 1,0 1 0,0 0 0,0 0 0,0 0 0,0 0-1,1 0 1,-1 0 0,0 0 0,1 0 0,-1 0-1,0 2 1,0 4 25,0-1 0,-1 1 0,1-1 0,-2 1 0,1-1 0,-1 0 0,1 0 0,-2 0 1,1 0-1,-1 0 0,-8 9 0,-11 21 86,9-8-36,-14 22 40,14-29-66,2 1 1,0 0 0,1 0 0,-12 40-1,12-35 32,-21 40 1,-3 5 25,-103 269 393,86-170-314,40-123-194,11-39-4,-1 0 0,0 0 0,-1 0-1,1-1 1,-2 1 0,1-1 0,-6 10-1,7-15-31,0 0-1,0 0 0,1 1 1,0-1-1,-1 0 0,1 1 1,0-1-1,1 1 0,-1 0 0,1-1 1,-1 1-1,1-1 0,0 1 1,1 4-1,-1 1-61,7-1-679,-3-3-1109,-17-4-1830,12-1 3238,0-1 1,0 0 0,0 0 0,0 0-1,0 0 1,0 0 0,1 0 0,-1 0-1,0 0 1,0 0 0,1 0 0,-1 0-1,1-1 1,-1 1 0,1 0 0,0 0-1,0-1 1,-1 1 0,1 0 0,0-1-1,0 1 1,0 0 0,0-3 0,0 1-229,0 0 1,0 0 0,0 0 0,0 0 0,0 0 0,1-1 0,-1 1-1,1 0 1,0 0 0,0 0 0,2-4 0,-2 6 517,0-1-1,1 1 1,-1 0 0,1 0 0,0-1 0,0 1-1,-1 0 1,1 0 0,0 1 0,0-1 0,3-1 0,31-6-1584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1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41 1068,'49'-35'8924,"-49"35"-8848,-1 0 1,1 0 0,0 0 0,0 0-1,0 0 1,0 0 0,0 0 0,0 0 0,-1 0-1,1 0 1,0 0 0,0 0 0,0 0-1,0-1 1,0 1 0,0 0 0,0 0 0,0 0-1,-1 0 1,1 0 0,0 0 0,0 0-1,0 0 1,0-1 0,0 1 0,0 0 0,0 0-1,0 0 1,0 0 0,0 0 0,0 0 0,0-1-1,0 1 1,0 0 0,0 0 0,0 0-1,0 0 1,0 0 0,0-1 0,0 1 0,0 0-1,0 0 1,0 0 0,0 0 0,0 0-1,0 0 1,0-1 0,0 1 0,0 0 0,0 0-1,1 0 1,-1 0 0,0 0 0,0 0-1,0 0 1,0 0 0,0 0 0,0-1 0,1 1-1,-2 0-20,1 0-1,0 0 0,-1 0 1,1 0-1,0 0 0,-1 0 1,1 0-1,0 0 1,-1 0-1,1 0 0,0 0 1,-1 0-1,1 0 0,0 1 1,-1-1-1,1 0 1,0 0-1,0 0 0,-1 0 1,1 1-1,0-1 0,0 0 1,-1 0-1,1 0 0,0 1 1,0-1-1,-1 0 1,1 1-1,0-1 0,0 0 1,0 0-1,0 1 0,0-1 1,-1 0-1,1 1 1,7 35 3456,-6-31-3333,0-1 0,0 0 1,0 1-1,0-1 0,-1 1 0,1 0 0,-1-1 1,0 1-1,-1-1 0,0 8 0,-3 3 102,0 0-1,-1-1 1,-1 1-1,-9 16 0,-9 16 337,-5 7 11,-112 167 1288,113-190-1770,22-25-116,0 1-1,0-1 0,1 1 1,-6 7-1,-2 9 80,-28 34-1,37-52-270,-1 1 0,0-1 0,0 0 0,0-1-1,0 1 1,-1-1 0,0 0 0,0 0 0,0-1 0,0 1-1,-7 1 1,11-4-212,0-1-1,1 0 1,-1 0-1,0 0 1,1 0-1,-1 0 1,0 0-1,1 0 1,-1-1-1,1 1 0,-1 0 1,0-1-1,1 0 1,-1 1-1,1-1 1,-1 0-1,1 0 1,0 0-1,-1 0 1,1 0-1,0 0 1,-1 0-1,0-2 1,-9-5-4024,11 8 4204,-1-1 1,1 1 0,0 0-1,-1-1 1,1 1 0,0-1-1,-1 1 1,1-1 0,0 1-1,-1-1 1,1 1 0,0-1-1,0 1 1,0-1 0,0 1-1,-1-1 1,1 0 0,0 1-1,0-1 1,0 1 0,0-1-1,0 1 1,0-1 0,0 0-1,1 1 1,-1-1 0,0 1-1,0-1 1,0 1 0,0-1-1,1 1 1,-1-1 0,0 1-1,1-1 1,14-17-2952,8 5 1477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1:0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22 1220,'1'0'307,"1"0"-1,-1-1 1,1 1 0,-1 0 0,0-1-1,1 1 1,-1-1 0,0 1-1,1-1 1,-1 0 0,0 1-1,3-3 1,14-3 4826,-33-1-3469,-3 12 105,16-3-1516,0-1 1,-1 0-1,1 0 0,0 0 0,-1-1 0,1 1 0,-1 0 0,1-1 0,-1 0 0,-4 1 1,-28 6 2386,32-7-1742,-7-7 681,-5 14-366,5-6-1075,-1 0 1,1 0-1,0 1 0,-1 1 0,1 0 0,0 0 1,1 1-1,-1 0 0,-11 8 0,7-4-12,1 0 1,0 1-1,0 1 0,1 0 0,-16 18 1,-8 6 169,29-29-265,0 0 1,1 1 0,0 0 0,0 0 0,1 1 0,-6 8 0,-3 8 91,1 1-1,2 1 1,-17 48 0,-35 75 161,56-131-259,0 0 0,-2 0 0,-17 25 0,22-34-20,0-1 0,1 1-1,-1 0 1,2 0 0,-1 0 0,1 0 0,0 1 0,-1 13 0,3-21-5,0 0-1,0 0 1,0 0 0,0 0 0,-1 0 0,1 0-1,0 0 1,-1 0 0,1 0 0,-1 1 0,1-1 0,-1-1-1,1 1 1,-2 2 0,1-2-9,0 0 0,1 0 0,-1 0 0,0 0 0,1 0 0,-1 0 0,1 1 0,0-1-1,-1 0 1,1 0 0,0 1 0,0-1 0,-1 0 0,1 2 0,0-2-17,-1 0 0,1-1 0,0 1 0,-1-1 0,0 1 0,1-1 0,-1 0 0,1 1 0,-1-1 0,0 0 0,1 1 0,-1-1 0,1 0 0,-1 1 0,0-1 0,0 0 0,1 0 0,-1 0 0,0 0 0,1 0 0,-1 0 0,0 0 0,-1 0 0,-3 0-776,16-1-831,-10 1 1331,1-1 0,-1 1 0,1-1 1,-1 1-1,1-1 0,-1 0 0,0 0 0,0 0 0,1 0 0,-1 0 1,0 0-1,0 0 0,0 0 0,0 0 0,0-1 0,0 1 0,0 0 0,0-1 1,-1 1-1,2-2 0,7-10-2902,-9 12 2953,1 1 1,-1-1-1,0 0 1,1 1 0,-1-1-1,1 0 1,-1 1-1,0-1 1,0 0-1,1 1 1,-1-1 0,0 0-1,0 0 1,0 1-1,0-1 1,0 0 0,0-1-1,0 1 148,0 1 0,0-1-1,0 1 1,0-1 0,0 1-1,0-1 1,0 0 0,1 1-1,-1-1 1,0 1 0,0-1-1,0 1 1,1-1 0,-1 1-1,0-1 1,1 1 0,-1-1 0,0 1-1,1-1 1,-1 1 0,0 0-1,1-1 1,-1 1 0,1-1-1,-1 1 1,1 0 0,-1 0-1,1-1 1,-1 1 0,1 0-1,-1 0 1,1 0 0,0-1-1,-1 1 1,1 0 0,23-7-2210,1 0 312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1:0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58 896,'5'-8'2513,"2"-1"1515,-7 9-3976,0-1 1,0 1-1,0 0 0,0-1 0,-1 1 0,1 0 0,0 0 0,0-1 0,0 1 0,-1 0 0,1 0 0,0-1 0,0 1 0,0 0 0,-1 0 0,1 0 0,0 0 0,0-1 0,-1 1 0,1 0 1,0 0-1,-1 0 0,1 0 0,0 0 0,-1 0 0,1 0 0,0 0 0,0 0 0,-1 0 0,1 0 0,0 0 0,-1 0 0,1 0 0,0 0 0,-1 0 0,1 0 0,0 0 0,-1 0 0,1 0 1,-6-3 1052,-1-1 2390,40 3-1968,0-1 0,36-8 1,11 1-430,-18 4-256,-57 4-769,1 1-1,0 0 1,0 0 0,0 0 0,-1 1-1,1 0 1,0 0 0,-1 0 0,1 1-1,-1 0 1,1 0 0,-1 0 0,0 1 0,0 0-1,0 0 1,0 0 0,0 0 0,-1 1-1,1 0 1,-1 0 0,0 0 0,0 0-1,-1 1 1,1 0 0,-1-1 0,0 1-1,0 0 1,-1 1 0,1-1 0,-1 0-1,0 1 1,-1-1 0,1 1 0,-1 0-1,0-1 1,-1 1 0,1 0 0,-1 0-1,0 0 1,-1-1 0,1 1 0,-1 0-1,0-1 1,-1 1 0,1 0 0,-4 6 0,-8 36 313,1-2-66,-18 21 88,14-33-142,-12 42 0,26-70-257,2 1 0,-1 0-1,0-1 1,1 1 0,1 7 0,0 4-7,-1-17-2,0 0 1,0 0-1,0 0 0,0 1 1,0-1-1,0 0 0,1 0 1,-1 0-1,0 0 0,1 0 1,-1 0-1,1 0 0,-1 0 0,1-1 1,0 1-1,-1 0 0,1 0 1,0 0-1,0 0 0,-1-1 1,1 1-1,0 0 0,0-1 1,0 1-1,0-1 0,0 1 1,0-1-1,0 1 0,0-1 1,0 0-1,0 0 0,0 1 1,0-1-1,1 0 0,0 0 0,7 2-40,1-1-1,-1 0 0,1 0 0,-1-1 1,1 0-1,0-1 0,13-2 1,1-2-885,37-12 0,-54 15 404,-1 0 1,0-1-1,1 1 1,-1-1-1,-1-1 0,1 1 1,8-7-1,-11 7-362,0 0-1,-1 0 1,1 0 0,0-1-1,-1 1 1,0-1 0,3-7-1,8-18-7896,-2 22 6561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107 732,'12'0'923,"-1"0"-1,1-1 1,-1 0 0,0-1-1,0 0 1,1-1-1,-1 0 1,-1-1 0,18-8-1,-16 12-558,-11 0-305,0 0 0,0 1 1,0-1-1,0 0 0,0 0 0,0 0 0,0 0 0,0 0 0,-1 0 0,1 0 0,0 0 0,0 0 0,0-1 0,0 1 0,0 0 0,0-1 0,0 1 0,-1 0 0,7-7 5623,-9 7-5549,-7-3 2061,18-1 571,-7 4-2526,-2 0-219,0 0-1,0 0 1,0 0-1,0 0 1,0 0-1,0 0 1,0 0-1,-1 0 1,1 0-1,0 0 0,0 0 1,0 0-1,0-1 1,0 1-1,0 0 1,0 0-1,0 0 1,0 0-1,0 0 1,0 0-1,0 0 1,0 0-1,0 0 0,0 0 1,0 0-1,0 0 1,0 0-1,0-1 1,0 1-1,0 0 1,0 0-1,0 0 1,0 0-1,0 0 1,0 0-1,0 0 0,0 0 1,0 0-1,0 0 1,0 0-1,0-1 1,0 1-1,0 0 1,0 0-1,0 0 1,0 0-1,0 0 0,0 0 1,0 0-1,0 0 1,0 0-1,1 0 1,-1 0-1,0 0 1,0 0-1,0 0 1,-10-4 516,5 3-145,-14-9-46,0 2-1,-1 0 0,0 1 1,-1 1-1,0 1 0,0 1 1,0 1-1,-37-2 0,15 5-18,1 2 0,0 1 0,-65 14 0,34 2-127,1 3 1,1 3 0,1 3 0,-100 55-1,136-63-133,0 2 0,-44 35-1,65-46-51,1 0-1,0 2 1,0-1-1,1 1 1,1 1-1,0 0 1,1 1-1,-9 19 0,16-30-17,0 1-1,0-1 1,0 1-1,1 0 1,0 0-1,0 0 1,0-1-1,0 1 1,1 0-1,0 0 1,0 0-1,0 0 0,1 0 1,-1 0-1,1 0 1,0 0-1,1 0 1,-1 0-1,1-1 1,0 1-1,0-1 1,1 1-1,-1-1 1,1 0-1,5 6 0,-4-5-1,0 1-1,1-1 1,0 0-1,0 0 1,0-1-1,0 0 1,1 0-1,0 0 1,0 0-1,0-1 1,0 0-1,0 0 1,1-1-1,-1 0 1,1 0-1,7 1 1,8 1 22,1 0 0,0-2 0,-1-1 1,1 0-1,0-2 0,29-4 0,27-12-8,-2-3 0,107-43-1,-161 54-3,0-2-1,-1-1 1,0 0-1,-1-2 1,0 0-1,-1-2 1,-1 0-1,-1-1 1,0-1-1,-1 0 1,-1-1-1,-1-1 1,19-32-1,-30 43 31,-1 0-1,-1 0 1,1 0 0,-1 0-1,-1 0 1,0 0-1,0-1 1,-1 1 0,0 0-1,-1-1 1,0 1-1,0 0 1,-1 0 0,0 0-1,-1 0 1,0 0-1,0 0 1,-1 0 0,-5-9-1,7 16-14,1 1 1,0-1-1,-1 1 0,1-1 0,-1 1 1,1 0-1,-1-1 0,0 1 1,1 0-1,-1 0 0,0 0 0,0 1 1,0-1-1,0 0 0,0 1 0,0-1 1,0 1-1,0 0 0,0 0 1,0-1-1,0 1 0,0 0 0,0 1 1,0-1-1,0 0 0,0 1 0,0-1 1,-3 2-1,-4 1 8,0 0 0,0 0 0,0 1 0,-9 6 0,10-5-5,0 0 0,0 1 0,1 0 0,0 1 0,0-1 0,0 1 0,-7 12 0,-35 58 210,22-32-115,15-24-61,2 1 0,0 0 1,1 0-1,-7 28 0,-1 0 15,11-27-41,1 0 1,1-1-1,-2 40 1,2-22-9,3-14-27,1 0 1,2 0-1,5 34 1,-2-22-10,6 361-835,-12-277-6391,7-132 3463,-6 9 3573,1 0 0,0 0-1,-1 0 1,1 1 0,-1-1 0,1 0-1,-1 0 1,1 0 0,-1 0 0,1 0-1,-1 0 1,0 0 0,1 0 0,-1 0-1,0 0 1,0-2 0,-1-4-726,0 0 0,0 0 0,-1 0 0,0 0 0,0 0 0,-1 0 0,-4-8 0,-10-34-3143,15 13 1708,2 1 316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0 400,'17'0'873,"18"0"2162,-1 1 1,42 7 0,-74-8-2826,-1 1 0,1-1 0,-1 1 0,1 0 0,-1-1 0,0 1 0,1 0 0,-1 0 0,0 0 0,0 0 0,1 0 0,-1 0-1,0 0 1,0 0 0,0 1 0,0-1 0,-1 0 0,1 1 0,0-1 0,0 0 0,-1 1 0,1-1 0,-1 1 0,0-1 0,1 1 0,-1 0 0,0 1 0,2 7 623,-2 0 1,1 1-1,-2 12 0,0-4-322,1 14 201,-1 0 1,-2 0 0,-1 1-1,-14 53 1,12-59-391,-7 50 0,9-47-190,3 4-17,1-27-85,0 1-1,0-1 1,-1 0-1,-3 15 1,-10 9 33,11-25-50,-1-1 0,1 1 1,1 1-1,-4 11 1,-2 26 17,1-13-47,2 0 0,-2 52 0,7-82 13,-1-1-1,1 0 0,0 0 1,-1 0-1,1 0 1,-1 0-1,1 0 1,-1 0-1,0 0 0,1-1 1,-1 1-1,0 0 1,1 0-1,-1 0 0,0-1 1,0 1-1,0 0 1,0-1-1,0 1 0,0 0 1,0-1-1,0 0 1,0 1-1,0-1 0,0 0 1,0 1-1,0-1 1,0 0-1,0 0 0,-2 0 1,2 1-134,0-1 0,0 0 1,0 1-1,-1-1 0,1 0 1,0 0-1,0 0 0,-1 0 1,1 0-1,0 0 0,0 0 1,0-1-1,-1 1 0,1 0 1,0-1-1,0 1 0,0-1 1,0 1-1,-2-2 0,2-7-1236,0-1 1,-1 0-1,0 1 0,-1 0 0,0-1 0,-1 1 0,1 0 1,-2 1-1,-8-14 0,-1-5-1448,4 2 463,8-8 332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0 520,'4'2'891,"0"-1"0,0 1 1,1-1-1,-1 0 0,0-1 0,1 1 1,-1-1-1,0 0 0,9 0 0,-3-1 994,-10 2-1777,1-1-1,-1 0 1,0 0-1,0 0 1,1 1-1,-1-1 1,0 0-1,0 1 1,0-1 0,1 0-1,-1 0 1,0 1-1,0-1 1,0 0-1,0 1 1,0-1-1,0 0 1,0 1 0,0-1-1,0 0 1,0 1-1,0-1 1,0 1-1,0-1 1,0 0-1,0 1 1,0-1 0,0 0-1,0 1 1,0-1-1,0 0 1,0 1-1,-1-1 1,1 0-1,0 0 1,0 1 0,0-1-1,-1 0 1,1 0-1,0 1 1,0-1-1,-1 0 1,1 0-1,-1 1 1,-8 14 911,2-7-662,1 0 1,0 0-1,0 1 0,1 0 0,1 0 0,-1 0 1,1 1-1,1 0 0,-5 17 0,4-3-213,1-1 0,1 0-1,1 25 1,1-40-129,-1 0-1,0-1 1,-1 1-1,1 0 1,-1-1-1,-4 8 1,4-8-13,-1 0 1,1 0 0,1 0 0,-1 0 0,0 15-1,1-16-42,0 0 0,0-1 0,-1 1 0,0-1 0,0 1-1,0-1 1,-1 0 0,1 0 0,-1 0 0,0 0 0,-1 0-1,-6 7 1,8-11-344,1-1 201,0 0 0,0-1 0,0 1 0,1-1 0,-1 1 1,0-1-1,0 0 0,1 1 0,-1-1 0,0 0 1,1 1-1,-1-1 0,1 0 0,-1 0 0,1 1 0,-1-1 1,1 0-1,-1 0 0,1 0 0,0 0 0,-1 0 0,1 0 1,0 1-1,0-1 0,0 0 0,0 0 0,0 0 1,0 0-1,0 0 0,0-1 0,0-43-4476,1 29 2624,0 11 1676,0 0 1,0 0-1,1 1 1,-1-1-1,1 0 1,0 1-1,0-1 1,1 1-1,-1 0 1,1 0-1,0 0 1,0 0-1,1 0 1,4-4-1,7-9-588,21-25-649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634 113 1044,'15'-14'2165,"-13"13"-1820,-1-1 0,1 1-1,0-1 1,-1 1 0,1-1 0,-1 1 0,1-1-1,-1 0 1,0 0 0,0 0 0,0 1-1,0-1 1,0 0 0,0 0 0,0-1 0,-1 1-1,1 0 1,-1 0 0,0 0 0,1-5 0,-1 6-259,0 0 1,0 0 0,0 0-1,1 0 1,-1 0 0,0 0-1,1 0 1,-1 0 0,1 0-1,-1 0 1,1 0 0,-1 0-1,1 0 1,0 0 0,-1 0-1,1 1 1,0-1 0,0 0-1,0 0 1,1 0 0,-1 0-26,0 0 0,0 1 1,0-1-1,0 0 1,0 1-1,-1-1 0,1 0 1,0 0-1,0 0 1,-1 0-1,1 0 1,-1 0-1,1 0 0,-1 0 1,1 0-1,-1 0 1,0 0-1,0 0 0,1 0 1,-1-2-1,0 2-30,-1 1 0,0-1 0,1 0 0,-1 1 0,1-1 0,-1 1 0,0-1 0,0 1 0,1-1 0,-1 1 0,0 0 0,0-1 0,1 1 0,-1 0 0,0 0 0,0-1 0,0 1 0,1 0 0,-1 0 0,0 0 0,0 0 0,-1 0 0,-5-2 428,7 2-440,-1 0 0,1-1 0,0 1 0,0 0 0,-1 0 0,1-1 0,0 1 0,0 0 0,-1-1-1,1 1 1,0 0 0,-1 0 0,1 0 0,0 0 0,-1-1 0,1 1 0,0 0 0,-1 0 0,1 0 0,-1 0-1,1 0 1,0 0 0,-1 0 0,1 0 0,0 0 0,-1 0 0,1 0 0,-1 0 0,1 0 0,0 0 0,-1 0 0,1 0-1,-23 3 616,6 0-348,-10-2 348,1 2 1,-43 10-1,16-2-19,7-3 86,0 3 0,-71 25 0,89-25-454,0 1 1,0 2-1,2 1 1,-48 34-1,69-45-219,0 1 0,0-1 0,0 1 0,1 1 0,0-1 0,0 1 1,-5 7-1,8-9-20,-1-1 1,0 0 0,1 1-1,0-1 1,0 0-1,0 1 1,0 0 0,1-1-1,-1 1 1,1-1 0,0 1-1,0 0 1,0-1 0,1 7-1,3 4 0,0 0 0,1 0-1,7 13 1,-10-23-9,0 0-1,0 0 1,1 0 0,-1 0 0,1 0 0,0-1 0,0 0-1,0 1 1,1-1 0,-1 0 0,1-1 0,0 1 0,7 4-1,-1-3 1,0 1-1,1-2 0,-1 1 1,1-1-1,-1-1 0,1 0 1,0-1-1,0 0 0,0 0 1,0-1-1,0-1 0,0 0 1,-1 0-1,1-1 0,0 0 1,0-1-1,12-5 0,7-1 9,0-1-1,-1-1 0,-1-2 1,0-1-1,0-1 0,38-28 0,-46 26 50,0-1-1,-2 0 0,0-1 1,-1-1-1,0-1 0,-2 0 0,-1-1 1,0-1-1,-2 0 0,15-39 0,-24 54 66,4-17 753,-21 24-258,9 1-561,1 1 0,-1-1 0,1 1 0,0 1 0,0-1 0,0 1 0,0-1 0,0 1-1,0 0 1,0 0 0,0 1 0,1-1 0,-4 4 0,-22 13 246,19-12-215,-1 1 0,2 1-1,-1 0 1,1 0 0,1 1 0,0 0 0,0 0 0,1 1 0,0 0 0,1 0 0,0 0 0,1 1 0,0 0 0,1 0 0,0 1 0,-2 13-1,-2 61 389,2 124 0,6-209-472,1 35 17,1 0 0,2 0 0,14 57 0,-9-67-24,16 36 1,4 13-24,-10-7-15,-15-48-425,1 0 1,2-1-1,0 1 0,13 24 1,-16-65-9566,-2 17 9617,-1-1 0,0 0 0,1 1 0,-1-1-1,-1 0 1,1 0 0,0 0 0,-1 0 0,0 0-1,0 0 1,-1-5 0,-1 1-339,-1-2 12,0 0 0,1 1 0,0-1 0,0 0 0,1 0 0,1 0 0,0-1 0,0 1 0,1 0 0,3-16 1,8-17-860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3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15 180,'0'0'1635,"11"-7"6558,-39 10-2252,-3 1-3078,81-19 1187,-30 16-2565,-1 0 0,25 6-1,83 26 1101,-20-3-1388,-100-29-1135,0 1 0,0 0-1,0 1 1,-1 0 0,1 0-1,-1 0 1,0 1 0,0 0-1,0 0 1,0 1 0,-1-1 0,8 9-1,-7-7-7,-1 0 0,1 0 0,-1 0-1,-1 1 1,1 0 0,-1 0 0,0 1 0,0-1-1,-1 1 1,0 0 0,-1-1 0,0 1-1,0 0 1,1 15 0,-2-4-44,0 0 0,-2 0 0,-1 0 0,0 0 0,-7 26 0,7-40-10,0 0 0,-1 0 0,0 0 0,0-1 0,0 1 0,-7 7 0,-15 24 0,24-36 0,1 1 0,-1 0 0,1 0 0,-1 0 0,1 0 0,0 0 0,-1 0 0,1 0 0,0-1 0,0 1 0,0 0 0,0 0 0,-1 0 0,1 0 0,1 0 0,-1 0 0,0 0 0,0 0 0,0 0 0,0 0 0,1 0 0,-1 0 0,0 0 0,1 0 0,-1-1 0,1 1 0,-1 0 0,1 0 0,0 0 0,-1-1 0,2 2 0,34 13 0,-35-13 0,1-1 0,-1 0 0,1 0 0,0-1 0,0 1 0,-1 0 0,1 0 0,0-1 0,0 1 0,0-1 0,0 0 0,0 1 0,0-1 0,-1 0 0,1 0 0,0 0 0,2-1 0,43-5 0,-23 2 0,-14 3 0,15-1 0,0-2 0,-1-1 0,31-9 0,-28 7-168,-13 4 133,0-1-1,20-8 1,-32 11-259,-1 0 1,1 1-1,0-1 0,0 0 1,-1 0-1,1 0 0,0 0 1,-1-1-1,1 1 0,-1 0 1,1-1-1,-1 1 0,0-1 1,1 1-1,-1-1 1,0 1-1,0-1 0,0 0 1,-1 0-1,1 0 0,0 1 1,-1-1-1,1 0 0,0-3 1,-2 4-252,0-1 0,0 1 0,0 0 1,0-1-1,0 1 0,0 0 0,0 0 1,0 0-1,-1 0 0,1 0 0,0 0 0,-1 1 1,1-1-1,-1 0 0,1 1 0,-1-1 1,-2 0-1,2 0-294,-1 0 1,1 0 0,0 1-1,-1-1 1,1 0-1,-1 1 1,1 0 0,-1 0-1,1-1 1,-1 2-1,1-1 1,-3 0-1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54 636,'86'-42'10129,"-84"42"-9781,0-1-1,0 1 1,-1-1 0,1 1-1,0 0 1,0-1 0,0 1-1,0 0 1,-1 0 0,1 0 0,2 1-1,12-1 455,6-4-512,-1 1-1,1 2 0,0 0 0,33 3 1,-7-1-168,168 7 412,-207-6-449,-1-1-1,1 1 0,0 1 1,-1 0-1,0 0 1,13 7-1,-18-9-19,-1 1 0,1-1 0,-1 1 0,0 0 0,1 0 0,-1 0 0,0 0 0,0 0 0,0 0 0,3 5 0,-5-5-11,1-1 0,-1 1 0,1-1-1,-1 1 1,0-1 0,1 1 0,-1-1 0,0 1 0,0-1-1,0 1 1,0-1 0,0 1 0,0-1 0,-1 1 0,1-1 0,0 1-1,-1-1 1,1 0 0,-1 1 0,1-1 0,-1 1 0,-1 1 0,-6 7 261,0 1 0,0-1 1,-1 0-1,-15 11 1,-1 3 267,-4 5 117,0-2 1,-1 0-1,-51 32 0,-3 4 108,18-12-350,42-35-375,2 2 1,0 0 0,0 2-1,2 0 1,-22 29 0,29-25-83,12-22-5,1-1 0,0 0 0,-1 0 1,1 0-1,0 0 0,0 0 0,0 0 0,-1 1 0,1-1 0,0 0 0,0 0 0,1 0 1,-1 0-1,0 1 0,0-1 0,1 0 0,-1 0 0,0 0 0,1 0 0,-1 0 1,1 0-1,0 1 0,1 0-10,-1 0 0,1 1 0,0-1 0,-1-1 0,1 1-1,0 0 1,0 0 0,0-1 0,1 1 0,-1-1 0,0 0 0,1 1 0,-1-1 0,0 0 0,1-1 0,0 1 0,-1 0 0,1-1 0,-1 1 0,1-1 0,0 0 0,-1 0 0,1 0 0,4-1-1,18-4-869,0-2-1,-1-1 1,0-1-1,0-2 1,-1 0-1,22-15 1,-12 5-2815,40-34 1,-54 40 2197,-10 7 203,-1 1 1,0-2-1,11-15 1,15-14-1441,4 9 611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19 107 1668,'-3'-3'7548,"-7"-2"-5234,10 5-2265,0 0-1,0 0 0,0 0 1,-1 0-1,1 0 0,0 0 1,0 0-1,0 0 1,0 0-1,-1 0 0,1 0 1,0 0-1,0 0 0,0 0 1,0 0-1,0 0 0,-1 0 1,1 0-1,0 0 0,0 0 1,0 0-1,0 0 0,-1 0 1,1 0-1,0 0 0,0-1 1,0 1-1,0 0 0,0 0 1,0 0-1,0 0 0,-1 0 1,1 0-1,0-1 1,0 1-1,0 0 0,0 0 1,0 0-1,0 0 0,0 0 1,0-1-1,0 1 0,0 0 1,0 0-1,0 0 0,0 0 1,0-1-1,0 1 0,0 0 1,0 0-1,0 0 0,0 0 1,0-1-1,0 1 0,0 0 1,0 0-1,0 0 1,0 0-1,0 0 0,1-1 1,-1 1-1,0 0 0,0 0 1,0 0-1,0 0 0,0 0 1,18-8 971,31-5-1016,-46 13 81,113-21-1057,44-11-4439,-138 24 3591,-19 7 1304,1-1 0,0 0 0,0 1 0,0 0 0,1 0 0,-1 0 1,0 0-1,6 0 0,2 1-1345</inkml:trace>
  <inkml:trace contextRef="#ctx0" brushRef="#br0" timeOffset="1">44 521 1176,'9'22'2681,"-5"10"6274,-4-31-8746,0 0 0,1-1 0,-1 1 0,0 0 1,1-1-1,-1 1 0,1-1 0,-1 1 0,1-1 0,-1 1 0,1-1 1,-1 1-1,1-1 0,0 1 0,-1-1 0,1 1 0,-1-1 0,1 0 1,0 0-1,-1 1 0,1-1 0,0 0 0,0 0 0,-1 0 0,1 0 1,0 1-1,0-1 0,-1 0 0,1 0 0,0-1 0,-1 1 0,1 0 1,0 0-1,0 0 0,-1 0 0,2-1 0,26-6 1711,-10-2-1721,1 1 0,0 1 1,0 0-1,1 2 0,23-4 0,-19 4-794,0 0 0,-1-2 0,23-10 0,13-6-3431,-50 20 2354,0 0-1,0 1 1,0 0 0,0 1-1,10 0 1,-15-12-3634,6 4 3467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670 107 892,'61'-35'8204,"-60"35"-8100,-1-1 0,0 1-1,1-1 1,-1 0 0,0 1 0,1-1-1,-1 1 1,0-1 0,0 0-1,1 0 1,-1 1 0,0-1 0,0 0-1,0 1 1,0-1 0,0 0-1,0 1 1,0-1 0,0 0 0,-1 0-1,1 0 1,1-13 1152,3 11-989,1 0 0,-1 1 0,0-1 0,1 1 0,-1 0 0,1 1 0,0-1 0,5 0 0,18-8 1241,-27 10-1395,0 0 0,-1 0 0,1-1 0,0 1 0,-1 0 0,1-1 0,0 1 0,-1 0 0,1-1 1,0 1-1,-1-1 0,1 1 0,-1-1 0,1 1 0,-1-1 0,0 0 0,1 1 0,-1-1 0,1 0 0,-1 1 1,0-1-1,1-2 2151,-2 3-2166,-1 0 0,1 0 1,0 0-1,-1 1 0,1-1 0,0 0 0,0 1 0,0-1 0,-1 1 0,1-1 0,0 1 1,0 0-1,0-1 0,0 1 0,0 0 0,0 0 0,0 0 0,0 0 0,0 0 0,0 0 1,0 1-1,-16 14 625,-319 238 3255,171-118-3210,-12 14-324,86-60-387,90-89-57,0 0 0,0 0 0,1 0 0,-1 0 0,0-1-1,0 1 1,1 0 0,-1 0 0,0 1 0,1-1 0,-1 0 0,1 0 0,0 0 0,-1 0 0,1 0 0,0 0-1,0 1 1,0-1 0,-1 0 0,2 3 0,-1-4-1,0 1 1,1 0-1,-1-1 0,1 1 0,0 0 1,-1-1-1,1 1 0,-1-1 0,1 1 1,0-1-1,0 1 0,-1-1 0,1 1 1,0-1-1,0 0 0,0 1 0,-1-1 1,1 0-1,0 0 0,0 1 0,1-1 1,6 0-6,-1 1 1,1-1 0,-1 0 0,1-1 0,14-3 0,200-33-46,-56 11 14,4 2 17,-84 13-8,-77 10 17,0 1-1,1 0 0,-1 0 0,14 3 0,16 1-92,-37-4 43,-2-31-3453,-1 16 3218,1-1 0,3-29-1,4 13 119,-1 1 0,-1-1 0,0-36 0,-5 54 166,-1-1 1,0 1 0,-1 0 0,-4-15 0,5 25 71,0 0 0,0 0 0,0 0 0,1-1 0,0 1 0,0 0 0,0 0 0,0-1 0,1 1 0,-1 0 0,1 0 0,0-1 0,1 1 0,-1 0 0,1 0 0,0 0 0,-1 1 0,2-1 0,-1 0 0,0 1 0,5-5 0,-7 7-44,0 1-1,0-1 1,-1 1-1,1 0 1,0-1 0,0 1-1,0 0 1,0-1-1,-1 1 1,1-1-1,0 1 1,0 0-1,-1 0 1,1-1-1,0 1 1,-1 0 0,1-1-1,0 1 1,-1 0-1,1 0 1,0 0-1,-1-1 1,1 1-1,0 0 1,-1 0-1,1 0 1,-1 0-1,1 0 1,0 0 0,-1 0-1,1 0 1,-1 0-1,1 0 1,0 0-1,-1 0 1,1 0-1,-1 0 1,1 0-1,0 0 1,-2 0 0,2 0 1,-1 0 0,1 0 1,-1 0-1,0 0 0,1 0 1,-1 0-1,0 0 0,1 0 1,-1 0-1,0 0 0,1 0 1,-1 0-1,0 0 0,1 1 1,-1-1-1,1 0 0,-1 0 1,0 1-1,1-1 0,-1 0 1,1 1-1,-1-1 0,1 1 1,-1-1-1,1 0 0,0 1 1,-1-1-1,1 1 0,-1-1 1,1 1-1,0 0 0,-1 0 1,4 6 139,-2-6-139,-1 0 1,1 0 0,-1 0 0,1 0-1,-1 0 1,0 0 0,1 0-1,-1 0 1,0 0 0,0 0 0,1 0-1,-1 0 1,0 0 0,0 0 0,0 0-1,0 0 1,-1 0 0,1 1-1,-1 1 1,-12 34 397,-2-1 0,-27 48 0,27-57-321,1 0 0,1 1 0,1 0 0,2 1 0,1 0-1,-8 43 1,2 311-153,15-355-18,0-15-37,1-7-51,-1-1 1,0 0-1,0 0 1,0 0-1,-1 1 0,0-1 1,0 0-1,0 0 1,-1 0-1,-3 9 0,4-14 114,1 1 0,0-1 0,0 1 0,0-1 0,0 0 0,0 1 0,0-1 0,0 1-1,0-1 1,0 1 0,0-1 0,0 1 0,0-1 0,0 1 0,0-1 0,0 1 0,1-1 0,-1 0-1,0 1 1,0-1 0,1 1 0,-1-1 0,0 0 0,0 1 0,1-1 0,-1 0 0,1 1-1,-1 0-10,0-1 0,0 0 0,1 0 0,-1 0-1,0 0 1,0 0 0,0 0 0,0 0 0,1 1-1,-1-1 1,0 0 0,0 0 0,0 0-1,1 0 1,-1 0 0,0 0 0,0 0 0,0 0-1,1 0 1,-1 0 0,0 0 0,0 0-1,0 0 1,1 0 0,-1 0 0,0 0 0,0 0-1,0-1 1,0 1 0,1 0 0,-1 0 0,0 0-1,0 0 1,0 0 0,0 0 0,1 0-1,-1-1 1,0 1 0,0 0 0,0 0 0,0 0-1,0 0 1,0-1 0,1 1 0,-1 0 0,0 0-1,0 0 1,0 0 0,0-1 0,0 1-1,0 0 1,0 0 0,0 0 0,0-1 0,0 1-1,0 0 1,0 0 0,0 0 0,0-1-1,0 1 1,0 0 0,0 0 0,0 0 0,0-1-1,-1 1 1,1 0 0,1-4-509,0 0 1,0 0-1,1 0 1,-1 0-1,1 1 1,0-1-1,0 0 1,0 1 0,1 0-1,2-4 1,11-19-2285,0-15-958,-12 30 3055,0-1 0,1 1 0,0 0 0,1 0 0,0 1 1,0-1-1,10-9 0,30-27-998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14 1188,'0'0'317,"0"-1"0,0 1 0,0-1 0,0 1 0,-1-1 0,1 1 0,0-1 0,0 1 0,0-1 0,0 1 0,0-1 0,-1 1 0,1-1 0,0 1 0,-1-1 0,1 1 0,0 0 0,0-1 0,-1 1 0,1-1 0,-1 1 0,1 0 0,0 0 0,-1-1 0,1 1 0,-1-1 0,-17 0 3845,-28 11-1248,36-7-2010,-1 0-549,-1 0 1,0 1-1,1 0 0,-1 1 0,1 0 1,1 1-1,-20 14 0,26-18-310,1 1-1,0 0 0,0 0 0,1 0 1,-1 0-1,1 0 0,-1 1 1,1-1-1,0 1 0,0-1 1,1 1-1,-3 5 0,2 1 6,1-1 0,0 1 0,0 0 0,2 11 0,-1-20-48,0 7 14,1 0 0,0 0 1,0 0-1,1 0 1,0 0-1,1 0 1,0-1-1,0 1 0,1-1 1,-1 1-1,1-1 1,6 7-1,8 9 61,1-1-1,23 21 1,-19-19-38,87 77 190,19 20 845,-102-92-597,-17-20-209,-1 1 0,-1 0 0,1 0 0,8 15 0,-10-12-47,-2-6 31,0 1 0,-1 0 0,0 0 0,6 16 0,-10-21-193,1-1 0,-1 1 0,1-1 0,-1 1 1,0 0-1,0-1 0,0 1 0,0 0 1,0-1-1,-1 1 0,1 0 0,-1-1 0,0 1 1,0-1-1,0 1 0,0-1 0,0 1 1,0-1-1,-1 0 0,1 0 0,-4 5 1,-9 6 57,0 0 1,-1 0-1,-1-1 1,0-1-1,0-1 1,-1 0-1,-1-1 1,1-1-1,-1-1 1,-1 0-1,-22 4 1,7-3-391,-1-1 0,0-2 0,0-1 0,0-2 0,-49-4 0,69 1-150,0 0 1,1-1 0,-24-7 0,31 6 36,0 0 0,0 0-1,0 0 1,0-1-1,1 0 1,-1 0 0,1-1-1,-10-10 1,8 8-212,2-1 0,-1 0 0,1 0 1,0 0-1,1-1 0,0 0 0,0 0 1,1 0-1,0-1 0,-4-17 0,3 5-1026,2 0 0,0 0-1,2-40 1,0 12-758,4-71-2014,7 63 2638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1164,'22'-9'1746,"5"-11"4880,-23 17-5179,1-1-1,-1 1 1,1-1 0,0 2-1,6-4 1,20 0-431,326 2-2297,-121-7-5990,-69-1-411,-117 11 5664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0 954 832,'6'8'2040,"0"1"1,1-1-1,10 10 0,-4-4 4515,-13-14-6355,0 0-1,1 1 1,-1-1 0,0 1 0,0-1-1,1 0 1,-1 1 0,0-1-1,0 1 1,0-1 0,0 1-1,0-1 1,0 1 0,0-1 0,0 1-1,0-1 1,0 1 0,0-1-1,0 1 1,0-1 0,0 1-1,0-1 1,0 1 0,0-1 0,-1 1-1,1-1 1,0 0 0,0 1-1,0-1 1,-1 1 0,1-1-1,0 0 1,-1 1 0,1-1 0,0 0-1,-1 1 1,1-1 0,-1 0-1,1 1 1,-1-1 0,-6 10 4262,-10-9-1521,11-2-2431,17-4-483,24 4-1816,-35 1 1639,-1 0 0,0 0 0,1 0 0,-1 0-1,0 0 1,0 0 0,1 0 0,-1 0 0,0 0 0,0 0 0,1 0 0,-1 0 0,0-1 0,1 1 0,-1 0 0,0-1 0,1 1 0,-1 0 0,0-1 0,1 1 0,-1-1 0,1 1 0,-1-1 0,1 1 0,-1-1-1,1 1 1,-1-1 0,1 0 0,-1 1 0,1-1 0,0 0 0,-1 1 0,1-1 0,0-1 0,4-27-5844,2-1 1074,-7-5 775,0 22 2699,0 0 0,1 0 0,1 0 1,3-19-1,7 9-421</inkml:trace>
  <inkml:trace contextRef="#ctx0" brushRef="#br0" timeOffset="1">596 113 1036,'2'-2'333,"0"0"-1,1-1 1,-1 1-1,0 0 1,0-1-1,-1 1 1,1-1-1,2-4 1,-3 5 115,-1-1 1,1 1-1,0 0 1,-1-1-1,0 1 1,1 0-1,-1-1 1,0 1-1,0-1 1,-1 1-1,1 0 1,0-1 0,-1 1-1,1 0 1,-1-1-1,0 1 1,0 0-1,0 0 1,0 0-1,0 0 1,0 0-1,-1 0 1,1 0-1,-1 0 1,1 0-1,-1 0 1,0 1-1,1-1 1,-3-1-1,-2-2 448,-16-10 2132,15 16-1594,4 12 57,13 215 829,-8-193-2202,-2-1 1,-8 61-1,6-69-91,-27 157 107,26-167-132,-9 36-30,-24 63 0,0-2-81,-13 28-1475,49-140 1460,-1 0 0,1 1 0,-1-1 0,1 0 1,-1 0-1,1 0 0,0 0 0,0 0 0,0 1 0,0-1 1,0 0-1,0 0 0,0 0 0,0 1 0,0-1 0,0 0 1,1 0-1,-1 0 0,0 0 0,1 0 0,-1 0 1,1 1-1,-1-1 0,1 0 0,0 0 0,-1-1 0,1 1 1,0 0-1,0 0 0,0 0 0,0 0 0,0-1 0,-1 1 1,1 0-1,1-1 0,-1 1 0,0-1 0,0 1 1,0-1-1,0 1 0,0-1 0,0 0 0,0 0 0,1 1 1,-1-1-1,0 0 0,2 0 0,3 0-402,-1 0-1,0-1 0,0 1 1,0-1-1,0 0 1,0-1-1,0 1 1,0-1-1,8-3 1,24-18-3098,-1-2 1,34-28-1,-21 12 1578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0 624,'-16'1'3114,"0"1"1,0 0-1,-26 7 0,-45 20 2003,68-22-4858,2 1 0,-1 1 0,1 1-1,0 0 1,1 1 0,0 1-1,1 0 1,0 2 0,1-1 0,1 2-1,0 0 1,1 0 0,0 1-1,2 0 1,0 1 0,0 1 0,2-1-1,0 1 1,1 1 0,-5 21 0,8-23-201,-2 0-21,2 0 0,0 1 0,1 0 0,-1 33 0,5-9-82,1 0 1,9 44 0,-7-76 34,-1 0 1,2 0-1,-1-1 1,1 0-1,0 0 1,1 0-1,12 14 1,-6-6 26,-10-15 5,-1 0 0,2 1 1,-1-1-1,0 0 0,0 0 0,1-1 0,-1 1 1,1 0-1,-1-1 0,1 1 0,0-1 1,-1 0-1,1 0 0,0 0 0,0 0 1,3 0-1,2 0 63,-1-1 1,0 1-1,0-1 0,1-1 1,-1 1-1,10-3 1,3-2 159,0-1 1,0-1-1,27-13 1,-29 11-64,0-1 1,0-1-1,-1 0 0,20-19 0,-29 23-114,0 0 0,0-1-1,-1 0 1,-1-1 0,1 0-1,-1 0 1,-1 0 0,0 0-1,6-16 1,-5 9 40,-1 1 0,5-29 0,-9 37-82,0 0 0,-1-1 0,-1 1 0,1 0 0,-1 0 0,0-1 0,-1 1 0,-3-11 0,-2-9 35,5 18-48,-1 0 1,1 0 0,-1 0 0,-1 0 0,0 0-1,0 1 1,-9-14 0,-46-30-97,50 44-27,0 0 0,0 1 0,-1 0 0,1 1 1,-2 0-1,1 1 0,-1 0 0,1 0 1,-1 1-1,-13-3 0,-20-9-947,25 8 507,-8-2-1460,0-2 0,1 0 0,-27-19 0,-34-25-7766,85 55 9527,-14-14-2254,16 14 2409,0 0-1,0 0 1,0 0-1,0 1 1,0-1-1,0 0 0,0 0 1,0 0-1,0 0 1,0 0-1,1 1 1,-1-1-1,0 0 1,0 0-1,1 0 1,-1 1-1,1-1 1,-1 0-1,1 1 1,-1-1-1,1 0 0,-1 1 1,1-1-1,1 0 1,21-21-1783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21 1572,'0'0'389,"0"-1"0,-5-10 8944,4 11-8944,1 0 0,-1 0 0,1-1 0,-1 1 0,-19 2 3571,18-1-3874,-1 0 1,1 0 0,0 0-1,0 0 1,-1 0-1,1 1 1,0-1-1,0 1 1,0-1 0,0 1-1,1 0 1,-1 0-1,0 0 1,1 0-1,-2 3 1,1 0-5,0 0-1,0 0 1,1 0-1,-1 0 1,1 0-1,0 1 1,1-1-1,-1 1 1,1-1-1,0 0 1,1 1 0,-1-1-1,1 1 1,0-1-1,1 0 1,3 10-1,-1-3-62,1-1-1,1 0 1,0 0 0,0-1-1,1 0 1,0 0-1,1 0 1,0-1-1,1 0 1,-1-1 0,2 0-1,-1 0 1,1-1-1,13 8 1,16 8-26,-25-14-2,0 0-1,1-1 0,0-1 1,28 9-1,-30-12 12,0-2 0,1 0 0,0 0 0,-1-1-1,1-1 1,0 0 0,-1-1 0,1 0 0,-1-1 0,1-1-1,-1 0 1,0-1 0,0 0 0,0-1 0,-1 0 0,1-1-1,-1-1 1,-1 0 0,1-1 0,-1 0 0,0 0 0,-1-1 0,0 0-1,16-21 1,-11 11 7,-1-2 0,-1 1-1,-1-1 1,10-25 0,18-61 505,-39 106-492,-1 0 0,1 0 0,-1 1 1,1-1-1,0 0 0,-1 0 1,1 1-1,0-1 0,-1 0 0,1 1 1,0-1-1,0 1 0,0-1 1,0 1-1,-1-1 0,1 1 0,0-1 1,0 1-1,0 0 0,2-1 0,-2 1 196,-5 2-115,-1 0-1,0 0 1,1 1 0,-1-1-1,1 1 1,0 0-1,0 1 1,0-1 0,0 1-1,1-1 1,0 1 0,-1 0-1,1 1 1,1-1-1,-5 7 1,-16 23 434,12-22-364,3-2-31,0 0-1,1 1 1,-1 0 0,-7 18 0,2 0 107,5-12-113,1 0 0,1 1 0,1-1 0,-7 36 0,-15 337 481,27-329-1046,0 112-162,0-58-7889,0-114 8249,0 0 0,0 0 1,0 0-1,0 0 0,0 0 1,0 0-1,1 0 0,-1 0 0,0 0 1,1 0-1,-1 0 0,1 0 1,-1 0-1,1-1 0,-1 1 1,1 0-1,0 1 0,5 10-5380,-6-12 5497,0 1-1,0-1 0,0 0 0,0 1 1,0-1-1,0 0 0,0 1 0,1-1 1,-1 0-1,0 1 0,0-1 1,0 0-1,0 0 0,0 1 0,1-1 1,-1 0-1,0 0 0,0 1 0,0-1 1,1 0-1,-1 0 0,0 0 0,0 1 1,1-1-1,-1 0 0,0 0 1,1 0-1,-1 0 0,0 0 0,0 0 1,1 1-1,-1-1 0,0 0 0,1 0 1,-1 0-1,0 0 0,1 0 0,-1 0 1,0 0-1,1 0 0,-1 0 1,1-1-1,0 1-191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77 149 524,'5'-2'627,"0"0"1,0 0-1,0 0 1,0 0-1,0-1 1,-1 0-1,1 0 0,-1 0 1,0 0-1,0-1 1,0 0-1,0 1 1,0-2-1,-1 1 0,0 0 1,0-1-1,3-4 1,9-13 1764,-13 19-2066,0 1-1,0 0 0,0-1 0,0 0 0,-1 1 0,1-1 0,-1 0 0,1 0 0,-1 0 0,0 0 0,-1 0 0,1 0 0,0 0 0,-1 0 0,1-5 0,11-6 1041,-12 25-869,0 0-1,-1 0 1,-1 0-1,0 0 1,-3 11-1,0 30 490,-36 217 950,32-199-1721,-17 67-42,17-87-160,4-28-10,2-1-1,-3 35 0,-6 58-68,12-111 15,-1-1 0,1 0-1,0 0 1,0 0-1,-1 0 1,0 0-1,1 0 1,-1 0 0,0 0-1,0 0 1,0 0-1,0-1 1,0 1-1,0 0 1,0-1 0,-1 1-1,1 0 1,-1-1-1,1 0 1,-1 1-1,-3 1 1,5-4-100,0 1 0,0-1 0,-1 1 0,1-1 0,0 1 0,0-1 0,0 1 0,0-1 0,-1 0 0,1 1 0,0-1 0,0 1 0,0-1 0,0 0 0,1 1 1,-1-1-1,0 1 0,0-1 0,0 0 0,0 1 0,1-1 0,-1 0 0,3-3-459,-1-1 0,0 1 0,0 0 0,0-1-1,-1 1 1,0-1 0,0 1 0,0-1 0,0 0 0,0 1 0,-1-1 0,0 0 0,0 0 0,-1 1 0,1-1 0,-1 0 0,0 1 0,0-1 0,-3-7 0,-14-13-1896,10 15 1223,0-2 0,0 1-1,-7-18 1,11 0-326,4 24 1353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14 157 1148,'-7'-14'9348,"0"-1"-1737,8 14-7500,-1 0 0,0 1 0,0-1 0,1 0 0,-1 0 0,0 1 0,1-1 0,-1 0 0,1 1 0,-1-1 0,1 1-1,-1-1 1,1 0 0,0 1 0,-1-1 0,1 1 0,0 0 0,-1-1 0,1 1 0,0-1 0,0 1 0,-1 0 0,1 0 0,0-1 0,1 1 0,34-10 78,0 1 1,0 3-1,1 0 0,56 0 1,-17 0-149,391-44-74,-421 46-533,95-10 561,-49 11-8097,-118 4 4869,1 1 0,-47 11-1,32 0 1200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26 595 1608,'-6'-3'427,"-6"-4"4189,12 6-4061,-2-1 1110,1 2-1110,1-1 0,-1 0 0,1 1 1,-1-1-1,1 0 0,-1 0 0,1 1 0,0-1 0,-1 0 0,1 0 0,0 0 0,0 0 0,-1 1 0,1-1 1,0 0-1,0-3 2043,15-11-126,72-18 1753,297-161 1475,-184 97-5681,-75 39-19,-32 14 0,55-28 0,-134 64 0,1 1 0,32-12 0,-46 19-4,5-1 12,-11-5-54,3 5-197,10-6-1136,-8 3-274,-10 9-891,-37 9-8298,46-14 10441,0 0-1,0 1 0,0-1 1,0 0-1,-1 1 0,1-1 1,0 1-1,0-1 1,0 1-1,0-1 0,0 1 1,0 0-1,1 0 0,-1-1 1,0 1-1,0 0 1,0 0-1,0 1 0,1-1 252,-1-1 0,1 1 0,0-1 0,0 0 0,0 1 0,0-1 0,-1 1 0,1-1 0,0 1 0,0-1 0,0 1 0,0-1 0,0 0 0,0 1 0,0-1 0,1 1 0,-1-1 0,0 1 0,0-1 0,0 1 0,0-1 0,0 0 0,1 1 0,-1-1 0,0 1 0,0-1 0,1 0 0,-1 1 0,0-1 0,1 0 0,-1 1 0,0-1 0,1 0 0,-1 0 0,1 1 0,-1-1 0,13 7-2025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1316,'0'50'5513,"0"-16"1077,1-33-6357,-1 0 0,1 1-1,0-1 1,0 0 0,0 0 0,0 0-1,0 0 1,0 0 0,1-1 0,-1 1-1,0 0 1,0 0 0,1-1 0,-1 1-1,0-1 1,1 1 0,-1-1-1,0 1 1,1-1 0,1 0 0,36 7 2380,6-4-535,-30-1-1452,0-1 0,22-1 0,155-13 578,121-2-2488,-201 8-5772,-34 0-8136,-63 7 13128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4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1141 1164,'5'-3'244,"20"-14"3998,-24 15-3546,0 1 0,0-1 0,-1 1 0,1-1 0,0 0 0,0 0 0,-1 1 0,1-1 0,-1 0 0,0 0 0,0 1 0,1-1 0,-1 0 0,0-3 0,-2 13-309,1-1-1,-1 1 1,0-1-1,-1 0 1,0 1 0,0-1-1,-4 7 1,-8 19 310,9-17-525,2 0 0,0 1 0,1 0 0,1 0 0,1 0-1,0-1 1,1 1 0,1 0 0,0 0 0,1 0 0,1 0-1,1 0 1,8 21 0,-1 4 14,-3-12-13,2 0 0,24 55 0,-8-35-25,3-1 0,53 70-1,-23-41-85,22 24 262,-81-101-306,1 0 1,-1 0 0,1-1 0,0 1-1,-1 0 1,1 0 0,0 0 0,0-1-1,0 1 1,0 0 0,0-1 0,0 1-1,0-1 1,0 1 0,0-1 0,0 1-1,0-1 1,0 0 0,0 0 0,0 1-1,0-1 1,0 0 0,0 0 0,0 0-1,0 0 1,0 0 0,1 0 0,-1 0-1,0-1 1,0 1 0,0 0 0,0-1-1,0 1 1,0-1 0,0 1 0,0-1-1,0 1 1,0-1 0,0 1 0,1-2-1,2-2 2,1 0-1,-1 1 1,1-2-1,-1 1 1,-1 0-1,1-1 1,-1 0-1,1 0 1,-1 0-1,0 0 1,-1 0-1,0 0 1,0-1-1,0 1 1,0-1-1,-1 0 1,0 0-1,0 1 1,0-12-1,0-3-4,0-1 0,-2 1 0,0-1 0,-7-28-1,3 21-8,-40-168 12,8 37-21,10 36-2,-4-42-10,9 39 4,-5-46-25,6 30 4,16 116 33,2 0 0,0 0 0,2 0 1,1-1-1,1 1 0,1 0 0,1 0 1,7-27-1,-3 37 2,1 1 1,0 0 0,1 1-1,1 0 1,0 0-1,0 1 1,15-13-1,-15 15 2,5-4-5,-1 1 1,2 1-1,0 0 0,1 1 1,0 1-1,0 0 1,1 2-1,1 0 1,28-10-1,17-1 22,102-18 1,-121 29-22,46-6 1,1 4 0,111 0 0,193 19 77,-217-1-15,1611 8 1780,-1465-15-1338,258 9 112,-388-4-464,926 17 594,-842-38-267,-204 9-401,34-9-9,-38 4-110,-67 11 29,0 0 0,0 0 1,0 0-1,-1 0 0,1-1 0,6-3 0,-9 5-89,0-1 0,0 0 0,0 1-1,0-1 1,0 0 0,0 0-1,0 0 1,0 0 0,0 0-1,0 0 1,0 0 0,0 0-1,-1 0 1,1 0 0,0-1-1,-1 1 1,1 0 0,-1 0-1,1-1 1,-1 1 0,1-2 0,-5 0-453,0 0 1,0 1 0,0-1 0,0 1 0,0 0 0,0 0-1,-1 0 1,1 1 0,0-1 0,-1 1 0,-4-1 0,-25-3-2619,0 2 1,-47 1 0,-68 11-2328,41 4 2599,-14 1 592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28 129 1200,'-6'-7'6775,"-3"0"-3723,8 7-2907,1 0-1,-1-1 1,0 1 0,1 0 0,-1 0-1,1-1 1,-1 1 0,0 0-1,1-1 1,-1 1 0,1-1 0,-1 1-1,1-1 1,-1 1 0,1-1 0,0 1-1,-1-1 1,1 1 0,0-1-1,-1 1 1,1-1 0,0 0 0,-1 1-1,1-1 1,0 1 0,0-1-1,0 0 1,0 1 0,0-1 0,0 0-1,0 1 1,0-1 0,0 0-1,0 1 1,0-1 0,0 0 0,0 1-1,1-1 1,-1-1 0,0-5 2691,53-8 176,262-41-773,-287 51-2092,0 0 0,30 1 0,-57 4-118,1-1 0,-1 1 0,1 0 1,0 0-1,-1 0 0,1 0 0,-1 1 0,1-1 1,-1 0-1,1 1 0,-1-1 0,1 1 0,-1-1 1,1 1-1,-1 0 0,1-1 0,-1 1 0,0 0 1,2 2-1,-3-2 10,1 0 1,-1 0-1,0 1 1,0-1-1,0 0 1,1 1-1,-1-1 1,-1 0-1,1 1 1,0-1-1,0 0 0,0 1 1,-1-1-1,1 0 1,-1 0-1,1 1 1,-1-1-1,1 0 1,-2 1-1,-5 16 391,5-13-329,-1 1-1,1 0 1,-1-1-1,0 1 0,-1-1 1,1 0-1,-1 0 1,-7 7-1,-95 87 952,65-64-752,1 3 1,-60 74-1,81-87-237,3-4-10,1 0 1,-13 24 0,24-37-37,0 1 0,0 0 0,1 0 0,0 0 0,1 0 0,0 1 0,1-1 0,-1 1 0,1 11 0,1-13-9,0-4 5,0-1 0,0 1 0,0 0 1,1 0-1,-1 0 0,1 0 0,2 7 0,-2-9-11,0-1 0,0 1 1,0-1-1,0 1 0,1-1 0,-1 1 0,0-1 0,1 0 1,-1 0-1,1 0 0,0 0 0,-1 0 0,1 0 0,0 0 1,-1 0-1,1-1 0,0 1 0,0-1 0,0 1 0,0-1 1,1 1-1,23 1-29,-1-1 0,1-1 0,-1-2 0,1 0 0,-1-1 0,39-11 0,-17 4-245,-26 6-432,0-1-1,-1-1 0,0-1 1,34-17-1,-40 16-920,-1 0 0,0-1 0,0 0 0,12-12 0,-23 18 1012,0 0 1,0 0-1,-1 0 0,1 0 0,-1 0 0,0 0 0,1-1 0,-2 1 0,1-1 0,0 1 0,-1-1 1,1 1-1,-1-1 0,0 1 0,0-1 0,0 1 0,-1-5 0,0-4-950,6-4-984,16-4 403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369 129 1516,'1'0'161,"-1"-1"0,1 1-1,0 0 1,-1-1 0,1 1-1,-1 0 1,1-1 0,-1 1-1,1-1 1,-1 1 0,1-1 0,-1 1-1,1-1 1,-1 1 0,1-1-1,-1 1 1,0-1 0,1 1-1,-1-1 1,0 0 0,0 1 0,1-1-1,-1 0 1,0 1 0,0-1-1,0 0 1,0 1 0,0-1 0,0-1-1,-1 1 228,1 0-1,-1 0 1,1-1-1,-1 1 1,0 0-1,0 0 1,0 0-1,0 0 1,1 0-1,-1 0 1,-1 0-1,1 0 1,0 1-1,-1-2 1,-28-12 4890,12 11-4578,11 3-426,-1 1-1,0 0 0,1 1 1,-1-1-1,1 1 1,-1 1-1,1-1 0,0 1 1,0 1-1,0-1 0,1 1 1,-8 6-1,-8 7-91,1 1 1,-20 22-1,1-1 168,32-31-309,0 1 0,1 0 0,1 0 0,-1 1 0,1 0-1,-6 15 1,2-6-2,5-8-22,1-1 0,0 0 0,0 1 0,1 0 0,0 0 0,1 0 0,0 0 0,1 0 0,0 1 1,1 15-1,1-21-10,-1-1 1,1 1 0,0 0 0,0 0 0,0 0-1,1-1 1,0 1 0,0-1 0,1 1 0,-1-1 0,1 0-1,0 0 1,1 0 0,-1 0 0,1-1 0,0 1-1,0-1 1,0 0 0,1 0 0,0 0 0,5 3-1,1 0-7,1-1-1,0 0 0,0 0 0,0-1 0,1-1 1,0 0-1,0-1 0,0 0 0,0-1 0,0 0 1,0-1-1,1-1 0,14-1 0,-9 0 41,1-1-1,-2-2 0,1 0 1,0 0-1,-1-2 1,0-1-1,0 0 0,0-1 1,18-11-1,-7 0 57,-18 13-55,-1 0 0,0-1-1,0-1 1,0 1 0,9-12 0,-7 7 14,-2-1 0,1-1-1,13-24 1,-21 32-44,0 0-1,0 0 0,-1-1 0,0 1 0,0-1 1,-1 1-1,0-1 0,0 0 0,0 1 0,-1-1 1,0 0-1,-2-11 0,0 4-74,0 0 0,-1 0 0,-1 1 0,0-1 1,-1 1-1,0 0 0,-1 0 0,0 0 0,-1 1 0,-1 0 0,0 1 1,-1-1-1,0 2 0,0-1 0,-1 1 0,0 1 0,-1 0 0,-21-14 0,10 11-1139,-1 2-1,-1 0 1,1 1-1,-1 1 1,-44-7-1,21 8-3100,0 3-1,-51 1 0,94 3 2355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29 296,'16'-5'1228,"-10"3"-340,0 0 1,0 1-1,1-1 0,-1 1 1,11 0-1,-16 1-363,1 0-1,0 0 1,-1-1-1,1 1 1,0 0 0,0-1-1,-1 0 1,1 1 0,-1-1-1,1 0 1,1 0 0,-1-1-137,0 1 1,0 0 0,0 0-1,0 1 1,1-1 0,-1 0-1,0 1 1,0-1 0,1 1-1,-1 0 1,3 0 0,5-1-69,0 2 1,-1-1 0,1 1-1,14 4 1,-20-4-297,0 0-1,0 1 1,0 0-1,-1 0 1,1 0-1,-1 0 1,0 0-1,1 1 1,-1 0-1,0-1 1,-1 1-1,1 0 1,4 7-1,15 14 206,-20-22-195,1 0 0,-1 1 1,0-1-1,1 0 0,-1 1 0,0 0 0,-1-1 0,1 1 0,0 0 0,-1 0 0,0 0 0,1 0 1,-1 0-1,-1 0 0,1 1 0,0-1 0,-1 0 0,1 7 0,0 18 216,-1-19-169,1 0 0,-1 0 0,0 0 0,-1 0 0,0 0 0,0 0 0,-1 0 0,0 0 0,-1-1 0,-4 10 0,-2 0 81,0 0 0,2 0 0,0 0 0,1 1 0,-7 33 0,11-43-134,-1-1-1,0 1 1,0-1-1,-1 1 1,0-1 0,-1 0-1,1-1 1,-2 1-1,1-1 1,-1 0 0,-8 7-1,6-5-28,0 0-1,1 1 0,0 0 0,1 0 1,-6 11-1,11-17 1,0-1 1,0 1 0,0 0 0,0 0-1,1 0 1,0 0 0,0 0-1,0 0 1,0 0 0,2 4-1,-2-4 4,1-1 0,-1 1-1,0 0 1,0 0-1,0 0 1,0 0 0,-1-1-1,1 1 1,-1 0-1,-2 4 1,2-6 14,0-1-13,1 0 1,-1 1-1,0-1 1,0 0 0,1 0-1,-1 0 1,1 1-1,-1-1 1,1 0 0,0 1-1,-1-1 1,1 0 0,0 1-1,0-1 1,0 0-1,0 1 1,0-1 0,0 1-1,0-1 1,1 0 0,-1 1-1,0-1 1,1 0-1,-1 1 1,1-1 0,-1 0-1,1 0 1,0 0 0,-1 1-1,1-1 1,0 0-1,0 0 1,0 0 0,0 0-1,0 0 1,0 0 0,2 0-1,2 1-1,1 0 1,-1 0-1,1-1 1,0 0-1,-1 0 0,1 0 1,0-1-1,0 0 1,-1 0-1,1-1 0,0 1 1,-1-1-1,7-2 0,12-2-54,40-16 0,-14 0-135,63-38 1,-86 41 49,-1-1-1,0-1 0,-1-2 1,-2 0-1,27-32 1,-40 42 117,-1-1 0,0 0 0,-1-1 0,0 0 0,-1 0-1,-1-1 1,0 1 0,-1-1 0,-1 0 0,4-24 0,3 7 46,-9 28-15,0-1 1,-1 0 0,1 0-1,-1 0 1,0 1-1,0-1 1,-1 0 0,1-7-1,-1 10 1,-1 0 0,0-1 0,1 1 0,-1 0-1,0 0 1,0 1 0,0-1 0,0 0 0,0 0-1,-1 0 1,1 1 0,-1-1 0,1 1 0,-1-1-1,1 1 1,-1-1 0,0 1 0,0 0-1,0 0 1,1 0 0,-1 0 0,0 0 0,0 0-1,0 1 1,-3-1 0,-5-1 46,0 0 0,0 1 0,0 0 0,0 1 0,0 0 0,0 1-1,0 0 1,0 1 0,0 0 0,-14 5 0,-9 0 125,-34 12 108,63-18-265,0 1-1,0 0 1,0 0-1,1 0 1,-1 0-1,0 1 1,1 0-1,0-1 1,0 1-1,-1 1 1,2-1-1,-6 7 1,7-7-13,0 0 1,0 0 0,0 0-1,1 1 1,-1-1 0,1 0-1,0 0 1,0 1 0,0-1-1,0 0 1,1 0 0,-1 0-1,1 1 1,0-1 0,0 0-1,0 0 1,3 4-1,0 4 36,2 0-1,-1-1 1,14 18-1,-1-7 81,1-1 0,2-1 1,-1-1-1,2-1 0,30 18 0,5 5 241,-45-30-202,0 1 0,0 1 1,11 14-1,23 22 474,-36-40-519,-1-1 16,0 1 1,0 0-1,-1 0 1,9 13-1,-15-19-107,-1 0 1,0 0-1,0 0 0,0 0 0,0 0 0,0 0 0,0 0 1,0 1-1,-1-1 0,1 0 0,-1 1 0,1-1 1,-1 0-1,0 1 0,0-1 0,0 1 0,0-1 0,-1 0 1,1 1-1,-1-1 0,1 0 0,-1 0 0,0 1 0,0-1 1,0 0-1,-1 2 0,-2 2 22,0-1 1,0 0-1,0 0 0,-1-1 1,0 1-1,0-1 0,0 0 1,0 0-1,-1 0 0,0-1 1,1 0-1,-1 0 0,-12 3 1,-8 2-105,0-1 1,-30 4-1,28-6-104,9-2-275,-1 0-1,1-1 1,-1-1-1,0 0 1,-23-4-1,37 3 140,0-1 0,0 0 0,0 0-1,0-1 1,1 0 0,-1 0-1,0 0 1,1-1 0,-1 1 0,1-1-1,0-1 1,0 1 0,0-1 0,1 0-1,-1 0 1,1 0 0,0 0-1,0-1 1,0 0 0,-5-9 0,3 2-437,0 0 1,1-1 0,1 1 0,0-1 0,0 0-1,2 0 1,-1 0 0,2-1 0,0 1 0,0 0-1,1-1 1,1 1 0,0 0 0,1-1 0,6-20-1,13-98-4787,-19 121 5148,0-39-1228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1108,'24'-12'1942,"1"2"-1,0 0 1,49-11-1,-36 11 979,-16 1-441,-2 3-1110,82-9-962,-77 15-1065,0-2 0,33-7 0,11-7-6328,-31 14 2638,-13-4 2511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76 749 152,'-19'50'3594,"16"-42"-2471,-1-1-1,0 0 1,0 0-1,0 0 1,-1 0-1,0 0 1,-8 6 0,12-12-792,0 0 1,-1 1 0,1-1 0,0 0 0,0 1-1,0-1 1,0 1 0,0-1 0,1 1 0,-1-1-1,0 1 1,1 0 0,-1-1 0,1 1 0,-1 0-1,1 0 1,0-1 0,0 1 0,0 2 0,0-3-207,0 0 0,0 0 1,1 0-1,-1 0 0,0 0 0,1-1 1,-1 1-1,0 0 0,1 0 1,-1 0-1,1-1 0,0 1 1,-1 0-1,1-1 0,-1 1 1,1-1-1,0 1 0,0 0 1,-1-1-1,1 1 0,0-1 1,0 0-1,0 1 0,-1-1 1,1 0-1,0 1 0,0-1 1,0 0-1,0 0 0,0 0 1,0 0-1,-1 0 0,3 0 0,14 13 2978,-13-12-3081,0 0 0,1 0 0,-1 0 0,1-1 0,-1 1 0,1-1 0,-1 0 0,1-1 0,5 0 0,16-1-276,12-4-559,-34 4 295,0 1 1,-1-1-1,1 1 1,-1-1-1,1 0 1,-1-1-1,5-3 1,-7 5 186,1-1 0,-1 1 0,0-1-1,1 0 1,-1 1 0,0-1 0,0 0 0,0 0 0,0 0 0,0 0 0,-1 0-1,1 0 1,-1 0 0,1 0 0,-1 0 0,0 0 0,1 0 0,-1 0 0,0 0-1,0 0 1,-1 0 0,1 0 0,0 0 0,-1 0 0,1 0 0,-1 0 0,0 0-1,0 0 1,1 0 0,-1 0 0,0 0 0,-1 1 0,1-1 0,-3-3 0,-2-4-1154,0 2 277,1-1 1,0 1-1,0-1 1,-3-10-1,5-2-651</inkml:trace>
  <inkml:trace contextRef="#ctx0" brushRef="#br0" timeOffset="1">507 51 216,'4'-3'546,"-1"0"0,1 0 0,0 0 0,0 0 0,1 1 0,-1 0-1,0 0 1,1 0 0,8-2 0,28-13 9140,-40 16-9559,-1 1 1,1-1-1,-1 1 1,1-1 0,0 1-1,-1-1 1,1 1-1,0-1 1,0 1-1,-1 0 1,1-1-1,0 1 1,0 0-1,-1 0 1,1-1 0,0 1-1,0 0 1,0 0-1,0 0 1,-1 0-1,1 0 1,0 0-1,0 1 1,0-1 0,0 0-1,-1 0 1,1 0-1,0 1 1,0-1-1,-1 0 1,1 1-1,0-1 1,-1 1 0,1-1-1,0 1 1,-1-1-1,1 1 1,0-1-1,-1 1 1,1 0-1,-1-1 1,1 1 0,0 1-1,0 3 32,0 1 1,0-1-1,0 0 0,0 1 0,-1-1 0,0 6 1,1 15 672,8 22-195,-3-1 0,2 72 0,-8 135-350,13-131-432,0-31-879,-1-35-3434,-12-56 4368,0-1 0,0 0 0,0 1 0,0-1-1,0 0 1,0 1 0,0-1 0,0 0 0,0 1 0,0-1 0,0 0-1,0 1 1,0-1 0,0 0 0,0 1 0,0-1 0,0 0 0,0 1-1,1-1 1,-1 0 0,0 0 0,0 1 0,0-1 0,0 0 0,1 0-1,-1 1 1,0-1 0,0 0 0,1 0 0,-1 1 0,0-1 0,1 0-1,-1 0 1,0 0 0,0 0 0,1 0 0,-1 1 0,0-1 0,1 0-1,-1 0 1,0 0 0,1 0 0,-1 0 0,0 0 0,1 0 0,-1 0-1,0 0 1,1 0 0,-1 0 0,0 0 0,1 0 0,-1-1 0,0 1-1,1 0 1,-1 0 0,0 0 0,0 0 0,1-1 0,-1 1 0,0 0-1,1-1 1,0 1-178,0-1 0,0 0-1,0 0 1,0 0-1,0 0 1,-1 0 0,1 0-1,0 0 1,0 0-1,-1-1 1,1 1 0,-1 0-1,1 0 1,-1 0-1,1-1 1,-1 1 0,0 0-1,1-3 1,-1 1-50,1 0 1,-1 0-1,1 0 0,0 0 1,0 0-1,0 0 1,1 0-1,-1 0 0,1 0 1,0 1-1,0-1 1,-1 0-1,2 1 0,-1 0 1,0 0-1,0-1 1,1 1-1,-1 0 0,1 1 1,4-3-1,-6 3 284,35-26-1621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42 1812,'4'-1'630,"0"-1"1,1 0-1,-1 0 0,0 0 0,0 0 0,4-4 1,7-4 3323,-22 7 874,-9-7-2598,14 9-928,1 1-1210,0 0 0,0-1 1,0 1-1,0 0 0,0 0 1,1 0-1,-1 0 0,0 1 1,0-1-1,0 0 0,0 0 1,0 0-1,0 1 0,1-1 1,-1 0-1,0 1 1,0-1-1,0 1 0,1-1 1,-1 1-1,0-1 0,1 1 1,-2 1-1,-18 18 974,14-14-961,-2 2 15,-1 0 0,1 0 0,0 1 0,1 0 0,0 0 0,1 1 0,0 0 0,0 0 0,1 0 0,0 1 0,1-1 0,-5 21 0,3 5-62,2 1-1,1-1 1,2 1 0,2 0-1,1 0 1,2 0-1,15 64 1,-17-96-28,0 0 1,0 0 0,0-1 0,0 1 0,1-1 0,-1 1-1,1-1 1,0 0 0,1 0 0,-1 0 0,1 0 0,-1-1-1,1 0 1,0 0 0,1 0 0,-1 0 0,0 0 0,1-1-1,-1 0 1,1 0 0,0 0 0,0 0 0,0-1 0,0 0-1,0 0 1,0 0 0,0-1 0,0 1 0,0-1 0,0-1-1,11-1 1,13-3 163,0-1 0,0-2 0,-1-2-1,0 0 1,0-1 0,-1-2 0,-1-1 0,41-28-1,-62 38-179,0 0 0,0 1 0,0-2 0,-1 1 0,0 0 0,0-1 0,0 0 0,0 0 0,-1 0 0,1 0 0,2-8 0,-1 0 8,0-1-1,-2-1 1,4-18-1,-4 19-9,-2 8-7,-1 1-1,0 0 0,0-1 0,0 1 0,0 0 0,-1-1 0,0 1 0,0 0 0,0 0 0,-1-1 1,0 1-1,-2-5 0,-6-9-66,-21-32-1,9 18-258,19 28 193,0 1 0,-1 0 0,1 1 0,-1-1 0,0 1 0,0-1 1,0 1-1,0 0 0,-1 1 0,1-1 0,-1 1 0,0-1 0,-6 0 0,-7-3-610,0 0 0,-20-2 0,-216-40-12739,246 46 12820,0 1-314,0 0 0,0 0 0,0-1 0,-13-6 0,17 1-1229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781 215 700,'-1'0'5220,"-11"0"-3433,4 1-759,-1 0 0,1 0 0,-1 1-1,1 0 1,-12 4 0,4 0-425,1 0 1,0 2-1,-29 17 0,36-19-528,1 0 0,-1 0-1,1 0 1,0 1-1,0 0 1,1 0-1,0 1 1,0-1-1,1 1 1,0 1 0,0-1-1,1 1 1,0 0-1,1 0 1,0 0-1,0 0 1,1 1-1,0-1 1,1 1-1,-1 10 1,2 8-47,-1-9-20,0-1 0,2 1 0,0-1 0,1 0 0,1 1 0,1-1 0,0 0-1,8 19 1,-11-34-6,2 4 6,1 1-1,-1-1 1,1 1-1,0-1 1,1 0-1,-1-1 1,1 1 0,1-1-1,6 7 1,2-1 8,-6-5-12,-1-1-1,1 1 1,0-1 0,1-1 0,-1 1 0,1-2 0,11 6-1,-11-7 0,61 16 54,-65-18-34,-1 0 0,1 0 0,0-1 0,0 0 0,-1 0 0,1 0 0,0-1 0,-1 1 0,1-1 0,0 0 0,-1-1 0,1 1 0,5-3 0,-8 3 5,0 0 0,0 0 0,0 0 0,-1 0 0,1 0 0,0-1 0,0 1 0,-1 0 0,1-1 0,-1 1 0,1-1 0,1-3 0,-3 4-16,0-1 0,0 1-1,0-1 1,0 0-1,0 1 1,0-1 0,-1 1-1,1-1 1,-1 1 0,1-1-1,-1 1 1,1-1 0,-1 1-1,0-1 1,0 1 0,0 0-1,0-1 1,0 1-1,-2-2 1,-3-7 8,-1 1 0,-1 0-1,0 0 1,0 0 0,-1 1-1,0 0 1,-1 1 0,1 0 0,-20-10-1,-250-125 84,55 37 74,180 86 13,0-3 0,-60-39 1,101 58-181,-1 1 0,1-1 0,-1 0 0,1-1 1,0 1-1,0-1 0,0 1 0,1-1 1,-1 0-1,1 0 0,0 0 0,0 0 1,0 0-1,1-1 0,0 1 0,-1 0 1,1-1-1,1 1 0,-1-1 0,1 1 1,0-1-1,0 1 0,0-1 0,0 0 1,1 1-1,0-1 0,0 1 0,0 0 1,2-6-1,7-16 0,-10 23-10,1-1 0,0 1-1,0 0 1,0 0 0,1 0 0,-1 0-1,1 0 1,-1 0 0,1 0-1,4-4 1,9-5-6,2 1-1,-1 0 0,1 1 1,1 1-1,0 1 1,0 0-1,0 1 0,22-4 1,21-10-12,-42 14 12,1 1-1,-1 1 1,31-4-1,-41 7 22,0 2-1,1-1 0,-1 1 0,1 1 0,-1 0 0,0 0 0,0 1 0,0 0 0,16 6 0,-13-3 41,-4-2 25,0 0-1,0 1 1,-1 0 0,1 0 0,7 6 0,-13-8-47,0 0-1,0 0 1,0 0 0,-1 0 0,1 1-1,0-1 1,-1 0 0,0 1 0,1 0-1,-1-1 1,0 1 0,0-1 0,-1 1-1,1 0 1,0 0 0,-1 0 0,0-1-1,0 1 1,0 3 0,0 321 205,1-324-389,-1 0-1,1 0 1,0 0-1,-1 0 1,1 0-1,0 0 1,1-1-1,-1 1 1,1 0 0,-1-1-1,4 6 1,7 11-1786,-11-17 1696,0-1 1,0 0 0,0 1-1,0-1 1,0 1 0,0-1-1,0 0 1,1 0 0,-1 0 0,0 0-1,1 0 1,-1 0 0,1 0-1,-1 0 1,1-1 0,-1 1-1,1 0 1,0-1 0,-1 1-1,1-1 1,0 0 0,2 0-1,5 9-7935,8-5 7313,-14-4 317,33 2-1381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1680,'2'2'680,"-1"0"-1,1 0 1,-1 0-1,0 0 1,0 0-1,0 0 1,0 1-1,0-1 0,-1 0 1,1 1-1,0-1 1,-1 1-1,0-1 1,0 0-1,0 1 1,0-1-1,0 4 1,0-1 909,0-5-1423,0 1-1,1-1 1,-1 1 0,0-1-1,0 0 1,1 1 0,-1-1-1,1 1 1,-1-1 0,0 0-1,1 1 1,-1-1 0,1 0-1,-1 1 1,1-1 0,-1 0-1,1 1 1,-1-1 0,1 0-1,-1 0 1,1 0 0,-1 0-1,1 0 1,-1 0 0,1 1-1,-1-1 1,1 0 0,1-1-1,20 2 1813,-18-1-1664,118-7 2470,101-4-2119,-165 6-620,105-16-505,-138 18-599,46-12 1,-59 11-92,-1 0-1,0 0 1,13-8-1,-23 12 914,-1 0 0,1 0-1,-1 0 1,1 0 0,-1-1 0,1 1 0,-1 0-1,1 0 1,-1-1 0,0 1 0,1 0 0,-1-1-1,1 1 1,-1 0 0,0-1 0,1 1 0,-1-1-1,0 1 1,1 0 0,-1-1 0,0 1 0,0-1-1,1 1 1,-1-1 0,0 1 0,0-1 0,0 1-1,0-1 1,0 0 0,0 1 0,0-1 0,0 1-1,0-1 1,-16-8-3774,-27 3-150,29 6 2175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77 893 1244,'0'0'1589,"12"6"6802,-13-6-7969,-20 2 4603,20-2-4845,1 0 0,-1 0-1,1 1 1,-1-1 0,1 0-1,-1 0 1,0 0 0,1 0-1,-1-1 1,1 1 0,-1 0-1,1 0 1,-1 0 0,1 0-1,-1 0 1,0-1 0,1 1-1,-1 0 1,1-1 0,0 1-1,-1 0 1,1-1 0,-1 1-1,1 0 1,-3-5 3535,-15 5-1263,15 0-1047,12 0-1179,10 0 180,-38 0 96,18 0-409,1-1 0,0 1 0,-1-1-1,1 1 1,-1-1 0,1 1-1,-1-1 1,1 1 0,-1 0-1,1-1 1,-1 1 0,0 0 0,1-1-1,-1 1 1,1 0 0,-1 0-1,0-1 1,1 1 0,-1 0-1,0 0 1,1 0 0,-1 0 0,-1 0-1,-6-1-58,9-2 113,1 1-43,-8 1-125,-5 4-2,10-4 21,1 0 5,36 0 45,-33 0-45,1 0 1,-1 0-1,1 0 1,-1 0 0,1-1-1,-1 0 1,0 1 0,0-1-1,6-5 1,4-1 6,269-138 88,-247 127-96,10-5-5,-25 14-5,-1 0 1,24-18-1,14-13-1,2 1 1,89-43-1,-70 40 5,13-6-3,-60 32 2,-1 0 1,50-41-1,28-15-12,-17 12-2,-3 2 1,-24 22 29,-5 16-13,-55 15-2,-4 5 3,-1 0 1,1 1-1,-1-1 1,1 1-1,0-1 1,-1 1-1,0-1 1,1 1-1,-1-1 1,1 1 0,-1-1-1,1 1 1,-1 0-1,0-1 1,1 1-1,-1 0 1,0 0-1,1-1 1,-1 1-1,0 0 1,0 0-1,1 0 1,-1 0-1,0 0 1,0 0 0,1 0-1,-1 0 1,-1 0-1,1 0-27,0 0 1,1 0-1,-1 0 0,0 0 1,0 0-1,0 0 0,0 0 1,1 0-1,-1 0 0,0 1 1,0-1-1,1 0 0,-1 0 1,0 1-1,0-1 0,1 0 1,-1 1-1,0-1 0,1 1 1,-1-1-1,0 1 0,1-1 1,-1 1-1,0 0 0,1 1-300,-4 5-1641,-5 0 929,-93 39-10837,4-1 2408,93-42 8819,0 0 1,1 0 0,0 1 0,-1-1 0,-4 7-1,-1 0-613,-14 5-541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9 216,'12'0'1192,"-6"1"-430,-1-1 1,1 0-1,-1 0 0,1-1 0,0 0 0,-1 0 1,0 0-1,1 0 0,6-3 0,-11 19 7420,0 65-5130,-2-64-2657,0 1 1,-2 0-1,0 0 0,0-1 1,-11 29-1,8-23 83,2 1 1,-4 40-1,2-8 58,-4-4-63,-3 1 1,-30 76-1,31-96-414,8-22-51,0-1 0,-1 0-1,-1 0 1,1 0 0,-1-1 0,-9 10-1,-1 2-1,15-18-6,0 0 1,-1 0-1,1 0 0,0 1 0,1-1 0,-1 0 0,0 1 0,1-1 0,-1 1 0,1-1 0,0 0 0,0 1 1,0-1-1,0 1 0,0-1 0,0 1 0,1-1 0,-1 1 0,2 3 0,2 22-34,-4-26 19,0 0 0,-1 0 0,1 0 0,0-1-1,1 1 1,-1 0 0,0 0 0,0 0 0,1 0-1,-1-1 1,1 1 0,0 0 0,0-1 0,-1 1-1,1 0 1,0-1 0,0 1 0,3 2 0,0 10-701,-2-6-778,8-16-545,1-4 361,-8 10 1225,-1 0 1,0 0-1,0 0 1,0-1 0,0 1-1,0 0 1,-1-1 0,1 0-1,-1 1 1,0-1 0,0 0-1,0 0 1,0 0-1,0 0 1,0 0 0,-1 0-1,0 0 1,1 0 0,-1 0-1,-1-4 1,1-2-755,0 4 710,0 1 0,0-1-1,0 0 1,0 0 0,1 0-1,0 1 1,0-1 0,0 0 0,0 1-1,1-1 1,0 1 0,4-9 0,17-15-1423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1124,'2'0'577,"0"0"-1,1 0 1,-1 0-1,1 0 0,-1-1 1,0 1-1,0-1 1,1 0-1,-1 0 1,0 0-1,0 0 1,0 0-1,0 0 1,0 0-1,3-4 3118,-7 26-1042,-1-12-2343,0-1 0,1 1-1,0-1 1,1 1-1,-1 0 1,2 0-1,-1 0 1,2 12-1,12 74 561,-8-72-745,1 1-1,11 26 1,-14-40-95,31 60 101,-31-64-125,0 0 1,1 0-1,0 0 0,0 0 1,0-1-1,0 0 1,1 1-1,0-2 1,0 1-1,7 4 1,11 12 0,-12-11 7,0 0 0,0-1 0,1 0-1,0 0 1,1-2 0,0 0 0,0 0 0,19 6-1,-21-9-3,0-2 0,-1 1 0,1-1 0,0-1 0,0 0 0,0 0 0,0-1 0,0 0 0,0-1-1,0-1 1,20-4 0,-6-2-40,1-1 0,-1-1 1,-1 0-1,0-2 0,24-17 0,-33 19 16,0-1 1,-1-1-1,0 0 1,0-1-1,-2 0 1,0-1-1,0-1 1,12-20-1,-1-3-4,-13 25 27,-1-1 0,-1 0 0,0 0 0,-1-1 1,-1 0-1,0 0 0,3-17 0,-4 6 328,1-1 0,9-27 0,-15 53-283,1 0 0,-1 0 1,1-1-1,-1 1 0,0 0 1,1-1-1,-1 1 0,0 0 1,0 0-1,0-1 0,0 1 1,0 0-1,0-1 0,-1 1 1,1 0-1,0-1 0,-1 1 1,1 0-1,-1 0 0,1-1 1,-1 1-1,1 0 0,-1 0 1,0 0-1,0 0 0,1 0 1,-1 0-1,0 0 0,0 0 1,0 0-1,0 0 0,0 0 1,-1 1-1,1-1 0,0 0 1,0 1-1,0-1 0,-1 1 1,-1-1-1,0 0 68,-1 0-1,0 0 1,1 1 0,-1-1-1,0 1 1,1 0 0,-1 0 0,0 0-1,0 0 1,1 1 0,-8 1-1,-1 3 28,0 0 0,0 1 0,1 0 0,0 0 0,0 1 0,1 1 0,0 0 0,0 0 0,-9 10 0,4 0 26,1 1-1,1 0 0,-21 41 0,17-30-39,8-15-72,1 1 1,0-1-1,1 1 1,-5 21-1,-9 33 82,7-26-75,-13 75 1,24-91-91,-3 22-136,-3-1 0,-23 83 0,19-83-1514,11-34 33,2-11-190,0-11-1271,-1-15-852,-1 1 0,-6-28 0,8 44 3574,-1 0 1,1 0-1,0 0 1,1 0-1,-1 0 1,1 0-1,0 0 1,0 0-1,1 0 1,-1 0-1,4-5 1,8-31-1455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71 260,'15'-4'2145,"0"0"1,-1-2-1,16-7 0,-30 13-2075,0 0 0,0 0 0,1 0 0,-1 0 0,0 0 0,0 0 0,0 0 0,0-1 210,0 1-211,0 0 1,0 0 0,1 0 0,-1 0 0,0 0 0,0 0 0,0 0 0,0-1 0,0 1 0,0 0 0,0 0 0,0 0 0,0 0-1,0 0 1,0 0 0,0 0 0,0-1 0,0 1 0,0 0 0,0 0 0,0 0 0,0 0 0,0 0 0,0 0 0,0 0 0,0 0-1,0-1 1,0 1 0,0 0 0,-1 0 0,1 0 0,0 0 210,0 0-210,0 0 0,0 0-1,0-1 1,0 1 0,0 0 0,-1 0 0,1 0 0,0 0 0,0 0 0,0 0 0,0 0 0,0 0 0,-1 0 20,1 0 0,-1 0 0,0 0-1,1 0 1,-1 0 0,1 0 0,-1 0 0,1 1 0,-1-1 0,1 0 0,-1 0 0,1 1 0,-1-1 0,1 0 0,-1 0 0,1 1 0,-1-1 0,1 0 0,-1 1 0,1-1 0,0 1 0,-1-1-1,0 1 1,-2 3 202,1-2-90,-1 1-1,1 0 0,0 0 0,0 0 1,0 0-1,0 0 0,0 0 1,1 0-1,-1 1 0,0 3 1,-8 14 328,8-19-491,1-1-1,0 1 1,0 1-1,-1-1 1,2 0 0,-1 0-1,0 0 1,0 0-1,1 1 1,-1-1 0,1 0-1,-1 1 1,1-1 0,0 0-1,0 1 1,0-1-1,1 5 1,6 14 125,17 36-1,-6-16-118,-16-35-49,2 0 0,-1-1 0,1 1-1,0 0 1,0-1 0,0 0 0,7 6 0,14 18-11,-18-19 5,0-1 0,1-1 0,0 1 0,1-1 0,0-1 0,0 1 0,0-2 0,1 1 0,0-1 0,0-1 0,1 0 0,0 0 0,0-1 0,0 0 0,0-1 0,0-1 0,1 1 0,-1-2 0,1 0 0,0 0 0,-1-1 0,1 0 0,0-1 0,14-3 0,-7-1-13,1 0 0,-2-2 1,1 0-1,-1-1 0,0-1 0,-1-1 0,0 0 0,0-1 0,-1-1 1,-1 0-1,0-1 0,0-1 0,-2-1 0,14-17 0,1 0 10,-22 25 10,0 1 1,0-1 0,-1-1-1,0 1 1,0-1 0,0 0 0,5-14-1,10-16 35,-18 35-22,0 0-1,0 0 1,0 0-1,0 0 1,-1-1-1,0 1 1,1 0-1,-1-1 1,0 1-1,-1-1 1,1 1-1,0-7 1,-1-83 2120,0 92-1846,-3 2-183,0 0-1,0 0 1,1 0 0,-1 0 0,0 1 0,0-1-1,1 1 1,-4 3 0,-4 1 89,-23 14 708,-62 45-1,82-53-749,0 0 0,0 0 1,1 1-1,0 0 0,1 1 0,-15 26 1,-3 8 66,17-28-123,1 0 0,-15 33 0,-36 150 68,50-157-157,-12 13-2,19-49-5,1 1 0,-1-1 0,2 1 1,-5 16-1,-10 55-237,12-60-750,1 0 0,1 0 0,-3 43 0,7-65 882,0 0 0,0 0 0,0 1 0,0-1 0,0 0 0,0 0 0,0 1 0,0-1 0,0 0 0,0 1 0,0-1 0,0 0 0,0 0 0,0 1 0,0-1 0,-1 0 0,1 0 0,0 1 0,0-1 0,0 0 0,0 0 0,-1 0 0,1 1 0,0-1 0,0 0 0,-1 0 0,1 0 0,0 0 0,0 1 0,-1-1 0,1 0 0,0 0 0,0 0 0,-1 0 0,1 0 0,0 0 0,0 0 0,-1 0 0,1 0 0,0 0 0,-1 0 0,1 0 0,0 0 0,0 0 0,-1 0 0,1 0 0,0 0 0,0 0 0,-1 0 0,1-1 0,0 1 0,0 0 0,-1 0 0,1 0 0,0 0 0,0-1 0,-1 1 0,1 0 0,0 0 0,0 0 0,0-1 0,0 1 0,-1 0 0,1 0 0,0-1 0,0 1 0,0 0 0,0 0 0,0-1 0,-1-1-262,1 1 1,0-1-1,-1 1 1,1-1-1,-1 1 1,1 0-1,-1-1 1,0 1 0,0 0-1,1-1 1,-1 1-1,0 0 1,0 0-1,0 0 1,-2-2-1,2 2 231,0 1 0,0-1 0,0 0-1,1 1 1,-1-1 0,0 0 0,0 0-1,1 0 1,-1 0 0,1 0-1,-1 0 1,1 0 0,-1 0 0,1 0-1,-1 0 1,1 0 0,0 0-1,0 0 1,-1 0 0,1 0 0,0 0-1,0 0 1,0-1 0,0 1 0,0 0-1,1 0 1,-1 0 0,0 0-1,0 0 1,1 0 0,-1 0 0,2-2-1,19-18-1939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74 44,'6'-19'3007,"-6"19"-2684,1-1-1,-1 0 1,1 0-1,-1 1 1,0-1-1,1 0 1,-1 0-1,0 1 1,0-1-1,0 0 1,1 0 0,-1 0-1,0 1 1,0-1-1,0 0 1,0 0-1,-1-1 1,0 2-35,0-1 0,0 1 0,0-1 0,0 1 0,0 0 0,0-1 0,0 1 0,0 0 0,0 0 0,-1 0 0,1 0 0,0 0 0,0 0 0,0 0 0,0 0 0,0 0 0,0 0 0,-1 1 0,1-1 0,-1 1 0,-15 3 409,-1 0 1,1 1 0,1 1 0,-1 1 0,-25 14-1,31-15-558,1 1 0,0 0 0,1 0 0,0 1-1,0 0 1,0 0 0,1 1 0,0 1-1,-10 16 1,-2 3-37,15-22-87,0-1-1,0 1 1,1 1 0,0-1-1,0 1 1,0 0-1,1 0 1,-2 9 0,2-3 1,1 1 1,1-1 0,0 0 0,1 1 0,1-1-1,0 0 1,1 1 0,0-1 0,1 0 0,1 0-1,0-1 1,1 1 0,1-1 0,9 17 0,-12-24 16,0 0 1,0-1-1,1 0 0,0 0 1,0 0-1,0 0 1,0 0-1,1-1 1,0 0-1,0 0 1,0 0-1,1 0 1,-1-1-1,1 0 0,7 3 1,-2-3 66,-1 0 1,1 0 0,0-1-1,0-1 1,0 0-1,0 0 1,0-1-1,17-2 1,-5-2 96,-1 0 0,0-1 0,0-1 0,0-1 0,-1-2 0,24-11 0,-14 4 79,-1-1 1,-1-2-1,38-31 1,-58 41-207,1 0 1,-2 0-1,1-1 0,-1-1 1,0 1-1,-1-1 1,-1 0-1,1-1 1,-2 0-1,6-14 1,-8 16-40,0 0 1,0 0-1,-1-1 1,-1 1 0,1-1-1,-2 1 1,1-1 0,-2 0-1,1 1 1,-1-1-1,-1 1 1,-5-18 0,5 20-90,0 0 1,-1 0 0,0 1-1,-1-1 1,0 1 0,0 0-1,-1-1 1,1 2 0,-2-1-1,1 1 1,-1 0 0,0 0-1,0 0 1,0 1 0,-1 0-1,0 0 1,0 0 0,0 1-1,-1 0 1,1 1 0,-1 0-1,0 0 1,0 0 0,-13-1-1,-11-3-1137,-1 2 0,0 2 0,-1 1 0,-41 2 0,-132 23-10624,199-22 11133,0 0 0,1 1-1,-1 1 1,0-1 0,1 1 0,-10 5 0,2 0-1119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8 176,'21'17'3027,"-20"-16"-2702,0 0 1,0-1-1,0 1 1,0 0-1,0 0 1,0-1-1,0 1 1,0 0-1,0 0 1,-1 0-1,1 0 1,0 0-1,-1 0 1,1 0-1,0 2 0,2 22 9964,-3-25-10226,0 1 0,0-1-1,0 1 1,0-1 0,0 1 0,1-1 0,-1 1-1,0-1 1,0 1 0,1-1 0,-1 1 0,0-1-1,1 0 1,-1 1 0,0-1 0,1 1 0,-1-1-1,0 0 1,1 1 0,-1-1 0,1 0 0,-1 0-1,1 1 1,-1-1 0,1 0 0,-1 0 0,1 0-1,-1 0 1,1 0 0,-1 1 0,1-1 0,-1 0-1,1 0 1,-1 0 0,1 0 0,0-1 0,23-2-781,0 0-746,5-2-1190,-25 3 2252,4-1-854,0 1 0,0-1 0,-1-1 0,1 0 0,-1 0 0,0 0 0,0-1-1,-1 0 1,10-9 0,-3 0-768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14 224,'15'-4'2081,"-1"1"0,0 0 0,19-1 1993,-33 12-934,-1 1-2702,0 0 1,-1-1-1,-1 1 1,1-1-1,-1 1 1,-1-1-1,0 0 0,0 0 1,0-1-1,-1 1 1,-6 6-1,-19 37 430,18-22-489,-81 199 959,66-160-1231,15-41-88,-10 39 1,14-42-26,0-1 1,-20 40 0,8-21-82,-20 44-1512,39-84 1450,0-1 0,-1 1 0,1 0 0,-1 0 1,0-1-1,1 1 0,-1-1 0,0 1 0,0-1 0,-2 2 0,3-3-45,1 1 0,-1-1 0,0 1 0,0-1-1,0 0 1,1 1 0,-1-1 0,0 0 0,0 1 0,0-1 0,0 0-1,0 0 1,1 0 0,-1 0 0,0 0 0,0 0 0,0 0 0,0 0 0,0 0-1,0 0 1,0 0 0,0-1 0,1 1 0,-1 0 0,0-1 0,0 1 0,0 0-1,1-1 1,-2 0 0,0-1-91,1 1 1,0-1-1,0 0 0,0 1 0,0-1 0,0 0 1,0 1-1,0-1 0,1 0 0,-1 0 0,1 0 1,-1 0-1,1 0 0,0 0 0,0 0 0,-1 0 1,1 0-1,1 0 0,-1 0 0,0 1 0,0-1 1,1 0-1,-1 0 0,1 0 0,0 0 1,-1 0-1,1 1 0,0-1 0,0 0 0,0 0 1,0 1-1,3-3 0,19-17-1610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7 756,'11'-7'12996,"-32"30"-10858,3-4-639,-22 32-1,35-43-1388,0 0 1,0 1-1,1-1 0,0 1 0,1 0 1,0 0-1,-3 16 0,-16 54 219,-3 93 186,19-143-359,-1-1 0,-18 48 1,14-46-7,1 0 1,-7 38 0,12-42-34,1-9 12,1 0-1,-1 28 1,4-42-99,-1 0-1,1 0 1,1 0 0,-1-1 0,0 1 0,1 0-1,-1 0 1,1-1 0,0 1 0,0 0 0,0-1-1,0 1 1,0-1 0,0 1 0,1-1-1,-1 0 1,1 0 0,0 1 0,0-1 0,0 0-1,0 0 1,4 2 0,-3-2 5,1 0 0,0-1-1,0 0 1,-1 0 0,1 0 0,0 0 0,0 0-1,0-1 1,0 0 0,0 0 0,0 0 0,0 0-1,7-2 1,55-18 204,-39 11-140,15-5 98,-1-2 1,-1-2 0,0-1-1,-1-2 1,-2-2 0,0-2-1,-1-1 1,-2-1-1,46-48 1,-75 69-107,0 0 0,-1-1 0,1 0 1,-2 0-1,1 0 0,-1-1 0,0 1 0,0-1 0,-1 1 0,0-1 0,-1 0 1,0 0-1,1-14 0,-2 17-61,0 0-1,0 0 1,0 0 0,-1 0 0,0 0-1,0 0 1,0 1 0,-1-1-1,1 0 1,-1 1 0,0-1 0,0 1-1,-1-1 1,1 1 0,-1 0-1,0 0 1,0 0 0,-1 1 0,1-1-1,-1 1 1,0 0 0,-7-6 0,-5 2-151,1 0 0,-1 0 0,0 2 0,0 0 1,-22-4-1,-88-6-2446,17 12-1029,-19-2-3340,99 5 3918,25 1 2259,-1-1 0,1 0 0,0 0-1,-1 0 1,1-1 0,-6-1 0,2-4-1522,16-1 315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418 485 696,'-6'-9'10783,"6"9"-10514,-1 0 1,1 0-1,0 0 1,-1 0-1,1 0 1,-19 10 2614,-18 26-2513,16-5 445,-29 58 0,48-83-780,0 0 0,1 0 0,0 0 0,0 0 0,1 0 0,-1 0 0,1 0 0,1 0-1,0 7 1,0 14 81,0-16-63,1 0 0,0 1 0,0-1-1,8 21 1,1 2 60,-10-29-75,1-1 0,0 1 0,0-1 0,1 1 0,-1-1 0,1 0 0,0 0 0,0 0 0,0 0 0,1-1 0,-1 1 0,1-1 0,0 0 0,0 0 0,0 0 0,0-1 0,0 1 0,1-1 0,-1 0 0,1 0 0,0-1 0,-1 1 0,1-1 0,0 0 0,0 0 0,0-1 0,0 1 0,0-1 0,0 0 0,6-1 0,4-3 99,-11 3-57,1 0 1,-1 0 0,0-1-1,1 0 1,-1 1 0,0-1-1,0-1 1,0 1 0,7-6-1,-7 5 24,0-1-1,1 1 1,-1-1 0,-1-1-1,1 1 1,-1 0 0,0-1-1,0 0 1,0 0-1,0 1 1,2-10 0,-4 11-66,0 0 0,-1 0 1,0 0-1,0 0 0,0-1 1,0 1-1,0 0 0,-1 0 1,1 0-1,-1 0 0,0 0 1,0 0-1,0 0 0,0 0 1,-1 0-1,1 0 0,-1 1 1,0-1-1,0 0 0,0 1 1,-4-5-1,-9-8 84,-1 1 0,0 1 0,-1 0 0,-20-11-1,-23-17 48,-34-22 2,70 49-154,1-1-1,0-1 1,-30-28-1,27 19-9,9 9-26,-29-35 0,40 44 43,1-1 0,0 0 1,1 0-1,0-1 0,0 1 0,0-1 0,1 0 1,-2-10-1,2 6-3,1 7-16,1 0 0,-1 0 0,1 0-1,1 0 1,-1 0 0,1 0 0,0 0 0,2-11 0,0 7-27,1 1 0,0 0 1,0 0-1,1 0 1,0 0-1,1 1 0,0 0 1,0 0-1,0 0 1,1 0-1,1 1 0,-1 0 1,1 0-1,0 1 1,1 0-1,11-8 1,-1 2 8,0 0 1,0 0 0,1 2 0,1 0 0,0 2 0,0 0 0,1 1 0,-1 1 0,1 1 0,1 1 0,38-3 0,-53 7 11,1 0 0,-1 1 1,1-1-1,-1 2 0,1-1 1,-1 1-1,1 0 0,12 6 1,-17-7-1,-1 1 1,1-1-1,-1 1 1,0 0 0,1 0-1,-1 0 1,0 0 0,-1 0-1,1 0 1,0 0 0,0 1-1,-1-1 1,0 1-1,1-1 1,-1 1 0,0 0-1,0-1 1,0 1 0,-1 0-1,1 0 1,-1 0 0,1-1-1,-1 1 1,0 5 0,-2 43 22,-18 99 0,14-115-24,4-27 0,0 1 1,-1-1-1,0 0 0,-5 11 1,4-11-25,0 1-1,0 0 1,1-1 0,-2 12 0,-20 64-1242,23-77 730,1-1 0,-1 1-1,-1-1 1,1 0 0,-1 0-1,0 0 1,0 0 0,-1 0 0,0-1-1,-5 7 1,-8 13-4780,15-21 4183,0 0 0,0 0-1,-1 0 1,1 0 0,-1-1 0,-4 4 0,-6 2-987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6:5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1 339 560,'15'0'679,"85"0"4429,114-15-1,78-26-2450,160 0-1599,-222 24-512,29-2 347,81-5 377,288-12 570,-610 35-1809,704-32 1077,-580 29-824,145-8 214,-6-2-90,274-21 11,-335 23-421,56-5-19,161 8 30,-270 11 5,188-9 3,-296 5-26,-33 1 1,41 3 1,-36 0 11,-23-2 30,0 1 1,0 0-1,0 0 1,0 0 0,0 1-1,0 0 1,0 1-1,13 6 1,53 26 219,-58-28-234,0 1 1,1-2-1,0 0 0,18 3 1,20 7 27,11 3-6,-42-13 15,1 1-1,-2 1 1,42 21 0,83 51 514,-109-52-526,-33-23-50,0 0 1,0-1 0,1 1 0,0-2 0,0 1-1,0-1 1,11 5 0,-3-4-192,-9-2-353,0 0 0,0-1-1,0 1 1,0-2 0,10 2 0,-30-8-9374,9 5 9127,0 0 0,0 1 0,0-1 0,0 1 0,0 0 0,-8 1 0,-3 0-435,-22-1-1141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0 621 356,'31'0'785,"179"7"5801,-86 1-4148,209-14 0,-83-3-837,616-5 1831,401 21-918,-1026-9-2111,248 4 337,502-7 378,-271-17-640,-19-7-18,-252 10-29,516-27 525,-228 13-512,-169 10-188,182-1 142,-279 11-199,375-6-101,309-13-11,-854 17-82,661-28-84,153-5 472,-418 26 180,-369 8-392,-162 5-107,607-31 616,-189-15 693,-294 23-646,14-2-129,-167 20-439,45-2-41,-40 10-140,172 14 0,-202 14-390,-111-22 348,1 0-1,-1 0 1,1 1 0,-1-1-1,1 1 1,-1-1-1,1 1 1,-1-1 0,1 1-1,-1 0 1,1 0 0,-1 0-1,2 1 1,-3-1 7,1-1 1,-1 0-1,0 1 1,0-1-1,0 0 0,0 1 1,0-1-1,0 0 1,0 1-1,0-1 1,0 1-1,0-1 1,0 0-1,0 1 1,0-1-1,0 0 0,0 1 1,0-1-1,0 0 1,-1 1-1,1-1 1,0 0-1,0 1 1,0-1-1,0 0 0,-1 1 1,1-1-1,0 0 1,0 0-1,-1 1 1,1-1-1,0 0 1,-1 0-1,1 1 1,-3 1-557,-1-1 1,1 1-1,0-1 1,0 1-1,0-1 1,-1 0-1,1 0 1,-1 0-1,1-1 1,0 1-1,-6-1 1,-89-5-12136,32-6 8424,4-8 1864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53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180 0 5734,'-7'7'0,"-1"1"0,1 0 0,0 2 0,2-1 0,0-1 0,0 0 0,-2 0 0,3-3 0,-5 3 0,5-6 0,-7 3 0,7-4 0,-2 3 0,5-2 0,-1 0 0,0 0 0,-10 3 0,5-2 0,-13 7 0,12-5 0,-9 6 0,12-7 0,-6 1 0,9-5 0,-1 0 0,9-1 0,0 0 0,7-2 0,4 0 0,-2 0 0,7 0 0,-4 0 0,2 1 0,2 1 0,-1-2 0,17 1 0,-10 0 0,58-1 0,-45 2 0,12 1 0,0 0 0,-14 0 0,36 0 0,-42 0 0,33-1 0,-37 1 0,35-1 0,-44 1 0,20 0 0,-27 0 0,10 0 0,-12 0 0,5 0 0,-6 0 0,0 0 0,1 1 0,8-1 0,-6 1 0,20 2 0,-19-1 0,14 3 0,-19-4 0,8 0 0,-13-1 0,5 0 0,-7 0 0,3 0 0,-4 0 0,-4-2 0,0 0 0,-5-1 0,3 0 0,-9-2 0,2 0 0,-25-6 0,15 5 0,-15-4 0,15 6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140 103 1084,'-15'-8'6947,"-36"-4"1757,44 10-6294,-1 0 0,1 0 0,-1 1 0,-12-1 0,-4 2 1572,42-5-3982,-11 4 0,0-1 0,0 0 0,-1 0 0,13-7 0,17-3 0,-7 3 0,-20 5 0,45-12 0,-14 8 85,-24 5-3313,-51 5-14263,12-2 13391,-38 2-1629,46 4 4017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1 856,'-1'2'669,"1"0"-1,0 0 0,-1 0 1,1 0-1,-1 0 1,0 0-1,0-1 1,0 1-1,0 0 1,0 0-1,0-1 1,0 1-1,-1-1 1,1 1-1,-2 1 1,-30 24 3574,8-6-2501,10-2-514,0 1 0,-11 21 0,-11 15 352,25-39-1135,1 2 0,0-1 0,2 1 1,0 1-1,-9 28 0,-22 109 871,25-91-1074,-9 98 6,8-46-213,13-106-70,0 0 1,-11 23 0,0 1-443,4-4-612,9-30 820,1-1 1,-1 1-1,1-1 0,-1 1 1,0-1-1,1 1 0,-1-1 1,0 0-1,0 1 1,0-1-1,0 0 0,0 0 1,0 0-1,-3 3 1,28-16-3605,-8 2 1804,14-9-510,-2-2 1,0-1-1,24-26 1,24-19-634,-15 18 1545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393 522 504,'29'-22'5756,"-28"22"-5694,-1 0 1,0 0-1,0 0 1,0 0 0,0 0-1,0 0 1,0 0-1,0 0 1,1 0 0,-1 0-1,0 0 1,0 0-1,0 0 1,0 0 0,0 0-1,0 0 1,0-1-1,0 1 1,0 0-1,1 0 1,-1 0 0,0 0-1,0 0 1,0 0-1,0 0 1,0-1 0,0 1-1,0 0 1,0 0-1,0 0 1,0 0 0,0 0-1,0 0 1,0-1-1,0 1 1,0 0-1,0 0 1,0 0 0,0 0-1,0 0 1,0 0-1,0 0 1,0-1 0,0 1-1,0 0 1,0 0-1,0 0 1,-1 0 0,1 0-1,0 0 1,0 0-1,0 0 1,0-1-1,0 1 1,0 0 0,0 0-1,0 0 1,0 0-1,-1 0 1,-18 5 3767,-4 4-2558,1 0 1,1 1-1,0 1 1,-21 15-1,6-2-397,1 2 1,-36 33-1,58-46-723,-1 1 1,2 0-1,0 1 1,1 0-1,0 1 1,2 0-1,-14 29 1,21-37-144,0 1 0,0-1 0,1 1-1,0 0 1,0-1 0,1 1 0,0 0 0,1-1 0,0 1 0,0 0 0,1-1 0,0 1 0,1-1-1,0 0 1,0 0 0,1 0 0,-1 0 0,6 7 0,1 2 3,1 0 0,0-1 0,1-1-1,0 0 1,2-1 0,-1 0 0,22 16 0,-16-18-14,0-1 0,1 0 0,0-2 0,0 0 0,1-1 0,0-1 0,0-2-1,1 0 1,0-1 0,0-1 0,0-1 0,28 0 0,12-4-4,1-2-1,-1-3 0,69-17 1,-112 20 25,0-1 1,0-1 0,29-12 0,-40 14-8,0 0 0,0-1 0,-1 0 0,1 0 0,-1-1 0,0 0-1,-1 0 1,1-1 0,8-11 0,-14 14 16,0 1 0,0-1 0,0 1 0,0-1 0,-1 0 0,1 1 0,-1-1 0,0 0 0,0 1-1,0-1 1,-1 0 0,1 1 0,-1-1 0,0 1 0,-2-8 0,-3 2 64,0 0-1,0 0 1,0 1-1,-1 0 1,-1 0-1,1 0 1,-1 1-1,-1 0 1,-13-9 0,-13-5 220,-45-21 0,54 29-182,-177-78 433,119 54-439,-98-50 101,126 59-160,38 20-49,1-1 1,-1 0 0,2-2 0,-1 0 0,1 0 0,1-1 0,-15-16 0,15 11-3,6 8-21,0-1-1,1 0 1,-7-12-1,12 17 2,1 0 1,-1 0-1,1 0 0,0-1 0,1 1 1,0-1-1,-1 1 0,2-1 0,-1 1 1,1-9-1,-1 1-6,2 1 1,-1-1-1,2 1 0,0-1 1,5-17-1,-4 23 7,0-1 0,0 1-1,1 0 1,0 1-1,0-1 1,1 1 0,0-1-1,0 1 1,0 1 0,8-7-1,15-10-5,1 2 1,1 2-1,58-28 0,-46 28 31,0 2 0,1 1 1,0 3-1,1 1 0,0 3 1,53-5-1,-87 12 16,0 1 0,0-1 0,0 2 0,0-1 0,0 1 0,0 1 0,0 0 0,-1 0 0,12 5-1,-17-6-10,-1 1-1,1 0 1,-1 0-1,0 0 0,0 0 1,0 1-1,0-1 0,0 1 1,0 0-1,-1-1 0,1 1 1,-1 0-1,0 1 0,0-1 1,0 0-1,0 1 0,-1-1 1,0 1-1,1-1 0,-1 1 1,0 0-1,-1 0 0,1-1 1,-1 1-1,1 0 0,-1 6 1,0 6 13,-1 0 1,-1-1-1,0 1 1,0-1-1,-2 0 1,0 1-1,-1-1 1,0-1-1,-1 1 1,-14 23-1,-43 85-60,1-12-1186,56-100 465,0 0 1,0 0-1,1 1 1,-5 19-1,8-22-1358,0 0-1,1 0 0,-1 18 0,3-25 1614,-1 1 0,1-1-1,0 0 1,0 0 0,0 0 0,0 1-1,0-1 1,1 0 0,-1 0 0,0 0 0,1-1-1,0 1 1,-1 0 0,1-1 0,0 1-1,0-1 1,0 1 0,0-1 0,0 0-1,0 0 1,0 0 0,0 0 0,1 0 0,2 1-1,29 5-1705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1492,'0'5'746,"-1"1"1,1-1-1,-1 0 0,0 0 0,0 0 1,-1-1-1,0 1 0,1 0 0,-2 0 1,1-1-1,0 1 0,-1-1 0,0 0 0,0 0 1,-4 4-1,-4 4 2282,-2-1 0,1 0 0,-18 11 0,-7 6-1201,36-28-1795,1 1 0,-1-1 1,1 0-1,-1 0 1,1 1-1,0-1 1,-1 1-1,1-1 0,0 0 1,-1 1-1,1-1 1,0 1-1,-1-1 1,1 1-1,0-1 0,0 1 1,0-1-1,-1 0 1,1 1-1,0 0 1,0-1-1,0 1 0,0-1 1,0 1-1,0-1 1,0 1-1,0-1 1,0 1-1,0-1 0,0 1 1,1-1-1,-1 1 1,0-1-1,0 1 1,0-1-1,1 1 0,-1-1 1,0 1-1,0-1 1,1 0-1,-1 1 1,0-1-1,1 0 0,-1 1 1,1-1-1,-1 0 1,1 1-1,1 0-56,-1 0 0,1 0 0,0 0 0,0 0-1,0 0 1,0-1 0,0 1 0,0 0 0,0-1 0,0 0-1,3 1 1,8-1-886,0-1 0,0 0 0,-1 0-1,1-2 1,0 1 0,20-9 0,-29 10 407,0-1 0,-1 1 1,1-1-1,-1 0 0,1 0 1,-1 0-1,0-1 0,0 1 0,0-1 1,0 0-1,0 0 0,-1 0 1,1 0-1,-1 0 0,0-1 1,0 1-1,0-1 0,0 1 0,0-1 1,-1 0-1,0 0 0,0 0 1,0 1-1,0-1 0,-1 0 0,1-8 1,1-38-4765,9 21 3153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18 168,'9'-2'561,"42"-14"12914,-60 27-11459,3-7-1439,0 0 0,0 1-1,1-1 1,-1 1 0,1 0 0,0 1-1,1-1 1,-6 9 0,-29 54 1432,17-29-1111,9-13-401,-13 33-1,2-2-125,15-37-279,2 0 0,-6 27-1,-7 21 13,15-51-87,0 0 0,-4 32 0,7-33-38,0-1-1,-2 1 1,0-1-1,-7 18 1,-4-4-96,-9 21-310,23-47 364,0-1 1,0 1-1,1-1 1,-1 1 0,1-1-1,0 1 1,0-1 0,0 1-1,0 0 1,0-1 0,0 1-1,1-1 1,0 1 0,-1-1-1,1 1 1,0-1 0,2 5-1,0-2-323,-1-1 1,2 1-1,-1-1 0,0 1 0,1-1 1,0 0-1,0-1 0,0 1 0,7 4 0,-8-6 76,-1-1-1,1 0 1,-1 0-1,1 0 1,-1 0-1,1-1 1,0 1-1,0-1 1,-1 1-1,1-1 1,0 0-1,0 0 1,-1 0-1,1-1 1,0 1-1,0-1 1,-1 1-1,1-1 0,3-1 1,5-3-1053,0-1 0,0 1 0,-1-2 1,1 1-1,-1-1 0,-1-1 0,14-14 0,-13 14 816,26-25-1277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418 115 1424,'15'-11'566,"-14"10"-212,-1 1 0,1-1 0,0 0 0,0 0 0,-1 0 0,1 0 0,0 0 0,-1 0 0,1 0 0,-1 0 0,0 0 0,1 0 0,-1 0 0,0-1 0,1 0 0,-2 1 58,1-1-1,0 1 1,0-1 0,-1 1-1,1 0 1,-1-1 0,1 1-1,-1 0 1,0-1 0,0 1-1,1 0 1,-1 0 0,0 0-1,0 0 1,0-1 0,0 1 0,0 1-1,-1-1 1,1 0 0,0 0-1,0 0 1,-1 1 0,-1-2-1,1 1 1230,-11 8 785,-6 4-1701,0 2 0,1 0 0,0 0 1,-18 20-1,17-13-518,1 1 0,1 1 0,1 0 1,1 1-1,-18 36 0,-2 3-21,22-41-131,1 1 1,-14 35-1,-5 15 20,22-54-58,0 1 1,-8 29-1,11-24-5,1-13-7,2 1 0,0 0-1,0 0 1,1 0 0,1 0-1,0 0 1,0 0 0,1 1-1,2 12 1,-1-18 3,1-1 1,-1 1-1,1 0 0,1-1 1,-1 1-1,1-1 0,0 0 1,0 0-1,1 0 0,0 0 1,7 8-1,-7-11-2,0 1 0,0-1 0,1 0 0,-1-1 0,1 1 0,-1-1 0,1 0 0,0 0 0,0 0 0,0-1 0,0 0 0,0 0 0,0 0 0,0 0 0,0-1 0,8 0 0,7-1 5,0 0 0,0-2 0,0 0 0,0-2 0,-1 0 0,31-13 0,2-4 13,54-34-1,-89 46-33,-1-1 0,0 0 0,0-2 1,-1 1-1,-1-2 0,0 0 0,-1-1 1,-1 0-1,0-1 0,-1 0 0,-1 0 0,0-2 1,-1 1-1,-1-1 0,-1 0 0,-1-1 0,0 0 1,-1 0-1,-1 0 0,-1 0 0,1-29 0,-3 32-142,-1 0-1,0 0 1,-1 0-1,-1-1 0,-1 1 1,0 0-1,-1 1 1,-1-1-1,0 1 0,-9-17 1,7 20-406,0-1 0,-2 1 0,1 1 0,-1 0 0,-1 0 0,0 0 0,0 1 0,-1 1 0,-1 0 0,1 0 0,-1 1 0,-1 1 0,1 0 0,-1 1 0,-23-8 0,8 2-2131,-1 2 1,-38-10 0,3 6-2349,47 7 2951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58 1556,'0'-1'268,"1"1"0,0 0 1,0-1-1,0 1 0,-1 0 0,1-1 0,0 1 0,0-1 0,-1 0 1,1 1-1,-1-1 0,1 1 0,0-1 0,-1 0 0,1 0 0,-1 1 0,1-1 1,-1 0-1,0 0 0,1 1 0,-1-1 0,0 0 0,0 0 0,1 0 1,-1 0-1,0 0 0,0-1 31,-1 1 1,1 0-1,-1 0 1,1 0-1,-1 1 1,0-1-1,1 0 1,-1 0-1,0 0 1,0 0-1,0 1 1,1-1-1,-1 0 1,0 0-1,0 1 1,0-1-1,-2 0 1,-4-2 737,-1-1-1,0 1 1,0 1-1,-13-3 1,10 3-774,1 0 1,-1 1 0,1 0-1,-1 1 1,1 0 0,-1 1-1,1 0 1,-1 1 0,1 0 0,0 0-1,-1 1 1,1 1 0,0 0-1,1 0 1,-1 1 0,1 0-1,0 0 1,-9 8 0,0 0-137,0 1 0,-28 30 0,39-37-101,0 1-1,1 0 1,0 1-1,0-1 1,1 1-1,0 0 1,0 1-1,-3 11 1,7-17-20,0-1 0,1 1 0,-1-1 0,1 1 0,0 0 0,0 0-1,0-1 1,0 1 0,1 0 0,0-1 0,-1 1 0,1-1 0,3 6 0,2 23-45,-5-31 38,-1 0 0,0 1 1,0-1-1,0 0 0,0 0 0,1 1 1,-1-1-1,1 0 0,-1 0 0,1 0 0,-1 0 1,1 0-1,0 0 0,-1 0 0,1 0 1,0 0-1,0 0 0,0 0 0,0 0 0,0 0 1,0 0-1,0-1 0,0 1 0,0 0 1,0-1-1,0 1 0,0-1 0,0 0 1,1 1-1,-1-1 0,0 0 0,0 1 0,0-1 1,1 0-1,-1 0 0,0 0 0,0 0 1,1 0-1,1-1 0,8 0 2,-1 0 0,0-1 0,18-6 0,-21 6-6,34-12-3,65-31 0,-65 26 14,-34 15-3,-1 0 0,1-1 1,-1 0-1,0 0 0,0 0 0,6-7 1,14-12 34,-23 21-3,0 0 0,0-1 0,-1 1 1,1 0-1,-1-1 0,1 0 1,-1 0-1,0 1 0,2-9 0,-4 17 997,-1 10-476,1-1 0,0 1 1,3 23-1,53 131 1340,-38-119-1635,-7-4-93,-9-37-131,0 1-1,0 0 0,7 15 0,-6-17-32,0 1 0,-1-1-1,0 1 1,0-1 0,-1 1 0,1 9 0,-2-14-12,1 0 1,-1 0-1,-1 0 0,1 0 1,0 0-1,-1 0 1,0 0-1,0 0 1,0 0-1,-1 0 1,1 0-1,-1 0 1,0 0-1,0-1 0,-3 5 1,-6 6-360,-2-1-1,0 0 1,-1 0 0,0-1 0,-1-1 0,-19 11 0,-19 4-3553,-2-2 1,-1-3 0,-83 20 0,26-8-581,-93 37-1655,83-34 4194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0 170 824,'14'2'13017,"-13"-3"-12535,30-7 6015,-1 0-5172,262-20 984,189-14-4312,-441 38-120,-1-3 0,1-1 0,65-22 0,-103 29 1715,0 0 1,0 0 0,1 0 0,-1 0 0,0-1 0,0 1-1,0-1 1,-1 1 0,1-1 0,0 0 0,1-2 0,-2 4 300,-1-1 0,0 1 1,0 0-1,0-1 1,1 1-1,-1-1 1,0 1-1,0-1 0,0 1 1,0 0-1,0-1 1,0 1-1,0-1 1,0 1-1,0-1 0,0 1 1,0-1-1,0 1 1,0 0-1,0-1 0,0 1 1,0-1-1,-1 1 1,1-1-1,0 1 1,0 0-1,0-1 0,-1 1 1,1-1-1,0 1 1,-1 0-1,1-1 1,0 1-1,-1 0 0,1 0 1,0-1-1,-1 1 1,1 0-1,0 0 0,-1-1 1,1 1-1,-1 0 1,1 0-1,-1 0 1,1 0-1,0 0 0,-1 0 1,1 0-1,-1 0 1,-12 0-1889,0 6 346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1 272,'-102'84'7772,"99"-81"-7086,0-1-1,0 1 1,0 0-1,0 0 1,0 0-1,-3 6 1,6-9-598,-1 1 1,1-1-1,-1 1 0,1-1 1,0 1-1,0 0 0,-1-1 1,1 1-1,0-1 0,0 1 1,0 0-1,0-1 0,0 1 1,-1 0-1,1-1 0,0 1 1,1 0-1,-1-1 0,0 1 1,0 0-1,0-1 0,0 1 1,0-1-1,1 1 0,-1 0 1,0-1-1,1 1 0,-1-1 1,0 1-1,1-1 0,-1 1 1,0-1-1,1 1 0,-1-1 1,1 1-1,-1-1 0,1 1 1,-1-1-1,1 0 0,0 1 1,-1-1-1,1 0 0,-1 0 1,1 1-1,0-1 0,-1 0 1,1 0-1,0 0 0,-1 0 1,1 0-1,-1 0 0,1 0 1,1 0-1,24 3 72,0-2 0,1-1 0,-1-1 0,34-5 0,-35 3-176,10 0-51,214-28-2975,-188 21-360,0-4 0,63-22 0,-74 20 1092,1 12 334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8 672,'35'-5'2039,"17"3"6260,-50 35-2793,-2-29-4907,-1 0-349,1 1 0,-1-1 0,0 1 0,-1-1 0,1 1 1,-1-1-1,0 0 0,0 0 0,0 0 0,0 0 0,-1 0 0,1 0 0,-6 4 0,-47 47 1267,38-39-1082,-77 65 1057,-4-3 1,-152 91-1,235-160-1373,-274 166 1219,251-147-1296,38-28-43,0 0-1,0 1 1,0-1 0,-1 0 0,1 0-1,0 0 1,0 0 0,0 0-1,0 1 1,0-1 0,-1 0-1,1 0 1,0 0 0,0 0 0,0 1-1,0-1 1,0 0 0,0 0-1,0 0 1,0 1 0,0-1 0,0 0-1,0 0 1,0 0 0,0 1-1,0-1 1,0 0 0,0 0 0,0 0-1,0 1 1,0-1 0,0 0-1,0 0 1,0 0 0,0 1 0,0-1-1,0 0 1,0 0 0,0 0-1,1 1 1,-1-1 0,0 0 0,0 0-1,0 0 1,0 0 0,0 0-1,1 1 1,-1-1 0,0 0-1,0 0 1,0 0 0,0 0 0,1 0-1,-1 0 1,0 0 0,1 0-1,10 6-33,3-6 6,-1 0 1,1 0 0,0-1-1,-1-1 1,19-4 0,-5 1 6,526-73-20,-348 58-101,-144 19-373,-59 1 308,-15 6-1332,11-6 1360,0-1 0,1 1 0,-1 0 0,0-1 0,0 1 1,0-1-1,0 1 0,0-1 0,1 0 0,-3-1 0,3 2-18,1-3 22,0 1-1,0 0 1,0-1-1,0 1 0,1 0 1,-1-1-1,1 1 0,-1 0 1,1 0-1,0 0 0,0 0 1,0-1-1,0 1 0,2-3 1,0 0-304,45-139-3685,-22 44 3285,-10 40 1170,-12 45 247,-1-1 0,10-20 0,-12 33-260,0-1 0,-1 0 1,1 0-1,-1 0 0,0 0 1,1 0-1,-2 0 0,0-5 1,1-9 1905,-64 69 2367,46-33-4145,0 1 0,2 0 0,0 1 0,1 1 0,-17 29 1,-7 11 31,25-38-356,0 1-1,1 1 1,2 0-1,0 0 1,-9 36 0,5 0-35,-9 80 1,21-121-113,2-1 0,0 1 0,2 0 0,0 0 0,1 0 0,7 31 0,-8-49-2,-1 1 0,1-1 0,-1 1 0,0-1-1,0 1 1,0-1 0,0 1 0,-1 0 0,1-1 0,-1 1 0,1-1 0,-1 1 0,0-1-1,-1 3 1,1-2-501,0 0 0,0 0 0,0 0 0,0 0-1,1 0 1,-1 0 0,1 1 0,0 2-1,27-27-6026,-12 10 4931,-11 9 1068,1-1 0,-1-1 0,0 1 1,0 0-1,0-1 0,0 0 0,-1 0 0,1 0 0,-1-1 1,4-7-1,-2 4-33,0 0 0,0 0 1,0 1-1,1-1 0,0 1 1,1 0-1,-1 1 0,1-1 1,0 1-1,15-8 0,37-27-956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37 1528,'1'-10'1214,"-2"-8"3216,1 17-4272,-1 1 0,1-1-1,0 1 1,-1-1 0,1 1-1,0-1 1,-1 1 0,1-1-1,-1 1 1,1 0 0,0-1-1,-1 1 1,1 0 0,-1-1 0,1 1-1,-1 0 1,1 0 0,-1-1-1,0 1 1,1 0 0,-1 0-1,1 0 1,-1 0 0,1 0-1,-1 0 1,0 0 0,1 0-1,-2 0 1,-14 1 1107,0 0 0,0 1-1,1 1 1,-25 7 0,17-3-618,0 2-1,1 0 1,0 2 0,-34 21 0,49-27-536,0 0 1,0 0 0,0 1-1,0 0 1,1 0 0,0 1 0,0-1-1,1 1 1,0 1 0,0-1-1,1 1 1,0 0 0,0-1-1,-5 16 1,9-18-78,-3 7 52,0 1 0,1 0 0,0 0 1,2 0-1,-1 0 0,1 0 0,1 0 0,1-1 0,4 24 0,5-4 134,1-1 0,1 0-1,27 47 1,87 122 1486,-53-100-627,-72-97-1028,1 1 0,-1-1 0,0 1 0,-1 0 0,1 0 0,-1 0 0,0 0 0,0 0 0,0 0 0,0 0 0,-1 0-1,1 1 1,-1-1 0,0 0 0,0 0 0,-1 1 0,1-1 0,-1 0 0,0 0 0,0 0 0,-1 0 0,1 0 0,-1 0 0,0 0 0,0-1 0,0 1 0,0 0-1,-1-1 1,1 0 0,-1 0 0,0 1 0,0-1 0,0-1 0,-4 4 0,-2-3-30,1 1 1,-1-1-1,1-1 0,-1 0 0,0 0 1,0-1-1,0 0 0,-13 0 0,-2 0-15,-18 2-299,1-1-1,0-3 1,-1-1 0,1-2 0,0-2 0,0-1 0,-61-21 0,91 24 16,0 0 1,0-1-1,0-1 1,1 1-1,-14-11 1,20 13 73,0-1 0,0 1 1,1-1-1,-1 0 0,1 1 0,0-2 1,0 1-1,0 0 0,0 0 1,1-1-1,0 0 0,0 1 0,0-1 1,0 0-1,-1-7 0,1-2-511,1-1-1,0 0 0,1 0 0,0 1 0,1-1 0,1 0 0,1 1 1,0-1-1,0 1 0,2 0 0,6-16 0,15-28-2325,-16 33 1782,1 0 0,2 0 0,0 1 0,1 1 0,2 0 0,22-25 1,11-1-317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1052,'0'1'93,"0"-1"0,0 0 0,0 0 0,0 1 0,0-1 0,-1 0 0,1 0 0,0 1 0,0-1 0,0 0 0,0 1 0,0-1 0,0 0 0,0 0 0,0 1 0,0-1 1,-1 0-1,1 0 0,0 0 0,0 1 0,0-1 0,-1 0 0,1 0 0,0 0 0,0 0 0,0 1 0,-1-1 0,1 0 0,0 0 0,0 0 0,-1 0 0,1 0 0,0 0 0,-1 0 0,1 0 0,0 0 0,0 1 0,-1-1 0,1 0 0,0-1 31,-1 1-1,1 0 1,0 0-1,0 0 1,-1 1 0,1-1-1,0 0 1,0 0-1,-1 0 1,1 0 0,0 0-1,0 0 1,0 0-1,-1 0 1,1 0-1,0 0 1,0 1 0,0-1-1,-1 0 1,1 0-1,0 0 1,0 0 0,0 1-1,0-1 1,0 0-1,-1 0 1,1 0-1,0 1 1,0-1 0,0 0-1,0 0 1,0 1-1,0 2 2472,-20 0 2490,40 1-1035,-17-4-3816,77-1 3717,-46-1-3381,54-8 0,-67 7-2194,33 2 4950,-34 2-5011,1 0-5109,0-1-7356,-17-1 11963,17-5 307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67 712,'31'-11'1594,"6"-2"5090,50-26 1,-82 38-6130,1 0 0,-1 0 1,1 1-1,-1-1 0,1 1 0,0 1 1,8 0-1,9 0-231,139 4 14,36-1-2217,-69-12-3237,-38 7-5592,-65 1 8664</inkml:trace>
  <inkml:trace contextRef="#ctx0" brushRef="#br0" timeOffset="1">710 830 1176,'-52'54'7166,"5"-4"4122,46-49-11233,1-1 0,0 0 0,0 0-1,0 0 1,-1 1 0,1-1 0,0 0 0,0 0 0,0 1 0,0-1 0,-1 0 0,1 0 0,0 1 0,0-1 0,0 0-1,0 0 1,0 1 0,0-1 0,0 0 0,0 1 0,0-1 0,0 0 0,0 0 0,0 1 0,0-1 0,0 0 0,0 1 0,0-1-1,0 0 1,0 0 0,1 1 0,-1-1 0,0 0 0,0 0 0,0 1 0,0-1 0,0 0 0,1 0 0,-1 0 0,0 1-1,0-1 1,1 0 0,-1 0 0,0 0 0,0 0 0,1 1 0,10 3-141,0-2-242,1-1-1,-1-1 0,0 1 0,0-2 1,1 0-1,-1 0 0,11-3 0,2-2-2534,-1-1 0,30-13 0,-48 18 2122,-1-1 0,1 1 0,-1-1 1,0-1-1,1 1 0,-1 0 0,5-7 0,4-3-1204,10-7-41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7 744,'21'-6'11090,"-30"13"-7943,-20 15 407,23-18-3048,-1 0-1,1 1 1,0 0-1,0 0 1,0 1-1,-6 8 1,-20 24 940,22-27-1124,0 0 0,1 1 0,1 0 1,-9 16-1,-25 65 710,-49 166 0,57-155-955,7-37-49,16-42 4,-12 41-1,21-58-46,-5 19-228,-1 0 0,0 0-1,-3-1 1,0 0 0,-18 31-1,28-56 119,-1 1 1,1-1-1,1 1 0,-1-1 0,0 1 0,0 0 0,1-1 0,-1 1 0,1 0 0,-1 0 0,1 0 1,0-1-1,-1 1 0,1 2 0,1-3 26,-1 0 0,0-1 1,0 1-1,1 0 0,-1 0 0,0-1 1,1 1-1,-1 0 0,1-1 0,-1 1 1,1-1-1,-1 1 0,1 0 0,-1-1 1,1 1-1,0-1 0,-1 1 0,1-1 1,0 0-1,-1 1 0,1-1 0,0 0 1,-1 1-1,1-1 0,0 0 0,0 0 1,0 0-1,-1 1 0,1-1 0,0 0 1,0 0-1,0 0 0,-1 0 0,2-1 1,6-1-811,-1 0 1,0 0 0,0-1 0,-1 0 0,1-1 0,8-4 0,-10 5 448,83-56-6767,-20 12 3906,-7 12 1331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281 136 128,'10'-16'2433,"-9"14"-1753,-1 0 1,1 1-1,-1-1 1,0 0-1,1 0 1,-1 1 0,0-1-1,0 0 1,0 0-1,0 1 1,0-1 0,-1-3-1,0 5-305,1-1 0,0 0-1,-1 0 1,1 0 0,0 0-1,-1 0 1,1 1 0,-1-1 0,0 0-1,1 0 1,-1 1 0,0-1-1,1 1 1,-1-1 0,0 0 0,0 1-1,1-1 1,-1 1 0,0 0-1,0-1 1,0 1 0,-1-1 0,-19 2 1332,11 2-1410,0 1 0,1 0 0,0 0 0,-1 1 0,2 0-1,-1 1 1,0 0 0,1 0 0,0 0 0,1 1 0,0 1 0,0-1 0,-8 12 0,-2 6-93,2 0 0,0 2 0,-13 33 0,18-31-130,0 0 0,2 1-1,2 0 1,-6 45 0,8-40-16,1-14-11,2 1 0,1-1-1,1 0 1,0 0-1,2 0 1,8 36 0,-10-52-28,0-1 1,1 0 0,0 1 0,-1-1 0,1 0 0,0 0 0,1 0 0,-1 0 0,1-1 0,0 1-1,0-1 1,0 1 0,0-1 0,0 0 0,1 0 0,0 0 0,-1-1 0,1 0 0,0 1 0,0-1-1,0 0 1,1-1 0,-1 1 0,0-1 0,1 0 0,-1 0 0,7 1 0,2-1 11,0-1 1,0 0-1,0-1 0,0-1 1,0 0-1,-1 0 0,1-1 1,16-7-1,2-1-5,0-2 0,-1-1 0,-1-1 0,28-20 0,-39 22-20,-1 0 1,0-1-1,-1-1 1,0-1-1,-1 0 0,-1-1 1,12-19-1,-20 26-4,0 0-1,0-1 0,-1 0 1,0 0-1,-1-1 1,-1 1-1,0-1 0,0 0 1,-1 0-1,0 0 0,-1 0 1,-1 0-1,0 0 1,-2-20-1,0 22-42,0 0 0,-1 0 1,0 0-1,-1 0 0,0 1 0,0-1 0,-1 1 0,0 0 1,0 1-1,-1-1 0,-1 1 0,1 0 0,-1 0 0,-1 1 1,1 0-1,-1 0 0,-14-8 0,-18-13-599,15 10-1311,-49-26-1,18 15-1900,29 14-1158,-27-21 0,54 36 4913,-11-10-1850,11 10 1867,-1 0 0,1 0 1,0 0-1,0-1 1,0 1-1,-1 0 0,1 0 1,0-1-1,0 1 0,0 0 1,0 0-1,0-1 0,-1 1 1,1 0-1,0 0 0,0-1 1,0 1-1,0 0 0,0-1 1,0 1-1,0 0 1,0-1-1,0 1 0,0 0 1,0 0-1,0-1 0,0 1 1,0 0-1,0-1 0,0 1 1,1 0-1,-1 0 0,0-1 1,0 1-1,0 0 0,0 0 1,0-1-1,1 1 1,-1 0-1,0 0 0,0 0 1,1-1-1,-1 1 0,0 0 1,21-7-2177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1528,'3'-2'888,"-1"-1"0,1 1 0,-1 0 0,0-1 0,1 0 0,-1 1 0,-1-1 0,1 0 0,0 0 0,2-7 3191,-3 14-3727,-1 0 0,1 1 1,-1-1-1,0 0 0,0 0 0,0 0 1,-1 8-1,0 5 9,0 36 169,0-19-443,1 1 0,1 0 0,3-1 0,7 39-1,-8-64-85,-2-1-3,2 1-1,-1-1 1,1 0 0,0 0 0,5 9 0,-7-16 2,0 1 0,1 0 0,-1-1 1,0 1-1,1 0 0,-1-1 1,1 0-1,-1 1 0,1-1 1,0 0-1,-1 0 0,1 0 0,0 0 1,0 0-1,0 0 0,0 0 1,0-1-1,0 1 0,0-1 1,0 1-1,0-1 0,0 0 0,0 0 1,1 0-1,-1 0 0,3-1 1,19-3-9,0-1 0,-1-2 0,1 0 0,-2-1 0,28-15 0,100-65-42,-53 12 115,-94 74-14,1-1 1,-1 1-1,0-1 0,0 0 1,-1 1-1,1-1 0,0 0 1,-1-1-1,0 1 0,0 0 1,0-1-1,0 1 0,-1-1 1,1 0-1,-1 1 0,0-1 1,0 0-1,0 0 0,0-6 1,-26 18 1398,12 0-1038,1 1-1,0 0 1,1 1 0,0 1-1,0 0 1,1 0 0,0 1-1,-12 20 1,17-23-246,-17 26 246,2 1 0,1 0 0,2 2 0,-16 50 0,-30 109-209,55-169-228,-32 102-153,34-115-129,0 0 0,-2 0 1,1-1-1,-2 0 1,0-1-1,-12 15 0,-3 6-1379,20-27 780,-1 0 0,1 0 0,-1-1 0,-1 0 0,1 1 0,-8 5 0,8-9-323,-18 11-1256,15-2-3443,8-11 5798,0-1 0,1 0 1,-1 1-1,0-1 0,0 0 0,0 1 0,0-1 0,1 0 1,-1 1-1,0-1 0,0 0 0,1 1 0,-1-1 1,0 0-1,1 0 0,-1 1 0,0-1 0,1 0 1,-1 0-1,0 0 0,1 0 0,-1 1 0,0-1 0,1 0 1,-1 0-1,0 0 0,1 0 0,-1 0 0,1 0 1,-1 0-1,0 0 0,1 0 0,-1 0 0,0 0 1,1 0-1,-1 0 0,1 0 0,-1-1 0,1 1 45,12 0-1799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1792,'7'7'11817,"-7"-6"-11617,-16 16 4061,-25 16-1840,34-28-2133,1 1-1,0-1 1,1 1 0,0 1 0,0-1 0,0 1 0,0-1 0,1 1 0,-5 12 0,-1 5 633,-12 41-1,-39 112 951,49-144-1553,-14 60 1,11-31-114,5-12-89,7-33-79,0 0-1,-6 18 1,3-18-32,1-1 0,0 0 0,2 1 0,-4 30 0,7-45-65,0 1 0,-1-1 0,0 0 0,1 0 0,-1 0 0,0 0 0,0 0 0,0 0 0,0 0 0,0-1 0,0 1 0,-1 0 0,1 0 0,0-1 0,-1 1 0,0-1 1,1 1-1,-1-1 0,0 0 0,0 0 0,0 0 0,1 0 0,-1 0 0,0 0 0,0 0 0,-1-1 0,1 1 0,0-1 0,0 1 0,0-1 0,-4 0 0,-5-14-4165,10 13 3978,1 0 0,-1 0-1,1 0 1,0 0 0,-1 0-1,1 0 1,0 0 0,-1 0-1,1 0 1,0-1 0,0 1-1,0 0 1,0 0-1,0 0 1,0 0 0,1-2-1,-2-15-2589,-3 4 1199,-15-42-5604,8 29 4738,9-2 331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7:0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659 150 756,'-6'-4'1605,"5"4"-1060,-1 0 0,1-1 0,0 1 0,0-1 0,0 1 0,0-1-1,0 0 1,0 1 0,0-1 0,0 0 0,0 0 0,0 0 0,0 0-1,0 0 1,1 0 0,-1 0 0,0 0 0,1 0 0,-2-2 0,-8-8 6822,-1 6-3885,13 4-3330,0 0 1,0 0 0,0 0-1,0 0 1,0 1 0,0-1-1,0 1 1,0-1 0,0 1 0,0 0-1,1-1 1,-1 1 0,0 1-1,0-1 1,2 0 0,12 0 210,312-18 1277,-242 14-1570,193-17-408,-106 7-1476,-81 1-1291,-41 4-39,-28 4 1285,-22 5 1664,0 0 1,-1 0-1,1-1 1,0 1-1,0 0 1,-1-1-1,1 1 1,0 0-1,0-1 1,-1 1-1,1-1 1,0 1 0,-1-1-1,1 0 1,-1 1-1,1-1 1,-1 1-1,1-1 1,-1 0-1,1 1 1,-1-1-1,0 0 1,1 0-1,-1-1 1,-4-3-4108,-19 2 596,0 4 1426,-3 5 278</inkml:trace>
  <inkml:trace contextRef="#ctx0" brushRef="#br0" timeOffset="1">0 1154 1008,'3'5'634,"0"-1"-1,1 0 1,-1 0-1,1-1 1,0 1-1,0-1 0,0 0 1,1 0-1,-1 0 1,1-1-1,-1 1 1,1-1-1,0 0 1,0-1-1,0 1 1,8 1-1,12 1 1673,0 0 0,32-1 0,-26-2-1354,109 1 4852,245-30 0,-368 26-5631,403-54 1166,-145 26-1339,-224 20 151,-16 2-221,-28 8-1374,-11 4-1577,-45-11-10509,37 6 11651,-1 0 0,1 0-1,-21 3 1,-13 0-1509,-3-2 856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2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343 143 764,'6'-6'14303,"-2"5"-15103,-1 1 2063,-3-5 531,0 9-1060,0-3-226,0 9 1258,0-7-556,0-8-507,-15-2 778,3 5-923,4 1-127,17-3-45,14-4 1563,-6-1-1058,0 0-786,1 0 0,0 1 0,0 1-1,0 1 1,1 0 0,0 1 0,19-2-1,239-34 118,-187 32-78,111 3 0,-193 6-123,-1 1-1,1-1 1,0 1 0,0 1 0,-1-1 0,1 1 0,-1 0-1,0 1 1,1 0 0,-1 0 0,-1 1 0,1 0 0,0 0-1,-1 0 1,9 8 0,-10-7 7,-1-1-1,-1 1 1,1 0 0,-1 0-1,0 0 1,0 0 0,0 1-1,0-1 1,-1 1 0,0-1-1,-1 1 1,1 0 0,-1 0-1,0 0 1,0 0-1,-1 0 1,0 0 0,0 0-1,0 0 1,-2 11 0,-3 6 2,-1 0 1,-1-1 0,-1 1-1,0-1 1,-2-1-1,-1 1 1,0-2 0,-2 0-1,-22 29 1,9-18-13,-1-2 1,-2 0-1,0-2 0,-63 44 1,51-46 25,-66 31 0,54-30-6,-25 8 46,-1-3 1,-130 32-1,157-49-62,27-7-17,0-1 1,-27 2-1,43-7-2,0 0 0,-1-1-1,1 0 1,0-1 0,0 0 0,0 0 0,0-1 0,1 0-1,-12-4 1,12 2-2,-1 1 0,0 0 0,0-1 1,1 0-1,0-1 0,0 1 1,0-2-1,0 1 0,1-1 1,-8-7-1,15 13-1,-4-6 5,0 0 0,0 0 0,0 0 0,1-1 0,0 1 0,-4-11 0,7 15-6,0 0 0,-1 0-1,1 0 1,0 0 0,0 1 0,0-1 0,0 0 0,0 0-1,1 0 1,-1 0 0,1 0 0,-1 0 0,1 0 0,0 0-1,-1 0 1,1 1 0,0-1 0,0 0 0,0 1 0,1-1-1,-1 1 1,0-1 0,1 1 0,-1-1 0,0 1 0,1 0-1,0 0 1,-1 0 0,1 0 0,3-2 0,10-4-16,-1 1 0,2 0 0,-1 1 0,0 1 0,1 1 0,0 0 0,17-1 1,27 1 0,1 2 1,86 11-1,-103-7 7,113 19 16,-10-1-75,-124-18-32,0 1 0,23 7-1,-7-1-229,-24-7 237,6 1-517,1 1 0,-1 1 0,23 10 0,-17-23-1719,-23 6 2033,-1 0 1,1-1-1,-1 1 0,1-1 1,-1 1-1,1-1 1,-1 0-1,0-1 1,0 1-1,0 0 1,0-1-1,0 0 1,-1 0-1,4-4 1,16-13-1891,-20 18 1946,1-1 0,0 1 0,-1 0-1,1-1 1,-1 1 0,0-1 0,0 0 0,0 0 0,0 0-1,0 0 1,-1 0 0,0 0 0,2-6 0,2-3-464,0 0 0,1 0 0,0 0 0,1 1 0,9-12 0,-7 11 229,-2 0-1,1-1 0,10-25 0,7-29-415,-7 21 1128,17-69 0,-31 100-3,3-19 544,5-29 2103,-12 61-2675,0 0-1,-1 0 1,1 0-1,-1 1 0,0-1 1,1 0-1,-1 1 1,0-1-1,0 1 0,0-1 1,0 1-1,0-1 1,0 1-1,-1-1 0,1 1 1,0 0-1,-1 0 1,1 0-1,-1 0 0,1 0 1,-1 0-1,0 0 1,1 0-1,-3 0 0,-3-2 730,5-7 708,2 9-678,0 7-447,1-3-402,0 0 0,0 0-1,0 0 1,0 0 0,0 0 0,1 0 0,-1 0-1,1-1 1,0 1 0,0-1 0,2 4 0,13 21 417,13 49 21,4 4-289,-34-76-257,3 10 11,0 1 0,1-1 0,0 1 0,1-1 0,1 0 0,0-1 0,15 25 0,-4-9-14,-16-26-5,1 1-1,0 0 0,0-1 1,0 1-1,0-1 1,1 0-1,-1 1 1,1-1-1,0-1 0,0 1 1,4 3-1,-6-5 2,0-1-1,-1 0 1,1 1-1,0-1 0,0 0 1,0 0-1,0 0 1,-1 1-1,1-1 0,0 0 1,0 0-1,0 0 1,0 0-1,0-1 1,0 1-1,-1 0 0,1 0 1,0 0-1,0-1 1,0 1-1,0 0 1,-1-1-1,1 1 0,0-1 1,0 1-1,-1-1 1,1 1-1,0-1 1,-1 0-1,1 1 0,-1-1 1,2-1-1,12-24 40,-13 25-33,14-23 14,-12 21-21,-1-1-1,1 1 1,-1-1 0,0 0 0,0 0 0,0 0 0,1-4 0,24-78 3,-20 64 108,-1-1 0,-1 0 0,-2 0 0,0-1 0,-1 1 0,-2-37 0,12-10 1771,-12 68-1677,-2 0 137,2 2-339,0-1 0,0 1 0,0 0 1,0 0-1,0 0 0,0-1 0,0 1 1,0 0-1,-1 0 0,1 0 0,0-1 1,0 1-1,0 0 0,0 0 0,-1 0 1,1 0-1,0-1 0,0 1 0,0 0 1,-1 0-1,1 0 0,0 0 0,0 0 1,0 0-1,-1 0 0,1 0 0,0 0 1,0 0-1,-1 0 0,1-1 0,0 1 1,0 0-1,-1 1 0,1-1 0,0 0 1,0 0-1,0 0 0,-1 0 0,1 0 1,0 0-1,0 0 0,-1 0 0,1 0 1,0 0-1,-4 4 95,0-1 0,0 0 0,1 1 0,0 0-1,-1 0 1,1 0 0,-3 7 0,-14 15 194,13-16-202,0 0 0,1 0 0,0 0 0,0 1 0,1 0 0,1 0 0,-7 23 0,5-17 3,0 1 0,-10 19-1,-17 37 121,23-48-115,-21 37-1,-32 71 107,-1-12-127,51-98-79,0 1 0,-14 39 1,18-41-3,-1 0 1,0-1-1,-22 32 1,15-25-65,15-24-188,-1-1 1,1 0 0,0 0 0,-1 0 0,0-1 0,0 1 0,0-1 0,-1 1 0,1-1 0,-1 0-1,1 0 1,-1-1 0,-5 4 0,-11-1-3827,19-5 3907,1 0 1,-1 0-1,1 0 1,-1 0-1,1 0 0,-1 0 1,0 0-1,1 0 1,-1 0-1,1 0 0,-1 0 1,1-1-1,-1 1 1,1 0-1,-1 0 0,1-1 1,-1 1-1,1 0 1,-1-1-1,1 1 0,-1 0 1,1-1-1,-1 1 1,1 0-1,0-1 0,-1 1 1,1-1-1,0 1 0,-1-1 1,1 1-1,0-1 1,0 1-1,0-1 0,-1 1 1,1-1-1,0 0 1,0 1-1,0-1 0,0 1 1,0-2-1,0 1-153,0 0 0,-1 0 0,1-1-1,-1 1 1,1 0 0,-1 0 0,1 0 0,-1 0-1,1 0 1,-1 0 0,0-1 0,0 2 0,1-1-1,-1 0 1,0 0 0,0 0 0,0 0 0,-2-1 0,2 2 216,1 0 1,-1 0 0,1 0 0,0-1 0,-1 1-1,1 0 1,-1 0 0,1-1 0,0 1 0,-1 0 0,1 0-1,-1-1 1,1 1 0,0 0 0,0-1 0,-1 1-1,1-1 1,0 1 0,-1 0 0,1-1 0,0 1 0,0-1-1,0 1 1,0-1 0,-1 1 0,1 0 0,0-1-1,0 1 1,0-1 0,0 1 0,0-1 0,0 1 0,0-1-1,0 1 1,0-1 0,1 1 0,-1-1 0,0 1-1,0 0 1,0-1 0,0 1 0,1-1 0,-1 1 0,0-1-1,0 1 1,1 0 0,-1-1 0,0 1 0,1 0-1,-1-1 1,0 1 0,1 0 0,-1-1 0,0 1 0,1 0-1,-1 0 1,1 0 0,-1-1 0,1 1 0,-1 0-1,1 0 1,-1 0 0,1 0 0,12-7-1790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2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0 824,'2'6'7720,"2"-3"-5608,-2-2-2489,-10 2 1354,-9 6 1096,19 2-488,-2-9-1441,1 0 0,0 0 0,-1 1 0,1-1 0,-1 0 1,1 0-1,-1 1 0,0-1 0,0 0 0,0 0 0,-1 1 1,1-1-1,0 0 0,-1 0 0,-1 5 0,-15 47 1294,8-26-787,0 0-1,-19 39 1,-16 7 478,25-45-590,2 1 0,-15 35 0,26-53-390,0 0 0,-1 0-1,-9 12 1,10-15-62,0 0-1,0 0 1,-7 18 0,12-24-84,0 0 0,-1 0 0,0 0 1,0 0-1,0-1 0,0 1 0,0 0 1,0-1-1,-1 0 0,1 1 0,-1-1 1,1 0-1,-1 0 0,-4 2 0,-2 0-331,0 0 0,0 0-1,-14 3 1,18-6-426,1 0 1,-1 0 0,1 0-1,-1-1 1,1 0 0,-1 0-1,1 0 1,-8-2-1,11 2 485,-1 0 0,1-1 0,0 1 0,-1 0 0,1-1 0,0 1 0,0-1 0,-1 0 0,1 1 1,0-1-1,0 0 0,0 1 0,0-1 0,0 0 0,0 0 0,0 0 0,0 0 0,0 0 0,0 0 0,1 0 0,-1-1 0,0 1 0,1 0 0,-1 0 0,1 0 0,-1-1 0,1 1 0,-1 0 0,1-1 0,0 1 0,0-2 0,0 2 52,0 0 1,0 0 0,0 0 0,0 0 0,0 0-1,1 0 1,-1 0 0,0 0 0,1 0-1,-1 0 1,0 0 0,1 1 0,-1-1-1,1 0 1,0 0 0,-1 0 0,1 1-1,0-1 1,1-1 0,1-2-514,10-10-1212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2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36 1420,'-2'-14'5520,"-2"8"-3602,4 6-1870,1 0 1,-1 0-1,0 0 0,0 0 1,0 0-1,1 0 0,-1 0 1,0 0-1,0 0 0,0 0 1,1-1-1,-1 1 1,0 0-1,0 0 0,0 0 1,1 0-1,-1 0 0,0 0 1,0 0-1,0 0 0,1-1 1,-1 1-1,0 0 0,0 0 1,0 0-1,0 0 1,0-1-1,0 1 0,1 0 1,-1 0-1,0 0 0,0 0 1,0-1-1,0 1 0,0 0 1,0 0-1,0-1 0,0 1 1,0 0-1,0 0 1,0 0-1,0-1 0,0 1 1,0 0-1,0 0 0,0 0 1,0-2 1038,-11-5 3223,11 7-4246,-1 0 0,1-1 1,0 1-1,-1 0 0,1 0 1,-1 0-1,1 0 1,-1 0-1,1 0 0,0 0 1,-1 0-1,1 1 0,-1-1 1,1 0-1,-1 0 1,1 0-1,0 0 0,-1 1 1,1-1-1,0 0 0,-1 0 1,1 0-1,0 1 1,-1-1-1,1 0 0,0 1 1,-1-1-1,1 0 0,0 1 1,0-1-1,-1 1 1,1-1-1,0 0 0,0 1 1,-1 0-1,6 15 2047,1 4-1077,-6-3-569,-2 1-1,0-1 1,-1 1 0,-1-1 0,-10 30-1,-3 34 250,10-59-580,-9 48 253,-22 123 404,0-22-321,12-67-355,24-92-110,-2-1 0,0 0 0,0 0 0,-6 11 0,1-2-24,4-2-120,5-17 93,0 1 0,0 0-1,-1 0 1,1-1 0,-1 1-1,1 0 1,-1 0 0,0-1-1,0 1 1,1-1 0,-1 1-1,0-1 1,0 1 0,-1-1-1,0 2 1,-1 0-272,0 0-1,0 0 1,0-1-1,0 1 1,0-1-1,0 0 1,-5 3-1,7-5 134,0 1-1,0-1 1,0 0 0,0 1 0,0-1-1,0 0 1,0 0 0,0 1-1,0-1 1,0 0 0,0 0-1,0 0 1,-1 0 0,1-1-1,0 1 1,0 0 0,0 0-1,0-1 1,0 1 0,0 0-1,0-1 1,0 1 0,0-1-1,0 0 1,0 1 0,1-1-1,-1 0 1,0 1 0,0-1-1,0 0 1,1 0 0,-1 0 0,0 0-1,1 1 1,-1-1 0,0-1-1,-9-14-2995,7 14 2621,1-1 1,0 0 0,0 0 0,0 0 0,1 0-1,-1 0 1,1 0 0,-1 0 0,1 0 0,0 0-1,1-1 1,-1 1 0,0-5 0,1 5 264,1 0-1,0 0 1,0 0-1,0 0 1,0 0 0,0 1-1,1-1 1,-1 0 0,1 1-1,0-1 1,0 1 0,0 0-1,0-1 1,4-2-1,28-16-1353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2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23 1160,'-1'0'209,"0"0"-1,1-1 1,-1 1-1,0 0 1,0 0 0,1 0-1,-1 0 1,0-1-1,0 1 1,1 0-1,-1-1 1,0 1 0,0 0-1,1-1 1,-1 1-1,1-1 1,-1 1-1,0-1 1,1 1 0,-1-1-1,1 0 1,-1 1-1,0-2 1,1 1 4,-1 0-1,0 0 1,1 1 0,-1-1 0,0 0 0,1 0-1,-1 1 1,0-1 0,0 0 0,0 1-1,0-1 1,0 1 0,0-1 0,0 1-1,0-1 1,0 1 0,0 0 0,0 0 0,0-1-1,0 1 1,0 0 0,0 0 0,-2 0-1,-21 0 1008,1 0 0,-1 2 0,1 0-1,-33 8 1,36-4-754,6-3-79,0 1 0,0 0 0,1 1 1,-1 1-1,1 0 0,1 1 0,-15 9 1,14-6-13,0 0 0,1 1 0,-14 15 0,8-9-22,-10 12 121,-10 32 304,-53 125 0,88-178-766,0 0 0,1 0 0,0 0 0,1 1 0,0-1 0,0 1 0,1-1 0,0 10 0,1-14-10,-1 0 0,1-1 1,0 1-1,0 0 0,0 0 0,1-1 0,-1 1 0,1-1 0,0 1 0,0-1 0,0 0 0,1 0 0,-1 0 0,1 0 1,-1 0-1,1-1 0,0 1 0,0-1 0,4 3 0,5 3 2,1 0-1,0 0 1,21 8 0,-24-13-2,0 0-1,0-1 1,0 0-1,0-1 1,0 0 0,0-1-1,15-1 1,68-9 14,-49 1-72,0-2-1,-1-1 1,-1-3-1,66-32 1,-100 43 49,-1-1 1,1 1-1,-1-2 0,0 1 1,0-1-1,-1 0 1,0 0-1,0-1 1,8-10-1,-2-1-6,-1-1 0,17-36 1,-25 43 26,0-1 0,0 1 0,-1-1 0,0 0 0,-2 1 0,1-1 1,-2-15-1,0 4 79,1 14-27,-1 0 0,-1 0 0,0 0 0,0 0 0,-1 1 1,-1-1-1,1 1 0,-7-12 0,8 19-39,0 0 0,0 0 0,0 1 0,0-1 0,0 0 0,0 1 0,0-1 0,-1 1 0,1 0 0,0-1-1,-1 1 1,-3-1 0,3 1 20,0 0-1,0 0 0,0-1 0,0 1 0,1-1 0,-1 0 0,-4-3 0,5 3 10,1 0-1,-1 1 0,1-1 0,-1 1 1,1-1-1,-1 1 0,0 0 0,0 0 0,0 0 1,0 0-1,0 0 0,0 0 0,0 0 1,0 1-1,0-1 0,0 1 0,0-1 1,-1 1-1,1 0 0,0 0 0,0 0 0,-4 1 1,3-1-21,1 1 0,-1 0 0,1 0 0,-1 0 0,1 1-1,-1-1 1,1 1 0,0-1 0,-1 1 0,1 0 0,0 0 0,0 0 0,0 0 0,1 0 0,-1 0 0,0 0 0,-1 4 0,-1 1 55,0 1 0,1 0 1,-1 0-1,2 1 0,-1-1 0,1 0 0,-2 15 1,2 62 542,3-50-386,-2-21-114,0-1 0,-1 0 0,-1 0 0,-5 18 1,-5 23 329,7-3 188,2 80 0,3-118-536,0 0-1,0-1 1,-1 1-1,-6 18 1,-3 17-8,5-14-103,-21 59 0,8-28-4,12-44 0,0-1 0,-1 1 0,-1-2 0,-1 1 0,0-1 0,-26 34 0,25-33 0,-7 8 0,4-16 0,0 1 0,-26 16 0,35-26 0,-1 1 0,-1-1 0,1-1 0,0 1 0,-1-1 0,1 0 0,-1 0 0,1-1 0,-1 1 0,-12-1 0,2-1 245,-65-3-2652,72 2 1184,1-1 0,0 0 0,0-1 0,0 0 0,1 0 0,-17-8 0,-1-2-2380,19 10 2156,-1-1 1,1 1 0,0-1 0,-7-6 0,13 9 1033,-1-1 1,0 1 0,1-1-1,-1 1 1,1-1 0,0 0 0,-1 0-1,1 0 1,0 0 0,0 0-1,0 0 1,1 0 0,-1 0-1,0 0 1,1 0 0,-1 0 0,1 0-1,0-1 1,0-2 0,0-10-1924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340 131 960,'48'-4'4415,"-41"2"-3032,-1 0 0,0 1 0,0-2 0,0 1 0,6-4 0,-8 5-160,-3 1-1020,0 0 1,0 0 0,0 0-1,0 0 1,0-1-1,0 1 1,0 0-1,0 0 1,0-1 0,0 1-1,-1 0 1,1-1-1,0 1 1,0-1 0,0 1-1,-1-1 1,1 0-1,0 1 1,0-1 0,0-1-1,2 0 169,1 0 1,-1 0-1,1 1 0,-1-1 1,1 1-1,0-1 0,-1 1 1,1 0-1,0 1 0,7-1 1,5-3 185,56-7 1590,-4 1-746,-47 3-418,-11 4-648,1-1-1,-1 1 0,1 1 0,17-2 0,-25 4-260,1-1 0,-1 0 0,0 0 0,1-1 0,-1 1 0,0-1 0,0 1 0,4-4-1,11-1 139,-17 6-200,0 0-1,0 0 1,0 0-1,-1 0 1,1 0 0,0-1-1,0 1 1,0 0 0,0 0-1,0-1 1,0 1 0,0 0-1,0-1 1,-1 1 0,1-1-1,0 1 1,0-1 0,0 0-1,-1 1 1,1-1 0,0 0-1,-1 1 1,1-1 0,-1 0-1,1 0 1,-1 0 0,1 1-1,-1-2 1,8 0 469,-7 0-297,-7 6-149,4-4 78,-8 6-4,10-6-99,0 1 0,0-1 0,0 0 1,0 0-1,0 1 0,0-1 0,0 0 1,0 1-1,0-1 0,0 0 0,0 1 1,1-1-1,-1 0 0,0 0 0,0 1 1,0-1-1,0 0 0,0 0 0,0 1 1,1-1-1,-1 0 0,0 0 0,0 1 1,0-1-1,1 0 0,-1 0 0,0 0 1,0 0-1,1 1 0,-1-1 0,0 0 1,1 0-1,-1 0 0,0 0 0,0 0 1,1 0-1,-1 0 0,0 0 0,1 0 1,-1 0-1,0 0 0,0 0 0,1 0 1,-1 0-1,0 0 0,1 0 0,-1 0 1,0 0-1,0 0-11,0 0 0,0 0 0,-1 0 0,1 0 0,0 0 0,0 1 0,-1-1 0,1 0 0,0 0 0,0 0 0,-1 0 0,1 0 0,0 1 0,0-1 0,-1 0 0,1 0 0,0 0 0,0 1 0,0-1 0,0 0 0,-1 0 0,1 1 0,0-1 0,0 0 0,0 0 0,0 1 0,0-1 0,0 0 0,0 1 0,0-1 0,0 0 0,0 0 0,0 1 0,0-1 0,0 0 0,0 1 0,0-1 0,0 0 0,0 0 0,0 1 0,0-1 0,0 0 0,0 0 0,0 1 0,1-1 0,-1 0 0,0 0 0,0 1 0,0-1 0,0 0 0,1 0 0,-1 0 0,0 1 0,0-1 0,0 0 0,1 0 0,-1 0 0,0 0 0,0 1 0,1-1 0,-1 0 0,0 0 0,1 0 0,-1 0 0,0 0 0,-27 18 0,0 1 0,1 1 0,-44 46 0,-33 25 0,76-71 0,-45 35 0,-82 46 0,105-73 0,-65 52 0,80-54 0,-59 33 0,87-55 0,-4 5 0,1 1 0,9-4 0,11-6 0,123-31 0,-28 7 0,59-6 0,-138 23 0,-1 0 0,1 2 0,1 1 0,-1 1 0,41 1 0,-57-1 216,-15-2-3313,0 1-141,11 2 1618,-6 1 1385,0 1 0,0 0 0,0 0-1,-1-1 1,1 1 0,0 0 0,0-1-1,0 1 1,-1-1 0,1 1 0,0-1 0,-1 1-1,1-1 1,-1 0 0,1 1 0,0-1-1,-1 0 1,1 1 0,-1-1 0,0 0-1,1 0 1,-1 0 0,0 1 0,1-1 0,-1 0-1,0 0 1,0 0 0,0 0 0,0 1-1,0-1 1,0 0 0,0-2 0,0-34-5116,-1 27 3212,-1 5 1473,0 0 1,-1 0 0,0 0 0,0 1 0,0-1 0,0 1 0,-1 0 0,0 0 0,0 0 0,-5-4 0,-14-11-447,-3 4 136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8 596,'0'0'9179,"24"-7"-7893,-40 7-655,-26 0 8448,28 0-9610,14 0 541,-1 0 0,1 0 0,0 0 0,0 0 1,0 0-1,0 0 0,0 0 0,-1 0 0,1 1 0,0-1 0,0 0 1,0 0-1,0 0 0,0 0 0,0 0 0,0 1 0,-1-1 0,1 0 1,0 0-1,0 0 0,0 0 0,0 1 0,0-1 0,0 0 0,0 0 1,0 0-1,0 1 0,0-1 0,0 0 0,0 0 0,0 0 0,0 0 0,0 1 1,0-1-1,0 0 0,0 0 0,0 0 0,1 0 0,-1 1 0,0-1 1,0 0-1,0 0 0,0 0 0,0 0 0,0 0 0,0 1 0,1-1 1,-1 0-1,0 0 0,0 0 0,0 0 0,0 0 0,0 0 0,1 0 1,-1 0-1,0 0 0,0 1 0,0-1 0,0 0 0,1 0 0,-1 0 1,0 0-1,9 7 371,-9-6-366,0 0-1,-1 0 1,0 0-1,1 0 1,-1 0 0,1 0-1,-1 0 1,0 0 0,0 0-1,1-1 1,-1 1-1,0 0 1,0 0 0,0-1-1,0 1 1,0-1 0,0 1-1,0-1 1,0 1-1,0-1 1,-1 1 0,-3 1 62,5-2-68,0 0 1,-1 1 0,1-1 0,0 0 0,0 0 0,0 0-1,0 1 1,-1-1 0,1 0 0,0 0 0,0 0 0,0 1-1,0-1 1,0 0 0,0 0 0,-1 1 0,1-1-1,0 0 1,0 0 0,0 1 0,0-1 0,0 0 0,0 1-1,0-1 1,0 0 0,0 0 0,0 1 0,0-1-1,0 0 1,1 0 0,-1 1 0,0-1 0,0 0 0,0 1 5,0-1 1,0 0 0,0 0 0,1 1-1,-1-1 1,0 0 0,0 0 0,0 1-1,0-1 1,0 0 0,0 0 0,0 1-1,0-1 1,0 0 0,0 1 0,0-1-1,0 0 1,0 0 0,-1 1 0,1-1-1,0 0 1,0 0 0,0 1 0,0-1-1,0 0 1,0 0 0,-1 0 0,1 1-1,0-1 1,0 0 0,0 0 0,-1 0-1,1 1 1,-46 35 1303,36-27-1084,-1 0 0,-21 14 0,25-19-188,1 0-1,1 0 0,-1 1 0,0 0 1,1 0-1,0 0 0,0 1 1,1-1-1,0 1 0,-5 8 0,-5 7 47,-12 4 7,23-23-92,0 0 0,0 1 0,1-1 0,-1 1 0,0 0 0,1 0 0,-4 5 0,-1 3 23,0 0-1,0 0 1,-1-1 0,0 0 0,-18 16 0,8-9 51,0 1 0,-16 23 1,2-3 5,27-32-77,-1 1 0,1 0 0,1 0 0,-1 1 0,1-1 0,1 1 0,-5 12 0,-17 24 42,22-37-57,1-1 0,0 1 0,1 0 0,0 1 0,0-1 0,0 0 0,1 0-1,0 8 1,6-3-27,-6-12 34,1 1 0,0 0 0,-1 0 0,1 0 0,0-1 0,-1 1 0,0 0 0,1 0 0,-1 0 0,1 0 0,-1 0 0,0 0 0,0 0 0,1 0 0,-1 0 0,0-1 0,0 1 0,0 2 0,0 16 69,0-18-86,0-1-12,0 0 26,0 0 0,0 0 0,0 0 0,-1 0 0,1 0 1,0 0-1,0 1 0,0-1 0,0 0 0,0 0 0,0 0 0,0 0 0,0 0 0,0 0 1,0 0-1,0 0 0,0 1 0,0-1 0,0 0 0,0 0 0,0 0 0,0 0 1,0 0-1,0 0 0,0 0 0,0 0 0,0 1 0,0-1 0,0 0 0,0 0 0,0 0 1,0 0-1,0 0 0,0 0 0,1 0 0,-1 0 0,0 0 0,0 0 0,0 1 1,0-1-1,0 0 0,0 0 0,0 0 0,0 0 0,0 0 0,0 0 0,1 0 0,-1 0 1,0 0-1,0 0 0,0 0 0,0 0 0,0 0 0,0 0 0,11 2 15,14-1 13,-24-1-27,39 1 34,69 11 0,-106-12-32,6 1 5,1-1 0,-1 0 0,0-1 0,1 0-1,16-4 1,28-2 4,70-7 66,-8 7-165,-29-1-13,-85 8-3,-25-8-5417,15 4 4561,-26-18-2608,33 21 3429,0 0 0,0 0 0,0 0 0,0 0 0,0 0 0,1 0-1,-1 0 1,0 0 0,1 0 0,-1-1 0,1 1 0,-1 0 0,1 0-1,-1-1 1,1 1 0,0 0 0,0-1 0,-1 1 0,1 0 0,0-1 0,0 1-1,1 0 1,-1-1 0,0 1 0,0 0 0,1-1 0,-1 1 0,1-2-1,7-12-790,-6 12 689,0 0 1,0-1-1,0 0 1,-1 1-1,1-1 1,-1 0-1,0 0 1,0 1 0,0-8-1,0 5-4,0 0 0,0 0-1,0 0 1,1 0 0,0 1 0,0-1 0,4-6-1,6-19-826,-6 15 628,0 1 0,15-25 0,-6 12 332,-6 13 378,1 0 0,1 0 0,12-13 0,-2 1 448,32-30 1486,-13 12 248,-37 40-2777,-2 5 433,-1 0 0,0-1 0,1 1 1,-1 0-1,1-1 0,-1 1 0,0-1 1,1 1-1,-1 0 0,0-1 1,0 1-1,1-1 0,-1 1 0,0-1 1,0 1-1,0-1 0,0 1 0,0-1 1,0 1-1,1-1 0,-1 1 0,0-1 1,0 1-1,-1-1 0,1 1 0,0-1 1,0 1-1,0-1 0,0 1 1,0-1-1,0 1 0,-1-1 0,1 1 1,0-1-1,0 1 0,-1-1 0,1 1 1,0 0-1,-1-1 0,1 1 0,0 0 1,-1-1-1,1 1 0,-1 0 0,1-1 1,-1 1-1,1 0 0,-1 0 1,0-1-1,-1 0 595,-6 1 981,6 0-1294,10 0-222,-6 0 561,-3 0-459,1 0-250,-1 0 0,1 0-1,0 0 1,-1 0 0,1 0-1,-1 0 1,1 0 0,-1 0-1,1 0 1,0 0 0,-1 0-1,1 0 1,-1 0 0,1 1-1,0-1 1,-1 0 0,1 0-1,-1 0 1,1 1 0,0-1-1,-1 0 1,1 1 0,0-1-1,-1 0 1,1 1 0,0-1-1,0 0 1,-1 1 0,1-1-1,0 0 1,0 1 0,0-1-1,-1 1 1,0 10 340,-1 0 1,0 0-1,-1-1 1,0 1-1,-1-1 0,0 0 1,-1 0-1,-11 18 1,-7 17 365,-30 53 323,37-69-673,-36 50 1,38-62-269,2 0 0,0 1 0,1 1 0,1 0-1,1 0 1,-13 38 0,16-29-14,-16 50 149,12-37-129,7-29-71,0-1 1,0 1 0,-9 18-1,-47 76 182,-19 38 30,4-2-80,23-48-104,15-32-26,34-59-39,1 1-1,-1-1 1,-1 1-1,1-1 1,0 0-1,-5 4 0,-6 12-8,13-19 5,-1 1 0,1-1-1,0 1 1,0 0 0,0-1-1,-1 1 1,1-1 0,0 1-1,0 0 1,0-1 0,0 1-1,0 0 1,0-1 0,0 1-1,1-1 1,-1 1 0,0 0-1,0-1 1,0 1 0,1-1-1,-1 1 1,0 0 0,1-1 0,-1 1-1,0-1 1,2 2 0,0 0-41,-2-1 4,0-1 0,-1 1 1,1-1-1,0 1 1,0 0-1,0-1 1,0 1-1,-1-1 1,1 1-1,0 0 1,0-1-1,-1 1 1,1-1-1,0 1 1,-1-1-1,1 1 0,-1-1 1,1 0-1,-1 1 1,1-1-1,-1 1 1,1-1-1,-1 0 1,1 1-1,-1-1 1,1 0-1,-1 0 1,0 0-1,1 1 0,-1-1 1,1 0-1,-1 0 1,0 0-1,1 0 1,-1 0-1,1 0 1,-1 0-1,-1 0 1,1 0-54,1 0 1,-1 0 0,0 0 0,1 0-1,-1 0 1,0 0 0,0 0 0,1 0-1,-1 0 1,0 0 0,0 0 0,1-1-1,-1 1 1,0 0 0,1 0-1,-1-1 1,0 1 0,1-1 0,-1 1-1,1 0 1,-1-1 0,0 1 0,1-1-1,-1 1 1,1-1 0,0 0 0,-1 1-1,1-1 1,-1 1 0,1-1 0,0 0-1,-1 1 1,1-1 0,0-1-1,-6-4-2638,6 6 2638,0 0 1,-1 0-1,1-1 1,-1 1 0,1 0-1,-1 0 1,1-1-1,0 1 1,-1 0-1,1-1 1,0 1 0,-1 0-1,1-1 1,0 1-1,0 0 1,-1-1 0,1 1-1,0-1 1,0 1-1,0 0 1,-1-1 0,1 1-1,0-1 1,0 1-1,0-1 1,0 1 0,0-1-1,0-1-276,-1 0 0,1 0 0,-1 0-1,0 0 1,1 0 0,-1 0-1,0 1 1,0-1 0,0 0 0,0 1-1,0-1 1,-1 0 0,1 1 0,0-1-1,-1 1 1,1 0 0,-3-2 0,3 2-151,-1 0 0,0-1 0,1 1 1,-1-1-1,1 0 0,0 0 0,-1 1 0,1-1 1,-2-4-1,3 5 358,0 0 1,0 0-1,0-1 1,0 1-1,0 0 1,0 0-1,1 0 1,-1-1-1,0 1 1,1 0-1,-1 0 1,1 0-1,-1 0 1,1 0-1,-1 0 1,1 0-1,0 0 1,-1 0-1,1 0 1,0 0-1,0 0 1,0 1-1,0-1 1,1-1-1,21-18-1666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51 120 176,'0'0'145,"0"-1"-1,0 0 1,0 1 0,-1-1-1,1 1 1,0-1 0,-1 0-1,1 1 1,-1-1 0,1 1-1,0-1 1,-1 1 0,1-1 0,-1 1-1,0 0 1,1-1 0,-1 1-1,1-1 1,-1 1 0,0 0-1,1 0 1,-1-1 0,1 1-1,-1 0 1,0 0 0,1 0-1,-2 0 1,1-1 23,0 1-1,-1 0 1,1 0 0,0-1-1,0 1 1,0 0-1,0-1 1,0 1 0,0-1-1,0 1 1,0-1-1,0 0 1,0 0 0,1 1-1,-1-1 1,0 0 0,0 0-1,1 0 1,-1 0-1,0 1 1,1-1 0,-1 0-1,1 0 1,-1 0 0,1-1-1,0 1 1,-1 0-1,1 0 1,0 0 0,0 0-1,-1-1 1,-4-5 412,5 7-530,-1 0-1,1 0 1,0-1 0,-1 1-1,1 0 1,-1 0 0,1-1-1,0 1 1,-1 0 0,1-1-1,-1 1 1,1-1 0,0 1-1,0 0 1,-1-1 0,1 1-1,0-1 1,0 1-1,-1-1 1,1 1 0,0 0-1,0-1 1,0 1 0,0-1-1,0 1 1,0-1 0,0 1-1,0-1 1,0-2 1924,91-4 2387,-87 7-4213,0 0 1,1-1 0,-1 0 0,0 0-1,0 0 1,0 0 0,0-1 0,0 1-1,5-4 1,-6 4-23,0 0-1,0 0 1,0 0-1,0 0 1,0 1-1,0-1 1,0 1-1,5 0 1,2-1 56,115-8 1281,-87 5-1052,-28 4-276,-1 0 0,1-1 0,-1 0 0,1-1 0,-1 0 0,0 0 0,11-5 0,-17 6-74,0 0 0,0 0 1,0 1-1,0-1 0,0 1 0,0 0 1,-1 0-1,1 0 0,0 0 0,4 1 1,12 0 820,-12-1-776,-3 1 58,0-1 0,1 0 0,-1 0 0,0-1-1,0 1 1,0-1 0,0 0 0,7-3 0,38 10 698,12-6 88,-59 1-915,0-1 0,0 0 0,0 1 0,0-1 0,0 1-1,1 0 1,-1 0 0,-1-1 0,1 1 0,3 2 0,8 3 114,-11-6-60,23 1 252,39 18 129,-58-16-391,-7 0-29,1-2-33,-1 0-1,0 0 0,1 0 0,-1 0 1,1 0-1,-1 0 0,1 0 0,0 0 1,-1 0-1,1 0 0,0 0 0,0 0 1,0 1-1,0 1 0,4 3 45,-3-6-56,-1 0 1,1 0 0,-1 1 0,1-1 0,-1 0 0,1 1 0,-1-1 0,1 0 0,-1 1 0,0-1 0,1 0 0,-1 1 0,0-1 0,1 1-1,-1-1 1,0 1 0,1-1 0,-1 1 0,0-1 0,0 1 0,0-1 0,0 1 0,1-1 0,-1 1 0,0-1 0,0 1 0,0 0 0,0-1-1,0 1 1,0-1 0,0 1 0,-1 0 0,4 47 321,-2-45-317,0 0 0,0 1 0,1-1 1,-1 0-1,1 0 0,0 0 0,-1 0 0,1 0 1,1 0-1,2 2 0,-5-4-8,0-1 0,0 1 0,0-1-1,0 1 1,1-1 0,-1 1 0,0-1 0,0 0 0,0 1 0,0-1 0,0 1-1,0-1 1,0 1 0,0-1 0,0 1 0,0-1 0,0 1 0,-1-1 0,1 1 0,0-1-1,0 1 1,0-1 0,-1 1 0,1-1 0,0 0 0,0 1 0,-1-1 0,1 0 0,0 1-1,-1-1 1,1 0 0,-1 1 0,1-1 0,0 0 0,-2 1 0,-19 14 55,12-9-6,-49 35 260,41-30-217,0 0 0,-20 19 0,23-19-44,0 0 1,-18 11-1,15-12 15,1 1-1,-18 16 1,-22 18 105,35-30-60,-26 25 1,-105 93 2,132-115-113,-32 21 0,39-30 0,0 0 0,1 1 0,0 0 0,0 1 0,1 0 0,1 1 0,-13 17 0,20-23 0,0 0 0,-1-1 0,0 0 0,0 0 0,0 0 0,0 0 0,-1 0 0,0-1 0,-10 7 0,4-1 0,10 10 0,1-14 0,0-6 0,0 1 0,0-1 0,0 0 0,0 1 0,0-1 0,1 1 0,-1-1 0,0 0 0,0 1 0,1-1 0,-1 0 0,0 1 0,0-1 0,1 0 0,-1 1 0,0-1 0,1 0 0,-1 0 0,0 1 0,1-1 0,-1 0 0,0 0 0,1 0 0,-1 0 0,0 1 0,1-1 0,-1 0 0,1 0 0,-1 0 0,1 0 0,-1 0 0,0 0 0,1 0 0,-1 0 0,1 0 0,-1 0 0,1 0 0,12-2 0,86-17 0,-74 11 0,1 2 0,34-4 0,11-3 0,-43 8 0,43-1 0,16-3 0,-78 7 0,-1 1 0,1 0 0,0 1 0,13 1 0,24 1 0,-20-10 0,-12 4 0,-5 8 0,-9-3-66,0-1 0,1 0 0,-1 1 0,0-1 0,1 0 0,-1 1 0,0-1 0,0 1 0,1-1 0,-1 0 0,0 1 0,0-1 0,0 1 0,0-1 0,0 1 0,1-1 0,-1 1-1,0-1 1,0 1 0,0-1 0,0 0 0,0 1 0,-1-1 0,1 1 0,0-1 0,0 1 0,0-1 0,0 1 0,0-1 0,-1 0 0,1 1 0,0-1 0,0 1 0,-1-1 0,1 0 0,0 1 0,-1-1 0,1 0 0,0 1 0,-1-1 0,1 0 0,0 0 0,-1 1 0,1-1 0,-1 0 0,1 0 0,0 0 0,-1 1 0,1-1 0,-1 0 0,1 0-1,-1 0 1,1 0 0,-1 0 0,1 0 0,-1 0 0,-12-2-6278,5 0 785,26 2-10229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148 108 1364,'-6'5'1981,"0"-1"-1,-1 1 1,1-1-1,-1-1 0,0 1 1,0-1-1,-1 0 1,1-1-1,-1 0 1,1 0-1,-1 0 1,-11 0-1,19-2-1838,-13 2 1487,-12 3 2136,18-3-3644,16-2-121,1-2 0,-8-4 0,-2 1-226,1-2-1727,-2 1 0,1 0-1,-1 0 1,0 0 0,0 0 0,0 0 0,-5-11 0,5 13 1126,0 1 1,1-1-1,-1 0 1,1 0-1,0 1 1,0-1-1,0 0 0,1 0 1,-1 0-1,1 1 1,0-1-1,0 0 1,0 1-1,1-1 1,-1 1-1,4-7 1,8-5-1375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29 932,'6'-4'1325,"13"-21"15322,-20 28-16069,1 0 0,-1 1 0,1-1 0,0 0 0,0 1 0,0-1 1,0 0-1,1 4 0,0 4-99,-14 110 2033,10-77-2054,-1 0-1,-3-1 0,-18 64 1,14-60-154,0-11 48,-28 64 1,10-30-58,-25 42-2,24-52-214,-48 88-446,47-98-1234,9-21-3517,21-28 4760,-1 0 0,0 0 0,0-1 0,1 1 0,-1 0 0,0-1 0,0 1 0,0-1 0,1 0 0,-1 1 0,0-1 0,0 0 0,0 0 0,0 0 0,0 0 0,0-1 0,0 1 0,1 0 0,-1-1 0,0 1 0,-3-2 0,3 1-91,1 1 0,-1-1 0,0 1 0,1-1 0,-1 1-1,0-1 1,1 0 0,-1 0 0,1 0 0,-1 0 0,1 0 0,0 0 0,-1 0 0,1-1 0,0 1-1,0 0 1,0-1 0,0 1 0,0-1 0,0 1 0,-1-3 0,4-11-2057,9-5 394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29 1144,'25'-15'11791,"-28"16"-11493,0 0 0,0-1 0,0 1 1,0 0-1,0 0 0,0 1 1,0-1-1,0 1 0,-3 2 1,-9 4 635,5-3-286,1 1 0,0 1 0,1-1 1,0 1-1,0 1 0,0-1 0,1 1 1,0 1-1,-10 15 0,-38 68 2587,11-15-1303,38-66-1607,0-1 1,1 1 0,-7 21 0,7-19-10,0 0-1,-11 20 1,7-19-136,1 1 1,0 0-1,2 1 1,-1-1-1,2 1 1,0 1-1,1-1 1,1 1-1,0-1 1,0 33-1,3-44-173,0 8-3,0 1 0,-1 0 0,0 0 0,-1 0 0,-7 25 0,3-20-4,1-1 0,0 1 0,2 0 0,0 0 0,0 21 0,3-33 0,1-1 0,1 0 0,-1 1 0,1-1 0,0 0 0,0 0 0,1 0 0,0-1 0,0 1 0,0-1 0,1 1 0,8 9 0,-8-11 0,0 1 0,0 0 0,-1 1 0,1-1 0,-1 1 0,0-1 0,-1 1 0,0 0 0,0 0 0,0 0 0,0 0 0,1 12 0,-2-9 0,0-1 0,1 0 0,0 0 0,0 0 0,1 0 0,0 0 0,0 0 0,1-1 0,0 0 0,0 1 0,1-1 0,0-1 0,8 10 0,13-3 0,-23-13 0,0 0 0,0 0 0,-1 0 0,1 0 0,0-1 0,0 1 0,0-1 0,0 0 0,-1 0 0,1 0 0,0 0 0,-1 0 0,1 0 0,4-4 0,10-3 0,65-24 0,115-63 0,-150 72 0,-37 19 0,1 0 0,0-2 0,-1 1 0,0-1 0,0-1 0,-1 1 0,0-2 0,16-15 0,-11 7 0,0 0 0,19-15 0,-21 21 0,0-2 0,0 0 0,-1 0 0,16-24 0,-23 29 0,46-85 0,-46 82 0,0-1 0,0 1 0,-1-1 0,0 1 0,-1-1 0,0 0 0,0-16 0,-2 5 0,-1-1 0,-6-36 0,5 50 0,-1-1 0,1 1 0,-2 0 0,1 0 0,-1 0 0,-1 0 0,1 0 0,-12-13 0,-12-19 0,19 27 0,-1 0 0,-16-17 0,13 18 0,0-1 0,-1 1 0,0 0 0,0 1 0,-1 0 0,-19-10 0,-82-38 423,-6 9-4255,-4 13-4040,89 30 2023,-54-4-1,75 11 4330,9 0 471,0 1-1,1-1 0,-1 0 0,-13-4 0,5-2-1312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16 872,'2'-3'453,"5"-10"8556,-14 16-8061,5-2-614,1 0 1,0 1-1,-1-1 1,1 0-1,0 1 1,0-1-1,0 1 1,0 0 0,0-1-1,0 1 1,0 0-1,1-1 1,-1 1-1,1 0 1,-1 0-1,1 0 1,0-1-1,-1 1 1,1 0-1,0 0 1,0 0 0,0 0-1,1 0 1,-1-1-1,1 3 1,-1 7-234,0-10-23,0 1 0,1-1-1,-1 0 1,0 1 0,1-1-1,-1 1 1,1-1 0,-1 0-1,1 0 1,0 1-1,0-1 1,-1 0 0,1 0-1,0 0 1,0 0 0,2 2-1,-2-2-18,0 0-1,0 0 1,0 1-1,1-1 0,-1 0 1,-1 1-1,1-1 0,0 1 1,0-1-1,0 1 0,-1-1 1,1 1-1,-1 0 0,0-1 1,1 1-1,-1 3 0,0 25 571,-1-6-364,1-1 1,2 0-1,0 1 1,6 23 0,-4-19-165,-4-24-92,0 0-1,1-1 1,-1 1-1,1 0 1,0 0-1,0-1 1,0 1-1,1-1 1,-1 1-1,1-1 1,-1 1-1,1-1 1,1 0-1,-1 0 1,0 0-1,3 3 1,16 16 13,-16-17-18,0 1 1,0-1-1,0 0 1,0 0-1,1 0 0,0-1 1,0 1-1,0-2 1,0 1-1,1-1 0,8 3 1,-3-4 23,0-1 1,1 0 0,0-1-1,-1-1 1,1 0-1,-1 0 1,1-1-1,-1-1 1,0 0 0,0-1-1,21-9 1,6-7 154,-1-1 0,37-27 0,-52 33-64,-15 10-41,0-1-1,0 0 1,-1 0 0,0-1 0,0 0 0,0 0-1,-1-1 1,0 1 0,6-11 0,12-8 418,-22 24-429,1 0 0,-1 0-1,1-1 1,-1 1 0,0-1-1,0 1 1,0-1 0,0 0-1,2-5 1,-3 6 11,0 0-1,0 0 1,0 0-1,0 0 1,0 0 0,1 0-1,-1 0 1,0 1-1,1-1 1,0 0 0,-1 1-1,1-1 1,0 1-1,0 0 1,0-1-1,0 1 1,0 0 0,3-1-1,3-3 146,-1-1 106,-14 3-59,-18 8 97,21-2-333,-1 0-1,1 1 1,0 0-1,1 0 1,-1 0-1,0 0 1,1 0-1,0 1 0,0-1 1,1 1-1,-1 0 1,-2 7-1,-20 69 274,21-68-263,-5 28 107,-3 50 0,10-76-128,-1 18 61,3 46-1,1-33-31,1-17-41,1 0 0,2-1 0,1 1 0,1-1 0,1-1 1,24 53-1,-15-22-297,-15-48-331,0 0 0,1 0 0,0-1 0,1 0 0,5 12 1,3-9-2147,10-1-6162,-9-6 3517,-4-2 608,3-4 3580,-6 1 234,19 0-1595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1484,'97'9'6134,"138"-5"-1,-33-2-4298,216 14 419,545 31 178,-533-28-645,-193-10-861,171-7 188,-216-3-835,334-17 688,12 0-312,57 4-127,-303 5-34,-117 2-121,572-18 1309,759-13 291,-883 31-1781,-89 0-162,218-13 191,-290 3 26,-34 3-33,-57 2-66,299-3 106,-61 8 14,-303 5-143,262 2-107,-161 8-18,-31-1 0,93-9 0,-163-2 0,-261 4 0,85 13 0,-122-12 0,10 1 0,47-4 0,-54 2-83,-9 0-474,-11 6-5114,16-11 3033,6-6-4258,-16 5 3317,-12 1 684,-82-16-4207,36 13 4580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30 512,'-2'-2'4668,"-9"-12"3255,11 13-7526,1 1 0,-1-1 0,0 0 0,0 0-1,0 1 1,1-1 0,-1 0 0,0 1 0,0-1 0,1 0-1,-1 1 1,1-1 0,-1 0 0,1 1 0,-1-1 0,1 1-1,-1-1 1,1 1 0,-1-1 0,1 1 0,0-1 0,4 3 3701,-8 11-3294,-4 5 74,2 1 0,-8 34 0,-2 13-52,-30 49 86,6-33-519,-12 27-68,41-87-282,-1-1 1,-16 25-1,13-23-212,-15 30-1,24-45-247,0 0 0,0-1 0,-1 0-1,-10 10 1,6-7-1548,25-18-9861,3-7 8325,61-48-4956,-41 35 6263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3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233 335 996,'14'-19'13999,"-14"19"-13843,-1 0 80,0 1 0,0-1 0,0 0 0,0 1 0,0-1 0,0 1 1,0-1-1,0 1 0,0 0 0,1-1 0,-1 1 0,0 0 0,0 0 0,0 0 1,1-1-1,-1 1 0,0 0 0,1 0 0,-1 0 0,1 0 0,-1 0 0,1 0 1,0 0-1,-1 2 0,-11 37 1727,3-10-680,-45 121 1709,9-23-2319,31-90-505,2-1 0,-13 64 0,24-93-166,0 0 1,0 0 0,1 0-1,0 0 1,0 0 0,1 0-1,0-1 1,0 1 0,1 0-1,0 0 1,0-1 0,1 1 0,0-1-1,1 0 1,-1 0 0,1 0-1,0 0 1,1-1 0,0 1-1,0-1 1,0-1 0,1 1-1,0-1 1,0 0 0,0 0-1,1 0 1,-1-1 0,1 0-1,0 0 1,0-1 0,1 0 0,-1 0-1,1-1 1,14 3 0,3-1 6,1-1 1,-1-2-1,1 0 1,-1-2-1,1-1 0,35-7 1,-25 2 8,-1-2 0,-1-2-1,0-1 1,33-17 0,-54 23 45,-1 0 0,-1 0 0,1-1 1,-1-1-1,0 0 0,-1 0 0,0-1 0,0 0 1,-1-1-1,0 0 0,11-17 0,-1 1 378,-15 20-336,0 1 0,0-1 0,0 1 0,-1-1-1,5-9 1,-8 13-79,1 1-1,-1-1 0,1 0 1,-1 0-1,0 0 1,0 0-1,0 0 0,0 1 1,0-1-1,0 0 1,0 0-1,-1 0 1,1 0-1,-1 1 0,1-1 1,-1 0-1,0 0 1,1 1-1,-1-1 0,0 1 1,0-1-1,0 1 1,-1-1-1,0-1 1,-12-9 70,1 1 0,-1 1 0,-1 0 0,0 1 0,0 0 1,-1 1-1,-24-8 0,-9-6 7,-65-24 1,28 14-84,-1-2-13,34 14-11,-64-32-1,103 44 2,0 0 1,1-1-1,0 0 0,0-1 0,1 0 0,0-1 0,1 0 0,0-1 1,-10-15-1,18 20 2,0 0 1,0 0-1,1-1 1,0 1-1,0 0 1,1-1-1,0 1 1,0-1-1,1 0 1,0 1-1,0-1 1,1 1 0,0-1-1,0 0 1,0 1-1,1 0 1,1-1-1,-1 1 1,5-9-1,4 2-1,1 1-1,0 0 0,0 1 0,1 1 1,1 0-1,0 0 0,1 2 1,15-9-1,38-27-4,-59 38 10,-1 1-1,2 0 1,-1 1-1,1-1 1,0 2 0,0-1-1,0 2 1,1-1-1,-1 1 1,1 1 0,0 0-1,0 0 1,0 1-1,0 1 1,-1 0 0,1 0-1,0 1 1,0 0-1,0 1 1,0 1 0,13 3-1,-20-4 7,1 0 0,-1 0 0,1 0 0,-1 1 0,0 0 0,0-1 0,0 1 0,0 1-1,0-1 1,-1 1 0,1-1 0,-1 1 0,0 0 0,0 0 0,4 8 0,-4-5 1,1 0 1,-1 0-1,0 1 0,-1-1 1,0 1-1,0-1 0,0 1 1,-1 0-1,0 11 0,-1-14-7,1 15 5,-1-1 1,0 0-1,-2 0 0,0 0 1,-1 0-1,-1-1 1,-1 1-1,-7 18 0,4-22-190,1 2-1,1-1 1,0 1 0,-5 30-1,2-4-856,4-26-694,2 1 0,0 1 0,0 19 0,2-37 1259,1 1 0,1 0 1,-1 0-1,0 0 0,0 0 0,1 0 1,-1-1-1,1 1 0,-1 0 1,1 0-1,0-1 0,0 1 0,0 0 1,0-1-1,0 1 0,0-1 1,0 1-1,0-1 0,1 0 0,-1 0 1,0 1-1,1-1 0,-1 0 1,1 0-1,2 1 0,2 0-368,-1 0 0,0 0-1,1-1 1,-1 0 0,1 0 0,-1-1 0,1 1 0,6-1-1,34 0-1501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0 528,'-112'57'9715,"102"-52"-8030,0 1 0,1-1 1,0 2-1,0-1 0,-14 15 0,18-16-1195,1 0 0,-1 0-1,1 0 1,0 0 0,1 1-1,-4 6 1,7-11-502,0 0 0,-1 0 0,1 1 0,0-1 0,0 0 0,0 0 0,-1 1-1,1-1 1,0 0 0,1 0 0,-1 0 0,0 1 0,0-1 0,0 0 0,1 0 0,-1 0 0,1 1 0,-1-1-1,1 0 1,-1 0 0,1 0 0,0 0 0,0 0 0,-1 0 0,1 0 0,0 0 0,0 0 0,0-1 0,0 1-1,0 0 1,0 0 0,0-1 0,0 1 0,2 0 0,1 1-315,0 0 0,0 0 0,1-1 0,-1 1 0,0-1 0,0 0 0,1 0 0,6 0 1,-2-2-886,0 1 0,0-2 1,0 1-1,-1-1 1,1-1-1,0 1 0,-1-1 1,0-1-1,1 0 1,13-8-1,23-11-3041,-9 8 2337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77 149 524,'-5'-7'882,"1"1"-1,0-1 0,1 0 1,-1 0-1,-3-15 1,-2-1 1732,5 11-1151,4 11-1320,0 0 1,-1 0-1,1 0 1,0 0-1,-1 0 0,1 0 1,-1 0-1,1 0 1,-1 0-1,0 0 0,1 0 1,-1 0-1,0 0 1,1 1-1,-1-1 0,0 0 1,-1 0-1,2 0-88,-1 1 71,0-1 0,0 0 0,0 1 0,0-1 0,0 0 0,1 0 0,-1 0 0,0 0 0,0 0 0,1 0 0,-1 0 0,1 0 0,-1 0 0,1 0 0,-1 0 0,1 0 0,-1-2 0,-4-3 1763,5 5-1807,-1 1-1,1 0 0,-1 0 0,1 0 1,0-1-1,-1 1 0,1 0 1,0 0-1,-1-1 0,1 1 1,0 0-1,-1-1 0,1 1 0,0 0 1,-1-1-1,1 1 0,0-1 1,0 1-1,0-1 0,-1 1 1,1 0-1,0-1 0,0 1 1,0-1-1,0 1 0,0-1 0,0 0 1,0 1-18,0 0-1,0 0 1,0 1 0,0-1 0,1 0 0,-1 0 0,0 0 0,0 0 0,0 0-1,1 0 1,-1 0 0,0 0 0,0 0 0,0 0 0,0 0 0,1 0-1,-1 0 1,0 0 0,0 0 0,0 0 0,1 0 0,-1 0 0,0 0 0,0 0-1,0 0 1,1 0 0,-1 0 0,0 0 0,0 0 0,0 0 0,0 0-1,1-1 1,-1 1 0,0 0 0,0 0 0,0 0 0,0 0 0,0 0-1,0-1 1,1 1 0,-1 0 0,0 0 0,0 0 0,0 0 0,0-1 0,0 1-1,0 0 1,0 0 0,0 0 0,0 0 0,0-1 0,0 1 0,0 0-1,0 0 1,0 0 0,0-1 0,0 1 0,0 0 0,0 0 0,0 0 0,0-1-1,0 1 1,16 22 413,1 0 299,44 68 975,-51-73-1398,0-1 0,10 26 1,3 6 222,-7-14-154,-2 1-1,-2 1 0,-1 0 0,8 47 1,-2-9 91,32 147 384,-42-180-874,1-5 5,-3 0 0,2 49 0,-7-84-30,0 0 0,0 0 1,0 0-1,0 0 0,0-1 0,0 1 1,0 0-1,0 0 0,0 0 0,1 0 1,-1-1-1,0 1 0,1 0 1,-1 0-1,0 0 0,1-1 0,-1 1 1,1 0-1,-1 0 0,1-1 0,0 1 1,-1-1-1,1 1 0,-1 0 0,1-1 1,0 1-1,1 0 0,-3-2-57,1 1 0,0 0 0,-1 0-1,1-1 1,0 1 0,-1 0 0,1 0-1,-1 0 1,1 0 0,0 0 0,-1 0 0,1-1-1,-1 1 1,1 0 0,0 0 0,-1 0-1,1 0 1,-1 0 0,1 1 0,-1-1 0,1 0-1,0 0 1,-1 0 0,1 0 0,-1 0-1,1 1 1,0-1 0,-1 0 0,1 0 0,0 0-1,-1 1 1,1-1 0,0 0 0,0 1-1,-1-1 1,1 0 0,0 1 0,0-1 0,-1 0-1,1 1 1,0-1 0,0 0 0,0 1-1,-1-1 1,1 1 0,0-1 0,0 0-1,0 1 1,0-1 0,0 1 0,0-1 0,0 0-1,0 1 1,0-1 0,0 1 0,0-1-1,0 1 1,1-1 0,-1 0 0,0 1 0,0-1-1,0 0 1,0 1 0,1-1 0,-1 1-1,0-1 1,0 0 0,1 1 0,-50-37-9653,44 30 8397,-1 0 1,1-1 0,0 0 0,0 0 0,1 0 0,0-1 0,1 1 0,-1-1 0,-3-14-1,7 0-733,10-5 334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4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3 232,'-10'-1'1007,"8"1"-519,0-1 0,1 1 0,-1 0 1,1 0-1,-1 0 0,1 0 0,-1 0 1,0 0-1,1 0 0,-1 0 0,1 1 0,-1-1 1,0 0-1,1 1 0,0 0 0,-1-1 1,1 1-1,-1 0 0,1 0 0,0 0 1,-1-1-1,1 2 0,0-1 0,0 0 0,0 0 1,0 0-1,0 0 0,-2 3 0,-16 31 4338,12-23-3457,0 0-1,-9 22 1,-24 93 2447,30-96-3195,1 0 0,-7 44 0,3-8-224,1-8-172,-3 70 0,2-16-187,-4-47-179,12-51-87,1-1 0,1 1-1,0 0 1,-1 22 0,-3-11-620,6-24 718,1 0-1,-1-1 0,0 1 1,1 0-1,-1 0 0,1 0 1,-1-1-1,1 1 0,0 0 1,0 0-1,0 0 0,0 0 0,0 0 1,0 0-1,1 3 0,-1-4-119,1 0 0,-1 1 0,1-1 0,-1 0 0,1 1-1,-1-1 1,1 0 0,0 0 0,-1 0 0,1 1-1,0-1 1,0 0 0,0 0 0,0 0 0,0 0 0,0-1-1,0 1 1,0 0 0,0 0 0,1-1 0,-1 1 0,0 0-1,1-1 1,-1 1 0,0-1 0,0 0 0,1 1-1,-1-1 1,1 0 0,-1 0 0,0 0 0,2 0 0,2-2-655,-1 1 1,0-1-1,0-1 1,0 1 0,0 0-1,0-1 1,-1 0-1,5-4 1,5-4-1822,-3 2 1460,0 1-1,0 0 0,15-7 0,21-7-573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329 156 640,'0'-6'879,"0"3"-281,1 1-1,-1-1 0,0 1 1,0-1-1,-1 1 0,1-1 1,0 1-1,-1-1 1,1 1-1,-1 0 0,0-1 1,0 1-1,0 0 0,0-1 1,0 1-1,-3-3 0,4 5-328,0-1 0,-1 1 0,1-1 0,-1 0 0,1 1 0,0-1 0,0 1 0,-1-1 0,1 0 0,0 1 0,0-1 0,0 0 0,-1 1 0,1-1 0,0 0 0,0 1 0,0-1 0,0 0 0,1 0 0,-1 0-204,0 1-1,0 0 0,0-1 0,0 1 1,0 0-1,0-1 0,0 1 1,0 0-1,0-1 0,0 1 0,0 0 1,0 0-1,-1-1 0,1 1 1,0 0-1,0-1 0,0 1 1,0 0-1,0 0 0,-1-1 0,1 1 1,0 0-1,0 0 0,0-1 1,-1 1-1,1 0 0,0 0 0,0 0 1,-1-1-1,1 1 0,0 0 1,-1 0-1,1 0 0,0 0 0,0 0 1,-1 0-1,1 0 0,0 0 1,-1 0-1,1-1 0,0 1 0,-1 0 1,1 1-1,0-1 0,-1 0 1,1 0-1,0 0 0,-1 0 0,1 0 1,0 0-1,0 0 0,-1 0 1,1 1-1,-5-1 309,1 1-1,-1 0 1,1 0 0,0 0-1,-1 0 1,1 1 0,0 0-1,0 0 1,0 0 0,0 0-1,1 1 1,-5 3 0,2-1-210,0 0 1,0 0 0,1 1 0,-1-1 0,2 1 0,-7 9 0,-19 24 538,24-32-586,0-1 0,1 1-1,-9 15 1,-26 55 483,28-56-415,1 0-1,-13 40 1,10-24-27,5-13-62,2-1 0,1 1 1,1 1-1,-2 26 0,3-19-27,3-19-44,1 0 0,0-1-1,1 1 1,1 0 0,5 20 0,-4-17-12,0-7 11,0 0 0,0 0 1,1-1-1,0 1 0,1-1 0,0 0 1,0 0-1,0-1 0,1 1 1,0-1-1,1-1 0,0 1 0,0-1 1,0 0-1,1-1 0,-1 1 1,1-2-1,1 1 0,-1-1 0,1 0 1,-1-1-1,1 0 0,0 0 1,0-1-1,18 2 0,-13-4 70,0-1 0,0-1 0,-1 0 0,1-1 0,-1 0 0,1-1 0,-1 0 0,0-2 0,-1 1 0,1-1 0,-1-1 0,19-14 0,28-20 389,-45 32-332,0-1 0,0 0 0,-1 0 0,15-17 0,45-70-121,-60 79-26,-9 11-3,0-1 0,-1 0 0,1 1 0,-2-1 0,1 0 0,-1-1 0,1-14 0,8-25 0,-9 41 0,-1-1 0,0 1 0,0-1 0,-1 1 0,0-1 0,0 1 0,-1-8 0,-1-12 0,0 20 0,-6 0 0,7 6 0,1 1 0,-1-1 0,1 0 0,-1 0 0,1 0 0,0 1 0,0-1 0,-1 0 0,1 0 0,0 0 0,0 0 0,0 1 0,0-1 0,0 0 0,0 0 0,0 0 0,0 0 0,0 0 0,0 0 0,0 1 0,0-1 0,1 0 0,0-1 0,-1 2 0,-2-4 0,0 1 0,0 0 0,0 0 0,0 0 0,0 1 0,0-1 0,-1 0 0,0 1 0,-4-4 0,-4-5 0,3 2 0,0 0 0,1 0 0,0-1 0,1 0 0,-7-13 0,12 19 0,-1 1 0,1 0 0,-1 0 0,0 0 0,0-1 0,0 2 0,-1-1 0,-4-4 0,-9-13 0,14 16 0,0 2 0,1-1 0,-1 1 0,1-1 0,0 1 0,0-1 0,0 0 0,0 1 0,0-1 0,1 0 0,-1 0 0,1 0 0,-1-3 0,1 2 0,-1 1 0,0-1 0,-1 0 0,1 1 0,0-1 0,-1 1 0,0-1 0,0 1 0,-3-4 0,-5-11 0,8 14-79,0-1-1,0 1 1,-1 0 0,1 0-1,-1 0 1,0 0 0,0 0-1,-6-5 1,6 7-441,0 0 0,0 0 0,0 0 1,-1 0-1,1 1 0,0-1 0,-7-1 0,-27-15-6977,35 18 6637,0-2 1,0 1-1,0 0 0,0 0 1,0-1-1,0 1 0,0-1 1,0 1-1,1-1 0,-1 0 1,0 1-1,1-1 0,-2-3 0,16 11-6937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4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43 1240,'0'0'124,"0"-1"1,0 1-1,0 0 0,0 0 1,0-1-1,0 1 0,0 0 0,0-1 1,0 1-1,0 0 0,0 0 1,0-1-1,0 1 0,1 0 0,-1 0 1,0-1-1,0 1 0,0 0 0,0 0 1,1 0-1,-1-1 0,0 1 1,0 0-1,0 0 0,1 0 0,-1-1 1,0 1-1,0 0 0,1 0 1,-1 0-1,0 0 0,0 0 0,1 0 1,-1 0-1,0 0 0,0 0 1,1 0-1,-1 0 0,1 0 0,-1 0-26,0 0-1,0 0 0,1 0 1,-1 0-1,0 0 0,0-1 0,1 1 1,-1 0-1,0 0 0,0 0 1,0 0-1,1 0 0,-1 0 0,0 0 1,0 0-1,0 0 0,1-1 1,-1 1-1,0 0 0,0 0 0,0 0 1,0 0-1,1-1 0,-1 1 1,0 0-1,0 0 0,0 0 0,0-1 1,0 1-1,0 0 0,0 0 1,0 0-1,0-1 0,1 1 0,-1 0 1,0 0-1,0-1 0,0 1 1,-15-8 4855,5 1-3429,-1 0 710,9 0 3557,-51 6-401,38 1-5076,1 1 1,-1 0-1,1 1 0,0 0 1,-1 1-1,-25 10 0,-31 10 210,39-13-446,-40 18 0,61-23-79,1 1-1,-1 0 1,1 1 0,0 0-1,0 1 1,1 0-1,-11 12 1,14-14 1,0 1 0,1-1 0,0 1 0,0 0 0,0 1 0,1-1 0,0 1 0,1 0 0,-1 0 0,2 0 0,-1 1 0,1-1 0,0 0 0,1 1 0,0 0 0,0-1 0,1 1 0,0 0 0,1-1 0,0 1 0,0-1 0,4 16 0,-2-20 0,-1-1 0,1 1 0,-1-1 0,1 0 0,0 0 0,0 0 0,0 0 0,1-1 0,-1 1 0,8 3 0,40 21 0,-42-24 0,1 0 0,-1-1 0,1 0 0,-1-1 0,1 0 0,0-1 0,-1 0 0,1 0 0,0-1 0,-1 0 0,1-1 0,-1 0 0,1 0 0,10-5 0,-4 2 0,-1-2 0,-1 1 0,1-2 0,-1 0 0,-1 0 0,1-2 0,23-20 0,-18 8 0,0 0 0,21-35 0,-17 25 0,-21 29 0,0 0 0,-1 0 0,1 0 0,0 0 0,-1 0 0,0-1 0,0 1 0,0 0 0,0-1 0,-1 1 0,1-1 0,-1 1 0,0-1 0,0 1 0,0-1 0,0 1 0,-1-4 0,0-31 0,24 75 0,42 125 0,-43-115 0,-17-38 0,-1-1 0,1 1 0,-2 0 0,1 0 0,2 14 0,0 12 0,-1 0 0,-2 1 0,-1 35 0,-3-58 0,0 1 0,-1-1 0,0 0 0,0 0 0,-2 0 0,0 0 0,0-1 0,-1 1 0,-1-1 0,0 0 0,-9 14 0,11-21 0,1 0 0,0-1 0,0 1 0,0-1 0,0 0 0,-1 0 0,1-1 0,-1 1 0,0-1 0,0 0 0,-1 0 0,1 0 0,-1 0 0,1-1 0,-1 1 0,0-1 0,-7 2 0,-176 46-200,-2-14-8060,-110 26-13439,258-48 19499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1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71 260,'61'0'7639,"-59"0"-6233,21 2-1090,-20 6-74,-3-5-94,0-7-95,0 2 567,-24 10 1296,22-7-1472,1 1-320,4-4 30,-2 2-137,-1-1-1,0 1 1,1 0 0,-1 0 0,0 0 0,1 0-1,-1 0 1,0 0 0,1 0 0,-1 0 0,0 0-1,1 0 1,-1 0 0,0 0 0,1 0-1,-1 0 1,1 0 0,-1 0 0,0 0 0,1 0-1,-1 1 1,0-1 0,0 0 0,1 0 0,-1 0-1,0 0 1,1 1 0,-1-1 0,0 0-1,1 1 1,-1-1 16,1 1 0,-1-1 0,1 0 0,-1 1 1,0-1-1,1 0 0,-1 1 0,1-1 0,0 0 0,-1 0 0,1 1 0,-1-1 0,1 0 0,-1 0 0,1 0 0,-1 0 0,1 0 0,0 0 0,-1 0 0,1 0 1,-1 0-1,2 0 0,-2-1 7,0 0 0,-1 1 0,1-1 0,0 1 1,0-1-1,0 0 0,0 1 0,-1-1 0,1 1 1,0-1-1,0 1 0,-1-1 0,1 1 0,0-1 0,-1 1 1,1-1-1,-1 1 0,1-1 0,-1 1 0,1-1 1,-1 1-1,1 0 0,-1-1 0,1 1 0,-1 0 0,1 0 1,-2-1-1,0-1 247,2 2-271,0 0 0,0-1 0,0 1 0,0-1-1,1 1 1,-1-1 0,0 1 0,0 0-1,0-1 1,0 1 0,0-1 0,0 1 0,-1 0-1,1-1 1,0 1 0,0-1 0,0 1-1,0 0 1,0-1 0,-1 1 0,1 0 0,0-1-1,0 1 1,-1 0 0,1-1 0,0 1 0,0 0-1,-1-1 1,1 1 0,0 0 0,-1 0-1,1-1 1,0 1 0,-1 0 0,1 0 0,-1 0-1,1 0 1,0-1 0,-1 1 0,1 0-1,-1 0 1,1 0 0,0 0 0,-1 0 0,1 0-1,-1 0 1,0 0 0,-3-29 2927,3 28-2883,0 0-1,1 1 0,-1-1 1,0 0-1,0 1 0,1-1 0,-1 0 1,0 0-1,1 1 0,-1-1 0,1 0 1,-1 0-1,1 0 0,-1 0 0,1 0 1,0 0-1,-1 0 0,1 0 1,0 0-1,0 0 0,0 0 0,0 0 1,0 0-1,0 0 0,0 0 0,0 0 1,1-2-1,-27 2 514,-240-6 928,237 7-1376,0 2-1,-56 10 1,53-6-92,15-5-18,0 2 0,0 0 1,0 1-1,0 1 0,1 1 1,0 0-1,-21 11 1,-18 16 35,40-26-36,1 1 1,0 0-1,-15 14 1,10-7-1,14-12-12,0 1-1,-1 0 1,2 0 0,-1 1-1,0-1 1,1 1-1,0 0 1,0 0 0,0 1-1,1-1 1,0 1 0,-4 8-1,-3 12-3,7-23 0,2 1 0,-1 0 0,0 0-1,1 0 1,0 0 0,0 0 0,0 0 0,1 0 0,-1 6 0,0 2-2,2 15-1,-1-26 4,0 0 0,0 0 0,0 0 0,0-1 0,0 1 0,1 0 0,-1 0 0,0-1 0,1 1 0,-1 0 0,1 0 0,-1-1 0,1 1 0,-1 0 0,1-1 0,-1 1 0,1-1 0,-1 1-1,1-1 1,0 1 0,-1-1 0,1 1 0,0-1 0,0 1 0,0-1 0,0 0 0,5 3 0,13 10-7,-16-12 9,1 0-1,-1 1 1,1-1 0,0 0 0,0-1-1,-1 1 1,1-1 0,0 0-1,0 0 1,-1 0 0,1 0 0,0-1-1,5 0 1,3-2 8,-1 0 0,0-1 0,14-6 1,4-2 16,-9 4-1,-1-1 0,1 0 0,-1-2-1,-1 0 1,0-1 0,27-24 0,-17 11 3,-20 19-28,0-1 1,-1 0 0,0 0-1,0 0 1,6-11 0,46-60-38,-56 74 43,0-1 0,0 1 0,0-1 0,0 1 0,-1-1 0,0 0 0,0 0 1,-1 0-1,1 0 0,-1 0 0,0 0 0,1-10 0,4 4 46,-6 11-50,0 0 0,0 0-1,0 0 1,0 0 0,0-1 0,1 1-1,-1 0 1,0 0 0,0 0 0,0 0 0,0 0-1,0 0 1,1 0 0,-1 0 0,0 0-1,0 0 1,0 0 0,0 0 0,0 0 0,1 0-1,-1 0 1,0 0 0,0 0 0,0 0-1,0 0 1,1 0 0,-1 0 0,0 0 0,0 0-1,0 0 1,0 0 0,0 0 0,1 0-1,-1 0 1,0 0 0,0 0 0,0 1 0,0-1-1,0 0 1,0 0 0,1 0 0,-1 0-1,0 0 1,0 0 0,0 1 0,0-1 0,0 0-1,0 0 1,0 0 0,0 0 0,0 0-1,0 1 1,0-1 0,0 0 0,0 0 0,0 0-1,0 0 1,0 0 0,0 1 0,0-1-1,0 0 1,0 1 35,-15 1 56,10 1-87,-1 1 1,1 0-1,0 1 0,0-1 1,1 1-1,-1 0 1,1 0-1,0 1 1,1-1-1,-1 1 1,1 0-1,-4 9 1,-4 12 19,-11 47-1,1-7-14,10-41-10,7-17-1,-1 1 0,2 0 0,-1 0-1,-2 18 1,3-8-3,-3 21-7,0 47-1,-7 90-15,13 66-19,-6-229-1,6-14-7,-1 0 0,0 0-1,0 0 1,1 1-1,-1-1 1,1 0 0,-1 0-1,1 0 1,-1 1 0,1-1-1,0 0 1,0 1-1,0-1 1,-1 2 0,1-2-28,0-1 0,0 0 0,0 1 0,0-1 1,0 1-1,0-1 0,0 0 0,0 1 1,0-1-1,0 1 0,0-1 0,0 0 0,0 1 1,0-1-1,0 1 0,0-1 0,0 0 1,0 1-1,1-1 0,-1 1 0,0-1 0,0 0 1,0 1-1,1-1 0,-1 0 0,0 1 1,1-1-1,-1 0 0,0 0 0,0 1 1,1-1-1,-1 0 0,1 0 0,-1 0 0,0 1 1,1-1-1,-1 0 0,0 0 0,1 0 1,-1 0-1,1 0 0,-1 0 0,0 0 0,1 0 1,-1 0-1,1 0 0,-1 0 0,1 0 1,1 0-1508,-4-16-7046,-1 13 7751,1-1-1,0 1 1,-1 0 0,1-1 0,0 0-1,1 1 1,-3-7 0,12-4-967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1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51 516,'16'-5'959,"34"-15"1921,-25 3 1877,-12 10-2498,-13 6-2177,1 1-1,-1 0 1,0 0 0,0 0 0,1 0-1,-1 0 1,0 0 0,1 0 0,-1 0-1,0 0 1,0 0 0,1 0 0,-1 0-1,0 0 1,1 0 0,-1 0 0,0 0-1,0 0 1,1 0 0,-1 0 0,0 0-1,1 0 1,-1 1 0,0-1 0,0 0-1,1 0 1,-1 0 0,0 0 0,0 1 0,0-1-1,1 0 1,-1 0 0,0 0 0,0 1-1,0-1 1,0 0 0,1 0 0,-1 1-1,0-1 1,0 0 0,0 0 0,0 1-1,0-1 1,0 0 0,0 1 0,0-1-1,-12 10 1698,9-6-1536,0 1-1,1-1 0,-1 1 1,1 0-1,1 0 0,-1 0 1,1 0-1,-1 0 0,1 0 1,0 9-1,-2 2 105,-29 188 2223,14-80-1633,15-100-718,1 44 0,3-48-163,-1-1 0,-1 0 0,-7 35 0,-5 13 46,12-61-108,0 0 0,0 0 0,1 0 0,0 0 0,1 10 0,-1 2-1325,0-18 1245,1 1-1,-1-1 1,0 0-1,0 1 0,0-1 1,1 0-1,-1 1 1,0-1-1,1 0 0,-1 1 1,0-1-1,1 0 0,-1 0 1,0 0-1,1 1 1,-1-1-1,0 0 0,1 0 1,-1 0-1,0 0 1,1 0-1,-1 1 0,1-1 1,-1 0-1,0 0 0,1 0 1,-1 0-1,1 0 1,-1 0-1,1-1 0,-1 1 1,0 0-1,1 0 1,-1 0-1,0 0 0,1 0 1,-1 0-1,1-1 0,27-7-4302,-15 4 1429,88-33-5880,-41 17 6606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96 884,'0'0'3570,"-33"-21"21731,38 22-25736,6 2 857,1-1 0,-1 0 0,1-1 0,0 0 0,-1 0-1,1-2 1,16-1 0,2 1-350,152-6-72,6-8 0,-87 1 0,-99 14-33,-1 0 0,0 0 0,0 0 1,0 0-1,1 0 0,-1-1 0,0 1 0,0 0 0,0-1 0,0 1 0,1-1 0,-1 1 1,0-1-1,0 0 0,1-1 0,-2 2-27,0 0-1,1 0 1,-1-1 0,0 1-1,0 0 1,0-1 0,0 1-1,1 0 1,-1-1 0,0 1-1,0 0 1,0-1 0,0 1 0,0 0-1,0-1 1,0 1 0,0 0-1,0-1 1,0 1 0,0-1-1,0 1 1,0 0 0,0-1-1,-1 1 1,1 0 0,0-1-1,0 1 1,0 0 0,0-1-1,-1 1 1,1 0 0,0 0-1,0-1 1,-1 1 0,1 0 0,0 0-1,0-1 1,-1 1 0,1 0-1,0 0 1,-1 0 0,1 0-1,0-1 1,-1 1 0,1 0-1,-1 0 1,-2-18-6436,3 10 2188,-35 14-12148,20 6 14662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8:4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1104,'-26'20'3371,"-3"2"2029,28-20-4931,0-1 0,0 0 1,0 0-1,1 1 0,-1-1 0,0 0 0,1 1 0,-1-1 0,1 1 0,0-1 0,-1 0 0,1 1 0,0 2 0,0-3-285,1 0 1,-1 0-1,0 0 0,1 0 1,-1 0-1,1 0 0,-1 0 0,1-1 1,0 1-1,-1 0 0,1 0 1,0-1-1,0 1 0,-1 0 0,1-1 1,0 1-1,0-1 0,0 1 0,0-1 1,0 1-1,0-1 0,0 0 1,2 1-1,30 8 1408,-22-6-634,20 5 765,1-2 0,34 3 0,127-3 790,-135-7-2046,92-6-29,-13-4-419,-8 1-2235,-108 5-896,7-11-8478,-5 1 2991,-6 9 7067,-4 5-1145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1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22 316,'63'-21'9980,"-63"22"-9764,0 0 1,-1 0-1,1 0 1,0 0-1,-1 0 1,1 0-1,-1 0 1,1 0 0,-1 0-1,0-1 1,1 1-1,-1 0 1,0 0-1,1 0 1,-2 0-1,-29 21 592,20-15-367,-28 24 414,-59 59 0,7-6-528,40-38-223,24-20 48,-34 23 1,-268 165 399,229-157-573,-1-6 131,105-48-105,11-2-19,15 0-6,195-26 8,42-6-50,-205 22 16,120-3 1,-172 8-201,-11 4 196,1-1-1,0 1 0,-1 0 1,1-1-1,-1 1 0,1 0 0,-1 0 1,1-1-1,-1 1 0,1 0 0,0 0 1,-1-1-1,1 1 0,-1 0 1,0 0-1,1 0 0,-1 0 0,1 0 1,-1 0-1,1 0 0,-1 0 0,1 0 1,-1 0-1,1 0 0,-1 0 1,0 1-1,-3-3-185,0 1-1,0-1 1,0 0 0,0 0 0,0 0 0,0 0 0,1-1-1,-1 1 1,1-1 0,-1 0 0,1 0 0,-4-6 0,-27-19-877,29 25 1013,0 0 0,1 0 0,0-1-1,0 1 1,0-1 0,0 0 0,0 0-1,1 0 1,0 0 0,0-1 0,-4-7-1,0-1-60,2-1-1,-7-25 1,9 26 237,-1 0 1,0 1-1,-13-24 0,7 18 123,8 13-99,-1-1 1,0 1-1,-1 0 0,1 0 0,-8-7 0,3 5 69,5 4-57,0 1 1,1-1-1,-1 1 1,1-1-1,-1 0 1,1 0-1,-3-4 1,5 6-59,0 1-1,0-1 1,0 0 0,0 0 0,1 1-1,-1-1 1,0 0 0,0 0 0,0 1-1,1-1 1,-1 0 0,0 1 0,1-1-1,-1 0 1,0 1 0,1-1 0,-1 0-1,1 1 1,-1-1 0,1 1 0,-1-1-1,1 1 1,0-1 0,-1 1 0,1-1-1,-1 1 1,1 0 0,0-1 0,0 1-1,-1 0 1,1-1 0,1 1 0,-2 0 2,0-1 1,0 1 0,1 0 0,-1 0 0,0-1 0,1 1 0,-1 0-1,1 0 1,-1-1 0,0 1 0,1 0 0,-1 0 0,1 0-1,-1 0 1,0 0 0,1 0 0,-1 0 0,1 0 0,-1 0 0,0 0-1,1 0 1,-1 0 0,1 0 0,-1 0 0,1 0 0,-1 0-1,0 0 1,1 0 0,-1 0 0,1 1 0,0-1 0,0 14 1153,1 12-688,7 0-129,-2 1 0,-1 0 0,4 55 0,-6 87 181,-4-152-539,13 124 195,-13 17-157,1-143-78,0 0 1,1-1 0,0 0-1,7 20 1,2-15-42,-9-17-58,-1-1 0,0 1-1,0 0 1,0 0 0,0-1-1,0 1 1,0 0 0,-1 0-1,1 0 1,0 0 0,-1 0-1,0 0 1,1 0 0,-1 0-1,0 3 1,0-5 41,0 0-1,0 1 1,0-1-1,0 0 1,0 0 0,0 0-1,0 0 1,0 1-1,1-1 1,-1 0-1,0 0 1,0 0 0,0 0-1,0 0 1,0 0-1,0 1 1,0-1 0,1 0-1,-1 0 1,0 0-1,0 0 1,0 0 0,0 0-1,0 0 1,1 0-1,-1 0 1,0 0-1,0 0 1,0 1 0,0-1-1,1 0 1,-1 0-1,0 0 1,0 0 0,0 0-1,0 0 1,1 0-1,-1-1 1,0 1-1,0 0 1,0 0 0,0 0-1,1 0 1,-1 0-1,0 0 1,0 0 0,0 0-1,0 0 1,0 0-1,1 0 1,-1-1 0,0 1-1,0 0 1,0 0-1,16-11-2712,14-17-1491,-16 12 2110,1 1-1,32-26 0,1 6 571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1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444 121 480,'0'-1'301,"0"0"0,0-1 0,0 1 0,0 0 0,0-1 0,0 1 0,0 0 0,0-1 0,-1 1 0,1 0 0,0-1 0,-1 1 0,1 0 0,-1 0 0,0 0 0,1-1 0,-1 1 0,0 0 0,0 0 0,0 0 0,1 0 0,-1 0 0,0 0 1,0 1-1,-1-1 0,1 0 0,0 0 0,0 1 0,0-1 0,0 0 0,-1 1 0,1 0 0,0-1 0,0 1 0,-1 0 0,1-1 0,0 1 0,-1 0 0,1 0 0,0 0 0,-1 0 0,-1 1 0,1-1 1046,0 3-1104,0 0-1,1 0 1,-1 0-1,-1 0 1,1 0-1,0 0 1,-1-1-1,1 1 1,-1-1-1,0 0 1,0 0-1,0 0 1,-5 3-1,-14 13 4,16-11-215,1 0 1,0 1-1,1-1 0,0 1 1,0 0-1,1 1 1,0-1-1,0 0 1,1 1-1,0 0 1,1-1-1,-1 1 0,2 0 1,-1 0-1,1 0 1,3 16-1,-2-9-11,2-1 0,0 1-1,1-1 1,1 0-1,0 0 1,1-1 0,0 1-1,13 19 1,20 27 145,74 106 833,-99-148-551,-2 1 1,19 39-1,1 1 641,-30-58-1027,-1 1 0,1-1 0,-1 1 1,0 0-1,1 0 0,-1-1 0,0 1 0,-1 0 0,1 0 0,0 0 1,-1 0-1,0 0 0,0 0 0,1 0 0,-2 0 0,1 0 0,0 0 0,-1 0 1,1-1-1,-1 1 0,0 0 0,0 0 0,0 0 0,0-1 0,-1 1 0,1 0 1,-1-1-1,1 1 0,-1-1 0,0 0 0,-3 4 0,-2-1-14,1 1-1,-1-2 1,0 1-1,-1-1 1,1 0-1,-1 0 1,0-1-1,0 0 1,0-1-1,-9 2 1,1 0-37,-97 17-602,96-19 44,1-1 0,0-1 0,-1 0 0,-31-6 0,31 3-591,0 0 0,0-2 0,1 0 1,0 0-1,0-1 0,0-1 0,1-1 0,-22-14 0,20 10-83,8 7 107,0-1-1,0 0 1,-12-12 0,19 15 889,0 1 0,0 0-1,0-1 1,0 0 0,1 0-1,-1 1 1,1-1 0,-1 0 0,1 0-1,0 0 1,0 0 0,0-1-1,1 1 1,-1 0 0,1 0-1,-1-4 1,1-29-1444</inkml:trace>
  <inkml:trace contextRef="#ctx0" brushRef="#br0" timeOffset="1">228 135 1036,'2'-2'441,"0"0"1,-1 0-1,1 0 0,-1 0 0,0-1 1,1 1-1,-1-1 0,0 1 0,0-4 0,0 4 55,-1 1 0,1-1 0,-1 0 0,1 0 0,0 1 0,0-1 0,0 0 0,0 1 0,0-1 0,0 0 0,0 1 0,1 0 0,-1-1 0,0 1 0,1 0 0,-1 0 0,1 0 0,0 0-1,1-2 1,8 0-18,-1-1 0,0 1 0,1 1 0,0-1 1,0 2-1,13-1 0,3-1-168,224-18 827,-120 14-936,156-8-31,-259 13-190,212-10-936,-213 13 217,-27 0 721,0-1-1,0 0 1,0 0 0,0 0 0,0 0-1,0 0 1,0 0 0,0 0 0,0 0-1,0 0 1,0 0 0,0 0-1,0 0 1,0 0 0,0 0 0,0 0-1,0 0 1,0 0 0,0 1 0,0-1-1,0 0 1,0 0 0,0 0-1,0 0 1,0 0 0,0 0 0,0 0-1,0 0 1,0 0 0,0 0-1,0 0 1,0 0 0,0 0 0,0 0-1,0 0 1,0 1 0,0-1 0,0 0-1,0 0 1,0 0 0,0 0-1,0 0 1,0 0 0,1 0 0,-1 0-1,0 0 1,0 0 0,0 0-1,0 0 1,0 0 0,0 0 0,0 0-1,0 0 1,0 0 0,-17 4-2023,3 0 305,0 0 1,0 1-1,-16 8 1,17-7 324,0 0 0,-1-1-1,-26 6 1,-9-9-657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36 416,'15'-5'1042,"-8"3"-173,-1 0 0,1 1-1,0-1 1,14 0 3420,-21 1-4061,0 0 1,0 1 0,0-1-1,0 0 1,0 0 0,0 1-1,0-1 1,0 0 0,0 0-1,0 1 1,0-1 0,0 0-1,1 0 1,-1 1 0,0-1 0,1 0-1,0 0 1,7-3 2277,-16 0 2145,-9 13-2203,10-4-633,-2 1 3323,-1-4-4888,6-2-115,3 0-96,0 0 0,0-1 1,0 1-1,0 0 0,0 0 0,0 1 0,0-1 0,0 0 0,0 0 1,0 0-1,0 1 0,0-1 0,0 0 0,1 1 0,-1-1 0,0 1 0,0-1 1,0 1-1,0 0 0,1-1 0,-2 2 0,-34 13 542,-29 40 141,-7 3-614,3 3-1,-105 119 0,-16 41-107,154-183 0,28-30 0,0 1 0,0-1 0,-10 16 0,-3 4 0,15-20 0,0 0 0,0 0 0,1 1 0,0 0 0,0 0 0,1 0 0,0 0 0,0 1 0,-2 12 0,4-11 0,-8 53 0,-5 117 0,15 40 0,1-208 0,1 1 0,1 0 0,0-1 0,1 1 0,7 14 0,-8-19 0,-1-4 0,1 0 0,-1 0 0,1 0 0,0 0 0,1-1 0,-1 1 0,1-1 0,-1 0 0,1 0 0,1-1 0,-1 1 0,0-1 0,1 0 0,0 0 0,0 0 0,0-1 0,0 0 0,0 0 0,0 0 0,0 0 0,11 1 0,9 1 0,0-1 0,0-1 0,37-2 0,-37 0 0,19-3 0,0-2 0,-1-1 0,1-3 0,59-19 0,-75 20 0,38-14 0,81-39 0,-136 55 0,-1-1 0,0 1 0,-1-2 0,0 1 0,0-1 0,12-14 0,2-1 0,-20 20 0,0 0 0,0-1 0,-1 1 0,1-1 0,-1 1 0,1-1 0,-1 0 0,0 0 0,-1 0 0,1 0 0,-1 0 0,0 0 0,0-1 0,0 1 0,0 0 0,-1-1 0,1 1 0,-1 0 0,-1-1 0,1 1 0,0 0 0,-1-1 0,0 1 0,0 0 0,0-1 0,-2-3 0,-4-9 0,-1 1 0,0 0 0,-2 0 0,-17-25 0,23 37 0,-1-1 0,1 0 0,-1 1 0,0 0 0,0 0 0,-1 1 0,1-1 0,-1 1 0,1 1 0,-1-1 0,0 1 0,0-1 0,-9 0 0,-6-2 0,0 1 0,-32-2 0,11 3-25,0 2 0,0 2 0,-1 1 0,1 3 0,1 1-1,-1 2 1,-69 23 0,14 12-7537,97-43 7472,0 0 0,-1 0 1,1 0-1,0 0 0,0 0 1,0 0-1,0 0 0,0 1 1,0-1-1,0 0 0,-1 0 1,1 0-1,0 0 1,0 0-1,0 1 0,0-1 1,0 0-1,0 0 0,0 0 1,0 0-1,0 1 0,0-1 1,0 0-1,0 0 0,0 0 1,0 0-1,0 1 0,0-1 1,0 0-1,0 0 0,0 0 1,0 0-1,0 1 1,0-1-1,0 0 0,0 0 1,1 0-1,-1 0 0,0 0 1,0 1-1,0-1 0,0 0 1,0 0-1,11 9-3035,17 3-3047,109 2-2855,-63-13 6944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1664,'1'1'591,"0"0"0,0 1 0,0-1 0,0 0 0,0 0-1,0 1 1,0-1 0,0 0 0,0 1 0,-1-1 0,1 1 0,0-1 0,-1 1 0,1-1-1,-1 1 1,0-1 0,0 1 0,1 0 0,-1 2 0,-1 39 3471,0-24-2594,1 201 4129,0 2-6765,-1-222 983,0 0 0,0 0 0,0 0 0,0 0 1,0 0-1,0 0 0,1 0 0,-1 0 0,0 0 0,0-1 1,0 1-1,0 0 0,0-1 0,0 1 0,0 0 0,1-1 1,-1 1-1,0-1 0,-1 0 0,-2-1-529,2 0 207,1 0-1,0 0 1,-1-1 0,1 1 0,0 0 0,0-1 0,0 1 0,0 0 0,1-1-1,-1 1 1,1-1 0,0 1 0,-1-1 0,1 1 0,0-4 0,-4-23-3274,-1 18 2460,5 10 1164,-1 0-1,0 0 0,1-1 0,-1 1 0,1 0 0,-1-1 1,1 1-1,0 0 0,0-1 0,-1 1 0,1 0 1,0-1-1,0 1 0,0 0 0,1-1 0,-1 1 0,1-3 1,9-18-1609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1480 23 176,'-4'-2'357,"1"1"1,-1-1-1,0 1 0,1 0 0,-1 0 1,0 0-1,0 1 0,0-1 0,-6 1 1,-22-4 2336,16 1-1508,0 0 1,0 2-1,-1 0 1,1 0 0,0 2-1,-21 3 1,-32 0 1317,0-3 229,-118 19 0,60 12-839,41-8-883,80-23-935,-118 33 1230,107-28-1030,0 1 0,1 0 0,0 1 0,0 1 0,-17 13 0,-25 16 565,-21 16 171,-10 6-180,60-42-476,-41 31 1,50-32-240,10-10-74,0 1-1,1 0 1,0 1 0,0 0-1,1 0 1,0 1-1,-8 14 1,-4 10 34,12-21-56,0 1 1,1 0 0,-7 19-1,13-29-19,-1 0-1,1 0 1,1 0-1,-1 0 1,0 0-1,1 1 1,0-1-1,0 0 0,0 0 1,1 1-1,-1-1 1,1 0-1,0 0 1,0 0-1,1 0 1,2 6-1,3 2 1,0 0-1,1-1 1,1 0 0,0 0-1,12 11 1,-15-18 1,-1-1 0,1 1-1,0-1 1,0 0 0,0 0 0,0-1 0,0 0 0,0 0 0,1 0 0,-1-1 0,1 0 0,12 0 0,8 0 3,46-5 1,-40-1-7,-1-2 0,-1-1 0,1-2 0,58-26 0,-44 17 0,-35 14 0,-1 0 0,0-1 0,10-7 0,10-6 0,-24 15 0,1 1 0,0-1 0,0 0 0,-1 0 0,0 0 0,0-1 0,0 0 0,0-1 0,-1 1 0,7-9 0,6-12 0,13-17 0,44-79 0,-70 109 0,0 0 0,-1 0 0,-1 0 0,0-1 0,1-17 0,-3 20 0,1-1 0,0 0 0,0 1 0,1 0 0,1-1 0,0 1 0,7-13 0,-8 19 0,1 0 0,-1-1 0,0 0 0,-1 1 0,0-1 0,3-10 0,-2-66 0,-3 71 0,-2 5 0,-6 3 0,3-3 0,-4 1 0,10 9 0,12 6 0,-1 0 0,0 0 0,0 1 0,-1 1 0,-1 0 0,15 22 0,17 18 0,-33-41 0,0 1 0,-1 0 0,7 16 0,8 10 0,-13-20 0,0 1 0,-1 0 0,0 0 0,-2 1 0,7 29 0,13 105 0,-27-136 0,0-1 0,-2 1 0,0-1 0,-1 0 0,0 1 0,-2-1 0,0-1 0,-7 18 0,-4 15 0,11-34 0,-1 0 0,0-1 0,-1 0 0,0 0 0,-1 0 0,-1-1 0,0-1 0,-1 1 0,-14 14 0,-8 10 0,22-25 0,0-1 0,-23 21 0,9-7 0,-9 5 0,3-13 0,-2-2 0,0-1 0,-1-2 0,-66 17 0,59-19-38,-1-2 1,0-2-1,-1-2 0,1-1 1,-1-2-1,0-2 1,1-2-1,-55-11 0,88 12-458,3 2 97,1-1 0,-1 0 0,0 0 0,0-1 0,1 1-1,-1-1 1,1 0 0,-1 0 0,1 0 0,0-1 0,0 0-1,0 0 1,0 0 0,-4-5 0,7 8 207,0-1 0,1 0 0,-1 0 0,0 0 0,1 0-1,-1 0 1,1 0 0,-1 0 0,1 0 0,-1 0 0,1-1 0,0 1 0,0 0 0,0 0-1,-1 0 1,1 0 0,0 0 0,0-1 0,0 1 0,1 0 0,-1 0 0,0-1 0,1-1-189,0 0 1,1 1 0,-1-1 0,0 1 0,1 0 0,-1-1-1,1 1 1,0 0 0,2-3 0,4-1-609,-1-1 0,1 1 0,0 1 0,1 0 0,8-5 0,15-3-981,0 2-1,0 1 1,49-9-1,-21 5 477,41-13-565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1912,'-51'9'4345,"1"2"0,0 2-1,-63 26 1,99-31-3773,0 0-1,1 1 1,1 1-1,-1 0 1,1 0-1,-19 24 1,13-16-69,7-5 61,1 0 1,-16 28-1,10-16-81,9-13-353,1 1 0,0 0 0,1 0 0,0 0 0,1 1 0,-3 19 0,-8 25-75,10-48-64,-1 10-105,6-19 88,0 0 0,0 0 0,0 0 1,0 0-1,0 0 0,0-1 0,0 1 0,-1 0 0,1 0 0,0 0 0,-1 0 1,1-1-1,-1 1 0,1 0 0,-1 0 0,1-1 0,-1 1 0,1 0 0,-1-1 0,0 1 1,1 0-1,-1-1 0,0 1 0,0-1 0,1 1 0,-2 0 0,-9 7-682,11-8 689,0 0 1,0 0-1,0 0 0,0 0 0,0 0 0,0 0 0,-1 0 0,1 0 1,0 0-1,0 0 0,0 1 0,0-1 0,0 0 0,0 0 0,0 0 0,0 0 1,0 0-1,0 0 0,0 0 0,0 1 0,0-1 0,0 0 0,0 0 1,0 0-1,0 0 0,0 0 0,0 0 0,0 0 0,0 1 0,0-1 1,0 0-1,0 0 0,0 0 0,0 0 0,0 0 0,0 0 0,0 0 0,0 0 1,0 1-1,1-1 0,-1 0 0,0 0 0,0 0 0,0 0 0,0 0 1,0 0-1,0 0 0,0 0 0,0 0 0,0 0 0,1 0 0,-1 0 0,0 0 1,0 0-1,0 0 0,11 1-2186,11-6-2467,8-21-4360,27-8 3025,-51 31 5577,30-13-1290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267 100 660,'-27'-47'5027,"24"42"-3834,0 1 0,-1-1-1,1 1 1,-1-1 0,0 1-1,-1 1 1,-5-5 0,2 3 52,-12-4 2231,19 9-3418,0 0 0,1 1-1,-1-1 1,1 0-1,-1 1 1,0-1-1,1 0 1,-1 1-1,1-1 1,-1 1-1,1-1 1,-1 1 0,1 0-1,0-1 1,-1 1-1,1-1 1,0 1-1,-1 0 1,1-1-1,0 1 1,0 0 0,-1-1-1,1 1 1,0 0-1,0-1 1,0 1-1,0 0 1,0-1-1,0 1 1,0 0-1,0-1 1,0 1 0,0 0-1,1 1 1,-2 18 484,-1 0 0,-1 1 0,-6 20 0,-3 23 85,-27 96 63,16-80-538,4-14-86,9-34-58,-9 48 0,17-63-10,1-8-3,-1 0 1,1-1 0,-1 1 0,-5 12-1,4-14-125,1 1 0,-1 0 1,2 0-1,-1 0 0,1 0 0,0 0 0,1 0 0,0 12 0,0-17-67,0-1-1,1 1 1,-1-1-1,1 1 1,-1-1 0,1 0-1,0 1 1,0-1 0,0 0-1,0 1 1,0-1 0,0 0-1,1 0 1,-1 0 0,1 0-1,0 0 1,-1 0 0,1-1-1,0 1 1,0 0-1,0-1 1,0 0 0,0 1-1,1-1 1,-1 0 0,0 0-1,1 0 1,-1 0 0,0-1-1,1 1 1,4 0 0,30 0-3459,0-1 1,62-8 0,-82 6 2956,29-5-1420,49-13-1,-73 14 1633,67-15-1238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50 200,'-6'-5'689,"0"1"0,0-1 0,0 1 1,0 0-1,-1 1 0,0 0 0,1 0 0,-1 0 0,-1 1 0,1 0 0,0 0 0,-15-1 1,-10-1 3072,-50 1 0,52 4-2790,0 1 0,0 1 0,1 2 0,0 0 0,-36 13 0,49-13-830,1 1 0,-1 0-1,1 1 1,1 1-1,-1 1 1,1 0 0,1 0-1,0 1 1,0 1 0,1 0-1,-12 15 1,-40 67 122,41-59-204,20-28-53,0 1 1,0-1-1,1 1 0,-1 0 1,2-1-1,-1 1 0,-1 12 1,-2 8-5,4-23-4,0 1 1,0 0-1,1 0 0,-1 0 1,1-1-1,0 1 1,0 0-1,1 0 0,0 0 1,0 0-1,0-1 0,0 1 1,1 0-1,-1-1 1,1 1-1,5 6 0,-5-9 4,0 0-1,0 0 0,0 0 1,0-1-1,0 1 0,0-1 1,1 0-1,-1 1 0,1-1 1,-1 0-1,1 0 0,0-1 1,-1 1-1,1-1 0,-1 1 1,1-1-1,0 0 1,0 0-1,-1 0 0,1 0 1,3-1-1,4 0 9,0 0 1,0 0 0,0-1-1,15-6 1,-8 1-8,0-1 1,0 0-1,-1-2 1,-1 0 0,0-1-1,0 0 1,-1-1-1,0-1 1,-1 0 0,14-18-1,-5 1 19,-1-1-1,-1-1 0,-2 0 1,15-36-1,-30 60 103,-1-1 0,0 1 0,0 0 0,0-1 0,-1 1 0,0-1 0,-1 1 0,-1-12 0,1 14 119,0 5-215,0 1-1,0-1 0,0 1 1,0 0-1,0-1 1,0 1-1,0-1 1,0 1-1,-1-1 1,1 1-1,0-1 1,0 1-1,0-1 0,-1 1 1,1 0-1,0-1 1,-1 1-1,1-1 1,0 1-1,-1 0 1,1-1-1,0 1 1,-1 0-1,1 0 0,-1-1 1,0 1-4,1 0 1,-1-1-1,1 1 1,0 0-1,-1 0 0,1-1 1,0 1-1,-1 0 1,1 0-1,0-1 1,0 1-1,-1 0 0,1-1 1,0 1-1,0-1 1,0 1-1,-1 0 0,1-1 1,0 1-1,0-1 1,0 1-1,0 0 1,0-1-1,0 1 0,0-1 1,0 0 669,1 1-667,-1 0 0,1 0 0,0 0 0,0 0 0,0 0 0,0 1 0,0-1 0,0 0 0,0 1 0,-1-1 0,1 0 0,0 1 0,0-1 1,0 1-1,-1 0 0,1-1 0,0 1 0,-1 0 0,1-1 0,0 1 0,-1 0 0,1-1 0,0 3 0,8 23 211,1 0-3,8 11 308,0 2-1,-3 0 0,21 81 0,-35-114-499,3 9 53,-1 0 1,0 1-1,-1 0 0,-1-1 0,-1 1 1,0 0-1,-1-1 0,0 1 0,-2-1 0,-5 22 1,-10 53-92,13-58-7,-10 33 1,10-48 0,0 1 0,-2-1 0,0-1 0,0 1 0,-12 16 0,-12 20 0,26-42 0,0-1 0,-1 0 0,-1 0 0,1-1 0,-10 11 0,2-7 0,-8 9 0,-29 22 0,34-29 0,15-13 0,-1 0 0,0 1 0,0-1 0,0 0 0,0 0 0,0-1 0,0 1 0,0 0 0,-7 1 0,-17 5 158,4-1-931,-35 6 0,51-12 138,0 0 0,0-1 0,0 0-1,0 0 1,0 0 0,0-1-1,0 0 1,1-1 0,-12-3-1,-12-3-5567,-3-4-3599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86 2376,'-48'-10'4508,"23"4"-123,-1 1 0,0 2 0,-27-1 0,53 4-4334,-1 0 0,0-1 0,1 1 0,-1 0 0,0 0 0,1 0 0,-1 0 0,0-1 0,1 1 0,-1 0 0,0-1 0,1 1 0,-1-1 0,1 1 0,-1 0 0,0-1 0,1 1 0,-1-1 0,1 1 0,0-1 0,-1 0 0,1 1 0,-1-1 0,1 1 0,-1-2 0,-7-8-438,8 10 338,0 0 0,0 0 0,-1 0 0,1 0 0,0-1 0,0 1 0,0 0 0,0 0 0,0 0-1,0-1 1,-1 1 0,1 0 0,0 0 0,0 0 0,0-1 0,0 1 0,0 0 0,0 0 0,0-1 0,0 1 0,0 0 0,0 0 0,0-1 0,0 1 0,0 0 0,0 0 0,0 0-1,0-1 1,0 1 0,0 0 0,1 0 0,-1-1 0,0 1 0,0 0 0,0 0 0,0 0 0,0-1 0,1 1 0,-1 0 0,0 0 0,0 0 0,0 0 0,0 0 0,1-1-1,6-4-2416,28-2-11062,5-2 8183,2 3 3545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37 1324,'16'-12'3341,"-16"12"-3220,0 0 0,0 0-1,0-1 1,0 1 0,1 0 0,-1 0-1,0-1 1,0 1 0,0 0 0,0 0 0,0-1-1,0 1 1,0 0 0,0 0 0,0-1-1,0 1 1,0 0 0,0 0 0,0-1-1,0 1 1,0 0 0,0-1 0,0 1-1,0 0 1,0 0 0,-1 0 0,1-1-1,0 1 1,0 0 0,0 0 0,0-1-1,-1 1 1,1 0 0,-30-12 8040,20 10-6621,8 1-1309,0 1 0,0-1 0,0 1 1,-1 0-1,1 0 0,0 0 0,0 0 1,0 0-1,0 0 0,0 1 0,-1-1 0,1 1 1,0-1-1,0 1 0,0 0 0,0 0 1,0 0-1,1 0 0,-1 0 0,0 0 1,0 1-1,-1 1 0,-3 3 73,0 0 0,1 0 0,0 1 0,-5 9-1,3-6-23,-10 19 379,0 2-1,-16 43 1,-3 5-18,21-42-332,1 0 1,2 1-1,-15 76 0,6-19 21,12-56-220,5-19-79,-1 0 1,-1 0-1,0 0 1,-2-1 0,-17 34-1,24-52-30,-13 21-4,-15 31 1,25-45-7,1 0 1,0 0 0,1 0-1,0 0 1,0 0 0,0 1-1,1-1 1,1 9 0,0-5-9,0-9-27,1-1 0,-1 0 0,0 0 0,0 0 1,0 1-1,0-1 0,0 0 0,-1 0 0,1 0 0,-1 0 1,1 1-1,-1-1 0,0 0 0,0 0 0,0 0 0,0 0 1,0-1-1,0 1 0,0 0 0,-3 2 0,-7 10-2881,22-14-2971,27-22-2479,53-28 500,-43 29 5503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433 122 1004,'0'-2'257,"0"0"-1,0 1 0,-1-1 1,1 1-1,-1-1 1,0 1-1,1-1 1,-1 1-1,0-1 1,0 1-1,0 0 1,0-1-1,0 1 0,0 0 1,0 0-1,0 0 1,0 0-1,-1 0 1,1 0-1,0 0 1,-1 0-1,1 0 1,-1 1-1,1-1 0,-1 1 1,1-1-1,-1 1 1,1-1-1,-1 1 1,0 0-1,-2 0 1,-8-2 1639,-1 1 0,1 0 0,-13 2 0,12-1-1563,10 0-149,0 1 0,0-1 0,0 1 1,0 0-1,-1 0 0,1 0 1,0 0-1,1 0 0,-1 1 1,0 0-1,0-1 0,0 1 1,1 0-1,-5 5 0,-33 39 614,21-22-266,1-6-291,11-12-164,1-1-1,1 2 1,-1-1-1,1 0 1,-5 10-1,-10 26 438,-28 86 0,10-21 135,28-83-493,5-14-80,1 0 0,0 0 0,0 1 0,-3 16 1,1 14 120,2-24-138,2-1-1,0 1 0,0-1 0,2 1 1,0 0-1,4 29 0,-2-41-31,0 0-1,0 1 1,1-1-1,-1 0 1,1 0 0,0-1-1,1 1 1,-1-1 0,1 1-1,0-1 1,0 0 0,0-1-1,1 1 1,0-1 0,-1 1-1,6 1 1,1 2 98,1-2 1,-1 1 0,1-1 0,0-1-1,0 0 1,18 3 0,3-3 164,0-2 0,-1-1 0,1-1 1,0-1-1,-1-3 0,1 0 1,60-17-1,-46 6 77,-1-2 0,0-2 1,-1-1-1,68-44 0,-97 53-304,0 1 1,-1-2-1,-1 0 1,0-1-1,-1 0 0,0-1 1,-1-1-1,0 0 1,-1-1-1,-1 0 0,-1 0 1,0-1-1,-1 0 0,10-33 1,-11 26-43,-1 0 0,-1-1 0,2-31 1,-7 48-46,0 0 0,0 1 0,-1-1 1,0 0-1,0 1 0,-1-1 0,0 1 1,0-1-1,-1 1 0,0 0 0,0 0 1,-1 0-1,0 0 0,-8-10 0,1 3-447,-1 1 0,-1 1 0,0-1 0,-30-19 0,-64-31-4707,64 39 2053,32 19 1770,0 1 1,0 0 0,-18-4 0,-19-8-3317,-13-6-1389,60 21 5917,0 1 0,0-1-1,0 1 1,0-1 0,0 1 0,0-1-1,0 0 1,0 1 0,0-1 0,0 0 0,1 0-1,-1 0 1,0 1 0,0-1 0,0-2-1,-1-11-1641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 1044,'1'-2'1113,"-1"0"-1,0 1 1,0-1-1,0 1 1,0-1-1,0 0 1,0 1-1,-1-1 1,1 0-1,-1 1 0,0-3 1,-4 4-580,5 0-457,-1-1 0,1 1 0,-1 0 0,1 0-1,-1 0 1,1 0 0,-1 0 0,0 0 0,1-1 0,-1 1-1,1 0 1,-1 1 0,0-1 0,1 0 0,-1 0 0,1 0 0,-1 0-1,0 0 1,1 1 0,-1-1 0,1 0 0,-1 0 0,1 1-1,-1-1 1,1 0 0,-1 1 0,1-1 0,-1 1 0,1-1-1,0 1 1,-1-1 0,1 1 0,0-1 0,-1 1 0,24 8 1332,5 18-339,-26-24-999,0 0 0,1 0 0,0-1 0,0 1 0,-1 0 0,2-1 0,-1 0 0,4 3 0,10 7 178,5 11 164,11 10 21,-18-21-280,-1 0-1,-1 1 1,0 1 0,-1 0-1,0 1 1,-1 1 0,-1-1-1,0 2 1,-1-1 0,11 31-1,-13-33-104,1 0 0,0 0 0,1 0-1,0-1 1,17 17 0,9 13-9,-32-38-30,1 0 1,0-1-1,0 1 1,0-1 0,1 0-1,-1 0 1,1-1-1,0 1 1,0-1-1,0 0 1,9 3-1,-11-5 32,0 0-1,0 0 1,1 0-1,-1-1 1,0 1 0,0-1-1,1 0 1,-1 0-1,0 0 1,0 0-1,1-1 1,-1 1-1,0-1 1,0 0-1,0 0 1,0 0-1,0 0 1,0-1 0,0 1-1,0-1 1,0 0-1,-1 1 1,4-4-1,19-18 483,24-31 0,-36 40-328,-10 9 38,0 0 0,0 0-1,0 0 1,0-1 0,-1 1 0,0-1-1,0 1 1,0-1 0,-1 0 0,0 1 0,0-1-1,0 0 1,-1 0 0,0-11 0,0 17-225,0-1 1,0 1-1,0 0 1,0 0-1,0 0 1,0 0-1,1-1 1,-1 1-1,0 0 1,0 0-1,0 0 1,0-1-1,0 1 1,0 0-1,-1 0 1,1 0-1,0-1 1,0 1-1,0 0 1,0 0-1,0 0 1,0 0 0,0-1-1,0 1 1,0 0-1,0 0 1,0 0-1,-1 0 1,1 0-1,0-1 1,0 1-1,0 0 1,0 0-1,0 0 1,-1 0-1,1 0 1,0 0-1,0 0 1,0 0-1,0 0 1,-1 0-1,1-1 1,0 1-1,0 0 1,0 0-1,-1 0 1,1 0-1,0 0 1,0 0-1,0 0 1,-1 0-1,1 0 1,0 1-1,0-1 1,0 0-1,0 0 1,-1 0-1,1 0 1,0 0 0,0 0-1,0 0 1,0 0-1,-1 0 1,1 1-1,0-1 1,-14 13 369,5-5-81,2-1-181,0-1 0,1 1 1,0 0-1,0 0 0,0 1 0,1-1 0,0 1 0,-6 13 1,-25 83 530,26-71-532,-22 49 0,25-65-100,1 1 0,0-1 0,1 1 0,1 0 0,0 1 0,0 27 1,3 120-597,2-84-1961,6-62-2147,-1 1-3486,-6-20 7740,0 0-1,1 0 1,-1-1 0,0 1-1,0 0 1,1 0-1,-1 0 1,1-1 0,-1 1-1,0 0 1,1-1 0,0 1-1,-1 0 1,1-1-1,-1 1 1,1-1 0,1 2-1,26 14-4774,-16-9 3711,2 7-553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0 485 468,'23'-8'2529,"-21"7"-2238,0 1 1,0-1 0,0 1-1,0-1 1,0 0 0,0 0-1,0 0 1,0 0-1,-1 0 1,1 0 0,0 0-1,1-2 1,1-1 308,1 1 0,-1 0 0,1 0 0,-1 0 0,1 0 0,0 1 0,0 0 0,0 0-1,7-2 1,50-10 772,88-8 1315,173-1 0,-137 12-1261,134 8 972,-171 5-1626,-22-1-199,240-9 207,139-28-706,487-12 2426,-565 33-1455,1110-48 228,-1485 61-1266,913-20 183,-697 8 174,209-13 97,-207 6-341,190-9-9,531-27 178,-424 43 557,207 6-841,-769 9-247,0-1 0,-1 0 0,1 1 0,0 0 0,0 1 1,-1-1-1,8 4 0,-5-1-1667,0 0 1,0 1-1,0 0 0,-1 0 1,8 8-1,-12-11 1333,-3-2 376,0 1 0,1-1 0,-1 0 0,0 0 0,1 1-1,-1-1 1,0 0 0,1 1 0,-1-1 0,0 0 0,0 1 0,1-1-1,-1 1 1,0-1 0,0 0 0,0 1 0,0-1 0,0 1 0,1-1-1,-1 1 1,0-1 0,0 0 0,0 1 0,0-1 0,0 1-1,0-1 1,0 1 0,-1-1 0,1 1 0,0 0 0,-64 16-11832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13 860,'5'-13'12886,"-24"15"-4627,6 3-9260,-6 9 2052,1 0 1,1 1 0,-21 23-1,33-33-921,-32 36 1376,-46 69 0,51-65-1041,-57 80 499,79-111-852,0 2 0,-13 27 1,3-5-2,1 1-36,16-31-66,0 0 0,-1 0 0,0-1 0,-6 9 0,6-9-5,-1 0 0,1 0 0,0 1-1,1-1 1,-4 9 0,-4 11-3,1-9-34,9-16-110,-1 0-1,1 0 1,-1 1 0,1-1 0,0 1 0,0-1 0,0 1 0,0-1 0,1 1 0,-1 0 0,1-1 0,-1 1-1,1 0 1,0 2 0,4-4-394,-1-1 0,1 0 0,-1 0 0,1 0 0,0 0 0,-1 0 0,1-1 0,-1 0 0,5-1 0,71-21-5748,-2-2 1,103-51 0,-110 45 4446,16-4-46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43 260,'0'-21'5483,"0"-1"3872,-1 22-9196,0 0-1,1 0 1,-1 0 0,0 0 0,0 1-1,1-1 1,-1 0 0,0 0-1,0 1 1,1-1 0,-1 0 0,0 1-1,1-1 1,-1 0 0,0 1-1,1-1 1,-1 1 0,1-1 0,-1 1-1,0 0 1,-14 10 1737,15-11-1852,0 0-1,-1 0 1,1 0 0,0 0 0,0 0 0,-1 0-1,1 0 1,0 0 0,-1 0 0,1 0 0,0 0-1,-1 0 1,1 0 0,0 0 0,0 0 0,-1 0-1,1-1 1,0 1 0,-1 0 0,1 0 0,0 0-1,0 0 1,0-1 0,-1 1 0,1 0 0,0 0-1,0-1 1,0 1 0,-1 0 0,1 0 0,0-1-1,0 1 1,0 0 0,0 0 0,0-1 0,-1 1-1,1 0 1,0-1 0,0 1 0,0 0 0,0-1-1,0 1 1,0 0 0,0 0 0,0-1 0,0 1-1,0 0 1,1-1 0,-1 1 0,0-1 0,0 0 385,0 36 2615,0-26-2656,0 1 0,0-1 0,1 1 0,1-1 0,0 0 0,3 13 0,-3-14-206,0 0-1,-1-1 1,-1 1-1,1 0 1,-1 0-1,-2 14 1,1 3 138,1 66 323,0-86-635,0 0 1,1 0 0,0-1 0,0 1 0,1 0 0,-1-1 0,1 1 0,0-1 0,0 0 0,1 1 0,-1-1 0,1 0 0,0 0-1,0-1 1,0 1 0,0-1 0,5 4 0,7 4-6,1 0-1,1-2 1,0 1-1,0-2 0,1-1 1,0 0-1,0-1 1,23 4-1,259 67 64,-267-71-52,45 3 0,-53-7-2,0 1 0,-1 1 0,32 10 0,-45-10 31,0 1 0,-1 1-1,1 0 1,-1 1 0,11 9-1,19 11 330,-39-26-340,1 0 1,0 0-1,0 1 0,0-1 0,-1 1 1,1-1-1,-1 1 0,1 0 0,-1 0 0,0 0 1,0-1-1,0 1 0,0 0 0,0 0 0,0 1 1,0-1-1,0 4 0,2 38 235,-3-33-283,-1-8 16,1-1 0,-1 1 0,0-1 0,0 1 0,0-1 0,0 0 0,-1 1 0,1-1 0,-1 0 0,1 0 0,-1 0 0,0 0 0,0 0 0,0 0 0,0 0 0,0-1 0,-4 3 0,-38 20 0,11-11-28,22-7-56,-2-1-1,1-1 1,-1 0-1,1-1 1,-1 0 0,0-1-1,-23 1 1,-15 1-1486,31-1-562,-40-1 1,55-2 1468,0-1 0,0 1 0,0-1 1,0 0-1,0 0 0,0-1 0,1 0 0,-1 1 1,0-2-1,1 1 0,-1 0 0,-7-6 0,10 6 153,0-1 0,0 1 0,0 0-1,0-1 1,0 0 0,0 1-1,1-1 1,-1 0 0,1 0 0,0 1-1,0-1 1,0 0 0,0 0 0,0 0-1,1-1 1,0 1 0,-1 0 0,1 0-1,0 0 1,0 0 0,1 0 0,-1 0-1,1-1 1,-1 1 0,1 0-1,0 0 1,0 0 0,0 1 0,1-1-1,2-4 1,8-13-1114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611 234 132,'0'-1'284,"-1"1"0,1 0 0,0-1 0,0 1 0,0-1 0,0 1 0,-1 0 0,1-1 0,0 1 0,-1-1 568,1 1-568,-1-1 0,1 1 0,-1 0 0,1 0 0,0-1 0,-1 1 0,1 0 0,-1 0 0,1 0 0,0 0 0,-1-1 0,1 1 0,-1 0 0,1 0 0,-1 0 0,1 0 0,0 0 0,-1 0 0,1 0 0,-1 0 0,1 0 0,-1 0 0,1 1 0,0-1 0,-2 0 0,-31 8 5349,-31 21-2214,50-20-2993,2 2 0,-1-1 0,1 2 0,1 0 0,0 0 0,0 1 0,-8 14 0,-20 22 400,2-3-242,2 1-1,-53 94 0,80-124-543,1 0-1,1 0 0,0 0 1,1 1-1,-3 24 0,7-31-29,1-1-1,0 1 1,1-1-1,0 0 0,0 1 1,5 14-1,-2-6 2,-2-14-10,0 0 1,0-1-1,0 0 0,0 1 1,1-1-1,-1 0 1,1 0-1,0 0 0,1-1 1,-1 1-1,0-1 0,1 1 1,0-1-1,0 0 0,0-1 1,0 1-1,5 2 0,3 1 3,-1-1-1,1 0 1,-1-1-1,1 0 0,22 4 1,5-3 15,0-2 0,1-2-1,-1-1 1,0-2 0,0-2 0,0-1 0,-1-2 0,41-13 0,-63 14 14,0 1-1,23-13 1,-35 16-25,1 0 0,-1 0 1,0-1-1,0 1 0,0-1 0,0 0 1,-1 0-1,1-1 0,-1 1 0,0-1 0,0 0 1,0 0-1,3-4 0,-6 6-3,0 0 0,0 0 0,0 1 0,0-1 0,0 0 0,-1 1 0,1-1 0,0 0 0,-1 1 0,0-1 0,1 0 0,-1 1 0,0-1 0,0 1 0,1-1 0,-1 1 0,0-1 0,-1 1 0,1 0 0,0 0 0,0-1 0,-3-1 0,-35-27 130,33 26-93,2 1 6,0-1 0,1 1 0,-1-1 0,1 0 0,0 0 0,0-1 0,-5-7 0,5 6 22,-1 0-1,1 1 0,-1 0 1,0 0-1,-9-8 0,-18-10 179,-1 2 0,-1 1 0,-1 1 0,-56-21 0,-45-25 68,40 17-232,-36-23-40,116 61-41,1-2 1,0 0 0,0 0 0,1-1-1,1-1 1,-20-27 0,30 37 1,0-1 1,-1 0 0,1 0 0,1 0-1,-1 0 1,1 0 0,0 0-1,0 0 1,0 0 0,1-1 0,0 1-1,0 0 1,0 0 0,1 0-1,0-1 1,0 1 0,0 0 0,0 0-1,1 0 1,0 0 0,0 0-1,0 1 1,5-8 0,-2 3-1,0 1-1,1 0 1,0 0 0,0 1 0,1-1 0,0 1-1,0 1 1,1 0 0,-1 0 0,2 0 0,16-9-1,20-7-9,-27 13 6,0 0-1,0 1 1,1 1 0,0 0-1,0 2 1,25-5 0,47 1 5,0 5 0,120 8 0,-201-3-1,1 0-1,-1 1 0,0 1 0,0 0 1,-1 0-1,1 1 0,-1 0 1,1 0-1,-1 1 0,-1 1 0,10 6 1,-15-10-3,0 1 0,0 0 1,0 0-1,0 0 0,-1 0 0,1 0 1,-1 0-1,0 1 0,0-1 1,0 1-1,0-1 0,0 1 1,-1 0-1,0 0 0,0 0 1,0 0-1,0 0 0,-1 0 0,1 0 1,-1 0-1,0 0 0,0 0 1,0 0-1,-1 0 0,0 0 1,0 0-1,0 0 0,0-1 0,0 1 1,-3 5-1,-12 29-2,11-23-51,-2 0 0,1 0 0,-2 0 0,0-1 1,-18 23-1,-10 0-722,24-25 213,0 0-1,-18 23 1,27-30-127,0 0 1,0 0 0,1 0-1,0 0 1,-1 0 0,2 1-1,-1-1 1,0 1 0,1-1-1,0 1 1,1-1 0,-1 7-1,1-10 249,1 1 0,-1-1 0,1 0 0,0 0 0,0-1-1,0 1 1,0 0 0,0 0 0,0 0 0,0 0 0,0-1-1,1 1 1,-1-1 0,1 1 0,-1-1 0,1 1 0,-1-1-1,1 0 1,0 0 0,0 0 0,0 0 0,0 0 0,-1 0-1,1-1 1,0 1 0,4 0 0,8 3-923,0 0 0,24 2 0,-30-5 976,43 1-1561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22 188,'-71'36'6077,"55"-27"-2681,0 0-1,-1-1 1,-27 9 0,-5 3 564,47-19-3463,17-1-2176,-1-2 287,0 0-1,-1-1 1,1-1-1,-1 0 1,1-1 0,12-6-1,3-1-1391,85-45-5475,-63 36 6463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30 1060,'-18'-13'6776,"16"12"-6203,0-1 0,1 0 1,-1 1-1,0-1 0,-1 1 0,1 0 0,0 0 0,0 0 1,-1 0-1,1 0 0,0 0 0,-1 1 0,1-1 0,-1 1 1,1-1-1,0 1 0,-1 0 0,1 0 0,-1 0 0,1 1 0,-1-1 1,1 0-1,-4 2 0,0 0 239,-1 0 0,0 1 1,1 0-1,0 0 0,0 1 0,0 0 0,-8 5 1,5-1-59,0 1 0,1-1 0,-13 17 0,2 4 11,-30 60 1,45-82-657,-150 370-88,112-281-21,21-49 0,8-19-1,0-1-1,-23 34 1,16-21-1267,15-12-2847,27-29-2992,11-10 4600,-27 9 1555,3-1-218,-1-1 1,0 0-1,0-1 1,0 0 0,9-7-1,18-12-1898,14-2 301,1 3 397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65 776,'0'-4'697,"0"0"1,0 0-1,0 0 0,-1 1 1,1-1-1,-1 0 0,0 0 0,0 1 1,-1-1-1,1 1 0,-3-5 1,0 1 4313,0 0-206,-9 6-2692,7 1-1225,1 0-554,-1 1-1,1 0 0,0 0 0,0 1 0,0-1 1,0 1-1,1 0 0,-1 1 0,0-1 0,1 1 1,0 0-1,-1 0 0,-4 5 0,5-5-223,1 0-1,0 0 1,0 0 0,0 0-1,1 0 1,-1 1-1,1-1 1,0 1 0,0-1-1,0 1 1,0 0-1,0 0 1,1 0-1,0 0 1,0 0 0,-1 6-1,6 34 682,-2-35-670,-1 1 0,-1-1 1,1 1-1,-3 16 0,0-16-60,-1 0 1,0-1-1,0 0 0,-1 1 0,0-1 1,-11 16-1,-10 23 98,12-17-77,5-14-33,0 1 0,1 1 0,-7 36-1,12-47-37,-1 10 30,1 0-1,0 0 1,1 1 0,1-1-1,1 0 1,3 22 0,0-17 27,-2-13 20,0 1-1,0-1 1,1 0 0,4 11-1,-5-18-48,0 0 0,0 0 0,0 0-1,0 0 1,0 0 0,0 0 0,1 0-1,-1-1 1,1 1 0,0-1 0,0 0 0,0 0-1,0 0 1,0 0 0,6 2 0,1 0-1,1-1 0,0 0 0,0-1-1,0 0 1,0-1 0,0 0 0,0-1 0,0 0 0,0 0 0,1-2 0,-1 1 0,0-1 0,-1-1 0,1 0 0,0 0 0,11-6 0,3-3-47,0 0 1,0-2-1,-1-1 0,-1-1 1,25-22-1,-25 16 9,-2-1 0,22-29 0,-31 37 0,-1 1 0,-2-1 0,0 0 0,-1-1 0,0 0 0,-2-1 0,0 1 0,0-1 0,-2 0 0,5-33 0,-8 42 0,-1 1 0,0 0 0,0-1 0,-1 1 0,0 0 0,-1-1 0,1 1 0,-1 0 0,-1 0 0,1 0 0,-6-8 0,3 4 0,-1 0 0,0 0 0,-1 1 0,0 0 0,0 1 0,-12-11 0,8 11-302,0 1-1,-1 0 1,0 1 0,-1 1-1,0 0 1,0 0 0,0 1-1,-21-4 1,-27-12-4546,51 17 2723,0-1-1,1 0 1,-18-11-1,19 10 132,-10-9-4239,18 14 6107,0 1 0,0-1-1,0 1 1,0-1 0,0 1 0,0-1-1,0 1 1,0-1 0,0 0 0,0 1-1,1-1 1,-1 1 0,0-1-1,0 1 1,1-1 0,-1 1 0,0-1-1,0 1 1,1 0 0,-1-1 0,0 1-1,1-1 1,-1 1 0,1 0 0,-1-1-1,1 1 1,-1 0 0,0-1-1,1 1 1,-1 0 0,1 0 0,-1 0-1,1-1 1,-1 1 0,1 0 0,0 0-1,-1 0 1,1 0 0,-1 0 0,2 0-1,21-7-2137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8 624,'10'7'6866,"-11"-7"-6394,0 1 0,0-1 0,-1 1 0,1-1 0,0 1 0,0-1 0,0 1 0,0-1 0,0 1 0,0 0 0,-1 0-1,2 0 1,-1-1 0,0 1 0,0 0 0,0 0 0,0 0 0,1 0 0,-1 1 0,0-1 0,1 0 0,-2 2 0,25 7 7555,-15-6-7348,0 0 0,1-1 0,-1 0 1,1 0-1,-1-1 0,1 0 0,0-1 0,9 1 0,10-1-576,36-3-1,1-1-24,-42 3-78,1-1 0,-1-1 0,34-8 0,-17 3 0,-30 6 20,-9 1-53,-1 0 1,0 0-1,1 0 0,-1 0 1,1 1-1,-1-1 0,0 0 1,1 0-1,-1 0 0,1 0 0,-1 0 1,0 0-1,1 0 0,-1-1 1,1 1-1,-1 0 0,0 0 0,1 0 1,-1 0-1,1 0 0,-1-1 1,0 1-1,1 0 0,-1 0 0,0-1 1,1 1-1,-1 0 0,0 0 1,1-1-1,-1 1 0,0 0 0,0-1 1,0 1-1,1-1 0,-1 1 1,0 0-1,0-1 0,15-6-6938,-9 4 5246,0 1 0,-1 0-1,1 0 1,0 0 0,0 1 0,7-1 0,45-3-5120,-14 1 3973,7-3 628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2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49 788,'0'0'115,"0"-1"0,0 1 0,0-1 1,-1 1-1,1 0 0,0-1 0,0 1 0,-1-1 0,1 1 0,0-1 1,0 1-1,-1 0 0,1-1 0,0 1 0,-1 0 0,1 0 0,-1-1 0,1 1 1,-1 0-1,1 0 0,0-1 0,-1 1 0,1 0 0,-1 0 0,1 0 1,-1 0-1,1 0 0,-1-1 0,1 1 0,-2 0 0,2 0 5,-1 0 0,1 0 0,-1 0 0,1 0 0,-1 0 0,1 0 0,-1 0 0,0 0 0,1-1 0,-1 1 0,1 0 0,-1 0 0,1-1 0,-1 1 0,1 0 0,-1-1 0,1 1 0,0 0 0,-1-1 0,1 1 0,-1-1 0,1 1 0,0-1 0,0 1 0,-1-1 0,1 1 0,0-1 0,0 1 0,-1-1 0,1 1 0,0-1 0,0 0 0,10-3 3368,-10 4-3449,1 0 0,-1 0 0,0 0 0,0 0 0,0 0 0,1 0 0,-1 0 0,0-1 0,0 1 0,0 0 0,1 0-1,-1 0 1,0 0 0,0-1 0,0 1 0,0 0 0,0 0 0,1 0 0,-1 0 0,0-1 0,0 1 0,0 0 0,0 0 0,0-1 0,0 1 0,0 0 0,0 0 0,0 0 0,0-1 0,0 1 0,0 0 0,0 0 0,0-1 0,0 1 0,0 0 0,0 0 0,0-1-1,0 1 1,0 0 0,0 0 0,0 0 0,0-1 0,0 1 0,-1 0 0,1 0 0,0 0 0,0-1 0,0 1 0,0 0 0,0 0 0,-1 0 0,1 0 0,0 0 0,0-1 0,0 1 0,-1 0 0,1 0 0,0 0 0,-1 0 0,0-1 83,0 1 0,0 0 0,0-1 0,0 1 0,0 0 1,0 0-1,0 0 0,0 0 0,0-1 0,0 2 0,-1-1 1,1 0-1,0 0 0,0 0 0,0 0 0,0 1 0,0-1 1,0 0-1,0 1 0,0-1 0,0 1 0,0-1 0,0 1 1,0 0-1,0-1 0,0 1 0,1 0 0,-1 0 0,0 0 1,0-1-1,1 1 0,-1 0 0,1 0 0,-1 0 0,1 0 1,-1 0-1,1 0 0,-1 0 0,1 0 0,0 0 0,0 1 1,-1-1-1,1 0 0,0 0 0,0 0 0,0 0 0,1 2 0,-4-2 136,1-1-1,0 1 0,0-1 0,0 0 0,-1 0 0,1 0 0,0 0 0,0 0 0,-1 0 0,1 0 0,0-1 0,0 1 0,-1-1 0,-3-1 0,-20-3 1036,-73 5 1188,86-7-2000,51 3-454,-22 2-407,-15 1-132,-5 1-299,38-9-5632,-9-2 882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3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593 115 272,'17'-7'1418,"1"0"0,0 1-1,-1 1 1,38-6 0,-55 11-1414,3-1 198,0 0 0,0 0 0,0-1 1,1 1-1,-2 0 0,1-1 0,0 0 0,0 0 1,3-2-1,14-8 1097,5-2 118,14-6 172,-25 10-290,-14 10-1261,-1 0 0,1 0 0,0 0 0,0 0 0,0 0 1,0 0-1,0 0 0,0 0 0,0 0 0,-1 0 0,1 0 0,0 0 1,0 0-1,0 0 0,0 0 0,0 0 0,0 0 0,0 0 0,0 0 0,-1 0 1,1 0-1,0 0 0,0 0 0,0-1 0,0 1 0,0 0 0,0 0 1,0 0-1,0 0 0,0 0 0,0 0 0,0 0 0,0 0 0,0 0 1,-1-1-1,1 1 0,0 0 0,0 0 0,0 0 0,0 0 0,0 0 1,0 0-1,0 0 0,0 0 0,0-1 0,0 1 0,0 0 0,0 0 1,0 0-1,0 0 0,0 0 0,1 0 0,-1 0 0,0-1 0,0 1 1,0 0-1,0 0 0,0 0 0,0 0 0,0 0 0,0 0 0,0 0 1,0 0-1,0 0 0,0 0 0,0 0 0,1-1 0,-3 1 111,0 0-1,0 1 0,0-1 0,-1 0 1,1 1-1,0-1 0,1 1 1,-1-1-1,0 1 0,0 0 1,0 0-1,0 0 0,-2 2 0,-2 0 52,4-2-69,1 0-1,-1-1 1,0 0 0,1 1-1,-1-1 1,0 0 0,0 0-1,1 0 1,-1 0 0,0 0-1,1-1 1,-1 1 0,0 0 0,1-1-1,-1 1 1,-3-2 0,-5-1 39,-40-3 1066,0 2 0,-70 5 0,50-1-1008,54 2-72,0 0 0,0 0 0,-22 8-1,12-4 53,3 1 275,1 0-1,-43 22 1,36-15-189,18-8-153,0 0 0,0 1 0,0 0 0,1 1 0,-11 11 0,-20 15 240,36-31-355,0 1-1,0 0 1,0 1 0,1-1-1,0 1 1,-1 0 0,2 0-1,-1 0 1,1 0 0,0 1 0,0 0-1,0-1 1,1 1 0,-1 0-1,-1 10 1,4-12-22,-1 0 1,1 0-1,-1 0 1,1 0-1,1 0 0,-1 0 1,0 0-1,1 0 1,0 0-1,0 0 1,0-1-1,1 1 0,-1 0 1,1 0-1,0-1 1,0 1-1,0-1 0,0 0 1,1 1-1,-1-1 1,1 0-1,0 0 1,0-1-1,5 5 0,53 41 2,-58-46-6,1 0 0,-1 0 1,1-1-1,0 0 0,-1 1 1,1-1-1,0-1 0,0 1 0,0-1 1,-1 1-1,1-1 0,5 0 1,18 2 1,-5-2 8,0 0-1,27-5 0,-17 2-5,-17 3-9,0-2 0,0 0 0,0-1 0,0 0 0,0-1 0,19-9 0,31-34-95,-43 30 77,-14 10 15,0 0-1,0 0 1,-1-1-1,0 0 1,0-1-1,-1 1 0,0-1 1,-1-1-1,0 1 1,0-1-1,-1 0 1,0 0-1,5-19 0,-5 13 19,-1 1-1,0-1 1,-1 0-1,0-21 1,-2 36-10,0 0 1,1 0-1,-1 0 1,0 1-1,0-1 1,0 0-1,1 0 1,-1 0 0,0 1-1,1-1 1,-1 0-1,1 0 1,-1 1-1,1-1 1,-1 0-1,1 1 1,-1-1-1,1 1 1,0-1-1,-1 1 1,1-1-1,0 1 1,-1-1 0,1 1-1,0 0 1,0-1-1,0 1 1,-1 0-1,1-1 1,1 1-1,17-10-13,-21 9 21,1 0-1,-1 0 0,0 0 1,0 0-1,0 1 0,0-1 1,0 1-1,0-1 1,0 1-1,-4-1 0,6 1-2,-1 0-1,1 0 0,0 0 0,-1 0 0,1 0 0,0 0 1,-1-1-1,1 1 0,0 0 0,-1 0 0,1 1 0,0-1 0,-1 0 1,1 0-1,0 0 0,-1 0 0,1 0 0,0 0 0,0 0 0,-1 0 1,1 1-1,0-1 0,-1 0 0,1 0 0,0 0 0,0 1 1,-1-1-1,1 0 0,0 0 0,0 1 0,0-1 0,-1 0 0,1 1 1,0-1-1,0 0 0,0 0 0,0 1 0,0-1 0,0 1 0,8 12 73,19 11 28,-17-14 43,-1 0-1,0 0 0,0 1 1,-1 0-1,-1 1 0,0 0 0,9 20 1,-13-25-38,3 3-58,-1 0 0,0 0-1,-1 1 1,0-1-1,0 1 1,-1 0 0,-1 0-1,0 0 1,-1 0 0,0 1-1,0-1 1,-1 0-1,-2 13 1,-8 35-52,-4-1 0,-2-1 0,-45 110 0,14-88 0,35-56 0,-2-1 0,-1 0 0,-32 36 0,45-56 0,0 1 0,1-1 0,-1 0 0,1 1 0,-1-1 0,1 1 0,0 0 0,0-1 0,-1 4 0,2-4 0,-1 0 0,1-1 0,-1 1 0,1 0 0,-1-1 0,0 1 0,0 0 0,0-1 0,0 1 0,0-1 0,0 1 0,-3 1 0,-14 17 0,16-18 0,0 0 0,1 0 0,-1 0 0,0 0 0,0-1 0,0 1 0,-1 0 0,1-1 0,0 0 0,0 1 0,-1-1 0,1 0 0,-1 0 0,1 0 0,-1-1 0,0 1 0,1 0 0,-5-1 0,-45 11 0,16-3 0,0-2 0,-68 4 0,66-10 165,5 1-1922,-45-4 0,25-9-3802,46 9 4015,0 1 0,0-1 0,1-1-1,0 1 1,-8-6 0,13 8 1340,0 1 0,1 0 0,-1 0-1,0-1 1,1 1 0,-1-1 0,0 1 0,1-1 0,-1 1 0,1-1-1,-1 1 1,1-1 0,-1 1 0,1-1 0,-1 0 0,1 1 0,0-1-1,-1 0 1,1 1 0,0-1 0,-1 0 0,1 0 0,0 1 0,0-1-1,0 0 1,0 0 0,0 1 0,0-1 0,0 0 0,0 0 0,0 1-1,0-2 1,2 0-170,-1 1 0,1 0 1,-1 0-1,1-1 0,-1 1 0,1 0 0,0 0 0,0 0 0,-1 1 1,1-1-1,0 0 0,2 0 0,32-12-1991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140 107 1708,'-4'2'935,"1"0"0,-1-1 0,1 1 0,-1-1 0,0 0 0,0 0 0,1-1 0,-1 1 0,0-1 0,0 1 0,0-1 0,0 0 0,1-1 0,-1 1 0,0-1 0,0 0 0,0 0 0,1 0 0,-6-2 0,0 0 997,7 3-1554,-1 0 0,1 0 0,-1-1 0,1 2 0,0-1 0,-1 0 0,1 0 0,0 1-1,-1-1 1,-2 2 0,-17 1 5705,60-16-5896,-29 12-187,-1 0 0,1 0 0,-1 0 0,1 1 0,10 1 0,21 0 0,98-25 0,-89 15 0,-18-4 0,-9 3 0,92-17-346,-17 12-13176,-96 15 13071,0 0-1,0 0 1,0 0 0,0-1-1,0 1 1,0 0 0,0 0-1,0 0 1,0 0 0,0 1-1,0-1 1,0 0 0,0 0-1,0 1 1,0-1 0,-1 0-1,1 1 1,1 0 0,-1-1 153,0 1 0,0 0-1,0 0 1,-1-1 0,1 1 0,0 0 0,-1 0 0,1 0 0,0-1 0,-1 1 0,1 0 0,-1 0 0,0 0 0,1 0 0,-1 0 0,0 0 0,1 0-1,-1 2 1,-2 12-2216,-9 5 564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51 1800,'-47'32'5348,"20"-7"1275,27-25-6529,0 0-1,0 0 0,0 0 1,0 0-1,0 1 0,0-1 0,0 0 1,0 0-1,-1 0 0,1 1 1,0-1-1,0 0 0,0 0 1,0 0-1,0 0 0,0 1 1,0-1-1,0 0 0,1 0 0,-1 0 1,0 1-1,0-1 0,0 0 1,0 0-1,0 0 0,0 0 1,0 1-1,0-1 0,0 0 1,0 0-1,1 0 0,-1 0 1,0 1-1,0-1 0,0 0 0,0 0 1,0 0-1,1 0 0,-1 0 1,0 0-1,0 0 0,0 0 1,0 0-1,1 1 0,-1-1 1,0 0-1,0 0 0,0 0 0,1 0 1,-1 0-1,0 0 0,0 0 1,0 0-1,1 0 0,-1 0 1,0 0-1,0-1 0,0 1 1,1 0-1,-1 0 0,16 1 176,-14-1 248,31-2 978,-1-1 0,40-10 0,-7 2-568,238-36-767,-198 30-2724,-65 9 359,9-1-3329,-3 5-3573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101 139 1320,'49'-20'5149,"-38"17"1251,-18 5-4487,-16 5 261,22-6-2063,0 0 0,-1 0 0,1-1 0,-1 1 0,1-1-1,-1 1 1,0-1 0,1 1 0,-1-1 0,1 0 0,-1 0 0,0 1 0,1-1 0,-1-1-1,-2 1 1,3 0-90,1 0-1,0 0 0,0 0 0,0 0 0,0 0 0,0 0 1,-1 0-1,1-1 0,0 1 0,0 0 0,0 0 0,0 0 1,0 0-1,0 0 0,0 0 0,-1 0 0,1 0 0,0-1 0,0 1 1,0 0-1,0 0 0,0 0 0,0 0 0,0 0 0,0 0 1,0-1-1,0 1 0,0 0 0,0 0 0,0 0 0,0 0 1,0 0-1,0-1 0,0 1 0,0 0 0,0 0 0,0 0 1,0 0-1,0 0 0,0-1 0,0 1 0,0 0 0,0 0 1,0 0-1,0 0 0,0 0 0,0-1 0,1 1 0,-1 0 1,0 0-1,0 0 0,0 0 0,0 0 0,0 0 0,0 0 1,0 0-1,1 0 0,-1 0 0,0-1 0,0 1 0,0 0 1,0 0-1,0 0 0,1 0 0,-1 0 0,0 0 0,0 0 1,0 0-1,0 0 0,15-4 1781,-9 2-565,-17 2-463,-37 0 2742,45 0-2729,-11 0 76,6 0-730,-18 0 679,26 0-791,-1 1 1,0-1 0,1 0-1,-1 0 1,1 0 0,-1 0-1,0 0 1,1-1 0,-1 1-1,0 0 1,1 0 0,-1 0-1,1 0 1,-1-1 0,1 1-1,-1 0 1,1-1-1,-1 1 1,1 0 0,-1-1-1,1 1 1,-1 0 0,1-1-1,-1 1 1,1-1 0,-1 0-1,1 0 96,0 0-97,1 1-1,-1-1 0,1 1 0,-1-1 0,1 1 0,-1-1 1,1 1-1,-1-1 0,1 1 0,-1 0 0,1-1 0,0 1 1,-1 0-1,1-1 0,-1 1 0,1 0 0,0 0 0,-1 0 1,1 0-1,0 0 0,-1 0 0,1-1 0,1 2 1,23-11 111,1-2-54,119-36 184,-100 35-316,-7 3 63,-28 7 8,1 1 1,0 0-1,0 0 1,0 1-1,0 0 1,0 1-1,19 3 1,-11-1 38,0 1 1,-1 0-1,31 11 1,-47-13-38,1 1 1,-1-1-1,0 1 1,0-1-1,0 1 0,0-1 1,0 1-1,0 0 0,0 0 1,0 0-1,-1 1 1,1-1-1,-1 0 0,1 0 1,-1 1-1,0-1 1,0 1-1,0-1 0,-1 1 1,1-1-1,0 5 1,1 5 51,0 1 1,-1 0-1,-1 14 1,0-20-44,-1 4-14,0-1 0,0 0 0,-1 0 0,-1 0 0,0 0 0,0 0 0,-1-1 0,0 1 0,0-1 0,-1 0-1,0 0 1,-9 9 0,-8 11-23,-2-1 0,-28 25 0,48-49 11,-95 76-32,97-78 32,0 0-1,1 1 0,-1-1 1,1 0-1,0 0 0,-1 1 1,1-1-1,1 1 0,-1-1 1,0 1-1,0-1 0,1 1 1,-1-1-1,1 1 0,0 0 1,0-1-1,0 1 0,1 4 1,-1-2-8,25-11-24,29-9 19,-4-1 23,74-11-1,-38 11 23,14-2-19,-7 9-44,-93 9 31,1 0 0,0 0 1,-1 0-1,1 1 0,-1-1 0,1 0 0,-1 0 0,1 0 0,-1 0 0,1 1 0,-1-1 0,1 0 0,-1 0 0,1 1 0,-1-1 0,1 0 0,-1 1 0,0-1 1,1 1-1,-1-1 0,0 0 0,1 1 0,-1-1 0,0 1 0,1-1 0,-1 1 0,0-1 0,0 1 0,1 0 0,0 23 4,-2-18-4,-1 0 0,1 0 0,-1 0 0,0-1 0,-4 11 0,-10 11-15,5-6 13,-1-1 0,-1 0-1,0 0 1,-2-2 0,0 1-1,-32 27 1,37-38 2,8-7 0,-1 0 0,1 1 0,1-1 0,-1 1 0,0 0 0,0-1 0,0 1 0,1 0 0,-1 0 0,1 0 0,0 0 0,0 0 0,-1 1 0,1-1 0,0 0 0,-1 5 0,1-3-3,-1 0 1,0 0-1,0 0 0,-1 0 1,1-1-1,-1 1 1,0-1-1,0 1 0,0-1 1,0 0-1,-1 0 0,1-1 1,-1 1-1,1-1 1,-7 4-1,-4 0-13,1 0 0,-1 0 0,-18 4 0,29-9-16,0 0 0,1-1 0,-1 1 0,0-1 0,0 0 0,0 1 0,0-1 0,0-1 0,-3 1-1,-11-2-440,-9-7-2083,12 3 714,3 0-214,16-1-928,1 0-1398,-6 6 4128,-1 0 0,0 1 0,1-1 0,-1 0-1,0 1 1,1-1 0,-1 0 0,0 1 0,0-1 0,1 1 0,-1 0 0,0-1 0,0 1-1,0-1 1,0 1 0,0 0 0,1 0 0,-1 0 0,0 0 0,0-1 0,0 1 0,-2 1-1,-15-7-3368,-3-2-1700,30 2 3243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52 1164,'-6'-3'1493,"-1"0"-1,0 0 1,1 1-1,-11-3 1,-17-7 6805,34 11-8216,0 1 1,0 0-1,0 0 0,0 0 1,0 0-1,0 0 1,0 0-1,0 0 1,0 0-1,0-1 0,0 1 1,0 0-1,0 0 1,0 0-1,0 0 1,0 0-1,0 0 0,0-1 1,0 1-1,0 0 1,0 0-1,0 0 0,0 0 1,0 0 247,0-1-248,14-2 1286,-10 2-1040,1 1 1,-1-1-1,1 1 1,-1-1-1,1 1 1,4 1-1,18-1 736,84-10 366,160 6 1,-161 5-2251,-106-1 290,0 1 0,1 0 0,-1 0 0,0 0 0,-1 1 0,1-1 0,0 1 0,0 0 0,6 4 1,-5-3-811,-1-2-2091,0-4 4032,0 0-3142,11 2-10496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0 184,'3'1'471,"-1"1"0,0-1 0,0 0 0,0 0 1,0 1-1,0 0 0,-1-1 0,1 1 0,0 0 0,1 2 0,-3-4-300,0 1-1,1 0 1,-1 0-1,0 0 0,0 0 1,0 0-1,0 0 1,0-1-1,0 1 0,0 0 1,-1 0-1,1 0 1,0 0-1,0-1 0,-1 1 1,1 0-1,0 0 1,-1 0-1,1-1 0,-1 1 1,1 0-1,-1-1 1,1 1-1,-1 0 0,0-1 1,1 1-1,-1-1 1,0 1-1,1-1 0,-1 1 1,0-1-1,-1 1 1,-57 38 4915,35-24-3380,-30 24-1,42-31-1391,1 0 0,-2 0 0,-20 9-1,25-14-258,1 0 0,0 1 0,0 0 0,0 0 0,0 0 0,0 1 0,1 0 0,0 0 0,0 1 0,1 0 0,-1 0-1,1 0 1,-7 12 0,7-11-39,0 1 0,0-1-1,-1 0 1,1 0-1,-2-1 1,-7 7 0,7-7-76,1 1 1,-1-1-1,1 1 0,-8 12 1,13-3-496,1-16 514,0 1 1,0-1-1,1 0 1,-1 1-1,0-1 1,0 1-1,0-1 1,0 1-1,0-1 1,0 1-1,0-1 1,0 1-1,0-1 1,0 1-1,-1-1 1,1 0-1,0 1 1,0-1-1,0 1 1,-1-1-1,1 1 1,0-1-1,0 0 1,-1 1-1,1-1 1,-1 1-1,1-1 42,-14 6-6241,14-6 6100,0 0 1,-1 0-1,1 0 1,-1 0-1,1-1 1,0 1-1,-1 0 0,1 0 1,-1 0-1,1 0 1,0 0-1,-1 0 1,1-1-1,0 1 1,-1 0-1,1 0 1,0 0-1,0-1 1,-1 1-1,1 0 1,0 0-1,-1-1 0,1 1 1,0 0-1,0-1 1,0 1-1,-1 0 1,1-1-1,0 1 1,0 0-1,0-1 1,0 1-1,0-1 1,0 1-1,0 0 1,0-1-1,0 1 1,0 0-1,0-1 0,0 1 1,0-1-1,0 1 1,0-1-1,0 0-4,0 1 0,0-1-1,0 1 1,1-1-1,-1 0 1,0 1 0,0-1-1,0 1 1,1-1 0,-1 0-1,0 1 1,1-1-1,-1 1 1,1-1 0,-1 1-1,0-1 1,1 1 0,-1 0-1,1-1 1,-1 1-1,1-1 1,0 1 0,-1 0-1,1-1 1,-1 1 0,1 0-1,0 0 1,3-2-284,19-11-1441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982 207 1104,'1'-2'499,"0"0"0,1 1 1,-1-1-1,0 0 0,0 0 0,0 0 0,0 0 0,0 0 1,0 0-1,-1-1 0,1 1 0,-1 0 0,0 0 0,1 0 1,-1-1-1,0 1 0,0 0 0,-1-4 0,1 5-295,0 1-1,-1-1 0,1 0 1,-1 1-1,1-1 1,-1 1-1,1-1 0,-1 1 1,1-1-1,-1 1 1,1-1-1,-1 1 0,0-1 1,1 1-1,-1 0 0,0-1 1,1 1-1,-1 0 1,0 0-1,1-1 0,-1 1 1,0 0-1,-1 0 0,-27-6 2120,8 2-35,18 3-2002,-1 0 1,1 1 0,0-1-1,-1 1 1,1-1-1,0 1 1,-1 0 0,1 1-1,0-1 1,-1 1-1,1-1 1,0 1 0,-5 2-1,-41 14 1582,18-4-1146,0 1-1,1 1 1,0 2-1,1 1 0,-35 28 1,43-28-511,1 0 0,1 1 0,0 1 0,1 1-1,2 1 1,0 0 0,-20 37 0,-14 35 114,-41 88 58,65-131-321,21-43-60,1-1-1,0 1 1,0 0 0,0 0 0,1 0-1,0 0 1,1 1 0,0-1 0,0 1-1,1 0 1,0 10 0,1-18-2,1 16 0,-1 0 0,-1 0 0,0-1 0,-1 1 0,-1 0 0,-1-1 0,0 0 0,-8 19 0,-11 36 0,23-70 0,0 0 0,-1 1 0,1-1 0,0 1 0,0-1 0,0 1 0,0-1 0,1 1 0,-1-1 0,0 1 0,1-1 0,-1 1 0,1-1 0,-1 0 0,1 1 0,-1-1 0,1 0 0,0 1 0,0-1 0,0 0 0,0 0 0,0 0 0,0 0 0,0 0 0,0 0 0,0 0 0,1 0 0,-1 0 0,2 1 0,3 1 0,0 0 0,0 0 0,0 0 0,12 4 0,-3-4 0,1 0 0,-1-1 0,0-1 0,1 0 0,-1-1 0,1-1 0,25-4 0,107-30 0,-128 29 0,-7 2 0,0-1 0,-1 0 0,0 0 0,23-15 0,-30 17 0,-1 0 0,1 0 0,0-1 0,-1 0 0,0 0 0,0 0 0,0-1 0,-1 1 0,1-1 0,-1 0 0,0 0 0,0 0 0,3-8 0,-2 3 0,-3 8 0,-1 0 0,1 0 0,0 0 0,-1 0 0,1 0 0,-1 0 0,1 0 0,-1 0 0,0 0 0,0 0 0,0 0 0,0-1 0,0 1 0,-1-3 0,-2-5 0,-5-34 0,8 34 0,-1 0 0,0 0 0,-1 0 0,-4-14 0,2 9 0,2 10 0,0 0 0,0 0 0,0 0 0,0 0 0,-1 0 0,0 0 0,0 0 0,0 1 0,-1 0 0,1 0 0,-1 0 0,-8-7 0,-3 0 0,0 1 0,-26-13 0,-6-4 0,34 19 0,-136-82 0,115 72 0,-32-22 0,-1-2 0,53 33 0,0 0 0,-16-16 0,-14-9 0,41 32 0,-55-41 0,54 40 0,1 0 0,-1-1 0,1 1 0,0-1 0,0 0 0,0 0 0,0 0 0,1-1 0,-1 1 0,1 0 0,-3-10 0,3 2 0,-1 0 0,2 0 0,-1-20 0,2 27 0,1 0 0,-1 0 0,1 0 0,0 0 0,0 1 0,0-1 0,1 0 0,-1 1 0,1-1 0,0 1 0,1-1 0,3-4 0,8-9 0,1 2 0,1 0 0,0 0 0,1 1 0,36-23 0,-10 13 0,70-32 0,-91 48 0,1 0 0,0 1 0,0 2 0,0 0 0,1 2 0,0 0 0,44 0 0,-61 5 0,-1-1 0,0 1 0,1 1 0,-1-1 0,0 1 0,0 0 0,0 1 0,0-1 0,0 1 0,0 1 0,-1-1 0,0 1 0,0-1 0,0 2 0,8 6 0,-5-2 0,0 0 0,0 1 0,0 0 0,-1 0 0,-1 1 0,0 0 0,7 16 0,-8-10 0,0 0 0,-2 0 0,4 26 0,-4-17 0,-2-10 0,-1-1 0,-1 1 0,0 0 0,-1 0 0,-7 27 0,0 6 0,6-30-36,-5 37-1584,-19 68 0,26-121 1352,1-1 0,0 1 1,-1-1-1,1 1 0,0-1 0,0 1 1,0-1-1,1 1 0,-1-1 0,1 1 1,-1-1-1,1 0 0,0 1 0,0-1 1,0 0-1,0 1 0,0-1 1,0 0-1,1 0 0,-1 0 0,1 0 1,0 0-1,-1 0 0,1-1 0,0 1 1,0-1-1,0 1 0,0-1 1,0 1-1,0-1 0,1 0 0,-1 0 1,0 0-1,1-1 0,-1 1 0,0 0 1,1-1-1,-1 1 0,1-1 1,-1 0-1,1 0 0,2 0 0,11-1-1366,0 0-1,-1 0 0,1-2 1,-1 0-1,26-9 1,-14 2-372,-1-1 1,30-19-1,-18 9 488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0 186 380,'12'-9'644,"9"-6"1190,-2-1-1,28-28 1,-44 42-1364,-1-1 0,0 0 0,0-1 0,0 1 0,0 0 0,-1 0-1,1-1 1,0-4 0,6-10 1713,-7 17-1903,-1 0 1,1 0 0,-1 0 0,1 0 0,-1 0 0,1 0 0,-1-1 0,0 1 0,0 0 0,1 0 0,-1 0 0,0-1 0,0 1 0,0-1 0,0 1-193,0 1-1,0-1 0,-1 1 1,2-1-1,-1 1 1,0-1-1,0 1 1,0 0-1,0-1 0,0 1 1,0-1-1,0 1 1,0-1-1,1 1 0,-1 0 1,0-1-1,0 1 1,1-1-1,-1 1 0,0 0 1,1-1-1,-1 1 1,0 0-1,1-1 1,-1 1-1,0 0 0,1 0 1,-1-1-1,1 1 1,-1 0-1,0 0 0,1 0 1,0 17 4003,1 65-3031,-2-66-1004,2-1-1,0 1 1,1-1-1,1 0 1,0 0 0,1 0-1,9 18 1,-10-23-44,7 20 10,-9-20-13,2-1-1,-1 0 1,1 0 0,8 11 0,-1-1 8,-9-15-13,1 0-1,-1 0 1,0 0-1,1-1 1,0 1 0,0-1-1,0 0 1,0 0-1,1 0 1,-1 0-1,1 0 1,4 2 0,5 2-2,4 3-2,1 0 0,0-1 0,30 9 0,-41-16 9,0 0 0,0-1 0,0 0 0,0 0 0,0-1 0,0 0 0,0 0 1,1-1-1,-1 0 0,0 0 0,0 0 0,0-1 0,0 0 0,6-4 0,4-2 16,-1-1 0,0-1 1,-1-1-1,0 0 0,-1-1 1,17-18-1,-1 2 0,-16 14 24,-2-1 1,0 0-1,0 0 0,-2-1 1,0-1-1,9-20 1,-19 37-50,11-18 115,-7 13-60,-1 0 0,0 0 0,0 0 0,-1 0 0,0 0-1,0-1 1,2-5 0,7-34 495,-7 28-29,0 0-1,0 0 1,0-26 0,-5 42-402,0-1 1,0 1 0,-1 0-1,1-1 1,-1 1-1,1 0 1,-1 0 0,1 0-1,-1 0 1,1 1-1,-1-1 1,0 0 0,0 1-1,1-1 1,-1 1-1,0-1 1,0 1 0,0 0-1,0 0 1,1 0-1,-1 0 1,-3 1 0,1 1-74,1 2 1,-1-1 0,1 0-1,-1 1 1,1-1 0,0 1-1,-4 8 1,-8 8-51,9-12 4,1 0 0,0 0 0,1 0 0,0 1 0,0-1 0,1 1 0,0 0 0,-3 13 0,-9 26 0,3-17 0,2 0 0,1 1 0,2 0 0,-6 47 0,-51 236 0,42-225 0,-6 47 0,23-115 0,0 0 0,-2-1 0,-1 0 0,0 0 0,-20 34 0,12-20-40,14-30-442,1-1 1,-1 1-1,0 0 0,-1-1 1,1 0-1,-6 7 0,3-1-6359,46-13-15417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36 980,'-6'-4'1557,"0"1"0,-1 1-1,0-1 1,0 1 0,0 0 0,0 1-1,0-1 1,0 2 0,0-1 0,0 1-1,-1 0 1,1 0 0,-11 2 0,9 0-260,1 0 1,-1 0-1,0 1 1,1 0-1,-16 9 0,24-12-1269,0 0 0,0 0-1,-1 0 1,1 0-1,0 0 1,0 1-1,0-1 1,0 0 0,0 0-1,-1 0 1,1 1-1,0-1 1,0 0-1,0 0 1,0 0 0,0 1-1,0-1 1,0 0-1,0 0 1,0 0-1,0 1 1,0-1-1,0 0 1,0 0 0,0 0-1,0 1 1,0-1-1,0 0 1,0 0-1,0 1 1,0-1 0,0 0-1,0 0 1,0 0-1,0 0 1,1 1-1,-1-1 1,0 0 0,0 0-1,0 0 1,0 1-1,0-1 1,1 0-1,-1 0 1,0 0-1,0 0 1,0 0 0,0 0-1,1 1 1,-1-1-1,10 6 90,-10-6-56,18 8 173,-6-2-188,-12-6-50,0 0 0,0 0 1,0 0-1,0 1 1,1-1-1,-1 0 1,0 0-1,0 0 1,0 0-1,0 0 0,0 1 1,0-1-1,0 0 1,0 0-1,0 0 1,0 0-1,0 1 0,0-1 1,0 0-1,0 0 1,0 0-1,0 0 1,0 1-1,0-1 1,0 0-1,0 0 0,0 0 1,0 0-1,0 0 1,0 1-1,-1-1 1,1 0-1,0 0 0,0 0 1,0 0-1,0 0 1,0 0-1,0 1 1,0-1-1,-1 0 1,1 0-1,0 0 0,0 0 1,0 0-1,0 0 1,0 0-1,-1 0 1,1 0-1,0 0 0,0 0 1,0 0-1,0 0 1,-1 0-1,-1 2-366,1-3-681,-8 0 254,6-6-2827,-3-12-5239,6 18 8543,-1 0 1,1 1 0,-1-1 0,1 0 0,-1 0 0,1 0-1,-1 0 1,1 0 0,0 0 0,-1 0 0,1 0-1,0 0 1,0 0 0,0 0 0,0 0 0,0 0-1,0 0 1,0 0 0,0 0 0,1 0 0,-1 0 0,0 0-1,0 0 1,1 0 0,-1 0 0,1 0 0,-1 0-1,1 0 1,-1 0 0,1 0 0,0 0 0,-1 1-1,1-1 1,0 0 0,0 0 0,-1 1 0,1-1-1,0 1 1,2-2 0,16-10-2314,-15 10 685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43 916,'31'-13'2828,"-26"11"-1871,-1-1 0,1 1 0,0 0 0,0 0 0,0 1 1,9-2-1,-13 3-836,-1 0 0,0 0 0,1 0 0,-1 0 0,1 0 0,-1 0 0,0 0 0,1 0-1,-1 0 1,0 0 0,1 0 0,-1 0 0,1 0 0,-1 0 0,0 0 0,1 0 0,-1 0 0,0-1 0,1 1 0,-1 0 0,0 0 0,1 0 0,-1 0 0,0-1 0,0 1 0,1 0 0,-1-1 0,0 1 0,0 0 0,1 0 0,-1-1 0,0 1 0,0 0 0,0-1 0,1 1 0,-1 0 0,0-1 0,0 1 0,0 0 0,0-1 0,0 1 0,0-1 0,0 1 0,0 0 0,0-1 0,0 1 0,0 0 0,0-1 0,0 1 0,0-1 0,0 1 0,0 0 0,-1-1 0,1 0 0,-5 0 2344,1 15-2296,5-6 236,-1 1-1,-1-1 1,0 0-1,0 1 1,-1-1-1,-4 14 0,2 27 929,-24 123 923,18-102-1752,7-57-436,0-1-1,-1 0 1,0 0-1,-12 22 0,10-22-34,0 1 0,1 0 0,1 0-1,-4 17 1,4-10-14,0-1 0,-1 1 1,-10 22-1,1 13-2,13-47-15,0 0 1,-1 0-1,0 0 1,-1 0-1,1 0 1,-2-1-1,1 1 1,-1-1-1,0 0 1,-7 9 0,10-14-3,0-1 0,-1 0 0,1 1 0,0-1 1,-1 1-1,1-1 0,0 1 0,0-1 1,0 1-1,0 0 0,1 0 0,-1-1 1,0 1-1,1 0 0,-1 0 0,1 0 1,0 0-1,0 0 0,-1 0 0,1-1 1,0 1-1,1 0 0,-1 0 0,0 0 1,1 0-1,0 2 0,-1-2-31,1-1 0,0 1 0,-1 0 0,0-1 1,1 1-1,-1-1 0,0 1 0,0 0 0,0 0 0,0-1 0,0 1 0,0 0 0,-1 2 0,1-4-52,0 1 0,-1-1 0,1 1-1,0-1 1,0 1 0,0-1 0,0 1-1,-1-1 1,1 1 0,0-1 0,0 1 0,0-1-1,0 1 1,0-1 0,0 1 0,0-1 0,0 1-1,0-1 1,1 1 0,-1-1 0,0 1-1,0-1 1,0 1 0,1-1 0,-1 0 0,0 1-1,0-1 1,1 1 0,-1-1 0,0 0 0,1 1-1,-1-1 1,0 0 0,1 1 0,-1-1-1,1 0 1,-1 1 0,0-1 0,1 0 0,-1 0-1,1 0 1,-1 1 0,1-1 0,-1 0 0,1 0-1,-1 0 1,1 0 0,-1 0 0,1 0-1,1 0-1493,-12-8-4308,-3-11-1740,13 18 7404,-1 0 0,1 0 0,0 0 0,-1 0 0,1 0 0,0 0 0,0 0-1,0 0 1,0 1 0,0-1 0,0 0 0,0 0 0,0 0 0,0 0 0,0 0 0,0 0 0,0 0 0,1 0 0,-1 0 0,1-2 0,10-5-1685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20 1528,'1'-1'147,"-1"1"0,1 0 0,0-1 0,0 1 0,-1 0 0,1-1 0,0 1 0,-1-1 0,1 1 0,-1-1 0,1 1 0,-1-1 0,1 0 0,-1 1 0,1-1 0,-1 0 0,1 1 0,-1-1 0,1-1 0,-10-4 4339,7 6-4006,0-1 1,-1 1-1,1 0 0,0 0 0,-1 0 0,1 0 1,0 0-1,-1 1 0,1-1 0,0 1 0,-4 0 1,-21 12 2233,19-10-2415,1 0-1,0 0 1,0 1-1,0 0 1,0 0-1,0 1 1,1 0-1,0 0 1,0 0-1,0 1 1,-7 8-1,11-11-105,-1 1 0,1-1 0,-1 0-1,0 0 1,0-1 0,-1 1 0,-4 3-1,3-3 41,1 0 0,-1 1 0,1 0 0,0 0 0,-7 8 0,5-3 114,-10 13 309,0 0 1,2 1-1,1 1 1,-10 26 0,-7 11 14,21-46-545,2 0 1,0 0 0,0 1 0,-7 31 0,8-6 2,4-24-87,-1 0 0,0-1 0,-11 30 0,10-30-29,0 0 0,1 0 0,1 0 0,1 0 0,0 0 0,3 31 0,-1-7 10,-1-33-20,1 0 1,0-1 0,0 1 0,1 0-1,0 0 1,0-1 0,4 10 0,6 15 2,-9-26-6,-1 0 0,1 1 1,1-1-1,-1 0 1,1-1-1,-1 1 0,2-1 1,-1 1-1,0-1 0,1 0 1,0-1-1,5 4 0,9 8 3,-9-8-2,1-1 1,0 0-1,0 0 1,0-2-1,1 1 0,0-1 1,0-1-1,21 4 0,9 3 5,-24-6-7,1-1 0,0-1 0,0 0 0,0-1 0,0-2 0,0 0 0,0 0 0,25-7 0,148-45 3,-176 48-4,46-16 125,-2-2 0,84-46 0,-132 63-26,0-1 0,-1 0-1,0 0 1,0-1 0,0-1 0,-1 0 0,0-1-1,-1 1 1,0-2 0,14-21 0,-18 25-6,-1-1 1,1 1-1,-1-1 0,-1 0 1,1 0-1,-1 0 0,-1-1 1,1 1-1,-2-1 0,1 1 1,-1-1-1,0 0 0,-1 1 1,0-1-1,0 0 0,-2-10 1,-1 2 36,1 7-85,1 1 0,-1 0 0,-1-1 0,0 1 0,0 0 0,-6-10 0,-16-27-43,14 26 0,0 0 0,-1 0 0,-1 1 0,0 1 0,-2 0 0,0 1 0,-22-19 0,-16-10 0,31 26-120,-2 0 1,-39-26-1,44 37-1043,0 1 0,0 1 0,-35-8 0,2 1-3266,25 5-1927,-48-9-1,49 14 2131,-51 0-1,39 4 2266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1020,'2'0'-172,"38"14"26315,-20-16-25646,-1 0 0,31-9 0,11-2-14,106-9 228,-74 11-472,139-33-1,-196 42-175,-34 2-26,-15 6-880,-17 0-1616,25-6 1295,-1 1 1,1 0-1,-1 0 0,1 1 0,-1 0 0,-5 2 0,10 2-1370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4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42 60,'0'-1'402,"0"0"-1,0-1 1,0 1 0,0 0-1,0 0 1,0-1 0,0 1 0,0 0-1,-1 0 1,1 0 0,0-1-1,-1 1 1,1 0 0,-1 0-1,1 0 1,-1 0 0,1 0-1,-1 0 1,0 0 0,0 0-1,0-1 1,-2 1-21,1 0 0,0 1 0,0-1 0,-1 1 0,1 0 0,0 0 0,-1-1 0,1 1 0,0 1 0,-3-1 0,-12 0 75,-6 0 11384,23-13-10122,0 17-1284,0-4-405,0 1-1,0-1 1,0 1 0,1-1-1,-1 1 1,0-1 0,0 1 0,0-1-1,0 1 1,0-1 0,0 1-1,0-1 1,0 1 0,0-1-1,0 1 1,0-1 0,0 1 0,-1-1-1,1 0 1,0 1 0,0-1-1,0 1 1,-1-1 0,1 1-1,0-1 1,0 0 0,-1 1-1,1-1 1,0 1 0,-1-1 0,1 0-1,-1 0 1,1 1 0,0-1-1,-1 0 1,1 0 0,-1 1-1,1-1 1,-1 0 0,1 0-1,-1 0 1,1 0 0,-1 1 0,1-1-1,-1 0 1,0 0 0,-1 0 245,25 15 313,-17-6-458,-2-2-65,0 0 1,0-1 0,0 1-1,-1 0 1,0 1-1,0-1 1,-1 1 0,0-1-1,0 1 1,-1 0 0,0-1-1,0 11 1,0-7-25,0 0 0,1 0 0,0 0 0,5 13 0,-4-13-19,0 1-1,-1-1 0,0 1 1,1 17-1,-3-18-11,0 1 1,1 0-1,0 0 1,1 0-1,4 12 1,-4 4 3,-2-27-13,-1 0 0,1 1 0,0-1 1,-1 0-1,1 1 0,0-1 0,0 0 1,0 0-1,0 1 0,0-1 0,1 0 1,-1 1-1,0-1 0,0 0 0,1 0 0,-1 1 1,1-1-1,-1 0 0,1 0 0,0 0 1,-1 0-1,1 0 0,0 0 0,0 0 1,0 0-1,0 0 0,0 0 0,0 0 0,0 0 1,0-1-1,2 2 0,24 7 9,0-1 0,1-1 0,0-1-1,34 2 1,118-3 39,-164-5-47,10-1 3,-14 0-2,0 0 0,-1 1 1,1 1-1,0 0 0,-1 1 1,19 4-1,-11-1-2,0 0 0,24 3 0,-14-3 21,-23-3 0,1 0 1,-1 0-1,0 1 1,0 0 0,0 1-1,0-1 1,0 1-1,-1 0 1,0 1 0,0-1-1,5 6 1,7 5 112,-16-14-118,0 1 1,0-1-1,0 0 1,0 0-1,0 1 0,0-1 1,0 0-1,0 1 1,-1-1-1,1 1 1,-1-1-1,1 1 1,-1-1-1,1 1 0,-1 0 1,0-1-1,0 1 1,0-1-1,0 1 1,0 0-1,0-1 0,0 1 1,0-1-1,-1 1 1,1 0-1,-1-1 1,1 1-1,-1-1 0,1 1 1,-1-1-1,0 0 1,0 1-1,0-1 1,0 0-1,0 1 0,-2 1 1,0 1 35,-1 0 1,0 0-1,0 0 1,0 0-1,-1-1 0,1 1 1,-1-1-1,0-1 1,-6 4-1,-12 4-44,-40 23-1,46-22-7,0-2 0,-1 0-1,-36 12 1,40-17 0,0 0 0,0 0 0,0-1 0,0-1 0,0 0 0,-16 0 0,-57 12-1389,62-11-483,23-2 1507,0-1 0,0 0-1,0 1 1,-1-1 0,1 0 0,0 0 0,0 0 0,-1 0 0,1-1 0,0 1 0,0 0 0,0-1 0,-1 0 0,1 1 0,-3-3 0,-37-18-14483,41 20 14529,-1 0-1,1 1 1,0-1-1,-1 0 1,1 0-1,0 0 1,0 0-1,0 0 1,0 0-1,0 0 1,0 0-1,0-1 1,0 1-1,0 0 1,1 0-1,-2-3 1,10-11-1803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39:5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24 170 540,'0'-1'509,"0"0"0,0 0 0,0 0 1,0-1-1,0 1 0,0 0 0,0 0 0,-1 0 0,1 0 0,0 0 1,-1 0-1,1 0 0,0 0 0,-1 0 0,0-2 0,-15 1 7682,12 2-5904,9-1-2008,-1 0 0,1 1 0,-1-2 0,0 1 0,0 0 0,1-1 0,-1 0-1,5-3 1,-5 3 48,0 0-1,0 0 0,0 1 0,0-1 0,0 1 1,1 0-1,-1 0 0,6-1 0,6 1 587,1-1-1,24-5 1,14-3 188,-21 6-652,398-55 3067,-388 53-3232,-18 2-250,44-11 1,-55 3-35,-11 12 0,-23 7 0,10-4-725,0 0 0,1 1 0,-1 0 0,1 0 0,0 1 0,0-1 0,-9 10 0,7-8-1302,0 0-1,0-1 1,0 0-1,-1-1 1,-17 6-1,5-2-591,-118 36-7336,80-24 7959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0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22 72,'116'0'8456,"-113"0"-8336,0 1 0,0-1 1,0 1-1,0 0 0,0 0 0,0 1 0,0-1 0,0 0 0,0 1 0,3 2 1,-6-4-111,0 1 0,0-1 0,0 1 0,0-1 0,0 1 0,0-1 0,0 1 0,0-1 0,0 1 0,1-1 0,-1 0 0,0 1 0,0-1 0,1 1 0,-1-1 0,0 0 0,0 1 0,1-1 0,-1 0 0,0 1 0,1-1 0,-1 0 0,1 0 0,-1 1 0,0-1 0,1 0 0,-1 0 0,1 0 0,-1 1 0,0-1 0,1 0 0,-1 0 0,1 0 0,-1 0 0,1 0 0,-1 0 0,1 0 0,-1 0 0,1 0 0,-1 0 0,0 0 0,1 0 0,-1 0 0,1-1 0,-1 1 0,1 0 0,-1 0 0,1-1 0,23-9 833,-18 6-446,-2 2-151,-1 0 0,1 0-1,-1 0 1,1 0 0,0 1 0,0-1-1,0 1 1,0 0 0,4 0-1,-7 1-204,-1 0 0,1 0 0,-1 0-1,1 0 1,-1 0 0,0 0 0,1 0-1,-1 0 1,1 0 0,-1 0 0,1 0-1,-1 0 1,0 0 0,1-1 0,-1 1-1,1 0 1,-1 0 0,1 0 0,-1 0-1,0-1 1,1 1 0,-1 0 0,0-1-1,1 1 1,-1 0 0,0-1 0,1 1-1,-1 0 1,0-1 0,0 1 0,0 0-1,1-1 1,-1 1 0,0-1 0,0 1-1,0 0 1,0-1 0,0 1 0,1-1-1,-1 1 1,0-1 0,-1-4 4286,1 6-4209,0 0 1,1 0-1,-1-1 0,0 1 1,0 0-1,0 0 0,0-1 1,0 1-1,0 0 0,-1 0 1,1-1-1,0 1 0,0 0 1,0 0-1,-1-1 0,1 1 1,-1 1-1,-47-3 1996,20-1-1869,0 2 1,0 1-1,-43 8 0,-28 6-201,76-8-47,-14 3-21,-68 28 0,64-19 18,-67 34 4,96-46-2,1 1 1,0 0 0,0 1 0,1 0-1,0 0 1,-14 19 0,21-24 1,0 0 1,0 1-1,0 0 1,1 0-1,0 0 1,0 0-1,0 0 1,1 0-1,-1 0 1,1 1-1,0-1 1,1 0-1,0 1 1,-1-1-1,2 1 1,-1-1-1,1 0 1,-1 1-1,2-1 1,-1 0-1,0 0 1,1 0-1,3 7 1,-4-9 0,0 0-1,1 0 1,-1-1 0,1 1 0,-1 0-1,1-1 1,0 1 0,0-1 0,0 1-1,0-1 1,1 0 0,-1 0 0,0 0-1,1 0 1,5 3 0,-8-5 2,6 2-17,0-1 1,0 1 0,1-1 0,-1 0-1,0-1 1,0 0 0,1 1 0,6-2-1,13-4 7,-1-1-1,27-11 1,-3 2 80,-34 9-57,-1 0 0,-1-1-1,1-1 1,-1 0 0,-1-1 0,1 0 0,-2-1-1,21-21 1,-19 18-7,-9 9-4,0-1 1,-1 0-1,0 0 0,0 0 0,0 0 0,-1-1 1,1 1-1,-1-1 0,0 1 0,-1-1 0,0 0 1,1-7-1,7-23 14,-5 25-11,-2 0-1,0 0 1,0 0-1,-1-1 1,0 1-1,-2-15 1,1 12 6,0 13 14,0 23-176,2 30 82,11 60 0,-10-93 100,-1-7-20,0 0-1,-1 0 0,0 1 1,-2 17-1,-20 208 42,19-122-23,3-78 13,-4 48-1,-8 64 30,-1-15-57,12-64-56,0-71 27,0 1 1,0-1-1,0 0 1,0 1-1,0-1 1,1 1-1,-1-1 1,0 0-1,0 1 1,0-1-1,1 0 1,-1 1-1,0-1 1,1 0-1,-1 0 1,0 1-1,1-1 1,-1 0-1,0 0 1,1 1-1,-1-1 1,0 0-1,1 0 1,-1 0-1,1 0 1,-1 0-1,0 0 1,1 1-1,-1-1 1,1 0-1,-1 0 1,0 0-1,1 0 1,-1-1-1,1 1 1,-1 0-1,0 0 1,1 0-1,-1 0 1,1 0-1,-1 0 1,0-1-1,1 1 1,-1 0-1,0 0 1,1 0-1,0-1 1,20-9-1010,-20 9 906,4-2-382,0-1 0,0 0 0,-1 1-1,1-2 1,-1 1 0,1 0-1,-2-1 1,1 0 0,0 0-1,-1 0 1,0 0 0,5-11-1,-5 7-589,1-1 0,-2 1-1,1-1 1,-1 1-1,-1-1 1,1 0-1,-1-12 1,1-41-3793,8 34 2817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4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90 193 1436,'0'-1'156,"0"1"0,0-1 0,0 1-1,-1 0 1,1-1 0,0 1 0,0-1 0,-1 1-1,1-1 1,0 1 0,0 0 0,-1-1 0,1 1 0,0 0-1,-1-1 1,1 1 0,-1 0 0,1 0 0,0-1-1,-1 1 1,1 0 0,-1 0 0,1 0 0,-1-1 0,1 1-1,-1 0 1,1 0 0,-1 0 0,1 0 0,-2 0-1,2 0 20,-1 0-1,1 0 1,-1 0-1,1 0 1,-1 0-1,1 0 1,-1-1-1,0 1 1,1 0-1,-1 0 1,1 0-1,-1-1 0,1 1 1,-1 0-1,1-1 1,-1 1-1,1 0 1,0-1-1,-1 1 1,1-1-1,0 1 1,-1-1-1,1 1 1,0 0-1,-1-1 0,1 1 1,0-1-1,0 0 1,-1 1-1,-2-8 6783,2 7-6739,0 0-1,-1 0 1,1 0-1,0 1 1,-1-1 0,1 0-1,0 1 1,-1-1-1,1 1 1,-1-1 0,1 1-1,-3-1 1,2 3-59,1-1-1,0 0 1,-1 0-1,1 1 1,0-1-1,0 0 1,0 1 0,0-1-1,0 1 1,1 0-1,-1-1 1,0 1 0,1 0-1,-1-1 1,1 1-1,-1 0 1,1 0 0,0-1-1,0 3 1,0 43 1669,1-28-1309,12 109 2084,-24 142 332,6-202-2726,6 96-1,1-61-201,-2-9-7,0-95 0,0 1 0,0 0 0,0 0 0,0 0 0,0 0 0,0 0 0,1 0 0,-1-1 0,0 1 0,0 0 0,0 0 0,0 0 0,0 0 0,0 0 0,0 0 0,1 0 0,-1 0 0,0 0 0,0 0 0,0 0 0,0 0 0,0-1 0,1 1 0,-1 0 0,0 0 0,0 0 0,0 0 0,0 0 0,0 0 0,1 0 0,-1 0 0,0 1 0,0-1 0,0 0 0,0 0 0,0 0 0,1 0 0,-1 0 0,0 0 0,0 0 0,0 0 0,0 0 0,0 0 0,0 0 0,1 0 0,-1 1 0,0-1 0,0 0 0,0 0 0,0 0 0,0 0 0,0 0 0,0 0 0,0 1 0,0-1 0,0 0 0,0 0 0,0 0 0,1 0 0,-1 0 0,0 1 0,0-1 0,0 0 0,0 0 0,0 0 0,8-10 0,-1-1 0,-4 6 0,0 0 0,0 0 0,-1 0 0,1-1 0,1-5 0,17-35 0,-16 17-79,-1-1 0,-1-1 1,-2 1-1,0 0 0,-3-1 0,0 1 0,-2 0 0,-12-47 1,0 2-207,11 42 158,-12-36 1,7 41 228,2-1 0,2 0 0,0 0 0,2 0 0,0-56 0,3 85-90,1-1 1,0 1 0,0-1-1,0 1 1,0 0 0,0-1-1,0 1 1,0-1 0,0 1-1,0-1 1,0 1-1,0-1 1,0 1 0,0 0-1,0-1 1,0 1 0,0-1-1,0 1 1,1 0 0,-1-1-1,0 1 1,0-1 0,0 1-1,1 0 1,-1-1 0,0 1-1,0 0 1,1-1 0,-1 1-1,0 0 1,1 0 0,-1-1-1,1 1 1,-1 0 0,0 0-1,1 0 1,-1-1 0,1 1-1,-1 0 1,0 0-1,1 0 1,-1 0 0,1 0-1,-1 0 1,1 0 0,-1 0-1,0 0 1,1 0 0,-1 0-1,1 0 1,-1 0 0,1 0-1,-1 1 1,27 15-99,-12-5 124,67 26-38,10 5 0,6 11 0,84 50 0,-144-79 0,64 45 0,-88-57 0,41 32 0,102 64 0,-16-21 0,-94-54 0,-34-23 0,1-1 0,24 15 0,74 35 0,-87-39 0,-23-17 0,1-1 0,0 1 0,-1-1 0,1 0 0,0 0 0,0 0 0,6 2 0,1-1 0,-8 0 0,1-7 0,5-9 0,0 1 0,0-1 0,7-17 0,-6 11 0,-3 6 0,-1-1 0,-1 1 0,0-1 0,0 0 0,-2 0 0,0 0 0,0-1 0,-1-22 0,-14-122 0,7 111 0,-20-124 0,16-115 0,10 255 0,0 32 0,0 0 0,0-1 0,-1 1 0,1-1 0,0 1 0,0 0 0,0-1 0,0 1 0,0-1 0,1 1 0,-1 0 0,0-1 0,0 1 0,0 0 0,0-1 0,0 1 0,0-1 0,1 1 0,-1 0 0,0-1 0,0 1 0,1 0 0,-1 0 0,0-1 0,0 1 0,1 0 0,-1 0 0,0-1 0,1 1 0,-1 0 0,0 0 0,1-1 0,0 1 0,-1 0 0,1-1 0,-1 1 0,1-1 0,-1 1 0,1 0 0,-1-1 0,1 1 0,-1-1 0,1 1 0,-1-1 0,0 0 0,1 1 0,-1-1 0,0 1 0,0-1 0,1 0 0,-1 1 0,0-1 0,0 0 0,0 1 0,0-1 0,0 0 0,0 1 0,0-1 0,0 0 0,0 1 0,0-1 0,0 0 0,-1 0 0,4-5 0,7 3 0,3-1 0,9 0 0,-22 3 0,0 1 0,0 0 0,0 0 0,0 0 0,0 0 0,0 0 0,0 0 0,0 0 0,0 0 0,0-1 0,0 1 0,0 0 0,0 0 0,0 0 0,0 0 0,0 0 0,0 0 0,0 0 0,0 0 0,0 0 0,0-1 0,0 1 0,0 0 0,0 0 0,0 0 0,0 0 0,0 0 0,0 0 0,0 0 0,0 0 0,0 0 0,1 0 0,-1 0 0,0 0 0,0-1 0,0 1 0,-38-6-375,25 5-293,-10-1-1490,-34-4-3848,53 6 4966,1-1-1,-1 0 1,1 0-1,-1 0 1,1 0-1,-1-1 1,1 1 0,0-1-1,0 0 1,0 0-1,0 0 1,-3-3-1,4 4 592,0 0 0,1 0 0,-1 0 0,0 0 0,0 0 0,1 1 0,-1-1 0,0 1 0,0 0 0,0-1 1,0 1-1,0 0 0,1 0 0,-4 0 0,3 0 46,-2 0-1922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0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1460,'13'5'3650,"-13"-4"-3272,1-1 0,-1 1 1,0 0-1,0-1 0,1 1 0,-1-1 1,0 1-1,0-1 0,0 1 0,0 0 1,0-1-1,1 1 0,-1 0 0,0-1 0,-1 1 1,1-1-1,0 1 0,0 0 0,0-1 1,0 1-1,0-1 0,-1 1 0,1 0 1,0-1-1,-1 1 0,26 8 994,9-2-1028,0-1 1,0-1-1,39-1 0,59 8 408,-123-10-714,10 0 150,0 2 0,0 0 0,0 1 0,26 11 0,-42-15-130,0 1 1,1-1-1,-1 1 0,0 0 0,0 0 0,0 0 1,0 0-1,0 0 0,0 1 0,-1-1 0,1 1 1,-1 0-1,1 0 0,-1 0 0,0 0 1,-1 0-1,1 0 0,0 1 0,-1-1 0,0 0 1,1 1-1,-1-1 0,-1 1 0,1 0 0,0-1 1,-1 1-1,0 0 0,0-1 0,0 1 1,0 0-1,-2 4 0,-1 6 121,-1 0 0,-1-1 0,0 1-1,-1-1 1,0 0 0,-1-1 0,-1 1 0,0-1 0,-14 15 0,-10 10 333,-55 45-1,42-41-217,-82 79 282,103-99-526,-11 11 1,33-30-48,0 0-1,1 0 0,-1 0 0,1 1 0,-1-1 0,1 0 0,0 0 1,0 1-1,0-1 0,0 1 0,1-1 0,-1 1 0,1-1 0,-1 4 1,2-5-3,-1 1 0,1-1 0,0 0 1,0 0-1,0 0 0,-1 0 0,1 0 1,0 0-1,0 0 0,1-1 0,-1 1 1,0 0-1,0-1 0,0 1 0,0 0 1,1-1-1,-1 0 0,0 1 0,0-1 0,1 0 1,1 1-1,15-1 13,-4 0 3,1 0 1,-1-1-1,29-5 1,69-14-169,27-16-2137,-27-1-4781,-110 36 6681,1 0 1,-1 0 0,0-1-1,0 1 1,0-1 0,0 0-1,0 1 1,0-1 0,-1 0-1,1 0 1,-1 0 0,1 0-1,-1 0 1,1-1-1,-1 1 1,0 0 0,0-1-1,0-2 1,0 2-22,0 1-1,0 0 1,0-1-1,0 1 1,1 0-1,-1 0 1,0 0-1,1 0 1,-1 0-1,1 0 1,0 0-1,0 0 1,3-2 0,18-4-1484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0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58 120,'3'-4'16236,"6"1"-15588,129-12-1398,-126 15-10,1 0 0,0-2 0,0 0 0,24-6 0,14-14-6787,-47 21 5534,7 1 211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1792,'-10'11'1759,"0"-1"-1,0 0 1,-1 0-1,0-2 1,-24 16-1,34-24-1609,0 0 1,0 1-1,0-1 0,1 1 0,-1-1 1,0 1-1,0 0 0,0-1 0,1 1 1,-1 0-1,0-1 0,1 1 0,-1 0 1,0 0-1,1 0 0,-1 0 0,1-1 0,-1 1 1,1 0-1,-1 1 0,2-1-29,-1 0 1,0-1-1,0 1 0,0 0 0,0-1 0,1 1 1,-1-1-1,0 1 0,1 0 0,-1-1 0,0 1 1,1-1-1,-1 1 0,1-1 0,-1 1 1,1-1-1,-1 0 0,1 1 0,-1-1 0,1 1 1,-1-1-1,2 1 0,3 1 165,0 0 0,0 0 0,0 0 0,1-1 0,-1 0 0,7 1 0,39 1 232,0-3 1,1-2 0,61-10 0,-27 3-373,127-20-209,-2-7-3028,-118 17-4722,-48 17 1422,-22 2 4379,12 0-117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1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1068,'27'6'4728,"-26"-7"-4457,0 1 0,1 0 0,-1 0 0,0 1 0,1-1 0,-1 0 0,0 0 0,1 1 0,-1-1 0,0 0 0,0 1 0,1-1 0,-1 1 0,0 0 1,0-1-1,2 3 0,-3-2 325,5 1-497,-1-1 0,0 0 0,1 0 0,-1 0 0,0 0-1,1-1 1,-1 0 0,12 0 2983,-41-1-773,25 0-2208,0 1-1,1-1 1,-1 1-1,0-1 0,1 1 1,-1-1-1,0 1 1,1 0-1,-1-1 1,1 1-1,-1 0 0,1-1 1,-1 1-1,1 0 1,-1-1-1,1 1 1,-1 0-1,1 0 1,0 0-1,-1-1 0,1 1 1,-1 0-1,1 0 1,0 0-1,-1 0 1,1 0-1,-1 0 0,1 0 1,0 0-1,-1 1 1,1-1-1,-1 0 1,1 0-1,0 1 1,4-1 246,-3 0-237,-2 1-105,0-1 1,0 1-1,-1 0 1,1 0 0,0-1-1,0 1 1,-1 0 0,1-1-1,0 1 1,-1 0 0,1-1-1,-1 1 1,1-1-1,-1 1 1,1 0 0,-1-1-1,0 1 1,1-1 0,-1 0-1,1 1 1,-1-1-1,0 1 1,1-1 0,-1 0-1,0 0 1,0 1 0,1-1-1,-1 0 1,0 0-1,-1 0 1,-17 0 111,9-2 130,9 2-247,1 0 1,0 0-1,0 0 0,0 1 0,0-1 1,0 0-1,-1 0 0,1 0 1,0 0-1,0 0 0,0 0 0,0-1 1,-1 1-1,1 0 0,0 0 1,0 0-1,0 0 0,0 0 1,0 0-1,-1 0 0,1 0 0,0 0 1,0 0-1,0 0 0,0 0 1,0-1-1,0 1 0,0 0 1,0 0-1,-1 0 0,1 0 0,0 0 1,0 0-1,0-1 0,0 1 1,0 0-1,0 0 0,0 0 1,0 0-1,0 0 0,0-1 0,0 1 1,0 0-1,0 0 0,0 0 1,0 0-1,0 0 0,0-1 1,0 1-1,0 0 0,0 0 0,0 0 1,0 0-1,0-1 0,0 0 2,0 1-9,1 0 10,-1 0 0,0 0 1,0 0-1,0 0 0,0 0 0,0 0 0,0 0 1,0 0-1,1 0 0,-1 0 0,0 0 1,0 0-1,0 0 0,0 0 0,0 0 0,0 0 1,1 0-1,-1 0 0,0 0 0,0 0 1,0 0-1,0 0 0,0 0 0,0 0 0,0 0 1,0 0-1,1 0 0,-1-1 0,0 1 0,0 0 1,0 0-1,0 0 0,0 0 0,0 0 1,0 0-1,0 0 0,0 0 0,0-1 0,0 1 1,0 0-1,0 0 0,0 0 0,0 0 1,0 0-1,0 0 0,0-1 0,0 1 0,0 0 1,0 0-1,0 0 0,0 0 0,0 0 1,0 0-1,0 0 0,0-1 0,0 1 0,0 0 1,0 0-1,0 0 0,0 0 0,0 0 1,0 0-1,-1 0 0,1 0 0,0 0 0,0-1 1,0 1-1,0 0 0,12-2 282,128-10-168,-67 4-110,79-14 25,-115 18-52,40 0 1,-74 4 36,-1 1-1,1-1 1,-1 1 0,0 0-1,1-1 1,-1 1 0,0 0-1,0 0 1,0 0 0,0 1-1,0-1 1,0 0 0,0 1-1,0 0 1,0-1 0,-1 1 0,1 0-1,-1 0 1,1 0 0,1 3-1,17 17 229,-18-20-231,-1 0 0,1 0 1,-1 1-1,1-1 0,-1 0 1,0 1-1,1-1 0,-1 1 1,-1-1-1,1 1 0,0-1 1,-1 1-1,1 0 0,-1-1 1,0 1-1,1 0 0,-2 0 0,1-1 1,0 1-1,0 0 0,-1-1 1,-1 5-1,1-1-14,-1 1 0,0-1-1,0 0 1,-1 1 0,0-1 0,0 0-1,-5 7 1,0-1 14,0 1 0,0 1 0,-5 13 0,-13 22 57,19-37-23,1 0 1,0 1-1,1-1 1,-7 24 0,10-27-41,0 0 0,-1 0 1,0 0-1,-1-1 1,0 1-1,0-1 1,-1 0-1,0 0 0,0-1 1,0 1-1,-1-1 1,-1 0-1,-10 9 1,-83 57 23,-112 60 0,208-129-30,4-3-1,-1 0-1,1-1 1,-1 1 0,0 0 0,0 0-1,1-1 1,-1 1 0,0 0-1,0-1 1,0 1 0,0-1-1,1 1 1,-1-1 0,0 0 0,0 1-1,0-1 1,0 0 0,0 0-1,0 1 1,0-1 0,-2 0 0,1 0 41,4 0-40,0 0 0,0-1 0,0 1 0,0 0 0,0-1 0,0 0 0,0 1 1,0-1-1,0 0 0,-1 0 0,1 0 0,0 0 0,-1 0 0,1 0 1,0 0-1,1-3 0,-2 3-3,1 0 0,-1-1 1,1 1-1,0 0 0,-1 0 1,1 0-1,0 0 0,0 0 0,-1 0 1,1 1-1,0-1 0,0 1 0,0-1 1,0 1-1,0 0 0,3-1 1,333 14-108,-266-9 115,1-4-1,-1-3 0,108-18 1,-141 14-93,-1-2-1,1-2 1,43-19 0,-54 17-442,0-2 0,-1 0-1,33-25 1,-50 32 189,1-1 0,-2 1 0,1-2 0,-1 1 0,0-1 1,-1-1-1,-1 1 0,1-1 0,-2-1 0,7-12 0,5-14-688,-14 31 824,-1 0 1,1 0-1,-1 0 1,-1 0 0,4-15-1,-1-5-179,1 0 195,-1-1-1,2-45 0,-7 71 223,0 0 0,0 0 0,0 0 0,-1 1 0,1-1 0,-1 0 0,1 0 0,-1 0 0,0 0 0,-1-2 0,-4-17 553,5 20-502,1-1-1,0 1 0,-1-1 1,1 1-1,-1-1 1,1 1-1,-1-1 1,0 1-1,0-1 0,1 1 1,-1 0-1,0 0 1,0-1-1,0 1 1,-1 0-1,1 0 0,0 0 1,0 0-1,0 0 1,-1 0-1,1 1 1,-1-1-1,1 0 0,0 1 1,-1-1-1,1 1 1,-1-1-1,-2 1 1,1-1 23,0 0 0,0 1-1,0-1 1,0 1 0,0 0 0,0 0 0,0 0 0,0 0 0,0 0 0,0 1 0,0-1 0,0 1 0,-5 2 0,-15 9 180,-30 19-51,42-22-228,-1 0 0,1 0 0,1 1 0,-1 0-1,2 1 1,0 0 0,0 0 0,1 1 0,-13 25 0,14-23-10,1 0 0,1 1 1,0 0-1,-3 19 0,7-28 0,1 0 0,0 0-1,-1 0 1,2 0 0,-1 0-1,1 0 1,0 0 0,0 0 0,1 0-1,-1 0 1,1-1 0,1 1-1,-1-1 1,4 6 0,12 29 15,-16-32-10,1-1 0,0 0-1,1 0 1,0 0 0,0-1 0,9 12 0,-8-13-4,0 0-1,0 0 1,1-1 0,10 7-1,10 8-5,-23-18 6,0 1-1,1 0 1,-1-1 0,1 0-1,-1 0 1,1 0 0,-1 0-1,1-1 1,0 1-1,-1-1 1,8 0 0,43-4 75,-38-1-16,0 0 0,0 0 0,0-2 1,-1 0-1,0 0 0,-1-2 0,16-10 0,-28 16-43,1 1 1,-1 0-1,0-1 1,0 1 0,0-1-1,0 1 1,0-1-1,0 0 1,-1 0-1,1 0 1,-1 0-1,0 0 1,0 0-1,0-1 1,0 1-1,0 0 1,-1 0 0,0-1-1,1 1 1,-1 0-1,0-1 1,-1-3-1,-1-10 89,-1 0 0,-1 0 0,-6-19 0,3 9 32,2 15-101,0 1 0,0 0 0,-1 0-1,0 0 1,-1 0 0,0 1 0,-18-18-1,15 18-34,0 1-1,-1 0 1,0 1-1,-23-13 1,34 21-8,0 0 1,-1 0-1,1 0 1,0 0-1,-1-1 1,1 1-1,0 0 0,0 0 1,-1 0-1,1 0 1,0 0-1,-1 0 1,1 0-1,0 0 1,0-1-1,-1 1 1,1 0-1,0 0 1,0 0-1,-1-1 1,1 1-1,0 0 1,0 0-1,0 0 1,-1-1-1,1 1 1,0 0-1,0-1 0,0 1 1,0 0-1,0 0 1,0-1-1,0 1 1,0 0-1,0-1 1,-1 1-1,1 0 1,0 0-1,0-1 1,0 1-1,1 0 1,-1-1-1,0 1 1,0 0-1,0-1 1,0 1-1,0 0 1,0 0-1,0-1 1,0 1-1,1 0 0,-1 0 1,0-1-1,0 1 1,0 0-1,1 0 1,-1-1-1,0 1 1,0 0-1,1 0 1,18-7-927,-14 6-845,-25 0-1490,14 2 1499,63 5-11816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1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0 652,'13'57'5710,"-13"17"-46,0 38-1904,-2-99-3493,1 1 0,-2-1 0,0 1 0,-8 21-1,3-10-136,7-23-123,0 0 1,0 0-1,0 0 0,0 0 0,0 0 1,-1 0-1,1 0 0,-1-1 0,0 1 0,1 0 1,-4 2-1,-7 7 20,1 7 3,-6 5-6,-36 36 8,41-48 18,8-7-174,-1 1 0,0-1-1,0 0 1,-1 0 0,1 0 0,-1-1-1,0 0 1,0 0 0,0 0-1,0-1 1,-10 3 0,6-4-195,-16 5-1420,25-6 1641,1 0 1,0 0-1,-1 1 1,1-1 0,-1 0-1,1 0 1,0 0 0,-1 0-1,1 0 1,-1 0-1,1 0 1,-1 0 0,1 0-1,0 0 1,-1-1-1,1 1 1,-1 0 0,1 0-1,0 0 1,-1 0-1,1-1 1,0 1 0,-1 0-1,1 0 1,0 0 0,-1-1-1,1 1 1,0 0-1,-1-1 1,1 1 0,0 0-1,0-1 1,-1 1-1,1 0 1,0-1 0,0 1-1,0-1 1,0 1 0,0 0-1,-1-1 1,1 1-1,0-1 1,0 1 0,0-1-184,0 0 0,-1 0 1,1 0-1,0 0 1,0 0-1,0 0 1,0 0-1,0 0 1,0 0-1,0 0 1,0 0-1,0 0 0,0 0 1,0 0-1,1 0 1,-1 0-1,1-1 1,10-7-1620,1-4 204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407 190 48,'-3'4'10806,"-7"1"-9104,-1-3-758,1 1 1405,19-2-978,3-1 180,-6 0-1615,10 2 424,-15-1-309,-1 0 1,1 0-1,-1 0 0,1 0 0,-1 1 1,0-1-1,1 0 0,-1 0 0,0 0 1,0 1-1,0-1 0,0 0 0,0 0 1,0 2-1,0-3-34,0 1 0,0-1 0,0 0 0,0 0 0,0 1 0,0-1 1,0 0-1,0 1 0,0-1 0,0 0 0,0 0 0,1 1 0,-1-1 0,0 0 1,0 0-1,0 0 0,0 1 0,1-1 0,-1 0 0,0 0 0,0 0 0,0 1 0,1-1 1,-1 0-1,0 0 0,0 0 0,1 0 0,-1 0 0,0 1 0,0-1 0,1 0 0,-1 0 1,0 0-1,1 0 0,-1 0 0,0 0 0,0 0 0,1 0 0,-1 0 0,0 0 0,1 0 1,-1 0-1,0 0 0,0-1 0,1 1 0,-1 0 0,0 0 0,0 0 0,1 0 0,0-4 376,-14 2-88,8 2-216,4 1-72,1-1 1,-1 0 0,1 0-1,-1 0 1,1 1-1,-1-1 1,0 0-1,1 0 1,-1 0-1,1 0 1,-1 0-1,0 0 1,1 0 0,-1 0-1,1-1 1,-1 1-1,0 0 1,1 0-1,-1 0 1,1-1-1,-1 1 1,1 0-1,-1 0 1,1-1 0,-1 1-1,1 0 1,-1-1-1,1 1 1,0-1-1,-1 1 1,1-1-1,-1 1 1,1-1-1,-1 0 1,1 0 142,11-6 1513,-35 7-1622,15 0-18,17 0-11,-6 0-3,-2 0-13,0 0 0,0 0 0,0 1 0,0-1 0,0 0 0,0 0 0,0 0 1,0 1-1,0-1 0,0 0 0,0 0 0,0 1 0,0-1 0,0 0 0,0 0 0,0 1 0,0-1 0,0 0 0,0 0 0,0 0 0,0 1 0,0-1 0,-1 0 0,1 0 0,0 0 0,0 0 0,0 1 0,0-1 0,0 0 0,-1 0 0,1 0 1,0 0-1,0 1 0,0-1 0,-1 0 0,1 0 0,0 0 0,0 0 0,0 0 0,-1 0 0,1 0 0,0 0 0,0 0 0,-1 0 0,1 0 0,0 0 0,0 0 0,0 0 0,-1 0 0,1 0 0,0 0 0,0 0 0,-1 0 0,2 0 90,5 0-39,-1 6 110,-4-6-164,-1 1-1,0-1 1,0 0 0,0 0 0,0 0 0,1 0-1,-1 0 1,0 0 0,0 0 0,0 0-1,0 0 1,1 1 0,-1-1 0,0 0 0,0 0-1,0 0 1,1 0 0,-1 0 0,0 0 0,0 0-1,0 0 1,0 0 0,1 0 0,-1 0-1,0-1 1,0 1 0,0 0 0,1 0 0,-1 0-1,0 0 1,0 0 0,0 0 0,0 0-1,1 0 1,-1 0 0,0-1 0,0 1 0,0 0-1,0 0 1,0 0 0,0 0 0,0-1 0,1 1-1,-1 0 1,0 0 0,0 0 0,0 0-1,0-1 1,0 1 0,0 0 0,0 0 0,0 0-1,0-1 1,0 1 0,0 0 0,0 0 0,0 0-1,0 0 1,0-1 0,0 1 0,0 0-1,0 0 1,0 0 0,0-1 0,-1 1 0,1-1 243,0 5-94,0-7-108,0 2 68,-1 4-82,2-3-8,2-2 8,2-1-28,-6 4-2,1 0 0,0-1 0,0 0 0,0 0 1,-1 0-1,1 0 0,0 0 0,0 0 0,0 0 0,0 1 1,0-1-1,-1 0 0,1 0 0,0 0 0,0 0 0,0 0 1,0 0-1,0 0 0,-1 0 0,1 0 0,0 0 1,0 0-1,0 0 0,0 0 0,-1 0 0,1 0 0,0 0 1,0 0-1,0 0 0,0 0 0,-1 0 0,1 0 0,0 0 1,0 0-1,0-1 0,0 1 0,0 0 0,0 0 1,-1 0-1,1 0 0,0 0 0,0 0 0,0 0 0,0-1 1,0 1-1,0 0 0,0 0 0,-1 0 0,3-1 3,-1 0 0,0 0 0,1 0-1,-1 1 1,0-1 0,1 0 0,-1 1 0,1-1-1,-1 1 1,1 0 0,-1-1 0,1 1-1,-1 0 1,1 0 0,-1 0 0,3 0 0,18-4 38,-20 3-10,-17 1 321,11-1-330,4 1-18,-1 0 1,0 0 0,1 0 0,-1-1-1,1 1 1,-1 0 0,0 0 0,1 0-1,-1 0 1,1 0 0,-1 0 0,0 0-1,1 0 1,-1 0 0,1 0 0,-1 1-1,0-1 1,1 0 0,-1 0-1,1 1 1,-1-1 0,1 0 0,-1 1-1,1-1 1,-1 0 0,1 1 0,-1-1-1,1 1 1,-1-1 0,1 0 0,0 1-1,-1-1 1,1 1 0,0 0 0,-1 0-1,-17-1 24,13 0-20,13 0-7,-6 0 30,16-1 142,-13 2-64,-17-1-125,8 0 32,1 0 49,14 0 20,-20 0-116,27 0 72,-16 0-17,-3-1-22,0 1 1,0 0-1,0 0 0,0 0 1,0-1-1,0 1 0,0 0 1,0 0-1,-1 0 1,1 1-1,0-1 0,0 0 1,0 0-1,0 1 0,0-1 1,0 0-1,0 1 0,1-1 1,-1 1-1,0-1 1,0 1-1,0-1 0,0 1 1,-1 1-1,2-1 25,30-1-81,-28 0 33,-4 0 2,-15 0 0,-11 0 60,22 0-12,25 0-14,-17 0 1,9-7 40,-38 7 85,25 0-136,4 0-10,17 0-24,-15 0 53,-3 0-8,-1 1 1,1-1-1,0 0 1,-1 0-1,1 0 1,-1 0-1,1 0 1,-1 1-1,1-1 1,0 0-1,-1 0 1,1-1-1,-1 1 1,1 0-1,0 0 1,-1 0-1,1 0 1,-1 0-1,1-1 1,-1 1-1,1 0 1,-1 0-1,1-1 1,-1 1-1,1 0 1,-1-1-1,1 1 1,-1-1-1,1 1 1,-1 0-1,0-1 1,1 1-1,-1-1 1,1 0-1,-1 0 390,7 1-264,-7 0-129,1 1 1,-1-1-1,1 0 0,-1 0 0,1 0 0,0 0 0,-1 0 1,1 1-1,-1-1 0,1 0 0,-1 0 0,1 0 0,0-1 1,-1 1-1,1 0 0,-1 0 0,1 0 0,-1 0 0,1 0 1,-1-1-1,1 1 0,-1 0 0,1 0 0,-1-1 0,1 1 1,-1 0-1,1-1 0,-1 1 0,1-1 0,-1 1 0,0 0 1,1-1-1,-1 1 0,0-1 0,1 0 0,-1-1 76,0 1-75,1 1-13,-1-1 1,0 1-1,0-1 0,1 1 0,-1-1 1,0 1-1,0-1 0,0 0 1,0 1-1,0-1 0,0 1 1,0-1-1,0 0 0,0 1 1,0-1-1,0 1 0,0-1 0,0 1 1,-1-1-1,1 0 0,0 1 1,0-1-1,-1 1 0,1-1 1,0 1-1,-1-1 0,1 1 0,0-1 1,-1 1-1,1 0 0,-1-1 1,1 1-1,-1 0 0,1-1 1,-1 1-1,1 0 0,-1-1 1,1 1-1,-1 0 0,1 0 0,-1 0 1,1-1-1,-1 1 0,0 0 1,-2 0 12,-14-5 23,12 3-32,13 2 3,-6 0 130,-7 6-22,5-7-116,1 1 1,-1-1-1,1 1 0,-1-1 1,1 1-1,0-1 1,-1 1-1,1 0 0,0-1 1,0 1-1,-1 0 0,1 0 1,0-1-1,0 1 0,-1 0 1,1 0-1,0 0 1,0 0-1,-1 0 0,2 0 1,-2 0-1,0 0 0,1 1 1,-1-1-1,0 0 1,0 0-1,0 1 0,0-1 1,0 0-1,0 0 1,0 1-1,0-1 0,0 0 1,0 0-1,0 1 0,-1-1 1,1 0-1,0 0 1,0 1-1,0-1 0,0 0 1,0 0-1,0 0 1,0 1-1,-1-1 0,1 0 1,0 0-1,0 0 0,0 1 1,-1-1-1,1 0 1,0 0-1,0 0 0,0 0 1,-1 0-1,1 0 1,0 0-1,0 1 0,0-1 1,-1 0-1,1 0 0,0 0 1,0 0-1,-1 0 1,-4 6 114,5-2-107,0-7-16,0 2 24,8 2-57,-8-1 42,-1 0-1,1 0 1,0 0-1,-1 0 1,1 0-1,0 0 0,-1 0 1,1 0-1,0-1 1,-1 1-1,1 0 1,0 0-1,-1 0 0,1 0 1,0-1-1,0 1 1,-1 0-1,1 0 1,0-1-1,0 1 0,-1 0 1,1 0-1,0-1 1,0 1-1,0 0 0,-1-1 1,1 1-1,0 0 1,0-1-1,0 1 1,0-1-1,0 0 20,-2 9-17,8-12-16,1-4 3,-7 8 11,0 0-1,0 0 1,0 0-1,0 0 1,0 0-1,0 0 1,0 0-1,0 0 0,0 0 1,0 0-1,0 0 1,0 0-1,0 0 1,0 0-1,-1 0 0,1 0 1,0 0-1,0-1 1,0 1-1,0 0 1,0 0-1,0 0 0,0 0 1,0 0-1,0 0 1,0 0-1,0 0 1,0 0-1,0 0 0,0 0 1,0 0-1,0 0 1,0 0-1,0 0 1,0 0-1,0 0 1,0-1-1,0 1 0,0 0 1,0 0-1,0 0 1,-8 2-15,6 4 29,2-2 5,0-3 35,-9-1 49,17 0-29,16 0-41,-22 0-29,-17 0 43,6-3-5,8 5-34,1-1-7,-10 3-7,10-4 5,0 0 1,0 0 0,0 0-1,1 0 1,-1 0 0,0 0-1,0 0 1,0 0-1,0 0 1,0 0 0,0 0-1,0 1 1,0-1 0,0 0-1,0 0 1,0 0-1,0 0 1,0 0 0,0 0-1,0 0 1,0 0 0,0 0-1,0 0 1,0 0-1,0 1 1,0-1 0,0 0-1,0 0 1,0 0 0,0 0-1,0 0 1,0 0-1,0 0 1,0 0 0,0 0-1,0 0 1,0 1 0,0-1-1,0 0 1,0 0-1,0 0 1,0 0 0,0 0-1,0 0 1,-1 0 0,1 0-1,0 0 1,0 0-1,0 0 1,0 0 0,0 0-1,0 0 1,0 0 0,0 0-1,0 0 1,0 0-1,0 0 1,-1 0 0,1 0-1,1 0 1,-1 0-1,1 0 1,-1 0-1,1 0 1,-1 0-1,1 0 1,0-1-1,-1 1 0,1 0 1,-1 0-1,0-1 1,1 1-1,-1 0 1,1-1-1,-1 1 1,1 0-1,-1-1 1,0 1-1,1-1 0,-1 1 1,0-1-1,1 1 1,-1-1-1,0 1 1,0-1-1,1 1 1,-1-1-1,0 1 1,0-1-1,0 0 0,-1-7 10,0 10-10,12 1-4,-9-3 390,-1 1-381,0-1 0,-1 0 0,1 1 0,0-1 0,0 0 0,-1 0 1,1 0-1,0 1 0,0-1 0,-1 0 0,1 0 0,0 0 0,0 0 0,0 0 1,-1 0-1,1-1 0,0 1 0,0 0 0,-1 0 0,1 0 0,0-1 0,0 1 0,-1 0 1,1-1-1,0 0 0,28-5 238,-25-15-237,45 6 32,-49 15-36,1 0-1,-1 0 1,1 0-1,-1 0 1,1 0-1,-1 0 1,1 0-1,-1 0 0,1 0 1,-1 0-1,1-1 1,-1 1-1,1 0 1,-1 0-1,1-1 1,-1 1-1,0 0 0,1-1 1,-1 1-1,1 0 1,-1-1-1,0 1 1,1-1-1,-1 1 1,0 0-1,0-1 0,1 1 1,-1-1-1,0 1 1,0-1-1,0 1 1,0-1-1,1 1 1,-1-1-1,0 1 0,0-1 1,0 1-1,0-1 1,0 1-1,0-1 1,-1 0-1,4 0-6,5-4-4,-6 4-16,0 1-17,40 0 52,-71 0 9,25 2 11,-9 3 47,2-2-73,11 0-3,0-2 6,1 2 11,-1 0 0,0 0 0,0 0 0,0 0 0,-1 1 0,1-1 0,-2 4 0,-1-4-13,2-2-5,1-1 1,-1 1 0,1 0-1,-1-1 1,0 1 0,1 0-1,-1-1 1,1 1 0,0 0-1,-1 0 1,1 0 0,0-1 0,-1 1-1,1 0 1,0 0 0,0 0-1,0 0 1,0 0 0,0-1-1,0 1 1,0 1 0,-1 1 0,0-1 1,0 1-1,0-1 1,0 1-1,0-1 1,0 0-1,-1 0 1,1 1-1,-1-1 1,-3 3-1,-6 10 7,7-6-11,-1 1-1,2-1 1,-5 17-1,5-17 6,1 1-1,-2-1 0,1 0 0,-1-1 1,-8 14-1,6-12 13,0 1 0,1 0 0,0-1 0,0 2 0,-4 18 0,6-17-15,-2 0-1,1 0 1,-12 20-1,6-13-4,1 1-1,0 0 0,-10 40 0,14-42 6,-12 17 7,13-31-8,1 1 1,0-1-1,0 1 0,1 0 1,-2 8-1,3-12 1,1 0-1,0 0 1,0 0 0,0 0-1,0 0 1,0 1-1,0-1 1,0 0 0,1 0-1,-1 0 1,1 0 0,0 0-1,-1 0 1,1 0-1,0-1 1,0 1 0,0 0-1,1 0 1,-1-1 0,2 3-1,-3-3 2,5 5-4,0 0 0,0 0 0,1 0-1,-1-1 1,1 0 0,0 0 0,1 0 0,-1-1 0,1 0-1,0 0 1,0 0 0,0-1 0,0 0 0,9 2-1,8 1 7,1-2-1,1 0 0,-1-2 0,36 0 1,103-13-3,-147 10-1,107-21-13,-117 21 14,0-1 0,0 1 0,0-2 0,-1 1-1,1-1 1,-1 0 0,0 0 0,0-1 0,0 0 0,5-4-1,-9 4 6,-1-1 0,-1 1 0,1-1 0,-1 1 0,1-1 0,-1 1 0,-1-1 0,1 1 0,-1 0 0,1-1 0,-3-4 0,-3 1-3,0 1 1,0 1 0,-1-1-1,0 1 1,-1 1-1,1-1 1,-1 1-1,0 0 1,-1 1 0,-12-5-1,-10-8 8,-10-3 11,0 2 0,-77-22 0,14 4-5,-52-13 32,-43-17 10,185 60-58,1-1-1,-1-1 0,1 0 1,1 0-1,0-1 1,0-1-1,1 0 0,0-1 1,0 0-1,1-1 0,-9-14 1,10 15 6,8 10-4,-1-1 0,1 1 0,-1-1 0,1 0 1,0 1-1,0-1 0,0 0 0,-1 0 0,2 1 0,-1-1 1,0 0-1,0 0 0,1 0 0,-1 0 0,1 0 1,-1 0-1,1 0 0,0 0 0,0-1 0,0 1 0,0 0 1,0 0-1,0 0 0,1 0 0,-1 0 0,2-3 1,1-4-6,0 0 0,1 1 0,1-1 1,-1 1-1,1 0 0,0 0 1,1 0-1,0 1 0,0 0 0,1 0 1,0 1-1,0 0 0,11-8 1,-4 6-8,4-3 12,1 1 0,1 0 0,0 1 0,27-7 0,9 1 38,-28 8-33,54-8 1,-57 13-17,0 0-1,-1 2 1,1 1 0,-1 1 0,1 1 0,-1 1 0,0 1 0,0 1 0,33 14 0,-52-18 6,0 1 0,0-1 0,-1 1 0,1 0 0,-1 1 0,1-1 0,-1 1 0,0 0 0,0 0 0,-1 0 0,1 0 0,-1 1 0,0 0-1,0-1 1,-1 1 0,0 0 0,1 0 0,-1 0 0,-1 1 0,1-1 0,-1 0 0,0 1 0,0-1 0,-1 1 0,1-1 0,-2 11-1,-6 23-6,0 7 21,-3 0-1,-15 44 1,18-64-26,-9 47 0,4-9-28,-1 7-366,12-69 362,1 0-1,-1 1 0,1-1 0,0 0 0,0 1 0,0-1 0,0 1 0,0-1 0,0 3 0,1-4-12,-1 1 0,0-1 0,0 1 0,0 0 0,0-1 0,0 1-1,0-1 1,0 1 0,0-1 0,-1 1 0,1-1 0,-1 1 0,0 2 0,-6 5-836,6-7 726,-1 0 1,1 0-1,0 0 0,0-1 0,0 1 0,0 0 0,0 0 0,0 0 0,0 4 0,1-5 29,0 0 1,0 0-1,0-1 1,1 1-1,-1 0 0,0 0 1,1 0-1,-1-1 0,1 1 1,-1 0-1,1 0 0,-1-1 1,1 1-1,-1 0 1,1-1-1,0 1 0,-1-1 1,1 1-1,0-1 0,0 1 1,-1-1-1,1 1 0,0-1 1,0 0-1,0 1 1,-1-1-1,1 0 0,0 0 1,0 0-1,0 1 0,1-1 1,5 0-1109,1 1-1,0-1 1,-1 0 0,1-1 0,0 1 0,-1-2 0,1 1 0,-1-1 0,1 0 0,12-6 0,23-5-2262,-3 6 1308,9 0 360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35 716,'12'-13'2505,"-11"11"-2085,-1 1 0,1 0 0,0-1 0,0 1-1,0 0 1,-1 0 0,1 0 0,0 0 0,1 0 0,-1 0-1,0 0 1,0 0 0,2-1 0,12-3 4844,-9 18-772,-1 3-5115,1 9 1101,6 34 0,-9-44-408,-1 7 54,0 1 0,-1 0 0,-3 23 1,1 5 46,-1-17 35,-10 61-1,3-39 15,3-28-62,-1-1 0,-16 45 0,6-23-16,13-32-124,0 1 1,1-1-1,1 1 0,1 0 0,0 0 1,2 20-1,0 4-11,-1-38-32,0-1 1,0 1-1,0-1 0,1 1 1,-1-1-1,1 1 1,0-1-1,0 0 0,0 1 1,0-1-1,0 0 0,1 0 1,0 0-1,0 0 1,-1 0-1,2 0 0,-1 0 1,0-1-1,0 1 0,1-1 1,0 0-1,-1 1 1,1-1-1,0 0 0,0-1 1,0 1-1,0 0 0,0-1 1,1 0-1,-1 0 0,7 2 1,3 0-365,41 7-1894,-52-10 1870,1 0 1,0 0 0,-1 0 0,1-1 0,0 1 0,-1 0 0,1-1 0,-1 0 0,1 0 0,3-1 0,5-4-1718,0 1 0,0 1 0,13-4 0,-3 1 467,15-6-341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1352,'0'1'361,"1"-1"1,-1 1-1,1-1 0,-1 1 0,1 0 0,-1-1 1,1 1-1,0-1 0,-1 0 0,1 1 0,0-1 1,-1 1-1,1-1 0,0 0 0,-1 0 1,1 1-1,0-1 0,0 0 0,0 0 0,-1 0 1,1 0-1,0 0 0,0 0 0,-1 0 0,3 0 1,30-1 6864,-22 1-6836,29-1 52,63-11 0,-11-4-4885,-88 15 4114,4-1-865,1-1 1,-1-1-1,0 1 0,0-1 1,0-1-1,9-7 1,22-10-2771,-3 7 2191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15 736,'-23'-9'4810,"8"4"2814,23 15-4078,-6-6-3068,1-1-269,0 0-1,0 1 1,-1-1 0,1 1 0,-1 0 0,0 0 0,0-1 0,-1 1 0,1 1 0,-1-1 0,0 0 0,0 0 0,0 0 0,0 1 0,-1-1-1,0 0 1,0 1 0,0 3 0,13 84 1305,-15-53-1317,-2-1 0,-1 1 0,-2-1 0,-2 0 0,-1 0 0,-29 68 0,19-63-146,13-30-60,1 1 0,0 0 0,-4 16 0,6-16-29,-7 27-69,10-39 44,1 0-1,0 1 0,-1-1 1,1 1-1,0-1 0,0 0 1,0 1-1,1-1 0,-1 1 1,0-1-1,1 0 0,0 1 0,0 1 1,0-3-70,1 0 0,-1 0 0,0 0-1,1 0 1,-1 0 0,1 0 0,-1 0 0,1-1 0,-1 1 0,1-1 0,-1 1 0,1-1 0,-1 0 0,1 1-1,0-1 1,-1 0 0,1 0 0,0 0 0,-1 0 0,1-1 0,1 1 0,34-10-3236,-34 9 3144,9-6-1329,0 1 0,0-2 0,-1 0-1,1 0 1,15-17 0,-21 18 799,1 1 1,0-1-1,0 1 0,0 0 0,12-6 1,19-15-1070</inkml:trace>
  <inkml:trace contextRef="#ctx0" brushRef="#br0" timeOffset="1">724 179 1272,'8'-9'650,"-4"-1"3146,-4 10-3610,0 0 0,0-1-1,0 1 1,0-1 0,0 1-1,0 0 1,0-1 0,0 1 0,0 0-1,0-1 1,0 1 0,0-1-1,0 1 1,0 0 0,0-1 0,-1 1-1,1 0 1,0-1 0,0 1-1,0 0 1,-1 0 0,1-1 0,0 1-1,0 0 1,-1 0 0,1-1 0,0 1-1,-1 0 1,1 0 0,0-1-1,-1 1 1,1 0 0,0 0 0,-1 0-1,-5 0 5017,-6 7-3618,1 0-1376,1 0 0,0 1 0,0 0 0,1 0 0,0 1 0,1 0 0,0 1 0,0 0 0,1 0 0,0 1-1,1-1 1,-5 14 0,-18 42 56,20-47-238,0-1 0,2 1 0,0 0 0,-6 31 0,9-26-43,-1-1 13,-1 42 1,6-60 5,-1 0 1,1 0-1,-1 0 1,0 0-1,-1-1 0,1 1 1,-1 0-1,0-1 1,-3 6-1,-8 22 122,10-23-71,2-8-45,0-1 0,1 1 0,-1 0 1,1 0-1,-1 0 0,1 0 0,0 0 0,-1 0 0,1-1 0,0 1 0,-1 0 0,1 0 0,0 0 0,0 0 0,0 0 0,0 0 0,0 0 0,0 0 0,0 0 0,0 0 1,1 0-1,-1 0 0,0 0 0,0 0 0,1 0 0,-1 0 0,1 0 0,-1-1 0,1 1 0,0 1 0,17 11 254,0 0-1,0-2 1,1 0 0,31 12-1,-38-21-96,1 1-1,0-1 1,0-1-1,0 0 1,0-1 0,0-1-1,0 0 1,20-4-1,-5 1 212,-13 1-271,0-1-1,0 0 1,-1-1 0,0-1-1,0 0 1,-1-1-1,1 0 1,-1-2 0,-1 1-1,0-1 1,0-1 0,-1 0-1,14-16 1,-20 20-90,-1 0 0,0 0 0,0-1 0,-1 1 0,1-1 0,-1 0-1,-1 0 1,1 0 0,-1 0 0,-1-1 0,1 1 0,-1-8 0,-1 9-12,0 0-1,0 1 1,-1-1 0,0 0-1,0 1 1,-1-1-1,1 1 1,-1-1 0,0 1-1,-1-1 1,1 1-1,-1 0 1,0 0 0,-1 1-1,1-1 1,-5-4 0,-1 0-99,0 0 0,-1 1 0,0 0 0,-1 0 0,0 1 0,-16-9 0,-74-26-5930,100 42 5867,0 0 0,1 0 0,-1-1 0,0 1 0,0 0 0,1-1 1,-1 1-1,0-1 0,1 1 0,-1-1 0,0 1 0,1-1 0,-1 1 1,1-1-1,-1 0 0,1 1 0,-1-1 0,1 0 0,-1 0 0,1 1 1,0-1-1,-1 0 0,1 0 0,0 1 0,0-1 0,-1 0 0,1-1 1,0 0-222,1 0 0,-1 0 0,0 0 0,1 1 1,0-1-1,-1 0 0,1 0 0,0 1 0,0-1 1,0 1-1,0-1 0,1-1 0,3-3-517,0 1 0,-1 0 0,2 0-1,-1 0 1,1 1 0,6-4-1,26-11-1426,11 3 348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1260,'0'0'133,"0"-1"-1,0 1 1,1 0-1,-1-1 1,0 1-1,0 0 1,0-1-1,0 1 1,0 0-1,0-1 1,0 1-1,1 0 1,-1-1-1,11-15 14309,10 17-13589,-29 3-473,-4 1 330,12-5-687,0 1 1,-1-1-1,1 0 0,0 0 1,0 0-1,0 1 1,0-1-1,-1 0 1,1 1-1,0-1 0,0 0 1,0 0-1,0 1 1,0-1-1,0 0 0,0 1 1,0-1-1,0 0 1,0 1-1,0-1 1,0 0-1,0 0 0,0 1 1,0-1-1,0 0 1,0 1-1,0-1 1,1 0-1,-1 0 0,0 1 1,0-1-1,0 0 1,0 0-1,1 1 1,-1-1-1,0 0 0,0 0 1,0 1-1,1-1 1,-1 0-1,1 1 65,0 1 1,0-1-1,0 0 0,0 1 0,0-1 0,-1 1 0,1-1 0,0 1 1,-1-1-1,0 1 0,1 0 0,-1-1 0,0 1 0,0-1 1,1 1-1,-1 0 0,-1-1 0,1 4 0,-11 31 1113,8-31-1037,1 1 0,0 0 0,1-1 1,-1 1-1,1 0 0,-1 7 0,2 6 92,-1 0-153,1 1 0,1 0 1,0 0-1,2 0 0,0-1 1,1 1-1,13 36 0,-4-28-80,-3-13-24,-7-13 11,-1 1 0,1-1-1,0 0 1,0 0 0,0 0-1,0 0 1,1 0 0,-1-1-1,0 0 1,1 1 0,-1-1-1,1 0 1,-1-1 0,1 1-1,0-1 1,-1 1 0,1-1-1,-1 0 1,1 0 0,0-1-1,-1 1 1,1-1 0,6-2-1,9-2 33,-1-2 0,1 0 0,23-14 0,-9 5-39,76-33 118,-78 34-1,-25 12-34,-1 1 0,1-1 0,0 0 1,-1-1-1,1 1 0,-1-1 0,0 0 0,0 0 1,-1-1-1,1 0 0,-1 1 0,5-8 0,-9 11-13,1 0 0,-1 1 0,0-1 0,1 0 0,0 0 0,-1 1 0,1-1 0,-1 0-1,1 1 1,0-1 0,-1 1 0,1-1 0,0 1 0,0-1 0,-1 1 0,1-1-1,0 1 1,1 0 0,-2 0-36,0 0-1,0 1 0,-1-1 0,1 1 1,0-1-1,0 1 0,0-1 1,0 1-1,-1-1 0,1 1 0,0-1 1,0 0-1,-1 1 0,1-1 1,0 0-1,-1 1 0,1-1 0,0 0 1,-1 1-1,1-1 0,-1 0 1,1 1-1,0-1 0,-1 0 0,1 0 1,-1 0-1,1 0 0,-1 1 1,1-1-1,-1 0 0,1 0 0,-1 0 1,-8 6 68,0 1 0,1 1 0,0 0 0,0 0 0,-9 13 0,14-16-90,1-1-1,0 1 0,0-1 0,1 1 0,-1 0 0,1 0 0,0 0 1,0 0-1,0 5 0,-2 14 3,-1-11-16,-1-1 0,0 0 0,0 0 0,-1-1 0,-1 1 0,0-1-1,0-1 1,-14 15 0,18-20-1,-3 3-1,1 0 0,0 1 0,0 0-1,-5 14 1,8-18-1,1 0-1,-1 0 1,1-1-1,0 1 1,0 0 0,0 0-1,0 0 1,1 0 0,0 1-1,1 5 1,2 3-179,0 0 0,1 26 0,-3 9-3133,5-23 763,-2-13 23,-2 2-4589,15-12-3344,17 3 7921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1:2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371 122 612,'0'-1'362,"1"0"0,0 0-1,0 0 1,0 0 0,-1 0 0,1 0 0,0 0-1,0 0 1,0 0 0,0 0 0,1 1-1,-1-1 1,0 0 0,0 1 0,2-2 0,-2 2-71,1-1 1,-1 1 0,0-1 0,1 0 0,-1 0 0,0 0-1,1 0 1,-1 0 0,0 0 0,0 0 0,0 0 0,0 0-1,0-1 1,0 1 0,0 0 0,1-3 0,-1 3-161,0-1 0,1 1 0,-1 0 1,0 0-1,1 0 0,0 0 0,-1 0 1,1 0-1,-1 0 0,1 0 0,2 0 1,3-3 674,-2-1-475,-4 4-238,0-1 0,0 1 0,-1 0 0,1 0-1,0 0 1,0 0 0,0 1 0,0-1 0,0 0 0,0 0 0,0 1 0,1-1 0,-1 0 0,0 1-1,0-1 1,1 1 0,1-1 0,0 0 78,1 0 0,0 0 0,0 0 0,0-1 1,-1 1-1,1-1 0,4-3 0,6-2 620,-23-2 748,9 9-1518,-1 0 0,1 0 1,0-1-1,0 1 1,0 0-1,0 0 1,0 0-1,0-1 0,0 1 1,0 0-1,0 0 1,0-1-1,0 1 1,1 0-1,-1 0 0,0 0 1,0-1-1,0 1 1,0 0-1,0 0 1,0 0-1,0 0 0,0-1 1,1 1-1,-1 0 1,0 0-1,0 0 1,0 0-1,0-1 0,1 1 1,-1 0-1,0 0 1,0 0-1,0 0 1,0 0-1,1 0 0,-1 0 1,0 0-1,0 0 1,1 0-1,-1 0 0,0 0 1,0 0-1,0 0 1,1 0-1,-1 0 1,0 0-1,0 0 0,0 0 1,1 0-1,-1 0 1,0 0-1,0 0 1,0 0-1,1 0 0,-1 0 1,9-7 1359,-5 0 1605,-9 7-2885,3 0 65,2 0-138,0 0 1,0 0-1,1 0 0,-1 0 0,0 0 0,1 0 0,-1 0 0,0 0 0,0 0 0,1 0 0,-1 0 1,0 0-1,1 0 0,-1 0 0,0 0 0,0 0 0,1 0 0,-1 0 0,0 1 0,0-1 0,1 0 1,-1 0-1,0 0 0,0 0 0,1 1 0,-1-1 0,0 0 0,0 0 0,0 0 0,1 1 1,-1-1-1,0 0 0,0 0 0,0 1 0,0-1 0,0 0 0,1 0 0,-1 1 0,0-1 0,0 0 1,0 1-1,0-1 0,0 0 0,0 0 0,0 1 0,0-1 0,-36 9 991,6 25-686,23-28-290,0 1 1,1 0-1,-1 0 0,1 0 0,1 1 1,-1 0-1,1 0 0,1 1 0,0-1 1,0 1-1,0 0 0,1 0 0,0 0 1,-2 15-1,1-12-23,-1-1-1,0 0 1,0 0-1,-1 0 1,-1-1 0,0 1-1,-15 15 1,-3 7 28,-3 10 6,17-25-26,-1 0 1,-15 17 0,10-14 25,1 0 0,-22 42 0,20-32-4,-8 3 2,20-27-40,0 0 0,0 1 0,1 0-1,-7 13 1,-24 42 31,34-58-41,0 0 0,0 0 0,-1 0 0,1-1 0,-1 1 0,0-1 0,-6 7 0,9-11-1,0 1 0,-1-1 0,1 1-1,-1 0 1,1-1 0,0 1 0,-1 0 0,1-1-1,0 1 1,-1 0 0,1-1 0,0 1-1,0 0 1,0-1 0,0 1 0,0 0 0,0 0-1,0-1 1,0 1 0,0 0 0,0 0-1,0-1 1,0 1 0,1 0 0,-1-1 0,0 1-1,1 0 1,-1-1 0,0 1 0,1 0 0,-1-1-1,0 1 1,1-1 0,-1 1 0,1-1-1,0 1 1,-1-1 0,1 1 0,-1-1 0,1 1-1,0-1 1,-1 0 0,1 1 0,0-1-1,-1 0 1,1 1 0,0-1 0,-1 0 0,1 0-1,0 0 1,0 0 0,0 0 0,150-10 67,-86 5-34,70-10 21,107-5-32,-90 13-111,-151 7 65,-1 0 0,0 1 0,1-1 0,-1 0 1,0 0-1,1 0 0,-1 0 0,0 0 0,0 0 0,1 0 1,-1 0-1,0 0 0,1 0 0,-1 0 0,0 0 0,1 0 1,-1 0-1,0 0 0,1 0 0,-1 0 0,0 0 0,1 0 1,-1 0-1,0-1 0,0 1 0,1 0 0,-1 0 0,0 0 1,0 0-1,1-1 0,-1 1 0,0 0 0,0 0 0,0-1 1,1 1-1,-1 0 0,0 0 0,0-1 0,0 1 0,0 0 1,0-1-1,1 1 0,-1 0 0,0-1 0,0 1 0,0 0 1,0-1-1,0 1 0,0 0 0,0 0 0,0-1 0,0 1 1,0 0-1,0-1 0,0 1 0,-1-1 0,1 1-6,0 0 0,0-1 0,0 1 0,0-1 0,0 1 0,0 0 1,0-1-1,0 1 0,0 0 0,0-1 0,0 1 0,0-1 0,0 1 0,0 0 0,0-1 0,0 1 0,0 0 0,0-1 0,0 1 0,1 0 0,-1-1 0,0 1 0,0 0 0,1-1 0,-1 1 0,0 0 1,0-1-1,1 1 0,-1 0 0,0 0 0,0-1 0,1 1 0,4-4-89,-1 0 0,0 0 0,0 0 0,0 0 0,0-1 0,-1 1 0,1-1 0,-1 0 0,-1 0 0,1-1 0,-1 1 0,0 0 0,0-1 1,0 1-1,1-8 0,0 1 59,1 0 0,1 1 0,6-14 1,1-5 0,2-3 16,-13 31 40,1-1 1,-1 1-1,0-1 1,1 0-1,-1 0 1,-1 0-1,1 0 1,0 0-1,-1 0 0,1 1 1,-1-1-1,0 0 1,0-1-1,0-2 1,3-27-6,5 16 5,6-17-4,-13 33 6,-1 0 0,0-1-1,1 1 1,-1 0 0,0-1 0,1 1 0,-1 0 0,0 0 0,0-1 0,0 1 0,0 0-1,0-1 1,0 1 0,-1 0 0,1 0 0,0-1 0,-1 1 0,1 0 0,-2-3 0,-11-14 24,7 15-23,4 3-2,0 0 47,0 15 2,0-11-52,1 0 0,-1-1-1,1 1 1,0 0 0,0-1 0,0 1-1,1 0 1,-1 0 0,1 0-1,0 0 1,1 5 0,-5 34-27,-12 42 51,11-52 38,-1 0 0,-2 0 0,-1-1 0,-2 0 0,-20 44 0,1-10 91,-4 5-20,-27 57-12,29-52-49,11-23-33,17-43-42,0 0-1,0 1 1,1 0 0,0 0 0,1 0 0,0 0 0,-1 20-1,3-30 11,0-1-1,0 1 0,0-1 0,0 0 1,0 1-1,0-1 0,0 0 0,0 1 1,-1-1-1,1 0 0,0 1 0,0-1 1,0 0-1,0 1 0,-1-1 0,1 0 1,0 0-1,0 1 0,-1-1 0,1 0 1,0 0-1,0 1 0,-1-1 0,1 0 1,0 0-1,-1 0 0,1 1 0,-1-1-56,1 0 0,-1 0 0,1 1 0,-1-1 0,1 0 0,0 0 1,-1 1-1,1-1 0,-1 1 0,1-1 0,0 0 0,-1 1 0,1-1 0,0 1 0,0-1 0,-1 0 0,1 1 0,0-1 0,0 1 0,0-1 0,0 1 0,0-1 0,-1 1 0,1-1 0,0 1 0,0-1 0,0 2 0,1-8-1051,0 1 0,1 0 0,-1-1 1,1 1-1,0 0 0,0 0 0,0 0 0,4-4 0,27-45-5767,-32 53 6715,6-9-805,0 1 0,1 0-1,0 0 1,15-12 0,23-14-914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136 442 1304,'-7'1'886,"-1"-1"0,1 2 0,0-1-1,0 1 1,-9 3 0,10-3 371,-1 0 0,0 0 0,0 0-1,0-1 1,-8 0 0,11 0-923,1 0 1,0-1-1,0 1 0,0 1 1,0-1-1,0 0 1,0 1-1,0-1 0,-3 4 1,10-3-182,-1-1 0,1 1 1,0-1-1,0 1 0,0-1 1,0 0-1,0-1 0,0 1 1,5-1-1,19 5 329,0 3 316,49 6 0,213 11 1073,245-27 4,1-26-753,-343 17-927,1148-53 281,-752 35-480,342-23-33,-699 34 201,1187-120 45,-999 93-133,-231 28-52,98 1-2,-30 5 173,56-6 413,-159 1-387,148-25-151,-163 13-131,-128 24-511,-26 2-230,-31 0-1392,-250 14-11869,100 13 7515,94-5 4138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34 1320,'0'0'111,"0"-1"1,0 1-1,0-1 0,0 1 0,0 0 1,0-1-1,0 1 0,0-1 1,1 1-1,-1 0 0,0-1 0,0 1 1,0 0-1,0-1 0,1 1 0,-1-1 1,0 1-1,0 0 0,0-1 1,1 1-1,-1 0 0,0 0 0,1-1 1,-1 1-1,0 0 0,1 0 0,-1-1 1,0 1-1,1 0 0,0 0 1,4-4 2561,-4-2 2223,12-7 2631,-13 43-7000,-1 0 1,-1 0-1,-2 0 0,-1 0 1,-9 30-1,-3 14 199,11-55-562,-11 40 340,15-49-434,-1 0 0,-1-1 1,1 1-1,-1-1 0,-8 13 1,-8 20 116,0-4-45,16-31-118,1 0 0,-1-1 0,1 1-1,-4 13 1,0 6-8,-19 42-1,22-51-39,4-17 19,0 1 0,0-1-1,0 1 1,0-1 0,-1 1 0,1 0-1,0-1 1,0 1 0,0-1 0,0 1-1,-1-1 1,1 1 0,0-1-1,0 1 1,-1-1 0,1 1 0,-1-1-1,1 0 1,0 1 0,-1-1 0,1 1-1,-1-1 1,1 0 0,-1 1-1,1-1 1,-1 0 0,0 1 0,0 2-730,8-1 221,10-2-761,-9-4 54,-1 1-1,0-1 1,0 0 0,0 0 0,-1-1-1,1 0 1,5-6 0,18-12-2744,-17 14 2650,0 1 0,1 0-1,26-10 1,30-4-863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620 328 1604,'-7'1'1183,"0"-1"0,0 1 0,0 0 0,0 0 1,1 0-1,-1 1 0,1 0 0,-1 1 0,1 0 0,-1 0 0,-5 4 0,8-5-935,0 1-1,1 0 1,-1 0-1,1 0 1,0 1-1,-4 5 1,-14 18 225,11-15-291,0 1-1,-12 21 1,20-30-166,0 0 0,1 0 0,-1 0 0,1 1 1,0-1-1,0 0 0,0 1 0,0-1 0,1 1 0,-1-1 0,1 1 0,0-1 1,2 8-1,2 9 24,-2-8-21,1 0 0,0 0 0,8 21 0,5 21-3,-15-48-14,0 1 1,1-1 0,0 0-1,1 1 1,-1-1 0,1 0-1,1 0 1,-1-1 0,1 1-1,8 9 1,36 47 36,-44-59-36,-1-1-1,0 1 1,1-1 0,0 0 0,0 0 0,0-1 0,0 1 0,0-1 0,1 0-1,-1 0 1,0 0 0,7 1 0,7 4 19,-5-3 17,-1 0 1,1-1-1,-1 0 0,1-1 1,25 0-1,-8-1 128,40-6 0,-57 4-68,1-1-1,-1-1 1,0-1 0,16-5-1,-24 7-2,-1 0 0,1 0-1,-1 0 1,1-1 0,-1 0-1,0 0 1,0 0 0,0 0-1,-1 0 1,1-1 0,-1 0-1,5-7 1,-7 10-55,-1-1 0,0 0 0,1 1 0,-1-1 0,0 1 0,0-1 0,0 0 0,-1 1 0,1-1 0,0 1 0,0-1 0,-1 1 0,1-1 0,-1 1 0,1-1 0,-1 1 1,0-1-1,0 1 0,0 0 0,0-1 0,-2-1 0,-21-26 600,7 15-358,0 1 0,-1 1 0,-37-20-1,-62-23 50,100 48-305,-325-128 169,338 133-195,0 0-1,0 1 1,0 0-1,0 0 1,0 0 0,0 0-1,0 1 1,-1-1-1,1 1 1,0 0-1,0 0 1,0 1-1,0-1 1,-1 1 0,1 0-1,0 0 1,0 0-1,0 1 1,-4 2-1,5-3 1,-1 1-1,0 0 0,0-1 0,0 0 1,0 0-1,0 0 0,0-1 0,0 1 1,0-1-1,0 0 0,0 0 0,0 0 1,0-1-1,0 1 0,0-1 0,0 0 1,0 0-1,-6-3 0,-10-4 1,14 6 0,0 1 0,0-1 0,0-1-1,1 1 1,-1-1 0,1 0 0,0 0 0,0 0-1,0-1 1,0 0 0,1 0 0,-1 0 0,1-1-1,0 1 1,0-1 0,1 0 0,-1 0-1,-2-7 1,-4-16 1,7 20-1,0-1 0,0 1 0,-1-1 0,0 1 0,-1 0 0,0 1 0,-7-10 0,9 11 3,0 0 0,-1-1-1,2 1 1,-1-1-1,1 0 1,-2-9 0,0 1-4,4 11-1,-1 0 1,1 0 0,0 0-1,1 0 1,-1 0 0,1 0-1,-1 0 1,1 0 0,0 0 0,1 0-1,-1 1 1,1-1 0,-1 0-1,1 1 1,4-6 0,-1 1-4,1-1 0,0 1 0,0 0 0,15-13 1,0 6-2,0 0 0,0 2 0,1 1 0,1 1 0,0 0 0,0 2 0,1 0 0,26-4 0,-27 8 12,0 1 0,0 2 0,46 0 0,-65 2-1,0 0 0,1 0 1,-1 1-1,0-1 0,1 1 0,-1 0 0,0 0 1,0 1-1,0-1 0,0 1 0,0 0 0,0 0 1,-1 0-1,1 1 0,-1-1 0,1 1 1,-1 0-1,0 0 0,0 0 0,0 1 0,0-1 1,-1 1-1,1-1 0,-1 1 0,0 0 0,0 0 1,0 0-1,-1 0 0,1 0 0,-1 0 0,0 0 1,0 0-1,-1 1 0,1 7 0,-1 22 60,1-16-47,0 0 0,-2 0 1,0 0-1,-2 0 0,-7 31 1,-53 134-153,61-179-3,0 1-1,0-1 1,1 1-1,0 0 1,0-1 0,0 1-1,0 0 1,1 0-1,0 0 1,0 0 0,0 0-1,0 0 1,1 0-1,0 0 1,0-1 0,0 1-1,3 6 1,-1-6-644,0 1-1,1 0 1,-1-1 0,1 0 0,1 0 0,-1 0 0,1-1 0,5 5 0,-7-7 368,0 0 1,0 0-1,-1-1 1,2 1-1,-1-1 0,0 0 1,0 0-1,0 0 1,1 0-1,-1 0 1,0-1-1,1 1 1,-1-1-1,0 0 1,4-1-1,17 3-2087,16 1-71,19-7 333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1492,'-26'41'6153,"3"-5"2751,20-24-5488,11-9-2910,14-10-3739,0-4 563,43-28-7096,-38 24 7558,20-5 350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14 72,'13'-14'17600,"-14"30"-16460,1-10-880,1 4 134,-1 1 0,-1-1 0,0 1 0,0-1 0,-1 0 0,0 1-1,-4 9 1,2-7-131,0 0-1,1 1 0,-2 19 1,-5 20 147,-3 0-133,4-18-142,-1 0 0,-21 49 0,1-9-50,-3 8-29,24-64-58,0 1-1,2 1 1,0 0 0,2 0 0,0 0 0,2 0 0,0 1 0,0 40 0,3-60-77,0 1 0,0-1 0,0 1 0,1 0 0,-1-1 0,1 1 0,0-1 0,-1 1 0,1-1 0,0 1 0,1-1 0,-1 0 0,0 1 0,1-1-1,-1 0 1,1 0 0,-1 0 0,1 0 0,0 0 0,0-1 0,0 1 0,0 0 0,0-1 0,1 1 0,-1-1 0,0 0 0,1 0 0,-1 0 0,1 0 0,-1 0 0,1-1 0,-1 1 0,5 0 0,0 0-395,1-1 1,0 0-1,-1 0 0,1 0 1,-1-1-1,1 0 1,-1-1-1,1 1 0,-1-1 1,12-6-1,19-8-2590,-20 9 1210,0-1 0,26-18 0,-11 8-749,46-21 1,-16 11 587</inkml:trace>
  <inkml:trace contextRef="#ctx0" brushRef="#br0" timeOffset="1">1002 285 1496,'-6'-2'1083,"0"0"0,0 0 0,0 1 0,0 0 0,0 0 0,-1 0 0,1 1 0,0 0 0,0 0 0,0 1 0,-1 0 0,1 0 0,0 0 0,0 1 0,-6 2 0,6-1-772,-1 0 0,0 0 0,1 1 0,0 0 0,0 1 0,0-1 0,0 1 0,1 0 0,-1 0-1,2 1 1,-9 10 0,4-2-16,1 0-1,0 0 1,1 1 0,-7 22-1,-24 43 146,29-64-413,1 0 0,1 1-1,0-1 1,1 1 0,-6 27 0,5 13-4,-1 76 1,9-125-7,1-1 0,0 0 0,-1 0 1,2 0-1,-1 0 0,1-1 0,0 1 1,1-1-1,0 1 0,0-1 0,0 0 1,0 0-1,1-1 0,0 0 0,0 1 1,11 7-1,-12-12 2,0 1 0,-1 0 0,1-1 0,0 0 0,1 1 0,-1-2 0,0 1 0,0 0-1,0-1 1,0 0 0,7 0 0,53-4 198,-61 4-204,15-3 115,0 0 0,0-1 1,-1-1-1,1-1 1,26-12-1,-6-1 235,43-29 0,-68 39-294,1 0 0,-1-1 0,-1 0 0,0-1 0,15-18 0,-21 21-44,0-1-1,0 1 1,-1-1 0,-1 0-1,1 0 1,-1 0-1,-1-1 1,0 1-1,3-18 1,-5 18-11,-1 0 0,0 0 1,0 0-1,-1 1 0,0-1 1,-1 0-1,-3-11 0,0 2 5,4 13-19,-1 0-1,0 0 1,-1 0-1,1 0 0,-1 1 1,0-1-1,0 1 1,-1 0-1,1-1 1,-1 2-1,0-1 1,0 0-1,0 1 0,-9-6 1,-7-4-135,-44-19 1,54 27 62,-26-9-866,-1 1 0,0 2-1,-60-10 1,56 13-2207,1-1-1,-65-24 1,98 30 2167,0-1 0,0 0-1,1 0 1,-8-6 0,1-6-1661,13 15 2555,0 1 1,-1-1 0,1 1-1,0-1 1,0 0 0,0 1-1,0-1 1,0 1 0,0-1 0,0 1-1,0-1 1,0 1 0,1-1-1,-1 1 1,0-1 0,0 1-1,0-1 1,1 1 0,-1-1-1,0 1 1,0-1 0,1 1-1,-1-1 1,1 1 0,-1 0-1,0-1 1,1 1 0,-1 0-1,1-1 1,25-15-1915,9-4 305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18 940,'-23'-2'4182,"-36"-5"1,45 4-3344,1 0 0,-1 2 0,0 0 1,0 0-1,-1 1 0,-20 3 0,-18 11-129,1 1 0,1 3 0,0 2 0,-73 42-1,105-51-569,1 2-1,1 0 1,0 2-1,0-1 1,2 2-1,-20 24 0,-5 36 192,39-75-324,0 1-1,0-1 0,0 1 1,1-1-1,-1 1 1,0 0-1,1-1 1,-1 1-1,1 0 0,-1-1 1,1 1-1,0 0 1,0 0-1,0-1 0,0 1 1,0 0-1,0 0 1,0-1-1,1 1 1,-1 0-1,0-1 0,1 1 1,0 2-1,2 1 1,0 0-1,0-1 0,0 1 0,1 0 1,5 5-1,-6-6-4,0-2 5,0-1 0,-1 1 0,1 0 0,0-1 0,0 0 1,0 1-1,0-1 0,0 0 0,0-1 0,0 1 0,0 0 1,0-1-1,0 0 0,1 0 0,-1 0 0,0 0 0,0 0 1,5-1-1,59-13 17,-55 10-37,70-22-15,-74 22 33,-1 1 0,1-1 0,0-1 0,-1 0 0,0 0 0,0 0 0,-1 0 0,7-8 0,23-15 58,-32 26-41,0 0 0,-1 0 0,1-1 0,-1 1 1,0-1-1,0 0 0,0 0 0,0 0 0,0 0 0,2-5 0,4-6 261,-3-2 1548,-6 38-1126,0-1-445,-1 6 148,1 1 0,1 0 1,2-1-1,0 1 0,2-1 0,9 28 0,11 46 1438,-21-88-1507,-1 0-1,-1-1 1,0 1 0,0 1 0,-2-1 0,0 18 0,0-21-137,13 68 1343,-13-5-1378,0-73-167,0 1-1,0-1 1,-1 0-1,1 1 1,0-1 0,0 0-1,0 1 1,0-1 0,0 0-1,-1 1 1,1-1-1,0 0 1,0 1 0,-1-1-1,1 0 1,0 1-1,0-1 1,-1 0 0,1 0-1,0 1 1,-1-1 0,1 0-1,0 0 1,-1 0-1,1 1 1,0-1 0,-1 0-1,1 0 1,0 0 0,-1 0-1,1 0 1,-1 0-1,1 0 1,0 0 0,-1 0-1,1 0 1,-1 0-1,1 0 1,0 0 0,-1 0-1,1 0 1,0 0 0,-1-1-1,-1 1-10,-115-9-2885,46 2-165,45 4-213,-40-11-1,23 4-763,34 9 2640,1-1-1,-1-1 0,1 1 1,0-1-1,0-1 0,0 0 0,1 0 1,-1 0-1,-12-10 0,7 5-585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1560,'180'-25'11210,"-155"22"-10894,32-2 72,-16 2-705,51-11 0,-50 4-631,52-10-2956,-30 14-2329,-51 6 4794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1356,'0'30'3809,"0"-11"2776,15-15-2470,-3-1-3336,6-2-378,-1 0 1,0-2 0,1 0 0,27-5 0,1 0-185,10 2-225,88-10-811,-51-5-3280,-22 7-3418,-40 9 4506,-6-3 851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1 240,'34'6'26271,"-44"-5"-25055,-7-5 480,14 2 46,12 1-540,-9 4-1087,0-2-105,0-1 0,0 1-1,-1 0 1,1-1 0,0 1 0,0-1 0,0 1 0,-1 0-1,1-1 1,0 1 0,0-1 0,0 1 0,0 0 0,0-1-1,0 1 1,0 0 0,0-1 0,1 1 0,-1-1 0,0 1-1,0 0 1,0-1 0,1 1 0,-1-1 0,0 1 0,1-1-1,-1 1 1,1 0 0,25 26-10,-1 17 0,-24-42 0,0 0 0,0-1 0,0 1 0,0-1 0,1 1 0,-1-1 0,0 0 0,1 1 0,-1-1 0,1 0 0,-1 0 0,1 0 0,3 1 0,-3-1 0,-1 0 0,1 0 0,-1-1 0,1 1 0,-1 1 0,1-1 0,-1 0 0,1 0 0,-1 0 0,0 1 0,0-1 0,1 1 0,-1-1 0,0 1 0,0-1 0,-1 1 0,2 3 0,6 26 0,12 35 0,-14-47 0,0 0 0,-2 0 0,0 1 0,-1-1 0,-1 1 0,-1 0 0,-2 34 0,1-30 0,-1-3 0,-2 0 0,0 0 0,-2 0 0,0-1 0,-1 1 0,-1-1 0,-14 27 0,18-40 0,-1 0 0,0-1 0,-1 1 0,-8 8 0,9-11 0,0 1 0,0 0 0,0 0 0,1 1 0,0-1 0,0 1 0,-4 9 0,4-4 0,2-7 0,0 1 0,0-1 0,0 0 0,-1 1 0,0-1 0,0 0 0,0 0 0,0 0 0,-1 0 0,-4 6 0,-5 6 0,12-16 0,0 1 0,0-1 0,0 1 0,0-1 0,0 1 0,0-1 0,1 1 0,-1-1 0,0 1 0,0-1 0,0 1 0,1-1 0,-1 1 0,0-1 0,0 0 0,1 1 0,-1-1 0,0 1 0,1-1 0,-1 0 0,1 1 0,-1-1 0,0 0 0,1 1 0,-1-1 0,1 0 0,-1 0 0,1 0 0,-1 1 0,1-1 0,-1 0 0,1 0 0,-1 0 0,1 0 0,0 0 0,-1 0 0,1 0 0,0 0 0,0 1 0,-1-1 0,1 0 0,0 0 0,-1 1 0,1-1 0,0 0 0,-1 1 0,1-1 0,0 0 0,-1 1 0,1-1 0,-1 1 0,1-1 0,-1 1 0,1-1 0,-1 1 0,2 1 0,-9 6 0,-11-1 0,16-5 0,6-5 0,-4 3 0,1-1 0,0 0 0,0 1 0,-1-1 0,1 1 0,-1-1 0,1 0 0,-1 0 0,1 1 0,-1-1 0,1 0 0,-1 0 0,0 1 0,1-1 0,-1 0 0,0 0 0,1-1 0,-1 1-10,-1 1 0,1-1 1,0 1-1,0-1 0,-1 1 0,1 0 0,0-1 1,-1 1-1,1-1 0,0 1 0,-1 0 0,1-1 0,0 1 1,-1 0-1,1 0 0,-1-1 0,1 1 0,0 0 1,-1 0-1,1 0 0,-1 0 0,1-1 0,-1 1 1,1 0-1,-1 0 0,1 0 0,-1 0 0,1 0 1,-1 0-1,0 0 0,-25 0-3153,1-1-3900,2-5-1993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8 568,'41'-7'3206,"3"7"3113,-26 0-3453,-16 0-2768,-1 0 0,1 1 0,-1-1 1,1 0-1,-1 1 0,1 0 0,-1-1 0,1 1 0,-1 0 0,0 0 0,1 0 0,-1 0 0,0 0 0,0 0 1,0 0-1,0 0 0,0 0 0,0 1 0,0-1 0,0 0 0,0 1 0,0 1 0,19 43 984,-7-13-749,-9-26-293,-1 0 0,1 1 0,-1 0 0,-1 0 0,1 0 0,-2 0 0,1 0 0,-1 0 0,0 0 0,0 13 0,-1-20-36,0 5 25,0 0-1,0 1 1,0-1 0,-1 0-1,0 0 1,0 0-1,-1 0 1,1-1 0,-6 12-1,-5 15 54,11-27-80,-1 0 1,0 1-1,0-1 0,0 0 0,-1 0 1,0 0-1,0 0 0,-5 6 0,4-6 5,0-1-1,-1 0 1,1 1-1,-1-2 1,0 1-1,0 0 1,-1-1-1,1 0 1,-1 0-1,-6 2 1,-28 17-647,26-17 363,11-4-157,1 0-1,-1 0 0,0 0 0,0-1 0,0 1 1,0-1-1,0 1 0,1-1 0,-1 0 1,-3 0-1,4-1 165,1 0 0,0 1 0,0-1 1,0 0-1,0 0 0,0 0 0,0 0 0,1 0 0,-1 0 1,0 0-1,0 0 0,1 0 0,-1 0 0,0 0 1,1 0-1,-1 0 0,1-1 0,0 1 0,-1 0 0,1 0 1,0-1-1,0 1 0,0 0 0,-1 0 0,1-1 1,1 1-1,-1 0 0,0 0 0,1-3 0,3-9-1615,17-1 274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1:2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7 352,'-26'-7'15941,"39"21"-14554,6-1-1042,-1 0 1,0 1 0,-1 1-1,-1 1 1,22 26 0,-15-16 155,31 27 1,-37-38-283,-1 1 0,0 0 0,-1 2 0,0 0 0,-2 0 1,0 2-1,16 31 0,-22-35-36,0 0 0,-1 1 1,0 0-1,-2 0 0,0 0 0,-1 0 1,0 1-1,-2-1 0,0 1 0,-2 26 1,-7 7 339,-2 0 0,-18 55 0,11-44-108,5-21-101,-1-2 0,-2 0 1,-2 0-1,-1-2 0,-45 69 0,15-37 337,-79 88 0,8-33-19,-5-4 0,-154 114 0,92-84-271,181-145-352,-22 16 59,-46 27 0,-19 14 31,82-54-91,5-4-2,-1-1 0,1 1 0,0 0 0,0 1 0,1 0 1,-1-1-1,1 1 0,-6 9 0,9-11-20,0-1 5,1 0 0,-1 0 0,0 0 0,0 0 0,1 0 0,-2 0 0,1 0-1,0-1 1,0 1 0,0 0 0,-1-1 0,1 1 0,-1-1 0,1 1 0,-1-1 0,0 0-1,1 0 1,-4 2 0,7-17-3649,2 10 2809,0 1 1,0 0 0,0 0-1,0 0 1,1 1-1,-1 0 1,1-1-1,0 2 1,6-3-1,28-12-4394,-8 0 1501,-19 10 1854,0 0 1,0 0 0,20-16-1,-7 0-656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3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1 160,'0'0'5965,"12"8"-3181,-11-7-2755,-1-1 0,0 1 0,1-1 0,-1 1-1,1-1 1,-1 1 0,1-1 0,-1 0-1,1 1 1,0-1 0,-1 0 0,1 1 0,-1-1-1,1 0 1,0 1 0,-1-1 0,1 0-1,0 0 1,-1 0 0,1 0 0,0 0 0,-1 0-1,1 0 1,0 0 0,-1 0 0,1 0-1,0 0 1,-1 0 0,1 0 0,1-1 0,2 1 102,-2 0 99,0 1-137,1 1 0,0-1 0,-1 0 0,1 0 0,0-1 0,0 1 0,0 0 0,0-1-1,0 0 1,0 1 0,0-1 0,5-1 0,9 1 903,-36-1 377,16-1-540,-5-4 672,8 6-1497,0 0-1,0 0 1,-1 0 0,1 0 0,0 0 0,0 0 0,0 1 0,-1-1 0,1 0 0,0 0 0,0 0 0,0 0 0,0 0-1,-1 0 1,1 0 0,0 0 0,0 0 0,0 0 0,0 1 0,0-1 0,-1 0 0,1 0 0,0 0 0,0 0 0,0 0-1,0 1 1,0-1 0,0 0 0,0 0 0,0 0 0,0 0 0,0 1 0,-1-1 0,1 0 0,0 0 0,0 0 0,0 1-1,0-1 1,0 0 0,0 0 0,0 0 0,0 1 0,0-1 0,1 0 0,-1 0 0,0 0 0,0 0 0,0 1 0,0 0 74,0 19 216,-9 9 123,3-14-203,-17 64 715,22-75-891,-1 0 0,1 1 0,0-1 0,1 0 0,-1 1 0,1-1 1,0 1-1,0-1 0,0 1 0,1-1 0,0 1 0,0-1 0,0 0 0,0 1 1,3 4-1,-2-1 12,0 0 1,0 0-1,-1 0 1,2 14-1,-4 5 40,0-11-42,1 0 0,1 0-1,0 0 1,1 0 0,0-1 0,6 19 0,-3-14-55,0 1-1,-2 1 1,-1-1-1,0 0 1,-2 1-1,-3 29 1,2 6-28,1-53 29,1 1-1,-1 0 1,1-1-1,0 1 0,1-1 1,-1 1-1,1-1 0,0 0 1,0 1-1,0-1 1,1 0-1,-1 0 0,1-1 1,0 1-1,0 0 1,0-1-1,1 0 0,-1 0 1,1 0-1,-1 0 0,1 0 1,8 3-1,-5-2-393,0-1-1,0 0 1,0 0-1,0-1 1,1 0-1,-1 0 1,1-1-1,0 0 1,-1 0-1,1 0 1,0-1-1,0-1 1,9 0-1,60-22-8648,-42 11 6072,-18 5 1228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3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27 708,'52'-20'4447,"-28"13"6007,-28 9-10339,1-1 0,-1 1 0,0 0 0,1 1 0,-1-1 0,1 0 1,-3 4-1,-14 9 232,6-6-86,0 1 1,1 0-1,-16 16 1,-15 11 219,18-15-223,1 1-1,0 1 1,2 1-1,1 1 1,1 1-1,1 1 0,-29 54 1,42-66-140,1 1 0,0 0 1,2 0-1,-5 28 0,-1 1 119,-13 38 69,13-53-244,1 0 1,2 0 0,1 1 0,-2 41 0,8-64-59,0-1 0,0 0 0,1 0 0,1 0 0,-1 0 0,1 0 0,1 0 0,0 0 0,0 0 0,0-1 0,1 1 0,0-1 0,0 0-1,1 0 1,0-1 0,5 7 0,15 14-8,-20-20 0,0-1 1,1 0-1,0 0 0,11 8 1,-6-5 27,1-1 0,0-1 1,0 0-1,1 0 1,0-1-1,0-1 0,0 0 1,1-1-1,0-1 1,-1 0-1,1 0 0,1-2 1,-1 1-1,0-2 0,0 0 1,0-1-1,0 0 1,15-4-1,-15 2 62,4-1 77,0 0-1,27-11 1,-41 14-123,0-1 1,-1 0-1,1 0 0,-1 0 1,1 0-1,-1 0 0,0-1 1,0 1-1,0-1 1,0 0-1,0 0 0,0 0 1,-1 0-1,0 0 0,1-1 1,-1 1-1,0-1 0,1-4 1,-1 0 33,0 0 1,-1 0 0,0 0-1,0 0 1,-1 0-1,0-1 1,0 1-1,-1 0 1,0 0-1,-4-14 1,4 18-55,1-1 0,-1 0-1,-1 1 1,1 0 0,-1-1 0,1 1 0,-1 0-1,0 0 1,-1 0 0,1 0 0,-1 0 0,0 0-1,1 1 1,-2-1 0,1 1 0,-5-4 0,-17-16 37,18 16-44,0 0-1,0 1 0,-1 0 0,0 0 0,0 1 0,-13-7 0,-7 3-241,0 1 0,0 1 0,-1 1 0,1 1 0,-44 0 0,34 1-690,-51-1-2689,2 5-4469,87-1 7944,0 1-1,-1 0 0,1 0 0,-1 0 0,1 0 0,-1 0 0,1 0 1,0 0-1,-1 0 0,1 0 0,-1 0 0,1 0 0,-1 0 1,1 0-1,-1 0 0,1 0 0,0 0 0,-1 1 0,1-1 1,-1 0-1,1 0 0,0 0 0,-1 1 0,1-1 0,-1 0 0,1 1 1,0-1-1,0 0 0,-1 1 0,1-1 0,0 0 0,-1 1 1,14 9-3311,11-3 1370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1 888,'0'0'4500,"-27"16"5043,21-6-9120,0 0 1,0 1 0,2 0 0,-5 13 0,4-13-240,-3 17 172,1 0-1,1 1 1,-4 51-1,5-32-200,2-19-97,0-5-29,0-1-1,-1 0 1,-12 36-1,6-30-20,2-4-12,-2 1 0,0-1 0,-1-1 0,-29 45 0,-28 42 8,39-59-1,23-43-360,1 1 0,0 0 0,0 0 0,1 0 0,1 1 0,-1-1 0,2 1 0,0 0 0,0 0 1,1 0-1,0 19 0,1-30 263,0 0 0,0 1 1,0-1-1,0 0 1,0 0-1,0 1 1,0-1-1,0 0 0,0 1 1,0-1-1,0 0 1,0 0-1,0 1 0,0-1 1,1 0-1,-1 0 1,0 1-1,0-1 0,0 0 1,1 0-1,-1 0 1,0 1-1,0-1 0,0 0 1,1 0-1,-1 0 1,0 0-1,0 1 0,1-1 1,-1 0-1,0 0 1,0 0-1,1 0 0,-1 0 1,0 0-1,1 0 1,-1 0-1,0 0 0,0 0 1,1 0-1,-1 0 1,0 0-1,1 0 0,-1 0 1,0 0-1,0 0 1,1 0-1,-1 0 0,1-1 1,19-8-4570,-8 3 3413,24-8-697,12-6 276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3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293 128 1484,'3'-2'664,"-1"-1"-1,0 1 1,0-1 0,0 0-1,0 0 1,0 0 0,-1 0-1,1 0 1,1-6-1,-3 8-392,0 0-1,0 0 0,0-1 0,0 1 1,0 0-1,0 0 0,-1 0 0,1 0 1,0-1-1,-1 1 0,1 0 0,-1 0 1,1 0-1,-1 0 0,0 0 0,1 0 1,-1 0-1,0 0 0,0 0 0,0 0 1,0 0-1,0 1 0,1-1 0,-2 0 1,1 1-1,0-1 0,0 1 0,-2-2 0,3 2-127,-1-1 0,0 1-1,1 0 1,-1-1-1,0 1 1,0 0 0,1-1-1,-1 1 1,0 0-1,0 0 1,1 0 0,-1-1-1,0 1 1,0 0 0,0 0-1,0 0 1,1 0-1,-1 0 1,0 1 0,0-1-1,1 0 1,-1 0-1,0 1 1,0-1 0,1 0-1,-1 1 1,-1 0-1,-10 17 521,6-7-69,-2 2-289,1 0 0,0 1 0,0 0-1,-5 20 1,-12 28 41,16-47-325,0 2 1,2-1 0,0 1-1,0 0 1,2 0 0,0 1-1,1-1 1,-1 34-1,3-30-8,-2 1 0,0-1-1,-2 0 1,0 0-1,-1 0 1,-1 0-1,-1-1 1,-1-1-1,-20 34 1,10-18 114,-21 52 0,39-82-90,-1 1-1,1-1 1,1 0-1,-1 1 0,1-1 1,0 0-1,0 1 0,1-1 1,-1 0-1,1 1 1,0-1-1,1 0 0,-1 0 1,1 0-1,4 9 0,4 14 373,-9-15-177,-1-12-196,0 1 0,0-1 0,0 1 0,0-1-1,0 0 1,0 1 0,0-1 0,1 1 0,-1-1-1,0 0 1,1 0 0,-1 1 0,1-1-1,0 0 1,0 2 0,31 24 892,-31-26-880,-1 0 0,1 0 0,0-1 0,0 1 0,0 0 0,0-1 0,0 1 0,0 0 0,0-1 0,0 1 0,0-1 0,0 0 0,0 1 0,0-1 1,0 0-1,0 0 0,0 1 0,0-1 0,2 0 0,27-1 236,-13 0-84,8-1-95,0-1 0,0-2 0,0-1 0,34-12 1,20-5-17,-49 16-39,-1-1 0,0-2 0,-1 0 0,0-2-1,0-2 1,-2 0 0,1-2 0,-2-1 0,0 0 0,-2-2-1,0-1 1,0-1 0,-2-1 0,30-40 0,-44 51 13,0-1 1,0 0-1,-2 0 1,1-1-1,-2 1 1,0-1-1,0 0 1,-1 0-1,0-1 0,-2 1 1,1-15-1,-1 17-46,-2 0 0,1 0 0,-2 0 0,1 0 0,-2 1 0,1-1 0,-1 1 0,-1-1 0,0 1 0,0 0 0,-1 0 0,0 1-1,-13-17 1,4 9-41,0 0-1,-2 0 1,0 2-1,-36-27 1,15 15-395,20 15-401,0 0 1,-28-14 0,3 6-1405,-91-39-7736,99 44 5069,32 14 4567,1 0 1,0 0 0,-1 0 0,1 0-1,0 0 1,0 0 0,0-1 0,0 1-1,0 0 1,0 0 0,0-1 0,0 1-1,1-1 1,-1 1 0,0-1 0,1 1-1,-1-1 1,1 1 0,0-1-1,-1 0 1,1-1 0,0-16-1748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3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79 1912,'-2'-1'6783,"-9"-6"2160,12 6-8818,0 1 1,-1-1 0,1 0 0,0 1 0,0-1-1,-1 1 1,1-1 0,0 1 0,0 0 0,0-1-1,0 1 1,0 0 0,-1-1 0,1 1 0,0 0-1,0 0 1,0 0 0,0 0 0,0 0 0,0 0-1,2 0 1,30 1 488,-26-1-224,-1 0-243,48 1 302,-1-3 1,63-10 0,-64 5-1530,-35 3 93,-15 4 556,1 0 1,-1 0-1,0-1 1,0 1-1,1-1 0,-1 0 1,0 1-1,0-1 1,0 0-1,0 0 1,0-1-1,0 1 1,2-2-1,-2 1-517,0-1 0,1 1 0,-1-1-1,1 1 1,0 0 0,0 0 0,0 0 0,0 0 0,0 1 0,0-1 0,0 1-1,6-2 1,14 2-900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3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0 472,'-80'3'8864,"-3"6"-4154,33-1-3278,1 2 0,-94 32-1,130-38-1331,1 1-1,0 1 1,0 0 0,-14 10-1,23-14-92,0 0-1,0 0 1,0 1-1,0-1 0,1 1 1,-1 0-1,1 0 1,0 0-1,0 0 0,0 0 1,0 0-1,1 1 1,-1-1-1,1 0 0,0 1 1,0 0-1,0-1 1,0 1-1,1-1 0,-1 6 1,1-5-6,-1-1-1,1 0 1,0 1 0,0-1 0,0 0 0,1 1 0,-1-1-1,1 0 1,-1 0 0,1 0 0,0 1 0,1-1 0,-1 0-1,0 0 1,1 0 0,0-1 0,0 1 0,0 0 0,0-1 0,0 1-1,0-1 1,0 1 0,1-1 0,-1 0 0,1 0 0,4 2-1,33 28 13,-27-21-8,1 0-1,20 12 1,40 23 94,-53-31-9,1-1 0,1-1-1,0-1 1,1-1 0,45 15-1,129 35 2177,-168-51-1786,42 25 1042,-69-34-1394,-1 0-1,1 1 1,0 0 0,-1-1-1,1 1 1,-1 0-1,0 0 1,0 1-1,1-1 1,-1 0 0,2 5-1,3 1 358,-7-6-431,0-1 0,0 1 0,-1-1 0,1 1 1,0-1-1,-1 1 0,1-1 0,-1 1 0,1-1 0,-1 1 1,0-1-1,1 0 0,-1 1 0,0-1 0,0 0 0,0 0 0,0 0 1,0 1-1,0-1 0,-2 1 0,-6 4 46,1 0 0,-1-1 0,-1 1 0,1-2 1,-1 0-1,1 0 0,-21 5 0,-81 12-54,77-16-5,-215 35-23,46-10-2461,198-30 1953,-1 0 1,0 0 0,1 0 0,-1-1-1,-6-1 1,-11-1-3273,23 1 2898,-1 0-1,1 0 0,-1 0 1,1 0-1,0 0 0,0 0 0,0 0 1,0 0-1,0 0 0,0 0 1,0 0-1,1 0 0,-1 0 0,1 0 1,0 0-1,0-2 0,20-4-1170,5-5 332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3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93 516,'4'4'17869,"4"-1"-16965,125-5 2603,64-4-2388,244-36-2293,-354 26-1520,-78 14 936,1-1 1,-1-1 0,13-7 0,-21 11 1674,-1 0 0,0 0 1,0 0-1,0-1 0,0 1 0,0 0 0,0 0 1,1 0-1,-1-1 0,0 1 0,0 0 1,0 0-1,0 0 0,0-1 0,0 1 1,0 0-1,0 0 0,0-1 0,0 1 1,0 0-1,0 0 0,0 0 0,0-1 0,0 1 1,0 0-1,0 0 0,-1-1 0,1 1 1,0 0-1,0 0 0,0 0 0,0-1 1,0 1-1,0 0 0,-1 0 0,1 0 1,0 0-1,0 0 0,0-1 0,0 1 0,-1 0 1,1 0-1,0 0 0,0 0 0,0 0 1,-1 0-1,1 0 0,0 0 0,0-1 1,-1 1-1,1 0 0,0 0 0,0 0 0,0 0 1,-1 0-1,1 0 0,0 0 0,0 1 1,-1-1-1,-13-5-1752,2 4-1015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0:4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972 9 1440,'0'0'5827,"-28"0"-928,-20 0 64,35 8-1079,-25-3-3412,32-4-282,23-1-36,-15 0-72,-7 7 2949,-9-6-3230,10-2 465,1 1-203,-20-7 16,-27 0 880,35 0-225,-34 0-348,47 7-374,-25 0 21,6-1 5,9 1-29,1 0 1,-1 0-1,1 1 1,-22 5 0,31-5-10,-1-1 0,0 1 0,0 0 0,0-1 0,1 1 0,-1-1 0,0 0 0,0 0 0,0 0 0,0 0 0,-4-1 0,-7-1 12,4 2-3,1 1 0,-1 0 0,1 1 0,0 0-1,0 1 1,-11 4 0,-16 4 0,32-10-5,0 0 1,0 0 0,0-1-1,0 0 1,0 1-1,0-1 1,-6-1-1,-30-1-2,37 3-2,0-1 0,0 0 1,0 1-1,0 0 0,0 0 0,1 0 0,-1 0 1,0 0-1,1 0 0,-4 2 0,4-1 4,0-1-1,-1 0 1,1 1-1,-1-1 0,1 0 1,-1-1-1,1 1 1,-1 0-1,-5 0 1,7-1-4,0-1 0,1 1 0,-1 0 1,0 0-1,0 0 0,0 0 1,0 1-1,0-1 0,0 0 1,0 0-1,1 0 0,-1 1 1,0-1-1,0 1 0,0-1 1,0 0-1,1 1 0,-1-1 0,0 1 1,1 0-1,-1-1 0,0 1 1,1 0-1,-1-1 0,1 1 1,-1 0-1,1 0 0,-1-1 1,0 3-1,-24-1 7,14 2-25,1 1 1,0 0 0,0 0 0,-12 9 0,-4 2 91,10-4-26,14-10-44,1 0-1,-1-1 1,0 1 0,0-1-1,0 1 1,0-1 0,0 0-1,0 0 1,-3 1 0,-13 10-4,17-11 0,0 0 0,0 0 0,0 0 0,0 0 0,0 0 0,0-1-1,0 1 1,0 0 0,0-1 0,0 1 0,0-1 0,0 1 0,0-1 0,-3 1 0,1 0 0,0 1 0,0 0 0,0 0 0,0 0 0,0 1 0,0-1 0,1 1 0,-1-1 0,1 1 0,0 0 0,0 0 0,0 0 0,0 0 0,-2 5 0,4-4 6,-1 0 1,1-1-1,0 1 1,0 0-1,1 0 1,-1-1 0,1 1-1,0-1 1,0 1-1,0 0 1,0-1-1,1 0 1,-1 1-1,1-1 1,0 0 0,0 0-1,0 0 1,0 0-1,3 3 1,-4-3-10,0 0 1,0 1-1,-1-1 1,1 0 0,-1 1-1,0-1 1,0 1-1,0-1 1,0 0-1,-1 4 1,0 1-15,1-5 21,-1-1 0,1 1 0,-1-1-1,0 0 1,0 1 0,0-1 0,0 0 0,0 0 0,-1 0 0,1 0 0,-1 0 0,1 0 0,-1 0 0,-2 1-1,3-1-2,-1-1 0,1 0 0,0 1 0,0-1 0,0 1-1,-1-1 1,1 1 0,0 0 0,1 0 0,-1-1 0,0 1-1,0 4 1,9 29-57,-1-6 33,-6-26 23,0-1 0,0 0 0,-1 1 0,1-1 0,0 0 1,-1 1-1,0-1 0,1 1 0,-1-1 0,0 1 1,0-1-1,0 1 0,-1-1 0,1 1 0,-1 2 1,-1-1 0,0-1 0,1 1 1,0 0-1,0-1 0,0 1 1,0 0-1,0 0 0,1-1 1,0 1-1,-1 0 0,2 0 1,-1 0-1,0-1 0,1 1 1,-1 0-1,1 0 0,0-1 1,1 1-1,-1 0 0,1-1 1,2 5-1,1 2-3,1 1 1,-1 0-1,-1 0 0,0 0 1,0 0-1,-2 0 0,1 1 1,-1 0-1,-1-1 1,1 15-1,-2-18 6,3 42 57,-3-47-58,1 0 1,0-1-1,-1 1 1,1 0-1,1 0 1,-1 0-1,0 0 1,1-1-1,-1 1 1,1-1-1,0 1 1,0-1-1,4 4 1,-4-3-2,0-1 1,0 1 0,-1 0-1,1-1 1,0 1 0,-1 0-1,0 0 1,0 0-1,0 0 1,0 0 0,0 5-1,9 22 46,-5-22-19,0 2 86,1-1-1,0 0 1,1 0 0,-1 0 0,1-1 0,13 11 0,-6 1 90,-13-18-177,0 0-1,0 0 0,0 0 1,0 0-1,1 0 1,-1 0-1,1 0 1,-1 0-1,1 0 0,0-1 1,-1 1-1,1-1 1,0 0-1,4 3 1,23 9 254,28 11 306,-34-15-437,-20-8-121,1 1 0,-1 0 0,1-1 0,-1 0 0,1 0-1,0 0 1,-1 0 0,1-1 0,7 1 0,126 6 799,-72-3-494,-44-2-220,0-1-1,39-2 1,151-12 373,-211 13-486,1 0 1,-1 0-1,0 0 1,1 0-1,-1 0 0,1 0 1,-1 0-1,0 0 1,1 0-1,-1 0 1,0 0-1,1 0 0,-1 0 1,0 0-1,1 0 1,-1-1-1,0 1 0,1 0 1,-1 0-1,0 0 1,1 0-1,-1-1 1,0 1-1,0 0 0,1 0 1,-1-1-1,0 1 1,0 0-1,1-1 0,-1 1 1,0 0-1,0-1 1,8-5 20,27 2-16,-32 5-7,1-3 0,4-2 0,2 2 0,-1 2 0,-18 0 0,-4 0 0,1 0 0,-6 1-996,1 0 0,0 1 1,-28 6-1,33-5-1240,0 0 1,0-1 0,-18 0-1,-13 3-6158,1 7 3550,-2 0 1640,-6 1 648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86 1524,'-101'14'6944,"-115"1"1,206-15-6567,0 0 0,-1 0 1,1 1-1,0 0 0,0 1 1,0 0-1,0 1 0,0 0 0,-11 5 1,23-7-233,0 0 0,0 0 0,0 0 0,0 0 0,0 0 1,0-1-1,0 1 0,0-1 0,0 1 0,4-1 0,194 8 3358,85-22-1320,-141 5-1782,-33 0-251,48-2-107,116-3-2779,-258 14 1590,16 0-967,-33 0 1930,1 0 0,0 0 0,-1 0 1,1 0-1,0 0 0,-1 0 1,1 0-1,-1-1 0,1 1 0,0 0 1,-1-1-1,1 1 0,-1 0 1,1-1-1,0 1 0,-1-1 0,1 1 1,-1 0-1,0-1 0,1 1 1,-1-1-1,1 0 0,-1 1 0,0-1 1,1 1-1,-1-1 0,0 0 1,0 1-1,1-1 0,-1 0 1,0 1-1,0-1 0,0-1 0,0 1-224,0 0-1,0 0 0,0-1 0,0 1 0,-1 0 0,1 0 1,-1-1-1,1 1 0,0 0 0,-1 0 0,0 0 0,1 0 1,-3-2-1,-22-17-3626,22 19 3750,1-1 0,-1 1 0,1-1 1,-1 0-1,1 0 0,0 0 0,0 0 1,-1 0-1,1 0 0,1-1 0,-3-2 0,2-9-1272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310 100 1536,'0'-4'459,"0"0"-1,-1 0 1,0 0-1,1 0 1,-2 1-1,1-1 1,0 0-1,-1 1 1,1-1-1,-1 1 0,0 0 1,0-1-1,0 1 1,-1 0-1,1 0 1,-1 0-1,0 1 1,1-1-1,-1 1 1,-1-1-1,1 1 1,0 0-1,-7-3 1,-23-15 3200,32 20-3595,0 0-1,1-1 0,-1 1 0,0 0 1,1 0-1,-1 0 0,0 0 0,1 0 0,-1 0 1,0 1-1,1-1 0,-1 0 0,0 0 1,1 0-1,-1 1 0,0-1 0,1 0 0,-1 0 1,1 1-1,-1-1 0,1 1 0,-1-1 1,1 1-1,-1-1 0,1 0 0,-1 1 0,1 0 1,-1-1-1,1 1 0,0-1 0,-1 1 1,1-1-1,0 1 0,0 0 0,-1 0 1,-7 24 868,19 167 981,-7-23-1519,2-110-342,-1 64 0,-6-104-60,0 0-1,-1-1 0,-1 1 1,-1-1-1,-1 0 1,0 0-1,-12 27 1,-12 27-73,21-49-47,-19 39-1,-6 7-459,25-49-273,-1 0 0,-1 0 0,-21 29 1,23-40 193,6-8 507,1 0 0,0 0 1,0 0-1,0 1 0,0-1 1,0 0-1,0 0 0,0 1 1,0-1-1,1 0 0,-1 1 1,0-1-1,1 1 0,-1-1 1,1 1-1,0-1 0,-1 3 1,-5 9-2513,37-17-7949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46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506 0 5734,'-5'0'0,"4"3"0,-2-3 0,2 4 0,-3-1 0,-5 7 0,2 1 0,-15 27 0,9-11 0,-26 58 0,21-35 0,-9 19 0,0 5 0,0 2 0,6-15 0,-3 11 0,2-8-309,-8 29 309,8-25 0,-2 9 0,4-10 0,-6 23 0,1 0 0,1-3 0,9-22 0,1-8 0,2-3 0,5-21 0,-4 17 0,9-39 0,-1-1 0,3-11 0,0-6 0,2-5 0,9-35 0,-2 10 309,6-29-309,2-4 0,-5 16 0,1-2 0,9-36 0,-2 11 0,0 4 0,-1 9 0,5-8 0,-1 1 0,-5 21 0,-1 3 0,-1 4 0,-6 19 0,9-19 0,-11 29 0,12-8 0,-12 22 0,9 4 0,-6 6 0,28 27 0,-17-8 0,10 14 0,0 3 0,-4 2 0,6 12 0,0 2 0,-3-2 0,3 9 0,-2 1 0,-4-7 0,1 6 0,0-1 0,-4-11 0,-1 0 0,-1-1 0,-4-14 0,11 29 0,-20-47 0,5 12 0,-12-25 0,1 4 0,-3-11 0,-4-5 0,-1-3 0,-25-19 0,8 10 0,-16-12 0,12 12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23 20,'17'-9'13085,"-27"11"-8750,1-2-4549,0-4 2741,20 1 2223,-64 3-910,45-3-3142,-10-2 208,18 5-898,0 0 0,-1 0 0,1 0 0,0 0 0,-1 0 0,1 0 1,0 0-1,-1 0 0,1 0 0,0 0 0,0 0 0,-1 0 0,1 0 1,0 0-1,-1 0 0,1 0 0,0 0 0,-1 0 0,1 0 0,0 1 1,0-1-1,-1 0 0,1 0 0,0 0 0,0 0 0,-1 1 0,1-1 1,0 0-1,0 0 0,0 1 0,-1-1 0,1 0 0,0 0 0,0 1 1,0-1-1,0 0 0,0 1 0,-1-1 0,1 0 0,0 0 0,0 1 1,0-1-1,0 1 0,0 0 60,2 13 135,3-8-125,-1 0-1,0 0 1,-1 1-1,1 0 1,-1-1-1,0 1 1,2 11 0,13 27 244,-13-31-245,0-1 1,-1 1-1,-1 0 1,0 0-1,2 21 1,8 38 156,-6-43-135,-1 1 0,3 51 0,-6-46-13,10 48 1,-2-25-47,5 72-1,-7-45-39,-6-38 0,-3 76 0,-1-52 0,14 29 0,-13-73-114,-26-29-1443,21-1 1042,0 0 0,0-1 0,1 1 0,-1-1-1,1 0 1,-1-1 0,1 1 0,0-1 0,0 0 0,1 1 0,-1-2 0,1 1-1,-4-7 1,-2-3-1475,0-1 0,2 0 0,-7-16 0,-2-7-1697,8 22 2261,1 0 1,1 0-1,0 0 0,1-1 0,1 0 1,-3-24-1,15-2-347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73 1296,'0'-1'334,"0"0"1,1 0-1,-1-1 1,0 1-1,0 0 0,0 0 1,0 0-1,0 0 0,-1 0 1,1 0-1,0 0 0,0 0 1,-1 0-1,1 0 1,0 0-1,-1 0 0,1 0 1,-1 0-1,0 0 0,1 0 1,-1 0-1,0 1 0,1-1 1,-1 0-1,0 0 1,0 1-1,-1-2 0,3 2-270,-1 0-1,0 0 0,0 0 1,0 0-1,0 0 0,0 0 1,1 0-1,-1 0 0,0 0 1,0 0-1,0 0 0,0 0 1,0 0-1,1 0 0,-1 0 1,0 0-1,0-1 0,0 1 1,0 0-1,0 0 0,0 0 1,0 0-1,0 0 0,1 0 1,-1-1-1,0 1 0,0 0 1,0 0-1,0 0 0,0 0 1,0 0-1,0-1 0,0 1 1,0 0-1,0 0 0,0 0 1,0 0-1,0 0 0,0-1 1,0 1-1,0 0 0,0 0 1,0 0-1,0 0 0,0 0 0,0-1 1,0 1-1,-1 0 0,1 0 1,0 0-1,0 0 0,0 0 1,0 0-1,0-1 0,0 1 1,0 0-1,0 0 0,-1 0 1,1 0-1,0 0 0,0 0 1,0 0-1,0 0 0,0 0 1,-1 0-1,1 0 0,0 0 1,0 0-1,0-1 0,10-1 839,-10 2-853,32-7 673,1 1 0,-1 2-1,38 0 1,4-1-151,103-2 650,-146 5-752,-1 2 1,1 1 0,42 7 0,-69-8-390,-1 1-1,1 0 0,0 0 1,-1 1-1,1-1 1,0 1-1,-1-1 1,0 1-1,1 0 1,-1 1-1,5 3 1,-7-5-29,1 1 1,-1-1-1,0 1 1,1-1-1,-1 1 1,0-1-1,0 1 1,0 0-1,0 0 1,-1 0-1,1-1 1,0 1-1,-1 0 1,1 0-1,-1 0 1,0 0-1,1 0 1,-1 0-1,0 0 1,0 0 0,0 0-1,-1 0 1,1 0-1,-1 3 1,-2 4 79,0-1 0,-1 1 1,0-1-1,0 0 1,-1 0-1,0 0 0,-1-1 1,-9 12-1,-4 0 63,-36 26 0,43-35-157,1 1 0,0 0-1,0 0 1,1 1-1,-13 19 1,6-12-25,15-17-12,-1 0-1,1 1 0,0-1 1,0 1-1,0 0 0,0-1 1,-2 6-1,4-7 1,-1 0 0,1 0-1,0 0 1,0 0 0,0 0 0,0 0 0,0 0 0,0 0-1,0 0 1,0 0 0,1 0 0,-1 0 0,0 0 0,1 0 0,-1 0-1,1 0 1,-1 0 0,1 0 0,-1 0 0,1 0 0,-1-1 0,1 1-1,0 0 1,-1 0 0,1-1 0,0 1 0,0 0 0,1 0-1,21 16 3,1 0 0,1-2 1,46 21-1,1 1-16,-66-34 32,-2 1 0,1-1-1,0 1 1,0 0 0,-1 0 0,0 0 0,0 1-1,0-1 1,-1 1 0,1 0 0,2 7-1,-4-10 13,-1 1 0,0 0-1,0 0 1,0-1 0,0 1-1,0 0 1,-1 0 0,1 0-1,-1 0 1,0 0 0,0 0-1,0 0 1,0 0-1,0 0 1,-1 0 0,1 0-1,-1 0 1,0 0 0,0 0-1,0 0 1,0-1 0,-1 1-1,-2 4 1,-4 2 18,0 0 0,-1 0-1,0-1 1,0 0 0,-1 0 0,0-1 0,0-1-1,-1 0 1,0 0 0,0-1 0,0 0 0,-1-1 0,0 0-1,-13 2 1,-21 3-791,-1-1 0,-59 1 0,72-8-1141,1-1 0,-40-6 0,-15-9-5660,58 4 3337,30 10 4054,-1 1 1,0 0 0,1-1 0,-1 1 0,0-1 0,1 1 0,-1-1 0,1 0-1,-1 1 1,1-1 0,-1 1 0,1-1 0,-1 0 0,1 0 0,0 1 0,-1-1-1,1 0 1,0 0 0,-1 1 0,1-1 0,0 0 0,0 0 0,0 1 0,0-1 0,0 0-1,0 0 1,0 0 0,0 1 0,0-1 0,0 0 0,0 0 0,1 0 0,-1 1-1,1-2 1,9-12-2102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50 924,'-3'8'5204,"-8"-1"-3048,0-1 6047,10-5-8150,1-1 0,0 1 0,0-1 0,-1 1-1,1-1 1,0 1 0,0-1 0,0 1 0,-1-1 0,1 1 0,0-1 0,0 1 0,0-1 0,0 1 0,0-1 0,0 1 0,0 0 0,0-1-1,1 1 1,-1-1 0,0 1 0,0-1 0,0 1 0,0-1 0,1 1 0,-1-1 0,0 1 0,1-1 0,-1 0 0,0 1 0,1-1 0,-1 1-1,0-1 1,1 0 0,-1 1 0,1-1 0,-1 0 0,1 1 0,-1-1 0,1 0 0,-1 0 0,1 0 0,-1 1 0,1-1 0,-1 0 0,1 0-1,0 0 1,30 9-50,-27-9-132,-3 0 74,-1 1-1,1-1 1,-1 0 0,1 0-1,0 0 1,-1 0 0,1 0 0,-1 0-1,1 0 1,0 0 0,-1 0-1,1 0 1,-1 0 0,1 0-1,0 0 1,-1 0 0,1 0 0,-1-1-1,1 1 1,-1 0 0,1 0-1,0-1 1,-1 1 0,1 0-1,-1-1 1,0 1 0,1-1 0,-1 1-1,1-1 1,-1 1 0,0-1-1,1 1 1,-1-1 0,0 1 0,1-1-1,-1 0-64,0 0-1,0 0 1,1 0-1,-1 1 1,0-1-1,1 0 1,-1 0 0,0 1-1,1-1 1,-1 0-1,1 1 1,-1-1-1,1 0 1,-1 1-1,1-1 1,-1 1 0,1-1-1,0 1 1,-1-1-1,1 1 1,0-1-1,1 0 1,23-9-1812,1-1-1219,-12-5 632,-11 13 2051,-1 0-1,1 0 0,0 0 0,0 0 0,0 0 0,0 1 0,6-4 0,24-8-1270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84,'12'-6'1008,"1"1"0,-1 1-1,1 0 1,0 1 0,0 0 0,21-2 0,34-7 6216,-59 11-6255,-1-1 0,2 1 1,-1 1-1,0 0 1,14 1-1,14 1 467,-29-2-1283,0 0 0,0 1 1,0 0-1,0 0 1,0 1-1,0 0 0,0 0 1,-1 1-1,1 0 1,-1 1-1,0-1 0,0 1 1,0 0-1,0 1 1,-1 0-1,0 0 0,0 0 1,0 1-1,-1 0 1,1 0-1,-1 1 0,-1-1 1,1 1-1,5 13 1,-5-6-67,0 0 1,-1 0 0,-1 0 0,0 1-1,-1 0 1,-1-1 0,0 1 0,-1 0-1,-1-1 1,0 1 0,-1 0 0,0-1-1,-1 1 1,-1-1 0,0 0 0,-1 0-1,-1-1 1,0 1 0,-9 13-1,-31 79 41,31-69-101,-12 45-2,22-64-98,0 0 0,-1-1 0,0 0 0,-2 0 0,0-1 1,-16 25-1,18-33-268,1 0 0,0 1 0,-5 12 1,-2 4-1552,12-24 1643,0-1-1,0 1 0,-1-1 0,1 1 1,0 0-1,0-1 0,-1 1 0,1-1 0,-1 1 1,1 0-1,0-1 0,-1 1 0,1-1 0,-1 1 1,1-1-1,-1 0 0,1 1 0,-1-1 0,0 1 1,1-1-1,-1 0 0,1 0 0,-1 1 1,0-1-1,1 0 0,-1 0 0,0 0 0,1 0 1,-1 0-1,0 1 0,1-1 0,-1 0 0,0-1 1,1 1-1,-1 0 0,0 0 0,1 0 1,-1 0-1,0 0 0,1-1 0,-1 1 0,1 0 1,-1-1-1,0 1 0,1 0 0,-1-1 0,1 1 1,-1-1-1,1 1 0,-1-1 0,-1-1-356,1 0 0,-1 0 0,1 0 0,0-1 0,0 1 0,0 0 0,0 0-1,0-1 1,1 1 0,-1 0 0,1-1 0,-1 1 0,1-3 0,0-10-1189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62 122 1196,'-10'-6'1848,"7"4"-1004,0 0-1,0 1 1,0-1 0,0 0-1,0 1 1,0 0 0,-1 0-1,1 0 1,0 0 0,-7 0-1,0-1 1873,12-1 52,23-7-626,-3 6-1728,0 1 1,0 1-1,33 0 1,1 0-139,93-3-198,78-5-1512,-118 1-89,137-18-7367,-134 13 1859,-85 7 5151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253 122 1260,'-24'-18'4330,"20"15"-3391,1 0-1,-1 0 1,0 0-1,0 1 1,0 0-1,0-1 0,-8-2 1,-11-3 3006,20 7-2741,7-2-605,7-1-273,234-20 1008,-101 13-711,-60 2-121,176-10 1514,-254 19-1890,1 0-1,-1 0 1,1 1 0,-1-1 0,1 2 0,-1-1 0,0 1-1,1 0 1,-1 0 0,0 1 0,10 5 0,-14-6-53,1 0 0,-1 0 0,0 1 1,0-1-1,0 1 0,0-1 0,0 1 1,0 0-1,-1 0 0,1 0 0,-1 0 1,0 0-1,0 0 0,0 0 0,0 0 1,0 0-1,-1 1 0,1-1 0,-1 0 1,0 0-1,0 1 0,0-1 0,-1 0 1,1 0-1,-2 6 0,-3 7 137,0 0 0,0-1 1,-13 24-1,0 0 45,11-24-171,-1 1 0,-1-1 0,-12 16 0,9-15-1,-17 36 0,11-17-36,-13 30 10,2 1-1,-20 72 1,44-125-56,0 0-1,-1 0 1,0 0-1,-14 21 1,11-20-49,0 2 1,-7 17 0,-37 81-2628,52-112 2322,1 0 0,-1 0 0,0 0 0,0 0 0,0 0 0,0 0 0,0 0 0,-1-1 0,1 1 0,0 0 0,-1-1 0,1 1 0,-1-1 0,0 0 0,1 1 0,-1-1 0,0 0 0,0 0 0,0 0 0,0 0 0,0 0 0,0-1 0,0 1 0,0-1 0,-3 1 0,-4 0-1360,0-1 1,0-1-1,0 0 1,0 0-1,-10-3 1,11 3 900,-11-5-1598,15-1 327</inkml:trace>
  <inkml:trace contextRef="#ctx0" brushRef="#br0" timeOffset="1">25 699 1356,'-3'-4'1310,"-1"0"0,1 0 1,0-1-1,0 1 0,-3-8 0,6 11-1088,0 0 0,-1 1 0,1-1 0,-1 0 0,1 0 0,0 0 0,0 0 0,0 0 0,-1 1 0,1-1 0,0 0 0,0 0 0,0 0-1,0 0 1,0 0 0,1 0 0,-1 0 0,0 0 0,0 1 0,0-1 0,1 0 0,-1 0 0,1 0 0,-1 0 0,0 1 0,1-1 0,-1 0 0,1 0 0,0 1 0,-1-1 0,1 0-1,0 1 1,-1-1 0,1 1 0,0-1 0,0 1 0,-1-1 0,1 1 0,1-1 0,50-16 872,0 2-1,0 2 1,72-7-1,162-2-3054,-286 22 1958,154-15-4236,-50-4-2763,-15 6-481,-53 12 5762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1104,'-4'2'761,"1"0"0,-1 0 0,1 1-1,-1-1 1,1 1 0,0-1 0,0 1 0,0 0-1,0 0 1,1 1 0,-1-1 0,-2 6 0,4-8-522,0 0 0,0 0 0,0 0 0,0 1 0,1-1 0,-1 0 0,0 1 1,1-1-1,-1 1 0,1-1 0,-1 0 0,1 1 0,0-1 0,0 1 0,0-1 0,-1 1 1,1-1-1,1 1 0,-1-1 0,0 1 0,0-1 0,0 1 0,1-1 0,-1 1 1,1-1-1,-1 1 0,1-1 0,0 0 0,-1 1 0,1-1 0,0 0 0,0 0 1,0 1-1,0-1 0,0 0 0,0 0 0,2 1 0,73 41-926,-73-42 145,0 0 1,-1 0 0,1 0-1,0 0 1,0-1-1,0 1 1,0-1 0,1 1-1,5-1 1,22-6-10209,3 5 8704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1093 6 780,'4'2'740,"0"0"0,0 0 1,1 0-1,-1-1 0,1 0 0,0 0 0,-1 0 1,1 0-1,7 0 0,-2 1 506,-20 3-320,0 0-227,18-3-69,56-2 3568,-52-7-3260,2 5-599,-14 2-315,1-1-1,0 1 0,-1 0 1,1-1-1,0 1 0,0 0 0,-1 0 1,1-1-1,0 1 0,0 0 1,-1 0-1,1 0 0,0 0 1,0 0-1,0 0 0,-1 0 1,1 1-1,0-1 0,0 0 0,-1 0 1,1 1-1,0-1 0,-1 0 1,1 1-1,1 0 0,-4-1 308,1 0-271,1 1 0,-1-1 0,1 0 0,-1 1-1,1-1 1,-1 0 0,1 0 0,-1 0 0,1 0 0,-1 0 0,1 0-1,-1 0 1,1 0 0,-1 0 0,1 0 0,-1 0 0,1 0 0,-1 0-1,1 0 1,-1 0 0,0 0 0,1 0 0,-1-1 0,1 1 0,0 0-1,-1 0 1,1-1 0,-1 1 0,1 0 0,-1-1 0,1 1 0,0 0-1,-1-1 1,1 1 0,0-1 0,-1 1 0,1-1 0,0 1 0,-1-1 0,1 1-1,0-1 1,-38 1 2108,2-7-998,34 7-772,1-1-383,1 1 0,0-1 1,-1 1-1,1-1 0,-1 1 0,1-1 0,-1 1 1,1-1-1,-1 1 0,0 0 0,1-1 0,-1 1 1,1 0-1,-1 0 0,0-1 0,1 1 0,-1 0 1,0 0-1,1 0 0,-2 0 0,-69-3 149,39 1-105,0 1 1,-48 5-1,13 4 26,31-5 5,-41 9 0,-20 8 14,21 0-10,55-16-23,1 1 0,-30 11 0,-3 6 74,15-7 54,-48 26-1,62-29-143,-17 11 42,23-10-77,1 1 1,-22 23 0,13-10-12,-24 33 42,29-39-36,18-19-13,0 0 0,1 1 1,-1-1-1,1 1 0,-1 0 0,1-1 0,0 1 1,0 0-1,0 0 0,-2 6 0,-34 126 43,36-125-38,1-1 0,0 1 1,1 0-1,0 0 0,0-1 1,1 1-1,0 0 0,1-1 1,0 1-1,1-1 0,0 0 1,0 1-1,9 16 0,-7-19 0,0 0 0,0 0 0,0 0 0,1-1 0,8 9 0,-8-11-1,-1 1-1,-1 0 1,1 0-1,-1 0 1,0 0 0,0 1-1,0 0 1,-1 0 0,5 11-1,-7-12-4,1 0 0,-1 0 0,1-1-1,0 1 1,1 0 0,-1-1-1,1 1 1,0-1 0,0 0 0,0 0-1,1 0 1,5 5 0,25 30-3,-28-31 7,0-1 0,0 0 0,1 0 0,12 10 0,7 0 30,1-1-1,1-2 1,43 16 0,-33-14-4,-15-9 0,0 0-1,1-2 1,-1 0 0,1-2-1,25 1 1,3 1 66,-19-3 35,1-1-1,0-1 0,52-8 0,-1 1 161,-45 2-85,-30 5-149,0-1 0,1-1 1,-1 0-1,12-4 0,-5 1 41,-1 1 0,29-4 0,-33 7-32,0-1 0,-1 0 0,1-1 1,-1-1-1,22-8 0,-23 7 1,1 1-1,-1 0 1,20-5 0,-18 6 17,-1 0-1,0-1 1,21-9-1,-25 8-58,9-3 82,-1-1 0,21-17 0,-12 10 64,-21 14-140,0 1 0,0-1 1,0 0-1,0 0 0,0 0 0,-1 0 0,1-1 1,-1 1-1,0-1 0,0 1 0,1-1 0,-2 0 1,3-3-1,3-9 162,0 0 0,-2-1 0,0 0 0,0 1 1,-1-2-1,-2 1 0,1 0 0,-1-29 0,-2-68-37,1 106-157,0-1 0,0 0 0,0 1 0,1-1 0,5-12 0,-4 13 0,-1 0 0,0 0 0,0 0 0,-1-1 0,2-12 0,-3 15 0,0 0 0,0 1 0,0-1 0,0 0 0,-1 0 0,0 0 0,0 0 0,0 1 0,-1-1 0,1 1 0,-5-9 0,-19-51 0,-115-193 0,136 251-45,-1-1 0,0 1 1,-1 0-1,1 0 0,-1 1 0,0 0 1,0 0-1,-1 0 0,0 1 0,1 0 1,-1 0-1,-1 1 0,1-1 0,0 2 1,-1-1-1,0 1 0,0 0 0,1 1 1,-1 0-1,0 0 0,-11 0 0,-14 2-1744,-1 0 0,1 2 0,-52 12 0,65-11 324,12-3 163,0 1 0,0 0 0,1 0-1,-1 1 1,0 0 0,1 0-1,0 0 1,0 1 0,0 1 0,0-1-1,1 1 1,0 0 0,0 0-1,0 1 1,-6 7 0,-1 2-731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177 480,'17'-16'2456,"-15"15"-2062,0 0-1,-1 0 1,1 0 0,-1 0-1,0-1 1,1 1-1,-1-1 1,0 1-1,0-1 1,0 1-1,0-1 1,0 0 0,0 1-1,-1-1 1,1 0-1,-1 0 1,1 0-1,-1 1 1,1-1-1,-1 0 1,0 0 0,0 0-1,0 0 1,0-2-1,1-11 1269,-1-16 1622,0 29-3196,-1 1-1,1 0 1,0-1 0,0 1 0,-1 0 0,1 0 0,-1-1 0,1 1-1,-1 0 1,1 0 0,-1 0 0,0 0 0,0 0 0,1 0 0,-1 0-1,0 0 1,0 0 0,0 0 0,-2-1 0,-9-8 568,11 9-585,0 0-1,0 0 1,0 0 0,0 0 0,0 1 0,0-1 0,-1 0 0,1 0 0,0 1 0,0-1 0,-1 1-1,1-1 1,0 1 0,-1-1 0,1 1 0,0 0 0,-1 0 0,1 0 0,-1 0 0,-1 0 0,-9-1 374,1 0 0,-1-1 0,-16-4 0,14 2-32,0 2 1,1-1-1,-24 0 0,-28 0 399,-44 0 244,19 10-321,-172 34-1,233-33-700,0 1 0,1 1 0,0 2 0,-50 29 0,67-36-20,0 1 0,0 1 0,1 0 0,0 1 0,0 0-1,1 0 1,0 1 0,1 0 0,0 0 0,0 1 0,1 0-1,-8 15 1,-4 8 6,16-28-20,0 0 0,-1 0 0,2 1 0,-1 0 0,-3 11 0,4-9-1,0 1 0,0-1 0,1 1 0,0 17 0,1-22 5,0-1-1,1 1 0,0 0 1,0 0-1,0-1 0,0 1 1,0 0-1,1-1 0,0 1 0,0-1 1,0 0-1,0 0 0,5 6 1,-3-4 8,0-1 1,1 0 0,0 0-1,0 0 1,0 0 0,0-1-1,1 0 1,0 0 0,-1-1-1,1 1 1,0-1 0,0 0-1,0-1 1,0 1 0,0-1-1,1-1 1,-1 1 0,7-1-1,9-1 24,-1-2 1,1 0-1,38-11 0,-33 7-21,2-1-12,0-2 0,-1-2 1,0 0-1,39-24 0,-44 22-2,39-33 0,5-5 159,-50 40-54,-2 0-1,1-1 0,-2-1 0,1 0 1,-2-1-1,0-1 0,11-17 0,-20 28 0,1 1-1,0 0 0,0 0 0,0 0 0,0 1 1,10-5-1,-13 6-79,-16 3 278,13-1-287,0 0-1,0-1 1,0 1-1,0 0 1,0 0-1,0 0 1,0 0 0,0 0-1,0 0 1,0 0-1,0 0 1,0 1-1,0-1 1,0 0-1,0 0 1,0 1 0,0-1-1,0 1 1,0-1-1,0 1 1,1-1-1,-3 2 1,-8 11 77,0-2-50,1 0 0,0 1 0,1 1 0,1-1 0,0 2 0,-11 23 0,-11 74 71,25-95-102,0-1 13,0 0 1,-3 25-1,1 1 29,-16 49 0,4-19-23,-4 33-17,-42 153-26,60-239 8,-5 36 1,9-42-4,-1 0 0,0 1 1,-1-1-1,-1 0 1,-7 19-1,-1-5-105,10-20-39,0-1 0,-1 1 0,0-1-1,0 0 1,0 1 0,-7 7 0,-16 10-1350,3-3-4217,30-29-1752,15-18-203,-17 21 6781,1-1 0,0 1 1,1 1-1,0-1 1,11-7-1,29-8-1269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35 664,'74'-34'13923,"-73"34"-13805,-1 0 0,1 0-1,-1 0 1,0 0 0,1 0 0,-1 0 0,1 0 0,-1 0 0,1 0 0,-1 0 0,1 0 0,-1 0 0,1 0-1,-1 0 1,0 1 0,1-1 0,-1 0 0,1 0 0,-1 0 0,0 1 0,1-1 0,-1 0 0,0 1 0,1-1 0,-1 0-1,0 1 1,1-1 0,-1 0 0,0 1 0,0-1 0,1 1 0,-1-1 0,0 1 0,0-1 0,0 0 0,0 1 0,0-1-1,1 1 1,-1-1 0,0 1 0,0-1 0,0 1 0,0-1 0,0 1 0,-1-1 0,1 0 0,0 1 0,0 0 0,-4 7 512,1 0 0,0 0 0,0 0 1,1 1-1,-3 13 0,3-10-186,0-1-1,-1 0 0,-8 20 1,-76 182 1252,77-187-1643,5-11-27,1 0 1,0 1-1,-2 24 1,5-28-18,-1 1-1,0-1 1,-1 1 0,-1-1-1,-8 20 1,2-12-6,5-12-3,1 0 0,1 0 0,-1 0 0,-3 17 0,3-1-32,1-7-167,0 0 0,-1-1 0,0 1 0,-8 15 0,10-29-57,0-1-1,0 1 1,0-1 0,0 0-1,-1 1 1,1-1-1,-1 0 1,1-1 0,-1 1-1,-5 2 1,5-2-160,-2-12-8024,4 9 8225,1 0 0,0 1-1,0-1 1,0 1 0,0-1-1,0 0 1,0 1 0,1-1-1,-1 1 1,0-1 0,0 0 0,0 1-1,0-1 1,1 1 0,-1-1-1,0 1 1,1-1 0,-1 1-1,0-1 1,1 1 0,0-2 0,21-21-3858,33-16-365,-6 12 2626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9 600,'5'0'1320,"1"0"-1,0 0 1,-1 1 0,1-1-1,-1 1 1,10 3 0,-12-3-34,-29-4 2723,-16 5-2163,6-1-374,-8 0 326,0 1-1,-56 10 1,46-3-928,24-5-455,0 2 0,0 1 0,1 1 0,-39 16 0,-1 7 141,32-16-322,1 2 0,0 1 1,1 2-1,-56 43 1,73-48-170,0 1 1,0 1 0,2 1-1,0 1 1,-24 37 0,30-39-38,1 0 1,1 1 0,0 0 0,1 0-1,1 1 1,1 0 0,1 0 0,1 0 0,0 1-1,1-1 1,2 1 0,0-1 0,4 32-1,-2-40-19,1-1 0,0 0 0,1 0 0,1 0 0,-1 0-1,2-1 1,-1 0 0,1 0 0,0 0 0,12 12 0,10 8 30,44 36 0,-40-40-28,2-1 0,0-1 0,2-2 0,0-1 0,1-3 0,1 0 0,0-3 0,1-1 0,1-2 0,0-1 0,0-2 0,1-3 0,0 0 0,0-3-1,0-1 1,73-9 0,-65-1 84,73-24-1,13-4 160,-83 25 24,0-2 0,-2-3 0,0-2 0,-1-2 0,-1-2 0,55-36 0,-92 51-170,0-1 1,0 0 0,-1-1 0,0 0-1,14-18 1,2-3-59,-14 16-50,-1 1 1,0-1-1,-1-1 0,-1 0 0,0 0 0,8-23 0,-13 26 0,0 1 0,0-1 0,-1 0 0,-1 0 0,0 0 0,-1 0 0,0 0 0,-1-1 0,-3-22 0,1 19 0,0 1 0,-1 0 0,-1 1 0,-1-1 0,0 1 0,-1-1 0,-1 1 0,0 1 0,-1 0 0,-19-26 0,3 13 1,-2 2 0,-1 0 0,-1 2 0,-1 1 1,0 1-1,-2 1 0,-1 2 0,0 1 0,-1 2 0,-67-22 0,69 29-878,0 2 0,0 0 0,-1 2-1,-43 0 1,35 3-1264,13 1-2159,-36 3-1,53-2 2370,0 1 0,-1 0 1,2 0-1,-1 1 0,0 1 0,1 0 0,-12 6 0,-2 3-45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58 388,'1'0'152,"-1"-1"0,1 1-1,0-1 1,-1 1 0,1-1 0,-1 0 0,1 1-1,-1-1 1,0 0 0,1 1 0,-1-1 0,0 0-1,1 0 1,-1 0 0,0 1 0,0-1 0,0 0-1,1 0 1,-1 0 0,0 1 0,0-1 0,0 0-1,0 0 1,-1 0 0,1 1 0,0-1 0,0 0-1,0 0 1,-1 1 0,1-1 0,0 0-1,-1 0 1,0 0 0,-1-1 363,0 0 0,0 1 0,0-1 0,0 1 0,0-1 0,0 1 0,0 0 1,-1 0-1,1 0 0,0 0 0,-4 0 0,-15-4 2810,10 2-22,32 3-1518,38 6 41,9 2-783,-31-7-721,43 9 0,-50-6-265,-1-1 0,1-1 0,41-2 0,-29-4-56,80-5 12,-98 4-644,1-1-1035,-12 9-2303,-21-7 2534,1 1-1,0 0 1,-1 1-1,1 0 1,-1 0-1,-14-1 0,8 2-76,0 0 0,-27 3-1,14 4-257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53 1740,'0'0'87,"1"-1"-1,-1 1 1,0 0 0,0 0-1,0 0 1,0 0-1,0 0 1,0-1 0,0 1-1,0 0 1,0 0-1,0 0 1,0-1-1,0 1 1,0 0 0,0 0-1,1 0 1,-2 0-1,1-1 1,0 1 0,0 0-1,0 0 1,0 0-1,0-1 1,0 1 0,0 0-1,0 0 1,0 0-1,0 0 1,0-1 0,0 1-1,0 0 1,-1 0-1,1 0 1,0 0 0,0 0-1,0-1 1,0 1-1,0 0 1,-1 0 0,1 0-1,0 0 1,0 0-1,0 0 1,0 0 0,-1 0-1,1 0 1,0 0-1,0 0 1,0 0 0,0-1-1,-1 1 1,1 0-1,0 0 1,0 0 0,0 1-1,-1-1 1,1 0-1,-12-5 2009,0 1 0,0 0 0,-21-3 0,-8-2 174,20 4-1694,-1 1-1,0 1 0,0 0 1,-1 2-1,1 1 1,0 0-1,0 2 0,-29 5 1,16 0-308,0 3 1,0 0 0,0 2 0,-39 20-1,49-18 31,-37 25 0,33-19-120,8-5-54,1 0 0,1 2 0,-18 20 0,31-28-89,0-1 0,1 1 0,0 1 0,0-1 0,1 1 0,0-1 0,1 1 0,0 0 0,-2 20 0,-2 0 25,6-27-41,0 0 0,0 0 0,1 0 0,-1 0 0,1 0 0,0 0 0,0 0 0,0 0 0,0 1 0,0-1 0,1 0 0,-1 0 0,1 0 0,0 0 0,0 0 0,0 0 0,0 0 0,1-1 0,-1 1 1,1 0-1,-1-1 0,5 6 0,-3-6 5,0 0 1,0 0 0,0 0 0,1 0 0,-1-1 0,0 1 0,1-1 0,-1 0 0,1 0 0,0 0 0,-1 0 0,1-1 0,0 1-1,-1-1 1,1 0 0,0 0 0,-1 0 0,7-2 0,7-2 37,0-1-1,-1 0 1,1-2-1,-2 1 1,1-2-1,-1 0 1,20-15-1,8-2 30,5-7 161,-1-1-1,54-49 1,-82 66-124,-8 7-41,-3 2 52,1 0 0,-1-1 0,0 0-1,0 0 1,-1 0 0,10-17 0,-13 20 18,0-1-1,0 1 1,0 0 0,1 0-1,0 0 1,0 0 0,0 1-1,7-4 1,-10 6 81,1 2-20,-8 9-122,-16 24 47,-21 41 0,13-22-76,17-31-24,-19 42-1,-9 43 31,24-65-46,2 0 1,1 1-1,-9 63 1,-1 0-4,14-70-22,-46 149-51,52-174-6,0 0 0,1 0 0,0 0 0,1 1 0,0-1 0,0 0 1,2 13-1,-1-17-41,-2 0-376,-1 0 0,1-1 0,-1 1 0,1-1 0,-1 1 0,-1-1 0,1 0 0,-5 5 0,47-43-15950,5 5 11806,-11 8 2022,-5-2 455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4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1140,'50'-7'7491,"-42"6"-4735,-17-1 486,1 2-739,17 4-1963,112 24 1727,-85-22-2055,-1 2 0,1 1 0,-1 2 0,-1 2 0,37 18 0,-67-29-133,1 1 0,-1 0 0,1 0 0,-1 0 0,0 1 0,0-1 0,-1 1 0,1 0 0,-1 0 0,5 7 0,-7-8 0,0 0 0,1-1 0,-1 1 0,0 0 0,-1 0 0,1 0 0,0 1 0,-1-1 0,0 0 0,1 0 0,-1 0 0,-1 0 0,1 0 0,0 0 0,-1 0 0,1 1 0,-1-1 0,0 0 0,-2 3-1,-3 8 298,0-1-1,-2 0 0,1 0 1,-2-1-1,0 0 0,-13 15 1,-71 60 1603,61-58-1524,0-4-89,24-19-281,-1 0 1,1 1-1,0 0 0,1 0 0,-1 1 0,2-1 1,-1 2-1,-10 15 0,17-23-80,0 0 0,0 0 0,0 0 0,0 0 0,0-1 0,0 1 0,0 0 0,0 0-1,0 0 1,0 0 0,0-1 0,0 1 0,1 0 0,-1 0 0,0 0 0,1-1 0,-1 1 0,0 0 0,1 0 0,-1-1 0,1 1 0,-1 0 0,1-1-1,-1 1 1,1 0 0,0-1 0,-1 1 0,1-1 0,0 1 0,0-1 0,-1 0 0,1 1 0,0-1 0,0 0 0,-1 1 0,2-1 0,34 10 100,-5-8-64,0-1 0,0-1 1,49-8-1,93-24-1096,-82 13-852,-86 18 1397,0 1-1,0-1 1,0-1-1,0 1 1,-1-1-1,1 0 1,0 0 0,-1 0-1,1 0 1,-1-1-1,0 0 1,6-4-1,-8 1-1891,-13 2-3198,5 4 4689,0 0-1,0 0 1,0 0-1,0 1 1,-1-1 0,1 1-1,0 1 1,0-1-1,-8 5 1,-33 7-1486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15 1192,'-5'-2'846,"1"-1"-1,-1 1 0,0 1 1,0-1-1,0 1 1,0 0-1,0 0 1,-6-1-1,-2 2-116,0 1 0,-1 0 0,-22 4 0,-28 3 623,-78-1 2597,119-5-3359,-1 1-1,1 2 0,-32 9 0,7-2 53,-83 28 848,81-22-948,-50 26 455,12-4-345,67-31-542,1 0-1,1 1 1,0 1 0,0 1-1,2 0 1,-20 18 0,4-5-23,24-18-73,0-1 0,1 1 0,0 1 0,0-1 0,0 1 0,1 1 0,0 0-1,-10 18 1,-18 26 28,6-12-20,8-1-16,-6 11 0,19-40-22,2 0-1,-1 0 0,2 1 0,-1 0 1,2 0-1,-5 17 0,-1 1-14,-2-7-1,11-21 31,-1 0 0,1 0 0,0 1 0,0-1 0,0 0 0,0 1-1,0-1 1,0 1 0,1-1 0,-1 1 0,1 0 0,0 2 0,-1 2 15,1 0 1,1 0-1,0-1 1,0 1-1,0 0 1,1-1-1,-1 1 1,2-1-1,-1 1 1,1-1 0,0 0-1,0 0 1,0 0-1,1-1 1,7 9-1,3 15-7,-13-25-8,0 0 0,1 0 0,0 0 0,0-1 0,0 1 1,0 0-1,0-1 0,1 1 0,0-1 0,-1 0 0,1 0 1,0 0-1,7 5 0,-5-6 2,128 67 59,-105-59-59,2 0-1,33 5 1,6 1-7,33 3 45,-90-18-18,1 0 12,1-1 1,-1 0-1,1-1 0,-1-1 0,15-3 1,18-2 102,-13 1 76,54-18-1,-44 11-55,-5 0 156,0-1 0,56-32 1,-13 6 180,-65 32-294,0-1-1,0 0 0,27-23 1,-5 4 392,-26 17-334,0 1 1,-1-2 0,16-18-1,10-12 336,-28 32-354,0 0 0,13-19 0,1-1 104,-18 22-262,-1 1 0,0 0 0,0-1 0,-1 0 0,0 0 1,0 0-1,-1 0 0,2-12 0,2-5 102,-4 16-133,-1 1 0,0 0 1,0-1-1,-1 1 0,0-1 1,-1-9-1,-1-14 79,2 19-125,-2 0 0,1 1 0,-2-1 0,0 1 0,0-1 0,-1 1 0,-1 0 0,0 0 0,-1 1 0,0 0 0,0 0 0,-1 0 0,-15-17 0,13 20-1,1 0 0,-1 1-1,0 1 1,0-1 0,-1 2 0,0-1-1,0 1 1,-19-6 0,-88-23-344,108 32 257,-14-3-512,-1 2-1,-44-2 1,31 4-126,-98-4-4275,2 10-5629,78 3 5017,51-8 4997,-1 1 1,1 0-1,0 0 1,0 1-1,0-1 1,0 1-1,0 0 1,0 0-1,1 0 1,-5 3 0,-3 2-1219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24 604,'6'0'960,"-5"1"-797,-1-1 0,1 0 0,-1 0 0,1 0 0,0 0-1,-1 1 1,1-1 0,0 0 0,-1 0 0,1 0 0,0 0 0,-1-1 0,1 1 0,0 0 0,-1 0-1,1 0 1,0 0 0,-1-1 0,1 1 0,-1 0 0,1 0 0,0-1 0,-1 1 0,1-1-1,-1 1 1,-1-11 9698,-7 4-8336,3 6-919,0 0 0,1 0 0,-1 1-1,0 0 1,1 0 0,-6 0 0,-51 12-457,44-8 306,-25 7-52,1 1 0,-76 35-1,-76 55 225,172-89-600,0 0 0,1 1-1,-28 28 1,39-35-22,1 1 0,1 1-1,-1-1 1,2 1 0,-1 1 0,1-1-1,0 1 1,1 0 0,0 0-1,-4 15 1,8-17-2,0 0-1,0-1 0,0 1 0,2 14 1,0-2-48,-1-18 35,1 1 0,-1-1-1,1 0 1,-1 1 0,1-1 0,0 0 0,0 0 0,0 0 0,0 0-1,1 0 1,-1 0 0,1 0 0,-1 0 0,1 0 0,-1 0-1,1-1 1,0 1 0,0-1 0,0 1 0,0-1 0,0 0 0,0 0-1,0 0 1,1 0 0,-1 0 0,0 0 0,0 0 0,1-1 0,-1 0-1,1 1 1,-1-1 0,0 0 0,1 0 0,-1 0 0,3-1-1,27-5 37,12-7 47,-20 4-9,-12 4-6,0 0 1,0-1 0,19-12-1,17-12 136,-28 18-40,0 0 1,31-27 0,-40 29-100,9-6 198,-2-1 0,0-1 0,-1-1-1,24-34 1,-36 43 38,1 1 0,0 0-1,0 0 1,0 1 0,2 0 0,-1 0-1,1 1 1,14-12 0,-20 18 258,-2 1-535,-1-1 1,1 1-1,-1 0 1,1 0-1,-1 0 1,1-1-1,-1 1 1,1 0-1,0 0 1,-1 0-1,1 0 1,-1 0 0,1 0-1,-1 0 1,1 0-1,-1 0 1,1 0-1,-1 0 1,1 0-1,-1 0 1,1 0-1,-1 1 1,1-1-1,-1 0 1,1 0-1,0 0 1,-1 1-1,1-1 1,-1 0 0,1 1-1,0-1 1,-1 1-1,-11 12 297,-9 26 93,1 1 1,3 0 0,-16 54 0,-28 136 18,37-132-193,14-56-142,2-7 13,-14 37 0,-26 99 80,31-102-141,4-46-33,10-19-8,1 0 0,-1 0 0,1 1 0,0-1 0,0 0-1,1 1 1,-1 0 0,1-1 0,0 1 0,0 0 0,0 5 0,1-6-83,-1-1 1,0 0-1,0 0 1,0 0-1,0 1 1,0-1-1,0 0 1,-1 0-1,0-1 1,1 1-1,-1 0 1,0 0-1,0-1 1,-1 1-1,1-1 1,0 0-1,-1 0 1,0 0-1,1 0 1,-1 0-1,0 0 1,0-1-1,-5 2 1,0 1-966,-1 0 0,1-1 0,-1 0 0,0-1 1,0 0-1,0-1 0,-17 2 0,25-3 711,0 0-1,0-1 0,0 1 0,0 0 0,0 0 0,0 0 0,0-1 0,0 1 1,1 0-1,-1-1 0,0 1 0,0-1 0,0 1 0,1-1 0,-1 1 0,0-1 1,0 0-1,1 1 0,-1-1 0,1 0 0,-1 0 0,1 1 0,-1-1 1,1 0-1,-1-1 0,-5-6-2183,6 8 2324,0-1 1,0 1-1,0-1 1,0 0-1,0 1 0,0-1 1,0 1-1,1-1 1,-1 0-1,0 1 0,0-1 1,0 1-1,1-1 1,-1 1-1,0-1 0,1 1 1,-1-1-1,0 1 1,1-1-1,-1 1 0,0-1 1,1 1-1,-1 0 1,1-1-1,-1 1 0,1 0 1,0-1-1,19-13-2255,14 0 498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43 1236,'27'-15'2499,"22"-12"10165,-49 30-12017,-1 1 0,1 0 0,0 0 0,0 0 1,1-1-1,-1 1 0,2 5 0,45 34 1220,-41-38-1640,1 1 0,0-1 0,0-1-1,1 0 1,-1 0 0,1 0-1,0-1 1,12 4 0,-13-6-132,0 1 1,1 0-1,-1 1 1,0 0-1,-1 0 1,1 0-1,0 1 0,-1 0 1,8 6-1,17 12 237,-27-20-283,1 0 1,-1 1-1,0 0 0,-1 0 1,7 6-1,-9-8-45,-1-1 0,1 1 1,-1 0-1,1-1 0,-1 1 1,1 0-1,-1 0 0,0-1 0,1 1 1,-1 0-1,0 0 0,1-1 1,-1 1-1,0 0 0,0 0 1,0 0-1,0 0 0,0-1 0,0 1 1,0 0-1,0 0 0,0 0 1,0 0-1,-1-1 0,1 1 1,0 0-1,0 0 0,-1 0 0,1-1 1,-1 1-1,1 0 0,-1-1 1,1 1-1,-1 0 0,1-1 1,-1 1-1,1 0 0,-1-1 0,0 1 1,1-1-1,-1 1 0,0-1 1,-1 1-1,-34 16 15,32-16 3,-27 9 39,0-1 0,-57 9 0,60-11-56,26-6-4,-1 0-1,1 0 1,0 0 0,-1 0 0,1-1-1,-1 0 1,0 1 0,-4-1 0,4 0 3,1 0 1,0 0 0,-1 0 0,1 1 0,0-1 0,-1 1 0,1-1 0,0 1-1,0 0 1,0 0 0,-1 0 0,1 0 0,0 0 0,0 0 0,-2 3 0,4-3 318,15-2-108,-8-4-153,-7 4-56,1 0 1,0 0-1,-1 1 0,1-1 0,0 1 0,0-1 0,-1 1 0,1-1 1,0 1-1,0-1 0,0 1 0,0 0 0,0 0 0,0-1 0,0 1 1,0 0-1,1 0 0,74-14-9,-53 8-33,-21 5 40,-2 0 42,1 0 0,-1 0 1,0 1-1,0-1 1,0 0-1,0 0 0,0 1 1,0-1-1,0 0 1,0 0-1,-1 1 1,1-1-1,0 0 0,0 0 1,-1 1-1,1-1 1,-1-1-1,-111-12-94,99 14 31,1 1-26,0-2 0,-1 1-1,1-2 1,-15-2 0,4-2-434,-2 0 1,1 2 0,-43-2-1,-19-2-437,7 8 784,79 5 638,0-8-212,0 1-69,0-1 256,-2-8 974,-7 9-1048,22-3 18,26-2 114,34 0 96,16 0-100,76 0 105,-141 6-577,-10 1-24,1-1 0,0 2-1,-1 0 1,1 1 0,-1 0 0,25 8 0,-10-2 58,-25-7-74,1 0 0,-1 0 0,0 0 0,0 0-1,0 1 1,0 0 0,0 0 0,0 0 0,-1 0 0,6 4 0,-7-4-23,0-1-1,-1 0 1,1 1 0,0-1 0,-1 1-1,1 0 1,-1 0 0,0-1-1,1 1 1,-1 0 0,0 0 0,0 0-1,0 0 1,0 0 0,-1 0-1,1 0 1,-1 1 0,1 1-1,-1-1-1,-1 0 0,0-1 0,1 1 0,-1 0 0,0-1 0,-1 1-1,1-1 1,0 0 0,-1 1 0,1-1 0,-1 0 0,0 0 0,0 0-1,1 0 1,-2 0 0,-1 2 0,-26 29 0,23-24 0,-1 0 0,0 0 0,-1-1 0,1 0 0,-13 8 0,-60 33 0,-2-4 0,-2-4 0,-90 30 0,132-51 0,37-19 0,14-1 0,76-7 0,-41 1 0,2 3 0,-1 1 0,72 7 0,-93-2 0,0 0 0,0 2 0,-1 0 0,1 2 0,24 10 0,-40-14 0,0 1 0,0-1 0,-1 1 0,1 0 0,-1 0 0,0 1 0,0 0 0,0 0 0,-1 1 0,0-1 0,0 1 0,0 0 0,-1 0 0,1 1 0,-2 0 0,1-1 0,-1 1 0,5 15 0,-6-14 0,0 1 0,-1-1 0,0 1 0,0 0 0,-1-1 0,0 1 0,0 0 0,-1-1 0,0 1 0,-1-1 0,0 1 0,0-1 0,-1 1 0,0-1 0,0 0 0,-1-1 0,0 1 0,-1 0 0,1-1 0,-11 12 0,7-9 0,-1 1 0,0-2 0,-1 1 0,1-2 0,-2 1 0,1-1 0,-1-1 0,0 0 0,-1 0 0,-21 8 0,14-8 0,-1-1 0,1-2 0,-1 0 0,0 0 0,0-2 0,-33-1 0,-61 1-51,-133-5-6821,234 2 5671,1 0 0,0-1 0,0-1-1,-14-5 1,-20-4-4595,36 10 4242,1-1 0,-1 0 1,1 0-1,-12-6 0,21 9 1554,0 0-88,-1 0 1,1 0-1,0-1 0,-1 1 0,1 0 0,-1 0 1,1 0-1,0 0 0,-1 0 0,1-1 1,0 1-1,-1 0 0,1 0 0,0 0 1,0-1-1,-1 1 0,1 0 0,0-1 0,-1 1 1,1 0-1,0-1 0,0 1 0,0 0 1,-1-1-1,1 1 0,0 0 0,0-1 1,0 1-1,0-1 0,0 1 0,0 0 1,0-1-1,0 0 0,19-12-2297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1 476,'24'4'1258,"-1"-1"-1,0 0 0,1-2 1,-1-1-1,1-1 1,24-4-1,42 0-224,744 26 2796,-587-1-3286,420 23 893,856-63 1041,-833 12-1835,-455 9-405,300 14 333,-198-3-175,-43-2-60,248 3 407,203 2 216,-580-5-766,78 1 169,187 3 573,-28-4-258,-257-5-527,108 11-34,90 3-55,286-12 66,-605-7-112,190 6 231,-149-4-127,-47-2-77,1 1-1,23 4 1,199 31 48,540 63 163,-572-86 6,-188-11-103,0-1 1,0-2-1,0 0 0,22-4 0,-22 3 124,-18 3-219,0-1-1,0 0 1,0 0 0,0 0 0,-1-1 0,1 1-1,0-1 1,0 1 0,0-1 0,0 0-1,-1 0 1,1 0 0,0-1 0,-1 1 0,1-1-1,3-2 1,-5 3-19,0 0 0,0 0 1,0-1-1,1 1 0,-1 0 0,0 0 0,1 0 0,-1 0 0,1 1 0,-1-1 0,1 0 0,0 1 0,-1-1 0,1 1 1,2-1-1,-2-3-142,-2 7-285,-38 5-2600,-114 6-6052,-61-29-4596,185 9 11640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5 720,'4'0'1772,"14"-2"-52,-15 1-970,0 1 1,1-1 0,-1 1-1,0 0 1,1-1 0,-1 2-1,1-1 1,-1 0 0,0 1-1,7 1 1,24 7 2666,30 24-1795,2-4-1,91 28 1,-87-33-1009,-64-22-582,102 39 752,-92-34-595,0 1 0,0 0-1,-1 1 1,19 15 0,-15 0 168,-7-6-93,-8-13-206,0-1 0,-1 1 0,0-1 0,0 1 0,0 0 0,0 0 0,-1 1-1,0-1 1,0 0 0,-1 1 0,1-1 0,-1 1 0,0 0 0,-1-1 0,1 1 0,-2 11 0,0-10-22,-1 1 0,-1-1 1,1 0-1,-1 0 0,-1 0 1,1-1-1,-1 1 0,-8 10 1,-10 17 41,18-26-75,-1 0-1,0 0 1,-1-1-1,0 1 0,-11 10 1,13-15-4,-13 13-877,-1-1 0,0-1 0,-1 0 0,0-2-1,-1 0 1,0-1 0,-37 13 0,-20-1-3426,33-12-719,-74 32-1,80-27 2790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0 708,'4'2'865,"-1"0"0,1 0 0,-1 0 1,1-1-1,0 0 0,0 0 0,-1 0 0,1 0 0,0 0 0,8 0 0,-10-1-144,-2-1-682,0 1-1,0 0 0,1 0 1,-1 0-1,0 0 1,0-1-1,0 1 1,1 0-1,-1 0 1,0 0-1,0 0 1,1 0-1,-1 0 1,0 0-1,0 0 1,1 0-1,-1 0 1,0 0-1,0 0 1,1 0-1,-1 0 1,0 0-1,0 0 1,1 0-1,-1 0 1,0 0-1,0 0 1,0 0-1,1 0 1,-1 0-1,0 1 1,0-1-1,0 0 1,1 0-1,-1 0 1,0 0-1,0 1 1,0-1-1,1 0 1,-1 0-1,0 1 1,0-1 7,0 0-1,0 0 1,0 0 0,-1 0-1,1 0 1,0 0 0,0 0-1,0 0 1,0 0 0,0 0 0,0 1-1,0-1 1,0 0 0,-1 0-1,1 0 1,0 0 0,0 0 0,0 0-1,0 1 1,0-1 0,0 0-1,0 0 1,0 0 0,0 0-1,0 0 1,0 0 0,0 1 0,0-1-1,0 0 1,0 0 0,0 0-1,0 0 1,0 0 0,0 1-1,0-1 1,0 0 0,0 0 0,0 0-1,0 0 1,0 0 0,1 0-1,-1 1 1,0-1 0,0 0-1,0 0 1,0 0 0,0 0 0,0 0-1,0 0 1,0 0 0,1 0-1,-1 0 1,0 0 0,0 0-1,0 1 1,0-1 0,0 0 0,0 0-1,1 0 1,-1 0 0,0 0-1,0 0 1,0 0 0,-9 2 669,1 1 1,-1 1-1,0 0 1,1 0-1,0 1 1,-11 7 0,-20 11 529,-72 28 197,3 6 0,-144 98 0,236-142-1387,1 0 1,0 1-1,1 1 1,-24 31-1,34-41-47,-18 21 36,18-23-37,0 1 1,1-1 0,0 1-1,0-1 1,0 1 0,0 0-1,1 0 1,-1 0 0,1 1-1,0-1 1,0 1 0,1-1-1,-1 1 1,1-1 0,0 1-1,0 0 1,0 6 0,1-7 6,0 0 0,0 0 1,0 0-1,1 0 1,-1 0-1,1 0 0,0-1 1,0 1-1,0 0 0,1 0 1,0-1-1,-1 1 0,1-1 1,0 1-1,1-1 0,4 6 1,-2-5 12,0 0 1,0-1 0,0 1-1,1-1 1,0 0-1,-1-1 1,1 1 0,0-1-1,10 2 1,-14-4-22,27 10 44,1-3 0,0 0 0,0-2-1,39 2 1,-27-5-69,0 2-1,44 11 1,-81-14 11,84 21-937,-62-16-19,9 1-539,-6-2-3659,-28-4 4652,-1 0 1,0-1-1,1 1 0,-1-1 1,0 0-1,1 0 0,-1 1 1,0-1-1,1 0 0,-1 0 0,1 0 1,-1 0-1,0 0 0,3-1 1,3 0-633,0 0 0,0 0 0,0 0 0,0 1 0,13 2 1,1-1-223,17-1-653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8 144,'-95'-4'10169,"2"1"-7137,-274 3 6655,348 1-9409,1 1 1,-1 1-1,1 0 1,0 2-1,1 0 0,-1 1 1,-24 12-1,31-13-210,-12 4 96,1 2 0,-23 15 0,40-22-142,0-1-1,0 1 0,1-1 0,-1 1 1,1 1-1,0-1 0,0 0 1,0 1-1,1 0 0,0 0 0,0 0 1,0 0-1,1 1 0,-4 8 0,2 3-9,0 1 0,1-1 0,1 1 0,0 0-1,2 28 1,1-40-8,-1-1-1,1 1 0,0 0 1,0-1-1,0 1 0,1-1 0,0 0 1,0 1-1,1-1 0,-1 0 1,1 0-1,0 0 0,1-1 1,-1 1-1,1-1 0,0 0 1,0 0-1,0 0 0,0 0 1,1-1-1,5 4 0,5 2 4,2 1 7,-1 0 0,2-1 0,-1-1 0,1-1 0,1 0 0,-1-2-1,36 7 1,-34-10 62,0-1 0,0-1 0,0-1 0,0-1 0,0-1 0,-1 0 0,1-2 0,32-11 0,-2-5 320,34-16 433,-76 32-718,0 1 0,0-2 0,0 1 0,-1-1 0,0-1 0,0 1 0,9-12 0,-13 11-12,1 0-1,-1 0 1,0 0 0,-1 0-1,1 0 1,1-14-1,-1 8 28,-2 8-95,1-1 0,-1 1-1,-1 0 1,1 0 0,-1-1 0,0 1-1,0 0 1,0-1 0,-1 1-1,0 0 1,0 0 0,0-1-1,-1 1 1,0 0 0,0 0-1,0 0 1,0 1 0,-1-1 0,0 0-1,0 1 1,0 0 0,0 0-1,-1 0 1,-5-5 0,1 3-178,0 0 1,-1 0 0,1 1-1,-1 0 1,0 1-1,-1 0 1,1 0 0,-1 1-1,1 0 1,-1 1-1,-19-3 1,-58 3-1831,26 1-4699,21-2-7892,45 5 12133,16 3 347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1 800,'21'2'1335,"-19"-1"-851,0-1-1,-1 1 1,1 0-1,0-1 1,0 1-1,0 0 1,-1 0-1,1 0 0,0 0 1,-1 1-1,3 1 1,-3-1-113,1 0 1,-1-1 0,0 1 0,-1 0 0,1 0-1,0 0 1,0 0 0,-1 0 0,1 0 0,-1 0-1,0 0 1,0 0 0,1 0 0,-1 0-1,-1 0 1,1 0 0,0 0 0,0 1 0,-1-1-1,1 0 1,-1 0 0,0-1 0,-1 4 0,-1 4 199,1-7-408,1 0 0,0 0 0,1 1 0,-1-1 0,0 1 0,1-1 0,-1 1 1,1-1-1,0 4 0,-1 1 100,0 0 1,0 0-1,0 0 1,-1-1-1,-4 13 1,3-12-188,0 0 0,1 1 0,0-1 0,1 1 0,-2 15 0,3-16-112,1 11-450,-2 0 0,-4 27-1,4-38-180,-1-1 1,0 1-1,0-1 0,0 0 0,-7 10 0,7 4-2706,2-14-231,13-4-3882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1 612,'-73'64'5717,"19"-14"-589,44-42-4170,2-2-330,0 1 0,0 0 0,1 0 0,-7 9 0,12-14-458,1-1 1,0 1 0,0 0 0,0 0-1,0 0 1,0 0 0,0 0 0,0 0-1,0 0 1,1 0 0,-1 0 0,1 0-1,0 0 1,-1 0 0,1 0 0,0 0 0,0 1-1,1-1 1,-1 0 0,0 0 0,1 0-1,-1 0 1,1 0 0,0 0 0,-1 0-1,3 3 1,1-2 60,0 1-1,1-1 1,-1 1 0,1-2-1,0 1 1,0 0-1,0-1 1,0 0 0,0 0-1,10 2 1,9 4 398,-8-3-360,1 0-1,0-2 1,-1 1 0,1-2 0,26 0-1,-4 1-9,2-1-543,1-2 0,80-9 1,-12-1-5772,-98 1 4316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39 500,'2'-3'745,"-1"0"-1,1 1 1,0-1 0,0 0-1,0 1 1,0 0 0,0 0-1,0-1 1,1 1 0,-1 1-1,1-1 1,-1 0-1,1 0 1,3-1 0,-2 2-393,-1 0 0,1 1 0,0-1 0,-1 1 0,1-1 0,0 1 1,0 0-1,-1 1 0,8 0 0,-4 0 54,134 6 2473,-69-6-2310,0 2 0,-1 4 0,80 18 1,-145-24-459,0 1 1,1 0-1,-1 0 1,0 0 0,0 1-1,0 0 1,0 0 0,-1 1-1,1-1 1,-1 1-1,0 0 1,0 1 0,6 7-1,-10-11-81,-1 0-1,1 0 1,-1-1-1,0 1 1,0 0-1,1 0 1,-1 0-1,0 1 1,0-1-1,0 0 1,0 0-1,0 0 0,0 0 1,0 0-1,0 0 1,-1 0-1,1 0 1,0 0-1,-1 0 1,1 0-1,-1 0 1,1-1-1,-2 3 1,-18 22 539,6-10-65,5-5-268,0 0 0,-1-1 0,-1 0 0,1 0 0,-22 12 0,-1 1 246,17-10-267,-156 107 1533,134-95-1549,0 1 0,2 2 0,0 2 0,-33 36 1,66-62-191,0 1 1,1 0 0,-1 0-1,1 0 1,0 0 0,0 0-1,1 0 1,-1 0 0,1 1-1,0-1 1,0 1 0,0-1-1,1 1 1,-1-1 0,1 1-1,0-1 1,2 10 0,-2-14-10,0 2 4,0-1-1,0 0 1,0 1-1,1-1 0,-1 0 1,1 0-1,-1 1 1,1-1-1,-1 0 0,1 0 1,0 0-1,-1 1 1,1-1-1,0 0 1,0 0-1,0 0 0,0 0 1,0-1-1,0 1 1,0 0-1,0 0 0,0-1 1,0 1-1,1 0 1,-1-1-1,0 1 1,3 0-1,38 6 63,-34-6-63,38 2-25,0-3 0,83-9 0,-95 6-56,3-1-886,66-15 0,-88 14-1081,0 0 0,0 0 0,24-13 0,-39 18 1747,1 0 0,-1 0 0,0-1-1,1 1 1,-1 0 0,19-8-13012,15 10 10989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0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 1112,'11'-7'14111,"-14"9"-13818,1 0-1,0 1 0,0-1 1,0 1-1,0 0 0,1-1 1,-1 1-1,1 0 0,0 0 1,-1 0-1,1 0 0,1 0 1,-1 1-1,0-1 0,1 0 1,0 0-1,-1 6 0,0 2 78,0 0-1,-2 0 1,1 0-1,-1 0 1,-1 0 0,-7 14-1,-3 4 116,1 1 0,1 1-1,-14 58 1,0-3 132,24-79-589,0-1-1,-1 1 0,0-1 1,-1 1-1,1-1 1,-1 0-1,-8 8 0,-14 27 137,24-17 100,0-10 486,2-13-726,0-1 1,-1 0-1,1 0 1,0 0-1,-1 0 0,1 1 1,-1-1-1,1 0 1,0 0-1,-1 0 1,1 0-1,-1 0 1,1 0-1,-1 0 0,1 0 1,0 0-1,-1 0 1,1 0-1,-1 0 1,1 0-1,0 0 0,-1-1 1,1 1-1,-1 0 1,1 0-1,0 0 1,-1-1-1,1 1 0,0 0 1,-1 0-1,1-1 1,-1 1-1,0-1 12,0 0 0,1 0 0,-1 1 0,0-1 0,0 0 0,0 0 0,1 0 0,-1 0-1,0 0 1,1 0 0,-1 0 0,1 0 0,-1 0 0,1 0 0,0 0 0,-1-1 0,1 1 0,0 0 0,0 0 0,0 0 0,0 0-1,0-1 1,0 1 0,0 0 0,0 0 0,1-2 0,-1-4-4,1 1-11,0 0 0,0 1 0,1-1 0,0 1 0,0 0 1,0-1-1,1 1 0,0 0 0,4-6 0,7-15 6,-8 15-28,0 0 0,1 0 1,1 0-1,0 1 0,14-15 1,9-11-18,-17 21 7,0 1 0,0 0 0,2 1 0,-1 1-1,2 1 1,-1 0 0,23-11 0,6 0-23,80-27 0,-99 40 29,1 2 1,0 0-1,1 2 0,-1 1 1,53-1-1,-72 5 2,0 0 1,-1 0-1,1 1 1,-1 0-1,1 0 1,10 3-1,-15-2 5,0-1 0,-1 1 0,1 0 0,0 0 0,-1 0 0,0 0 1,1 0-1,-1 0 0,0 1 0,0-1 0,0 1 0,-1-1 0,1 1 0,0 0 0,-1 0 0,2 4 0,-2-3 6,0 0 0,0 0 1,0 0-1,0 0 0,-1 0 0,1 0 0,-1 0 0,0 1 0,-1-1 0,1 0 0,-1 0 0,0 4 0,-18 49 67,14-41-69,0-1 3,3-10-6,1 0 0,-1 0 0,0 0-1,0 0 1,-1 0 0,1 0 0,-7 8 0,8-12 15,-1 1 0,1 0 1,0-1-1,0 1 1,0 0-1,0 0 0,0 0 1,0 0-1,0 0 0,1 0 1,-1 1-1,1-1 1,-1 0-1,1 0 0,0 0 1,0 0-1,0 1 1,1 3-1,-1-6-3,25-20 319,64-53-161,-1 1-234,-47 45 48,1 2 0,0 2-1,2 2 1,1 1-1,0 3 1,1 2-1,65-14 1,-105 28 12,26-4-9,50-2 0,-71 7 12,1 0 0,0 2 0,0-1 0,0 1 1,-1 1-1,1 0 0,16 8 0,-25-10 1,0 1-1,0 0 0,0 0 1,0 0-1,0 0 1,-1 0-1,1 1 1,-1-1-1,1 1 0,-1 0 1,0 0-1,0-1 1,-1 1-1,3 4 1,10 15 17,-9-14-10,0 1 0,0-1 0,-1 1-1,-1 0 1,1 0 0,-1 0 0,-1 1-1,0-1 1,0 1 0,1 14 0,-1 20-18,-4 47 1,0-25-262,2-3-2676,0-61 2643,-1-1-1,1 1 1,-1-1-1,1 1 1,-1-1-1,1 1 0,-1-1 1,0 0-1,0 1 1,0-1-1,0 0 1,0 1-1,0-1 1,0 0-1,0 0 0,0 0 1,-1 0-1,1 0 1,0 0-1,-1 0 1,1-1-1,-1 1 0,1 0 1,-1-1-1,1 1 1,-1-1-1,1 0 1,-1 1-1,1-1 0,-3 0 1,3 0-70,-1 1-1,1-1 1,-1 1 0,1-1 0,-1 1-1,1 0 1,-1 0 0,1-1-1,0 1 1,0 0 0,-1 0 0,0 2-1,-8 5-2024,-39 20-3936,24-12 3892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8 640,'89'-1'7450,"-1"-2"-5677,90 0-1636,-51 10 849,-22-8-81,269 8 1233,6 7-1854,-291-10-279,63 6 8,68-1 174,-195-9-168,97 7 65,298-7 212,-270 14-268,53-14 14,-133 7 0,168 7 88,-49-3-22,-2 0 1430,-185-11-661,26 0-394,-9 0-346,-2-1-5,-1 1 0,0 1-1,30 6 1,-15-2-21,0-2 1,1-1-1,55-3 0,-17-1 231,-159 9-806,-40 7-3458,114-14 2242,0-2 1,0 0-1,0-1 0,0 0 1,-19-8-1,21 4-364,11 0 212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0 272,'0'0'8874,"-10"1"-5267,57 16-1832,-38-15-1366,0 0 1,0 1 0,16 8-1,17 3 643,57 28 42,-82-35-992,1 0 1,0 0-1,0-2 1,30 5-1,9 4 95,36 6 74,-70-17-187,1 2 0,-1 1 0,0 0 0,0 2 0,34 16 0,-57-24-69,1 1 0,0-1 0,-1 0-1,1 1 1,-1-1 0,1 1 0,0-1 0,-1 1 0,1-1 0,-1 1 0,1-1 0,-1 1 0,0 0 0,1-1 0,-1 1-1,1 0 1,-1-1 0,0 1 0,0 0 0,1 0 0,-1-1 0,0 1 0,0 0 0,0-1 0,0 1 0,0 1 0,0 0 25,-1-1 0,1 1 0,-1 0 0,1-1 0,-1 1 0,0-1 0,0 1 0,0 0 0,0-1 0,0 0 0,-1 2 1,-3 3 84,0-1 0,-1-1 1,1 1-1,-1-1 1,-8 5-1,-47 21 543,-115 41 0,-3-1-741,102-36-937,17-10-2166,5 4-6337,34-26 4257,19 4 3072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7 756,'3'0'1246,"18"0"4109,3-6-2279,-22 5-2316,-16 1 2037,8 0-2113,12 0-23,-4 0 531,-15 0-219,0 1-745,1 0 0,-1 1 0,1 1 1,-1 0-1,-13 5 0,-63 28 717,64-26-704,-232 111 1887,225-103-1897,0 1 0,1 2 0,2 1 1,0 2-1,-42 43 0,65-59-201,0 0-1,0 1 1,1-1 0,0 1-1,0 0 1,-4 13 0,7-16-20,0 0 0,0 0 1,1 0-1,0 0 0,0 0 1,0 0-1,1 0 0,0 0 1,0 1-1,0-1 0,3 11 1,1-7-8,0-1 1,1 1 0,0-1 0,1 0 0,0-1 0,0 1 0,0-1 0,1 0 0,1-1 0,-1 0 0,1 0 0,0 0 0,16 9 0,9 3-8,1 0 1,47 18-1,-50-24 3,-16-5 3,1-2 0,-1 0 0,1 0-1,30 4 1,9 1-182,0-1-1734,-15-8-7050,-25-2-2872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1305 1 860,'-4'2'1409,"-1"0"-1,1 0 1,-1-1 0,0 1-1,0-1 1,0 0 0,1 0-1,-9 0 1,-2 1-35,-4 2-312,0 2-1,1 0 1,0 1-1,-31 16 1,-68 47 1386,32-17-1075,-19 6-79,-390 196 2169,294-161-3294,176-79-518,19-12-30,0 0 1,1 0-1,-1 0 0,-1-1 1,1 1-1,0-1 1,0 0-1,-1-1 1,1 1-1,-1-1 1,0 0-1,-9 0 1,15-1 172,-1 0 1,0 0 0,1 0-1,-1 0 1,1-1-1,-1 1 1,1 0-1,-1 0 1,0 0 0,1 0-1,-1-1 1,1 1-1,-1 0 1,1-1-1,-1 1 1,1 0 0,-1-1-1,1 1 1,0-1-1,-1 1 1,1 0 0,-1-1-1,1 1 1,0-1-1,0 1 1,-1-1-1,1 0 1,0 1 0,0-1-1,-1 1 1,1-1-1,0 1 1,0-1-1,0 0 1,0 1 0,0-1-1,0 1 1,0-1-1,0 0 1,0 1-1,0-1 1,0 1 0,1-1-1,-1 1 1,0-2-1,11-28-3691,-9 24 2900,1-1 122,-2 3 259,1 0 0,-1-1 0,0 1 1,0 0-1,0-1 0,-1 1 0,1-1 0,-1-5 1,0-11-1121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51 572,'26'-20'3799,"-23"17"-3147,-1 1 1,1-1-1,0 1 0,0-1 0,0 1 0,0 0 0,1 1 0,-1-1 0,8-2 0,-3 2-65,1 0 1,-1 1 0,1 0 0,0 1 0,0 0-1,0 0 1,0 1 0,-1 0 0,1 0-1,0 1 1,-1 0 0,1 1 0,14 6 0,4 4 246,0 2 1,41 30-1,-25-16-246,86 65 275,-59-49-705,112 67 40,-30-20-166,-125-73-115,11 5-272,-27-19-27,-2-1 188,0 0 0,0-1-1,14 3 1,-19-5-188,-1-1-1,0 1 1,1-1-1,-1 0 1,0-1-1,1 1 1,-1 0 0,0-1-1,1 0 1,-1 0-1,0 0 1,0 0-1,0 0 1,4-3-1,25-15-5450,-23 12 4204,1 1 1,0 0 0,0 1 0,20-8 0,8 5-91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1 936,'6'2'662,"0"1"-1,0-1 1,-1 0 0,1-1-1,0 0 1,1 0-1,-1 0 1,7 0 0,28 5 1516,-30-5-1666,-10-1-463,-1-1-1,0 1 1,1 0-1,-1 0 1,1 0-1,-1 0 1,1 0-1,-1 0 1,0 0-1,1 0 1,-1 0-1,1 0 1,-1 0-1,0 0 1,1 0-1,-1 0 1,1 0-1,-1 0 1,0 0-1,1 1 1,-1-1 0,1 0-1,-1 0 1,0 0-1,1 1 1,-1-1-1,0 0 1,1 1-1,-1-1 1,0 0-1,0 1 1,1-1-1,-1 0 1,0 1-1,0-1 1,0 0-1,1 1 1,-1-1-1,0 1 1,4 0 366,210 14 2247,-105-8-1909,1072-7 2388,-897-11-2567,0 0 2,-171 9-371,-45-1-72,69 7 1,41 3 37,25 8 103,66-17 161,-110-2-385,86-4 24,-191 6-75,-30 1-4,-1 0 1,39 4 0,-42-1 2,0-1 1,0-2 0,28-2 0,21-2-1,121 5 12,-189 0-9,-1 1-1,1-1 1,-1 0 0,1 0-1,-1 0 1,1 0-1,-1 1 1,1-1 0,-1 0-1,1 0 1,-1 1 0,1-1-1,-1 0 1,1 1 0,-1-1-1,0 1 1,1-1 0,-1 0-1,0 1 1,1-1 0,-1 1-1,0-1 1,1 1 0,-1 0-1,4 5 11,-4-6-11,1 1 0,-1 0 0,1-1 0,-1 1 0,1-1-1,0 1 1,-1-1 0,1 1 0,0-1 0,-1 1 0,1-1 0,0 0-1,0 1 1,-1-1 0,1 0 0,0 1 0,0-1 0,-1 0-1,1 0 1,0 0 0,0 0 0,1 0 0,2-2-5,18-5-26,-22 7 32,1 0-1,-1 0 1,1-1 0,0 1 0,-1 0 0,1 0 0,-1 0-1,1 0 1,-1 0 0,1 0 0,-1 0 0,1 0 0,-1 0-1,1 0 1,0 0 0,-1 0 0,1 0 0,-1 0 0,1 0-1,-1 1 1,1-1 0,-1 0 0,1 0 0,-1 1 0,1-1-1,-1 0 1,1 1 0,-1-1 0,0 0 0,1 1 0,-1-1-1,0 1 1,1-1 0,-1 1 0,0-1 0,1 2 0,-9-1 107,16-1-59,8 2-16,-15 2 30,-3-4-72,1 0 1,0 1 0,-1-1 0,1 0 0,-1 0 0,1 0 0,0 0 0,-1 0 0,1 0 0,0-1 0,-1 1 0,1 0 0,-1-1 0,1 1 0,0-1 0,0 0 0,-1 1 0,0-2 0,0 2-189,1 0 0,0 0 0,0-1 0,0 2 0,-1-1 0,1 0 0,0 0 1,0 0-1,0 0 0,-1 1 0,1-1 0,0 1 0,0-1 0,0 1 0,0-1 0,0 1 1,0-1-1,0 1 0,0 0 0,0 0 0,0 0 0,-1 1 0,-12 7-1628,7-8 588,-1-1 0,1 1 0,-1-1 0,1-1 1,-1 0-1,1 0 0,-1 0 0,-12-5 0,1 2-198,4 3-183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8 440,'24'-3'5514,"18"-1"3971,-24 5-8898,0 1 0,0 0 0,0 2 0,31 10 0,32 7 439,-7 6 50,-53-20-793,-2 1 1,1 1-1,22 14 1,-23-13-110,-1 0 0,2-1 0,24 8-1,-28-13-119,0 1-1,-1 0 1,0 1 0,0 1-1,-1 1 1,1 0-1,-2 1 1,1 0-1,16 15 1,-30-23-42,1-1-1,-1 1 1,1 0 0,-1 0-1,1-1 1,-1 1 0,0 0 0,1 0-1,-1-1 1,0 1 0,0 0 0,1 0-1,-1 0 1,0 0 0,0-1 0,0 1-1,0 0 1,0 0 0,0 0 0,0 0-1,0 0 1,-1-1 0,1 1 0,0 0-1,0 0 1,-1 0 0,1-1 0,-1 1-1,1 0 1,0 0 0,-1-1 0,0 1-1,1 0 1,-1-1 0,1 1 0,-1-1-1,0 1 1,1-1 0,-2 1-1,-34 22 395,26-18-246,-12 6-38,0-2 0,-39 11 0,16-5-64,-110 32-77,-19 7-971,60-13-2725,104-37 2518,-1-2 1,1 1-1,-1-1 0,1-1 1,-1 0-1,-20-1 1,21 0-262,-1 0 0,1 1 0,-1 0 0,1 0 1,-20 6-1,16 0-439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1 976,'23'7'4534,"-15"6"-1620,-25-12-1956,3-1-572,5 2 522,20 3 435,0 0 47,-22-3-538,9-2 8,2 0-670,-1 0 1,0 0 0,1 0 0,-1 0-1,1 0 1,-1 0 0,0 0-1,1 0 1,-1 0 0,1 1-1,-1-1 1,1 0 0,-1 0 0,1 0-1,-1 1 1,1-1 0,-1 0-1,1 1 1,-1-1 0,1 0 0,-1 1-1,1-1 1,-1 1 0,1-1-1,0 0 1,-1 1 0,1-1 0,-1 2-1,-6-1-79,-1 0 0,1 1 1,0 0-1,-1 1 0,1 0 0,-10 5 0,-21 7 317,21-9-160,-1 2 1,-29 16 0,-21 8 152,31-19-221,0 0 96,-56 12 0,57-16 29,-67 26-1,2 0 15,79-28-297,0 1 0,1 1 0,-28 17 0,48-26-43,1 0 0,-1 0 1,1 0-1,-1 0 1,1 1-1,0-1 0,-1 0 1,1 0-1,-1 1 0,1-1 1,0 0-1,-1 1 1,1-1-1,0 0 0,-1 1 1,1-1-1,0 1 0,-1-1 1,1 1-1,0-1 1,0 0-1,0 1 0,0-1 1,-1 1-1,1-1 0,0 1 1,0-1-1,0 1 1,0-1-1,0 1 0,0-1 1,0 1-1,0-1 1,0 1-1,0-1 0,1 1 1,-1-1-1,0 1 0,0-1 1,0 0-1,0 1 1,1-1-1,-1 1 0,21 17-40,-10-9 23,1-1 21,0 1 0,1-1 0,0-1 0,17 8 0,17 8 13,67 34-7,0-2-42,-57-35 38,-41-16 5,0 2 0,-1-1 0,22 13 0,-11-6-15,-18-11-11,-8-1 16,0 0 0,0 0-1,0 0 1,0 0-1,0 0 1,-1 0 0,1 0-1,0 0 1,0 0-1,0 0 1,0 0 0,0 0-1,0 0 1,0 0 0,0 0-1,0 0 1,0 0-1,0 0 1,0 0 0,-1 0-1,1 0 1,0 0 0,0 1-1,0-1 1,0 0-1,0 0 1,0 0 0,0 0-1,0 0 1,0 0 0,0 0-1,0 0 1,0 0-1,0 0 1,0 0 0,0 1-1,0-1 1,0 0 0,0 0-1,0 0 1,0 0-1,0 0 1,0 0 0,0 0-1,0 0 1,0 0-1,0 0 1,0 0 0,0 1-1,0-1 1,0 0 0,0 0-1,0 0 1,0 0-1,1 0 1,-1 0 0,0 0-1,0 0 1,0 0 0,0 0-1,0 0 1,0 0-1,0 0 1,0 0 0,-12 4-2130,-32-7-5758,33 2 6083,0 0 1,0 1-1,0 0 1,0 0 0,0 1-1,-16 4 1,14 1-207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115 195 1044,'0'0'2112,"-15"0"5733,14-1-7567,0 1 1,0 0-1,0 0 0,0 0 1,-1 0-1,1 0 1,0 0-1,0 1 0,0-1 1,0 0-1,0 0 0,0 1 1,0-1-1,0 1 1,0-1-1,0 1 0,-1 0 1,5 12 4693,3 15-3071,-6 44 450,-10 73 0,6-101-1883,3 74 1,3-81-404,-2-1-1,-10 71 1,7-85-45,2-1-1,0 1 1,3 30 0,-1-6 1493,-2-50-1430,1 0-1,-1 0 1,-1 0-1,1 0 1,0 0 0,-5-7-1,-5-17 111,6 7-117,1 1 1,1-1-1,0-38 0,1 20-10,-8-51-1,4 50-29,-1-54 1,8 48-27,13-78 0,-12 114-11,1 0 1,0 0-1,1 1 1,1-1 0,-1 1-1,10-14 1,1-4 0,-6 12 0,1 1 1,0 0-1,1 0 1,0 1-1,1 0 1,1 1-1,0 0 1,1 1-1,18-12 1,23-14 11,-43 28-14,0 0 0,1 1 0,0 1-1,27-12 1,-36 17 15,0 1 0,0 0 0,1 0 0,-1 1 0,0-1 0,1 1 0,-1 0 0,0 0 0,1 0 0,-1 1 0,0 0 0,0 0 0,1 0 0,-1 0 0,0 0 1,0 1-1,0 0 0,0 0 0,-1 0 0,1 0 0,5 5 0,-5-4 16,-1 0 1,0 1 0,0-1-1,0 1 1,0 0 0,0 0-1,-1 0 1,1 0 0,-1 1 0,0-1-1,-1 0 1,1 1 0,-1 0-1,0-1 1,0 1 0,0 0-1,0 9 1,-1 1 26,0 0-1,-1 0 1,-1-1-1,-4 21 1,3-24-35,2-6-19,1 1 1,-2 0-1,1 0 1,-1-1-1,0 1 0,0-1 1,0 0-1,-1 1 1,0-1-1,0 0 1,0 0-1,-1-1 1,-6 7-1,4-3-2,-1 0 0,1 0 0,0 0 0,1 1 0,0 0 0,0 0 0,-6 19 0,-11 21 0,19-34 0,4-14 0,0 0 0,-1 0 0,1 0 0,0 0 0,-1 0 0,1 0 0,0-1 0,0 1 0,0 0 0,0 0 0,0-1 0,0 1 0,0-1 0,0 1 0,1 0 0,1 0-3,0 0 0,1 0-1,-1-1 1,0 1 0,0-1 0,0 0 0,1 0-1,-1 0 1,0 0 0,6-1 0,26 0-83,113 22 19,-123-16 64,1 1 1,-1 2-1,-1 0 1,0 2-1,0 1 1,43 26-1,-63-34 6,0 0 0,0 0 0,-1 0 1,1 0-1,-1 0 0,0 1 0,0 0 0,0 0 0,-1 0 1,1 0-1,-1 0 0,0 0 0,0 0 0,0 1 0,-1-1 1,0 1-1,1-1 0,-2 1 0,1 0 0,0-1 0,-1 1 1,0 0-1,0 0 0,-1 5 0,0-3 5,-1 0 0,1 0 0,-2-1 0,1 1 0,0 0 0,-1-1 0,-1 1 0,1-1-1,-1 0 1,0 0 0,0 0 0,-1-1 0,1 0 0,-1 0 0,-9 8 0,-4 0-8,0-1 0,-1-1 0,0 0 0,-40 15 0,-85 19 0,106-35 0,22-6 0,0-1 0,-1-1 0,-22 1 0,0-1-1,25-1-215,0-1-1,-23-3 1,-12-1-1195,38 5 600,-1-2 0,0 1 0,0-2 0,0 0 0,1 0 0,-18-6 0,26 7 261,1-1 0,-1 0 0,0 0 1,1 0-1,-1 0 0,1 0 0,0 0 0,-1-1 0,1 1 0,0-1 1,0 1-1,1-1 0,-1 0 0,1 0 0,-1 1 0,1-1 1,0-1-1,0 1 0,-1-6 0,1 6 102,1 1-1,-1-1 1,1 0 0,-1 0 0,1 0 0,0 0-1,0 0 1,1 0 0,-1 0 0,1 0-1,-1 0 1,1 1 0,0-1 0,0 0-1,0 0 1,0 1 0,1-1 0,-1 1-1,1-1 1,-1 1 0,1-1 0,3-2-1,29-16-1781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23 668,'15'0'1380,"-11"0"-815,1 1 0,-1-1 0,1 0 0,-1-1 0,1 1 0,-1-1 0,0 0-1,1 0 1,5-2 0,26 9 2458,-36-11-1756,0 8-808,0-1 550,-25-10 1216,36 1-1568,-9 7 159,-2 5-84,0-8-469,0 1 249,-4-2-204,-3 0-173,-31 11 1123,37-6-1248,0-1 0,-1 1-1,1-1 1,0 0 0,0 0-1,-1 1 1,1-1 0,0 0-1,-1 0 1,1 0 0,0 0-1,-1-1 1,1 1 0,-2-1 0,1 1-3,1 0 0,0-1 1,0 1-1,-1 0 0,1 0 1,0 0-1,0 0 1,-1 0-1,1 0 0,0 0 1,-1 1-1,1-1 0,0 0 1,-2 2-1,-3 0 23,-1 1 0,0-1 0,1 0 0,-1-1 1,0 1-1,0-1 0,0-1 0,1 1 0,-1-1 0,-10-1 0,0 1 57,14 0-77,0 1 0,0 0 0,0 0 0,1 0 0,-1 0-1,0 1 1,1-1 0,-1 1 0,1 0 0,0-1 0,-4 5 0,-21 11 89,17-13-80,0 1 0,1 0 0,-1 0 0,1 1 0,0 0 0,0 1 0,1 0 0,0 0 0,0 0 0,-12 17 0,18-22-14,-22 14-9,22-14 2,-1-1-1,0 1 0,0-1 1,1 1-1,-1 0 0,1 0 1,-1 0-1,-2 5 0,-71 97 54,75-103-51,1 0 1,-1 1-1,1-1 1,0 0-1,-1 0 0,1 0 1,0 1-1,0-1 1,0 0-1,0 0 1,0 1-1,0-1 0,0 0 1,1 0-1,-1 0 1,0 1-1,1-1 0,-1 0 1,1 0-1,-1 0 1,1 0-1,-1 0 1,2 2-1,5 19-10,-7-18 8,0-1 1,0 0-1,1 0 0,-1 1 1,1-1-1,-1 0 0,1 0 1,0 0-1,0 1 1,1-1-1,-1 0 0,1 0 1,-1-1-1,1 1 0,0 0 1,0-1-1,0 1 0,0-1 1,1 1-1,-1-1 1,1 0-1,-1 0 0,5 2 1,-4-1 2,0-1 1,0 0 0,0 1-1,0 0 1,-1-1 0,0 1-1,4 6 1,-4-6-2,0 0 1,1-1-1,-1 1 1,0 0-1,1-1 0,-1 1 1,6 2-1,17 16 4,-23-18-3,1 0-1,0 0 1,0-1-1,0 1 0,0-1 1,1 0-1,-1 1 1,1-2-1,0 1 1,-1 0-1,1-1 0,0 1 1,0-1-1,0 0 1,0 0-1,0-1 0,0 1 1,7-1-1,31-5 10,-27 4 19,0-1-1,0 0 1,-1-2 0,16-4 0,19-5 57,-38 10-66,1 0 0,-1-1 1,0-1-1,0 0 0,11-7 1,26-11 87,-42 20-43,0 0 0,0-1 0,0 1-1,10-9 1,10-6 255,-21 14-242,0 0 1,0 0 0,0-1-1,0 1 1,-1-1 0,5-6-1,1-2 80,-6-2 219,-3 14-362,0 0 1,0 0 0,0 0 0,0 0 0,0 0 0,0 0 0,-1 0-1,1 0 1,0 0 0,-1 0 0,1 0 0,-1-1 0,1 1 0,-1 0 0,0 0-1,1-1 1,-1 1 0,0 0 0,0-2 0,0-32 376,-1 18-113,1 14-243,-1 1 1,0-1 0,1 1 0,-1-1 0,0 1 0,0 0 0,0 0 0,-1 0-1,1-1 1,0 1 0,-3-2 0,-5-10 101,5 6-115,0 1 0,-1 1-1,0-1 1,0 1 0,0 0-1,-1 0 1,1 0 0,-1 1 0,-1-1-1,1 2 1,-1-1 0,-10-5-1,-14-6-44,-54-18-1,76 30 19,-3 1-126,0-1 0,1 2 0,-1 0 1,-1 0-1,1 1 0,0 0 0,-16 2 1,-48 7-3308,64-5 2197,0 0-1,0 1 0,1 0 1,-1 1-1,-18 11 0,28-15 701,-1 0 0,1 0 0,-1 1-1,1-1 1,-1 1 0,1 0 0,0 0 0,0 0 0,0 0-1,0 0 1,0 0 0,1 0 0,-1 1 0,0-1-1,1 1 1,0-1 0,0 1 0,-2 3 0,3 3-1502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14 996,'13'-11'12059,"-14"10"-11693,1 0-465,-1 1 339,-1 0 0,0 0 0,0 0 1,1 0-1,-1 1 0,0-1 0,1 1 0,-1 0 0,0-1 1,1 1-1,-3 1 0,3-1-188,0 0-3,-1 0 0,1 0 0,0 0 0,0 0 0,0 0-1,-1 1 1,1-1 0,0 0 0,1 1 0,-1-1 0,-1 3 0,-11 14 253,-33 29 335,34-34-319,0 0 1,-17 13 0,9-6 61,18-17-336,0-1 1,0 1 0,-1-1 0,1 1-1,-1-1 1,0 0 0,-3 2 0,-5 4 103,-1 0 0,-18 18 0,9-8-36,-1-2-47,17-13-61,0 0-1,0 0 1,0 1 0,1 0-1,-1 0 1,-5 6 0,9-8-26,1 0 1,-1-1 0,0 1-1,0-1 1,0 0 0,0 1 0,0-1-1,0 0 1,-1 1 0,1-1 0,0 0-1,-1 0 1,1 0 0,-1 0-1,1 0 1,-1-1 0,0 1 0,1 0-1,-3 0 1,1 0-80,1 0 0,-1 1-1,1-1 1,0 0 0,-1 1-1,1 0 1,0-1 0,-3 4-1,-1 1-4669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1352,'1'-1'431,"0"0"1,0 0-1,0-1 0,0 1 0,0 0 1,0 0-1,0 0 0,1 0 0,-1 0 1,0 1-1,1-1 0,-1 0 0,1 0 1,-1 1-1,1-1 0,-1 1 0,1 0 1,2-1-1,5-3 746,-7 3-474,-1 1-641,-1-1 1,0 0-1,1 1 1,-1-1-1,1 1 1,-1 0-1,1-1 1,-1 1-1,1-1 1,0 1-1,-1 0 0,1-1 1,-1 1-1,1 0 1,0 0-1,-1-1 1,1 1-1,0 0 1,-1 0-1,2 0 1,59 0 1528,-57-2-967,9-3-10,10 5-159,-9-1-299,0 1-1,0 0 1,0 1 0,19 5-1,18 1 225,-24-5-158,-24-2-188,0 0-1,0 0 1,0 0 0,-1 0 0,1 0-1,0 1 1,0 0 0,0-1 0,-1 1-1,6 2 1,9 7 416,-9-5-238,0 0-1,1-1 1,-1 0-1,18 5 0,-21-7-130,0 0 0,0 1 0,0 0 0,0 0-1,-1 0 1,1 0 0,-1 1 0,0 0 0,0-1-1,0 2 1,-1-1 0,4 5 0,22 21 605,-29-29-658,1 0 0,0-1-1,0 1 1,-1 0 0,1 0-1,-1-1 1,1 1 0,0 0-1,-1 0 1,1 0 0,-1 0-1,0-1 1,1 1 0,-1 0-1,0 0 1,0 0 0,1 0-1,-1 0 1,0 0 0,0 0-1,0 0 1,0 0 0,0 1-1,-1 1 18,0-1-1,1 0 0,-1 0 0,0 0 1,0 0-1,0 0 0,-1 0 0,1 0 1,0 0-1,-3 2 0,-6 6 173,0 0-1,-23 15 0,15-11 13,-16 15 61,-44 35-25,-1-3-78,31-22-22,39-32-151,1 0 0,1 1 1,-1 1-1,1-1 0,0 1 0,1 0 1,-5 11-1,10-20-13,0 1 0,1 0 0,-1-1 1,1 1-1,-1 0 0,1 0 0,-1-1 1,1 1-1,-1 0 0,1 0 0,0 0 0,0 0 1,-1 0-1,1-1 0,0 1 0,0 0 0,0 0 1,0 0-1,0 0 0,0 0 0,0 0 0,0 0 1,0 0-1,1-1 0,-1 1 0,0 0 0,0 0 1,1 0-1,-1 0 0,1-1 0,-1 1 0,1 0 1,-1 0-1,1-1 0,-1 1 0,1 0 1,0-1-1,-1 1 0,1-1 0,0 1 0,0 0 1,-1-1-1,1 0 0,1 1 0,4 1 11,0 0-1,1-1 1,-1 1-1,0-1 1,10 0-1,7 1-3,22 3 3,0-2 0,74-4 0,-41 0-602,-69-1 1338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35 996,'63'-7'8055,"-63"6"-7995,-1 1 0,1 0 0,0 0 1,0 0-1,-1-1 0,1 1 0,0 0 0,0 0 0,0-1 1,-1 1-1,1 0 0,0-1 0,0 1 0,0 0 0,0-1 1,0 1-1,-1 0 0,1-1 0,0 1 0,0 0 1,0-1-1,0 1 0,0 0 0,0-1 0,0 1 0,0 0 1,0-1-1,1 1 0,-1 0 0,0-1 0,0 1 0,0 0 1,0-1-1,0 1 0,0 0 0,1-1 0,-1 1 1,0 0-1,0 0 0,1-1 0,-1 1 0,0 0 0,0 0 1,1 0-1,-1-1 0,0 1 0,0 0 0,1 0 0,-1 0 1,1-1-1,-1 1-36,0 0 1,0 0 0,1 0 0,-1 0-1,0 0 1,0 0 0,0 0-1,0 0 1,1 0 0,-1 0-1,0 0 1,0 0 0,0 0-1,0 1 1,0-1 0,0 0 0,1 0-1,-1 0 1,0 0 0,0 0-1,0 0 1,0 0 0,0 0-1,0 0 1,0 0 0,1 1-1,-1-1 1,0 0 0,0 0-1,0 0 1,0 0 0,0 0 0,0 1-1,0-1 1,0 0 0,0 0-1,0 0 1,0 0 0,0 0-1,0 1 1,0-1 0,0 0-1,0 0 1,0 0 0,0 0 0,0 0-1,0 1 1,0-1 0,0 0-1,0 0 1,0 0 0,0 0-1,0 0 1,0 0 0,0 1-1,0-1 1,-1 0 0,1 0-1,0 0 1,0 0 0,0 0 0,0 0-1,0 0 1,0 0 0,0 1-1,-1-1 1,1 0 0,0 0-1,0 0 1,9 6 484,15-1 115,1-1 1,0-2 0,0 0-1,0-2 1,27-2 0,12 0-8,-43 2-396,-9 1-94,1-1 0,-1-1 1,1 0-1,18-4 0,21-5-50,-7 4-25,-31 1 21,-13 4-72,39 0-929,-41 2 845,1-1 0,0 1 0,0-1 0,-1 0 0,1 1 0,0-1 0,-1 0 0,1 1 0,0-1 0,-1 0-1,1 1 1,-1-1 0,1 0 0,0 0 0,-1 1 0,1-1 0,-1 0 0,1 0 0,-1 0 0,1 0 0,-1 0-1,1 0 1,-1 0 0,1 0 0,-1 0 0,1 0 0,-1 0 0,0 0 0,-35-12-4643,24 17 1071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8 248,'1'0'401,"0"0"0,7-5 7215,-7 4-7215,-6 0-95,0 1 1,-1 0 0,1 0-1,0 0 1,0 1 0,-1-1-1,1 1 1,0 1 0,0-1-1,0 1 1,0-1 0,-7 5-1,-117 61 2043,-61 37-607,111-60-1237,51-30-314,1 0-1,-27 21 1,-1 2 105,-106 53 0,65-39-253,89-46-46,0-1-1,0 2 0,0-1 0,-7 8 0,8-7-43,1-1 0,-1 1-1,-1-2 1,-7 6-1,-1 1-459,14-10 343,0 0 0,0 0 0,0 0 0,0 0 0,0-1 0,-1 1-1,1 0 1,0 0 0,-1-1 0,1 1 0,0-1 0,-1 1 0,1-1 0,-3 1 0,2-1-969,16-10-2794,-5 0 2637,1 0-1,0 1 0,0 0 1,0 0-1,13-7 0,-8 3-138,-2-1 166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1164,'22'-15'3025,"-20"13"-2627,0 0 0,0 0 0,0 0 0,0 1 0,1-1 0,-1 1 0,1-1 0,-1 1 1,1 0-1,-1 0 0,1 0 0,0 0 0,0 1 0,3-1 0,23-7 2825,-17 8-2894,0 1 1,0-1 0,0 2 0,16 3-1,-23-4-231,-1 1-1,1 0 0,-1 0 0,0 0 1,0 0-1,1 1 0,-1-1 0,-1 1 1,1 0-1,0 0 0,-1 1 0,0-1 1,1 1-1,1 4 0,-1-4-7,1 1 1,-1 0-1,1-1 0,9 7 0,16 17 174,43 54 70,-47-55-297,29 39-1,-16-24-15,-33-36-32,1 0 0,-1 0 0,0 1-1,8 12 1,-13-18-13,0 1 1,0-1-1,0 1 1,1-1-1,-1 0 1,0 1-1,1-1 0,-1 0 1,1 0-1,0 0 1,2 1-1,-3-1-53,0-1 0,0 1 0,0-1 0,0 1 0,0-1 0,0 1 0,0 0 0,-1-1-1,1 1 1,0 0 0,0 0 0,-1-1 0,1 1 0,0 0 0,-1 0 0,1 0 0,-1 0 0,1 0 0,-1 0 0,1 0-1,-1 0 1,0 0 0,0 0 0,1 0 0,-1 0 0,0 0 0,0 1 0,0 1 0,-5-3-880,1 1 1,0-1-1,-1 0 1,1 0-1,0-1 1,-8-1-1,10 1 543,0 0-1,0 0 1,0 0-1,0-1 1,0 1-1,0-1 1,1 0-1,-1 1 1,1-1-1,-1 0 1,1 0-1,-1 0 1,-1-4-1,3-1-1257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41 432,'1'-1'132,"-1"0"0,0 0-1,0 1 1,0-1 0,1 0-1,-1 1 1,0-1 0,0 0 0,1 1-1,-1-1 1,1 1 0,-1-1 0,1 0-1,-1 1 1,1-1 0,-1 1 0,1-1-1,-1 1 1,1 0 0,-1-1 0,1 1-1,0 0 1,-1-1 0,1 1-1,1-1 1,9-7 1846,-11 7-1842,0 1 0,1-1 1,-1 0-1,0 1 1,1-1-1,-1 0 1,1 1-1,-1-1 1,1 1-1,-1-1 0,1 1 1,-1-1-1,1 1 1,-1-1-1,1 1 1,0 0-1,-1-1 1,1 1-1,0 0 1,-1-1-1,1 1 0,0 0 1,0 0-1,-1 0 1,1-1-1,0 1 1,0 0-1,-1 0 1,1 0-1,1 1 1,19-4 1411,-14 2-1345,1 0 0,-1 0 1,1 1-1,0 0 0,-1 0 0,1 1 0,-1 0 0,1 0 1,-1 1-1,0 0 0,14 6 0,8 4 564,39 23-1,-60-30-631,0 0 1,-1 1-1,0 0 0,0 0 0,0 0 0,-1 1 1,0 0-1,0 0 0,-1 1 0,1-1 1,-2 1-1,1 0 0,-1 1 0,-1-1 0,1 1 1,-1-1-1,-1 1 0,0 0 0,0 0 1,-1 1-1,0-1 0,0 10 0,-1 0 9,-1-1 0,0 1 0,-2-1 0,0 0 0,-1 0 0,-1 0 0,0 0 0,-1-1 0,-1 1 0,-10 15 0,-46 107 249,24-59-287,28-54-81,-2 0-1,-26 39 1,-37 46-541,64-88-148,10-21 280,1 0 0,0 1 0,-1-1 0,1 0 0,-1 0 0,0 0 0,0 0 0,0 0 0,-1-1 0,1 1 1,-1-1-1,1 1 0,-1-1 0,0 0 0,0 0 0,0 0 0,0 0 0,0-1 0,0 1 0,-1-1 0,1 0 0,-5 1 0,5-1-50,1-1 0,0 1 0,0-1 0,0 1 0,0 0-1,0 0 1,0 0 0,0 0 0,1 0 0,-1 0 0,-3 3-1,-9 6-2125,2-3 538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3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31 164,'-1'-1'356,"0"0"1,0-1-1,0 1 0,0 0 1,0 0-1,0 0 1,-1 0-1,1 0 0,0 0 1,-1 0-1,1 0 0,0 0 1,-1 1-1,1-1 1,-1 0-1,1 1 0,-1-1 1,-1 1-1,-4-3 1328,12 2-386,-3 1-1037,-1 0 0,1 0 0,-1 0 0,0-1 1,1 1-1,-1 0 0,1-1 0,-1 1 0,0-1 0,1 1 0,-1-1 0,0 1 1,0-5 2841,-18 8-1726,9-1-1158,1 1 0,-1 0 0,1 1 0,-1-1 0,1 1 0,0 1 0,1-1 0,-12 11 0,9-8-47,-1 0 0,-1 0 0,-12 6-1,-25 16 242,-34 28 301,44-32-369,2 2 1,-38 35-1,36-28-146,22-20-106,0 0-1,1 1 0,1 1 0,-14 20 0,-9 14 81,18-25-88,-24 40 0,22-28-36,-21 56 0,36-76-23,1 0-1,1 0 0,0 0 1,1 1-1,1-1 0,0 23 1,2-32-21,0-1 1,0 1 0,0-1-1,1 0 1,0 1 0,1-1 0,-1 0-1,1 0 1,1 0 0,-1 0 0,1 0-1,1-1 1,-1 1 0,1-1 0,0 0-1,1 0 1,-1 0 0,1 0 0,0-1-1,9 8 1,5-1-137,0-1 1,1-1-1,0 0 0,0-2 1,30 9-1,54 7-7972,-101-23 7807,-3-1 70,1 0 0,-1 0 0,1-1 0,-1 1 0,0 0 0,1 0 0,-1 0 0,1 0 0,-1 0 0,0 0 0,1 1 0,-1-1 0,0 0 0,1 0 0,-1 0 0,1 0 0,-1 0 0,0 0 0,1 1 0,-1-1-1,0 0 1,1 0 0,-1 1 0,0-1 0,0 0 0,1 0 0,-1 1 0,0-1 0,0 0 0,1 1 0,-1-1 0,0 0 0,0 1 0,0-1 0,1 0 0,-1 1 0,0-1 0,0 1 0,0-1 0,0 0 0,0 1 0,0-1 0,0 1 0,0-1 0,0 0 0,0 1 0,0-1 0,0 1 0,0-1 0,0 4-142,0 3-1816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42 1756,'23'-9'3621,"-20"8"-2845,0 0 0,-1 1 0,1-1 0,0-1 0,-1 1 0,1 0 0,-1-1 0,3-1-1,33-17 6836,-38 20-7596,-1 0-1,1 0 1,0 0-1,0 1 1,-1-1 0,1 0-1,0 0 1,0 1-1,-1-1 1,1 0 0,0 1-1,0-1 1,0 0-1,0 1 1,-1-1-1,1 0 1,0 1 0,0-1-1,0 0 1,0 1-1,0-1 1,0 0-1,0 1 1,0-1 0,0 0-1,0 1 1,0-1-1,0 0 1,0 1-1,0-1 1,1 0 0,-1 1-1,0-1 1,0 0-1,0 1 1,1-1 0,10 18 679,5 8 98,-11-9-185,-2 0-1,0 1 1,-1-1 0,0 1 0,-3 31 0,-16 86 1422,8-72-1455,2-19-276,0 8-32,-3 74-1,10 102-404,0-223-4,-1-1 0,0 0 1,0 0-1,0 0 1,0 1-1,-5 6 1,6-9-106,-1-1 1,0 1-1,1-1 1,-1 1-1,0-1 1,0 1-1,0-1 1,0 0-1,0 1 1,0-1-1,0 0 1,-1 0-1,1 0 1,0 0-1,-1 0 1,1 0-1,0-1 1,-1 1-1,-2 1 1,-1-5-852,1 0 0,1 0 0,-1 0 0,0 0-1,1-1 1,-1 0 0,-3-6 0,0 3-983,-14-16-2573,9 10 2703,1 0 0,-18-25 0,14 3 383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1 207 544,'32'-21'3901,"10"-15"8416,-40 34-12009,1 0 0,0 0 0,0 0 0,1 0 0,-1 1-1,0-1 1,0 1 0,1 0 0,-1 0 0,8-1 0,44-6 602,-36 6-704,434-46 1119,-148 19-1188,14-7-229,-231 28-1202,-125 13-2951,-3 2 206,-50 2-1,39-6 650,-77 13-1,117-15 3098,-62 8-1418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27 620,'-13'-9'3361,"11"8"-2825,0 0 0,0-1 0,0 1 0,0 0-1,0 0 1,0 0 0,0 0 0,0 0 0,0 1 0,0-1 0,-1 1 0,1-1 0,0 1-1,0 0 1,-4 0 0,-21-3 3882,24 2-3825,-1 1-1,0-1 1,0 1 0,0 0-1,0 0 1,0 0 0,1 0-1,-1 1 1,0-1 0,0 1-1,-5 2 1,-28 8 715,26-7-953,0-1 0,-1 1 1,-19 11-1,-40 18 701,46-23-423,-41 25 0,12 0 550,-54 44 0,89-62-972,0 0-1,1 1 1,1 1 0,1 1 0,-25 38 0,32-43-211,-1 2 0,0-1 0,1 1 0,1 1 0,-9 28 0,5-8 0,5-15 0,-9 46 0,15-62 0,0 0 0,1-1 0,0 1 0,0 0 0,1 0 0,-1 0 0,1 0 0,1-1 0,-1 1 0,1 0 0,5 9 0,12 20 0,2-2 0,38 50 0,-49-72 0,0-1 0,18 15 0,13 12 0,-31-27 0,2 0 0,-1-1 0,1-1 0,1 0 0,0 0 0,0-2 0,0 1 0,1-2 0,0 0 0,23 7 0,-32-12-114,0 0-1,0-1 1,0 1 0,1-1-1,-1 0 1,0-1 0,0 1-1,0-1 1,0 0 0,0 0-1,0 0 1,0-1-1,7-3 1,-3 0-1137,0-1 0,-1 0 0,0-1 0,14-12 0,13-12-3272,61-49-6618,-19 16 5092,-37 28 3839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40,'-33'22'2527,"31"-20"-2086,1-1 0,-1 0 1,1 1-1,0-1 0,-1 1 0,1 0 0,0-1 0,0 1 1,0 0-1,0 0 0,0 0 0,1 0 0,-1-1 1,0 1-1,1 0 0,0 0 0,-1 3 0,1-4-253,0 0-1,0 0 0,0-1 1,1 1-1,-1 0 0,0 0 1,1 0-1,-1 0 0,0-1 0,1 1 1,-1 0-1,1-1 0,-1 1 1,1 0-1,-1-1 0,1 1 1,0 0-1,-1-1 0,1 1 1,0-1-1,-1 1 0,1-1 1,0 1-1,0-1 0,-1 0 1,1 1-1,0-1 0,1 0 1,30 5 1373,-25-4-1218,216 10 1614,243-20 0,-85-1-4832,-355 10 1504,0-2-1,26-3 1,-44 3 27,1 0 0,-1 0 0,0-1 0,0 0 1,12-6-1</inkml:trace>
  <inkml:trace contextRef="#ctx0" brushRef="#br0" timeOffset="1">710 150 1428,'-8'-7'10807,"20"1"-5144,-1 5-7315,131-6 2790,-1 3-839,144 6 238,-258-1-423,-14-1 79,1 0 0,24 5 0,-36-5-157,-1 0-1,1 0 0,0 1 0,-1-1 1,1 1-1,-1-1 0,1 1 0,-1-1 1,0 1-1,1 0 0,-1-1 0,0 1 1,1 0-1,-1 0 0,0 0 0,0 0 0,0 0 1,0 1-1,0-1 0,0 0 0,0 0 1,0 1-1,0-1 0,0 0 0,-1 1 1,1-1-1,-1 1 0,1-1 0,-1 1 1,1 2-1,-2 0-1,1-1 1,-1 1-1,0-1 0,0 1 1,0-1-1,0 1 0,-1-1 1,1 0-1,-1 0 0,0 0 1,0 0-1,0 0 0,0 0 1,-1 0-1,-3 2 0,-17 26 50,1-4-52,1 0-32,20-26-2,1 1 0,-1-1 0,1 0-1,0 1 1,-1-1 0,1 1 0,0-1 0,0 1 0,0-1 0,0 1 0,0-1 0,0 0 0,1 1 0,-1-1 0,0 1 0,1-1 0,-1 0-1,1 1 1,0-1 0,-1 0 0,2 2 0,0 1 0,0-1-1,0 1 0,0-1 1,0 0-1,1 0 0,-1 0 1,1 0-1,0-1 0,0 1 1,0-1-1,0 1 0,0-1 1,4 2-1,23 11-9,1-2-1,0 0 1,39 9 0,22 8 7,7 19 74,-90-44 8,1 0 1,-1 0-1,0 1 0,-1 0 0,0 0 1,0 1-1,11 11 0,-15-14 129,0 0-1,-1 1 0,0-1 1,0 1-1,0 0 0,0 0 1,-1 0-1,0 1 0,0-1 1,0 0-1,-1 1 0,1 0 1,-1-1-1,0 11 1,-2-13-129,1 0 0,-1-1 1,0 1-1,0 0 1,0-1-1,0 1 1,0-1-1,0 0 1,-1 1-1,1-1 1,-1 0-1,0 0 1,0 0-1,0 0 1,0 0-1,0 0 1,0 0-1,0-1 0,-1 1 1,1-1-1,-4 2 1,-1 1-15,0-1-1,0 1 1,-1-2 0,1 1 0,-1-1-1,-14 2 1,-16 4-271,-1 0 1,-62 24-1,81-25-84,8-4-159,1 0 1,-1-1-1,0-1 0,0 0 0,-20 0 0,-29 2-3047,54-2 2365,0-1-1,0 0 1,0-1-1,0 1 0,0-1 1,0-1-1,-13-3 1,16 3 487,0 1 0,-1 0 0,1-1 0,0 0 0,0 0 0,0 0 0,0-1 0,0 1 0,1-1 0,-1 0 1,-5-6-1,8 9 597,1-1 0,0 1 0,0 0 0,0-1 0,0 1 0,1 0 0,-1-1 0,0 1 0,0 0 0,0 0 0,0-1 0,0 1 0,0 0 0,0-1 0,0 1 0,1 0 0,-1 0 0,0-1 0,0 1 0,0 0 0,1 0 0,-1-1 0,0 1 0,0 0 0,1 0 0,-1 0 0,0 0 0,0-1 0,1 1 0,-1 0 0,0 0 0,1 0 0,-1 0 0,0 0 0,1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1612,'9'-3'1702,"-1"1"1,0-1-1,1 1 1,0 1-1,-1 0 0,15-1 1,15 10 2539,-35-7-4140,-1 0 1,1 0-1,-1 0 0,1 1 0,-1-1 1,0 0-1,1 1 0,-1-1 0,0 1 1,0 0-1,0 0 0,0 0 1,-1 0-1,1 0 0,2 4 0,19 37 663,-17-31-645,5 10 51,-1 0 1,9 31-1,-16-43-149,-1-1-1,0 1 0,0 0 0,-1 0 1,0 0-1,-1 0 0,0 0 1,-3 14-1,-43 190 196,43-186-357,3-26 5,0 0 1,0 1 0,0-1 0,0 0 0,0 0 0,-1 1-1,1-1 1,-1 0 0,1 0 0,-1 0 0,0 0-1,0 0 1,0 0 0,0 0 0,-2 2 0,3-4 88,0 0 1,0 0-1,0 1 1,-1-1-1,1 0 0,0 0 1,0 0-1,0 0 1,0 0-1,0 0 1,0 0-1,0 1 1,0-1-1,-1 0 0,1 0 1,0 0-1,0 0 1,0 0-1,0 0 1,0 1-1,0-1 1,0 0-1,0 0 0,0 0 1,0 0-1,0 1 1,0-1-1,0 0 1,0 0-1,0 0 1,0 0-1,0 0 1,0 1-1,0-1 0,0 0 1,0 0-1,0 0 1,0 0-1,1 0 1,-1 1-1,0-1 1,0 0-1,0 0 0,0 0 1,0 0-1,0 0 1,0 0-1,0 0 1,1 1-1,-1-1 1,0 0-1,0 0 1,0 0-1,0 0 0,0 0 1,1 0-1,-1 0 1,0 0-1,0 0 1,0 0-1,1 0 1,-30-1-13131,16-5 11248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51 1200,'-19'0'1487,"13"1"-366,-1-1 0,1 0 0,0 0 0,-1 0-1,1-1 1,0 0 0,-1-1 0,1 1-1,0-1 1,-11-5 0,17 7-1050,0 0 0,0 0 0,0 0 0,0 0 0,1 0 0,-1 0 0,0 0 0,0 0 0,0 0 0,0 0 0,0-1 0,1 1 0,-1 0 0,0 0 0,0 0 0,0 0 1,0 0-1,0 0 0,0 0 0,0 0 0,0-1 0,0 1 0,1 0 0,-1 0 0,0 0 0,0 0 0,0 0 0,0-1 0,0 1 0,0 0 0,0 0 0,0 0 0,0 0 0,0 0 0,0-1 0,0 1 0,0 0 0,0 0 0,0 0 0,0 0 0,0 0 0,0-1 0,0 1 0,0 0 0,0 0 0,-1 0 0,1 0 0,0 0 0,0 0 0,0-1 0,0 1 0,0 0 1,0 0-1,0 0 0,0 0 0,-1 0 0,1 0 0,0 0 0,0 0 0,0 0 0,0 0 0,0-1 0,-1 1 0,13-1 426,305-14-233,-142 8-4599,-142 3 1115,-28 3 2306,0 0 0,1 0 0,-1 0 0,1 1 0,-1 0 0,0 0-1,1 0 1,7 2 0,-2 4-1164,-9 1 299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1616,'-18'10'1565,"13"-8"-929,0 0 0,1 1 0,-1-1 0,1 1 0,0 0 0,-1 1 0,2-1 0,-1 0 0,0 1 0,1 0 0,-1 0 0,-2 5 0,5-8-540,1 0 1,-1 0-1,0 0 0,1-1 1,0 1-1,-1 0 1,1 0-1,-1 0 0,1 0 1,0 0-1,0 0 0,0 0 1,-1 0-1,1 0 0,0 0 1,0 0-1,0 0 0,1 0 1,-1 0-1,0 0 1,0 0-1,0 0 0,1 0 1,-1 0-1,1 0 0,-1 0 1,0-1-1,1 1 0,0 0 1,-1 0-1,1 0 0,-1-1 1,1 1-1,0 0 1,0-1-1,-1 1 0,1 0 1,0-1-1,0 1 0,0-1 1,0 1-1,1 0 0,5 2-92,1-1-1,-1 0 0,1 0 0,12 2 0,-4-1 240,29 5-654,0-1 1,1-2 0,-1-2-1,1-2 1,47-5-1,237-41-9440,-235 26 7846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382 136 64,'17'-23'2773,"-13"19"-1868,-1 1-1,0 0 0,1 0 1,0 0-1,0 1 1,-1-1-1,2 1 1,-1 0-1,0 0 1,0 0-1,1 1 1,7-2-1,11 3 547,-21 1-1329,-1-1 1,1 1-1,0 0 0,-1 0 1,1 0-1,-1 0 0,1 0 1,-1 0-1,1 0 0,-1 0 1,0 1-1,1-1 0,-1 0 0,0 1 1,0-1-1,0 1 0,0-1 1,0 1-1,-1 0 0,1-1 1,0 1-1,0 2 0,9 48 667,-7-34-433,5 54-28,-3-1 1,-5 105-1,-2-64-296,-11 110-42,13-189-20,1 1-222,-1-1 0,-2 1 1,-12 59-1,12-87-97,-1 0 0,0-1 1,0 1-1,-1-1 0,1 0 1,-1 0-1,-1 0 0,-6 6 0,3-2-923,-19-27-6742,26 17 7431,-35-21-3723,22 1 2538</inkml:trace>
  <inkml:trace contextRef="#ctx0" brushRef="#br0" timeOffset="1">14 100 1480,'-1'0'393,"0"-1"0,0 0 1,0 0-1,0 0 0,0 0 0,0 0 0,0 0 0,1 0 0,-1 0 1,0-1-1,1 1 0,-1 0 0,1 0 0,-1 0 0,1-1 1,-1 1-1,1 0 0,0-1 0,0 1 0,-1 0 0,1-1 0,0 1 1,0 0-1,1-1 0,-1 1 0,0-2 0,1-5 2530,-1 7-2820,0 1-1,1-1 1,-1 1-1,0-1 1,1 1 0,-1-1-1,1 1 1,-1-1-1,1 1 1,-1-1 0,1 1-1,0 0 1,-1-1-1,1 1 1,-1 0 0,1 0-1,0 0 1,-1-1-1,1 1 1,0 0 0,-1 0-1,1 0 1,-1 0-1,1 0 1,0 0 0,0 0-1,20-1 73,-19 1 5,197 4 1020,100-2-963,-211-5-233,284-7-796,-221 2-1385,-122 4-200,36-11 0,-75 10-4579,-32 2 5511,18 2 13,-14-5-128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29 2060,'-5'3'369,"-5"3"2073,0-1 0,1 1 0,0 1 0,-9 7 0,18-14-2320,0 0 1,-1 0-1,1 1 1,0-1-1,0 0 1,0 0-1,-1 1 1,1-1-1,0 0 1,0 0-1,0 1 1,0-1-1,0 0 1,0 0 0,0 1-1,-1-1 1,1 0-1,0 0 1,0 1-1,0-1 1,0 0-1,0 1 1,0-1-1,0 0 1,0 0-1,0 1 1,1-1-1,-1 0 1,0 1-1,0-1 1,0 0-1,0 0 1,0 1-1,0-1 1,1 0 0,-1 0-1,0 1 1,0-1-1,0 0 1,1 0-1,-1 0 1,0 0-1,0 1 1,0-1-1,1 0 1,-1 0-1,12 4 645,6-2-411,1-1 0,0 0 0,0-2 0,20-2 0,14-1-110,176-1 138,97-6-1277,-42-15-3939,-169 15-1305,-105 10 4883,1 0 0,-1-1 0,0-1 0,0 0 0,0 0 0,0-1 0,10-5 0,-18 8-370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1072,'51'-7'9518,"-43"6"-8208,0 0 0,0 0 1,-1-1-1,13-4 1,-12 3-882,-1 1 1,1 0 0,-1 1 0,13-2 0,109-4 905,-117 7-1276,1 0 0,-1 1 0,0 0-1,0 1 1,0 0 0,0 1 0,0 1 0,0 0 0,-1 0 0,0 1 0,0 0-1,20 14 1,-29-18-47,0 1 1,0-1-1,-1 1 0,1-1 0,0 1 0,-1-1 1,0 1-1,1 0 0,-1 0 0,0 0 0,0 0 0,0 0 1,0 0-1,0 0 0,-1 0 0,1 0 0,0 0 0,-1 1 1,0-1-1,0 0 0,1 0 0,-1 1 0,0-1 0,-1 0 1,1 0-1,0 1 0,-1-1 0,1 0 0,-1 0 0,0 0 1,0 0-1,1 0 0,-1 0 0,-2 2 0,-3 3-13,-4 5 4,-1-1 0,0 0-1,0 0 1,-16 10-1,15-11 37,0 0-1,0 1 1,-20 25-1,11-12-2,20-23-38,0 1 0,0-1 0,-1 1 0,1-1 0,0 1 0,0-1 0,0 1 0,1 0 0,-1-1-1,0 1 1,0 0 0,1 0 0,-1-1 0,1 1 0,0 0 0,0 0 0,-1 0 0,1 0 0,0 0 0,1 0-1,-1-1 1,0 1 0,0 0 0,2 3 0,-1-3-9,1 1-1,-1-1 1,1 0-1,-1 1 1,1-1-1,0 0 1,0 0-1,0 0 0,0-1 1,1 1-1,-1 0 1,0-1-1,1 1 1,-1-1-1,1 0 1,4 2-1,20 6-35,1 0-1,54 9 1,-68-14 56,0 0 1,0 1 0,-1 1 0,0 0 0,0 1-1,-1 0 1,1 0 0,18 17 0,-29-23-5,-1 0 0,0 0 0,0 0 1,0 0-1,0 0 0,0 0 0,0 1 0,-1-1 1,1 0-1,0 0 0,0 1 0,-1-1 0,1 0 1,-1 1-1,1-1 0,-1 0 0,0 1 0,0-1 1,1 1-1,-1-1 0,0 1 0,0-1 1,0 0-1,-1 1 0,1-1 0,0 1 0,0-1 1,-1 2-1,-2 4 21,0 0-1,0 0 1,-1 0 0,-6 9 0,-5 8 55,13-18-67,0-1-5,0-1 0,0 1 0,0-1 0,0 1 0,-1-1 0,0 0 1,1 0-1,-2 0 0,1 0 0,0 0 0,-1-1 0,0 0 0,1 1 0,-9 3 0,-22 7-153,0-3-1,-61 13 1,71-20-856,0 0 1,0-2-1,-1-1 1,1 0 0,-30-5-1,52 4 683,0 0 0,0 0-1,0-1 1,0 1 0,0-1 0,1 1-1,-1-1 1,0 0 0,0 0 0,0 0-1,0 0 1,1 0 0,-1 0 0,1 0-1,-1-1 1,1 1 0,-3-4-1,3 5 137,1-1-1,0 1 1,0-1-1,0 0 0,0 1 1,-1-1-1,1 1 0,0-1 1,0 0-1,0 1 1,0-1-1,1 0 0,-1 1 1,0-1-1,0 1 0,0-1 1,0 1-1,1-1 0,-1 0 1,0 1-1,0-1 1,1 1-1,-1-1 0,0 1 1,1-1-1,1-1-153,0 0 1,1 0-1,-1 0 1,0 0-1,1 0 1,-1 1-1,1 0 1,4-3-1,37-15-1371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1048,'15'-14'3593,"-15"13"-3209,1 0 1,0 0 0,0 0-1,0 0 1,0 0 0,0 0-1,0 0 1,0 0 0,0 0-1,0 1 1,0-1 0,0 0-1,1 1 1,-1-1 0,0 1-1,1-1 1,-1 1 0,0 0-1,1-1 1,1 1 0,86-7 2495,-32 10-2160,0 3 1,79 18-1,-84-14-153,-37-7-189,1 0 0,-1 2-1,-1 0 1,1 0 0,15 9 0,-25-11-206,0 0 0,0 0 0,0 0-1,0 1 1,0 0 0,-1 0 0,1 0 0,-1 0 0,0 1 0,-1 0 0,1-1 0,-1 2 0,0-1-1,0 0 1,0 0 0,1 7 0,-3-9-64,-1 1 1,0-1-1,0 0 0,0 1 0,0-1 1,-1 1-1,1-1 0,-1 1 0,0-1 1,0 0-1,0 1 0,0-1 0,-1 0 1,1 0-1,-1 0 0,0 0 0,0 0 1,0-1-1,-3 4 0,-5 6 188,0-1 0,0-1 1,-15 11-1,-137 94 1378,90-63-1255,41-31-271,1 2 0,0 0 1,-31 35-1,54-49-117,1-1 0,0 2 1,1-1-1,-1 1 0,-4 14 0,9-23-27,1 0 1,0 0-1,0 0 0,-1 0 0,1 0 0,0 0 0,0 0 0,0 0 0,0 1 0,0-1 0,1 0 1,-1 0-1,0 0 0,0 0 0,1 0 0,-1 0 0,0 0 0,1 0 0,-1 0 0,1 0 0,-1-1 1,1 1-1,0 0 0,-1 0 0,1 0 0,0-1 0,0 1 0,0 0 0,-1 0 0,1-1 0,0 1 1,0-1-1,0 1 0,0-1 0,2 1 0,37 10 96,-35-10-92,25 4 41,1-2 1,0-1 0,47-3 0,93-18 17,-130 14-57,272-45-587,-187 24-1256,-111 21 348,0 0-1,0-1 0,16-9 1,-30 15 1129,0-1 1,0 1-1,-1 0 0,1-1 1,0 1-1,-1 0 1,1-1-1,0 1 1,-1 0-1,1-1 1,0 1-1,-1-1 0,1 0 1,-1 1-1,1-1 1,-1 1-1,1-1 1,-1 0-1,0 1 1,1-1-1,-1 0 0,0 1 1,1-1-1,-1-1 1,0 1 94,-1 0 0,0 1-1,1-1 1,-1 1 0,0 0 0,0-1 0,1 1 0,-1-1 0,0 1 0,0 0-1,0 0 1,1-1 0,-1 1 0,0 0 0,0 0 0,0 0 0,-1 0 0,-49 1-3792,-11 5 1612,-12 1 633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1 180,'-11'3'808,"-14"8"19131,226-11-18737,2 0-5570,-184 0 1956,1-1 1,-1-1-1,37-8 1,-39 9-2501,4 1 2897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28,'-21'10'1675,"2"1"0,-1 0-1,2 1 1,-1 2 0,-22 20 0,39-33-1374,0 1 1,0 0-1,1-1 1,-1 1-1,0 0 0,0 0 1,1 0-1,-1 1 1,1-1-1,0 0 0,0 0 1,0 1-1,0-1 1,0 1-1,0-1 0,1 1 1,-1-1-1,1 1 1,0-1-1,-1 5 0,2-5-211,0 0-1,0 0 0,0 0 0,0 0 1,0 0-1,0 0 0,0 0 0,1 0 1,-1 0-1,1-1 0,-1 1 0,1-1 1,0 1-1,0-1 0,-1 1 0,1-1 1,0 0-1,0 0 0,0 0 0,1 0 0,1 0 1,15 5 4,0-1 0,0-1 0,0 0-1,0-2 1,1 0 0,-1-1 0,22-2 0,-26 1-91,207-7-1892,112-17-7548,-269 19 7308,21-3-316,-8-5 337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0 900,'-51'8'22660,"239"6"-24634,-131-22-2471,-12 2-3330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431 125 780,'-14'-34'4092,"13"29"-3251,0 0 0,-1 0 0,1 1 0,-1-1 0,0 1 0,-1 0 0,1 0-1,-1-1 1,-4-4 0,4 6-312,1 0 0,-1 0-1,1 0 1,0 0-1,0 0 1,0 0 0,0-1-1,1 1 1,-2-4 0,0 2 3297,2 29-1896,-1-1-1179,-1 0 0,-1 0 0,-1 0-1,-1-1 1,-17 44 0,1-5 129,-55 154 962,29-86-1260,3-13-244,-13 37-161,32-88-141,19-51-30,1 1-1,0 0 1,2 0 0,-6 25 0,3 12-13,-1 60-1,8-111 5,0 1 0,0-1 0,0 1 0,0-1 0,1 1 0,-1-1 0,0 0 0,1 1 0,-1-1 0,1 0 0,0 1 0,-1-1 0,1 0 0,0 0 0,0 1 0,-1-1 0,1 0 0,0 0 0,0 0 0,0 0 0,0 0 0,2 1 0,0-1-10,0 0 0,0 1 0,0-1 0,0 0 0,0 0 0,0-1 0,0 1 0,0-1 0,6 1 0,4-2-88,1 1 0,-1-2 0,25-5-1,9-8-390,-1-2 1,0-2-1,77-44 0,-98 46 215,0-1-1,42-39 1,-45 37 170,30-37-130,-13 14 142,-36 40 114,1 0 0,-1 0 0,0 0 0,0-1 0,0 1 0,-1-1 0,1 0 0,-1 0 0,0 0 0,0 0 0,0 0 0,0 0 0,-1 0 0,2-9 0,-3 12-5,0 1 1,0-1-1,0 0 0,0 1 0,0-1 0,-1 1 0,1-1 0,0 0 0,0 1 1,0-1-1,-1 1 0,1-1 0,0 1 0,-1-1 0,1 1 0,0-1 0,-1 1 0,1-1 1,-1 1-1,1-1 0,-1 1 0,1 0 0,-1-1 0,1 1 0,-1 0 0,1-1 1,-1 1-1,1 0 0,-1 0 0,0-1 0,1 1 0,-1 0 0,1 0 0,-1 0 0,0 0 1,1 0-1,-1 0 0,-1 0 0,-27 5 391,22-3-339,-24 4 214,-3 2 103,-36 11 0,60-16-289,1 1 0,-1 1-1,0-1 1,1 1 0,0 1 0,0 0 0,1 0 0,-9 8 0,9-5-10,0-3-8,1 1 1,0 1-1,0-1 1,1 1-1,0 0 1,-8 17-1,10-17-46,0 0-17,1 0 1,0-1-1,0 1 0,-1 9 1,4-13-15,-1-1 1,1 1 0,0 0 0,0 0 0,1-1-1,-1 1 1,1 0 0,0-1 0,0 1-1,0 0 1,3 5 0,-1-1 0,0-1 0,1 0 0,-1-1 0,1 1 0,1-1 0,-1 1 0,1-1 0,0-1 0,1 1 0,-1-1 0,1 0 0,0 0 0,1 0 0,-1-1 0,1 0 0,7 3 0,17 9-202,1-1 1,1-2-1,0-1 1,0-2-1,1-1 1,0-2-1,1-1 1,44 2-1,-31-7-1709,0-1-1,0-3 1,-1-1-1,1-3 1,74-20-1,63-16-6995,21-7 1516,-128 23 5237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1130 58 1356,'-19'-8'2426,"0"0"0,-1 1 0,1 1 0,-1 1 0,-36-4 0,19 2-26,10 3-1584,-1 2 0,1 1 1,0 1-1,-1 1 0,1 1 0,-27 6 0,-157 45 971,159-35-1679,0 3 0,2 1 1,0 3-1,2 2 0,-82 60 1,43-10-85,62-53-34,23-22 4,1 0 1,-1 0-1,1 0 0,-1 0 0,1 1 0,0-1 0,0 0 0,0 1 0,0-1 0,0 1 0,1-1 0,-1 1 0,0 3 0,1-5-3,0 1-1,0-1 0,0 1 1,0-1-1,0 0 0,0 1 1,0-1-1,0 1 1,0-1-1,1 0 0,-1 1 1,0-1-1,1 0 1,-1 1-1,1-1 0,0 0 1,-1 0-1,1 1 0,0-1 1,0 0-1,0 0 1,0 0-1,2 2 0,-1-2-52,14-2 41,-1-1-1,1 0 1,-1-1-1,0-1 0,0 0 1,20-9-1,279-115-689,-212 85 715,-84 33 27,-17 8-7,1 1 0,0 0 0,-1 0 0,1 0 0,0 0 0,0 0 0,0 0 1,0 0-1,4 0 0,-6 3 51,0 1 0,0 0 1,0-1-1,-1 1 0,1 0 1,0-1-1,-1 1 0,0-1 1,-1 3-1,-6 4 115,5-6-125,0 0 0,0 0 0,0 0-1,1 0 1,-1 1 0,1-1 0,0 1 0,-2 5-1,-30 60 662,24-53-573,2 0 0,0 2-1,-8 25 1,-38 116 323,36-111-438,1 1-1,3 0 0,-8 52 0,-16 113-320,37-206-129,0 0 1,0 0-1,1 0 1,0 13-1,1-2-2367,-1-19 2700,0 1 1,0-1 0,0 0 0,0 0-1,0 0 1,0 1 0,0-1-1,0 0 1,0 0 0,0 1 0,0-1-1,0 0 1,0 0 0,0 0 0,0 1-1,0-1 1,0 0 0,0 0 0,0 0-1,0 1 1,0-1 0,1 0 0,-1 0-1,0 0 1,0 1 0,0-1 0,0 0-1,1 0 1,-1 0 0,0 0 0,0 0-1,0 1 1,0-1 0,1 0 0,-1 0-1,0 0 1,0 0 0,1 0 0,-1 0-1,0 0 1,0 0 0,0 0 0,1 0-1,-1 0 1,0 0 0,0 0 0,1 0-1,-1 0 1,0 0 0,5-5-3004,-3-5-4138,-2 9 7053,0 0 0,-1 0 0,2 1 0,-1-1 0,0 0 0,0 0 0,0 0 0,0 0 0,0 1 0,1-1 0,-1 0 0,0 0 1,1 1-1,-1-1 0,1 0 0,-1 0 0,1 1 0,-1-1 0,1 0 0,-1 1 0,1-1 0,-1 1 0,1-1 0,0 1 0,-1-1 0,1 1 0,0-1 0,0 1 0,-1 0 0,1-1 0,0 1 1,0 0-1,0 0 0,1-1 0,31-12-2141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65 428,'2'0'376,"0"-1"0,-1 0 0,1 0 0,0 0-1,-1 0 1,1 0 0,-1 0 0,1 0 0,-1-1 0,0 1 0,0 0 0,1-1 0,-1 1-1,1-3 1,0-18 7533,6 13-3815,10 1-2232,-12 6-1674,1 1 1,0 0-1,-1 0 0,1 0 0,0 1 0,0 0 1,0 0-1,-1 0 0,1 1 0,0 0 0,8 3 1,-13-4-175,34 6 49,-12-2-43,42 11 0,-59-12 1,0-1 1,0 1 0,0 0-1,-1 1 1,1 0 0,-1 0-1,0 0 1,0 0-1,0 1 1,5 7 0,-3-5 39,-8-6-53,1 0 0,0-1 1,0 1-1,0 0 1,0-1-1,-1 1 0,1 0 1,0 0-1,-1 0 0,1 0 1,0 0-1,-1 0 0,1 0 1,-1 0-1,0 0 0,1 0 1,-1 0-1,0 0 0,1 0 1,-1 0-1,0 0 0,0 0 1,0 0-1,0 0 1,0 0-1,0 0 0,0 1 1,-1-1-1,1 0 0,0 0 1,-1 0-1,1 0 0,0 0 1,-1 0-1,1 0 0,-1 0 1,0 0-1,1-1 0,-1 1 1,0 0-1,1 0 0,-2 0 1,-3 5 11,0 0-1,-1 0 1,0-1 0,0 0 0,0 0 0,0-1 0,-1 0 0,1 0-1,-11 4 1,-4 4 20,-44 18 65,46-23-109,1 2-1,0 0 1,-22 15-1,38-23-3,1 0 1,0 0-1,-1-1 0,1 1 0,0 0 1,0 1-1,0-1 0,0 0 0,0 0 1,0 0-1,0 1 0,0-1 0,1 0 1,-1 1-1,0-1 0,1 0 0,-1 1 1,1-1-1,0 1 0,-1-1 0,1 1 1,0 1-1,0-1-4,1-1 0,-1 1-1,1-1 1,-1 0 0,1 1 0,0-1 0,0 1 0,0-1-1,-1 0 1,1 0 0,0 1 0,1-1 0,-1 0 0,0 0-1,0 0 1,0 0 0,2 1 0,5 2-22,-1 0 1,1 0-1,-1-1 0,1 0 0,15 3 1,111 14-19,-13-3 194,80 40 1228,-197-55-1248,-1-1 0,1 1 0,0 0 0,-1 0 0,0 0 0,1 1 0,-1-1 0,0 1-1,0 0 1,0 0 0,0 0 0,-1 0 0,1 0 0,-1 0 0,4 8 0,-5-9-16,0 1-1,0 0 1,0 0 0,0-1-1,0 1 1,0 0 0,-1 0-1,1 0 1,-1 0 0,0 0-1,0 0 1,0 0-1,-1 0 1,1 0 0,0 0-1,-1 0 1,0 0 0,0 0-1,0 0 1,-2 4 0,-6 5 40,0-1 0,0 0 1,-1 0-1,0-1 1,-1 0-1,0-1 1,0 0-1,-1-1 0,-1-1 1,-17 9-1,-28 20-24,38-25-190,-1 0-1,-1-2 1,0 0 0,-44 10 0,6-1-774,45-14 118,-1 0-1,0-1 1,1-1-1,-1 0 1,0-1 0,-17-2-1,21 1 10,5 0-136,0-1 1,0 1-1,0-2 0,0 1 1,-13-6-1,-18-3-2441,32 9 2962,-25-4-4290,-38-10 0,70 15 4577,-1 0-1,0 0 1,0-1 0,0 1 0,0 0 0,0 0 0,1 0-1,-1 0 1,0 0 0,0 0 0,0 0 0,0 0-1,0-1 1,0 1 0,0 0 0,1 0 0,-1 0-1,0 0 1,0 0 0,0-1 0,0 1 0,0 0 0,0 0-1,0 0 1,0 0 0,0 0 0,0-1 0,0 1-1,0 0 1,0 0 0,0 0 0,0 0 0,0-1 0,0 1-1,0 0 1,0 0 0,0 0 0,0 0 0,0-1-1,0 1 1,0 0 0,-1 0 0,1 0 0,0 0-1,0 0 1,0 0 0,0-1 0,0 1 0,0 0 0,0 0-1,-1 0 1,1 0 0,0 0 0,0 0 0,0 0-1,-1 0 1,33-8-1989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1157 39 480,'-37'-5'1920,"-211"-24"8837,199 26-9133,0 2 0,0 2 1,-53 9-1,-116 30 1321,177-29-2494,0 1 0,0 2 0,-44 22 0,70-29-384,0 2-1,1 0 1,0 0 0,1 2-1,0-1 1,1 2 0,0 0-1,1 0 1,0 1 0,1 0-1,1 1 1,0 0 0,0 0-1,2 1 1,-7 17 0,12-26-62,0 0 0,1 0 1,0 0-1,0 0 1,0 0-1,1 0 0,0 0 1,0 0-1,0 0 1,1-1-1,0 1 0,0 0 1,1 0-1,0 0 0,0 0 1,0-1-1,0 1 1,1-1-1,0 0 0,0 0 1,1 0-1,-1 0 1,1 0-1,6 5 0,-4-4 6,0 0 0,1 0 0,0-1 0,0 0-1,1-1 1,-1 1 0,1-1 0,0-1 0,0 1 0,0-1 0,0-1-1,1 1 1,-1-2 0,1 1 0,15 0 0,2-3 15,1-1-1,0-1 1,-1-2 0,0 0 0,45-17 0,116-61 3,-149 63-16,-1-1 0,-1-2 0,-1-1 0,62-58-1,-21 18 759,-56 55-394,-19 9-351,0 0 1,0-1 0,0 1-1,0 0 1,-1 0-1,1-1 1,0 1-1,0 0 1,0-1 0,0 1-1,0-1 1,-1 1-1,1-1 1,0 1 0,0-1-1,-1 0 1,1 1-1,-1-1 1,1 0-1,0 0 1,-1 1 0,1-2-1,-1 0 335,-4 4 56,-3 1-226,1 0 0,-1 1 0,1 0 1,0 1-1,0-1 0,0 1 1,1 1-1,0-1 0,0 1 0,-7 9 1,-16 17 359,10-13-299,2 1 1,0 0-1,2 1 1,-14 25 0,-42 96 63,29-55-346,24-49 30,1 1 0,2 1 0,-11 50 0,-13 131 0,35-172 1,3 72 1,1-50-176,-1-70 90,0-1 1,0 1 0,0-1 0,0 1 0,0-1 0,0 1-1,0 0 1,0-1 0,0 1 0,0-1 0,1 1-1,-1 0 1,0-1 0,0 1 0,0-1 0,1 1-1,-1-1 1,0 1 0,1-1 0,-1 1 0,0-1-1,1 0 1,-1 1 0,1-1 0,-1 1 0,1-1 0,-1 0-1,1 1 1,-1-1 0,1 0 0,-1 0 0,1 1-1,-1-1 1,1 0 0,0 0 0,-1 0 0,1 0-1,-1 0 1,1 0 0,0 0 0,-1 0 0,1 0-1,-1 0 1,1 0 0,-1 0 0,1 0 0,0 0-1,-1-1 1,1 1 0,-1 0 0,1 0 0,-1-1 0,1 1-1,0-1 1,30-19-5739,-22 10 3617,0-1 0,-1 0 0,0 0 0,-1 0 0,9-20 0,-7 14 22,0 1 0,17-23 1,10-3 230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1528,'92'4'13788,"-30"6"-11481,110 18-192,12 3-1311,-156-25-561,-1 2 1,-1 1-1,0 1 0,39 20 1,-55-24-50,0 0 1,-1 1 0,0 0-1,0 0 1,8 10 0,-15-14-120,1-1 0,-1 0 0,0 0 0,0 1 0,-1 0-1,1-1 1,0 1 0,-1 0 0,0 0 0,1-1 0,-1 1 0,0 0 0,-1 0 0,1 0 0,0 1 0,-1-1 0,0 0 0,1 0 0,-1 0 0,-1 0 0,1 0 0,-1 5 0,-5 7 213,-1-1 0,0 0 1,-1 0-1,0-1 0,-1 0 1,-1 0-1,0-1 0,0 0 0,-2-1 1,1 0-1,-1-1 0,-15 10 1,-74 66 918,39-30-766,60-55-431,-35 36 109,36-35-118,-1-1 0,1 0 0,0 1 0,0 0 0,0-1 1,0 1-1,0-1 0,0 1 0,1 0 0,-1 0 0,1 0 0,-1-1 0,1 1 0,-1 0 1,1 0-1,0 0 0,0 0 0,0 0 0,0-1 0,0 1 0,1 0 0,-1 0 0,0 0 1,1 0-1,0 2 0,1-2-4,0-1 0,0 1-1,-1-1 1,1 1 0,0-1 0,0 0 0,0 0 0,0 0 0,0 0 0,1-1 0,-1 1 0,0 0-1,0-1 1,0 0 0,1 1 0,-1-1 0,5 0 0,52-1-66,-35-1 22,-4 2-4,42 1-529,112-15 0,-71 0-528,-13 2-2184,107-28-1,16-22-7169,-211 62 10255,-1-1 0,1 1 0,-1-1 0,0 1 0,0-1 0,1 1 0,-1-1 0,0 0 0,0 0 0,0 0 0,0 0 0,0 0 1,0 0-1,0 0 0,0 0 0,1-2 0,-6-5-1852,-15 3-334,-14 3 440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17 292 1320,'-16'17'14645,"16"-17"-14557,14 3 2755,34-2-1800,-16 0 49,854 14 6608,-3-52-5699,1373-128 34,-1194 59-2035,-996 101 9,-44 4-580,1-1 0,-1-1 0,26-6-1,-61 11-9620,-15 1 4205,-87 11-2112,45-5 5435,5 4 435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3041 22 1388,'29'-7'2359,"-23"7"-1583,-1-2-1,1 1 0,0-1 0,0 1 1,-1-2-1,8-3 2678,-17 8-1212,-151 56 3667,59-18-4294,-494 216 3804,18 36-2999,393-199-1796,-526 292 943,348-172-1325,262-155-347,54-31-1974,-79 38 1,108-61 256,0-1-1,-1 0 0,1-1 1,-1 0-1,0-1 0,0 0 1,1-1-1,-1 0 1,0-1-1,-23-5 0,8 4-3730,16-4 3671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2615 30 1268,'7'-3'1612,"15"-23"15703,-40 33-15740,-398 174 5433,9 25-4460,119-58-1244,-624 322-1167,718-359-123,-70 36-297,237-133-262,-21 10-2673,43-22 2097,-1 0 0,1-1 0,-1 1 0,0-1 0,0 0 0,-10 1 0,-1-7-6560,14-5 2897,4 8 4267,0-1-1,0 1 1,1 0-1,-1 0 1,1 0-1,-1 0 1,1 0-1,3-3 1,10-15-2209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96 1720,'4'-3'840,"1"0"-1,-1 0 1,0-1 0,0 0-1,0 1 1,-1-1-1,0 0 1,1-1-1,-1 1 1,3-6 0,11-14 4425,-5 17-2873,-11 6-2297,0 1-1,0 0 1,0 0-1,-1 0 0,1-1 1,0 1-1,-1 0 1,1-1-1,0 1 0,-1-1 1,1 1-1,0-1 1,-1 1-1,1-1 0,-1 1 1,1-1-1,-1 1 0,1-1 1,-1 0-1,1 1 1,-1-1-1,0 0 0,1 1 1,-1-6 3270,0 15-2153,1 5-280,1 0 1,0 0 0,6 21-1,-4-20-434,-1-1 0,-1 1 0,2 23 0,-14 94 1059,5-88-1525,1-17-32,-1-1 0,-13 37 0,-4 20 0,17-53 0,-12 62 0,-34 107 0,42-170 0,-4 35 0,9-41 0,-1-1 0,-1 1 0,-12 30 0,6-26 0,5-9 0,-1 1 0,-16 24 0,21-39 0,0 0 0,1 1 0,-1-1 0,1 1 0,0-1 0,0 1 0,1 0 0,-1 0 0,1 0 0,0 0 0,0 0 0,1 0 0,0 0 0,0 6 0,0-9 0,0 0 0,1-1 0,-1 1 0,1-1 0,-1 1 0,1-1 0,-1 1 0,1-1 0,0 1 0,0-1 0,0 1 0,0-1 0,0 0 0,0 0 0,0 1 0,1-1 0,-1 0 0,0 0 0,1 0 0,-1 0 0,0-1 0,3 2 0,-2 0 0,0-13 0,59-75-4486,71-66-3334,-84 99 5467,3 1 328,3 2-1,70-50 1,-13 12 802,-31 24 944,43-37 1601,-58 36 2770,-44 51-2121,-12 8-391,-33 4-16,8 4-1108,-1 0-1,0 1 0,1 1 0,0 0 1,0 2-1,0 0 0,-26 13 1,-57 21 1154,61-29-1234,-115 39 1060,127-40-1133,1 1 0,0 1 0,-42 28-1,51-29-174,3-2-30,1 0 1,0 0 0,0 1-1,-18 21 1,28-28-90,0 0 0,0 0 1,0 0-1,0 0 0,1 0 1,-1 0-1,1 1 0,0-1 0,0 0 1,0 1-1,0-1 0,1 1 1,0-1-1,-1 1 0,1-1 0,0 1 1,1-1-1,-1 1 0,1-1 1,-1 1-1,1-1 0,0 0 1,0 1-1,0-1 0,4 6 0,-1-1 0,0 0-1,1 0 0,0 0 0,0-1 1,0 1-1,1-1 0,1-1 0,-1 1 0,1-1 1,0 0-1,0-1 0,1 1 0,0-2 1,-1 1-1,2-1 0,-1 0 0,0 0 0,1-1 1,0-1-1,11 3 0,122 19-67,-58-12-149,-16-5-1151,0-2 0,131-9 0,-179 3 915,62-7-3208,90-20 0,-99 15 1064,97-25-4545,-19 4 2172,-52 13 2749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888 79 256,'-7'-6'985,"0"0"0,-1 0 1,0 0-1,0 1 0,0 0 0,0 1 1,0 0-1,-1 0 0,0 1 0,-12-4 0,-7 0 2083,-57-7-1,69 13-2482,-1 0 1,0 1 0,1 1-1,-1 0 1,-30 8-1,-73 29 1347,54-15-1112,32-11-431,0 2 0,2 1-1,0 1 1,1 2-1,0 1 1,-33 28-1,44-33-276,14-11-89,1 0 0,0 1-1,0 0 1,1 0 0,-1 0 0,-4 6-1,-2 3 11,8-10-28,1 0 0,-1 1 0,0-1 0,1 1 0,-1 0 0,1-1 0,0 1 0,0 0 0,1 0 0,-1 1 0,1-1 0,0 0 0,0 0-1,1 1 1,-1-1 0,1 0 0,0 7 0,0-10-4,0 0-1,1 0 0,-1 0 0,0 0 1,1 0-1,-1 0 0,1 0 1,0 0-1,-1 0 0,1 0 0,0 0 1,-1 0-1,1-1 0,0 1 0,0 0 1,0-1-1,0 1 0,0 0 0,0-1 1,-1 1-1,2-1 0,-1 1 0,0-1 1,1 1-1,30 8 8,-30-8-8,15 2-9,1-1-1,0 0 1,0-1-1,0-1 1,0-1-1,0 0 1,21-5-1,123-38-201,-159 44 207,35-15-92,63-32 0,24-10-23,-79 38 90,70-41-1,-103 53 57,-12 5-5,1 1 0,-1 0-1,1-1 1,0 1-1,-1 0 1,1 0-1,0 0 1,0 0 0,0 1-1,-1-1 1,1 0-1,0 1 1,0 0-1,0-1 1,0 1-1,0 0 1,0 0 0,4 0-1,-19 36 770,11-31-704,0 0 1,-1 0-1,0 0 1,0 0-1,-7 7 1,6-6-23,0-1 1,0 1 0,0-1 0,1 1-1,-3 7 1,-29 55 328,26-53-324,1 1 0,0 0 0,-8 25 0,6-9-18,-29 58 0,19-32-40,16-45-30,0-1 0,0 1 0,-1-1 1,-13 21-1,-1-5-107,4-7-1115,-22 42 1,36-62 1108,0 0 0,1 1 0,-1-1 0,0 0 0,0 0 1,0 0-1,1 0 0,-1 0 0,0 0 0,-1 0 0,1-1 0,0 1 1,0 0-1,-2 1 0,2-2 33,0 0 0,1 1 0,-1-1 0,0 0 0,1 1 0,-1-1 0,1 0 0,-1 1 0,0-1 0,1 1 0,-1-1-1,1 1 1,0-1 0,-1 1 0,1 0 0,-1-1 0,1 1 0,0-1 0,-1 1 0,1 0 0,0-1 0,0 1 0,0 0 0,-1-1 0,1 1 0,0 0 0,0 0 0,0 0 0,0 0-220,0 0-1,0 0 1,-1 0 0,1 0-1,0 0 1,-1 0-1,1 0 1,-1 0 0,1-1-1,-1 1 1,1 0 0,-1 0-1,0 0 1,1-1 0,-1 1-1,0 0 1,0-1-1,1 1 1,-1 0 0,0-1-1,0 1 1,0-1 0,0 0-1,0 1 1,0-1 0,0 0-1,0 1 1,0-1-1,0 0 1,0 0 0,-1 0-1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36 572,'-4'8'1008,"0"-1"0,1 0-1,0 1 1,0 0 0,-1 8-1,-1 23 6247,5-38-7058,1 0 1,-1-1 0,0 1-1,0 0 1,0 0-1,0-1 1,1 1-1,-1 0 1,0 0-1,1-1 1,-1 1 0,0 0-1,1-1 1,-1 1-1,1-1 1,-1 1-1,1 0 1,0-1-1,-1 1 1,1-1-1,-1 0 1,1 1 0,0-1-1,-1 1 1,1-1-1,1 1 1,28 4 3636,36-11-206,-61 5-3521,11-2 183,0 0 0,23-10 0,19-4-1535,-12 2-1075,-43 14 1899,0 0-1,0 0 0,0-1 0,0 1 1,0-1-1,-1 0 0,1 1 0,-1-1 0,1-1 1,-1 1-1,0 0 0,0 0 0,3-4 0,-3 2-1186,0 0-1,0-1 1,1 2-1,0-1 1,-1 0-1,1 1 1,7-7 0,15-8-1503,1 9 1169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30 912,'17'-7'2055,"25"0"13149,-27 7-14743,-13 0 107,13 1-178,-13 0-767,-2-1 421,0 1 0,0-1-1,0 0 1,0 0-1,0 0 1,1 0-1,-1 1 1,0-1 0,0 0-1,0 0 1,0 0-1,0 0 1,0 0 0,1 0-1,-1 1 1,0-1-1,0 0 1,0 0 0,0 0-1,1 0 1,-1 0-1,0 0 1,0 0 0,0 0-1,1 0 1,-1 0-1,0 0 1,0 0-1,0 0 1,1 0 0,-1 0-1,0 0 1,0 0-1,0 0 1,1 0 0,-1 0-1,0 0 1,0 0-1,0 0 1,0 0 0,1 0-1,-1-1 1,0 1-1,0 0 1,0 0 0,0 0-1,0 0 1,1 0-1,-1-1 1,0 1-1,0 0 1,0 0 0,0 0-1,0 0 1,0-1-1,0 1 1,0 0 0,0 0-1,1 0 1,-1-1-1,0 1 1,25-7 435,-9 4-346,0 0 0,0 1 0,0 1-1,30 1 1,-17 1 179,-24-1-218,-1 0-1,1 1 0,-1 0 1,1 0-1,-1 0 0,9 3 0,9 3 354,-17-5-274,1 0-1,-1 0 1,1 1 0,-1 0-1,0 0 1,0 0 0,0 1-1,0-1 1,-1 1 0,8 8-1,3 2 345,-13-12-444,0 0-1,0 0 0,0 1 1,0-1-1,0 1 0,0 0 1,-1-1-1,1 1 0,-1 0 1,0 0-1,1 0 1,-1 0-1,-1 0 0,1 0 1,0 0-1,-1 0 0,0 0 1,0 1-1,0 4 1,-1 4 118,-1 0 0,0 0 0,-7 20 0,7-27-165,0-1 1,0 0 0,-1 0-1,0 0 1,0 0-1,0 0 1,0-1 0,0 1-1,-1-1 1,0 0 0,1 0-1,-6 3 1,-23 22 111,27-24-119,0 1-1,-1-1 0,1 0 1,-12 7-1,-17 12 36,27-17-46,-1 0-1,0 0 1,0-1 0,-16 8-1,1-1-12,22-11 2,0-1-1,-1 1 1,1 0-1,0-1 1,-1 1-1,1 0 1,0 0 0,0 0-1,0 0 1,0 0-1,0 0 1,0 0-1,0 0 1,0 1-1,0-1 1,0 0 0,1 0-1,-1 1 1,1-1-1,-1 0 1,1 1-1,-1-1 1,1 1-1,0-1 1,0 1 0,-1-1-1,1 1 1,0-1-1,0 1 1,0-1-1,1 1 1,-1-1-1,0 0 1,1 1 0,-1-1-1,1 1 1,-1-1-1,1 0 1,-1 1-1,1-1 1,0 0 0,0 0-1,0 1 1,0-1-1,0 0 1,0 0-1,0 0 1,0 0-1,0 0 1,0 0 0,1-1-1,-1 1 1,0 0-1,1-1 1,0 1-1,17 11 3,-16-9-1,1-1 0,-1 1 0,1-1 1,0 0-1,0-1 0,6 3 0,7 2-3,-1 0-1,21 12 1,7 3-7,-34-16 10,1 0 0,-1 0 0,-1 1 0,1 1 0,-1 0 0,0 0 0,-1 1 0,1 0 0,-2 0 0,13 16 0,-20-23 5,1 1 1,-1-1 0,1 0-1,-1 1 1,0-1 0,1 0-1,-1 0 1,0 1 0,0-1-1,0 0 1,0 1 0,0-1-1,0 0 1,-1 1 0,1-1-1,0 0 1,-1 1 0,1-1-1,-1 0 1,1 0 0,-1 1-1,1-1 1,-1 0 0,0 0-1,0 0 1,0 0 0,1 0-1,-1 0 1,0 0 0,0 0-1,-2 0 1,-37 27 71,15-18-129,0 0 0,-1-2 0,0-1 0,-37 5-1,28-5-249,-14 2-1657,1-2 0,-91 1 0,-16-17-9550,145 7 9908,-1 1-1,1-1 1,-20-8 0,29 10 1489,0 0 0,1 0 0,-1-1 0,0 1 0,1 0 0,-1-1 1,0 1-1,1 0 0,-1-1 0,0 1 0,1-1 0,-1 1 0,1-1 0,-1 0 0,1 1 0,-1-1 0,1 1 0,0-1 0,-1 0 0,1 1 0,-1-2 0,10-7-1922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12 308,'-26'-8'6519,"-3"7"-1294,22 0-4586,0 0 0,1 1 0,-1 0 1,0 0-1,1 0 0,-13 3 0,-161 60 2990,143-48-3182,-139 60 1940,138-57-1714,1 2 0,-53 39 0,73-47-506,-2 3 115,-30 27 0,44-37-251,0 0 0,1 0-1,-1 1 1,1-1 0,1 1-1,-1 0 1,1 1-1,0-1 1,0 0 0,-2 9-1,1-4-1,3-10-27,0 1 1,1-1 0,-1 0 0,1 0-1,-1 1 1,1-1 0,-1 0 0,1 1-1,0-1 1,0 0 0,0 1 0,-1-1 0,1 1-1,1-1 1,-1 0 0,0 1 0,0-1-1,1 2 1,-1-2-2,2 5-1,0-1 1,0 1-1,-1 0 1,0-1 0,0 1-1,0 7 1,0-12-1,0-1 0,-1 1 0,1 0 0,0 0 0,0-1 0,0 1 1,-1 0-1,1-1 0,0 1 0,0-1 0,0 1 0,0-1 0,0 1 0,0-1 1,0 0-1,0 1 0,0-1 0,0 0 0,0 0 0,1 0 0,-1 0 0,0 0 1,0 0-1,0 0 0,0 0 0,1-1 0,37-1 10,18-7-20,0-3 1,-1-2-1,-1-3 1,0-2-1,-1-3 0,-2-1 1,0-3-1,76-52 0,-102 59 14,-14 11 21,0 0 0,24-13 1,-4 6 91,4-1 139,-35 16-239,-1 0 1,1-1-1,0 1 0,-1 0 1,1 0-1,0 0 0,-1-1 0,1 1 1,0 0-1,0 0 0,-1 0 1,1 0-1,0 0 0,0 0 1,-1 0-1,1 1 0,0-1 0,-1 0 1,1 0-1,0 0 0,-1 1 1,1-1-1,0 0 0,-1 1 1,1-1-1,0 1 0,-1-1 0,1 1 1,-1-1-1,1 1 0,-1-1 1,1 1-1,-1-1 0,1 1 1,-1 0-1,0-1 0,1 1 0,-1 1 1,2 32 820,-3-19-596,1-5-54,-1 1 1,-1-1-1,-4 16 0,0 2 38,4-19-165,-1 0 1,0 0-1,0 0 1,-1-1-1,-6 11 1,-13 32 123,16-32-127,0-1 0,-14 25 0,15-33-48,0 1 0,1-1-1,0 1 1,1 0 0,0 0-1,1 0 1,0 0 0,1 1-1,-1 16 1,3-6-32,1-3-28,-2 0 0,-3 27-1,3-41-62,0 0-1,0 1 0,-1-1 0,0 0 0,0 0 0,0 0 0,0 0 0,-1 0 0,0 0 0,0-1 0,0 1 1,-8 7-1,-48 51-6604,92-70-9884,-18 2 14944,11-2-563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9 244,'0'0'135,"0"-1"-1,1 1 1,-1-1 0,0 1-1,0 0 1,0-1 0,0 1 0,1 0-1,-1-1 1,0 1 0,0 0-1,0-1 1,1 1 0,-1 0-1,0 0 1,1-1 0,-1 1 0,0 0-1,1 0 1,-1-1 0,0 1-1,1 0 1,-1 0 0,0 0-1,1 0 1,-1 0 0,0 0-1,1-1 1,-1 1 0,1 0 0,0 0 149,-1 0 1,1 0 0,-1 0 0,1 0 0,-1 0 0,1 0-1,0 0 1,-1 0 0,1 0 0,-1 0 0,1 0 0,-1 0-1,1 0 1,-1 0 0,1 0 0,-1 0 0,1 1 0,-1-1-1,1 0 1,-1 0 0,1 1 0,-1-1 0,1 0 0,-1 1-1,1-1 1,-1 1 0,0-1 0,1 0 0,-1 1 0,0-1-1,1 1 1,-1-1 0,0 1 0,1 0 0,0 52 5619,-3 55-2140,1-95-3660,-1-1 1,0 1-1,-1 0 1,0-1-1,-1 1 1,-8 15-1,-36 85 74,29-74-301,15-31-23,0-1 0,1 1 0,-1 0 0,-2 14 1,4-16-135,1-1 0,-1 0 1,0 1-1,0-1 0,-1 0 1,0 0-1,0 0 0,0-1 1,0 1-1,0-1 0,-1 0 1,0 0-1,0 0 0,0 0 1,-1-1-1,-4 4 0,-3 0-1667,0 0 0,-1-1-1,0-1 1,0 0 0,-17 4-1,17-8-3055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48 256 240,'-16'3'1290,"14"-3"-538,-1 0-1,0 1 1,0-1-1,0 1 1,0 0-1,0-1 0,0 1 1,1 1-1,-1-1 1,-1 5 3020,16-2-2572,-11-4-1008,4 1 194,0-1 1,0 0 0,1 0 0,-1 0 0,8-2-1,13-2 441,483-25 5101,-32 1-3728,393-21 180,179-10-478,-666 32-1767,-382 27-136,103-4-482,122-22 0,-149 14-1116,45-10-5692,-122 22 7113,1 0 0,-1 0 0,1 0 0,-1 0 0,1 0 0,-1 0 0,1 0 0,-1-1-1,1 1 1,-1 0 0,1 0 0,-1 0 0,1-1 0,-1 1 0,1 0 0,-1-1 0,0 1 0,1 0 0,-1-1 0,1 1 0,-1 0 0,0-1 0,1 1 0,-1-1 0,0 1 0,0-1 0,1 1 0,-1-1 0,-6-5-2644,-11 10-5683,-6-2 6331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78 315 1020,'-5'2'1069,"1"1"0,-1 1-1,1-1 1,0 1 0,0-1 0,0 1 0,0 0-1,0 1 1,1-1 0,-3 6 0,1-2-73,2 0-1,-1 0 1,1 0 0,0 1 0,-3 15 0,2 6 262,2 1 0,2 57 1,1-41-57,-1 144-167,13-105-805,-14-86-223,1 1 1,0-1-1,0 1 1,0-1-1,0 1 1,0-1-1,0 1 1,0-1-1,0 1 1,0-1-1,0 0 1,0 1 0,0-1-1,0 1 1,1-1-1,-1 1 1,0-1-1,0 1 1,0-1-1,1 0 1,-1 1-1,0-1 1,0 1-1,1-1 1,-1 0-1,0 1 1,1-1-1,-1 0 1,0 1 0,1-1-1,0 0 1,10-9 181,9-25-10,-11 7-159,-1 0-1,-1 0 1,-2-1-1,0 0 1,1-40-1,4-55-6,-6 90-15,2-1 37,2 1-1,1 0 1,1 0-1,19-39 1,-26 66 4,0 0 0,1 0 0,0 1 0,1-1 0,-1 1 0,1 0 0,0 1 0,0-1-1,10-6 1,10-10 221,-16 14-191,1 1 0,0 0 0,0 1 0,1 0-1,0 0 1,-1 1 0,1 1 0,1 0 0,12-2 0,8-3-13,58-12-27,0 4-1,124-5 0,-118 13-104,197-27-4498,-285 34 3788,-1-1 1,0 1-1,1-2 0,-1 1 1,0-1-1,0 0 1,0-1-1,11-6 0,20-24-7917,-32 31 5148,1 4 2809,-5-1 120,11 0-1194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4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1420,'4'-11'7178,"7"7"-3739,22 4-1740,-16 1-430,77 7 1169,-38-1-1639,-21-4-280,0 1 1,0 2 0,-1 2-1,55 19 1,-87-26-409,0 0 0,0 0 0,0 0 0,0 0 0,0 1-1,-1-1 1,1 1 0,-1-1 0,1 1 0,-1 0 0,1 0 0,-1 0 0,0 0 0,0 0 0,0 0 0,0 0 0,0 0 0,0 0-1,-1 0 1,1 0 0,-1 0 0,0 1 0,1-1 0,-1 0 0,0 0 0,0 1 0,0-1 0,-1 0 0,1 0 0,0 0 0,-1 1-1,0-1 1,1 0 0,-1 0 0,0 0 0,0 0 0,-2 2 0,-6 12 618,-1 0 1,-1-2-1,-1 1 0,0-1 0,-26 23 1,8-7 199,-209 202 1478,233-225-2407,0 0 0,0 0 0,0 1 0,1-1 0,0 1 0,1 0 0,-1 1 0,-2 9 0,6-17 0,1 0 0,0 0 0,0 0 0,-1 0 0,1 0 0,0 0 0,0 0 0,0 0 0,0 0 0,0 0 0,1 0 0,-1 0 0,0 0 0,0 0 0,1 0 0,-1 0 0,0 0 0,1-1 0,-1 1 0,1 0 0,-1 0 0,1 0 0,0 0 0,-1-1 0,1 1 0,0 0 0,0 0 0,-1-1 0,1 1 0,0-1 0,0 1 0,0-1 0,0 1 0,1 0 0,39 11 0,-33-10 0,15 1 0,1-1 0,-1-1 0,1-1 0,33-5 0,-22 3 0,-4-2 0,37-8 0,-2 0 0,-47 10-157,-1-1-1,1-1 1,0-1 0,-1-1-1,0 0 1,23-12 0,-39 17-228,1-1 0,-1 0 0,0 0 0,0 0 0,1 0 1,-1-1-1,-1 1 0,1-1 0,0 1 0,-1-1 0,1 1 1,-1-1-1,1 0 0,-1 0 0,0 0 0,0-3 0,0 4-187,-1 1-1,1-1 0,-1 0 1,0 1-1,0-1 0,0 0 0,0 1 1,0-1-1,0 0 0,0 0 1,-1 1-1,1-1 0,-1 1 1,0-3-1,0 3-23,0 0 0,1 0 0,-1 0 0,0-1 0,0 1 1,1 0-1,-1-1 0,1 1 0,-1 0 0,1-1 0,0 1 0,0 0 0,-1-3 1,2 3 162,0 0 1,0 0-1,-1 0 1,1 0-1,0 0 1,0 0-1,0 0 1,0 0-1,0 0 1,1 1 0,-1-1-1,0 0 1,3 0-1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2471 1 1516,'-13'6'1086,"0"0"1,0-1-1,-1 0 0,-26 5 0,-8 3 919,-45 18 1427,-113 56 1,-83 61-402,91-45-1556,-459 278 429,402-229-1831,29-17-1018,207-125 375,0 0 1,-1-2-1,0 0 0,-36 9 0,15-5-740,14-5-1379,0-2 0,-1-1 0,1-1 0,-54-1-1,64-3 750,-6-5 334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2316 28 1712,'13'-7'1350,"23"-13"7600,-42 20-8434,0 1 0,0 0 0,0 0 0,0 0 0,0 0 0,1 1 0,-1 0 0,-5 3 0,7-4-323,-172 75 3117,-243 142 0,204-99-2015,71-39-553,-42 24 131,-587 273 496,484-241-3340,224-101-2620,39-20-660,26-15 5054,-1 0 1,1 0 0,-1 0-1,1 1 1,-1-1-1,1 0 1,-1 1 0,1-1-1,-1 0 1,1 1-1,-1-1 1,1 1 0,0-1-1,-1 0 1,1 1-1,-1-1 1,1 1 0,0-1-1,0 1 1,-1-1-1,1 1 1,0 0 0,0-1-1,0 1 1,0-1-1,-1 2 1,10 11-5640,-6-10 4751,8 4-1210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1248,'3'4'992,"0"0"1,-1 0-1,1 0 0,-1 0 0,0 0 1,0 1-1,1 6 0,-1-7-291,-1 1 0,1-1 0,0 0 0,0 0 0,0 0 1,1 0-1,3 6 0,5 1-8,-1 1-1,-1 0 1,0 0 0,-1 1 0,0 0 0,-1 1-1,0 0 1,-1 0 0,-1 0 0,0 1 0,-1-1 0,0 1-1,-2 0 1,3 27 0,-6-13-338,3-1 0,0 1 0,2-1-1,1 0 1,1 0 0,1 0 0,18 43 0,-23-67-337,0 1 1,0 0-1,0-1 0,-1 1 1,0 0-1,0 0 0,1 10 1,11 36 95,-14-51-112,1 1-1,0-1 1,0 0-1,0 0 1,0 1-1,0-1 1,0 0-1,0 0 1,0 0-1,0 1 1,0-1-1,0 0 1,0 0-1,0 0 1,0 1-1,0-1 1,0 0-1,0 0 1,0 0-1,1 1 1,-1-1-1,0 0 1,0 0-1,0 0 1,0 1-1,0-1 1,0 0-1,1 0 1,-1 0-1,0 0 1,0 0 0,0 1-1,0-1 1,1 0-1,-1 0 1,0 0-1,0 0 1,0 0-1,1 0 1,-1 0-1,0 0 1,9-6 48,6-16-10,-10 7-41,-1 0 0,0 0 0,-1 0 1,0 0-1,-2-1 0,1 1 0,-3-24 1,5-44-22,1 37 12,2 1-1,2 0 1,2 0 0,29-73-1,-17 53 59,-20 53-8,1 0 1,0 0-1,1 0 1,0 1 0,1 0-1,0 0 1,1 0-1,8-11 1,-9 16 3,1-3 44,1 0 0,0 1-1,0 0 1,1 1-1,0-1 1,0 2-1,18-11 1,43-13 484,137-39 0,41 10-175,-154 39-308,-64 15-67,1 1-1,0 1 1,0 2 0,57 6 0,-25-4-25,-51-2-59,-1 1 0,1 1 0,-1 0 0,19 4 0,-16 3-163,-16 0-2236,1-6 1933,-1-1 1,1 0-1,-1 1 1,0-1-1,0 0 0,1 0 1,-1-1-1,0 1 1,0 0-1,-3 0 0,-45 2-7619,38-3 5013,0 1-1,0 0 0,-14 3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88,'45'-3'2971,"-34"1"-1179,-1 1 0,1 1 0,0-1 0,-1 2 0,1-1-1,0 2 1,12 2 0,-1 1-684,0-1-1,31 2 1,-35-5-667,-1 1 1,1 0-1,0 1 1,-1 1-1,1 1 0,18 8 1,-30-10-252,0 0-1,-1 1 1,1-1 0,-1 1-1,0 0 1,0 1 0,0-1-1,4 6 1,-7-7-68,0-1-1,0 1 1,0 0-1,0 0 1,0 0-1,-1 0 1,1 0-1,-1 1 1,0-1-1,0 0 1,0 1-1,0-1 1,-1 0 0,0 1-1,1-1 1,-1 1-1,0-1 1,-1 6-1,-1-1 111,-1 0 0,0 0 0,0-1 0,-1 1 0,0-1 0,-8 12 0,-35 43 1076,36-49-1041,-9 10 378,-35 30 0,38-39-554,2 1 0,-1 0 0,2 1 0,-24 35 0,37-50-91,-1 1 0,1 0 0,0 0 0,0 0 0,0 0 0,1 0 0,-1 0 0,0 0 0,1 0 0,-1 0 0,1 0 0,0 0 0,0 0 0,0 1 0,0-1 0,0 0 0,0 0 0,0 0 0,1 0 0,-1 0 0,1 0 0,0 0 0,-1 0 0,1 0 0,0 0 0,2 3 0,1 6 0,-4-10 0,0 1 0,0-1 0,1 0 0,-1 0 0,0 0 0,1 0 0,-1 0 0,1 0 0,0 0 0,-1 0 0,1 0 0,0 0 0,-1 0 0,1-1 0,0 1 0,0 0 0,0 0 0,0-1 0,-1 1 0,1-1 0,0 1 0,0 0 0,1-1 0,-1 0 0,0 1 0,0-1 0,0 0 0,0 1 0,0-1 0,2 0 0,13 2 0,0 0 0,0-1 0,0-1 0,27-4 0,68-14 0,-52 7 0,-12 1-108,0-1 0,62-23 0,-72 19-1810,52-28 0,-83 39 1199,0 1-1,-1-1 0,1 0 0,-1 0 0,0-1 1,0 1-1,8-12 0,-12 15 445,-1 0 0,1 0-1,0-1 1,0 1 0,-1 0 0,1-1-1,-1 1 1,1-1 0,-1 1 0,1 0-1,-1-1 1,0 1 0,0-1 0,0 1-1,0-1 1,0 1 0,0-1 0,0 1 0,-1-1-1,1 1 1,0-1 0,-1 1 0,1-1-1,-1 1 1,1 0 0,-1-1 0,0 1-1,0 0 1,0 0 0,0-1 0,1 1-1,-2 0 1,1 0 0,0 0 0,0 0-1,0 0 1,0 0 0,-1 1 0,1-1-1,0 0 1,-1 1 0,-1-2 0,-9-3-1334,-1 1 0,1 0 0,-17-3 0,21 5 1075,-40-7-2070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51 68,'1'-2'271,"-1"1"1,1 0-1,0 0 0,-1 0 0,1 0 1,0 0-1,0 0 0,0 0 1,-1 0-1,1 0 0,0 0 1,0 0-1,2 0 0,10-14 4385,-13 15-4560,0-1 0,0 1-1,0-1 1,0 1 0,0-1 0,0 1 0,0-1-1,-1 1 1,1-1 0,0 1 0,0-1 0,0 1-1,-1-1 1,1 1 0,0 0 0,0-1 0,-1 1-1,1-1 1,0 1 0,-1 0 0,1-1 0,-1 1 0,1 0-1,0 0 1,-1-1 0,1 1 0,-1 0 0,1 0-1,-1-1 1,1 1 0,-1 0 0,1 0 0,-1 0-1,1 0 1,-1 0 0,1 0 0,-1 0 0,0 0-1,-35-8 6228,34 8-5485,34 70 2955,-13-19-2495,19 78 0,-18-59-629,-12-48-345,-2 1 1,8 46 0,-9-25 64,0 2 137,-1 0 0,-5 82 0,-3-82-205,2-17-98,-1 0 1,-1 0 0,-8 29-1,-50 163 946,51-180-1017,4-22-99,2 0 1,0 1-1,1 0 0,2 0 0,-2 20 0,5-34-48,-2 11 124,1-16-126,0-1 0,0 0 0,0 1 0,-1-1 0,1 0 0,0 0 0,0 0 0,0 1 0,0-1 0,0 0 0,0 0 0,0 1 0,0-1 0,-1 0 0,1 0 0,0 0 0,0 1 0,0-1 0,0 0 0,-1 0 0,1 0 0,0 0 0,0 1 0,-1-1 0,1 0 0,0 0 0,0 0 0,0 0 0,-1 0-1,1 0 1,0 0 0,0 0 0,-1 0 0,1 0 0,0 0 0,0 0 0,-1 0 0,1 0 0,0 0 0,0 0 0,-1 0 0,1 0 0,0 0 0,0 0 0,-1 0 0,1 0 0,0 0 0,0-1 0,-1 1 0,1 0 0,0-1 3,0 0 1,0 1-1,-1-1 0,1 0 1,0 0-1,0 1 1,1-1-1,-1 0 0,0 1 1,0-1-1,0 0 0,0 1 1,1-1-1,-1 0 0,0 1 1,1-1-1,-1 0 1,0 1-1,1-1 0,-1 1 1,1-1-1,-1 0 0,1 0 1,2-4 21,3-6-24,0 0 0,1 0 0,0 0 0,1 1 0,0 0 0,13-11-1,20-28-3,73-106-43,-97 131 7,1 2 0,1 0 0,1 1 1,34-27-1,8-8-12,-31 31 32,-25 22 16,-1-1 0,0 1 0,-1-1 0,1-1 0,-1 1 0,1-1 0,4-6 0,-1 2 22,-7 8-14,-1 1 0,1 0 0,-1-1 0,0 1 0,1-1 0,-1 1 0,1-1-1,-1 1 1,0-1 0,1 1 0,-1-1 0,0 0 0,1 1 0,-1-1 0,0 1 0,0-1 0,0 0 0,0 1 0,1-1 0,-1 0 0,0 1 0,0-1 0,-1-1 0,-1 5-1,-1 0-1,0 0 1,0-1 0,-1 1 0,1-1 0,0 0 0,-1 0 0,0 0-1,1 0 1,-6 1 0,-26 15-9,3 5 2,-64 48 0,86-62 0,0 0 0,1 1 0,0 0 0,0 1 0,1 0 0,-11 21 0,18-31 0,-3 7 0,0 1 0,0-1 0,-5 18 0,9-23 0,-1 0 0,1 0 0,0 0 0,-1 0 0,2 1 0,-1-1 0,0 0 0,0 0 0,1 0 0,0 0 0,0 0 0,0 0 0,0 0 0,0 0 0,3 4 0,7 17 0,-9-20 0,-1 0 0,1 0 0,0 0 0,0 0 0,0 0 0,1-1 0,0 1 0,-1-1 0,1 1 0,6 4 0,2 0 0,-9-8 0,0 1 0,0 0 0,-1 0 0,1 1 0,0-1 0,-1 0 0,1 1 0,-1-1 0,0 0 0,0 1 0,1 0 0,-1-1 0,0 1 0,0 0 0,0-1 0,0 1 0,0 3 0,1-2 0,-1 0 0,1-1 0,0 1 0,0-1 0,0 1 0,0-1 0,0 0 0,1 0 0,-1 0 0,1 0 0,-1 0 0,1 0 0,0-1 0,0 1 0,0-1 0,-1 0 0,1 0 0,6 1 0,55 10 0,-56-11 0,60 9 0,0-4 0,0-2 0,108-8 0,-135 2-1,-34 2-9,-1 0-1,1 0 1,-1 0-1,0-1 1,1 0-1,-1 0 1,1-1-1,-1 0 0,9-4 1,-38-9-4944,8 5 1272,-8-3-3903,6 8 2282,-19-4-1086,2 4 3761,7 4 684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5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194 182 720,'-10'0'1367,"-32"2"7523,29 2-7793,-6 1-176,17-5-798,0 1-1,0-1 1,0 0-1,0 1 1,0 0-1,0-1 1,-1 1-1,2 0 1,-1 0-1,0 0 1,-4 3-1,5-2 1,-1 0-1,1 0 0,-1 0 0,0 0 1,0 0-1,0 0 0,0-1 0,0 1 1,0-1-1,0 1 0,-1-1 1,1 0-1,0 0 0,-1 0 0,1 0 1,-1 0-1,1 0 0,-1-1 0,0 1 1,-4-1-1,5 0-15,1 0 1,0 0-1,-1 0 1,1 0 0,-1 1-1,1-1 1,0 0-1,0 1 1,-1-1-1,1 1 1,0-1-1,0 1 1,-1 0-1,1-1 1,0 1-1,0 0 1,0 0-1,0 0 1,0 0-1,0 0 1,-1 1-1,2-1 530,0 0-572,0-1 0,-1 0 0,1 0 0,0 0 1,0 1-1,-1-1 0,1 0 0,0 0 0,0 1 1,-1-1-1,1 0 0,0 0 0,0 1 0,0-1 1,0 0-1,0 1 0,-1-1 0,1 0 0,0 0 1,0 1-1,0-1 0,0 0 0,0 1 1,0-1-1,0 0 0,0 1 0,0-1 0,0 0 1,0 1-1,0-1 0,0 0 0,0 1 0,1-1 1,-1 0-1,0 1 0,0-1 0,0 0 0,0 0 1,1 1-1,-1-1 0,0 0 0,0 1 0,0-1 1,1 0-1,-1 0 0,0 0 0,1 1 1,-1-1-1,0 0 0,0 0 0,1 0 0,-1 0 1,0 0-1,1 1 0,-1-1 0,0 1 182,-1 0 0,1 0 0,0 0 1,-1 0-1,1 0 0,0 0 0,0 0 0,0 0 0,0 0 0,0 0 0,0 0 0,0 0 1,0 0-1,0 0 0,1 0 0,-1 0 0,0 0 0,1 2 0,71 11 1594,-58-13-1610,1 1 0,-1 0-1,26 7 1,-26-5-56,1 0 0,-1-2-1,29 3 1,102 8 563,-64-4-555,-41-3-181,21 1-2,68 1 0,171 4 0,-258-9 0,287 16 0,-143-12 0,32-4 0,-117-5 0,317-12 0,-345 15 0,78 11 0,-72-2 0,-1-3 0,1-4 0,80-6 0,115-1 0,-141 7 0,119-3 0,-197 7 0,-20-1 0,7-5 0,-1-1 0,58-7 0,19 0 0,-12-1 0,-87 7 0,0-1 0,37-9 0,-37 7 0,1 0 0,39-2 0,-51 6 0,18 1 0,1-2 0,-1-1 0,50-9 0,3-3 0,-21 5 0,-35 5 0,38-2 0,-37 4 0,37-7 0,78-12 0,11-2 0,-67 15 0,-52 7 0,0-2 0,52-12 0,-62 11 0,-1 1 0,1 0 0,42 2 0,13-1 0,12-7 0,-42 1 0,58-3 0,-11 2 0,72-11 0,50-2 0,-50 8 0,-70 5 0,23-3 0,-106 10 0,0 1 0,0 0 0,1 1 0,12 2 0,-11-1 0,1-1 0,28-2 0,89-10 0,21-3 0,37-6 0,-40 5 0,-119 13 0,-25 3 0,0 0 0,0-1 0,0 0 0,0 0 0,0 0 0,9-4 0,-7 4 0,0-1 0,0 2 0,0-1 0,0 1 0,1 0 0,9 2 0,0-1 0,16-3 0,46-8 0,-53 7 0,11-3 0,-27 7 0,-10 0 0,4-1 0,16-10 0,4 2 0,6-1 0,-28 8 0,-1 0 0,1 0 0,-1 1 0,0-1 0,1 1 0,-1 0 0,1 0 0,4 0 0,-1 0 0,2 1 0,-16 4 0,6-4 0,0 0 0,0-1 0,0 1 0,0-1 0,0 1 0,0-1 0,0 0 0,0 0 0,0 0 0,1 0 0,-1 0 0,0 0 0,-4-1 0,-1-1 0,-71-6 0,38 6-638,1 1-1,-51 7 1,-16-1-6859,58-5-2249,-56 7 1,64 0 6941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58 176,'0'-1'287,"0"0"0,0 0 0,0 1 0,0-1 0,0 0 0,0 0 0,0 0-1,0 0 1,0 1 0,-1-1 0,1 0 0,0 0 0,0 1 0,-1-1 0,1 0 0,-1 0 0,1 1 0,-1-1 0,1 0 0,-1 1 0,1-1 0,-1 1-1,1-1 1,-1 1 0,0-1 0,1 1 0,-1-1 0,0 1 0,0-1 0,1 1 0,-1 0 0,0 0 0,0-1 0,1 1 0,-1 0 0,0 0 0,0 0-1,0 0 1,0 0 0,1 0 0,-1 0 0,0 0 0,0 0 0,0 0 0,1 0 0,-1 1 0,-2 0 0,2-1 124,-1 0 0,0 0 0,1 0 0,-1 0 0,0 0 0,1 0 0,-1 0 0,0-1 0,1 1 1,-1-1-1,-1 0 0,2 1 122,0 0 0,0-1-1,0 1 1,0-1 0,0 1 0,0-1 0,1 0 0,-1 1 0,0-1 0,0 0 0,1 1 0,-1-1 0,1 0-1,-1 0 1,0 0 0,0-1 0,2 2-413,-1 0-1,0-1 0,0 1 0,0 0 1,0-1-1,0 1 0,0 0 1,1-1-1,-1 1 0,0 0 1,0-1-1,1 1 0,-1 0 1,0 0-1,0-1 0,1 1 1,-1 0-1,0 0 0,1 0 1,-1-1-1,0 1 0,0 0 1,1 0-1,-1 0 0,1 0 1,-1 0-1,0 0 0,1-1 1,-1 1-1,44-5-532,-23 3 1173,57-5-424,-61 6-285,0 0 0,-1 2 0,1-1 0,0 2 1,0 1-1,0 0 0,-1 1 0,0 0 1,0 2-1,18 7 0,-29-10-51,-1-1 0,0 1 0,0-1 0,0 1 0,0 1 0,-1-1 0,1 0 0,-1 1 0,0 0 0,0-1 0,0 1 0,0 0 0,-1 1 0,1-1 0,-1 0 0,0 1 0,-1-1 0,1 1 0,-1 0 0,2 7 0,-1 10 0,0-1 0,-1 0 0,-2 32 0,0-13 0,1-18 0,0 0 0,-2 0 0,-1 1 0,-5 22 0,-5 15 0,-7 68 0,0-2 0,18-115 0,1-2 0,-1 0 0,0 0 0,-1-1 0,0 1 0,-7 15 0,-26 60 0,24-54-2212,7-20-2709,-3-12-852,6 1 5820,-4-2-1911,0-1 0,1-1-1,0 1 1,-1-1-1,2 0 1,-8-8 0,-10-11-1964,-1 9 1690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64,'1'-4'916,"0"1"1,0 0-1,0 0 0,0-1 1,0 1-1,0 0 0,1 0 1,0 0-1,-1 0 0,1 1 0,0-1 1,1 0-1,-1 1 0,0-1 1,1 1-1,-1 0 0,1 0 1,0 0-1,4-2 0,13-3 650,0 1-1,39-6 0,98 0 277,-48 6-1373,105-3-491,28-3-2980,-181 8 1026,-38 3 420,0 0 0,25-6 0,-39 5-487,0-1-1,0 0 1,0 0 0,15-9 0,-9 6-480,8 5 433</inkml:trace>
  <inkml:trace contextRef="#ctx0" brushRef="#br0" timeOffset="1">1166 329 1200,'5'10'9793,"6"-5"-4866,21-5-1166,-19-1-1106,-11 1-1696,-12 6-1123,31-12-2040,-18 6 1637,-1-1 0,1 1 0,0-1 0,0 0 0,0 1 0,-1-1 0,1-1 0,0 1 0,-1 0 0,1-1 1,-1 1-1,4-3 0,-3-1-998,0 0 1,1 0 0,0 1 0,0-1-1,0 1 1,5-4 0,13-5-323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34 400,'23'-11'4009,"-6"7"3195,-16 4-7019,-1 0-1,1 0 1,-1 0-1,1 0 0,-1 0 1,1 0-1,-1 0 1,1 0-1,-1-1 1,1 1-1,-1 0 1,0 0-1,1-1 1,-1 1-1,1 0 1,-1-1-1,0 1 1,1 0-1,-1-1 1,0 1-1,1 0 1,-1-1-1,1 0 1,11-8 3261,-2 5-1384,-18 5 306,-21 5 556,6 6-2034,1 0 0,1 1 0,-25 20 0,35-25-720,-29 24 562,2 1 0,-63 71 0,62-58-732,2 1 0,2 2 0,2 1 0,-28 58 0,23-37 0,-84 120 0,114-180 0,2-1 0,-1 2 0,1-1 0,1 0 0,0 1 0,1 0 0,0 0 0,1 1 0,0-1 0,1 0 0,1 1 0,0 0 0,0-1 0,1 1 0,1 0 0,0 0 0,1-1 0,0 1 0,1-1 0,6 17 0,-5-18 0,0 0 0,1 0 0,0-1 0,1 0 0,0 0 0,1 0 0,0-1 0,1 0 0,0 0 0,0-1 0,0 0 0,1 0 0,1-1 0,-1 0 0,1-1 0,13 7 0,-3-5 42,0 0 1,1-1-1,0-2 1,0 0-1,0-1 1,1-1-1,-1-1 1,26 0-1,-18-3-419,0-1 0,45-9 0,8-12-3278,-51 7-287,7-18-6323,-32 27 8113,1 0 1,0 0-1,0 1 1,14-8-1,4-1-362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544 134 212,'61'-20'8766,"-65"13"-3391,-2-3-1316,6 9-4003,0 1 1,0 0 0,0-1 0,0 1-1,0 0 1,0-1 0,0 1 0,0 0-1,1 0 1,-1-1 0,0 1 0,0 0 0,0 0-1,1-1 1,-1 1 0,0 0 0,0 0-1,1 0 1,-1-1 0,0 1 0,0 0 0,1 0-1,-1 0 1,0 0 0,1 0 0,-1 0-1,0-1 1,1 1 0,-1 0 0,0 0-1,0 0 1,1 0 0,-1 0 0,0 0 0,1 0-1,-1 0 1,0 1 0,1-1 0,-1 0-1,0 0 1,1 0 0,1 0 959,-3 1-811,-1 1-1,1-1 1,-1 0-1,0 0 1,1-1-1,-1 1 1,0 0-1,1 0 1,-1-1-1,0 1 1,0-1-1,0 0 1,0 1-1,1-1 1,-4 0-1,-16 5 605,-22 11 655,29-12-1011,1 1 0,-1 1 0,1 0 0,-18 12 0,-51 30 1151,56-35-1115,1 2 0,-43 32-1,46-30-477,0 1 0,2 2-1,0 0 1,1 1 0,1 0-1,-24 39 1,35-46-11,-4 4 0,2 1 0,0 0 0,1 0 0,-11 40 0,18-53 0,1 1 0,0-1 0,0 0 0,1 1 0,-1-1 0,1 0 0,1 0 0,-1 0 0,1 0 0,0 0 0,0 0 0,1 0 0,0 0 0,5 7 0,1 1 0,0-1 0,1 0 0,1 0 0,15 13 0,-22-22 0,1-1 0,0 0 0,-1-1 0,1 1 0,0-1 0,1 0 0,-1 0 0,0-1 0,0 1 0,11 0 0,-2 0 0,-1-1 0,1 0 0,15-2 0,-11-1 0,0-1 0,1-1 0,22-8 0,7-2 0,-20 6 0,0-1 0,0-2 0,42-22 0,73-54 0,-141 86 0,12-8 0,-1 0 0,0-1 0,-1 0 0,0-1 0,-1 0 0,0-1 0,-1 0 0,0-1 0,-1 0 0,0 0 0,-1-1 0,0 0 0,6-21 0,-7 14 0,-1 0 0,2-25 0,-7 36 0,-1-1 0,0 1 0,0 0 0,-1 0 0,0 0 0,-6-20 0,6 25 0,-6-21 0,-1 0 0,-15-32 0,19 49 0,-1 1 0,0-1 0,0 1 0,-1 0 0,0 1 0,-1-1 0,0 1 0,0 1 0,0-1 0,-11-6 0,13 10 0,-4-4 0,0 0 0,-1 1 0,0 1 0,0 0 0,-1 0 0,1 1 0,-15-4 0,2 3-80,15 3-102,0 0-1,0 1 0,0 0 1,0 0-1,0 1 0,-1 0 1,1 0-1,0 1 0,-12 3 1,-61 19-5509,1 6-5222,68-24 8650,10-5 1900,1 1 0,-1-1 0,1 1 0,-1-1 0,1 1 0,0 0 0,-1 0 0,1 0 0,0 0 0,0 0 0,0 0 0,-1 0 0,1 0 0,0 0 0,-1 3 0,2-4 240,0 1-1,0 0 0,-1-1 1,1 1-1,0 0 0,0-1 1,0 1-1,0 0 1,0-1-1,0 1 0,1 0 1,-1-1-1,0 1 0,0 0 1,0-1-1,1 1 1,-1 0-1,0-1 0,0 1 1,1-1-1,-1 1 1,1-1-1,-1 1 0,0-1 1,1 1-1,-1-1 0,1 1 1,-1-1-1,2 1 1,10 7-1927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1684,'5'4'901,"-1"1"-1,1 0 0,-1-1 1,0 2-1,-1-1 1,1 0-1,-1 1 1,0 0-1,0-1 0,-1 1 1,1 0-1,-1 1 1,-1-1-1,1 0 0,-1 0 1,0 1-1,-1-1 1,1 1-1,-1-1 1,-1 8-1,-1 1 1269,0 0-1,-7 29 1,-15 26 55,-2 30-394,21-89-1748,1 1 1,0 0-1,1 0 0,0 0 1,1 0-1,0 1 0,0 16 1,3-9 38,-1 27-1347,0-46 1031,0 1-1,0 0 1,0 0-1,0-1 1,0 1-1,-1 0 1,1-1-1,0 1 1,-1 0-1,0-1 1,1 1-1,-1-1 1,0 1-1,0-1 1,0 1-1,0-1 1,0 0-1,-2 2 0,2-3-77,0 1-1,0-1 1,0 0-1,0 0 1,0 1-1,0-1 1,0 0-1,0 0 1,-1 0-1,1-1 1,0 1-1,0 0 1,0 0-1,0-1 1,0 1-1,0 0 1,0-1-1,0 1 1,0-1-1,0 1 1,0-1-1,0 0 1,0 1-1,0-1 1,1 0-1,-1 0 1,0 0-1,1 1 1,-1-1-1,0 0 1,1 0-1,-1 0 1,1 0-1,-1 0 1,0-2-1,-6-6-2343,6 8 2367,0 0 0,0 1 0,0-1 0,0 0 0,1 0 0,-1 0 0,0 0 0,0 0 0,1 0 0,-1 0 0,1-1 0,-1 1 0,1 0 0,-1 0 0,1 0 0,0-1 0,-1 1 0,1 0 0,0 0 0,0-1 0,0 1 0,0 0 0,0 0 0,0-1 0,0 1 0,1 0 0,-1 0 0,0-1 0,1 1 0,-1 0 0,1 0 0,-1 0 0,1 0 0,0 0 0,-1 0 0,1-1 0,0 2 0,0-1 0,0 0 0,-1 0 0,1 0 0,0 0 0,0 0 0,0 1 0,2-2 0,31-13-1767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78 116 984,'16'-31'5922,"-14"28"-4962,-1 0-1,0-1 0,1 1 1,0 0-1,-1 0 0,1 0 1,1 0-1,-1 0 0,4-3 1,-5 4-483,0 1 1,1-1-1,-1 0 1,0 0 0,0 1-1,0-1 1,0 0 0,0 0-1,0 0 1,-1 0 0,1 0-1,-1 0 1,1 0 0,-1 0-1,0-1 1,0 1 0,0 0-1,0 0 1,0 0 0,-1-2-1,1-3 620,104 22 1013,-47-21-1644,-42 3-287,0 1 0,0 1-1,22 0 1,5 7 400,-1 2 0,55 18-1,-62-16-474,-25-8-103,0 1-1,0 0 1,0 0 0,0 1 0,-1 0 0,0 0 0,0 1-1,0 0 1,-1 1 0,9 6 0,-12-8-1,0 1 0,0 0 0,-1-1 0,1 1 0,-1 1 0,0-1 0,-1 0 0,3 7 0,-4-7 0,0-1 0,-1 0 0,1 0 0,-1 0 0,0 0 0,0 0 0,-1 1 0,1-1 0,-1 0 0,0 0 0,0 0 0,-3 7 0,0 0 0,-1-1 0,-1 1 0,0-1 0,0 0 0,-1 0 0,0-1 0,-1 0 0,-12 13 0,-11 5 0,-38 26 0,46-36 0,-218 154 0,198-138 0,-127 98 0,162-124 0,0-1 0,0 1 0,1-1 0,0 1 0,0 1 0,-7 9 0,13-16 0,1 0 0,-1 1 0,0-1 0,1 0 0,-1 0 0,1 1 0,-1-1 0,1 0 0,0 1 0,0-1 0,-1 1 0,1-1 0,0 0 0,0 1 0,0-1 0,1 1 0,-1-1 0,0 2 0,1-1 0,0-1 0,0 1 0,0-1 0,0 1 0,1-1 0,-1 0 0,0 1 0,0-1 0,1 0 0,-1 0 0,1 0 0,-1 0 0,1 0 0,0 0 0,-1 0 0,1 0 0,3 0 0,11 4 0,0 0 0,0-2 0,1 0 0,-1 0 0,26-1 0,88-7 0,-119 5 0,27-3 0,152-17 0,-151 15 0,-31 5 0,1-1 0,-1 0 0,0 0 0,0-1 0,0 0 0,0 0 0,0-1 0,0 0 0,0-1 0,11-6 0,17-20 0,-42 25-626,-22-7-7537,1 0-1162,27 12 9164,-1 0 1,1 0 0,0 0 0,-1 0 0,1 0-1,-1 0 1,1 0 0,0 0 0,-1 0 0,1-1-1,0 1 1,-1 0 0,1 0 0,0-1-1,-1 1 1,1 0 0,0 0 0,-1-1 0,1 1-1,0 0 1,0-1 0,0 1 0,-1 0 0,1-1-1,0 1 1,0 0 0,0-1 0,0 1-1,-1 0 1,1-1 0,0 1 0,0 0 0,0-1-1,0 1 1,0-1 0,0 1 0,0 0 0,0-1-1,0 1 1,0-1 0,1 1 0,-1 0-1,0-1 1,15-7-3926,-11 7 3993,10-6-2359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133 214 1732,'-15'0'4312,"1"-2"-1,-22-4 1,-1-1 1024,8-1-688,29 8-4600,0 0 0,0 0 0,0 0 0,0 0 0,0 0 0,0 0 0,0 0 0,0 0 0,1 0 0,-1 0 0,0 0 0,0 0 1,0 0-1,0 0 0,0 0 0,0 0 0,0-1 0,0 1 0,0 0 0,0 0 0,0 0 0,0 0 0,0 0 0,0 0 0,0 0 0,0 0 0,0 0 0,0 0 0,0 0 0,0-1 0,0 1 0,0 0 0,0 0 0,0 0 0,0 0 0,0 0 0,0 0 0,0 0 0,0 0 0,0 0 0,0 0 0,0-1 0,0 1 0,0 0 0,0 0 0,0 0 0,0 0 0,0 0 0,0 0 0,-1 0 0,1 0 0,0 0 0,0 0 0,0 0 1,0 0-1,0 0 0,0 0 0,0 0 0,0 0 0,0 0 0,0 0 0,0 0 0,-1 0 0,1 0 0,0 0 0,0 0 0,0 0 0,20-2 2057,94-6 651,-53 3-2767,207-2 11,135-37 0,-318 21-1617,-43 10-2403,-11-1-377,-28 12 3275,1 0-1,-1 0 0,0 0 0,-1-1 1,1 1-1,0-1 0,-1 0 1,1 0-1,-1 0 0,0 0 1,2-5-1,-1 5 238,-1-1 0,1 1 0,-1-1 0,1 1 1,0 0-1,5-4 0,4-1-1350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1054 1 224,'-4'0'9044,"-15"1"-5098,5 9 2498,-17 9-3105,-107 49 2152,77-33-3673,-78 61 0,-112 74-1175,180-122-643,-115 104 0,112-88 0,49-41 2,-12 10-74,34-29-1683,6-7 114,-2 2 1174,4-4-850,0 0 0,-1 0 1,1 0-1,-1 0 1,-1-1-1,1 0 0,-1 0 1,0 0-1,0 0 1,-1 0-1,0 0 0,3-12 1,-5 13 616,1 1 1,0-1-1,0 0 0,0 0 1,0 1-1,1-1 1,0 1-1,0-1 0,2-3 1,6-14-1105,3-13-226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1864,'1'-2'552,"0"1"-1,0-1 1,1 1-1,-1-1 0,0 0 1,0 1-1,-1-1 1,1 0-1,0 0 1,-1 0-1,1 1 1,-1-1-1,1 0 1,-1 0-1,0 0 0,0 0 1,0-3-1,1 5-335,-1-1 0,0 0 0,1 1 0,-1-1 0,1 1-1,-1-1 1,1 1 0,-1-1 0,1 1 0,0-1 0,-1 1 0,1 0-1,-1-1 1,1 1 0,0 0 0,0-1 0,-1 1 0,1 0-1,0 0 1,-1 0 0,1 0 0,0 0 0,-1 0 0,1 0-1,0 0 1,0 0 0,-1 0 0,1 0 0,0 0 0,0 0 0,-1 0-1,2 1 1,32 5 3329,-28-5-2584,0 1-416,0 0 0,1 0 0,-1 1 0,0 0 0,0 0 0,0 0 0,-1 1-1,1-1 1,5 6 0,40 42 2245,-10-4-2420,-2 3-1,45 74 1,-57-72-370,-20-36 0,1 0 0,14 21 0,-11-19 0,0 1 0,-1 1 0,9 25 0,-9-20 0,17 31 0,-25-53 0,0 0 0,0 0 0,-1 0 0,0 0 0,0 0 0,0 1 0,0-1 0,0 0 0,0 1 0,-1-1 0,0 1 0,1-1 0,-2 7 0,0-6 0,1-4 0,0 1 0,1 0 0,-1-1 0,1 1 0,-1-1 0,1 1 0,-1-1 0,1 1 0,-1-1 0,1 1 0,0-1 0,-1 1 0,1-1 0,-1 0 0,1 1 0,0-1 0,0 0 0,-1 0 0,1 1 0,0-1 0,1 0 0,-2 0-171,0 0-1,0 1 1,1-1 0,-1 0-1,0 0 1,0 0 0,1 0-1,-1 1 1,0-1 0,0 0-1,1 0 1,-1 0 0,0 0-1,1 0 1,-1 0 0,0 0-1,0 0 1,1 0 0,-1 0-1,0 0 1,1 0 0,-1 0-1,0 0 1,1 0 0,-1 0-1,0 0 1,0 0 0,1 0-1,-1 0 1,0 0 0,0-1-1,1 1 1,-1 0 0,0 0-1,0 0 1,1 0 0,-1-1 0,0 1-1,0 0 1,1 0 0,-1-1-1,0 1 1,0 0 0,0 0-1,0-1 1,0 1 0,1 0-1,-1 0 1,0-1 0,0 1-1,0 0 1,0-1 0,0 1-1,0 0 1,0 0 0,0-1-1,0 1 1,0 0 0,0-1-1,0 1 1,0 0 0,0-1-1,-13-24-7676,12 24 7210,0-1-1,0 1 1,0-1 0,0 1-1,0-1 1,1 1-1,-1-1 1,0 1 0,1-1-1,-1 0 1,1 0 0,0 1-1,-1-3 1,12-4-1987,1-5 542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21 2348,'-92'4'24324,"43"-2"-18005,23-1-6893,1 0-3320,-14-5 340,-11 0-4925,43 5 6941,0-2 0,1 1 1,-1-1-1,0 0 0,0 0 0,1-1 0,-1 0 0,-11-5 1,16 0-537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2012,'11'-10'4400,"1"0"0,0 1 1,0 0-1,19-9 0,-27 17-4025,0 0 0,0 1 0,0-1 0,0 1 0,0 0 0,0 0 0,0 0-1,0 0 1,0 1 0,0 0 0,0-1 0,0 2 0,7 1 0,48 21 1969,-39-16-2199,-1 0 0,0 2 1,0 0-1,-1 2 0,-1 0 0,0 0 0,23 24 0,-20-16-145,-5-6 0,-1 0 0,0 1 0,-2 1 0,13 18 0,-6 0 0,-1 2 0,-2 0 0,-1 0 0,18 70 0,-28-76 0,0 0 0,-3 1 0,-1 60 0,-1-44 0,-1-25 0,-1-1 0,0 1 0,-2-1 0,0 0 0,-1 0 0,-1 0 0,-1-1 0,-13 26 0,-4 15 0,18-42 0,-2 0 0,0-1 0,-12 21 0,-26 38 0,19-32 0,-1-1 0,-44 53 0,53-74 0,5-6 0,-1-1 0,-1 0 0,-34 26 0,27-26 0,6-4 0,-1 0 0,1-2 0,-24 10 0,29-15 2,0 0 0,0-1 0,-1-1 0,1 0-1,-1 0 1,0-2 0,0 1 0,-17-2 0,-32-4-3367,55 2 2247,0 1-1,1-1 1,-1 0 0,1-1 0,-1 0 0,1 0-1,-10-6 1,15 8 724,-1 0-1,0 0 0,1 0 1,-1 0-1,1 0 0,-1 0 1,1 0-1,0-1 1,-1 1-1,1 0 0,0-1 1,0 1-1,0-1 0,0 0 1,0 1-1,0-1 1,1 0-1,-1 1 0,0-1 1,1 0-1,-1 0 0,1 0 1,0 0-1,0 1 0,0-1 1,0 0-1,0 0 1,0 0-1,0 0 0,0 0 1,1 1-1,-1-1 0,1 0 1,-1 0-1,3-3 1,16-16-2442,-5 0 549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29 600,'16'-4'3454,"0"0"1,30-4 4397,-35 3-5396,-3 0 3225,-9 4-5511,0 1 0,0-1 0,1 1-1,-1 0 1,0 0 0,0-1 0,0 1 0,0 0 0,0 0 0,0 0 0,0 0 0,0 0 0,0 0 0,0 1 0,0-1 0,0 0 0,0 0 0,-1 1-1,-6 3 1078,7-4-1132,0 1 1,0-1-1,0 0 1,0 1-1,0-1 0,0 0 1,0 1-1,0-1 0,1 1 1,-1 0-1,0-1 0,0 1 1,1 0-1,-1-1 0,0 1 1,1 0-1,-1 0 0,0 0 1,1-1-1,-1 1 0,1 0 1,0 0-1,-1 0 0,1 0 1,0 0-1,-1 0 1,1 0-1,0 0 0,0 1 1,-6 4 520,6-5-622,0-1 1,-1 0 0,1 0-1,-1 0 1,1 1 0,0-1 0,-1 0-1,1 0 1,0 1 0,-1-1-1,1 0 1,0 1 0,-1-1-1,1 0 1,0 1 0,0-1-1,-1 0 1,1 1 0,0-1-1,0 1 1,0-1 0,0 1 0,0-1-1,-1 0 1,1 2 0,0-2-8,0 1 1,0-1-1,-1 1 1,1 0-1,0-1 1,0 1-1,0 0 1,0-1-1,0 1 1,0 0-1,0 0 1,0-1-1,0 1 1,0 0-1,0-1 1,0 1-1,1 0 1,-1-1-1,0 1 1,0-1-1,1 1 1,-1 0-1,1-1 1,-1 1-1,0-1 1,1 1-1,-1-1 1,1 1-1,-1-1 1,1 1-1,-1-1 1,1 1-1,-1-1 1,1 0-1,0 1 1,-1-1-1,1 0 1,0 0 0,-1 1-1,1-1 1,1 0-1,9 6-7,-6-1 0,1-1 0,0 1 0,0-1 0,1-1 0,-1 1 0,1-1 0,0 0 0,-1-1 0,1 1 0,1-1 0,-1-1 0,13 2 0,38 12 0,-17-5 0,-31-8 0,1 0 0,-1 1 0,0 0 0,11 6 0,0-2 0,-18-6 0,1 0 0,-1 0 0,0 0 0,0 0 0,1 0 0,-1 1 0,0 0 0,-1-1 0,1 1 0,0 0 0,3 4 0,-5-5 0,0-1 0,0 1 0,-1 0 0,1-1 0,-1 1 0,1 0 0,0-1 0,-1 1 0,1 0 0,-1 0 0,0 0 0,1 0 0,-1-1 0,0 1 0,1 0 0,-1 0 0,0 0 0,0 0 0,0 0 0,0 0 0,0 0 0,0 0 0,0 0 0,0 0 0,0 0 0,-1-1 0,1 1 0,0 0 0,0 0 0,-1 0 0,1 0 0,-1 0 0,1-1 0,-1 1 0,1 0 0,-1 0 0,1-1 0,-1 1 0,0 0 0,1-1 0,-1 1 0,0 0 0,-1 0 0,-25 28 0,-1-1 0,-45 35 0,12-7 0,47-40 0,0-2 0,-1 0 0,-1-1 0,-29 19 0,0-9 0,19-10 0,0 1 0,-35 27 0,57-37 0,1 0 0,0 0 0,0 1 0,1-1 0,-1 1 0,1 0 0,0 0 0,0 0 0,1 0 0,-1 0 0,1 0 0,0 0 0,1 0 0,-1 0 0,1 8 0,-7 5 0,7-17 0,-1-1 0,1 1 0,-1-1 0,1 0 0,0 1 0,-1 0 0,1-1 0,0 1 0,-1-1 0,1 1 0,0-1 0,0 1 0,-1 0 0,1-1 0,0 1 0,0-1 0,0 1 0,0 0 0,0-1 0,0 1 0,0 0 0,0-1 0,0 1 0,0-1 0,0 1 0,0 0 0,1-1 0,-1 1 0,0 0 0,0-1 0,1 1 0,-1-1 0,0 1 0,1-1 0,-1 1 0,0-1 0,1 1 0,-1-1 0,1 1 0,-1-1 0,1 0 0,-1 1 0,1-1 0,-1 0 0,1 1 0,0-1 0,-1 0 0,1 0 0,-1 1 0,1-1 0,0 0 0,-1 0 0,2 0 0,14 4 0,1-1 0,0-1 0,-1 0 0,1-2 0,0 0 0,0 0 0,26-6 0,-2 2 0,57-6 0,1-4 0,-2-5 0,164-54 0,-251 70 0,-1-1 0,0-1 0,0 0 0,0 0 0,0 0 0,-1-1 0,0 0 0,0-1 0,-1 0 0,8-9 0,-15 16-56,0-1-1,1 0 1,-1 1 0,0-1-1,0 1 1,-1-1 0,1 0-1,0 1 1,0-1-1,0 1 1,0-1 0,0 0-1,-1 1 1,1-1 0,0 1-1,-1-1 1,1 1 0,0-1-1,-1 1 1,1-1 0,0 1-1,-1-1 1,1 1 0,-1 0-1,1-1 1,-1 1-1,1 0 1,-1-1 0,1 1-1,-1 0 1,1 0 0,-1-1-1,0 1 1,0 0 0,-27-12-4803,21 9 2902,-12-7-2783,4 0 602,-1 2 0,-1 0-1,-32-12 1,23 13 1916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14 348,'-3'0'6090,"-17"-7"4335,25 8-9678,9-2 213,-10-5 2826,-24 5 353,15 2 562,8 1-4541,1 0 0,-1-1 0,1 0 0,0 1 0,-1-1 1,1-1-1,0 1 0,7 0 0,-2 0-59,106 16-87,146 1 0,-93-9-13,-39-2-1,86 9 0,-211-16 0,-1 1 0,1 0 0,-1 0 0,1 0 0,-1 0 0,0 1 0,1-1 0,-1 1 0,0 0 0,0 0 0,0 0 0,-1 0 0,1 1 0,0-1 0,-1 1 0,3 3 0,-4-5 0,0 1 0,0 0 0,0 0 0,0-1 0,-1 1 0,1 0 0,0 0 0,-1 0 0,1 0 0,-1 0 0,0 0 0,0 0 0,0 0 0,0 0 0,0-1 0,0 1 0,0 0 0,-1 0 0,1 0 0,-1 0 0,1 0 0,-1 0 0,0 0 0,1-1 0,-1 1 0,0 0 0,0 0 0,-1-1 0,1 1 0,0-1 0,-2 2 0,-14 14 0,-35 28 0,7-7 0,22-20 0,0-1 0,-29 14 0,2 0 0,26-17 0,21-13 0,0 0 0,0 1 0,0-1 0,0 1 0,1 0 0,-1 0 0,0 0 0,1 0 0,-1 0 0,1 0 0,0 1 0,0-1 0,-3 5 0,-1 3 0,-3 12 0,9-21 0,0 0 0,0 0 0,0-1 0,0 1 0,1 0 0,-1 0 0,0-1 0,0 1 0,1 0 0,-1 0 0,0-1 0,1 1 0,-1 0 0,0-1 0,1 1 0,-1-1 0,1 1 0,-1 0 0,1-1 0,0 1 0,-1-1 0,1 1 0,-1-1 0,1 0 0,0 1 0,0-1 0,-1 0 0,1 1 0,0-1 0,1 0 0,182 56 0,-56-19 0,-107-30 0,0 1 0,-1 2 0,0 0 0,-1 0 0,22 17 0,-36-22 0,1 0 0,-1-1 0,-1 2 0,1-1 0,6 11 0,-9-15 0,-1 1 0,0 0 0,1 0 0,-1 0 0,0 0 0,0 0 0,0 0 0,-1 0 0,1 0 0,0 0 0,-1 1 0,1-1 0,-1 0 0,0 0 0,0 1 0,0-1 0,0 0 0,0 0 0,0 1 0,-1-1 0,1 0 0,-2 3 0,-3 1 0,0 1 0,-1-1 0,0 0 0,0-1 0,0 1 0,-1-1 0,0-1 0,0 1 0,0-1 0,0 0 0,-1-1 0,-8 3 0,-24 14 0,14-7 0,-1 0 0,-1-2 0,0-1 0,0-1 0,-56 10 0,44-14 0,0-1 0,-1-2 0,-75-5 0,-7-17-1051,45-1-3412,71 19 3218,0-1 1,-1 0-1,1 0 0,0 0 1,0-1-1,1 0 0,-1-1 0,1 0 1,0 0-1,0 0 0,-8-10 0,12 5-4616,10 3 3523,17 2 1582,-20 5-137,33-7-1207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58 472,'-38'16'10046,"10"-11"1540,12 2-7339,9-1-4802,7-5-401,13-15-5447,-12 13 5979,0 0 0,0 0 0,0 0 1,0 0-1,0 0 0,0 0 0,0-1 0,0 1 0,0 0 0,-1 0 0,1-1 0,0 1 1,-1-1-1,1 1 0,-1 0 0,1-1 0,-1 1 0,0-3 0,1 2-92,-1 0 0,1 0-1,0-1 1,-1 1 0,1 0-1,0 0 1,0 0 0,1 0-1,1-3 1,14-9-2005,17-1 482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51 178 1644,'-4'0'1334,"-1"1"1,0-1-1,1 1 0,-1 0 1,1 0-1,0 1 0,-1-1 1,1 1-1,-6 3 6408,31-3-6542,0 0-1,23 5 1,22 3-56,837 6 5346,-333-19-6338,102-2-165,-227-7 13,664-26 0,-441 4 0,461-26 0,-293-1 0,-751 54 0,83-2 0,-130 17 0,-38-8 0,0 1 0,0-1 0,1 0 0,-1 0 0,0 0 0,0 0 0,0 0 0,0 0 0,0 0 0,0 0 0,0 0 0,0 0 0,0 1 0,0-1 0,0 0 0,0 0 0,0 0 0,0 0 0,0 0 0,0 0 0,0 0 0,1 1 0,-1-1 0,0 0 0,-1 0 0,1 0 0,0 0 0,0 0 0,0 0 0,0 0 0,0 1 0,0-1 0,0 0 0,0 0 0,0 0 0,0 0 0,0 0 0,0 0 0,0 0 0,0 0 0,0 0 0,0 1 0,0-1 0,-1 0 0,1 0 0,0 0 0,0 0 0,0 0 0,0 0 0,0 0 0,0 0 0,0 0 0,0 0 0,-1 0 0,1 0 0,0 0 0,0 0 0,0 0 0,0 0 0,0 0 0,0 0 0,0 0 0,-1 0 0,1 0 0,0 0 0,-112 22-1877,-142 6-12870,162-21 7943,-107 22-1,113-14 4651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50 180,'4'-4'1266,"0"0"-1,0 1 1,0 0-1,1 0 1,0 0-1,-1 0 1,10-3-1,4-3 5579,-18 8-6543,0 1 1,1 0-1,-1-1 0,0 1 1,0 0-1,0-1 0,0 1 0,0-1 1,0 1-1,0 0 0,0-1 1,0 1-1,0-1 0,0 1 0,0 0 1,0-1-1,0 1 0,0-1 1,0 1-1,0 0 0,0-1 0,-1 1 1,1-1-1,0 1 0,0 0 1,-1-1-1,-12 8 1252,2-1-809,1 0 1,0 0-1,-11 11 0,-74 60 1249,-226 230-1032,264-254-961,-36 31 0,-42 22 0,57-42 0,59-46 0,18-16 0,0-1 0,0 0 0,0 1 0,0-1 0,0 0 0,0 0 0,-1 0 0,1 0 0,0 0 0,-1 0 0,1 0 0,-1-1 0,1 1 0,-1 0 0,1-1 0,-1 1 0,0-1 0,1 0 0,-1 1 0,1-1 0,-1 0 0,0 0 0,1 0 0,-4-1 0,-8 1-92,-1 1-853,0-1-1,0 0 0,0-2 1,1 1-1,-1-2 0,-25-7 1,36 9 581,1-1 1,0 1 0,-1-1-1,1 0 1,0 0-1,0 1 1,0-1 0,1-1-1,-1 1 1,0 0-1,1 0 1,0 0 0,-1-1-1,1 1 1,0-1-1,0 1 1,0-1 0,0 0-1,1 1 1,-1-1 0,1 0-1,0 1 1,0-1-1,0 0 1,0 1 0,0-1-1,1-3 1,0-4-895,0 1 1,1-1 0,0 1-1,0-1 1,1 1 0,7-14-1,13-14-1775,3 1 547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49 1140,'-8'-11'2001,"-9"-7"5974,16 18-7739,1 0 0,-1 0 0,1-1 1,-1 1-1,1 0 0,-1 0 0,1-1 0,-1 1 1,1 0-1,-1-1 0,1 1 0,-1-1 0,1 1 1,0 0-1,-1-1 0,1 1 0,0-1 0,-1 1 1,1-1-1,0 0 0,-1 1 0,1-1 1,0 1-1,0-2 0,10-4 3826,32 3-579,43 14-1675,0 3 1,-1 4-1,94 34 1,-61-10-1325,177 91-1,-126-34-483,-121-70 0,67 52 0,-11-6 0,9 9 0,-96-72-9,0 1 0,26 28 0,-41-39-60,0-1 0,-1 1 1,1-1-1,0 1 0,-1-1 1,1 1-1,-1-1 0,0 1 1,0-1-1,1 1 0,-1 0 1,0-1-1,0 1 0,0-1 0,-1 4 1,0 2-1254,-1-6-1086,1 0 2333,1-1 0,0 0 0,0 0 0,-1 0 0,1 0-1,0 0 1,0 0 0,-1 0 0,1 0 0,0 0 0,0 0-1,-1 0 1,1 0 0,0 0 0,-1 0 0,1 0 0,0 0 0,0 0-1,-1 0 1,1 0 0,0-1 0,0 1 0,0 0 0,-1 0-1,1 0 1,0 0 0,0 0 0,0-1 0,-1 1 0,1 0 0,0 0-1,0 0 1,0-1 0,0 1 0,-1 0 0,1 0 0,0-1-1,0 1 1,0 0 0,0 0 0,0-1 0,0 1 0,0 0 0,0 0-1,0-1 1,0 1 0,0 0 0,0 0 0,0-1 0,0 1-1,0 0 1,0 0 0,0-1 0,0 1 0,0 0 0,0 0 0,0-1-1,1 1 1,-1 0 0,4-7-1429,24-33-13883,-9 24 12372,4 1 835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1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1804,'2'0'415,"-1"0"0,0 0 0,1-1 0,-1 1 0,1 0 0,-1-1 0,0 1 0,1 0 0,-1-1 0,0 0-1,1 1 1,-1-1 0,0 0 0,0 0 0,0 1 0,1-1 0,-1 0 0,1-2 0,8-5 3452,-8 7-3369,1 0 0,-1 0 1,1 0-1,-1 0 0,1 1 0,0 0 1,-1-1-1,5 1 0,8-1 850,11-2 141,0 1 0,51 4 0,-18-1-265,-36 1-572,0 1 0,-1 0 0,0 2-1,0 0 1,0 2 0,30 12 0,-49-17-563,-1-1 0,1 1 1,0 0-1,-1 0 0,0 0 1,1 0-1,-1 1 0,0-1 1,0 1-1,0-1 0,0 1 1,-1-1-1,1 1 0,-1 0 1,0 0-1,1 0 0,-1 0 1,-1 0-1,1 0 0,0 0 1,-1 0-1,1 0 0,-1 1 0,0-1 1,0 0-1,0 0 0,-1 0 1,1 0-1,-1 0 0,0 0 1,0 1-1,0-1 0,0-1 1,-2 6-1,-11 20-89,6-11 0,-1 0 0,-1 0 0,-13 18 0,0 0 0,18-26 0,-1 0 0,0 0 0,0-1 0,-13 14 0,14-18 0,-39 39 0,41-40 0,1 0 0,-1 0 0,1 0 0,0 1 0,0-1 0,0 0 0,0 1 0,1-1 0,-1 1 0,1 0 0,0-1 0,0 1 0,0 4 0,1 64 0,0-71 0,1 0 0,-1 0 0,0 0 0,1 0 0,0 0 0,-1 0 0,1 0 0,0-1 0,-1 1 0,1 0 0,0 0 0,0 0 0,0-1 0,-1 1 0,1 0 0,0-1 0,0 1 0,0-1 0,0 1 0,0-1 0,0 1 0,0-1 0,1 0 0,-1 1 0,0-1 0,0 0 0,0 0 0,2 0 0,34 3 0,4-3 0,-1-1 0,0-2 0,1-2 0,-2-2 0,1-1 0,51-18 0,-32 5-246,59-24 496,-100 36-1672,1-1 1,18-13-1,-35 21 806,1 0-1,-1 0 1,0-1 0,0 1-1,0-1 1,0 1 0,0-1-1,-1 0 1,1 1 0,-1-1-1,0 0 1,0 0 0,0 0-1,0 0 1,0 0 0,-1 0-1,1-1 1,-1 1 0,0 0-1,0 0 1,0 0 0,0 0-1,-2-4 1,2-5-1490,0 10 1764,0 0 0,0 1 0,0-1 0,0 0 0,1 1 0,-1-1 1,0 0-1,1 1 0,-1-1 0,1 1 0,0-1 0,-1 0 0,1 1 0,0 0 1,0-1-1,0 1 0,0-1 0,0 1 0,0 0 0,0 0 0,2-2 0,20-6-2360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1996,'0'1'700,"0"0"0,0 0 0,0 0 0,0 0 0,0 1 0,0-1 0,0 0 0,0 0 0,0 0 1,1 1-1,-1-1 0,1 0 0,-1 0 0,0 0 0,1 0 0,0 0 0,-1 0 0,1 0 0,0 0 0,0 1 0,20 2 2906,154 3 2165,214-14-4327,-178 0-3238,-74-14-3761,-129 19 4874,-3 1 54,0 0 1,1 0-1,-1 0 1,0-1-1,0 0 1,0 0-1,0 0 1,-1 0-1,1-1 1,-1 0-1,6-4 1,-10 7 540,0 0 0,0 0 0,1 0 0,-1 0 0,0-1-1,0 1 1,0 0 0,0 0 0,0 0 0,0 0 0,1 0 0,-1-1 0,0 1 0,0 0 0,0 0 0,0 0 0,0 0 0,0-1 0,0 1 0,0 0 0,0 0 0,0 0 0,0 0 0,0-1 0,0 1-1,0 0 1,0 0 0,0 0 0,0-1 0,0 1 0,0 0 0,0 0 0,0 0 0,0-1 0,0 1 0,0 0 0,0 0 0,0 0 0,0 0 0,-1 0 0,1-1 0,0 1 0,0 0 0,0 0 0,0 0-1,-1 0 1,-11-2-2037,-12 4-114,-1 5 100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2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5 165 968,'0'0'120,"0"0"0,0 0 0,0 0 0,0 0 0,-1 0 0,1 0 0,0-1 0,0 1 0,0 1 0,0-1 0,-1 0-1,1 0 1,0 0 0,0 0 0,0 0 0,-2 1 1560,2-1-1560,0 0-1,0 0 1,-1 1 0,1-1 0,0 0 0,0 0 0,0 0 0,0 0 0,0 1 0,0-1 0,0 0 0,0 0 0,0 0 0,0 0 0,0 1 0,0-1 0,0 0 0,0 0 0,0 0 0,0 0 0,0 1 0,0-1-1,0 0 1,0 0 0,0 0 0,1 1 0,14-2 7752,36-8 3489,-36 6-11425,78-15 2841,201-35 613,1 16-6524,-213 25-2844,40-18-15159,-96 23 18837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1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80 768,'14'-7'894,"10"-6"2434,-24 13-3211,0-1-1,1 1 1,-1 0 0,0 0 0,1-1-1,-1 1 1,0 0 0,1 0 0,-1-1-1,0 1 1,0 0 0,0-1 0,1 1-1,-1 0 1,0-1 0,0 1 0,0-1-1,0 1 1,1 0 0,-1-1 0,0 1-1,0-1 1,0 1 0,0 0 0,0-1-1,0 1 1,0-1 0,0 1 0,0 0-1,-1-1 1,1 1 0,0-1 0,0 1 0,0 0-1,0-1 1,0 1 0,-1-1 0,1 1-1,0 0 1,0-1 0,-1 1 0,-3-9 4179,4 9-4204,0-1 1,0 1-1,0 0 1,-1-1-1,1 1 1,0 0-1,0 0 1,0-1-1,0 1 1,0 0-1,-1-1 1,1 1-1,0 0 0,0 0 1,-1 0-1,1-1 1,0 1-1,0 0 1,-1 0-1,1 0 1,0-1-1,0 1 1,-1 0-1,1 0 1,0 0-1,-1 0 1,1 0-1,0 0 1,0 0-1,-1 0 1,1 0-1,0 0 1,-1 0-1,1 0 1,0 0-1,-1 0 0,1 0 1,0 0-1,-1 0 1,1 0-1,0 0 1,-1 1-1,-1-2 303,0 1-1,0 0 1,1-1 0,-1 1-1,0-1 1,0 1-1,0-1 1,1 0-1,-1 0 1,0 0 0,1 0-1,-1 0 1,0 0-1,1 0 1,-1-1-1,1 1 1,0 0-1,0-1 1,-1 0 0,1 1-1,0-1 1,0 1-1,-1-5 1162,-7 5 197,-7 1-323,-10 6-693,-26 10-687,17 0-50,1 2 0,1 1 0,1 1 0,1 2 0,1 1 0,0 2 0,2 0 0,1 2 0,1 1 0,2 1 0,-35 53 0,53-71 0,1-1 0,0 1 0,0 0 0,1 0 0,0 1 0,1 0 0,0-1 0,1 1 0,1 0 0,0 0 0,0 15 0,1-25 0,0 0 0,0 1 0,1-1 0,-1 0 0,1 0 0,-1 0 0,1 0 0,0 0 0,-1 0 0,1 0 0,0 0 0,0 0 0,1 0 0,-1 0 0,0-1 0,1 1 0,-1-1 0,1 1 0,-1-1 0,1 1 0,0-1 0,-1 0 0,1 1 0,0-1 0,0 0 0,0 0 0,0-1 0,0 1 0,0 0 0,0-1 0,0 1 0,0-1 0,1 0 0,-1 1 0,0-1 0,0 0 0,3-1 0,7 1 0,1-1 0,-1 0 0,0-1 0,0 0 0,0-1 0,13-5 0,4-4 0,-1-2 0,0 0 0,26-21 0,6-1 0,-32 18 0,-1-1 0,48-44 0,12-8 0,-66 54 0,-17 13 0,0 0 0,0 1 0,1 0 0,-1 0 0,1 0 0,-1 0 0,9-2 0,9 0 0,-19 9 0,-1 6 0,0-5 0,1 1 0,-1-1 0,0 1 0,-1 0 0,0-1 0,0 1 0,0 0 0,0 9 0,-3 59 0,1-31 0,1 214 0,12-136 0,1 6 0,-13-113-20,1-11-50,-1 1 0,0-1 0,0 1 0,0-1 0,0 0 1,0 1-1,-1-1 0,0 0 0,1 1 0,-1-1 1,0 0-1,-1 0 0,1 1 0,0-1 0,-5 5 1,5-6-27,0 0-209,0-1-1,0 0 1,0 1-1,0-1 1,0 0 0,0 0-1,0 1 1,0-1 0,0 0-1,-1 0 1,1 0 0,0 0-1,-1-1 1,1 1 0,-1 0-1,1-1 1,-1 1 0,1 0-1,-1-1 1,1 0-1,-1 1 1,0-1 0,1 0-1,-1 0 1,1 0 0,-1 0-1,0 0 1,1 0 0,-1-1-1,1 1 1,-1 0 0,-1-2-1,2 2 80,1 0 0,0-1 0,-1 1 0,1-1 0,0 1-1,0-1 1,0 1 0,-1 0 0,1-1 0,0 1 0,0-1 0,0 1 0,0-1-1,0 0 1,0 1 0,0-1 0,0 1 0,0-1 0,0 1 0,0-1-1,0 1 1,0-1 0,0 1 0,1-1 0,-1 1 0,0 0 0,0-1-1,0 1 1,1-2 0,9-15-2637,-9 15 2282,0 0 293,5-8-1108,0-1 0,1 1 0,0 1 1,1-1-1,10-9 0,18-10-562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1696 1320,'0'-2'7142,"-23"-5"-2822,-17-5 8698,25 12-9203,-32 0-875,45 1-2759,7 34-148,7-21-35,9 8 2,-17-16 0,-1 0 0,0 1 0,0-1 0,0 1 0,-1 0 0,0-1 0,2 11 0,-2-7 0,1 0 0,0 0 0,5 12 0,132 229 0,-137-244 0,95 204 0,-62-126 0,27 73 0,-39-96 0,48 94 0,-3-12 0,-4 7 0,-55-131 0,1-1 0,1 0 0,0-1 0,17 20 0,-16-18 0,-13-18 0,1 0 0,0 0 0,0-1 0,0 1 0,0 0 0,0 0 0,0-1 0,0 1 0,0-1 0,1 1 0,-1-1 0,1 0 0,-1 1 0,1-1 0,0 0 0,-1 0 0,4 1 0,-4-1 0,-1-1 0,0 0 0,0 0 0,1 0 0,-1 0 0,0 0 0,0 0 0,1 0 0,-1 1 0,0-1 0,0 0 0,1 0 0,-1 0 0,0 0 0,1 0 0,-1 0 0,0 0 0,0-1 0,1 1 0,-1 0 0,0 0 0,1 0 0,-1 0 0,0 0 0,0 0 0,1 0 0,-1-1 0,0 1 0,0 0 0,1 0 0,-1 0 0,0 0 0,0-1 0,0 1 0,0 0 0,1 0 0,-1-1 0,0 1 0,0 0 0,0 0 0,0-1 0,0 1 0,0 0 0,0 0 0,1-1 0,-1 1 0,0 0 0,0-1 0,0 1 0,0 0 0,0 0 0,0-1 0,0 1 0,-1 0 0,1-1 0,0 1 0,0 0 0,0 0 0,0-1 0,0 1 0,0 0 0,0 0 0,-1-1 0,1 1 0,-13-27 0,7 14 0,2-36 0,-15-44 0,8 36 0,-2 0 0,-20-57 0,-7-15 0,6 16 0,-30-102 0,46 161 0,-78-203 0,-5 29 0,16 37 0,-5-10 0,15 32 0,8 16 0,46 102 0,2-1 0,2 0 0,2-1 0,-9-68 0,21 107 0,1 1 0,2 0 0,-1-1 0,2 1 0,-1 0 0,2 0 0,0 0 0,0 0 0,7-17 0,-6 23 0,2-1 0,-1 0 0,1 1 0,0 0 0,0 0 0,1 0 0,8-8 0,-2 3 0,2-2 0,1 0 0,1 1 0,25-16 0,25-21 0,-56 42 0,0 0 0,1 0 0,0 1 0,14-6 0,22-15 0,-41 23 0,0 1 0,1 1 0,0-1 0,0 1 0,0 1 0,11-4 0,25-11 0,-28 10 0,0 1 0,0 1 0,0 0 0,22-3 0,8-3 0,-8 3 0,1 2 0,71-4 0,-55 7 0,259-5 0,-294 8 0,298-24 0,-128 6 0,-52 5 0,94-4 0,-95 7 0,9-1 0,167-3 0,-75 3 0,-1 0 0,-43 2 0,-84 3 0,-18 0 0,84-1 0,279 20 0,-184 1 0,97-11 0,-191-5 0,-172 2 0,475-13 0,-381 7 0,94-10 0,-113 3 0,-21 4 0,94-5 0,53 3 0,-2 1 0,-26 24 0,28-30 0,-138 4 0,-46 7 0,0 1 0,0 1 0,26 0 0,-9 3 0,-29 1 0,0-1 0,0 2 0,0-1 0,0 1 0,10 4 0,-6-2 0,0 0 0,1-1 0,0-1 0,-1 0 0,21 0 0,-27-3 0,-4 1 0,-1 0 0,1 0 0,0 1 0,-1-1 0,1 1 0,-1-1 0,1 1 0,-1 0 0,0 0 0,1 0 0,-1 0 0,0 0 0,0 1 0,1-1 0,1 3 0,1-2 0,0 1 0,0-1 0,0 1 0,-1 0 0,0 0 0,1 1 0,-1-1 0,0 1 0,-1 0 0,1 0 0,-1 0 0,0 1 0,0-1 0,0 1 0,3 6 0,19 32 0,-23-39 0,0-1 0,0 1 0,0-1 0,1 1 0,-1-1 0,1 0 0,0 0 0,0 0 0,0 0 0,0 0 0,1-1 0,-1 0 0,5 3 0,4 1 0,1 0 0,22 6 0,-21-8 0,-1 1 0,20 9 0,-18-5 0,25 13 0,-2 1 0,46 36 0,-48-22 0,-36-32 0,-13-10-95,-61-27-5052,0-6-5370,73 37 10038,-1 1 1,1-1-1,-1 0 1,1 0 0,-1 1-1,1-1 1,0 0 0,-1-1-1,1 1 1,0 0-1,0 0 1,0 0 0,0-1-1,0 1 1,0 0 0,0-1-1,0 1 1,0-1-1,0-2 1,1 2 269,1 1-1,-1 0 1,1 0-1,-1 0 1,1 0 0,0 0-1,-1 0 1,1 0 0,0 0-1,0 0 1,0 0-1,0 0 1,0 0 0,0 1-1,0-1 1,0 0 0,0 1-1,0-1 1,0 1-1,1-1 1,-1 1 0,0 0-1,0-1 1,2 1 0,33-13-1789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3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2459 1176,'10'-10'3016,"-9"7"-1702,0 0 1,0 0 0,-1 0 0,1 0 0,-1 0 0,0 0 0,0 0-1,0 0 1,-1-4 0,1-5-618,0 11-124,9 1-283,0 2 1,0-1 0,0 1-1,0 0 1,13 6-1,27 6 815,-37-12-794,-1 0-1,1 0 1,-1 1 0,1 0 0,-1 1-1,0 1 1,-1-1 0,1 2 0,-1-1-1,0 2 1,17 12 0,-8 1 773,-1 1 0,26 36 0,-9-10-15,-22-28-720,-2 0 0,0 0 1,-1 2-1,12 34 0,12 25 252,19 44 94,-37-79-586,31 56-1,67 138-108,-90-185 0,-14-34 0,23 35 0,-20-36 0,17 36 0,88 163 0,-94-179 0,-22-35 0,1-1 0,0 1 0,0-1 0,0 1 0,1-1 0,6 5 0,-8-7 0,1 1 0,0 0 0,-1 0 0,0 0 0,1 0 0,-1 0 0,0 1 0,0-1 0,-1 1 0,1-1 0,0 1 0,-1 0 0,1 0 0,-1-1 0,0 1 0,0 0 0,0 0 0,0 0 0,-1 0 0,1 1 0,-1-1 0,0 4 0,2-1 0,9-4 0,-11-2 0,1-1 0,0 1 0,-1 0 0,1 0 0,-1 0 0,1 0 0,0-1 0,-1 1 0,1 0 0,-1 0 0,1-1 0,-1 1 0,1 0 0,-1-1 0,1 1 0,-1-1 0,1 1 0,-1-1 0,1 1 0,-1-1 0,0 1 0,1-1 0,-1 1 0,0-1 0,0 1 0,1-1 0,-1 0 0,0 1 0,0-1 0,0 1 0,0-1 0,0 0 0,0 0 0,0-26 0,-1 18 0,-1-26 0,-2 0 0,-2 1 0,-1 0 0,-16-44 0,2 3 0,8 24 0,-65-235 0,60 231 0,-35-74 0,41 102 0,2 0 0,-10-38 0,-4-14 0,-24-71 0,7 21 0,-96-220 0,127 323 0,2 0 0,0 0 0,-4-34 0,-5-16 0,-56-273 0,60 279 0,-13-131-5,7 53-185,15 105 102,3 26 40,1 0 0,1 0-1,4-27 1,1-26-87,-5 52 105,1 0-1,1 0 0,1 1 1,0-1-1,1 1 0,11-23 1,-5 10 2,-9 25 21,-1 0-1,0-1 1,0 1 0,-1 0-1,1-1 1,-1 1-1,0-1 1,-1-5 0,2-30-43,6 16 3,1 1 0,1 0 0,2 1 0,0 0 0,1 0 0,30-41 1,-32 55 42,0 0 1,1 0-1,0 1 1,0 0-1,1 1 1,0 0-1,23-8 1,8-6-18,-16 8 13,33-11 1,80-17-25,-108 32 16,1 2 1,58-6-1,17-3 5,-39-1 10,39-7-10,34-5-5,542-21-12,-445 53 11,216-5 70,126-26-177,-482 24 101,159-15 164,-34-2-86,-168 15-38,101 4 0,-87 3-5,68 2 13,68 0 3,600-59 3,-436 35-23,-203 13 11,131-9-23,-155 5-7,250-1 27,-226 6-79,-113 3 34,-33 2 38,0 1 1,35 2 0,195 18 54,-164-16-64,153-13 0,-130-3-57,74-2 132,-109 22-70,-47-4 2,46 1 1,-72-3-7,1-1 1,-1 0-1,1 0 1,-1 1-1,0-1 1,1 1-1,-1 0 1,0 0 0,0 0-1,0 0 1,0 0-1,1 0 1,-1 1-1,-1-1 1,1 1 0,0-1-1,0 1 1,0 0-1,-1 0 1,1-1-1,-1 1 1,0 0-1,1 0 1,-1 1 0,0-1-1,0 0 1,0 0-1,0 4 1,1-2-5,0 0 0,0 0 1,0-1-1,0 1 1,0-1-1,1 0 0,5 7 1,6 10 6,-3-4 1,3 7-5,-13-20-1,0-1 0,0 1 1,0-1-1,1 1 0,-1-1 1,1 0-1,0 1 0,0-1 0,0 0 1,0 0-1,0 0 0,0 0 1,3 1-1,37 18 19,-26-14 4,0 1 0,20 15 1,32 24 215,31 25 384,-96-69-593,1 0 0,0-1 1,0 0-1,-1 0 1,1 0-1,6 1 0,-7-2-24,0 1 1,0-1-1,0 0 0,0 1 0,0-1 0,0 1 0,0 0 1,-1 0-1,5 4 0,4 0-5,-5-4 0,-4-2 0,17 12 0,-18-11 0,3 1 0,15-5 0,-9-2 0,-10-3 0,-10 2-65,-49-5-4307,4 1-5046,49 10 8134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6:0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31 916,'49'-13'5505,"-43"5"969,0 3-4797,9 10-460,-7-5-919,-18 1 4030,9-1-3948,0 0 0,-1 0-1,1 0 1,0 0 0,0 0 0,0 0 0,0 0 0,0-1-1,-1 1 1,1 0 0,0 0 0,0-1 0,0 1-1,0-1 1,0 1 0,-4-5 3840,4 4-4163,0 1 0,0 0 0,0-1 1,1 1-1,-1 0 0,0 0 0,0 0 0,0 0 0,0-1 0,0 1 0,0 1 1,1-1-1,-1 0 0,0 0 0,0 0 0,0 0 0,0 0 0,0 1 0,1-1 0,-1 0 1,0 1-1,0-1 0,0 1 0,1-1 0,-1 1 0,0-1 0,1 1 0,-1 0 0,-1 1 1,8 4 141,-6-6-194,1 0 0,-1 0 0,1 1-1,-1-1 1,0 0 0,1 0 0,-1 1-1,0-1 1,1 0 0,-1 0 0,0 1-1,1-1 1,-1 0 0,0 1 0,0-1-1,1 1 1,-1-1 0,0 0 0,0 1 0,0-1-1,1 1 1,-1-1 0,0 0 0,0 1-1,0 0 1,0 4-3,1 0 1,0-1-1,0 1 1,0 0-1,1-1 1,0 1-1,2 5 1,-2-7-3,0 1 0,-1-1-1,1 1 1,-1 0 0,0-1 0,0 1 0,0 0 0,-1 0 0,1-1 0,-1 1-1,0 0 1,0 0 0,-1 6 0,-24 83 0,4-16 0,16-56 0,0 1 0,-15 37 0,-3 11 0,11-24 0,-5 18 0,-2 0 0,-47 104 0,53-126 0,12-36 0,0-1 0,-1 1 0,1-1 0,-1 0 0,0 1 0,-1-1 0,1 0 0,-7 9 0,6-12 0,2-1 0,1-1 0,-1 1 0,0 0 0,0 0 0,0 0 0,0-1 0,1 1 0,-1 0 0,0 0 0,1 0 0,-1 0 0,1 0 0,-1 0 0,1 1 0,-1-1 0,1 0 0,-1 2 0,1-3 0,1 0 0,-1 1 0,0-1 0,0 0 0,0 0 0,0 0 0,0 1 0,0-1 0,0 0 0,0 0 0,0 0 0,0 1 0,0-1 0,0 0 0,0 0 0,0 0 0,0 1 0,0-1 0,0 0 0,0 0 0,0 0 0,0 1 0,0-1 0,0 0 0,0 0 0,0 0 0,-1 1 0,1-1 0,0 0 0,0 0 0,0 0 0,0 0 0,0 1 0,-1-1 0,1 0 0,0 0 0,0 0 0,0 0 0,0 0 0,-1 0 0,1 0 0,0 1 0,0-1 0,0 0 0,-1 0 0,1 0 0,0 0 0,0 0 0,-1 0 0,1 0 0,0 0 0,0 0 0,0 0 0,-1 0 0,1 0 0,0 0 0,0-1 0,0 1 0,-1 0 0,1 0 0,0 0 0,0 0 0,-1 0 0,-6-8 0,-11-14 115,16 20-306,-1 0 0,1-1 0,-1 1 0,1-1 0,0 1 0,0-1 0,0 0 0,1 0 0,-1 0 0,1 0 0,-1 0 0,1 0 0,0 0 0,0 0 0,0-1 0,1 1 1,-1 0-1,1-1 0,0 1 0,0 0 0,0-6 0,4-6-1576,1 0 1,0 0 0,1 0 0,1 0-1,15-24 1,4-3-5218,36-77 0,-51 96 5826,4-14-867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6:0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16 56,'46'0'3099,"53"-8"0,-90 2-197,-9 6-2849,-1 0 0,1 0-1,0 0 1,0 0 0,0 0-1,0 0 1,0 0 0,0 0-1,0 0 1,0 0 0,0 0-1,0 0 1,-1 0 0,1 0-1,0 0 1,0 0 0,0 0-1,0 0 1,0 0 0,0 0-1,0 0 1,0 0 0,0 0-1,-1 0 1,1 0 0,0 0-1,0 0 1,0 0 0,0 0-1,0 0 1,0 0 0,0 0-1,0 0 1,0 0 0,-1 0-1,1 0 1,0 0 0,0 0-1,0 0 1,0 0 0,0 0-1,0-1 1,0 1 0,0 0-1,0 0 1,0 0 0,0 0-1,0 0 1,0 0 0,0 0-1,0 0 1,-2 0 160,1 1 0,-1-1 0,0 0 0,1 1 0,-1-1 0,0 0 0,1 0 0,-1 0 0,0 0 0,1 0 0,-1 0 0,-2-1 0,-13 1 1769,16 0-1890,1 0-1,-1 1 1,1-1 0,-1 0-1,1 1 1,-1-1 0,1 1-1,-1-1 1,1 0 0,0 1-1,-1-1 1,1 1 0,0-1-1,-1 1 1,1 0-1,0-1 1,0 1 0,-1-1-1,1 1 1,0-1 0,0 1-1,0 0 1,0-1 0,0 1-1,0 0 1,0-1-1,0 1 1,0 0 0,0 4 781,1-3-597,-1 1 0,0-1-1,0 0 1,0 0 0,0 0 0,0 1 0,0-1 0,-1 0 0,1 0 0,-2 4-1,1-5-233,0-1-1,1 1 1,-1 0-1,0-1 0,1 1 1,-1 0-1,0-1 0,1 1 1,-1 0-1,1 0 0,-1 0 1,1-1-1,-1 1 0,1 0 1,0 0-1,0 0 0,-1 0 1,1 0-1,0 0 0,0 0 1,0 0-1,0 0 1,0-1-1,0 1 0,0 0 1,0 0-1,0 0 0,0 0 1,1 0-1,-1 0 0,0 0 1,1 0-1,-1 0 0,0-1 1,1 1-1,-1 0 0,1 0 1,0 0-1,-1-1 1,1 1-1,-1 0 0,1-1 1,0 1-1,1 0 0,-1 3 96,0-1-1,0 1 0,0 0 1,-1-1-1,0 1 0,1 0 1,-1 0-1,0-1 1,-1 1-1,0 5 0,0 2 113,1 36 516,-2 1-1,-11 57 1,4-50-253,-2 0 1,-2 0 0,-40 99 0,7-31 98,35-89-443,-1 0 1,-21 39 0,4-8 16,-5 7-23,21-46-134,0 1 0,2 0 0,1 1 0,-7 36-1,3-16-29,3-24 2,9-21 0,1 0 0,-1 0 0,1-1 0,0 1 0,0 0 0,0 0 0,0 1 0,0-1 0,1 0 0,-1 0 0,1 5 0,0 6 0,0-14 0,0 1 0,0-1 0,0 0 0,0 1 0,0-1 0,0 0 0,0 1 0,0-1 0,1 0 0,-1 1 0,0-1 0,0 0 0,0 1 0,1-1 0,-1 0 0,0 0 0,0 1 0,1-1 0,-1 0 0,0 0 0,1 1 0,-1-1 0,0 0 0,1 0 0,-1 0 0,0 0 0,1 1 0,-1-1 0,0 0 0,1 0 0,-1 0 0,0 0 0,1 0 0,-1 0 0,1 0 0,-1 0 0,0 0 0,1 0 0,-1 0 0,0 0 0,1 0 0,-1-1 0,0 1 0,1 0 0,-1 0 0,-1-1-125,-1 1 1,0-1-1,0 0 0,1 0 1,-1 0-1,0 0 0,1 0 1,-1 0-1,1 0 0,0-1 1,-1 1-1,1 0 0,0-1 1,0 1-1,0-1 0,0 0 1,0 1-1,0-1 0,-1-2 1,1 1-280,-1 1 0,1-1 1,0 0-1,0 0 0,0 0 1,0 0-1,1-1 0,-1 1 0,1 0 1,0 0-1,0 0 0,0 0 1,0 0-1,1-6 0,1 3-358,-1 1 0,1 0 0,-2-1-1,1 1 1,0 0 0,-1-1 0,0 1-1,-1-1 1,1 1 0,-1-1 0,0 1 0,-3-9-1,3 3-478,0 0-1,0 0 0,1 0 1,0 0-1,1-1 0,0 1 1,0 0-1,2 0 0,5-18 1,5-13-588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6:0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18 1092,'36'-7'16832,"-36"7"-16793,0 0 0,0 0 0,0-1 0,0 1 0,0 0 0,1 0 0,-1 0 0,0 0 0,0-1 0,0 1 1,0 0-1,0 0 0,0 0 0,0-1 0,0 1 0,0 0 0,0 0 0,0 0 0,0-1 0,0 1 0,0 0 0,0 0 1,0 0-1,0-1 0,0 1 0,0 0 0,0 0 0,0 0 0,0 0 0,0-1 0,0 1 0,0 0 0,-1 0 0,1 0 1,0 0-1,0-1 0,0 1 0,0 0 0,0 0 0,-1 0 0,1 0 0,0 0 0,0 0 0,0-1 0,0 1 0,-1 0 1,1 0-1,1 0 45,1-1 1,-1 1 0,1-1-1,-1 1 1,0 0 0,1-1-1,-1 1 1,1 0 0,-1 0-1,1 0 1,-1 0 0,1 0 0,-1 1-1,1-1 1,-1 0 0,0 1-1,1-1 1,1 2 0,2 1 200,-1 0 0,0 1 0,0 0 0,0-1 0,-1 1 0,1 1 1,-1-1-1,0 0 0,4 8 0,16 20 855,-7-16-492,1 0 0,0-2 0,31 20 0,18 14 687,27 20 123,-71-54-1229,0 1 0,-1 1-1,-1 1 1,0 0 0,-1 2 0,18 22 0,-28-29-143,1-1 1,0 0-1,14 11 1,22 23-53,7 18-34,-25-31 0,-1 1 0,-1 2 0,32 57 0,-42-60 0,-1-4 0,-1 0 0,-1 1 0,18 61 0,-28-76 0,4 15 0,-2 1 0,0-1 0,0 33 0,-4-28 0,-2 1 0,-1-1 0,-2 0 0,-2 0 0,0 0 0,-3 0 0,0-1 0,-2-1 0,-20 40 0,-4-11 0,-3-2 0,-3-2 0,-73 81 0,49-72 0,-136 106 0,125-110 0,-128 81 0,118-87 0,-91 50 0,48-36 0,47-27 0,-38 22 0,109-65 0,-6-6 0,17 1 0,4-10 0,-4 13-9,0 1 0,-1-1-1,1 1 1,-1 0 0,1-1 0,-1 1-1,1 0 1,-1-1 0,0 1 0,0 0-1,0 0 1,0 0 0,0 0 0,0 0 0,0 0-1,0 0 1,0 0 0,0 0 0,-1 0-1,-1 0 1,-31-16-3638,32 16 3108,-9-4-1149,-25-12-4198,12-5-1092,22 21 6219,1-1-1,0 1 0,0-1 1,0 1-1,0-1 0,0 1 1,0-1-1,0 0 1,1 1-1,-1-1 0,1 0 1,-1 0-1,1-1 0,-1-9-270,1-9-976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6 524,'-12'-6'17037,"18"10"-16441,1 0-1,-1 0 1,1-1 0,0 0-1,14 4 1,-14-4-286,-2 0-45,1 1 0,-1 0 1,0 0-1,0 1 1,0-1-1,-1 1 0,0 0 1,0 1-1,0-1 1,0 1-1,-1-1 1,3 7-1,-1-2 188,0-1-123,-1 0 0,0 1-1,0-1 1,-1 1-1,-1 0 1,0 0 0,0 0-1,-1 0 1,0 0-1,0 0 1,-2 11 0,-2 17 696,-13 62-1,5-44-519,-14 63 253,-13 103-612,22-160-147,11-48 0,1 0 0,0 1 0,2-1 0,0 0 0,-1 17 0,4-21-75,-1-7-25,1 0 0,-1 0 0,0 1 0,0-1 0,0 0 1,0 0-1,-1 0 0,1 1 0,-1-1 0,-1 4 0,-2-3-427,2-1-549,8-2-426,-3-7-2755,-2 3 3239,1 0 111,0 0 0,-1-1 0,0 0 1,0 1-1,0-1 0,0 0 0,0 1 0,-1-1 1,1 0-1,-1 0 0,0-6 0,0 6 414,1-1 0,0 0 1,1 0-1,-1 1 0,1-1 0,0 0 0,0 1 1,0 0-1,1-1 0,-1 1 0,1 0 0,0 0 1,0 1-1,1-1 0,-1 0 0,1 1 0,-1 0 0,8-5 1,25-14-1612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1 108,'0'0'123,"0"0"1,0 1-1,0-1 1,0 0-1,0 1 1,0-1-1,0 0 1,0 1-1,1-1 1,-1 0-1,0 1 1,0-1-1,0 0 1,0 0-1,0 1 1,1-1-1,-1 0 0,0 0 1,0 1-1,0-1 1,1 0-1,-1 0 1,0 0-1,0 1 1,1-1-1,-1 0 1,0 0-1,0 0 1,1 1-1,0-1 116,-1 0 0,1 0-1,-1 1 1,1-1 0,-1 0-1,1 1 1,-1-1 0,1 0 0,-1 1-1,0-1 1,1 1 0,-1-1-1,0 1 1,1-1 0,-1 1 0,0-1-1,0 1 1,0-1 0,1 1-1,-1-1 1,0 1 0,0-1 0,0 1-1,0-1 1,0 1 0,0 0 0,0-1-1,0 1 1,0 0 0,1 68 9191,0-47-8378,2 0 0,7 34-1,10 9-195,-14-48-818,-1 1-1,0 0 0,-1-1 0,0 1 1,0 29-1,-4-42-167,0 1 0,0 0-1,0-1 1,-1 1 0,0 0 0,-1-1 0,1 1 0,-1-1-1,-3 7 1,3-9-198,0 0 0,0 0 0,0-1 0,0 1 0,0-1 0,-1 1 0,1-1 0,-1 0-1,0 0 1,0 0 0,0 0 0,0-1 0,0 1 0,0-1 0,0 0 0,0 1 0,-4-1 0,6-1 18,0 1-1,0-1 1,0 0 0,0 0 0,0 0 0,0-1 0,1 1 0,-1 0 0,0 0 0,0 0 0,0-1 0,0 1 0,0 0 0,1-1 0,-1 1-1,0-1 1,0 1 0,0-1 0,1 1 0,-1-1 0,0 1 0,1-1 0,-1 0 0,1 0 0,-1 1 0,1-1 0,-1 0 0,1 0-1,-1-1 1,22-33-6171,-19 20 4973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59 1300,'-27'-20'5227,"23"17"-4410,1 0 1,-1 0-1,1 0 1,-1 1 0,0-1-1,0 1 1,0 0-1,0 0 1,-1 0 0,1 1-1,0 0 1,-1-1-1,-5 1 1,0 0 858,13-2 394,17 0-938,27 1-424,32 2 182,73 7 525,-93-5-812,-35-2-25,47 7 0,-45-3-238,-6-2 37,-1 2 0,0 0 0,29 10 0,-41-11-231,-1 0 0,1 0 1,-1 1-1,0 0 1,0 0-1,0 1 0,0 0 1,-1 0-1,0 0 1,0 0-1,0 1 0,-1 0 1,6 9-1,-3-3-57,0 1 0,-1 1 0,0-1 0,-1 1 0,-1 0 1,0 0-1,-1 0 0,-1 0 0,0 1 0,0-1 0,-2 1 0,0 0 0,-2 15 0,-7 59-89,-18 110 0,2-14 0,-38 90 0,49-210 0,11-45 0,-2-1 0,-11 37 0,7-27 0,7-21 0,0-1 0,0 0 0,0 1 0,-7 10 0,7-15 0,0 1 0,1 0 0,-1 0 0,1 0 0,0 0 0,0 0 0,0 1 0,0-1 0,1 0 0,-1 0 0,2 9 0,-2-12-66,1 0 0,-1 0 0,1 1 0,-1-1 0,0 0 0,1 0 0,-1 0 0,0 0 0,0 0 0,0 0 0,0 0 0,0 0-1,0-1 1,0 1 0,0 0 0,0-1 0,0 1 0,-1 0 0,1-1 0,0 1 0,0-1 0,0 0 0,-1 1 0,1-1 0,-3 0 0,-37 7-2927,36-7 2566,0 0-409,0 0 0,0-1 0,-1 1 0,1-1 0,0-1 0,1 1 0,-1 0 0,0-1 0,0 0 0,-8-5 0,5 2-607,1 1 0,0-1 0,0 0 1,0-1-1,-8-8 0,11 10 655,1 0 0,0 0 1,0-1-1,0 1 0,0-1 0,1 0 1,-3-6-1,3-11-1547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52 228 2016,'-1'-2'555,"0"0"-1,1 0 1,-1-1-1,0 1 1,0 0 0,0 0-1,0 0 1,0 0-1,-1 0 1,1 1-1,-1-1 1,1 0-1,-1 1 1,-2-3 0,-27-19 6550,30 19-5119,8 0-503,22-5 317,37-5-417,3 1-631,268-46-1847,-294 54-25,-18 3-1130,0-1 0,0-2 0,47-14 0,-1-3-6051,-41 14 5497,-5 1 872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57 1080,'-15'-13'7529,"2"10"-3561,-5-1-292,17 1-1658,10-1 425,-3 3-1942,0 0 0,0 0 1,0 1-1,0 0 0,8 1 0,20-2 631,284-11 2987,-72 5-1638,-126 0-1233,-105 7-1232,0 0 1,0 1 0,25 5-1,-39-5-16,0-1 0,0 1 0,0-1 0,0 1 0,0 0 0,0-1 0,0 1 0,0 0 0,0 0 0,0-1 0,-1 1 0,1 0 0,0 0 0,-1 0 0,1 0 0,0 0 0,-1 0 0,1 0 0,-1 0 0,0 0 0,1 0 0,-1 1 0,0-1 0,1 0 0,-1 0 0,0 0 0,0 0 0,0 1 0,0-1 0,0 0 0,-1 0 0,1 0 0,0 0 0,-1 2 0,0 2 0,0-1 0,0 1 0,0-1 0,0 0 0,-1 0 0,0 0 0,0 1 0,-3 4 0,-194 216 0,182-206 0,0-1 0,1 2 0,-24 39 0,38-57 0,0 0 0,1 1 0,0-1 0,-1 1 0,1-1 0,0 1 0,0 0 0,1-1 0,-1 1 0,0 0 0,1 0 0,0-1 0,0 1 0,-1 0 0,2 0 0,-1 0 0,0-1 0,1 1 0,-1 0 0,1 0 0,0-1 0,-1 1 0,2 0 0,-1-1 0,2 5 0,1-3 0,-1-1 0,1 1 0,-1-1 0,1 1 0,0-1 0,1 0 0,-1-1 0,0 1 0,1-1 0,0 1 0,-1-2 0,1 1 0,8 2 0,76 24 0,-37-15 0,59 21 0,-99-30 0,-6-2 0,-1 0 0,1 0 0,0 0 0,-1 0 0,0 1 0,1 0 0,-1 0 0,0 1 0,0-1 0,-1 1 0,1 0 0,-1 0 0,0 1 0,0-1 0,0 1 0,-1 0 0,0 0 0,0 0 0,0 0 0,0 1 0,-1-1 0,3 11 0,-4-14 0,-1 1 0,0 0 0,0-1 0,0 1 0,0-1 0,0 1 0,0 0 0,-1-1 0,1 1 0,-1-1 0,0 1 0,0-1 0,0 1 0,0-1 0,0 0 0,0 1 0,-1-1 0,1 0 0,-1 0 0,-2 3 0,-5 5 0,-1 0 0,-18 14 0,17-15 0,-13 10 9,-2-1 1,0-1-1,-1-2 1,-57 25-1,-121 29-593,171-60-2679,-45 5 1,-1-9-8882,78-5 11076,-14 1-1394,11 4-2059,-7-3-569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46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0 358 5734,'35'-13'0,"21"-2"0,-13 7 0,18-2 0,-9 2 0,25-2 0,-14 1 0,1 1 0,0 0 0,0-1 0,2 0 0,-2-1 0,-17 2 0,19-4 0,-41 8 0,-4-2 0,-5 0 0,-2-2 0,8-6 0,-9 2 0,4-6 0,-9 5 0,-1-2 0,-3-3 0,-2 1 0,-5-11 0,-1 8 0,1-6 0,1 10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50 1796,'-13'-14'1820,"-12"-5"16107,38 39-14616,44 78 1492,-53-90-4625,6 13 262,-1 2 1,-1-1-1,-1 1 1,4 26 0,-5-22-203,1 0 0,15 37 0,-4-19-234,-3 0-1,-1 1 1,11 72 0,-24-112-4,1 0 0,0-1 0,-1 0 0,2 1 0,-1-1 0,1 0 0,4 7 0,-4-7 0,0 0 0,-1 0 0,1 0 0,-1 0 0,2 7 0,0 1 0,-3-11 0,-1 0 0,1 0 0,0 0 0,0 1 0,-1-1 0,0 0 0,1 0 0,-1 1 0,0-1 0,0 0 0,0 1 0,0-1 0,-1 0 0,1 0 0,-1 1 0,1-1 0,-3 4 0,3-5 0,0 0 0,-1 1 0,1-1 0,-1 0 0,1 0 0,0 0 0,0 0 0,0 1 0,0-1 0,0 0 0,0 0 0,0 1 0,0-1 0,0 0 0,1 0 0,-1 2 0,0-4 0,-3-3 0,-2-6 0,0 0 0,0-1 0,1 1 0,0-1 0,1 0 0,0 0 0,1 0 0,0 0 0,0-1 0,1-18 0,1-238 0,2 244 0,0 0 0,11-45 0,-2 15 0,-10 44 0,3-16 0,11-34 0,-13 53 0,0-1 0,1 1 0,0 1 0,0-1 0,1 0 0,0 1 0,0 0 0,1 0 0,8-10 0,-7 11 0,-1-1 0,0 0 0,0 0 0,8-13 0,-10 14 0,-3 3 0,1 1 0,0-1 0,0 1 0,0 0 0,0 0 0,0-1 0,0 1 0,0 0 0,0 0 0,0 0 0,3-2 0,6 2 0,-9 1 0,0 0 0,-1 0 0,1 0 0,-1 0 0,1 0 0,-1 0 0,1 1 0,0-1 0,-1 0 0,1 0 0,-1 0 0,1 1 0,-1-1 0,1 0 0,-1 1 0,1-1 0,-1 0 0,0 1 0,1-1 0,-1 1 0,1-1 0,-1 1 0,0-1 0,1 0 0,-1 1 0,0-1 0,0 1 0,1 0 0,-1-1 0,0 1 0,0-1 0,0 1 0,0-1 0,1 1 0,-1-1 0,0 2 0,-2 11 0,0 1 0,0 0 0,-1 0 0,-1-1 0,0 1 0,-1-1 0,0 0 0,-1 0 0,0-1 0,-13 18 0,-12 28 0,31-56 0,-1 0 0,0-1 0,0 1 0,1 0 0,-1-1 0,1 1 0,-1 0 0,1 0 0,0 0 0,0-1 0,0 1 0,0 0 0,0 0 0,0 0 0,0 0 0,1-1 0,-1 1 0,1 0 0,-1 0 0,1-1 0,0 1 0,-1 0 0,1-1 0,0 1 0,0-1 0,0 1 0,0-1 0,1 1 0,-1-1 0,0 0 0,1 0 0,-1 1 0,1-1 0,-1 0 0,1 0 0,-1 0 0,1-1 0,0 1 0,-1 0 0,1-1 0,0 1 0,-1-1 0,1 1 0,3-1 0,213 56 0,-155-38 0,-42-12 0,0 1 0,-1 1 0,0 1 0,-1 1 0,0 1 0,0 0 0,-1 2 0,-1 0 0,0 0 0,18 20 0,-31-29 0,-1 0 0,1 0 0,-1 1 0,0-1 0,0 1 0,-1 0 0,1 0 0,-1 0 0,0 0 0,0 0 0,-1 0 0,0 1 0,0-1 0,1 6 0,-2-8 0,-1 0 0,1 0 0,-1 0 0,1 0 0,-1 0 0,0 0 0,0 0 0,0-1 0,-1 1 0,1 0 0,-1 0 0,1-1 0,-1 1 0,0-1 0,0 0 0,0 1 0,0-1 0,0 0 0,-1 0 0,1 0 0,-1-1 0,1 1 0,-1 0 0,0-1 0,1 0 0,-5 2 0,-55 23 0,-2-2 0,-1-4 0,-84 17 0,107-29-1,11-1-2,-1-2 0,-53 3 0,43-7-547,23 0-838,0 0 1,1-2 0,-1 0-1,1-1 1,-1-1 0,-27-7-1,45 10 1110,0 0 0,-1-1-1,1 1 1,0 0-1,0 0 1,0-1-1,0 1 1,0-1 0,0 1-1,0-1 1,0 1-1,0-1 1,0 0 0,0 1-1,0-1 1,1 0-1,-1 0 1,0 0-1,0 0 1,1 0 0,-1 1-1,1-1 1,-1 0-1,1 0 1,-1 0-1,1-1 1,-1 1 0,1 0-1,0 0 1,-1-2-1,2 2-117,0-1-1,0 1 1,-1-1 0,1 1-1,0 0 1,0 0-1,0-1 1,0 1-1,1 0 1,-1 0 0,0 0-1,0 0 1,1 0-1,-1 0 1,4-1-1,3-3-514,0 1-1,0 0 1,1 0-1,-1 0 0,16-2 1,-24 6 892,51-15-1870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138 483 1568,'-7'-3'1617,"1"0"-1,-1 1 1,0 0-1,-10-2 1,-13-3 3790,-3 0 1709,3 1-2122,44-3-2151,4 6-2267,0 0 0,0 0 0,24 1 0,15-1-201,520-32-291,7 0-91,119-18 7,-405 34 0,10-2 0,862-80 0,-672 31 0,-425 61 0,-43 6 0,1-1 0,-1-1 0,32-11 0,-55 14 0,0 0 0,1 0 0,-1 1 0,14-1 0,20-4 0,-35 4 0,-2 2 0,0-1 0,0-1 0,0 1 0,0 0 0,0-1 0,-1 0 0,1 0 0,0 0 0,3-3 0,-7 4-8,-1 0 0,1 1-1,-1-1 1,1 1 0,-1-1 0,0 0-1,1 1 1,-1-1 0,0 1 0,1-1-1,-1 1 1,0 0 0,0-1 0,1 1 0,-1 0-1,0-1 1,0 1 0,0 0 0,1 0-1,-1 0 1,0 0 0,0 0 0,0 0-1,-1 0 1,-25-4-782,-81 1-8232,78 1 5141,1 1 1,-1 1-1,0 2 0,-47 8 1,49-3 1482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1242 20 628,'-15'-14'15268,"-9"11"-10318,21 2-4451,-1 0 0,0 1 1,0-1-1,0 1 0,1 0 0,-1 0 0,0 1 0,0-1 0,0 1 1,1-1-1,-8 4 0,-12 4 1065,13-5-1128,0 0-1,1 1 1,0 0 0,0 1-1,0 0 1,0 0 0,1 1-1,-10 8 1,-66 52 10,-10 36-446,6-4 0,-86 92 0,124-133 0,-27 46 0,13-15 0,-28 31 0,-17 20 0,70-84 0,15-19 0,-14 28 0,37-64-57,0 1 0,0-1-1,0 0 1,0 0 0,0 0 0,0 0 0,0 0 0,0 0-1,0 0 1,0 0 0,0-1 0,0 1 0,0 0-1,0-1 1,0 1 0,0 0 0,1-1 0,-1 1-1,0-1 1,0 0 0,0 1 0,0-1 0,1 0 0,-1 1-1,0-1 1,0-1 0,-2 0-476,0-1 0,1 1 0,-1-1-1,1 1 1,0-1 0,0 0 0,0 0 0,0 0 0,-3-5 0,-1-34-5250,-2-2 964,-2 17 1927,4 14 1474,1 0 0,1 0 0,0-1 0,1 0 0,0 1 0,0-24 0,3-4-570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49 388,'-38'-29'12506,"38"29"-12220,-1 0 0,0-1 0,0 1 1,1 0-1,-1-1 0,0 1 0,1-1 0,-1 1 0,0-1 1,1 0-1,-1 1 0,1-1 0,-1 1 0,1-1 1,-1 0-1,1 0 0,0 1 0,-1-1 0,1 0 0,0 0 1,-1 1-1,1-1 0,0 0 0,0 0 0,0 0 1,0 1-1,0-1 0,0 0 0,0-1 0,29 2 5047,40 13-3355,-2 4 1,69 25 0,-30-8-1960,35 16-19,189 94 0,-195-80 0,395 219 0,-454-233 0,104 86 0,-168-126 0,0 0 0,1-1 0,0-1 0,1 0 0,0 0 0,0-1 0,0-1 0,19 5 0,-37-11-1189,2 0 486,0 0 1,-1 0-1,1 0 1,0 0-1,-1-1 0,1 1 1,0-1-1,-5-1 1,6 2 384,0-1 1,1 0 0,-1 1-1,0-1 1,0 0-1,1 1 1,-1-1 0,1 0-1,-1 0 1,0 0-1,1 1 1,0-1-1,-1 0 1,1 0 0,-1 0-1,1 0 1,0 0-1,0 0 1,0 0 0,-1 0-1,1 0 1,0 0-1,0 0 1,0 0-1,1 0 1,-1 0 0,0 0-1,0 0 1,0 0-1,1 0 1,-1 0 0,0 1-1,1-1 1,0-2-1,2-2-940,0-1 0,0 1 0,1 0-1,-1-1 1,1 1 0,0 1-1,1-1 1,4-4 0,14-11-1023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85 1492,'-19'6'1889,"10"-5"-433,0 2-1,0-1 1,0 1-1,1 1 1,-1 0 0,1 0-1,0 0 1,0 1-1,-10 8 1,3-5 686,15-8-2081,-1 0-1,1 0 0,0 0 1,-1 0-1,1 0 1,0 0-1,0 0 1,-1 1-1,1-1 1,0 0-1,0 0 1,-1 0-1,1 0 0,0 0 1,-1-1-1,1 1 1,0 0-1,0 0 1,-1 0-1,1 0 1,0 0-1,0 0 1,-1 0-1,1 0 1,0-1-1,0 1 0,-1 0 1,1 0-1,0 0 1,0-1-1,0 1 1,-1 0-1,1 0 1,0 0-1,0-1 1,0 1-1,0 0 0,0 0 1,-1-1-1,1 1 1,0 0-1,0 0 1,0-1-1,0 1 1,0-1-1,25 0 3928,98-7-708,132-27-2194,176-24-1354,-382 47-142,-39 8-429,0 1-1,0 1 1,1 0 0,15-1-1,-9 1-2134,-46-2-7372,15 6 8820,0 1-1,0 1 0,0 0 1,1 1-1,-20 10 1,-5 1-778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4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1828,'-5'11'648,"3"-6"263,-1 1 0,1 0 0,0-1-1,0 1 1,0 0 0,0 8-1,2-11-380,0 0 0,0 0 0,0-1 0,1 1-1,0 0 1,-1 0 0,1 0 0,0-1 0,0 1 0,1-1-1,-1 1 1,1-1 0,-1 1 0,1-1 0,0 0-1,3 4 1,0-1 133,0 0 0,1-1 0,-1 1 0,1-1 0,0-1 1,0 1-1,0-1 0,1 0 0,-1 0 0,1-1 0,-1 0 0,1 0 0,0-1 0,8 2 0,13-1 234,0 0 0,36-4 1,-16 1-50,320-6-568,-331 11-1183,10 0-1964,-44-4 2207,0 0 0,1 0-1,-1 0 1,1 0 0,-1-1 0,0 0 0,0 1 0,1-1 0,4-3 0,1 1-4355,2 4 3217,-3-1 358,39-7-4633,22-5 1808,-8 4 2071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115 154 4,'-32'-4'3914,"-11"-13"10168,26 7-10446,10 7-3320,-4-2 2011,11 5-2276,0 0-1,-1 0 0,1 0 0,0 0 0,0 0 1,-1-1-1,1 1 0,0 0 0,0 0 1,-1 0-1,1 0 0,0-1 0,0 1 0,0 0 1,-1 0-1,1 0 0,0-1 0,0 1 1,0 0-1,0 0 0,0-1 0,0 1 0,-1 0 1,1 0-1,0-1 0,0 1 0,0 0 1,0 0-1,0-1 0,0 1 0,0 0 0,0-1 1,0 1-1,0 0 0,0 0 0,0-1 1,0 1-1,1 0 0,-1 0 0,0-1 0,0 1 1,0 0-1,0-1 0,0 0 565,64-12 1112,4 0 23,70-21 0,-13 1-1314,-89 28-436,-1 2 0,1 1 0,58 4 0,-16-1 0,-41-1 0,0 1 0,-1 2 0,1 2 0,-1 1 0,55 16 0,-85-20 0,-1 0 0,0 0 0,0 0 0,-1 1 0,1 0 0,0 0 0,-1 0 0,0 0 0,1 1 0,-2 0 0,8 8 0,-9-9 0,0 0 0,0 0 0,0 0 0,-1 1 0,1-1 0,-1 1 0,0-1 0,0 1 0,0-1 0,0 1 0,-1-1 0,1 1 0,-1 0 0,0-1 0,0 1 0,-1 0 0,1-1 0,-2 5 0,-2 9 0,-1 0 0,-1-1 0,-1 0 0,-1 0 0,0 0 0,-1-1 0,0 0 0,-19 22 0,-9 5 0,-57 50 0,71-70 0,-76 86 0,69-76 0,-44 64 0,65-76 0,8-17 0,0 0 0,0-1 0,-1 1 0,1-1 0,0 1 0,-1-1 0,0 1 0,1-1 0,-3 3 0,-1-2 0,5-3 0,-1 0 0,1 1 0,-1-1 0,1 0 0,-1 1 0,1-1 0,-1 1 0,1-1 0,-1 0 0,1 1 0,0-1 0,-1 1 0,1-1 0,0 1 0,0-1 0,-1 1 0,1-1 0,0 1 0,0-1 0,0 1 0,-1 0 0,1-1 0,0 1 0,0 0 0,0-1 0,0 1 0,0-1 0,0 0 0,0 1 0,0-1 0,0 0 0,0 1 0,0-1 0,0 0 0,0 1 0,0-1 0,1 0 0,-1 1 0,0-1 0,0 0 0,0 0 0,0 1 0,1-1 0,-1 0 0,0 1 0,0-1 0,0 0 0,1 0 0,-1 0 0,0 1 0,0-1 0,1 0 0,-1 0 0,0 0 0,1 0 0,-1 1 0,0-1 0,1 0 0,-1 0 0,0 0 0,1 0 0,-1 0 0,0 0 0,1 0 0,-1 0 0,0 0 0,1 0 0,-1 0 0,0 0 0,1 0 0,-1 0 0,0 0 0,1 0 0,-1-1 0,0 1 0,0 0 0,1 0 0,-1 0 0,14-1 0,68-1 0,1-4 0,-1-4 0,112-28 0,-173 33 0,163-33 0,-150 33-1157,-54 2-13119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0 168,'0'0'382,"1"1"-1,0-1 1,-1 1-1,1-1 1,0 1 0,-1-1-1,1 1 1,-1-1 0,1 1-1,-1-1 1,1 1-1,-1 0 1,1-1 0,-1 1-1,1 0 1,-1-1-1,0 1 1,0 0 0,1 0-1,-1-1 1,0 2-1,-1-1 28,1 1-1,-1-1 0,0 0 0,0 0 0,1 0 1,-1 0-1,1 1 0,-1-1 0,1 0 0,0 1 1,-1-1-1,1 0 0,0 1 0,0-1 0,0 0 1,0 2-1,0 0 43,0-1-1,0 0 1,-1 1 0,1-1 0,0 0 0,-1 1 0,0-1-1,1 0 1,-1 0 0,0 0 0,-2 3 0,-11 16 1245,-18 34 1682,-44 129 443,72-175-3786,0-1 0,-1 0 1,-9 13-1,-10 19-23,20-29-119,-2-1 1,1 0 0,-1-1-1,-1 1 1,0-1 0,0-1-1,-13 14 1,-22 10-2138,-6-3-3865,39-26 5277,-9 1-6504,45-18-4913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72 1348,'39'-16'4750,"-37"16"-4375,-1-1 0,1 0 0,-1 0 0,1 1 0,-1-1 0,0 0 0,1 0 0,-1 0 0,0-1 0,0 1 0,1 0 0,-1 0 0,0-1 0,0 1 0,-1-1 0,1 1 0,0-1 0,0 1 0,-1-1 0,2-2 0,-8-8 2371,5 11-2565,0 0 1,1 1 0,-1-1-1,1 0 1,-1 0 0,1 1-1,-1-1 1,1 0-1,-1 0 1,1 0 0,0 1-1,0-1 1,-1 0 0,1 0-1,0 0 1,0-2 2793,-4 3-2723,0 1-1,0 0 1,0 0-1,0 0 1,0 0-1,0 1 1,0-1-1,0 1 1,1 0 0,-1 1-1,1-1 1,-1 0-1,1 1 1,-6 6-1,-6 7 190,-23 29 0,26-29-15,-138 190 1207,122-161-1459,3 1 0,-38 91 1,53-112-143,-1-1 0,-2-1 0,-27 40 0,28-43-20,1 1 1,1 0-1,0 1 0,2 0 1,0 1-1,-7 39 0,12-41-11,1 0 0,1 1-1,2 34 1,0-12-4,0-34 8,0-1 0,0 1 1,1 0-1,0 0 0,0-1 1,1 1-1,1-1 0,0 0 0,0 0 1,0 0-1,1-1 0,1 1 1,-1-1-1,1 0 0,1-1 0,0 0 1,0 0-1,0 0 0,0-1 1,1 0-1,0 0 0,1-1 0,-1 0 1,1 0-1,0-1 0,0 0 1,1-1-1,-1 0 0,1-1 1,-1 1-1,1-2 0,17 2 0,-1-2 112,0-1 0,0-2 0,-1 0-1,1-1 1,0-2 0,-1-1 0,0 0-1,32-14 1,-45 14-49,0 0 0,0 0-1,0-1 1,-1-1 0,0 0 0,-1 0 0,1-1-1,-1-1 1,-1 1 0,0-2 0,-1 1-1,0-1 1,0 0 0,-1-1 0,0 0-1,-1 0 1,-1 0 0,0-1 0,-1 0-1,0 0 1,2-16 0,-4 21-68,-2 1 0,1 0 0,-1 0 0,0 0 0,-1 0 0,0-1 0,0 1 0,0 0 0,-1 0 0,0 0 0,-1 1 0,1-1 0,-1 0 0,-1 1 0,1 0 0,-1 0 0,0 0 0,0 0 0,-1 0 0,0 1 0,0 0 0,0 0 0,0 0 0,-1 1 0,-7-5 0,0 2 1,0 1 1,-1 1-1,0 0 0,-1 0 0,1 2 1,-30-5-1,-88 3-89,115 5 46,-45 2-1783,0 3 0,-80 17-1,19 0-9763,123-22 11262,-1 0 0,1 0 1,-1 0-1,0 0 0,1 0 1,-1 0-1,1 0 0,-1 0 0,0 0 1,1 1-1,-1-1 0,1 0 1,-1 0-1,1 1 0,-1-1 1,1 0-1,-1 0 0,1 1 0,-1-1 1,1 1-1,-1-1 0,1 0 1,0 1-1,-1 0 0,12 5-3978,12-5 2189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1880,'2'-1'436,"0"1"0,-1-1 0,1-1-1,0 1 1,-1 0 0,1 0 0,-1-1 0,0 1-1,1 0 1,-1-1 0,0 0 0,0 1 0,2-4-1,0-16 11006,14 36-8448,-9-10-2649,-5-3-240,-1 0 1,1-1-1,-1 1 1,1 0-1,-1 0 1,0 1-1,0-1 1,0 0-1,3 5 1,30 41 811,-23-33-764,-1 0 1,9 18 0,-7-9-122,1-1 0,0-1 0,2-1 0,0 0 0,34 32 0,28 26-24,-59-61-10,-15-14 6,0 0 0,1 0 0,-1 0 0,1 0-1,0-1 1,0 0 0,7 4 0,-6-5 38,0 1 1,0-1-1,0-1 1,0 1-1,0-1 1,0 0-1,0 0 1,1-1-1,-1 1 1,10-2-1,-7-1 62,0 0 1,0-1-1,0 0 0,0 0 0,-1-1 1,16-9-1,4-6 150,-2-1 0,0-1 1,-2-1-1,0-1 1,21-28-1,-32 36-10,-2-2-1,0 1 1,-1-2 0,-1 1-1,-1-1 1,0-1 0,6-23-1,-9 28 70,-4 10-182,0 0 0,-1 0 0,1 0 1,-1 0-1,0 1 0,0-8 0,-1 3 116,1 6 66,0 1-293,-1 1 0,1 0 0,-1 0 0,1 0 0,0 0 0,-1 0 0,1 0 0,-1 0 0,1 0 0,-1 0 0,1 0 0,0 0 0,-1 0 0,1 0 0,-1 1 0,1-1 0,-1 0 0,1 0 0,0 0 0,-1 1 0,1-1 0,0 0 0,-1 0 0,1 1 0,-28 48 444,17-25-457,1 1 0,-7 29 0,-10 28-7,15-47 1,1 0 0,2 1 0,-6 49 0,13-47 0,1 0 0,1-1 0,6 40 0,2 46 0,-8-109-459,0 0 0,1 0-1,1 0 1,5 23 0,-5-31-460,-2 0 0,1 1 1,-1-1-1,0 12 0,-1-5-3319,-23-18-10195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37 274 208,'-18'7'4746,"17"-6"-4310,0-1 1,0 1-1,0 0 1,0 0 0,-1-1-1,1 1 1,0-1 0,-8 2 6887,450-11 4495,219-25-7314,25-1-3833,489-22-672,-459 10 0,-393 22 0,-77-2 0,-81 7 0,-117 13 0,-3-1 0,53-1 0,-66 3 6,-24 2-19,-20 6-63,-107 16-9846,72-12 5327,0 1 1,1 3-1,-67 22 0,50-4 1800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0 708,'-1'2'725,"1"-1"-1,-1 1 1,1-1 0,-1 1-1,1-1 1,-1 0-1,0 1 1,0-1 0,1 0-1,-1 0 1,0 1-1,0-1 1,0 0 0,0 0-1,-1 0 1,1 0 0,0 0-1,0 0 1,-1-1-1,1 1 1,0 0 0,-1-1-1,1 1 1,-1-1-1,-2 1 1,-20 5 5023,5-4-4470,-13 5 410,19-7-1886,1 1-749,1-1-1,-1-1 0,1 0 0,-16-4 0,-6 1-4125,29 4 4211,1 0 0,-1-1-1,1 1 1,-1-1 0,1 1 0,-1-1 0,1 0 0,-1-1 0,1 1 0,-6-3 0,1-3-2517,19 0 633,12-1 586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31 112,'-10'-4'2449,"1"-1"-1,-1 1 1,0 1-1,0 0 1,-19-4-1,17 5-1480,-1 1-1,0 0 1,0 1-1,0 0 0,1 1 1,-1 0-1,-23 6 1,22-1-320,1 1 1,0 0-1,0 0 0,0 2 1,1-1-1,-22 22 1,22-16-259,-1 0-1,2 1 1,0 1 0,1 0 0,1 0 0,-12 29-1,5-13 25,0 5 273,-21 70 1,29-81-501,-3 10 46,3 1 0,1 0 0,-3 47 0,5 109-188,5-159-41,3 15-4,3-1 0,20 91 0,-25-134 0,3 8-28,0 0 1,1 1-1,10 19 1,-5-11-770,-6-11-327,-4-10 967,0 0 1,0-1-1,0 1 0,0-1 0,0 1 0,0 0 1,0-1-1,0 1 0,1-1 0,-1 1 0,0-1 0,0 1 1,1-1-1,-1 1 0,0-1 0,1 1 0,-1-1 1,0 1-1,1-1 0,-1 1 0,1-1 0,-1 0 0,1 1 1,-1-1-1,1 0 0,-1 1 0,1-1 0,-1 0 1,1 0-1,-1 0 0,1 1 0,0-1 0,-1 0 0,1 0 1,-1 0-1,1 0 0,-1 0 0,1 0 0,0 0 1,5-2-975,0 1 1,-1-1 0,1-1 0,-1 1 0,0-1 0,0 0 0,0 0 0,0-1 0,0 1 0,-1-1-1,1 0 1,6-8 0,16-12-2165,-21 19 2721,0 0 0,1 1-1,0 0 1,9-4 0,53-15-1780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38 1076,'0'-1'304,"-1"-1"0,1 0 0,0 1 0,0-1-1,-1 1 1,1-1 0,-1 0 0,1 1 0,-1-1 0,0 1 0,1-1 0,-1 1 0,0 0-1,0-1 1,0 1 0,0 0 0,-1 0 0,1 0 0,0 0 0,0-1 0,-1 2-1,1-1 1,0 0 0,-1 0 0,1 0 0,-1 1 0,1-1 0,-1 0 0,1 1-1,-1 0 1,0-1 0,1 1 0,-1 0 0,0 0 0,1 0 0,-1 0 0,1 0-1,-1 0 1,-2 1 0,-1-1 326,-1 1-1,1 0 0,0 0 1,0 0-1,-1 0 1,1 1-1,0 0 0,0 0 1,0 0-1,1 1 1,-7 4-1,5-1-244,0 0 1,0 1-1,1 0 1,0-1 0,1 2-1,0-1 1,-5 11-1,-22 59 957,31-75-1320,-5 19 186,1 0 0,1 1-1,1-1 1,0 1-1,4 37 1,-1-15 61,-1-28-168,2-1 1,-1 1-1,2-1 0,0 1 0,1-1 0,0 0 0,1-1 1,1 1-1,13 24 0,-7-20-18,0-1 0,1 0 0,1 0 0,1-1 0,0-1 1,22 17-1,-28-26 48,0-1 0,1 1 1,-1-2-1,1 1 1,1-1-1,-1-1 0,1 0 1,0-1-1,0 0 1,0 0-1,0-1 0,0 0 1,1-1-1,-1-1 1,1 0-1,-1 0 1,0-1-1,1-1 0,-1 0 1,0 0-1,17-6 1,-10 1-23,0 0 1,0 0 0,0-2-1,-1 0 1,-1-1 0,0-1-1,0-1 1,-1 0 0,0 0-1,-1-2 1,-1 0 0,0 0-1,21-32 1,-28 36-110,0 0 0,0 0 0,-1 0 0,0 0 0,-1-1 0,0 0 0,-1 0 0,0 0 0,-1 0 0,0-1 0,0 1 0,-1 0 0,-2-21 0,0 25 0,1-6 0,-2 0 0,0 0 0,0 0 0,-1 0 0,-1 1 0,0-1 0,-1 1 0,0 0 0,-1 1 0,-8-14 0,-8-7 0,17 24 0,0 1 0,0-1 0,-1 1 0,0 0 0,-11-10 0,0 4-379,-1 1 0,-1 0 1,0 1-1,-1 2 0,0 0 0,0 0 1,-37-8-1,21 9-3225,-1 2 0,0 1 0,-64 1 0,64 4-299,15 0 876,7 0-2286,36 0 3223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1600,'32'69'6031,"-24"-56"-4252,-1 1 0,-1-1 0,0 1-1,-1 0 1,5 20 0,-4 0 812,-2-1-1,0 35 1,-3-58-2265,0-1 0,1 1-1,0 0 1,0 0 0,1-1-1,4 11 1,3 10 267,-6-20-510,1 1 0,0-1-1,0 0 1,10 12 0,10 22-1313,-17-30 1051,-1 1-7748,-20-18-556,12 2 8166,0 0 0,0 1 1,0-1-1,1 0 1,-1 0-1,0 1 0,0-1 1,0 0-1,1 0 0,-1 0 1,1 0-1,-1 0 0,0 0 1,1 0-1,0-1 0,-1 1 1,1 0-1,0 0 0,-1 0 1,1 0-1,0 0 1,0-1-1,0 1 0,0 0 1,1-2-1,-1-10-1750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115 127 1516,'-21'-13'3743,"16"10"-2220,0-1 0,0 1 0,-1 0 0,1 1 0,-11-4 0,9 4-806,1 0 1,0 1 0,0-1-1,-1 2 1,-10-1-1,15 1 103,4-2-715,0 1-1,0 0 0,0 0 0,0 0 0,1 1 0,-1-1 0,0 0 0,1 1 0,-1 0 0,0-1 0,1 1 0,-1 0 1,3 0-1,-1 0 66,175-21 1949,6-2-8,21-2 734,-175 23-2555,-3-1 286,-1 2 1,48 3-1,-66-1-419,-1 0 0,1 1 1,-1 0-1,0 1 1,1 0-1,-1 0 0,0 1 1,-1 0-1,1 0 0,-1 0 1,0 1-1,13 11 1,-19-14-137,1-1 0,-1 1 1,1 0-1,-1 0 0,1 0 1,-1 0-1,0 1 0,0-1 0,0 0 1,0 0-1,-1 1 0,1-1 1,0 1-1,-1-1 0,0 0 1,0 1-1,0-1 0,0 1 1,0-1-1,0 1 0,0-1 1,-1 3-1,-2 4-27,1 0 0,-2 0 0,1 0 0,-6 9 0,6-12 23,-20 55-17,21-50 0,-2-1 0,0 0 0,0 1 0,-1-1 0,-8 12 0,-29 43 0,19-28 0,-51 62 0,-74 86 0,45-28 0,101-155 0,1 1 0,-1-1 0,1 1 0,0 0 0,0-1 0,0 1 0,0 0 0,0 0 0,1-1 0,0 1 0,-1 0 0,1 0 0,0 0 0,0 0 0,0 0 0,1 0 0,-1-1 0,1 1 0,-1 0 0,1 0 0,0-1 0,0 1 0,0 0 0,1-1 0,-1 1 0,1-1 0,-1 1 0,1-1 0,0 0 0,0 0 0,0 0 0,0 0 0,0 0 0,0 0 0,1 0 0,-1-1 0,5 3 0,3 2 0,0-1 0,1 0 0,0-1 0,0 0 0,0 0 0,0-1 0,0-1 0,16 2 0,12-2 0,0-1 0,72-9 0,76-23 0,-158 26 0,-5 1-109,19-4-673,-40 7 200,-1-1 1,1 1 0,-1 0-1,0-1 1,0 1-1,1-1 1,-1 1 0,3-5-1,2 1-1565,0 0 0,1 1 0,-1-1 0,1 2 0,0-1 0,0 1 0,0 0-1,1 1 1,9-2 0,-7 1-884,2 1 1078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50 157 180,'-50'16'20290,"62"-10"-17837,41-6 1819,0 1-2028,82-9 0,42-12-1411,13-2-653,-64 4-188,75-15-926,-171 29 127,-26 4 477,0 0 0,0 0 0,1-1 0,-1 1-1,0-1 1,0 0 0,0 0 0,0-1 0,0 1 0,0-1 0,-1 0 0,8-4 0,-7-6-3908,0 0 889,7 6-1619,63-9-5141,-38 3 7689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0 1028,'-17'0'7372,"-45"7"-1572,43-3-4780,1 1-1,0 0 1,-25 11 0,27-6-217,1 0 1,0 0-1,1 2 0,-22 22 1,3-3 87,-236 243 2925,160-156-3336,-6 17-163,29-31-210,69-83-273,-21 33 1,15-21-513,15-16-176,1-2-4827,7-15 5588,0 0 0,0 0 0,0 0 0,0 0 0,-1 0 0,1 1 0,0-1 0,0 0 0,0 0 0,-1 0 0,1 0-1,0 0 1,0 0 0,0 0 0,-1 0 0,1 0 0,0 0 0,0 0 0,0 0 0,-1 0 0,1 0 0,0 0 0,0 0 0,-1 0 0,1 0 0,0 0-1,0 0 1,0 0 0,-1 0 0,1 0 0,0-1 0,0 1 0,0 0 0,0 0 0,-1 0 0,1 0 0,0 0 0,0-1 0,0 1 0,0 0 0,0 0-1,0 0 1,-1 0 0,1-1 0,0 1 0,0 0 0,0 0 0,0 0 0,0-1 0,0 1 0,0 0 0,0-1 0,-15-15-4868,13 14 4572,1 1-1,-1-1 1,0 1-1,1-1 1,-1 0-1,1 1 0,0-1 1,-1 0-1,1 0 1,0 0-1,0 0 1,0 0-1,1 0 1,-1-1-1,0 1 0,1 0 1,-1-4-1,1 5 248,0 0-1,1 0 0,-1 0 0,0 0 0,1 0 0,-1 0 1,1 0-1,-1 0 0,1 0 0,-1 0 0,1 0 1,0 0-1,-1 0 0,2-1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72 1304,'0'-2'358,"0"0"1,-1 0-1,1 0 0,0 0 1,-1 0-1,0 0 0,1 1 1,-1-1-1,0 0 1,0 0-1,0 1 0,0-1 1,0 0-1,-1 1 0,1-1 1,0 1-1,-1 0 0,1-1 1,-1 1-1,1 0 0,-1 0 1,0 0-1,-2-2 0,2 3 38,1-1 0,-1 0 0,1 0 1,-1 1-1,1-1 0,0 0 0,0 0 0,-1-1 0,1 1 0,0 0 0,0 0 0,0 0 0,0-1 0,0 1 0,1-1 0,-1 1 0,0-1 0,1 1 0,-1-1 1,1 1-1,-1-1 0,0-3 1921,6 12 698,280 124 2888,-110-56-5098,-113-42-486,94 65-1,-53-30-182,72 47-19,-36-15-68,-72-61-67,-38-23-342,-1 2-1,28 22 0,-52-37-280,1 1 0,-1-1-1,1 0 1,0 0 0,0-1-1,0 0 1,0 1 0,0-1-1,0-1 1,8 2 0,-12-3 452,-1 0 0,0 1 0,1-1 0,-1 0 0,1 0 0,-1 0 0,1 0 0,-1 0 0,0 0 0,1 0 0,-1 0 0,1 0 0,-1-1 0,1 1 0,-1 0 0,0 0 0,1 0 0,-1 0 0,1-1 0,-1 1 0,0 0 0,1 0 0,-1-1 0,0 1 0,1 0 0,-1 0 0,0-1 0,1 1 0,-1-1 0,0 1 0,0 0 0,0-1 0,1 1 0,-1 0 0,0-1 0,-5-14-4092,4 14 3928,1 1-1,-1-1 1,1 0-1,-1 0 1,1 0-1,0 1 0,-1-1 1,1 0-1,0 0 1,-1 0-1,1 0 1,0 0-1,0 0 0,0 0 1,0 1-1,0-1 1,0 0-1,0 0 1,0 0-1,0 0 1,1 0-1,-1-2 0,11-4-1968,2 0 498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1328,'2'-2'702,"0"1"0,1-1 0,-1 1-1,1 0 1,0 0 0,-1 0 0,1 0 0,0 0-1,0 1 1,0-1 0,-1 1 0,5 0 0,-3 1 225,0 0 0,0 0 0,0 0 0,-1 1 1,1 0-1,0 0 0,4 3 0,-1-1-1010,45 22 2565,-29-16-1393,0 2 0,29 19 0,38 36 1262,-3 4 0,84 88-1,-125-109-1914,-1 1 0,-3 3 0,-3 1 0,59 108 0,-64-95-436,-3 1 0,-3 1 0,-3 1 0,22 105 0,-42-148 0,-1 1 0,-2 0 0,0-1 0,-2 1 0,-2 0 0,-9 56 0,-2-7 0,7-40 0,-13 46 0,17-73 0,-2 0 0,1 0 0,-1-1 0,-1 1 0,0-1 0,0 0 0,-1-1 0,-11 15 0,8-13 0,0 0 0,-2-1 0,1 0 0,-1 0 0,-1-1 0,-16 10 0,-11 3 152,-34 19-2408,-3-7-3721,40-21 2569,12-6 781,1 1 1,0 1-1,1 1 1,0 0-1,1 2 0,-26 19 1,11-9 302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1080,'7'1'4641,"-13"-1"-430,-31 5 3097,35-3-5862,2 27 3626,0 56-1818,15 114 0,-2-121-2548,-4-33-378,-2 1 0,0 49 0,-8-77-266,-1 1 0,-8 33 0,6-34-47,1 0-1,-2 35 1,4-45-49,0 0-1,0 0 0,-1 0 0,0 0 1,0 0-1,-1 0 0,1 0 0,-2-1 1,1 1-1,-1-1 0,-9 13 1,-5 17-1244,18-33 829,-1-1 0,0 0 0,0 0 0,-1 0 1,1 0-1,-1 0 0,1 0 0,-1 0 0,0 0 0,0-1 0,0 1 1,-1-1-1,1 1 0,0-1 0,-5 3 0,-11-2-7852,16-3 7867,0 0 1,1 0-1,-1 0 1,0 0 0,0-1-1,1 1 1,-1 0-1,0-1 1,1 0-1,-1 1 1,1-1-1,-1 0 1,1 0 0,-1 0-1,1 0 1,-1 0-1,1 0 1,0 0-1,-1 0 1,-1-3 0,7-3-2291,18 0 505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1040,'3'2'548,"-1"0"0,1-1 0,-1 1 0,1 0 0,-1 0 1,0 0-1,0 0 0,0 1 0,0-1 0,0 1 0,0-1 0,-1 1 0,1-1 0,-1 1 0,0 0 0,0 0 0,2 5 0,-2 2 807,0-1 0,0 0 0,-1 1 0,-1 12 0,1-11-857,0-1 1,0 1-1,2 13 1,46 144 1957,-35-127-2277,0 19-95,-12-48-252,1 0 0,0 0 1,1 0-1,0 0 0,1-1 0,6 14 0,-8-21-105,0-1 1,-1 1-1,0 0 0,0 0 0,0 1 1,0-1-1,-1 0 0,0 0 1,0 7-1,0-10 95,0 0 0,0 0 1,0 0-1,0 0 0,0 0 0,-1 0 1,1 0-1,0 0 0,-1 0 0,1 0 1,-1 0-1,1 0 0,-1-1 0,1 1 0,-1 0 1,0 0-1,1 0 0,-3 1 0,2-2-122,0 0-1,0 1 0,0-1 0,0 0 1,0 0-1,0 0 0,0 0 0,0 0 0,-1 0 1,1 0-1,0 0 0,0 0 0,0 0 0,0-1 1,0 1-1,0 0 0,0-1 0,0 1 1,0-1-1,0 1 0,0-1 0,-1 0 0,1 0 117,0 1 0,1-1 0,-1 1 0,0-1 0,0 1 0,1-1 0,-1 1 0,0-1 0,1 0 1,-1 1-1,1-1 0,-1 0 0,0 0 0,1 0 0,0 1 0,-1-1 0,1 0 0,0 0 0,-1 0 0,1 0 0,0 0 0,0 1 0,0-1 0,-1 0 0,1-2 0,0-10-1816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107 1460,'-152'-43'9664,"63"20"-3450,39 12-2047,-83-9 0,63 11-1257,54 8-2409,0 2-1,0 0 1,1 0 0,-1 2 0,-30 8-1,34-8-348,-1 0-58,0 0-1,0 1 1,1 1-1,0 0 1,0 0-1,0 1 1,1 1-1,0 0 1,0 0-1,-13 13 1,11-9-94,-1-1 0,-26 15 0,28-18 0,0 0 0,0 0 0,1 2 0,0-1 0,-14 15 0,-5 7 0,24-25 0,0 0 0,0 1 0,1 0 0,0 0 0,0 0 0,0 1 0,-3 7 0,-3 7 0,7-15 0,1 0 0,-1 0 0,1 1 0,1-1 0,-1 1 0,1 0 0,0-1 0,1 1 0,0 0 0,-1 13 0,2-18 0,0-1 0,0 0 0,1 1 0,-1-1 0,0 0 0,1 1 0,-1-1 0,1 0 0,-1 0 0,1 1 0,-1-1 0,1 0 0,0 0 0,0 0 0,0 0 0,-1 0 0,1 0 0,0 0 0,3 1 0,5 9 0,-7-9 0,-1 0 0,1-1 0,0 1 0,0-1 0,0 1 0,-1-1 0,1 0 0,1 0 0,-1 0 0,0 0 0,0 0 0,0 0 0,0 0 0,1-1 0,-1 1 0,0-1 0,1 0 0,-1 1 0,0-1 0,1 0 0,-1 0 0,0-1 0,1 1 0,-1 0 0,0-1 0,1 0 0,2 0 0,11-4 0,-1 0 0,26-12 0,-36 15 0,35-15 0,-29 13 0,0 0 0,-1-1 0,1-1 0,11-8 0,32-18 0,-35 22 0,0-1 0,26-21 0,-36 24 0,1 1 0,0 0 0,0 1 0,0 0 0,0 0 0,1 1 0,21-6 0,-30 10 0,1 1 0,-1 0 0,1 0 0,-1 0 0,1 0 0,-1 0 0,1 1 0,-1-1 0,1 1 0,-1-1 0,0 1 0,1 0 0,-1 0 0,0 0 0,0 0 0,1 0 0,-1 1 0,0-1 0,0 1 0,0-1 0,-1 1 0,1 0 0,0 0 0,-1 0 0,1 0 0,-1 0 0,3 4 0,4 7 0,-1 1 0,0 0 0,7 19 0,-11-24 0,61 188 0,-14-39 0,-39-113 0,-10-35 0,1 0 0,1-1 0,5 17 0,5 19 0,-12-40 0,0 1 0,0-1 0,0 1 0,1-1 0,0 0 0,0 1 0,0-1 0,1 0 0,5 9 0,-2-3 8,1-2-202,-5-8-865,-7-5-2217,4 4 3207,1 0 0,0 0 0,-1 0 1,1 0-1,0 0 0,0-1 0,-1 1 0,1 0 0,0 0 1,-1 0-1,1 0 0,0 0 0,0 0 0,-1-1 0,1 1 0,0 0 1,0 0-1,0 0 0,-1 0 0,1-1 0,0 1 0,0 0 0,0 0 1,0-1-1,-1 1 0,1 0 0,0 0 0,0-1 0,0 1 1,0 0-1,0 0 0,0-1 0,0 1 0,0 0 0,0-1 0,0 1 1,0 0-1,0 0 0,0-1 0,0 1 0,0 0 0,0-1 1,0 1-1,0 0 0,0 0 0,0-1 0,0 1 0,0 0 0,1 0 1,-1-1-1,0 1 0,0 0 0,1-1 0,13-25-6276,-11 19 5341,1 0 0,0 0 0,0 0 0,0 1 0,1-1 0,0 1 0,0 0 0,0 1 0,1-1 0,0 1 0,0 0-1,0 1 1,9-6 0,43-17-1300,5-1 514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7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24 193 1064,'0'-7'1285,"0"-1"0,0 1 0,-1 0 1,0-1-1,0 1 0,-1 0 0,-4-13 0,2 7 1153,-4-3 748,8 15-3086,0 0 1,0 0 0,0 0-1,0 0 1,1 0-1,-1 1 1,0-1 0,1 0-1,-1 0 1,1 0-1,-1 0 1,1 0 0,-1 1-1,1-1 1,0 0-1,-1 1 1,1-1-1,0 0 1,-1 1 0,1-1-1,0 1 1,1-2-1,24-15 1018,20 3-237,1 2-1,0 2 1,0 1 0,1 3 0,94 0-1,-125 6-584,-1 0-1,1 2 0,-1-1 0,0 2 1,0 0-1,0 1 0,0 1 0,0 0 0,-1 1 1,0 0-1,0 2 0,-1 0 0,0 0 1,0 1-1,17 16 0,-26-20-197,-1 0 0,1 0 0,-2 0 0,1 0 0,0 1 0,-1 0 0,0-1 0,-1 1-1,1 0 1,-1 1 0,2 9 0,9 22 337,-5-18-305,-2 1 0,0 0 0,-2 0 0,0 0 0,2 42 1,-6-11-147,-8 69 0,3-14 16,6-77 0,-3 1 0,-7 50 0,5-62 0,-68 284 0,58-232 1,11-53-176,0-1-1,-10 33 0,10-43-336,0-1 0,0 0 0,0 1 0,-1-1-1,0 0 1,-6 7 0,-2 4-2274,-9 7-4462,20-24 6853,0 1 1,-1 0-1,1-1 1,0 1-1,-1-1 1,1 1-1,-1-1 1,1 1-1,0-1 1,-1 0-1,1 0 1,-1 0-1,1 0 1,-1 0-1,1 0 1,-1 0-1,1-1 1,-1 1-1,1 0 1,0-1-1,-3 0 1,-6-1-1230,-14-6-2833,22-4 2107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2 278 8,'0'-12'2275,"-1"9"-1505,1 0 1,0 0 0,-1 0 0,1 0-1,1 0 1,-1 0 0,0 0-1,1 0 1,-1 1 0,1-1 0,0 0-1,0 0 1,0 0 0,0 1-1,1-1 1,-1 1 0,1-1 0,-1 1-1,1-1 1,2-1 0,5-3-33,1 0 1,0 1 0,0 0-1,1 1 1,-1 0 0,1 0 0,17-4-1,88-15 29,-54 13-170,112-15-459,-57 11-847,-18 1-597,127-23-8259,-122 15-1570,-79 15 9103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24 299 320,'0'-1'448,"0"-1"0,0 1-1,0-1 1,0 1 0,0 0 0,-1-1-1,1 1 1,-1-1 0,1 1-1,-1 0 1,1-1 0,-1 1 0,1 0-1,-1 0 1,0-1 0,0 1 0,0 0-1,0 0 1,0 0 0,0 0 0,0 0-1,0 0 1,0 0 0,0 1 0,-1-1-1,1 0 1,0 0 0,-4-4 4291,13 0-3250,10-1-167,178-17 3184,104 17-2968,-293 6-1485,10 0 110,1 2-1,0 0 1,0 1 0,-1 0 0,1 2-1,-1 0 1,26 12 0,-40-17-123,0 1 1,-1 1-1,1-1 1,-1 0-1,1 0 0,-1 1 1,1 0-1,-1-1 1,0 1-1,0 0 1,0 0-1,0 0 0,0 0 1,0 1-1,-1-1 1,1 0-1,-1 1 1,0-1-1,1 1 0,-1 0 1,0-1-1,0 1 1,0 4-1,-1-3 17,0 1 0,0-1-1,-1 1 1,0 0 0,0-1 0,0 1-1,0-1 1,-1 1 0,1-1 0,-1 0-1,-1 0 1,1 0 0,-5 8 0,-2 0 8,0 0 0,0-1 0,-1 0 0,0 0 0,-15 11 0,14-12-48,0 0 0,1 1 0,0 0 0,1 1 0,-8 13 0,-8 10 0,22-32-16,-7 10-26,1 1 1,0 0 0,-11 21-1,18-32 2,1 1 1,-1-1-1,1 1 0,0-1 0,0 1 0,0-1 0,1 1 0,-1-1 1,1 1-1,0 0 0,0-1 0,0 1 0,0-1 0,1 1 0,-1 0 0,1-1 1,0 1-1,0-1 0,0 1 0,1-1 0,-1 0 0,3 5 0,5 5-87,-7-9 90,0 0-1,1-1 0,-1 0 0,1 1 0,-1-1 1,1 0-1,0-1 0,0 1 0,0 0 1,0-1-1,1 0 0,5 4 0,13 4 9,-1 2-1,35 24 1,10 7 101,-58-38-40,1 0 0,-1 1 0,0 0 0,0 1 1,9 11-1,-14-15-2,0 1 0,0-1-1,0 1 1,0 0 0,-1 0 0,0 0 0,0 0 0,0 1 0,0-1-1,-1 0 1,0 1 0,0-1 0,0 1 0,0 6 0,-1-1 7,-1 1 0,-1 0 1,0-1-1,0 1 0,-1-1 1,0 0-1,-1 0 1,0 0-1,-1 0 0,0-1 1,-9 14-1,6-12-68,-1 0 0,0 0 0,-1-1 0,0 0 1,0 0-1,-1-1 0,0-1 0,-18 11 0,-7 1-873,-2-2 1,0-1-1,-72 20 1,84-30-1211,-1-2 0,0-1 0,-51 2 0,70-6 1116,0 0 1,0 0-1,0 0 0,0-1 0,0 0 0,0-1 0,0 0 0,0 0 0,0-1 0,1 0 0,-1 0 0,-11-8 1,11 2-1599,16-4 401</inkml:trace>
  <inkml:trace contextRef="#ctx0" brushRef="#br0" timeOffset="1">1823 35 716,'-15'-13'3783,"14"12"-3288,0-1 0,0 1 0,-1 0 0,1 0 0,0 0-1,-1-1 1,1 1 0,-1 0 0,1 1 0,-1-1 0,1 0 0,-1 0-1,0 1 1,1-1 0,-1 1 0,-2-1 0,-3-1 494,0 1 0,1 0-1,-1 0 1,0 0 0,0 1 0,0 0 0,0 1 0,1 0-1,-14 2 1,9 1-226,0-1 0,0 1 0,0 1 0,1 0 0,-14 9 0,1 2 34,1 2 0,0 0 0,1 1 0,-22 27 0,28-28-669,1 0-1,0 1 1,2 1-1,0 0 1,1 1 0,1 0-1,1 1 1,0 0 0,2 0-1,-4 24 1,-40 161-128,36-126 0,4 2 0,-1 89 0,15-129 0,1 0 0,2 0 0,3-1 0,1 0 0,1 0 0,35 77 0,-40-106-6,2 0 0,-1-1-1,2 1 1,0-2 0,17 19 0,-17-20-48,-9-9-66,1-1 0,-1 1 0,0-1 0,1 1 0,-1 0 0,0-1 0,0 1 0,1 0-1,-1-1 1,0 1 0,0 0 0,0-1 0,0 1 0,0 0 0,0 0 0,0-1 0,0 1 0,0 1-1,85-44-28293,-70 27 26542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23 1624,'-1'-2'436,"0"1"-1,0-1 1,-1 0-1,1 1 1,-1 0-1,1-1 0,-1 1 1,0 0-1,1-1 1,-1 1-1,0 0 1,0 0-1,0 0 1,0 1-1,0-1 1,0 0-1,0 1 1,0 0-1,0-1 1,0 1-1,0 0 1,0 0-1,-1 0 1,1 0-1,-3 1 1,-13-1 1244,1 2 1,0 0 0,0 0 0,0 2-1,-28 9 1,34-9-1231,0 1 0,0 0 0,1 0 0,-1 1 0,1 0 0,1 0 0,-1 2 0,1-1 0,-9 10 0,-14 17 556,24-27-840,1 0 0,0 0 0,0 1 1,1 0-1,0 0 0,1 1 0,0-1 0,0 1 0,0 1 1,-3 12-1,-13 29 384,15-39-417,1 1-1,0 0 0,1 1 1,-4 17-1,4-2 63,0-9-95,1 0 1,1 0 0,1 0 0,0 1 0,3 20 0,1-20-47,-2-12-38,-1 0 1,2-1 0,-1 1 0,1-1 0,1 1-1,-1-1 1,1 0 0,6 10 0,0-3 2,2-1 0,0 0 1,20 20-1,-26-29-13,1 0 0,0-1 0,1 1-1,-1-1 1,1 0 0,0-1 0,0 0-1,0 0 1,0 0 0,0-1 0,9 1-1,8 1 1,0-1-1,0-2 0,1 0 0,-1-2 1,0 0-1,1-2 0,32-8 0,-37 7-5,-1-2 0,0 0-1,0-1 1,-1-1 0,0-1-1,0-1 1,-1 0 0,0-1-1,19-18 1,-30 24 0,0-1 0,-1 0 0,0 0 0,0 0 0,-1-1 0,1 1 0,-1-1 0,-1 0 0,1-1 0,-1 1 0,-1-1 0,4-13 0,-3-1 0,0-1 0,-1 0 0,-2-24 0,0 34 0,-1 1 0,-1 1 0,0-1 0,-1 0 0,0 1 0,0-1 0,-1 1 0,-1 0 0,0 0 0,0 0 0,-1 1 0,-8-10 0,-15-20 0,-43-46 0,66 80 13,-1 0 0,1 0 1,-1 1-1,0 0 0,0 0 0,0 1 1,-1 0-1,0 1 0,0-1 0,0 1 0,0 1 1,0-1-1,-15-1 0,-9 1-937,1 0-1,-45 4 0,31-1-2641,15-7-2756,-2 0-7796,47 7 11394,19 0 476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1056,'11'14'1443,"-1"0"1,0 1-1,-1 0 0,0 0 0,-2 0 0,9 23 1,27 105 7211,-31-97-7098,-3 2-363,-1 0-1,-3 1 1,-2 0 0,-3 55-1,0-69-1113,13 59-470,-13-91 165,0 1 0,0 0 0,-1-1 0,1 1 0,-1 0 0,0-1 0,0 1 0,-2 3 0,3-6 39,-1 0 1,1 0-1,-1 0 1,0 0 0,1 0-1,-1-1 1,0 1-1,1 0 1,-1 0 0,0-1-1,0 1 1,0-1 0,0 1-1,1-1 1,-1 1-1,0-1 1,0 1 0,0-1-1,0 0 1,0 1-1,0-1 1,0 0 0,0 0-1,-1 0 1,1 0-1,0 0 1,0 0 0,0 0-1,0 0 1,0 0 0,0-1-1,0 1 1,-1-1-1,1 0-97,-1 1 0,1-1-1,0 0 1,0 0-1,0-1 1,0 1-1,0 0 1,0 0 0,0 0-1,0-1 1,0 1-1,1 0 1,-1-1-1,1 1 1,-1-1-1,1 1 1,-1 0 0,1-1-1,0 1 1,0-1-1,-1 1 1,1-1-1,0 0 1,0 1 0,1-1-1,-1 1 1,0-1-1,0 1 1,1-2-1,1-5-615,-1 1 0,1 0 0,0-1 0,0 1 0,4-7 0,6-16-1286,1-10 355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63 141 672,'-1'-3'532,"0"0"0,1-1 0,-1 1 0,-1 0 1,1 0-1,0 0 0,-1 1 0,0-1 0,1 0 0,-1 0 0,0 1 0,0-1 0,-1 1 0,1 0 0,0 0 1,-1 0-1,0 0 0,-2-2 0,-20-21 5074,24 24-5488,1 0 0,0 0 0,0 1 1,-1-1-1,1 0 0,0 0 0,0 0 1,0 0-1,0 1 0,0-1 1,0 0-1,1 0 0,-1 0 0,0 1 1,0-1-1,0 0 0,1 0 1,-1 1-1,0-1 0,1 0 0,-1 0 1,1 1-1,-1-1 0,1 0 1,-1 1-1,1-1 0,-1 1 0,1-1 1,0 1-1,-1-1 0,1 1 1,0-1-1,-1 1 0,2-1 1,21-11 1614,-2 6-1125,-1 0 0,1 1-1,-1 2 1,1 0 0,0 1-1,1 1 1,37 3 0,-14 3 82,0 2 0,68 19 0,-73-14-128,-1 1-1,49 24 0,-73-30-378,-1 0 0,-1 2 0,0-1 0,0 2 0,0 0 0,-1 0 0,-1 1 0,0 0 0,11 15 0,-18-19-180,0 0 1,0 0-1,-1 0 1,0 0-1,-1 1 1,1-1-1,-1 1 1,-1 0-1,1-1 1,-2 1-1,1 0 1,-1 0-1,0 0 1,0 0-1,-1-1 1,0 1-1,0 0 0,-4 9 1,-5 16-7,-2-2 0,0 1 1,-19 29-1,12-20 8,-68 114-5,10-9 0,13-21 0,62-123 0,1 0 0,0 0 0,1 0 0,-1 0 0,0 0 0,1 0 0,-1 1 0,1-1 0,-1 0 0,1 0 0,0 1 0,0-1 0,0 0 0,0 0 0,1 0 0,-1 1 0,1-1 0,-1 0 0,1 0 0,0 0 0,0 0 0,0 0 0,0 0 0,0 0 0,0 0 0,0 0 0,1 0 0,-1 0 0,0-1 0,1 1 0,0-1 0,-1 1 0,1-1 0,3 2 0,1 1 0,-1 0 0,1-1 0,-1 0 0,1-1 0,0 1 0,0-1 0,1 0 0,-1 0 0,0-1 0,0 0 0,12 1 0,22-3 0,1-1 0,55-10 0,232-52 0,-295 51-1315,-7-7-3322,-20 15 2920,0 0 1,0 0 0,0 1-1,1 0 1,10-5 0,108-31-12583,-89 31 12309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22 135 76,'-22'-13'14271,"48"12"-6416,72-2-1464,1-1-3882,297-9-926,-357 11-1501,35-4-82,52-1 0,-95 7-17,-1-1-1,0-1 1,0-2 0,39-10-1,-68 14-94,-1 0-1,1 0 0,-1 0 1,1 0-1,-1-1 0,1 1 0,-1 0 1,1 0-1,-1-1 0,0 1 1,1 0-1,-1-1 0,1 1 0,-1 0 1,0-1-1,1 1 0,-1 0 1,0-1-1,1 1 0,-1-1 1,0 1-1,0-1 0,0 1 0,1-1 1,-1 1-1,0-1 0,0 1 1,0-1-1,0 1 0,0-1 1,0 1-1,0-1 0,0 1 0,0-1 1,0 1-1,0-1 0,0 1 1,0-1-1,-1 1 0,1-1 0,0 1 1,0-1-1,-1 1 0,1-1 1,0 1-1,0 0 0,-1-1 1,1 1-1,0-1 0,-1 1 0,1 0 1,-1-1-1,0 1 0,-26-26-9371,25 24 8677,0 0 48,-1 0 0,0 0 0,1 1 0,-1-1-1,0 1 1,0 0 0,0 0 0,0 0 0,0 0 0,0 0 0,0 1 0,0-1 0,-6 1 0,4 0-1897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1392 0 76,'-61'10'3893,"27"-6"40,-35 11-1,17 1-349,1 1-1,-83 44 1,79-31-2290,1 3 0,2 3 0,-95 83 0,81-53-957,-92 118 1,139-161-350,0 1-64,0 1-418,-1-2 1,-34 32 0,39-39-60,8-8-497,0-1 0,0 0 0,-15 11 0,21-17 861,0 0-1,0-1 1,0 1 0,0-1-1,0 1 1,0 0 0,0-1-1,0 0 1,0 1 0,0-1-1,0 0 1,0 1-1,0-1 1,0 0 0,0 0-1,-1 0 1,1 0 0,0 0-1,0 0 1,0 0 0,0 0-1,0-1 1,0 1-1,0 0 1,-1-1 0,1 1-1,0 0 1,0-1 0,0 0-1,0 1 1,1-1 0,-1 1-1,0-1 1,0 0-1,0 0 1,0 0 0,1 1-1,-1-1 1,0 0 0,0-2-1,0 1-235,0 0-1,1 0 1,-1 0 0,1-1-1,0 1 1,-1 0-1,1 0 1,0-1-1,0 1 1,1-2 0,-2-19-2294,-12-19-1495,2 20 2509</inkml:trace>
  <inkml:trace contextRef="#ctx0" brushRef="#br0" timeOffset="1">62 86 1056,'-7'-10'2329,"0"1"0,0 0-1,-15-13 1,4 3 2782,28 21 3419,54 23-5440,159 102 804,-41-21-3187,31 18-366,-91-55-276,136 74-225,-144-73-1041,-104-65 922,-9-4 171,1-1 0,-1 1 0,1 0 0,-1 0 1,0 0-1,1 0 0,-1 0 0,0 0 0,0 0 0,0 0 0,0 1 0,0-1 0,0 0 0,0 1 1,1 1-1,-1-2-219,0 1 1,1-1 0,-1 0 0,0 1 0,1-1 0,-1 0 0,1 0 0,0 0-1,-1 0 1,1-1 0,0 1 0,-1 0 0,1-1 0,0 1 0,0-1 0,0 1-1,-1-1 1,1 0 0,0 0 0,0 0 0,0 0 0,0 0 0,0 0-1,-1-1 1,4 0 0,-1-10-5117,-3 7 4283,1-1-117,0 0 0,0 0 0,1 1 0,0-1 0,0 1 0,5-6-1,19-10-1651,9-1 1154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1520,'18'-25'4431,"-17"22"-3993,1 0 0,-1 1 0,1-1 1,0 0-1,0 1 0,0 0 0,0-1 0,0 1 1,0 0-1,1 0 0,-1 0 0,1 1 0,-1-1 1,1 1-1,0-1 0,-1 1 0,1 0 0,4-1 1,17-4 518,0 2 0,0 0 1,1 2-1,-1 1 0,1 1 1,-1 0-1,1 2 0,-1 1 1,29 8-1,9 5 642,0 3 0,74 33 0,-88-31-1187,-1 1 0,-1 3 0,-1 1 0,-1 2 0,-1 3 0,-2 1 0,-1 1 0,-2 3 0,51 61 0,-74-77-412,-1 2 0,-1-1 0,-1 2 0,-1 0 0,-1 0 0,13 45 0,-10-19 0,-3 2 0,6 75 0,-14-95 0,-2-1 0,-2 1 0,0 0 0,-2-1 0,-15 57 0,2-30 0,-3-2 0,-30 61 0,40-94 0,-1-1 0,-1-1 0,0 0 0,-29 34 0,30-42-9,3-2 1,1-1-1,-1-1 1,0 1-1,-1-1 1,0-1-1,0 1 1,-1-2-1,0 1 1,0-1-1,-1-1 1,-12 5-1,-6 0-1739,-1-3 0,-34 6 0,20-8-4724,2-3-4622,51-9 4708,-8 6 5782,12-12-1696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58 1708,'-30'-4'4009,"29"4"-3687,0 0-1,0 0 0,0 0 0,0 0 0,0-1 0,0 1 1,1 0-1,-1-1 0,0 1 0,0-1 0,0 1 0,0-1 1,1 1-1,-1-1 0,0 1 0,0-1 0,1 0 0,-1 1 1,1-1-1,-1 0 0,1 0 0,-2-8 7859,13 3-6777,67-1 1395,148 0-4721,-141 4-2164,-30-7-2779,-45 9 4930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11 1736,'-5'-2'1206,"1"0"0,-1 1 0,0-1 0,0 1 0,0 0 0,0 1 0,0-1 0,0 1 0,0 0 0,0 0 0,0 0 0,0 1 0,-5 1 0,-10 2 1057,1 1 1,-24 10-1,-149 66 4321,167-68-6456,1 1 1,0 2 0,0 0 0,2 2 0,-30 29 0,33-28-129,4-4 0,0 0 0,-21 31 0,32-40 0,0 0 0,1 1 0,0 0 0,0 0 0,0 0 0,1 0 0,0 0 0,0 1 0,1-1 0,0 0 0,0 13 0,0-1 0,2 0 0,5 28 0,-5-39 0,1 0 0,0-1 0,1 1 0,0-1 0,0 1 0,1-1 0,0 0 0,0 0 0,6 6 0,0 0 0,1-1 0,1 0 0,0 0 0,1-2 0,0 1 0,0-2 0,1 0 0,0 0 0,1-1 0,20 7 0,10-1 5,0-3 0,1-2 0,-1-2 0,58 2 0,-69-8-49,1-1 0,0-2 1,0-2-1,-1-1 1,0-2-1,41-13 0,-69 18-473,-1-1 0,0 0 1,0 0-1,-1 0 0,1-1 0,-1 0 0,1 0 0,3-5 0,-5 6-119,0 0 1,-1 0-1,1 0 0,-1 0 1,0 0-1,0 0 0,0-1 1,0 1-1,-1-1 0,0 1 1,1-1-1,0-6 0,-2 8 224,0 0 0,0 0 0,0-1 0,0 1 0,0 0-1,-1 0 1,1 0 0,-1 0 0,0 0 0,0 0-1,1 0 1,-1 0 0,0 0 0,-1 0 0,1 0 0,0 0-1,0 1 1,-1-1 0,1 1 0,-1-1 0,-2-1 0,-2 0-885,1 0 0,-1 0 0,0 0 0,-1 1 0,-10-3 0,12 4 934,-20-6-1639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1 756,'-148'108'9760,"141"-101"-8407,-1 1-1,1 0 1,0 1 0,1-1 0,-6 11 0,10-16-891,0 1 1,-1-1-1,2 1 0,-1 0 1,0 0-1,1 0 0,-1 0 0,1 0 1,0 0-1,1 0 0,-1 0 1,1 1-1,0-1 0,0 7 1,1-9-289,0 0 0,0 0 1,0 0-1,1 0 0,-1 0 1,0 0-1,1-1 1,0 1-1,-1 0 0,1-1 1,0 1-1,0-1 0,0 0 1,3 3-1,32 12 1252,-15-12-1119,0 0-1,1-2 1,-1 0 0,0-2 0,45-4 0,-44 3-277,203-19-2979,-203 15 417,0-1 0,41-16-1,5-2-6091,20-6-1126,-51 17 7670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36 129 120,'-22'-17'2532,"21"15"-1948,-1 1 0,1-1 0,0 0 0,0 1 0,-1-1 0,1 0 0,0 0 0,1 0 0,-1 0 0,0 0 0,1 0 0,-1 0 0,0-4 0,1 4-178,0 1 1,0-1-1,1 0 0,-1 1 0,0-1 0,1 0 1,-1 1-1,1-1 0,-1 1 0,1-1 1,0 1-1,-1-1 0,1 1 0,0-1 1,0 1-1,0 0 0,2-2 0,21-13 284,-2 8-16,0 1 0,1 1 0,-1 1 0,1 1-1,1 1 1,41-1 0,-1 6 566,74 11-1,-102-9-667,51 14-1,-77-15-431,0 0 0,1 1 0,-2 0 0,1 0 0,0 1 0,-1 1 0,0-1 0,0 2 0,11 9 0,-17-13-72,-1 0 0,1 0 0,-1-1 0,0 1 0,0 1 0,0-1 0,0 0 1,-1 0-1,1 1 0,-1-1 0,0 1 0,0-1 0,0 1 0,0-1 0,0 6 1,-1-2 53,-1-1 0,1 0 1,-1 1-1,0-1 0,-1 0 1,1 0-1,-1 0 0,-4 8 0,-5 9 310,-2-1 0,0-1 0,-27 32 0,28-37-261,-98 119-52,-54 78-129,157-201 10,1 0 0,0 1 0,1 0 0,0 0 0,1 1 0,-3 17 0,6-27 0,1 0 0,-1 0 0,1 0 0,0 0 0,0-1 0,1 1 0,-1 0 0,1 0 0,0 0 0,0 0 0,0 0 0,0-1 0,1 1 0,0 0 0,-1-1 0,1 1 0,0-1 0,1 0 0,-1 0 0,1 0 0,-1 0 0,1 0 0,0 0 0,0-1 0,0 1 0,1-1 0,-1 0 0,0 0 0,1 0 0,-1-1 0,1 1 0,0-1 0,0 0 0,6 2 0,5 2 0,0-1 0,1-1 0,0 0 0,0-1 0,0-1 0,0 0 0,0-1 0,0-1 0,21-3 0,10-6-649,81-30 0,-66 19-2286,-17 3-3229,0-1 0,71-42 1,-103 53 4580,1 1 196,1 1 0,0 0 0,15-3 0,8 0-661</inkml:trace>
  <inkml:trace contextRef="#ctx0" brushRef="#br0" timeOffset="1">1341 699 244,'-12'12'3004,"0"0"-1,-1 0 1,-24 16-1,33-25-2445,1 0-1,-1 0 1,1 0-1,0 0 1,0 0-1,-4 7 0,-10 11 1824,-106 86 4901,110-94-6724,0 0 0,1 1 1,0 1-1,-14 23 0,22-31-583,0-1 1,1 0-1,0 1 1,0 0-1,-3 11 1,6-16-138,-1-1 0,1 1 1,0-1-1,0 1 0,0 0 1,0-1-1,1 1 0,-1-1 0,0 1 1,0-1-1,1 1 0,-1-1 1,1 1-1,0-1 0,-1 1 0,1-1 1,0 0-1,0 1 0,0-1 1,0 0-1,0 0 0,0 0 0,0 1 1,0-1-1,0 0 0,1-1 1,-1 1-1,0 0 0,3 1 0,-3-2-206,0 1-1,0-1 1,0 0-1,0 0 0,0 1 1,0-1-1,0 0 0,0 0 1,0 0-1,0 0 0,0 0 1,0-1-1,0 1 0,0 0 1,0 0-1,0-1 0,0 1 1,0 0-1,0-1 0,0 1 1,0-1-1,1 0 0,4-2-464,3-1-807,43-15-4649,26-15 1726,-30 13 2964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723 131 188,'3'-29'3008,"-3"26"-2472,1 0 0,-1 0 1,1 1-1,-1-1 0,0 0 0,0 0 1,0 0-1,0 0 0,-1 1 0,1-1 1,-1 0-1,1 0 0,-1 0 0,0 1 1,0-1-1,0 0 0,-1 1 0,1-1 1,-1 1-1,1 0 0,-5-5 0,-3-5 2148,-10-11 1033,19 23-3635,-1 0-1,0-1 1,1 1-1,-1 0 1,0-1 0,0 1-1,1 0 1,-1 0-1,0 0 1,0 0-1,1 0 1,-1 0-1,0 0 1,0 0-1,0 0 1,1 0-1,-1 0 1,0 0-1,0 1 1,1-1 0,-1 0-1,0 0 1,1 1-1,-1-1 1,0 1-1,1-1 1,-1 0-1,0 1 1,1-1-1,-1 1 1,1 0-1,-1-1 1,1 1 0,-1-1-1,1 2 1,-34 22 2094,13 0-1639,1 1-1,1 1 1,1 1 0,2 1 0,-19 41 0,-52 128 525,76-167-865,1 0-1,-9 39 1,-6 24 196,-4 1 88,-18 109 1,42-178-478,2 0 1,0 1-1,2-1 0,0 0 1,2 1-1,1-1 0,7 37 1,-6-51-5,0 0 0,0 0-1,1 0 1,1-1 0,0 1 0,0-1 0,1 0 0,0-1 0,1 1-1,-1-1 1,2-1 0,0 1 0,0-1 0,0-1 0,1 0 0,0 0-1,0 0 1,1-1 0,10 5 0,-1-3 0,0-1 0,1 0 0,-1-1 0,1-2 0,0 0 0,0-1 0,35 1 0,-21-4 0,-1-2 0,1-1 0,0-1 0,32-10 0,-53 11 0,1-2 0,-1 1 0,-1-1 0,1-1 0,-1 0 0,0-1 0,0-1 0,-1 0 0,12-10 0,-21 17 0,-1 0 0,0-1 0,0 1 0,0 0 0,1-1 0,-1 1 0,0 0 0,-1-1 0,1 0 0,0 1 0,0-1 0,-1 1 0,1-1 0,-1 0 0,1 1 0,-1-1 0,0 0 0,0 0 0,1 1 0,-1-1 0,-1 0 0,1 0 0,0 1 0,0-1 0,-1 0 0,1 0 0,0 1 0,-1-1 0,0 0 0,1 1 0,-1-1 0,0 1 0,0-1 0,0 1 0,0-1 0,0 1 0,0 0 0,-1 0 0,1-1 0,-2 0 0,-5-4 0,0 1 0,0 0 0,-1 0 0,1 1 0,-15-6 0,16 8 0,-40-15-29,0 1 0,-2 3 1,1 2-1,-2 2 0,-88-5 0,-29 16-2644,-57 19-7500,135-20-337,85-1 7390,8 0 481,17 0 428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22 216,'25'-21'13291,"-16"26"-9478,8-2-2384,-5-2-572,-4 3-471,-1 0-1,0 0 1,0 1-1,0 0 0,-1 0 1,1 1-1,-1 0 0,-1 0 1,1 0-1,-1 1 1,5 7-1,11 12 193,53 68 345,-57-76-842,19 30 0,-25-33-76,0 0 1,1 0-1,1-1 1,18 15-1,-10-12-11,-12-8-11,1-1-1,0 0 1,0-1 0,1 0-1,0 0 1,1-1-1,-1-1 1,23 8-1,-30-12 15,6 1-13,0 1-1,0-1 1,0-1-1,0 0 1,1-1 0,-1 1-1,0-2 1,19-2-1,-18 0 12,-1 2 4,0-1 1,0-1 0,0 0 0,0 0-1,0-1 1,0 0 0,-1-1 0,0 0-1,17-12 1,-1-4 23,45-49 0,-62 61 37,-1 0 1,-1-1-1,1 0 1,-2 0-1,1 0 1,-1-1-1,-1 0 1,0 0-1,3-14 1,-4 10 367,0 0 0,-1 0 1,0-17-1,-2 31-384,0 0-1,0 0 1,0 1 0,0-1-1,0 0 1,0 0 0,0 0-1,0 0 1,-1 1-1,1-1 1,0 0 0,-1 0-1,1 0 1,0 1-1,-1-1 1,1 0 0,-1 1-1,1-1 1,-1 0 0,1 1-1,-1-1 1,0 1-1,1-1 1,-1 1 0,0-1-1,0 1 1,1-1-1,-1 1 1,0-1 0,0 1-1,1 0 1,-1 0-1,0-1 1,0 1 0,0 0-1,0 0 1,1 0 0,-1 0-1,0 0 1,0 0-1,0 0 1,0 0 0,0 1-1,-1-1 1,-1 1 65,0 0 1,0-1 0,0 1-1,1 1 1,-1-1-1,0 0 1,0 1-1,1-1 1,-1 1 0,1 0-1,-1 0 1,-1 2-1,-5 8 49,0 1-1,1 0 1,1 1-1,0-1 0,1 1 1,1 1-1,0-1 1,-4 22-1,-17 42-157,-31 85 0,38-106 0,13-36 0,1 0 0,0 1 0,2 0 0,0 0 0,2 40 0,1-42 0,-1 0 0,1-1 0,1 0 0,1 0 0,9 36 0,12 70 0,-21-113 0,-1-1 0,0 0 0,-1 1 0,-1 13 0,0 26 0,-43-75-12157,40 22 10999,0-1 0,0 0 0,0 0 0,0 0-1,0 0 1,0 0 0,1-1 0,0 0 0,-6-7 0,9 10 988,0 0 1,0 0 0,0 0-1,0 0 1,0 0 0,0 0-1,0 0 1,0 0-1,0 0 1,1 0 0,-1 1-1,0-1 1,1 0 0,-1 0-1,0 0 1,1 0-1,-1 0 1,1 1 0,0-1-1,-1 0 1,1 1 0,-1-1-1,1 0 1,0 1-1,0-1 1,-1 1 0,1-1-1,0 1 1,0-1 0,0 1-1,-1-1 1,3 1-1,2-4-594,10-10-1435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1153 24 1580,'-7'-4'1351,"-1"1"-1,1-1 1,-1 2-1,0-1 0,1 1 1,-1 0-1,0 1 1,0 0-1,-16-1 1,11 3-148,0 0 0,0 1 0,0 0 1,1 1-1,-22 7 0,4 2-20,0 3 0,0 0 0,1 2 1,-28 22-1,28-17-680,1 2 0,2 1 1,1 1-1,0 1 0,2 2 0,2 0 1,0 1-1,-24 50 0,31-57-498,-1-1 0,0 0 0,-37 37-1,-63 48-6,26-27 3,77-67-1,1 0 0,1 1 0,0 0 0,-12 23 0,-14 21 0,14-21 20,-5 10-568,25-46 296,1 1 0,-1 0 0,0 0 0,1-1-1,-1 1 1,0-1 0,0 0 0,0 1 0,0-1 0,0 0 0,0 0 0,0 0 0,0 0 0,-1-1 0,1 1-1,0-1 1,0 1 0,-5-1 0,5 0-247,-1-1 0,1 1 1,0-1-1,0 0 0,0 0 0,0 0 0,0 0 0,1-1 0,-1 1 0,0 0 0,0-1 0,1 1 1,-1-1-1,1 0 0,-1 1 0,1-1 0,0 0 0,0 0 0,0 0 0,0 0 0,0 0 1,0 0-1,0 0 0,1 0 0,-1-3 0,-2-4-1019,0 1 0,1-1 1,1 0-1,-1 0 0,1-10 0,3-11-983,9-4 467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37 1988,'-4'-5'820,"-12"-15"6626,16 20-7313,-1 0-1,1 0 1,0-1 0,0 1 0,0 0 0,-1 0-1,1-1 1,0 1 0,0 0 0,0 0 0,0 0-1,0-1 1,0 1 0,0 0 0,-1-1 0,1 1 0,0 0-1,0 0 1,0-1 0,0 1 0,0 0 0,0 0-1,0-1 1,0 1 0,1 0 0,-1 0 0,0-1 0,0 1-1,0 0 1,0 0 0,0-1 0,0 1 0,0 0-1,1 0 1,-1-1 0,0 1 0,0 0 0,0 0-1,0 0 1,1-1 0,-1 1 0,0 0 0,0 0 0,0 0-1,1 0 1,-1 0 0,0-1 0,0 1 0,1 0-1,-1 0 1,0 0 0,1 0 0,-1 0 0,0 0 0,0 0-1,1 0 1,-1 0 0,0 0 0,0 0 0,1 0-1,-1 0 1,1 0 0,4 3 3412,2 4-2517,-2-2-204,33 22 2643,47 25 1,110 44-1693,-98-51-1736,144 70-39,241 118 0,-282-133 0,13 8 0,-202-102 0,-1 0 0,-1 0 0,14 12 0,-23-18 0,0 0 0,1 0 0,-1 0-1,0 1 1,0-1 0,0 0 0,0 0 0,0 0 0,0 0 0,0 0 0,0 1-1,0-1 1,0 0 0,0 0 0,0 0 0,0 0 0,0 1 0,0-1 0,0 0-1,0 0 1,0 0 0,0 0 0,0 1 0,0-1 0,0 0 0,0 0 0,0 0-1,0 0 1,0 1 0,0-1 0,0 0 0,0 0 0,0 0 0,0 0-1,-1 0 1,1 0 0,0 1 0,0-1 0,0 0 0,0 0 0,0 0 0,0 0-1,-1 0 1,1 0 0,0 0 0,0 0 0,0 0 0,0 0 0,-1 1 0,1-1-1,0 0 1,0 0 0,0 0 0,0 0 0,-1 0 0,1 0 0,0 0 0,0 0-1,0-1 1,-7 2-53,-24-5-2720,-18-11-7020,-9 0-254,52 14 9043,-6 0-966,-8 1-2260,-32 0 1909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23 120,'-5'-5'11443,"-1"3"-10551,-2 2 792,8 0-1590,-1 0 0,0 1 0,1-1 0,-1 0 0,1 0 0,-1 0 0,0 0 1,1 0-1,-1 0 0,0 0 0,1 0 0,-1 0 0,1 0 0,-1 0 0,0 0 0,1 0 0,-1 0 1,0-1-1,1 1 0,-1 0 0,1 0 0,-1-1 0,1 1 0,-1 0 0,1-1 0,-1 1 1,1-1-1,-3-4 4004,-3 12-2336,6-7-1742,0 0 1,0 0-1,0 0 0,-1 0 1,1 1-1,0-1 1,0 0-1,0 0 0,0 0 1,-1 0-1,1 0 0,0 0 1,0 0-1,0 0 1,-1 0-1,1 0 0,0 0 1,0 0-1,0 0 0,0 0 1,-1 0-1,1 0 0,0 0 1,0 0-1,0 0 1,-1 0-1,1 0 0,0 0 1,0 0-1,0 0 0,0 0 1,-1-1-1,1 1 0,0 0 1,0 0-1,0 0 1,0 0-1,0 0 0,-1 0 1,1-1-1,0 1 0,0 0 1,0 0-1,0 0 1,0 0-1,0-1 0,0 1 1,0 0-1,0 0 0,0 0 1,0-1-1,0 1 0,0 0 1,0 0-1,0 0 1,0 0-1,0-1 0,0 1 1,0 0-1,0 0 0,0 0 1,0-1-1,0 1 0,0 0 1,0 0-1,0-2 542,-40 1 2953,27-3-2452,7 3 35,14 0-842,11 1 404,-36 0 44,-35 0 227,39 0-931,12 0 0,0 0 0,0 0 0,0 0 0,0 0 0,0 0 0,-1 0 0,1 0 0,0 1 0,0-1 0,0 0 0,0 0 0,0 1 0,0-1 0,0 1 0,0-1 0,0 1 0,-1 1 0,-3 1 0,-97 38 0,100-40 0,-1 0 0,1-1 0,-1 1 0,1 0 0,0 0 0,-1 1 0,1-1 0,0 1 0,0-1 0,0 1 0,0-1 0,0 1 0,0 0 0,0 0 0,-1 3 0,-1-1 0,1-1 0,-1 0 0,0 0 0,0 0 0,0-1 0,0 1 0,0-1 0,-9 3 0,-23 13 0,-6 12 0,26-19 0,1-1 0,0 2 0,0 0 0,2 0 0,-18 21 0,25-26 0,-69 100 0,55-72 0,-20 43 0,35-65 0,0 0 0,1 0 0,1 1 0,0-1 0,0 1 0,2-1 0,-1 18 0,1-26 0,1 0 0,0 1 0,0-1 0,0 0 0,1 1 0,0-1 0,0 0 0,0 0 0,0 0 0,1 0 0,0 0 0,0 0 0,0 0 0,1-1 0,0 1 0,0-1 0,0 1 0,0-1 0,1 0 0,5 5 0,-8-9 0,21 18 0,36 19 0,-48-32 0,-1-1 0,1 0 0,0 0 0,0-1 0,0 0 0,0-1 0,15 2 0,24 1 0,75-4 0,-103-2 0,0-2 0,0 0 0,-1-1 0,0-1 0,0-1 0,28-12 0,-38 13 0,0 1 0,-1-1 0,0-1 0,0 0 0,0 0 0,11-11 0,-14 12 0,0-1 0,-1 0 0,1 0 0,-1 0 0,-1-1 0,1 1 0,-1-1 0,4-9 0,20-33 0,-24 45 0,0-1 0,-1 0 0,1 0 0,-1 0 0,-1 0 0,1 0 0,-1-1 0,0 1 0,0-1 0,0 0 0,-1 0 0,0 1 0,0-1 0,0 0 0,-1 0 0,0 0 0,0 0 0,-2-11 0,-2 4 0,0 0 0,0 0 0,-2 0 0,1 1 0,-2 0 0,0 0 0,0 1 0,-1 0 0,0 0 0,-19-18 0,5 7 0,17 16 0,-1 1 0,1 0 0,-1 0 0,0 0 0,-9-5 0,-23-9 0,-1 3 0,-1 0 0,-68-15 0,69 20 0,22 6-237,13 3 201,-1 0-1,0 1 1,0 0 0,0 0-1,0 0 1,-8 0-1,10 1-525,0 1-1,0-1 1,0 1-1,0-1 1,0 1-1,1 0 0,-1 0 1,0 0-1,-3 2 1,1 0-214,38 36-24266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1628,'24'15'2990,"0"0"0,-1 2 0,24 21 0,-36-28-1894,-1 0 1,-1 0-1,1 1 1,-2 0-1,0 0 1,0 1-1,-1 0 1,7 15-1,-4-2 341,-2-7-27,-2 1 0,10 35 0,-13-37-1098,0 1 0,-1 0 0,-1-1 0,-1 1 0,0 0 0,-1-1 0,-7 36 1,7-47-322,0 1 1,0-1-1,1 0 1,0 1 0,1 7-1,0-10-56,0-1 0,-1 1-1,1-1 1,-1 1 0,0-1-1,0 1 1,-1-1 0,1 1-1,-1-1 1,1 0 0,-1 1-1,0-1 1,-1 0 0,1 1-1,0-1 1,-1 0 0,0 0-1,1 0 1,-4 3 0,-26 19-1084,-14 13-5260,43-37 5937,1 0-1,0-1 1,-1 1-1,1 0 1,-1-1-1,0 0 1,1 1-1,-1-1 1,1 0-1,-1 0 1,0 0-1,1 0 1,-1 0-1,1 0 1,-1 0-1,0 0 1,1-1-1,-1 1 1,1-1-1,-1 1 1,1-1-1,-1 1 1,1-1-1,0 0 1,-1 0-1,1 0 1,0 0-1,-1 0 1,-1-2-1,3 3 388,0 0-1,0-1 0,0 1 1,0 0-1,0 0 1,0-1-1,0 1 1,0 0-1,0 0 1,0-1-1,0 1 0,0 0 1,0 0-1,0-1 1,0 1-1,0 0 1,0 0-1,0 0 0,0-1 1,0 1-1,0 0 1,1 0-1,-1-1 1,0 1-1,0 0 1,0 0-1,0 0 0,0-1 1,1 1-1,-1 0 1,0 0-1,0 0 1,0 0-1,1 0 1,-1-1-1,0 1 0,0 0 1,1 0-1,-1 0 1,0 0-1,0 0 1,1 0-1,14-6-817,-11 5 225,21-12-1408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71 1492,'0'0'4377,"-27"-1"4273,26 1-8319,0-1-1,0 1 0,0-1 0,1 1 1,-1-1-1,0 1 0,0 0 1,0-1-1,0 1 0,0 0 0,1 0 1,-1 0-1,0 0 0,0 0 0,0 0 1,0 0-1,0 0 0,0 0 1,0 0-1,-1 1 0,8 2 3384,10-2-4355,32-8 2379,18 0 1550,-53 6-2966,-1 0 0,1-2 1,0 1-1,12-5 0,-13 3-128,1 1 0,-1 0 0,1 1 1,13 0-1,114-9 468,-4 0-693,-77 8 31,-46 1 0,0 1 0,0 1 0,0 0 0,0 0 0,0 1 0,-1 1 0,1 0 0,20 6 0,-30-6 0,28 13 0,-29-14 0,-1 1 0,0-1 0,0 0 0,0 1 0,0-1 0,0 1 0,0-1 0,0 1 0,0-1 0,-1 1 0,1-1 0,0 1 0,-1 0 0,0-1 0,1 1 0,-1 0 0,0 0 0,0-1 0,0 3 0,0 11 0,0 0 0,-2-1 0,1 1 0,-2 0 0,0-1 0,-1 0 0,0 0 0,-1 0 0,-1 0 0,0-1 0,-1 1 0,-15 22 0,-46 45 0,51-62 0,12-14 0,1 1 0,0 1 0,0-1 0,0 1 0,0-1 0,1 1 0,0 0 0,1 0 0,0 1 0,0-1 0,0 0 0,1 1 0,0-1 0,0 1 0,1 10 0,1-17 0,-1 1 0,1-1 0,0 1 0,0-1 0,0 0 0,0 1 0,0-1 0,0 0 0,0 0 0,0 0 0,0 0 0,1 0 0,-1 0 0,0 0 0,1 0 0,-1 0 0,1 0 0,-1-1 0,1 1 0,1 0 0,34 10 0,47-7 0,-63-5 0,1 2 0,29 4 0,22 4 0,-46-7 0,0 1 0,40 11 0,-60-12 0,1 1 0,-1-1 0,0 1 0,0 1 0,0-1 0,-1 1 0,1 0 0,-1 1 0,0 0 0,0 0 0,-1 0 0,1 1 0,6 8 0,-9-9 0,-1-1 0,0 0 0,0 1 0,-1 0 0,1-1 0,-1 1 0,0 0 0,0 0 0,0 0 0,-1 0 0,0 0 0,0 0 0,0-1 0,-1 1 0,1 0 0,-1 0 0,0 0 0,0 0 0,-1-1 0,0 1 0,-2 5 0,-1 1 0,-1 1 0,0-2 0,0 1 0,-1-1 0,-1 0 0,1 0 0,-13 11 0,9-11 0,-1 0 0,0-1 0,-1 0 0,0 0 0,0-2 0,-1 1 0,-25 8 0,2 1 0,32-14 0,0-1 0,-1 1 0,1-1 0,-1 0 0,0 0 0,1 0 0,-1-1 0,0 0 0,0 0 0,-6 0 0,-3-1 572,6 1-1623,-1-1 0,1 0 0,0 0-1,0-1 1,0-1 0,-16-3 0,24 3 522,0 0 0,0 0 0,0-1 0,0 1 0,1 0-1,-1 0 1,1 0 0,0-1 0,0 1 0,-1 0 0,1 0 0,1-1 0,-1 1 0,0 0 0,1-3-1,-1 1-650,0 1 563,0 0 0,0 0 0,1 0 1,-1-1-1,1 1 0,-1 0 0,1 0 0,0 0 1,0 0-1,0 0 0,1 0 0,-1 1 0,4-6 0,-1 3-70,1 0-1,0 1 0,1-1 0,-1 1 0,9-5 0,22-13-1512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8 1476,'-89'-7'19626,"84"7"-19123,0 1-1,0 0 1,0 0-1,0 1 1,0 0-1,0 0 1,0 0-1,1 0 1,-1 0 0,1 1-1,-1 0 1,1 0-1,-4 4 1,-5 4 102,1 1 1,1 0 0,-12 16-1,10-12-337,7-8-163,-1 0 0,1 0 0,0 1 1,1 0-1,0 0 0,1 0 0,-5 13 0,-52 186 966,31-87-1044,19-89-27,2 0 0,0 1 0,3 0 0,0 0 0,3 1 0,0-1 0,4 48 0,2-42 0,-2-19 0,1-1 0,1 1 0,0-1 0,10 29 0,-2-18 0,29 55 0,-33-75 0,-1 0 0,1-1 0,1 1 0,-1-2 0,2 1 0,-1-1 0,1 0 0,16 11 0,-11-9 0,0-1 0,1-1 0,0 0 0,0-1 0,24 8 0,-12-8 0,1-2 0,-1-1 0,1-1 0,0-1 0,36-2 0,-52-1 0,1-1 0,-1 0 0,1 0 0,-1-2 0,0 1 0,0-1 0,-1-1 0,1 0 0,-1-1 0,0 0 0,0-1 0,-1 0 0,16-15 0,-21 18 0,0 0 0,-1-1 0,0 0 0,0 0 0,0 0 0,-1 0 0,1 0 0,-1-1 0,-1 0 0,1 0 0,3-11 0,-5 13 0,-1 0 0,0 0 0,0 0 0,0 0 0,0 0 0,0 0 0,-1 0 0,0-1 0,1 1 0,-2 0 0,1 1 0,0-1 0,-1 0 0,0 0 0,0 1 0,0-1 0,0 1 0,-4-6 0,-3-1 0,0 1 0,0 0 0,-1 0 0,0 1 0,0 0 0,-1 1 0,0 0 0,0 0 0,-1 1 0,1 1 0,-1 0 0,-17-4 0,-17-3 0,0 3 0,-50-5 0,96 14 0,-37-3 41,1 1 0,0 2 0,0 2-1,-42 6 1,-143 37-2833,198-39 1918,-58 11-3105,-19 4-2567,74-14 1413,-48 20 0,60-22 3548,12-5 1197,-1 1 0,0 0 0,1 0 0,-1 0 1,0 0-1,1 0 0,-1 1 0,1-1 0,0 1 0,0-1 0,-3 4 0,2 2-1634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90 136 492,'-87'0'9040,"87"0"-8934,0 0 0,-1 1 0,1-1 0,0 0 0,0 0 1,0 1-1,-1-1 0,1 0 0,0 1 0,0-1 1,0 0-1,0 1 0,0-1 0,0 0 0,0 1 0,0-1 1,0 0-1,0 1 0,0-1 0,0 1 0,0-1 1,0 0-1,0 1 0,0-1 0,0 0 0,0 1 1,0-1-1,0 0 0,1 1 0,-1-1 0,0 0 0,0 0 1,0 1-1,1-1 0,-1 0 0,0 0 0,0 1 1,1-1-1,-1 0 0,0 0 0,1 1 0,22 3 1430,-1 0-1,1-2 1,36-1-1,15 2 950,188 7 3024,140 0-1075,198-16-4228,441-24-206,-6-31 0,-877 48 0,332-32 0,-131 31 0,-291 15 0,-61-2 0,0 1 0,0-1 0,0 0 0,10-3 0,-8 2 0,0 0 0,0 0 0,0 1 0,15 0 0,-21 3 0,-11 3 0,-14 3 0,-105 17-4839,57-13-6378,-134 43 0,149-35 8328,-6-4 712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15 1608,'-6'-10'9737,"5"9"-9331,-14-3 3847,5 4-2419,15 1 981,-3-1-2641,0 1 0,0-1 1,-1 1-1,1 0 1,0-1-1,0 1 0,0 0 1,-1 0-1,1 0 1,0 1-1,-1-1 1,1 0-1,-1 1 0,0-1 1,2 3-1,9 6 817,-11-8-792,1 0 1,-1-1 0,1 1 0,-1 0-1,0 0 1,0 0 0,0 0 0,0 0 0,0 0-1,0 0 1,-1 1 0,1-1 0,-1 0-1,1 0 1,-1 0 0,0 1 0,0 3-1,-1 53 2148,0-39-1678,1 2 11,0-2-471,0 1-1,-1 0 0,-1 0 1,-8 33-1,-13 34-208,-28 93 0,13-48 0,28-91 0,-2-1 0,-17 41 0,21-61 0,1 0 0,-6 24 0,3-9 0,9-30 0,0 1 0,0-1 0,1 0 0,0 0 0,1 9 0,-1 4 0,0-19 0,0 0 0,0 1 0,0-1 0,1 0 0,-1 1 0,0-1 0,0 0 0,0 1 0,0-1 0,0 0 0,1 1 0,-1-1 0,0 0 0,0 1 0,0-1 0,1 0 0,-1 0 0,0 1 0,1-1 0,-1 0 0,0 0 0,0 0 0,1 1 0,-1-1 0,0 0 0,1 0 0,-1 0 0,1 0 0,-1 0 0,0 0 0,1 0 0,-1 0 0,0 1 0,1-1 0,-1-1 0,0 1 0,1 0 0,-1 0 0,1 0 0,-1 0 0,0 0 0,1 0 0,-1 0 0,0 0 0,1 0 0,-1-1 0,1 1 0,0-1 0,219-58 0,-60 13 0,-92 29 0,181-51 0,-236 64 0,1 1 0,0 0 0,0 1 0,17-1 0,-18 4 0,0 4 0,-1-3 0,7 5 0,-18-7 0,17-1 0,-16 1 0,-1 0 0,0 1 0,1-1 0,-1 0 0,0 0 0,1 1 0,-1-1 0,0 1 0,1-1 0,-1 1 0,0-1 0,0 1 0,0 0 0,0 0 0,1 1 0,5 1 0,-2-4 0,1-1 0,-1 0 0,0 0 0,1 0 0,-1-1 0,0 0 0,-1 0 0,1 0 0,0 0 0,5-6 0,-6 4 0,0-1 0,0 1 0,-1-1 0,0 1 0,0-1 0,0 0 0,-1 0 0,0 0 0,0-1 0,0 1 0,0-8 0,1-10 0,-2-44 0,-1 44 0,-2 7-29,-1-1 0,0 1 0,-1 0 1,-1 0-1,-12-27 0,0-2-4,8 16 52,-2 0 0,-1 1 0,-19-32 0,27 53-6,0 1 0,1-1 0,0 0 0,0 0 0,1 0 0,0 0 0,0 0 0,1 0 0,0-14 0,1 20-13,-1-1 0,1 1 0,-1-1 0,1 1 0,-1-1 0,0 1 0,0 0 0,0-1 0,0 1 0,0 0 0,-1 0 0,1 0 0,0 0 0,-1 0 0,0 0 0,1 0 0,-1 1 0,-3-3 0,5 4 0,0-1 0,0 1 0,-1 0 0,1-1 0,0 1 0,-1 0 0,1-1 0,-1 1 0,1 0 0,-1-1 0,1 1 0,0 0 0,-1 0 0,1-1 0,-1 1 0,1 0 0,-1 0 0,1 0 0,-1 0 0,1 0 0,-1 0 0,1 0 0,-1 0 0,1 0 0,-1 0 0,1 0 0,-1 0 0,1 0 0,-1 0 0,1 0 0,-1 1 0,1-1 0,-1 0 0,1 0 0,-1 1 0,1-1 0,-1 0 0,1 0 0,0 1 0,-1-1 0,1 1 0,-1-1 0,1 0 0,0 1 0,-1 0 0,1-1 0,-1 1 0,0 0 0,1 0 0,-1 0 0,1 0 0,-1 0 0,1 0 0,0 0 0,-1 0 0,1 0 0,0 0 0,0 0 0,0 0 0,0 0 0,0 0 0,0 0 0,0 0 0,0 0 0,0 2 0,15 22 0,-12-21 0,0 0 0,-1 1 0,1-1 0,-1 1 0,0 0 0,2 7 0,10 53 0,-3 2 0,-3-1 0,-1 79 0,8 289 0,-12-399 0,4 71 0,6 69 0,0 1 0,-1-63 0,-12-113 0,0 0 0,1 0 0,-1 0 0,0 0 0,0 0 0,0 0 0,0 0 0,0 0 0,0 0 0,0 0 0,0 0 0,0 0 0,0 0 0,0 0 0,0 0 0,0 0 0,1 0 0,-1 0 0,0 0 0,0 0 0,0 0 0,0 0 0,0 0 0,0 0 0,0 0 0,0 0 0,0 0 0,0 0 0,0 0 0,0 0 0,0 0 0,0 0 0,1 0 0,-1 0 0,0 0 0,0 0 0,0 0 0,0 0 0,0 1 0,0-1 0,0 0 0,0 0 0,0 0 0,0 0 0,0 0 0,0 0 0,0 0 0,0 0 0,0 0 0,0 0 0,0 0 0,0 0 0,0 1 0,5-14 0,-4 10 0,0 0 0,0 0 0,0 0 0,-1 0 0,0 0 0,0 0 0,1 0 0,-2-1 0,1 1 0,-1-5 0,-7-14-1279,-16-33 0,17 40-308,0 0 0,0-1 0,2 0 0,0 0 0,-4-22 0,6 11-800,2 0 0,0 0 0,2 0 0,4-29 0,-2 36 1101,1 0 0,1 0-1,10-26 1,18-18-961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43 464,'0'-1'333,"0"-1"0,0 1 0,0 0 1,0-1-1,0 1 0,-1 0 0,1 0 0,0 0 0,-1-1 0,1 1 0,-1 0 1,1 0-1,-1 0 0,0 0 0,0 0 0,1 0 0,-1 0 0,0 0 0,0 0 1,0 0-1,0 0 0,0 0 0,-2 0 0,-29-10 7355,16 7-5037,14 4-2317,0 0 0,-1 0 0,1 0 1,0 0-1,0 0 0,0 1 0,0-1 0,0 1 0,0-1 0,0 1 0,0 0 0,0 0 0,0 0 0,0 0 0,-3 2 0,-32 24 3104,21-14-2428,2-1-631,0 0 1,1 1 0,1 0-1,0 1 1,0 1 0,1 0-1,1 0 1,1 1 0,0 0-1,-12 34 1,7-5-380,1 0 0,-5 47 0,10-53 0,-12 125 0,17-121 0,0 35 0,4-1 0,14 109 0,-10-156 0,2-1 0,0 0 0,3 0 0,0 0 0,2-1 0,17 31 0,-21-43 0,-3-7 0,0 0 0,1 0 0,0 0 0,1-1 0,-1 0 0,1-1 0,1 1 0,0-1 0,0-1 0,0 1 0,1-2 0,-1 1 0,17 7 0,-7-6 0,0 0 0,0-1 0,1-1 0,0 0 0,0-2 0,33 3 0,-20-7 0,0-1 0,0-2 0,0-1 0,-1-1 0,34-12 0,-45 11 0,-1-1 0,0 0 0,0-2 0,-1 0 0,0-1 0,-1-1 0,0 0 0,-1-2 0,21-21 0,-31 28 0,-1-1 0,-1 1 0,1-1 0,-1 0 0,-1-1 0,0 1 0,0-1 0,0 1 0,-1-1 0,0 0 0,-1 0 0,0 0 0,0-12 0,-1 14 0,-1 1 0,1-1 0,-1 1 0,0-1 0,-1 1 0,0-1 0,0 1 0,0 0 0,0 0 0,-1 0 0,0 0 0,-1 1 0,1-1 0,-5-5 0,1 4 0,0 0 0,0 0 0,-1 1 0,0-1 0,0 2 0,0-1 0,-1 1 0,-13-6 0,-3 2 0,0 0 0,-1 2 0,0 0 0,-1 2 0,1 1 0,-31-1 0,26 5 2,0 1 0,-1 1-1,1 2 1,-51 12 0,-119 45-92,178-53 55,-90 35-4107,1 6-8364,82-32 7412,29-17 4677,-1 1-1,1 0 0,0 0 0,-1 0 0,1 0 1,0 0-1,0 0 0,-1 0 0,1 1 1,0-1-1,0 0 0,0 1 0,0-1 1,1 1-1,-2 1 0,10 10-2235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93 864,'-37'10'5572,"-2"-6"3446,83-5 1856,9 0-5300,228-18-4709,50-16-865,-301 33 0,16-4 0,-35 3-237,-1 2-1,1-1 1,-1 1 0,12 1-1,-37 3-2158,-1 0-586,16-3 2840,0 0 0,-1 0 0,1 0 0,0 0-1,0 0 1,-1 0 0,1 0 0,0 0 0,0 0 0,-1 0 0,1 0 0,0 0 0,0 0 0,-1 0-1,1 0 1,0 0 0,0 0 0,0 0 0,-1-1 0,1 1 0,0 0 0,0 0 0,0 0 0,-1 0-1,1 0 1,0-1 0,0 1 0,0 0 0,0 0 0,-1 0 0,1-1 0,0 1 0,0 0 0,0 0-1,0-1 1,0 1 0,0 0 0,0 0 0,0 0 0,0-1 0,25-13-11792,13 4 6062,-13-3 3810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 1208,'-26'-2'5143,"24"1"-4731,1 1-1,0-1 0,0 1 1,0-1-1,0 1 0,-1 0 1,1 0-1,0 0 0,0 0 1,-1 0-1,1 0 0,0 0 1,0 0-1,-1 0 1,1 1-1,0-1 0,0 0 1,0 1-1,0-1 0,-1 1 1,1-1-1,0 1 0,0 0 1,0-1-1,0 1 0,0 0 1,0 0-1,1 0 0,-1 0 1,0 0-1,0 0 1,0 0-1,1 0 0,-1 0 1,1 0-1,-2 2 0,-7 16 1845,7-16-1975,0 0 0,0 0 0,1 0 0,-1 1 1,1-1-1,0 0 0,0 1 0,1-1 0,-1 1 0,1-1 0,-1 6 0,1 14 385,0 0 0,2 0 0,0 0 0,2 0 0,11 41 0,1-4-309,-3 1 0,-2 0 1,3 87-1,-4-39-225,-8-87-125,0-1-5,8 37-1,10 40-32,-16-72-33,-4-19-35,0 1 0,-1-1 0,1 1 1,-1-1-1,-1 1 0,1-1 0,-1 1 0,-1-1 1,1 0-1,-1 0 0,-1 0 0,-5 9 0,-10 27-1964,19-42 1896,-1-1 0,1 1 1,-1 0-1,1 0 0,0-1 0,-1 1 0,1 0 0,0 0 0,0 0 1,0 0-1,0 0 0,0-1 0,0 1 0,0 0 0,0 0 1,0 0-1,0 0 0,0 0 0,0 0 0,0-1 0,1 1 1,-1 0-1,0 0 0,1 0 0,-1-1 0,1 1 0,-1 0 1,2 1-1,-1-2-178,0 1 1,0-1-1,1 0 0,-1 0 1,0 1-1,0-1 1,1 0-1,-1 0 1,0 0-1,1 0 0,-1-1 1,0 1-1,0 0 1,1 0-1,-1-1 1,2 0-1,5-2-1238,0 0 1,0-1-1,-1 0 1,9-5-1,8-11-2364,-19 15 3368,0 1 0,1 0 1,-1 0-1,1 0 0,0 0 1,7-2-1,33-14-1294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1 965 44,'1'1'327,"0"-1"-1,0 1 1,-1-1 0,1 1-1,0 0 1,0-1 0,0 1 0,-1 0-1,1-1 1,0 1 0,-1 0-1,1 0 1,0 0 0,-1 0-1,1 0 1,-1-1 0,0 1-1,1 0 1,-1 0 0,0 0 0,1 0-1,-1 0 1,0 0 0,0 0-1,0 1 1,0-1 0,0 0-1,0 0 1,-1 1 0,1 47 7889,-1-31-5962,-11 72 3254,11-54-4718,2 0 0,2-1 0,9 45 0,-3-47-843,-6-25-168,0 0 0,-1 1 0,0-1 1,2 17-1,-4-23 55,0-1-1,-1 0 1,1 0 0,0 1-1,1-1 1,-1 0 0,0 0-1,0 1 1,1-1 0,-1 0-1,0 0 1,1 0 0,-1 0-1,1 1 1,-1-1 0,1 0-1,0 0 1,0 0 0,-1 0-1,1 0 1,0-1 0,0 1-1,0 0 1,0 0 0,0 0-1,0-1 1,2 2 0,-2-2-87,-1 0 0,1 0 0,0 0 0,0 0 0,0 0 0,0 0 0,0 0 1,0 0-1,0-1 0,0 1 0,0 0 0,-1 0 0,1-1 0,0 1 0,0-1 0,0 1 0,-1-1 1,1 1-1,0-1 0,0 1 0,-1-1 0,1 1 0,0-1 0,-1 0 0,1 0 0,-1 1 1,1-1-1,-1 0 0,1 0 0,-1 0 0,1-1 0,2-3-558,0 1 0,0-1 0,0 1 0,1 0 0,-1 0 1,1 1-1,0-1 0,6-3 0,16-17-2511,0 1 1256,10-4 316</inkml:trace>
  <inkml:trace contextRef="#ctx0" brushRef="#br0" timeOffset="1">470 181 492,'-5'-5'423,"-7"-14"2133,-2 2 1,-17-19 0,28 34-1844,0-1 1,-1 0 0,1 0-1,0 0 1,1 0 0,-1-1 0,0 1-1,1-1 1,0 1 0,0-1-1,0 0 1,0 0 0,1 0-1,-1 0 1,1 0 0,-1-6-1,3 8-547,0 1 0,0-1 0,-1 1 0,1-1 0,0 1 0,1 0 0,-1-1 0,0 1 0,0 0 0,1 0 0,-1 0 0,0 0 0,1 0 0,-1 0 0,1 0 0,-1 0 0,1 1 0,0-1 0,-1 0 0,1 1 0,0-1 0,1 1 0,41-11 1343,-24 9-1077,1 1 1,-1 1-1,0 0 1,0 2-1,1 0 1,-1 1-1,34 10 1,-7 3 400,-1 2 1,45 24-1,-74-33-742,-1 1 0,0 1-1,-1 0 1,0 1 0,0 1-1,-2 0 1,0 1 0,16 20-1,-19-21-94,-1 1-1,0-1 0,-1 2 0,-1-1 0,0 1 0,-1 0 0,0 0 1,-1 1-1,-1 0 0,2 16 0,-2-1 5,1 11 0,-1 0 0,-4 84 0,-10-22 0,-39 254 0,48-352 1,0-1-1,1 0 1,-1 0-1,1 0 1,0 0 0,1 0-1,-1 0 1,1 0-1,0 0 1,3 7 0,2 29-79,-6-40-90,0 0 0,-1 0 1,1 0-1,-1 0 1,1 0-1,-1 0 0,1 0 1,-1 0-1,0 0 0,1 0 1,-1-1-1,0 1 1,0 0-1,1 0 0,-1-1 1,0 1-1,0 0 0,0-1 1,0 1-1,0-1 1,0 0-1,0 1 0,0-1 1,0 1-1,0-1 0,-1 0 1,1 0-1,-1 0 1,0 1-360,0-1 0,0 0 0,0 0 0,0 1 0,-1-1 0,1-1 0,0 1 0,0 0 0,0 0 0,0-1 0,0 1 0,0-1 0,0 0 0,0 0 0,0 0 0,0 0 0,-2-1 0,-12-11-3002,13 11 2835,-1 0 1,2 0 0,-1-1-1,0 1 1,0-1 0,1 1 0,-1-1-1,1 0 1,0 0 0,0 0 0,0-1-1,0 1 1,-2-6 0,-4-12-1701,6 0 430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88 349 1508,'-10'-9'3029,"0"0"-1,0 0 1,-1 1 0,-22-12 0,33 19-2919,-1 1 1,0 0 0,0 0 0,1 0 0,-1-1 0,0 1 0,1 0 0,-1-1 0,0 1 0,1-1 0,-1 1 0,1-1 0,-1 1-1,1-1 1,-1 1 0,1-1 0,-1 1 0,1-1 0,-1 0 0,1 1 0,0-1 0,-1 0 0,1 1 0,0-1 0,0 0 0,0 1 0,-1-1-1,1 0 1,0 0 0,0 1 0,0-1 0,0 0 0,0 0 0,0 1 0,0-1 0,0 0 0,1 0 0,-1 1 0,0-1 0,0 0 0,1 1-1,-1-1 1,0 0 0,1 1 0,-1-1 0,1 0 0,-1 1 0,0-1 0,1 1 0,0-1 0,-1 1 0,1-1 0,-1 1 0,1-1-1,0 1 1,-1 0 0,1-1 0,1 1 0,6-6 129,1 2-1,0 0 1,15-6 0,-19 8 20,49-14-36,0 3 1,87-12-1,-113 21-328,248-50-3539,-275 53 3633,72-19-5657,92-39 0,-85 25-1672,-44 25 5485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58 300,'-35'0'4666,"-18"0"6370,89-7-3473,82-15-3857,-41 12-2434,-13 1-223,71 0 0,-85 9-410,80 2 678,-113 0-1288,1 0-1,-1 1 0,1 1 0,-1 0 1,20 9-1,-35-12-28,-1-1 0,1 1 0,-1 0 0,1 0 0,-1 0 0,0 0 0,1 0 0,-1 0 0,0 0 0,0 0 0,0 0 0,0 1 0,0-1 0,0 0 0,0 1 0,0-1 0,-1 1 0,1-1 0,0 1 0,-1-1 0,1 4 0,0-1 0,-1 0 0,0 0 0,0 0 0,0 1 0,-1-1 0,1 0 0,-1 0 0,-2 7 0,-5 9 0,0-1 0,-21 35 0,19-36 0,-6 13 0,6-11 0,0-1 0,-2 0 0,-19 25 0,20-31 0,0 1 0,0 0 0,-15 27 0,25-38 0,0 0 0,0 1 0,0-1 0,1 0 0,-1 0 0,1 1 0,0-1 0,0 0 0,0 1 0,0-1 0,0 0 0,1 1 0,-1-1 0,1 0 0,0 0 0,0 0 0,0 0 0,1 0 0,2 6 0,5 6 0,1 0 0,18 22 0,-9-12 0,34 39 0,-7-19 0,-19-7 0,-17-22 0,2-1 0,17 21 0,-17-23 0,-1 0 0,0 1 0,-1 1 0,-1 0 0,10 23 0,-16-28 0,-1 0 0,-1 0 0,0 1 0,0-1 0,-1 0 0,0 1 0,-1-1 0,-4 20 0,3-22 0,-1-1 0,0 0 0,0 0 0,0 0 0,-1-1 0,0 1 0,-1-1 0,1 0 0,-1 0 0,-1-1 0,1 1 0,-1-1 0,-6 5 0,-3 1 0,-1-1 0,-1 0 0,0-1 0,-19 8 0,24-13-143,0-1-1,0 0 1,0-1-1,-24 1 1,13-1-2463,-41-5 1,62 3 2316,0 0 1,1 0-1,-1 0 0,0 0 1,1 0-1,-1-1 0,1 1 1,-1-1-1,0 1 0,1-1 1,-1 0-1,1 1 0,0-1 1,-1 0-1,1 0 0,0 0 1,-1 0-1,1 0 0,0 0 1,0-1-1,0 1 0,0 0 1,0 0-1,0-1 0,0 1 0,0-1 1,1 1-1,-1-1 0,1 1 1,-1-1-1,1 1 0,-1-1 1,1 0-1,0 1 0,0-1 1,0 0-1,0 1 0,0-1 1,0 1-1,1-4 0,-1 1-444,1 0-1,1 1 0,-1-1 0,0 0 1,1 1-1,0-1 0,0 1 0,0-1 1,3-2-1,16-14-1421,19-4-461,19-9 517</inkml:trace>
  <inkml:trace contextRef="#ctx0" brushRef="#br0" timeOffset="1">2091 194 416,'1'-9'1112,"-2"-11"6287,1 19-7114,0 1 1,0-1-1,-1 1 0,1 0 0,0-1 1,-1 1-1,1-1 0,0 1 1,-1 0-1,1-1 0,0 1 1,-1 0-1,1-1 0,-1 1 1,1 0-1,-1 0 0,1 0 1,-1-1-1,1 1 0,-1 0 1,1 0-1,-1 0 0,1 0 1,-1 0-1,1 0 0,-1 0 1,1 0-1,-1 0 0,1 0 1,-1 0-1,1 0 0,-1 0 1,1 0-1,-1 0 0,1 1 0,-1-1 1,0 0-1,-7 4 618,1 0-1,-1 0 1,1 1-1,0-1 1,0 2-1,0-1 1,1 1-1,0 0 1,-11 13 0,-13 12 507,-2 4-541,1 1-1,-46 72 0,40-55-911,16-24 43,-85 128 0,91-133 0,-24 27 0,5-7 0,18-22-123,-36 38-1,44-52-586,1-1 0,-1-1 0,-1 1-1,1-1 1,-1-1 0,0 0 0,-15 7-1,-11-4-4059,34-8 4492,-1 1-1,1-1 0,0 0 0,0 0 0,-1 0 0,1 0 0,0 0 0,0 0 1,-1-1-1,1 1 0,0 0 0,0-1 0,0 1 0,-1-1 0,1 1 0,0-1 1,0 1-1,0-1 0,0 0 0,0 0 0,0 1 0,0-1 0,-1-1 0,-12-17-5756,11 15 5193,-1 0 1,1 0-1,0 0 1,1-1 0,-1 1-1,-3-8 1,4-10-1241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36 28,'-10'-13'1625,"9"12"-927,0-1 0,0 0 0,-1 0 0,1 0 0,0 1 0,-1-1 0,0 1 0,1-1 0,-1 1 0,0 0 0,1-1 0,-1 1 0,0 0 0,-5-1 3816,13 24 5778,15 14-6352,37 40-1367,85 97-2550,-107-137-23,61 50 0,13 11 0,-92-80 0,1-2 0,0 0 0,1-1 0,1-1 0,0-1 0,23 9 0,-41-20-15,-2 0-46,1-1 0,0 1 0,-1-1 0,1 1 0,-1 0 0,0 0 0,1-1-1,-1 1 1,0 0 0,1 0 0,-1 1 0,0-1 0,0 0 0,0 0 0,0 0 0,0 1 0,0-1 0,1 3 0,-1-3-267,-1 0 0,1 0-1,0 1 1,0-1-1,0 0 1,1 0 0,-1 0-1,0 0 1,0 0 0,0 0-1,1-1 1,-1 1 0,1 0-1,-1-1 1,3 2 0,-3-2-295,0 0 0,0 0 0,0 0 0,0 1 0,0-1 0,0 0 0,0-1 0,0 1 0,0 0 0,0 0 0,0 0 0,0 0 0,0-1 0,0 1 0,1-1 0,8-4-1703,0 0 0,0 1 0,1 0 0,-1 1 0,13-2 1,2 3 249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1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72 240,'-49'7'11006,"9"0"7416,44-8-16871,18-3-742,41-4 1,13-1-881,1-3 71,124-4 0,-104 10 0,15 5-3246,-69 1-516,-40 0 3103,-1 0 0,1-1-1,0 0 1,0 1 0,0-1 0,0 0 0,-1-1 0,1 1-1,4-3 1,-1-5-3352,-6 8 3836,-1 1 0,1-1 0,0 1 0,-1-1 0,1 1 0,-1 0 0,1-1 0,-1 1 0,1-1 0,-1 1 0,1 0 0,-1-1 0,0 1 0,1 0 0,-1 0 1,1-1-1,-1 1 0,0 0 0,1 0 0,-1 0 0,0 0 0,0 0 0,-8-1-842,-1 0 0,1 1 0,0 1 0,-1-1 0,1 1 1,0 1-1,-13 3 0,-16 8-956</inkml:trace>
  <inkml:trace contextRef="#ctx0" brushRef="#br0" timeOffset="1">128 400 1532,'-19'16'1466,"-27"28"2756,44-42-3646,-1 1 1,1-1-1,0 1 1,0 0-1,0 0 0,0 0 1,1 0-1,-1 0 1,1 0-1,0 0 1,0 0-1,0 1 1,-1 5-1,2-5 291,-1 0 0,1 1 0,1-1 0,-1 0-1,1 1 1,0-1 0,-1 0 0,2 0 0,-1 0 0,0 0 0,4 7 0,-2-8-573,-1-1 0,1 1 1,0-1-1,0 0 1,0 0-1,0 0 1,0 0-1,0 0 1,0-1-1,1 1 1,-1-1-1,0 0 1,1 0-1,-1 0 1,5 0-1,35 7 375,1-2 0,-1-2 0,72-2 0,134-20-1725,-175 10 368,-38 4-4706,51-14 1,-83 16 4495,0 1 1,-1-1 0,1 0 0,0 0 0,-1 0 0,0 0 0,1-1 0,-1 1 0,0-1 0,0 0 0,0 0 0,4-5 0,15-14-4963,1 7 3705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76 128 1296,'-61'-14'11427,"46"11"-8204,22-3-161,20-6 534,-25 12-3539,21-8 1324,0 1 1,35-5-1,105-3 666,-48 6-1353,214-32 1960,-320 40-2578,-1 1-1,0 0 0,0 0 1,1 1-1,-1 0 0,0 1 1,12 3-1,-15-4-78,-1 1 1,1-1 0,-1 1-1,0 0 1,0 0 0,0 0-1,0 1 1,0-1-1,0 1 1,0 0 0,-1 0-1,0 1 1,1-1-1,2 5 1,-4-5 2,1 1 0,-1 0 0,1 0 0,-1 0 0,0 0 0,-1 0 0,1 0 0,-1 1 0,0-1 0,0 0 0,0 1 0,0-1 0,-1 1 0,0-1 0,0 1 0,0-1 0,0 1 0,-1-1 0,0 1 0,0-1 0,0 1 0,0-1 0,-4 7 0,-13 32 0,-3-1 0,-1-1 0,-53 74 0,-4 5 0,70-102 0,1 0 0,1 0 0,1 1 0,0 0 0,1 0 0,2 0 0,0 1 0,0-1 0,2 1 0,1 26 0,0-42 0,0-1 0,0 0 0,0 0 0,1 0 0,-1 0 0,1 1 0,0-1 0,0 0 0,0 0 0,0 0 0,0 0 0,0 0 0,1-1 0,0 1 0,-1 0 0,1-1 0,0 1 0,0-1 0,1 0 0,-1 1 0,0-1 0,1 0 0,-1 0 0,1-1 0,0 1 0,0 0 0,0-1 0,-1 0 0,1 0 0,4 2 0,8 0 0,1-1 0,-1 0 0,1 0 0,-1-2 0,19-1 0,-5 1 0,-3-2 32,0-2 0,0 0 1,-1-2-1,1 0 0,29-13 0,50-13-3256,-77 24-1229,44-20 1,-44 16-2639,59-17 1,-51 21 4187,2-5 552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101 349 1272,'-45'-4'5121,"24"1"-137,1 2 3613,19 2-8420,0-1-1,0 1 0,0-1 0,0 1 0,0-1 1,1 1-1,-1 0 0,0 0 0,0-1 0,1 1 1,-1 0-1,1 0 0,-1 0 0,0-1 0,1 1 1,0 0-1,-1 0 0,1 0 0,-1 0 0,1 0 1,0 0-1,0 0 0,0 0 0,0 0 0,-1 0 0,1 0 1,0 0-1,1 0 0,-1 0 0,0 0 0,0 0 1,0 0-1,1 1 0,9 31 1967,-6-21-1619,-1-1-1,2 1 1,-1-1 0,2 1-1,11 17 1,-5-14-224,0-1-1,1-1 1,1 0 0,21 15-1,-24-21-297,-1 1 0,0 0 0,0 1 0,0 0 0,-1 1-1,-1 0 1,0 0 0,0 1 0,12 22 0,7 47-2,-11-51 0,-14-26 0,0 0 0,1 0 0,-2 0 0,1 0 0,0 1 0,-1-1 0,1 1 0,-1-1 0,0 0 0,0 1 0,0 0 0,-1-1 0,1 1 0,-1 5 0,-51-58 0,20 9 0,25 34 0,1 0 0,0-1 0,-9-13 0,0-8 0,1 0 0,1-1 0,2 0 0,1-1 0,1 0 0,-6-54 0,10 63 0,2 14 0,1 0 0,-1 0 0,2 0 0,-1 0 0,1 0 0,1-14 0,3-1 0,-4 14 0,1 0 0,1 0 0,-1 0 0,1 0 0,1 0 0,-1 1 0,1-1 0,5-7 0,3-1 0,-3 2 0,0 1 0,1 1 0,1-1 0,0 2 0,1-1 0,21-17 0,-17 19 0,1 0 0,0 0 0,0 2 0,33-13 0,39-15 0,-49 20 0,-32 12 0,1 0 0,-1 1 0,1 0 0,0 0 0,0 1 0,0 0 0,16-2 0,-24 4 0,0 0 0,1 0 0,-1 0 0,0 0 0,1 1 0,-1-1 0,0 0 0,1 0 0,-1 0 0,0 0 0,1 0 0,-1 0 0,1 0 0,-1 0 0,0 0 0,1 0 0,-1 0 0,0-1 0,1 1 0,-1 0 0,0 0 0,1 0 0,-1 0 0,0 0 0,1-1 0,-1 1 0,0 0 0,1 0 0,-1-1 0,0 1 0,0 0 0,1 0 0,-1-1 0,0 1 0,0 0 0,0-1 0,0 1 0,1 0 0,-1-1 0,0 1 0,0 0 0,0-1 0,0 1 0,0-1 0,0 1 0,1-1 1,-1 0-1,1 1 1,-1-1-1,0 1 1,1-1-1,0 1 1,-1-1-1,1 1 1,-1-1-1,1 1 1,0 0-1,-1-1 1,1 1-1,0 0 1,-1-1-1,1 1 1,0 0-1,-1 0 1,1 0-1,0-1 1,0 1-1,-1 0 1,1 0-1,0 0 1,0 0-1,1 1 1,7-1-64,-11 1-207,1-1 235,-38-2-5326,35 1 3852,0 1 0,0-1 0,0-1 0,0 1 0,0 0 0,-6-4 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1436,'-1'1'390,"1"1"0,0-1 0,-1 0-1,0 0 1,1 1 0,-1-1 0,0 0 0,1 0 0,-1 0 0,0 0-1,0 0 1,0 0 0,0 0 0,0 0 0,0 0 0,0-1-1,0 1 1,0 0 0,-2 0 0,1 0 227,0 0 1,1 0-1,-1 1 1,0-1 0,1 0-1,-1 1 1,1-1-1,-1 1 1,-1 3-1,1-1 163,2-2-432,-1 0-1,0 0 0,0 0 0,0-1 1,0 1-1,0 0 0,0 0 0,-1-1 1,1 1-1,-1 0 0,1-1 0,-1 0 1,1 1-1,-1-1 0,0 0 0,0 0 0,-2 1 1,-3 4 359,1 0 0,-1 0 0,1 0 0,0 0 0,0 1 0,0 0 0,1 1-1,0-1 1,1 1 0,0 0 0,0 0 0,-4 12 0,-6 12 56,7-17-672,1 1 1,1 0 0,-4 18 0,0 0-84,6 0-259,3-32 85,0 0 0,0 0-1,1 0 1,-1 0-1,-1 0 1,1 0 0,0 0-1,0 0 1,-1 0 0,1 0-1,-1 0 1,0 0-1,1 0 1,-1 0 0,0 0-1,0 0 1,0-1 0,0 1-1,-1 0 1,1-1 0,0 1-1,-1-1 1,1 1-1,-1-1 1,0 0 0,1 1-1,-4 0 1,-5 5-2558,33-21-8043,16-28 4219,26-16 1729,-17 23 2867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94 1624,'4'-7'1334,"0"1"0,-1 0 0,0-1 0,0 0 0,-1 0 0,3-10 0,-5 15-951,0 1 1,0 0-1,0-1 0,0 1 0,0-1 0,0 1 1,0 0-1,0-1 0,0 1 0,-1 0 1,1 0-1,-1-1 0,1 1 0,-1 0 1,1 0-1,-1-1 0,-1-1 0,0 2-23,1 0 0,0 0 0,-1 0-1,0 0 1,1 0 0,-1 0 0,1 1 0,-1-1-1,0 1 1,0-1 0,1 1 0,-1-1-1,0 1 1,0 0 0,1 0 0,-1 0-1,-2 0 1,0 0-1,1 0-1,0 0 1,0 0-1,0 0 1,0 1-1,0 0 0,0-1 1,0 1-1,0 0 1,0 0-1,0 1 1,-5 2-1,4 0 61,0 0 0,0 0 0,0 0 0,1 0 0,0 1 0,0-1 0,-3 7 0,-16 26-210,-43 54 1,35-52-210,2 2 0,2 0 0,-40 87 0,51-89 0,1 2 0,2 0 0,-8 58 0,15-58 0,2 0 0,5 74 0,0-35 0,-2-67 0,2 1 0,-1-1 0,2 0 0,0 0 0,0 0 0,10 21 0,0 3 0,-8-25 0,1 0 0,0 0 0,1 0 0,0-1 0,1 0 0,0 0 0,17 17 0,-19-22 0,-2-2 0,1 0 0,0 0 0,0-1 0,0 0 0,1 0 0,-1 0 0,1 0 0,-1-1 0,1 0 0,0 0 0,0-1 0,0 1 0,8 0 0,12 1 0,43-1 0,-62-2 0,12 0 0,-1 0 0,1-2 0,0 0 0,0-1 0,-1-1 0,1 0 0,-1-2 0,0 0 0,17-9 0,-32 14 0,0-1 0,0 0 0,0 0 0,-1 0 0,1 0 0,-1 0 0,1-1 0,-1 1 0,0-1 0,0 0 0,0 1 0,0-1 0,2-6 0,-3 7 0,-1 1 0,0 0 0,0-1 0,0 1 0,0 0 0,0-1 0,0 1 0,0-1 0,0 1 0,0 0 0,-1-1 0,1 1 0,0-1 0,-1 1 0,0 0 0,1 0 0,-1-1 0,0 1 0,1 0 0,-1 0 0,0 0 0,0 0 0,0 0 0,0 0 0,0 0 0,0 0 0,0 0 0,0 0 0,-1 1 0,1-1 0,0 0 0,0 1 0,-1-1 0,1 1 0,-3-1 0,-32-11 0,-1 2 0,-63-9 0,87 17 0,-260-24 0,231 24 0,5 1-196,-1 2 1,0 1-1,-50 11 0,-40 13-5953,114-21 3759,-20 4-1484,34-9 3620,-1 0 0,1 0 1,-1 1-1,1-1 1,-1 0-1,1 0 1,-1 0-1,1 0 1,-1 0-1,1 0 1,-1 0-1,1 0 1,-1 0-1,1 0 1,-1 0-1,1 0 1,-1 0-1,1 0 1,-1 0-1,1-1 1,-1 1-1,1 0 1,-1 0-1,1 0 1,-1-1-1,1 1 0,0 0 1,-1-1-1,1 1 1,-1-1-1,1 1 1,0 0-1,-1-1 1,1 1-1,0-1 1,0 1-1,-1-1 1,1 1-1,0-1 1,0 0-1,0 0 19,0 1 0,0-1 0,0 0 0,0 0-1,0 0 1,0 1 0,1-1 0,-1 0 0,0 0 0,1 1 0,-1-1 0,1 0-1,-1 1 1,1-1 0,-1 0 0,1 1 0,-1-1 0,1 1 0,0-2-1,26-10-2065,-21 11 1808,30-12-1110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1508,'56'-31'5947,"-19"10"2374,-28 16-5677,-8 5-2301,0-1-1,0 0 1,0 0-1,0 1 1,0-1-1,1 0 1,-1 1-1,0 0 1,0-1-1,1 1 1,-1-1 0,0 1-1,1 0 1,-1 0-1,0 0 1,1 0-1,-1 0 1,0 0-1,1 0 1,-1 1-1,2-1 1,-2 2-46,0-1 0,0 0 1,0 0-1,0 0 0,-1 0 1,1 1-1,0-1 1,-1 0-1,1 1 0,-1-1 1,0 1-1,1-1 0,-1 0 1,0 1-1,0-1 0,0 1 1,0-1-1,0 1 1,0 1-1,1 6-191,0 0 0,1 0 0,0 0 0,1 0 0,0-1 0,1 1 0,4 8 0,6 17-90,36 79-16,-47-105 0,1-1 0,0 1 0,0-1 0,0 0 0,0 0 0,1 0 0,1 0 0,7 8 0,16 20 0,-17-18 0,0-1 0,0 0 0,1-1 0,1 0 0,1-1 0,0-1 0,21 15 0,-31-26 0,1 0 0,-1 0 0,1-1 0,-1 1 0,1-1 0,-1 0 0,1-1 0,-1 0 0,1 0 0,0 0 0,-1 0 0,11-3 0,-2 1 0,0-2 0,-1 1 0,25-11 0,-24 6 0,0 0 0,0 0 0,-1-1 0,0-1 0,-1 0 0,0-1 0,0 0 0,12-17 0,-8 8 0,-1-1 0,0-1 0,-2 0 0,13-30 0,-21 36 0,-1 0 0,0-1 0,-2 1 0,1-1 0,-2 1 0,0-1 0,-3-29 0,1 7 0,1 39 0,-1-1 0,1 0 0,0 1 0,-1-1 0,1 1 0,0-1 0,-1 1 0,1 0 0,-1-1 0,1 1 0,0-1 0,-1 1 0,1 0 0,-1-1 0,1 1 0,-1 0 0,0-1 0,1 1 0,-1 0 0,1 0 0,-1 0 0,1 0 0,-1-1 0,0 1 0,1 0 0,-1 0 0,1 0 0,-1 0 0,0 0 0,1 0 0,-1 1 0,1-1 0,-1 0 0,0 0 0,1 0 0,-1 1 0,1-1 0,-1 0 0,0 1 0,-2 0 0,0 0 0,0 0 0,1 0 0,-1 0 0,1 0 0,-1 0 0,1 1 0,-1 0 0,-3 3 0,1 3 0,0 0 0,0 1 0,1 0 0,0 0 0,0 0 0,1 1 0,1-1 0,0 1 0,0-1 0,0 1 0,1 11 0,-10 42 0,0-12 0,2 0 0,-2 64 0,1-12 0,5-49 0,0-8 0,-1-1 0,-13 51 0,11-63-1463,2 48 4581,6-31-8439,1-15-8011,30-52 2195,-24 15 10065,18-7-1528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1290 0 160,'-16'1'2449,"0"0"0,0 1-1,0 1 1,-24 6 0,16-1-14,0 1 0,-28 14 0,-8 11 1134,-61 45-1,116-75-3400,-22 16 727,1 2 0,2 1 0,-26 30 0,22-24-289,-72 95 912,63-76-1469,-67 105-49,-7 7 0,97-141 0,-24 42 0,-1 3 0,38-62 0,-1 0 0,1 1 0,-1-1 0,1 0 0,0 0 0,0 1 0,0-1 0,1 0 0,-1 1 0,0-1 0,1 1 0,-1 3 0,1-6-30,0 1 0,0 0 1,0-1-1,-1 1 0,1 0 0,0-1 0,0 1 0,-1 0 1,1-1-1,-1 1 0,1 0 0,-1-1 0,1 1 0,-1-1 1,1 1-1,-1-1 0,1 1 0,-1-1 0,1 0 0,-1 1 1,0-1-1,1 0 0,-1 1 0,0-1 0,1 0 0,-1 0 1,0 0-1,0 1 0,1-1 0,-2 0 0,1 0-150,0 0 0,-1 0 0,1 0 0,0 0 0,0 0 0,0 0 0,-1 0 0,1 0-1,0 0 1,0-1 0,0 1 0,0 0 0,0-1 0,-1 1 0,1-1 0,0 1 0,0-1 0,0 1 0,-1-2 0,0-1-598,1 0 0,-1 0 0,1 0 0,-1 0-1,1 0 1,0-1 0,0 1 0,0 0 0,1-1 0,-1 1 0,1-6 0,-1 3-459,0-1 1,0 1-1,0-1 0,-5-11 0,-32-75-8042,25 53 7098</inkml:trace>
  <inkml:trace contextRef="#ctx0" brushRef="#br0" timeOffset="1">11 107 1220,'-11'-14'16784,"17"19"-15456,-1 0 1,1-1 0,0 1-1,12 5 1,4 4 620,94 59 2981,-3-2-3690,391 234-1239,-246-176-1,-87-47 0,-81-36 0,124 45 0,-211-90 0,0 0 0,1 1 1,-1-1-1,0 1 0,0 0 0,0 0 0,0 0 0,-1 0 1,5 4-1,-7-5-54,0-1 1,1 0-1,-1 0 1,0 1-1,0-1 1,0 0-1,1 0 1,-1 1-1,0-1 1,0 0-1,0 1 1,0-1 0,0 0-1,0 1 1,1-1-1,-1 0 1,0 1-1,0-1 1,0 0-1,0 1 1,0-1-1,0 0 1,0 1-1,-1-1 1,1 0-1,0 1 1,0-1-1,0 0 1,0 1-1,0-1 1,0 0-1,-1 0 1,1 1-1,-1 0-313,0-1 0,0 1-1,-1 0 1,1-1 0,0 0 0,0 1-1,-1-1 1,1 0 0,0 1-1,-1-1 1,1 0 0,0 0 0,-1 0-1,0 0 1,-60 1-13530,44 0 11850,1 0-1,-1 2 1,-19 5-1,-14 6-490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17 480,'-6'-3'886,"0"1"1,1-1-1,-1 1 0,0 0 1,0 1-1,-1 0 0,1 0 1,0 0-1,0 0 1,-1 1-1,-7 1 0,-7 1 1283,1 1-1,-22 7 1,3-2-369,17-2-780,1 0 0,0 2 0,-36 17-1,13-6-12,22-7-664,-1 0 0,1 1 0,1 1 0,1 1 0,0 1 0,0 0 0,2 2 0,0 0 0,1 1 0,1 1 0,1 1 0,-16 29 0,24-38-253,1 1 1,0 0-1,1 1 1,1-1-1,0 1 0,1 0 1,-3 23-1,4-11 35,1 0 0,2 0 0,3 35-1,0-44-51,0-1-1,1 0 0,1 0 0,0-1 1,1 0-1,1 0 0,0 0 0,18 23 0,-15-26 6,0-1-1,0 0 0,1-1 0,1 0 0,0-1 0,0-1 0,0 0 0,1 0 0,0-1 0,1-1 0,0-1 0,0 0 0,0-1 0,0 0 0,0-1 0,1-1 0,0 0 0,-1-2 0,1 0 0,0 0 0,0-1 0,-1-1 0,28-7 0,-16 1-62,0 0-1,0-2 0,-1-1 0,-1-1 1,32-21-1,-49 28-15,0-1-1,0-1 1,-1 1 0,0-1 0,0-1-1,0 1 1,-1-1 0,6-11-1,-9 13 3,0 0-1,0 0 0,-1 0 1,0 0-1,0 0 0,0-1 1,-1 1-1,0-1 0,-1 1 1,1-1-1,-1 0 0,0 1 1,-3-12-1,1 3 0,-1 1 0,0 0 0,-1 0 0,-1 0 0,-1 1 0,0-1 0,0 1 0,-1 0 0,-1 1 0,0 0 0,-1 0 0,0 1 0,0 0 0,-2 1 0,1 0 0,-21-15 0,15 12 0,2 2 0,-1 0 0,0 1 0,0 1 0,-22-10 0,7 6-574,0 2 0,-1 1-1,-1 1 1,-60-9 0,46 13-2308,26 2 312,0 1 0,0 1 1,0 1-1,-31 3 0,48-2 1972,1 0 0,-1-1 0,1 1 0,0 0 0,0 0 0,-1 0 0,1 0 0,0 1 0,0-1-1,0 0 1,0 1 0,-2 2 0,4-4 501,-1 1 1,1-1-1,-1 1 0,1-1 1,0 1-1,-1-1 0,1 1 1,0-1-1,-1 1 0,1 0 1,0-1-1,0 1 0,0-1 1,0 1-1,0 0 0,-1-1 1,1 1-1,0-1 0,0 1 1,0 0-1,0-1 0,1 1 0,-1-1 1,0 1-1,0 0 0,0-1 1,0 1-1,1-1 0,-1 1 1,0-1-1,1 1 0,-1-1 1,0 1-1,1-1 0,-1 1 1,0-1-1,1 1 0,-1-1 1,1 1-1,-1-1 0,1 0 1,-1 1-1,1-1 0,-1 0 1,1 0-1,0 1 0,22 7-1701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0 580,'41'47'3589,"-31"-36"-2222,0 0 1,-1 1-1,10 14 1,-6-3 702,-1 0 1,-1 1-1,-2 1 1,8 25-1,-7-10 877,9 77 1,-17-91-2412,3 17 484,11 50 1,0-8-449,4 15-1056,-19-93-56,0 0 0,0 0 0,-1 1-1,-1 12 1,1-7-1708,0-13 2175,0 0 0,0 0 1,0 0-1,0 0 0,0 1 0,0-1 0,0 0 0,0 0 0,0 0 0,0 0 0,0 0 1,1 1-1,-1-1 0,0 0 0,0 0 0,0 0 0,0 0 0,0 0 0,0 0 1,0 0-1,1 1 0,-1-1 0,0 0 0,0 0 0,0 0 0,0 0 0,0 0 0,1 0 1,-1 0-1,0 0 0,0 0 0,0 0 0,0 0 0,1 0 0,-1 0 0,0 0 1,0 0-1,0 0 0,0 0 0,1 0 0,-1 0 0,0 0 0,0 0 0,0 0 0,0 0 1,0 0-1,1 0 0,-1 0 0,0 0 0,0-1 0,0 1 0,0 0 0,0 0 1,0 0-1,1 0 0,-1 0 0,0 0 0,0-1 0,0 1 0,0 0 0,8-6-3228,11-11-2765,-14 14 5067,-1 0 1,0-1-1,0 0 1,0 1 0,4-7-1,9-12-1120,17-5 472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79 960,'-25'-30'6350,"1"3"2071,24 26-8128,-1 1 0,1 0 0,0-1 0,-1 1 0,1-1 0,-1 1 1,1-1-1,0 0 0,-1 1 0,1-1 0,0 1 0,0-1 0,0 1 0,-1-1 0,1 0 1,0 1-1,0-1 0,0 0 0,0 1 0,0-2 0,8-4 2034,23 3-891,-27 3-721,273 9 3901,114 26-2829,-386-34-1787,1 0 0,-1 0 0,1 0 0,-1 0 0,0 1 0,1 0 0,-1 0 0,0 0 0,0 1 0,0-1 0,0 1 0,8 7 0,-11-8 0,0 1 0,0-1 0,0 0 0,-1 1 0,1-1 0,-1 1 0,0 0 0,1-1 0,-1 1 0,0 0 0,-1 0 0,1 0 0,0 0 0,-1-1 0,1 1 0,-1 0 0,0 0 0,0 0 0,0 0 0,-1 0 0,1 0 0,-1 0 0,0 3 0,-9 28 0,6-22 0,0 0 0,1 1 0,0 0 0,1-1 0,1 1 0,0 0 0,0 0 0,2 0 0,1 17 0,2-6 0,-3-14 0,1 0 0,0 0 0,0 0 0,1-1 0,0 1 0,1-1 0,0 0 0,9 16 0,-1-9 0,-7-8 0,1 0 0,0-1 0,0 0 0,0 0 0,1 0 0,9 6 0,-1-4 0,-6-3 0,1 1 0,-1-1 0,9 10 0,2 1 0,1-1 0,1 0 0,37 20 0,22 14 0,-71-42 0,0 0 0,-1 1 0,0 0 0,0 1 0,-1 0 0,0 0 0,0 1 0,-1-1 0,-1 2 0,9 18 0,-15-28 0,1 0 0,-1 0 0,0-1 0,0 1 0,0 0 0,0 0 0,0 0 0,0 0 0,0-1 0,-1 1 0,1 0 0,-1 0 0,1-1 0,-1 1 0,0 0 0,1 0 0,-1-1 0,-2 3 0,-23 25 0,12-15 0,5-6 0,0 0 0,-1 0 0,-1-1 0,1 0 0,-1-1 0,0 0 0,0-1 0,-20 6 0,-10 7 0,19-9-95,0-1-1,0-1 1,-1 0 0,0-2-1,-1-1 1,1-1-1,-1-1 1,-42-1 0,45-2-1945,0-2-1,1 0 1,-24-6 0,41 8 1273,-1 0 0,0 0 0,0-1 0,0 1 0,1-1-1,-1 0 1,1 0 0,-1 0 0,-4-5 0,6 6 388,1-1 1,0 1-1,0-1 0,0 0 0,0 0 1,1 1-1,-1-1 0,0 0 0,1 0 1,-1 0-1,1 0 0,0 0 0,0 0 1,0 0-1,0 0 0,0 0 0,0 0 1,0 0-1,0 0 0,1 1 0,-1-1 1,2-3-1,-1 2 89,1 0 1,-1-1-1,1 1 0,0 0 1,0 0-1,0 0 0,0 1 0,0-1 1,1 0-1,-1 1 0,1 0 1,0-1-1,0 1 0,0 0 1,5-2-1,10-9-589,22-27-933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1808,'1'-2'371,"0"1"-1,-1-1 1,1 1-1,0-1 1,0 0-1,-1 1 0,1-1 1,0 0-1,-1 1 1,0-1-1,1 0 1,-1 0-1,0 1 1,0-1-1,0 0 1,0 0-1,0 1 1,-1-1-1,-4-16 14810,8 23-14563,0 0 0,0 1 1,-1-1-1,0 1 0,0 0 0,0 0 1,0 0-1,-1 0 0,0 0 0,0 7 1,0-3-275,1 0-1,0 0 1,7 18 0,4 0-227,1 0 0,2-1 0,0-1-1,26 30 1,-35-47-116,7 8 0,-1 0 0,16 30 0,-26-42 0,0 0 0,1 0 0,-1 0 0,1 0 0,0-1 0,7 7 0,-7-8 0,2 1 0,-1 0 0,1 0 0,0-1 0,1 0 0,-1 0 0,0 0 0,1-1 0,-1 0 0,1-1 0,0 1 0,0-1 0,0 0 0,9-1 0,12 4 0,0 0-17,0 0 0,1-2 1,44-2-1,-58-2-8,1 0 0,-1-1 1,0-1-1,0 0 0,0-1 0,-1 0 0,1-1 1,13-9-1,-11 6 17,-1-1 1,0 0-1,-1-2 1,0 0-1,20-21 1,-29 27 23,-1 0-1,0-1 1,-1 0 0,1 0-1,-1 0 1,-1 0 0,1-1-1,-1 1 1,0-1 0,-1 0 0,0 0-1,0 0 1,-1 0 0,0-1-1,0-9 1,-1-13 5,-1 1 0,-1-1 0,-10-45 0,11 71-21,0 1 0,-1 0 0,0 0 0,1 0 0,-1 0 0,0 1 0,-1-1 0,1 0 0,-1 1 0,0-1 0,1 1 0,-1 0 0,-1 0 0,1 0 0,0 1 0,-1-1 0,-4-2 0,7 5 0,-1 0 0,0 0 0,0 0 0,0 1 0,1-1 0,-1 0 0,0 1 0,0-1 0,1 1 0,-1-1 0,0 1 0,1 0 0,-1 0 0,1 0 0,-1 0 0,-2 2 0,-26 22 0,26-20 0,-6 5 0,0 2 0,1-1 0,0 1 0,1 0 0,0 1 0,1 0 0,0 0 0,-6 20 0,-4 18 0,-10 52 0,15-50 0,7-31 0,2 1 0,1-1 0,1 1 0,1 26 0,1-20 0,-6 52 0,5-79 0,-5 30 0,1 0 0,1 39 0,3-62 0,1 1 0,0 0 0,1 0 0,0-1 0,0 1 0,1-1 0,0 1 0,1-1 0,0 0 0,0 0 0,9 13 0,-12-21-9,0 0 1,0 0-1,0 0 1,-1 0-1,1 0 1,0 0-1,-1 0 0,1 1 1,-1-1-1,1 0 1,-1 0-1,0 1 0,1-1 1,-1 0-1,0 0 1,0 1-1,0-1 1,0 2-1,-1-2-165,1 0 1,-1 0-1,0 0 0,0 0 1,0 0-1,1 0 1,-1 0-1,0-1 0,0 1 1,0 0-1,0-1 0,0 1 1,-1-1-1,1 1 1,0-1-1,0 1 0,0-1 1,0 0-1,-2 1 0,2-1-43,1 0-1,-1 0 1,1 1-1,0-1 1,-1 0-1,1 0 1,-1 0-1,1 0 0,-1 0 1,1 0-1,-1 0 1,1 0-1,-1 0 1,1 0-1,0 0 1,-1 0-1,1 0 1,-1-1-1,1 1 1,-1 0-1,1 0 0,0 0 1,-1-1-1,1 1 1,-1 0-1,1 0 1,0-1-1,-1 1 1,1 0-1,-1-1 1,1 0-238,0 0 1,0 0-1,0 0 1,-1 0 0,1 0-1,0-1 1,0 1-1,1 0 1,-1 0 0,0 0-1,0 0 1,0 0 0,1 0-1,-1 0 1,1 0-1,-1 0 1,1-1 0,1 0-88,-1-1-1,1 1 1,0 0 0,0-1 0,0 1 0,0 0 0,0 0 0,1 1 0,-1-1 0,1 0-1,-1 1 1,1-1 0,4-1 0,19-13-2393,0-10 555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76 2160,'-4'-5'1388,"0"-1"0,0 0 0,-1 1 0,-9-8 0,-1-1 2013,13 11-2795,0 1-1,0 0 1,0 0-1,0 0 1,-1 0-1,1 0 1,0 1-1,-1-1 0,0 1 1,1 0-1,-1-1 1,0 1-1,1 0 1,-1 1-1,0-1 1,0 0-1,-6 0 1,6 2-230,-1-1-1,0 1 1,0 0 0,1 0-1,-1 0 1,1 0 0,-1 1-1,1-1 1,0 1 0,-1 0-1,1 0 1,0 0 0,0 0-1,0 1 1,-3 3 0,-3 3 276,0 0 1,1 1 0,0 1 0,-9 14-1,2 4-691,-21 51-1,14-26 212,13-32-172,1 1 0,1 0 0,1 1 0,1-1 0,1 1 0,1 0 0,1 1 0,2-1 0,0 0 0,4 25 0,-1 20 0,-3 0 0,-4 0 0,-19 114 0,19-156 0,2 1 0,0-1 0,1 0 0,2 0 0,1 1 0,9 45 0,-7-56 0,0-1 0,1 0 0,1-1 0,0 1 0,1-1 0,0 0 0,2-1 0,0 0 0,0 0 0,1-1 0,1 0 0,14 13 0,-16-19 0,0 0 0,1 0 0,0-1 0,0 0 0,0-1 0,1 0 0,0-1 0,0 0 0,0-1 0,0 0 0,0-1 0,14 2 0,6-2 0,0-1 0,0-2 0,41-5 0,-47 3 0,0-1 0,-1-2 0,0 0 0,0-2 0,27-12 0,-36 13 0,-1 0 0,0-1 0,0-1 0,-1 0 0,0-1 0,-1 0 0,0-1 0,0 0 0,11-15 0,-21 23 0,0 0 0,0 0 0,-1 0 0,1 0 0,-1 0 0,1 0 0,-1 0 0,0-1 0,0 1 0,0 0 0,-1-1 0,1 1 0,-1-1 0,0 1 0,0-1 0,0 1 0,0-1 0,-1 1 0,0-1 0,1 1 0,-1 0 0,0-1 0,0 1 0,-1 0 0,1 0 0,-1 0 0,0 0 0,0 0 0,0 0 0,0 0 0,0 1 0,0-1 0,-3-2 0,-3-2 0,1 0 0,-1 0 0,0 1 0,-1 0 0,0 1 0,0-1 0,0 2 0,0-1 0,-17-4 0,-20-2 44,-1 2 1,0 2-1,0 2 0,0 3 0,-1 1 1,-76 9-1,-78 23-2635,5 11-6995,183-39 8459,13-2 1063,-21 3-3921,-38 15-1,55-17 3319,0 0-1,1 0 1,-1 1-1,0-1 1,1 1 0,0 0-1,-1 1 1,1-1 0,0 1-1,1 0 1,-1 0 0,-5 8-1,-4 9-1730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73 163 416,'-53'0'11456,"34"0"4319,110-4-11811,48-11-2680,34-3-1412,-100 14-134,0-4-1,121-29 1,-192 37 178,0 0 1,1-1-1,-1 0 1,0 1 0,0-1-1,0 0 1,-1 0 0,1 0-1,0 0 1,0-1-1,0 1 1,-1 0 0,1-1-1,-1 1 1,3-3 0,-3 1-462,0 0 1,0 0 0,0-1 0,0 1-1,0 0 1,-1 0 0,0 0 0,1-1-1,-1 1 1,-1-4 0,1 6 245,0 1 1,0-1 0,-1 0-1,1 0 1,-1 0-1,1 0 1,0 0-1,-1 0 1,1 1-1,-1-1 1,0 0-1,1 0 1,-1 1-1,0-1 1,1 0-1,-1 1 1,0-1 0,0 1-1,1-1 1,-1 1-1,0-1 1,0 1-1,0 0 1,0-1-1,0 1 1,0 0-1,0 0 1,-1-1-1,-28-1-4863,18 5 3796,0 1 0,0 0 0,0 1 0,1 0 0,-17 10 0,1 5-559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79 72,'0'-1'150,"0"0"-1,0 0 1,1 1 0,-1-1-1,0 0 1,0 0 0,0 1-1,0-1 1,1 0 0,-1 0-1,0 1 1,1-1 0,-1 0-1,1 1 1,-1-1 0,1 0-1,-1 1 1,1-1-1,0 0 1,0 1 56,-1-1 0,1 1 0,-1-1 0,0 1 0,1-1 0,-1 1 0,1-1 0,-1 0 0,0 1 0,1-1 0,-1 1 0,0-1 0,0 0 0,1 1 0,-1-1 0,0 0 0,0 1 0,0-1 0,0-1 0,-2 2 750,0 0 1,0 0 0,0 0-1,1-1 1,-1 1 0,0-1-1,0 0 1,0 1 0,1-1-1,-1 0 1,-3-2 0,-10-4 3283,11 7-3599,3 0-539,1 1 0,-1-1 0,0 0 0,1 0 0,-1 0-1,0 0 1,1 0 0,-1 0 0,0 0 0,1 0 0,-1 0-1,0 0 1,1 0 0,-1 0 0,0 0 0,1 0 0,-1-1-1,0 1 1,1 0 0,-1-1 0,1 1 0,-1 0-1,1-1 1,-1 1 0,0-1 0,1 1 0,0-1 0,-1 1-1,1-1 1,-1-1 1548,-23-14 2866,20 12-4516,-2 3 0,12-1 0,-6-2 0,-10 2 0,-16 2 0,-12 0 0,34 0 0,-1 1 0,0-1 0,1 1 0,-1 0 0,0 0 0,1 0 0,-1 1 0,-5 2 0,5-2 0,1-1 0,0-1 0,0 1 0,0-1 0,0 1 0,0 1 0,0-1 0,0 0 0,1 1 0,-1 0 0,1-1 0,-1 2 0,1-1 0,0 0 0,0 1 0,0-1 0,0 1 0,0 0 0,0 0 0,1 0 0,-1 0 0,-1 5 0,-4 7 0,6-12 0,0 0 0,0 1 0,0 0 0,1-1 0,-1 1 0,1 0 0,0 0 0,0 0 0,0 0 0,1 0 0,-1 4 0,-5 40 0,4-39 0,1 1 0,-1 0 0,2 1 0,-1-1 0,3 19 0,72 340 0,-40-253 0,-22-80 0,16 74 0,-16-45 0,-7-44 0,-1 0 0,-1 0 0,0 23 0,-3-43 0,0 0 0,0 0 0,0 0 0,0 0 0,0 0 0,0 0 0,0-1 0,-1 1 0,1 0 0,0 0 0,-1 0 0,1 0 0,0 0 0,-1 0 0,1-1 0,-1 1 0,1 0 0,-1 0 0,0 0 0,-1 0 0,-1 2 0,-3 3 0,5-9 0,4-8 0,-2 10 0,-1 0 0,0 0 0,0-1 0,0 1 0,0 0 0,1 0 0,-1 0 0,-1-1 0,1 1 0,0 0 0,0 0 0,0 0 0,-1-1 0,1 1 0,-1 0 0,1 0 0,-1 0 0,1 0 0,-2-2 0,-2-7 0,-7-44 0,8 37 0,0 0 0,-2-1 0,0 1 0,-10-24 0,5 18 0,1 0 0,1-1 0,-9-41 0,-4-77 0,14 86 0,4 27 0,3-54 0,1 37 0,-1 33 0,2-1 0,0 1 0,0 0 0,1 0 0,1 0 0,0 1 0,1-1 0,0 1 0,1 0 0,1 0 0,9-13 0,-10 16 0,0 0 0,1 0 0,1 1 0,-1 0 0,1 0 0,1 1 0,-1 0 0,1 0 0,0 1 0,1 0 0,0 0 0,0 1 0,17-6 0,24-2 0,48-16 0,-94 26 0,1 2 0,0-1 0,-1 1 0,1 0 0,0 0 0,0 0 0,0 1 0,0 0 0,0 0 0,0 1 0,0-1 0,-1 1 0,1 1 0,0-1 0,0 1 0,-1 0 0,1 0 0,-1 1 0,0-1 0,9 7 0,-12-7 0,0 1 0,0-1 0,-1 1 0,1 0 0,-1-1 0,1 1 0,-1 0 0,0 0 0,0 0 0,-1 0 0,1 0 0,-1 0 0,1 0 0,-1 0 0,0 0 0,0 0 0,0 0 0,-1 6 0,-12 57 0,13-64 0,-4 14 0,4-11 0,-1-1 0,0 0 0,0 0 0,0-1 0,-1 1 0,1 0 0,-1 0 0,-2 4 0,-11 15 0,10-13 0,-1 0 0,-1-1 0,0 1 0,0-1 0,0-1 0,-13 12 0,11-14 0,-1 1 0,0 0 0,0 0 0,-1-1 0,0 0 0,-17 6 0,-10 2 0,27-4 0,17-6 0,12-4 0,-10 0 0,1-1 0,-1-1 0,1 0 0,11-4 0,16-3 0,-15 7 0,-1 0 0,0 2 0,0 0 0,0 1 0,0 1 0,0 1 0,0 1 0,0 0 0,36 15 0,-52-17 0,1 0 0,-1 0 0,0 1 0,0 0 0,-1 0 0,1 0 0,-1 0 0,1 1 0,-1-1 0,4 6 0,22 38 0,-27-42 0,-1 0 0,1 0 0,-1 0 0,0 1 0,-1-1 0,1 0 0,-1 0 0,0 1 0,0-1 0,-1 0 0,0 1 0,1-1 0,-2 0 0,1 0 0,-1 0 0,1 0 0,-2 0 0,1 0 0,0 0 0,-1-1 0,0 1 0,0-1 0,-4 5 0,-4 4 0,-1 0 0,0-1 0,0 0 0,-2 0 0,-25 16 0,16-15 0,-2-1 0,0-1 0,0-1 0,-1-1 0,-39 8 0,-22 8 0,75-22 3,0 0 0,0-1 0,0 0 0,0-1 0,0 0 0,-20-2 0,-71-12-183,82 9 8,6 2-489,6 1 101,0 0 0,1 0 0,-1-1 1,1 0-1,0-1 0,-1 0 0,1 0 0,0-1 0,1 0 0,-9-5 0,14 7 163,0 0 0,0-1 0,1 1 0,-1 0 0,1-1 0,-1 1 0,1-1 0,0 1 0,0-1 0,0 1 0,1-1 0,-1 0 0,0 1 0,1-1 0,0 0 0,0 0 0,0 1 0,0-1 0,0 0 0,0 0 0,1 1 0,-1-1 0,1 0 0,1-2 0,0-5-1136,1-1 1,1 1-1,0 0 1,9-17-1,-8 21 1031,1-1-1,-1 1 1,1 0 0,0 0 0,0 1-1,0-1 1,1 1 0,0 1-1,0-1 1,8-3 0,47-21-1489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15 776,'-57'47'4384,"52"-42"-3454,0 0 0,0 0-1,0 1 1,1 0 0,0 0-1,0 0 1,0 0 0,-2 7-1,6-11-647,0-1 0,-1 1 0,1-1 0,0 1 0,1-1 0,-1 0 0,0 1 0,0-1 0,1 1 0,-1-1 0,0 0 0,1 1 0,0-1 0,-1 0 0,1 1 0,0-1 0,-1 0 0,1 0 0,0 0 0,0 1 0,0-1 0,0 0 0,0 0 0,1-1 0,-1 1 0,0 0 0,0 0 0,3 1 0,39 18 3715,-20-13-2786,0-1-1,0-2 0,1 0 0,33 0 1,93-7-198,-88-2-1105,0-2 0,-1-2 0,60-19 0,-114 25-789,0 0-1,0 0 1,0-1-1,-1 1 1,0-2 0,11-8-1,-9 7-1225,0 0 0,1 0 0,13-6 0,2 2-1215,-14 6 2001,-1 0-1,0 0 1,0 0-1,0-1 1,0 0-1,-1-1 1,0 0-1,11-10 1,4-6-845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72 171 152,'0'0'259,"1"-1"0,-1 1-1,0-1 1,0 1 0,0-1 0,-1 1-1,1-1 1,0 0 0,0 1 0,0-1 0,0 1-1,0-1 1,-1 1 0,1-1 0,0 1-1,0 0 1,-1-1 0,1 1 0,0-1 0,-1 1-1,1-1 1,0 1 0,-1 0 0,1-1-1,-1 1 1,1 0 0,-1-1 0,1 1 0,-1 0-1,1 0 1,-1 0 0,0-1 0,-19 2 4842,-1-1-2520,17-1-2289,4 1-182,-1 0-1,1 0 0,-1 0 1,1 0-1,0 0 1,-1 0-1,1 0 0,-1 0 1,1 0-1,0 0 1,-1-1-1,1 1 0,0 0 1,-1 0-1,1 0 1,0-1-1,-3-11 10861,-5 12-9516,29-7 284,-21 7-1736,0 0 0,0 0 0,0 0 0,1 0 0,-1 0 0,0 0 0,0 0 0,0 0 0,1 0 0,-1 0 0,0 0 0,0 0 0,0 0 0,1 0 0,-1-1 0,0 1 0,0 0 0,0 0 0,0 0 0,1 0 0,-1 0 0,0 0 0,0 0 0,0-1 0,0 1 0,0 0 0,1 0 0,-1 0-1,0 0 1,0-1 0,0 1 0,0 0 0,0 0 0,0 0 0,0 0 0,0-1 0,0 1 0,0 0 0,0 0 0,0 0 0,0-1 0,1 1-2,-1-1 0,0 1 0,0-1 0,0 1-1,0-1 1,0 1 0,1-1 0,-1 1 0,0 0 0,0-1-1,1 1 1,-1-1 0,0 1 0,1 0 0,-1-1 0,0 1 0,1 0-1,-1-1 1,0 1 0,1 0 0,-1 0 0,1-1 0,-1 1-1,1 0 1,-1 0 0,1-1 0,40-14 0,-1 2 0,2 2 0,49-8 0,35-2 0,-71 12 0,-36 5 0,0 1 0,32-1 0,114-3 0,-5-7 0,-154 14 0,0-1 0,0 1 0,0 0 0,0 1 0,0-1 0,0 1 0,0 1 0,0-1 0,0 1 0,-1 0 0,1 0 0,0 0 0,-1 1 0,0 0 0,0 0 0,0 0 0,0 1 0,0 0 0,-1 0 0,1 0 0,-1 0 0,6 8 0,-5-5 0,1 2 0,-1-1 0,0 0 0,-1 1 0,0 0 0,0 0 0,-1 0 0,0 1 0,0-1 0,-1 1 0,-1 0 0,2 19 0,-16 177 0,0-48 0,11-119 0,-2-1 0,-11 47 0,0 3 0,6 10 0,3 132 0,7-189 0,-6-35 0,-43-3 0,45-3 0,0 0 0,0 0 0,0 0 0,0-1 0,0 1 0,0-1 0,0 1 0,0-1 0,0 0 0,1 0 0,-1 0 0,-4-3 0,7 3-4,0-1 0,0 1 0,0 0 0,1 0 0,-1 0 0,1 0 0,-1-1 0,1 1 0,-1 0 0,1 0 0,0 0 0,-1 0 0,1 0 0,0 0 0,0 1 0,0-1 0,0 0 0,0 0 0,0 0 0,0 1 0,0-1 0,1 0 0,11-12-1553,23-63-10855,-35 73 11711,1-1 0,-1 0 0,0 0-1,0 0 1,-1 1 0,1-1 0,-1 0 0,0 0-1,0 0 1,0 0 0,-2-6 0,2 4-152,-1 1 0,1 0 0,0 0 0,0-1 0,1 1 0,0-6 0,10-16-1524,2-2 545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78 124,'-122'20'13905,"114"-14"-8369,1 4-3703,6-10-1684,1 1 0,-1-1 1,1 1-1,-1-1 0,1 1 0,0-1 0,-1 1 1,1-1-1,0 1 0,-1 0 0,1-1 0,0 1 1,0-1-1,-1 1 0,1 0 0,0-1 0,0 1 1,0 0-1,0-1 0,0 1 0,0 0 0,0-1 1,0 1-1,0 0 0,0-1 0,1 1 0,-1 0 1,0-1-1,0 1 0,0-1 0,1 1 0,-1 0 1,0-1-1,1 1 0,-1-1 0,1 1 0,-1-1 1,0 1-1,1-1 0,0 1 0,1 0 19,0 1 0,0-1 0,0 0 0,0 0 0,0 0 0,0 0 0,0-1 0,0 1 0,0-1 0,3 1 0,137 2 2883,-85-4-2764,64-5-255,126-21-1,-106 10-28,135-33-3,-210 34-55,-66 16-251,1 0 0,-1 0 0,1 0 1,-1 0-1,1 0 0,-1 0 0,1 0 1,-1 0-1,1 0 0,-1-1 0,1 1 1,-1 0-1,0 0 0,1 0 0,-1-1 1,1 1-1,-1 0 0,1-1 0,-1 1 0,0 0 1,1-1-1,-1 1 0,0-1 0,0 1 1,1 0-1,-1-1 0,0 1 0,0-1 1,1 1-1,-1-1 0,0 1 0,0-1 1,0 1-1,0-1 0,0 1 0,0-1 1,0 1-1,0-1 0,0 1 0,0-1 1,0 1-1,0-1 0,0 1 0,0-1 1,0 1-1,-1-1 0,1 1 0,0-1 1,0 1-1,0-1 0,-1 1 0,1 0 0,0-1 1,-1 1-1,1-1 0,0 1 0,-1 0 1,0-1-1,-1 0-234,1-1-1,-1 1 1,0 0 0,1 0-1,-1 0 1,0 0 0,0 0-1,0 0 1,0 1 0,0-1-1,0 1 1,0-1-1,0 1 1,0 0 0,0 0-1,0 0 1,-3 0 0,-29 6-2106,-4 1 622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2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44 336,'12'0'1436,"-9"0"-1085,0 0 0,-1 0-1,1 0 1,0 0-1,0 0 1,-1 0 0,1-1-1,0 0 1,-1 1 0,1-1-1,6-3 5747,-39 4 4079,45 0-7394,-39 11 2456,7-7-2971,17-4-2254,0 0 0,-1 0 0,1 0 0,0 0 0,-1 0 0,1 0 0,0 0 0,0 0 0,-1 0 0,1 0 0,0 0 0,0-1 0,-1 1 0,1 0 0,0 0 0,-1 0 0,1 0 0,0 0 0,0-1 0,0 1 0,-1 0 0,1 0-1,0-1 1,0 1 0,0 0 0,-1 0 0,1 0 0,0-1 0,0 1 0,0 0 0,0-1 0,0 1 0,0 0 0,0 0 0,0-1 0,0 1 0,0 0 0,0-1 0,2 0 58,28 0-70,40-6-1,3 0 0,45-7 0,55 0 0,-161 15 0,0 0 0,22 6 0,-16-3 0,-16-3 0,0-1 0,0 1 0,0 0 0,0 0 0,0 1 0,0-1 0,0 0 0,-1 0 0,1 1 0,0-1 0,-1 1 0,1 0 0,-1-1 0,0 1 0,1 0 0,-1 0 0,0 0 0,0 0 0,0 0 0,-1 0 0,1 0 0,0 0 0,-1 0 0,1 0 0,-1 4 0,3 9 0,-2 0 0,0 26 0,-1-33 0,-1 11 0,0 1 0,-2 0 0,-1 0 0,0-1 0,-1 0 0,-1 0 0,-1 0 0,-12 24 0,7-1 0,11-36 0,-1 1 0,1 0 0,-1-1 0,0 1 0,-6 9 0,-6 5 0,0-2 0,-27 28 0,21-26 0,-9 5 0,24-23 0,1 0 0,-1 1 0,1-1 0,0 1 0,0 0 0,1 0 0,-1 0 0,1 1 0,-3 4 0,-1 0 0,6-9 0,0 1 0,1-1 0,-1 1 0,1-1 0,-1 1 0,1-1 0,-1 1 0,1 0 0,-1-1 0,1 1 0,0 0 0,-1-1 0,1 1 0,0 0 0,0-1 0,-1 1 0,1 0 0,0 0 0,0-1 0,0 1 0,0 1 0,2 5 0,9-1 0,-3-4 0,1-1 0,-1 0 0,1 0 0,0-1 0,-1 0 0,11-2 0,12 0 0,0 2 0,13 0 0,77 8 0,-110-6 0,1 0 0,-1 0 0,0 1 0,0 1 0,0 0 0,0 0 0,0 1 0,-1 0 0,0 1 0,0 0 0,15 13 0,-22-15 0,1 0 0,-1 0 0,0 1 0,0-1 0,-1 1 0,1-1 0,-1 1 0,0 0 0,0 0 0,-1 0 0,2 9 0,4 8 0,-7-20 0,0-1 0,1 1 0,-1 0 0,0-1 0,0 1 0,-1 0 0,1 0 0,0-1 0,0 1 0,-1 0 0,1-1 0,-1 1 0,0 0 0,1-1 0,-1 1 0,0-1 0,0 1 0,0-1 0,0 0 0,0 1 0,0-1 0,-1 0 0,0 2 0,-3 2 0,-1-1 0,1 1 0,-1-1 0,-9 5 0,5-3 0,0 1 0,1-1 0,-1 2 0,1-1 0,1 1 0,-12 13 0,10-10 0,-1-1 0,-1 0 0,1-1 0,-1-1 0,-1 0 0,0 0 0,-26 10 0,-7 0 0,-51 12 0,-69 9-189,58-24-5137,91-14 1848,1-1 0,-1-1 0,0-1 0,-27-6-1,26 4 461,5-2-83,11-1 623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60 280,'39'-29'5311,"0"-2"9605,-43 34-13138,-26 28 2017,22-23-3299,0 0 0,0 0 0,1 1 0,0-1 0,1 2 0,-1-1 0,2 1 0,-8 18-1,0 2 95,-1-1 0,-20 32 0,16-29-371,-15 35 1,-22 76-205,49-131-15,-1 0 0,0 0 0,0-1 0,-1 0 0,-12 13 0,-12 16 0,10-10 0,2 2 0,-29 56 0,46-81 0,2-6 0,0 1 0,0-1 0,0 1 0,1-1 0,-1 1 0,0-1 0,1 1 0,0-1 0,-1 1 0,1 0 0,0 2 0,2 3 0,8-1 0,2-4 0,0 0 0,0-2 0,0 1 0,0-2 0,18-1 0,-16 0 0,465-59 0,-398 46 0,54-13 0,-112 27-25,-21 1-220,-27-2-4614,-1-4 724,16 4 2315,0 0 0,0-1-1,1-1 1,-15-6-1,22 9 1491,0-1-1,0 0 1,0 0-1,0 0 0,0 0 1,0 0-1,1 0 1,-1-1-1,1 1 1,-1 0-1,1-1 1,0 1-1,0-1 0,0 0 1,1 1-1,-1-1 1,1 0-1,-1 1 1,1-5-1,-2-10-73,2 0-1,1-18 1,1 5 768,-2 16 23,2 1 0,0 0 0,6-23 0,-4 24 186,-1-1-1,-1 0 1,2-22 0,-4 32-391,0-1 0,-1 1 0,1 0 0,-1-1 0,0 1 0,0 0 0,0 0 0,0 0 0,0 0 0,-1 0 0,1 0 0,-1 0 0,0 0 0,0 0 0,-4-3 0,-8-15 1613,12 1 739,2 19-2435,0 1 1,1-1 0,-1 1-1,0-1 1,0 1-1,0-1 1,1 0 0,-1 1-1,0-1 1,0 1-1,0-1 1,0 0 0,0 1-1,0-1 1,-1 0-1,1 1 1,0-1 0,0 1-1,0-1 1,0 0-1,-1 1 1,1-1 0,0 1-1,-1-1 1,1 1-1,0-1 1,-1 1 0,1-1-1,-1 1 1,1-1-1,0 1 1,-1 0 0,1-1-1,-1 1 1,0 0 0,1-1-1,-1 1 1,1 0-1,-1 0 1,1-1 0,-1 1-1,0 0 1,1 0-1,-1 0 1,1 0 0,-2 0-1,0 0 126,1 0 0,-1 0 0,0 1 0,0-1 0,1 1 0,-1-1 0,0 1 0,1 0 0,-1-1 1,1 1-1,-1 0 0,1 0 0,-1 0 0,1 0 0,-1 0 0,1 1 0,0-1 0,0 0 0,0 1 0,0-1 0,0 1 0,0-1 0,0 1 0,0-1 0,0 1 0,1 0 0,-1-1 0,1 1 0,-1 0 0,1-1 0,0 1 0,-1 0 0,1 2 1,-1 10 209,0 0 1,1 0-1,2 20 1,-1-9 118,22 321-447,-18-300-97,28 176-10,-27-181 0,16 65 0,-19-95 0,0 0 0,-1 0 0,0 0 0,-1 1 0,1 19 0,-2-27-3,1 0-1,-1 0 1,1 0 0,0-1-1,1 1 1,-1-1 0,1 1-1,-1-1 1,1 1 0,0-1-1,1 0 1,-1 0 0,0 0-1,1 0 1,-1 0 0,1 0-1,4 2 1,-7-5-62,0 0 0,0 0-1,0 0 1,0 0 0,0 0 0,0 1 0,-1-1-1,1 0 1,0 0 0,0 0 0,0 0 0,0 0-1,0 0 1,0 0 0,-1 0 0,1 0 0,0 0-1,0 0 1,0 0 0,0 1 0,0-1 0,0 0 0,0 0-1,0 0 1,0 0 0,0 0 0,0 0 0,-1 1-1,1-1 1,0 0 0,0 0 0,0 0 0,0 0-1,0 0 1,0 1 0,0-1 0,0 0 0,0 0-1,0 0 1,0 0 0,0 0 0,0 0 0,1 1-1,-1-1 1,0 0 0,0 0 0,0 0 0,0 0-1,0 0 1,0 0 0,0 1 0,0-1 0,0 0-1,0 0 1,0 0 0,1 0 0,-1 0 0,0 0-1,0 0 1,0 0 0,0 0 0,0 0-84,0 1 0,-1-1-1,1 0 1,0 0 0,-1 0 0,1 0 0,0-1 0,-1 1 0,1 0-1,0 0 1,-1 0 0,1 0 0,0 0 0,-1 0 0,1 0 0,0-1-1,-1 1 1,1 0 0,0 0 0,0 0 0,-1-1 0,1 1 0,0 0-1,0 0 1,-1-1 0,1 1 0,0 0 0,0 0 0,0-1 0,0 1-1,-1 0 1,1-1 0,0 1 0,0 0 0,0-1 0,0 1 0,0-1-1,-1-2-855,1 1-1,-1-1 0,1 0 0,-1 1 0,0-1 0,0 0 0,-1 1 0,1-1 0,-3-3 0,-8-21-4408,12 26 5234,0 0 0,0 0 0,0-1 0,0 1 0,0 0 0,0 0 0,1 0 0,-1 0 0,0-1 0,1 1 0,-1 0 0,1 0 0,-1 0 0,1 0 0,0 0 0,-1 0 0,1 0 0,0 0 0,0 1 0,-1-1 0,1 0 0,0 0 0,0 0 0,1 0 0,22-13-1960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84,'-3'0'720,"0"1"-1,1-1 1,-1 1-1,0 0 1,1 0 0,-1 0-1,1 1 1,-1-1-1,1 0 1,0 1 0,0 0-1,-1-1 1,1 1-1,0 0 1,0 0 0,1 0-1,-1 0 1,0 1-1,1-1 1,-1 0 0,1 1-1,0-1 1,0 1-1,-2 4 1,-2 8 1918,0 0-1,-6 31 1,8-23-1818,2 1 1,1-1-1,0 1 0,2-1 0,1 1 1,8 35-1,-7-46-831,-1-1 0,2 1 0,-1 0-1,2-1 1,0 0 0,0 0 0,1-1 0,14 18 0,-19-26-298,-1-1 1,1 1 0,-1 1-1,1-1 1,-1 0 0,0 0-1,0 1 1,0-1-1,0 0 1,-1 1 0,0-1-1,1 0 1,-1 1-1,0-1 1,-1 6 0,0 4-3451,-37-12-16025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10 432,'-8'-10'13984,"7"10"-13666,-22 10 6914,16-5-6206,0 1 0,0 0 0,0 0 0,-6 8 0,5-2 221,0 1 1,1 0-1,-9 26 1,-11 18-567,-11 11-681,-38 58 0,-2-7 0,-21 29 0,94-142 0,-106 153 0,102-147 0,-1 0 0,0 0 0,0-1 0,-18 14 0,10-9 0,16-14 0,0 1 0,0 0 0,0 0 0,0 0 0,0 0 0,1 0 0,-1 0 0,-1 4 0,3-4 0,-1-1 0,0 0 0,0 1 0,0-1 0,0 0 0,0 0 0,-1 0 0,1 0 0,-1 0 0,1 0 0,-1 0 0,0 0 0,1-1 0,-4 3 0,-9 5-27,13-8 16,0 0-1,-1 0 1,1 0 0,0 0-1,-1 0 1,1 0 0,0 0-1,-1-1 1,1 1 0,-1-1-1,1 1 1,-1-1 0,1 1-1,-1-1 1,1 0-1,-1 0 1,0 0 0,1 0-1,-1 0 1,1 0 0,-1 0-1,1-1 1,-1 1 0,1 0-1,-1-1 1,1 1 0,-1-1-1,1 0 1,-1 1 0,1-1-1,0 0 1,-2-1 0,0 0-464,1 1 1,-1-1-1,1 1 0,0-1 1,0 0-1,0 0 1,0 0-1,0 0 1,0 0-1,0 0 0,1-1 1,-1 1-1,1 0 1,0-1-1,0 1 1,-1-1-1,2 0 1,-1 1-1,0-1 0,0 0 1,1 0-1,0 1 1,-1-1-1,1-5 1,-4-23-4442,0 14 2810,-1-2 249,1 0 0,0 0 0,2-1 0,0 1 0,1-28 0,12 3-69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7 240,'0'-1'349,"-27"-3"1141,-17 3 4925,41 1-5994,1 0 0,-1 0 0,1 1-1,0-1 1,-1 1 0,1 0 0,0-1 0,-1 1 0,1 0-1,0 1 1,0-1 0,0 0 0,0 1 0,0-1 0,0 1 0,0-1-1,1 1 1,-1 0 0,0 0 0,1 0 0,-1 0 0,1 0-1,0 0 1,0 0 0,0 0 0,0 0 0,0 1 0,0 1 0,0 0-84,0 0 0,0 0 0,1 0 0,0 0 0,0 0 0,0 0 0,0 0 0,0-1 0,1 1 0,0 0 0,-1 0 0,2 0 0,-1 0 0,0-1 0,1 1 0,-1-1 0,1 1 0,0-1 1,0 1-1,1-1 0,4 5 0,3 2 185,2 0 1,0 0 0,0-1-1,18 11 1,-2-2 394,46 29-506,2-3 0,86 36 0,170 55-616,-245-101 300,217 75-95,-246-79-398,-46-22-740,0-2 1,0 0-1,23 8 1,11 2-3754,-28-6 376,-18-10 4405,0 0 0,0 0 0,0 0 0,1 0 1,-1 1-1,0-1 0,0 0 0,0 0 0,0 0 0,0 0 0,1 1 1,-1-1-1,0 0 0,0 0 0,0 0 0,0 0 0,0 1 1,0-1-1,0 0 0,0 0 0,0 0 0,0 1 0,0-1 1,0 0-1,0 0 0,0 0 0,0 1 0,0-1 0,0 0 0,0 0 1,0 0-1,0 1 0,0-1 0,0 0 0,0 0 0,0 0 1,0 1-1,0-1 0,0 0 0,-1 0 0,1 0 0,0 0 1,0 1-1,0-1 0,0 0 0,0 0 0,-1 0 0,1 0 0,0 0 1,0 0-1,0 1 0,-1-1 0,-19 19-9434,13-10 8901,-16 13-1437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1128 1 1536,'-23'0'7676,"-21"1"2723,39-1-9724,1 1 0,-1 0-1,1 0 1,0 0 0,-1 1 0,1 0-1,0 0 1,0 0 0,0 0-1,0 0 1,0 1 0,1 0 0,-5 4-1,-97 97 3070,-128 162-3778,153-160 34,29-50 0,1-2 0,-60 85 0,99-119 0,10-17 0,-1 1 0,0 0 0,0-1 0,0 0 0,-1 1 0,-4 4 0,1-3 0,5-4 0,-1 0 0,1 1 0,0-1 0,0 0 0,-1 0 0,1 1 0,0-1 0,0 0 0,0 1 0,0-1 0,1 1 0,-1-1 0,0 1 0,1 0 0,-1-1 0,1 1 0,-1 0 0,1-1 0,0 1 0,0 0 0,0 0 0,0-1 0,0 3 0,1 1 0,-1-5 0,0 1 0,-1 0 0,1-1 0,-1 1 0,1 0 0,-1-1 0,1 1 0,-1-1 0,1 1 0,-1-1 0,0 0 0,1 1 0,-1-1 0,0 1 0,1-1 0,-1 0 0,0 0 0,0 1 0,1-1 0,-1 0 0,0 0 0,0 0 0,1 0 0,-2 0 0,-5 1-309,1 0 0,-1-1 1,1 1-1,-1-1 0,0-1 0,-10-1 0,11 0-545,-1 1 0,1-1 0,0 0 0,0-1-1,0 1 1,0-1 0,0 0 0,1-1-1,-1 0 1,1 1 0,0-2 0,0 1 0,0 0-1,1-1 1,0 0 0,0 0 0,0-1 0,-6-9-1,6 7-77,-2 0 0,1 0 0,-1 1 0,-1 0 0,1 0 0,-1 1 0,-12-9 0,9 7 118,1-1 0,0 1 0,0-2 0,-8-9 1,-8-17-1077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87 44,'-12'-24'1867,"10"19"-945,0 1-1,0-1 1,-1 0 0,0 1 0,0-1 0,0 1 0,-5-5 0,-1-2 2111,10 4-505,1 6-2217,-1 1 1,1-1-1,0 1 0,0-1 0,-1 1 0,1 0 0,0-1 1,0 1-1,0 0 0,0 0 0,2 1 0,56 6 3222,-60-7-3513,68 16 2713,0 2 1,79 34-1,-51-17-1310,313 131-413,-277-107-1010,114 59 0,-109-49 7,-83-43-152,-1 1 1,68 48-1,-105-64-971,-13-10 854,-1 0 0,0 1 0,0-1 1,0 1-1,0 0 0,0 0 0,0-1 1,0 1-1,1 2 0,-2-2-55,0-1-1,0 0 1,0 0-1,0 0 1,0-1 0,0 1-1,0 0 1,1 0-1,-1-1 1,0 1 0,1-1-1,-1 1 1,0-1-1,1 1 1,-1-1 0,1 0-1,-1 0 1,0 1-1,1-1 1,2-1 0,33-2-3778,-27 2 3257,108-27-11150,-67 21 9676,10 0 384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15 1768,'-2'-1'3980,"-11"-12"3117,9 13-6155,0 0-417,1-1 1,-1 1 0,1 1 0,-1-1 0,1 0 0,0 1-1,-1 0 1,1-1 0,0 1 0,-1 1 0,1-1 0,0 0 0,0 1-1,0-1 1,-4 4 0,-24 19 2025,22-18-1945,0 0 1,1 1 0,0 0 0,0 1 0,-10 13 0,1 4 426,2 2 0,1 0 0,-18 46 0,0 1-790,22-52-243,0 1 0,2 0 0,1 1 0,1 0 0,-4 26 0,9-41 0,1 0 0,0-1 0,0 1 0,1 0 0,0 0 0,0 0 0,1 0 0,5 12 0,3 6 0,18 33 0,-5-12 0,-15-31 0,-5-9 0,0 0 0,1 0 0,0-1 0,0 1 0,1-1 0,6 8 0,4 3 0,0-1 0,2-1 0,0 0 0,0-2 0,1 0 0,23 13 0,-18-15 0,0-1 0,1-1 0,1-1 0,0-1 0,0-1 0,0-1 0,31 2 0,-17-5 0,-1-1 0,1-2 0,0-2 0,48-9 0,-75 9 47,0 0 1,0-1-1,-1-1 1,0 0-1,0-1 1,0 0-1,14-9 1,-21 12-135,0-1 1,-1 1-1,1-1 1,-1 0-1,0 0 1,0-1 0,0 1-1,0-1 1,-1 0-1,1 1 1,-1-1-1,3-8 1,-4 8-217,0 1 1,0-1-1,-1 1 1,1-1-1,-1 1 0,0-1 1,0 1-1,0-1 1,0 0-1,-1 1 1,-1-5-1,1 2-610,-1 1 0,0 0 0,0 0 0,-1 0 0,0 1 0,1-1 0,-1 0 0,-1 1 0,1 0 0,-6-5 0,-44-35-8804,16 15 4683,11 3 2516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 1436,'-36'8'22146,"58"-3"-16016,6 3-3760,5-5-2199,0-2 1,1 0-1,39-6 0,92-1-2615,-159 5 1039,0 0 1,0-1-1,0 0 0,0 0 1,0 0-1,-1-1 1,1 1-1,-1-1 1,0 0-1,1-1 0,7-7 1,-13 11 1305,1 0 0,-1 0 0,0 0 0,0-1 0,0 1 0,0 0-1,0 0 1,0 0 0,1 0 0,-1-1 0,0 1 0,0 0 0,0 0 0,0 0 0,0-1 0,0 1 0,0 0 0,0 0 0,0 0 0,0-1 0,0 1 0,0 0-1,0 0 1,0 0 0,0-1 0,0 1 0,0 0 0,0 0 0,0-1 0,0 1 0,0 0 0,0 0 0,0 0 0,-1 0 0,1-1 0,0 1 0,0 0 0,0 0 0,0 0-1,-1-1 1,-10-3-2626,-14 3-1526,13 7 2417</inkml:trace>
  <inkml:trace contextRef="#ctx0" brushRef="#br0" timeOffset="0.99">88 284 1840,'-28'21'3235,"-11"12"3114,19-8 2761,20-24-8897,0 0 1,-1 0-1,1 0 1,0 0-1,0 0 0,0 0 1,0 0-1,0 0 1,1 0-1,-1 0 0,0 0 1,0 0-1,1 0 1,-1-1-1,0 1 1,1 0-1,-1 0 0,1 0 1,-1 0-1,1-1 1,-1 1-1,1 0 0,0-1 1,-1 1-1,1 0 1,0-1-1,0 1 0,0-1 1,-1 1-1,1-1 1,0 1-1,0-1 1,1 1-1,2 1 262,-1 0 0,1 0 0,1 0-1,-1 0 1,0-1 0,6 2 0,50 3 76,0-2 0,86-5 0,-82-2-551,176-16 0,-199 14 40,18-2-1264,-18-4-3004,25-9-2924,43-16-3190,-7-6 3405,-52 20 4609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507 117 1308,'1'-12'2125,"-1"11"-1857,0-1 1,1 1-1,-1-1 1,0 1-1,0-1 1,0 1-1,0-1 1,0 0-1,0 1 0,-1-1 1,1 1-1,0-1 1,-1 1-1,1-1 1,-1 1-1,0 0 1,1-1-1,-1 1 1,0-1-1,0 1 1,0 0-1,0 0 1,0 0-1,0 0 0,-2-2 1,2 2-105,0 1 0,0 0 0,1-1-1,-1 1 1,0 0 0,1-1 0,-1 1 0,0-1 0,1 1 0,-1-1 0,0 0-1,1 1 1,-1-1 0,1 0 0,-1 1 0,1-1 0,0 0 0,-1 0 0,1 1-1,0-1 1,-1 0 0,1 0 0,0 1 0,0-1 0,0 0 0,0 0 0,0 0-1,0 0 1,0 1 0,0-1 0,0 0 0,0-1 0,-2 0 387,1 1 1,-1-1-1,0 0 0,0 1 1,0-1-1,0 1 0,0-1 1,0 1-1,-1 0 1,1 0-1,0 0 0,-1 0 1,1 1-1,-1-1 1,1 1-1,-4-1 0,-2 1 341,0 1-1,0 0 0,1 0 1,-1 1-1,0 0 1,-8 3-1,4 0-491,0 0-1,0 1 1,-11 8 0,-8 8-553,-43 41 0,73-62 193,-27 28-40,2 1 0,1 0 0,2 2 0,-22 37 0,29-44 0,10-14 0,-1 0 0,2 1 0,-1-1 0,2 1 0,0 0 0,-6 24 0,7-11 0,0 1 0,1 38 0,2-57 0,1 0 0,0-1 0,0 1 0,0 0 0,1-1 0,0 1 0,1-1 0,-1 0 0,1 0 0,0 0 0,1 0 0,-1 0 0,1 0 0,1-1 0,-1 0 0,1 0 0,-1 0 0,2-1 0,-1 1 0,0-1 0,1 0 0,6 3 0,-3-2 0,0 0 0,0-1 0,1 0 0,-1-1 0,1 1 0,0-2 0,0 0 0,0 0 0,0-1 0,1 0 0,-1 0 0,0-1 0,0-1 0,11-1 0,3-3 0,0 2 0,-1-2 0,-1 0 0,1-2 0,41-18 0,-27 7 0,2 0 0,60-38 0,-85 46 0,0 0 0,-1-1 0,0-1 0,0-1 0,-2 1 0,1-2 0,12-20 0,-19 28 0,-1-1 0,0 0 0,0 0 0,-1-1 0,1 1 0,-2 0 0,1-1 0,-1 0 0,0 0 0,-1 0 0,0 0 0,0 0 0,0 0 0,-2-14 0,-3-6 0,-15-49 0,16 67 0,0 1 0,-1-1 0,-1 1 0,1 0 0,-1 0 0,-1 1 0,0-1 0,-11-11 0,0 3 0,0 1 0,-2 0 0,0 2 0,0 0 0,-1 1 0,-1 1 0,0 1 0,0 1 0,-1 1 0,-33-9 0,32 13-112,1 0 0,-1 2 0,1 1 0,-1 0 0,0 2 0,-42 4 0,45-1-1542,-1 1 0,1 0 0,0 2 0,-23 9 0,34-11-607,1 0 0,-1 0 1,1 1-1,-9 7 0,16-12 2083,1 0-1,0 1 1,-1-1-1,1 0 0,-1 1 1,1-1-1,0 1 1,-1-1-1,1 0 1,0 1-1,-1-1 1,1 1-1,0-1 1,0 1-1,-1-1 1,1 1-1,0 0 0,0-1 1,0 1-1,0-1 1,0 1-1,0-1 1,0 1-1,0-1 1,0 1-1,0 0 1,0-1-1,0 1 0,0-1 1,0 1-1,1-1 1,-1 1-1,0-1 1,1 1-1,16 12-2973,16 1 1040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1188,'33'26'3779,"-16"-13"1675,31 30 0,-44-38-4600,1 1 0,-1-1 1,0 1-1,0 0 1,-1 0-1,1 0 1,-1 1-1,-1-1 1,1 1-1,1 7 1,2 21 2040,-3-20-1826,0-1 0,0 0 1,9 22-1,-4-16-984,-2 0 1,0 0-1,3 23 0,11 38-105,-19-75-58,0-1 0,0 0 0,0 0 1,0 1-1,-1-1 0,0 0 0,0 0 0,0 1 0,-1-1 0,0 0 0,0 1 1,-2 6-1,2-9-299,0 0 1,0 0-1,-1 1 1,1-1-1,-1-1 1,1 1 0,-1 0-1,0 0 1,0-1-1,0 1 1,0-1-1,-1 1 1,1-1 0,-1 0-1,1 0 1,-1 0-1,0 0 1,0-1-1,0 1 1,-4 1 0,3-2-826,3-1 880,0 1-1,1-1 0,-1 1 1,0-1-1,0 0 0,1 1 0,-1-1 1,0 0-1,0 0 0,0 0 1,1 1-1,-1-1 0,0 0 1,0 0-1,0 0 0,1 0 1,-1 0-1,0-1 0,0 1 1,0 0-1,0 0 0,1-1 1,-1 1-1,-1-1 0,-6-1-6202,8 2 6420,0 0 1,-1 0-1,1 0 0,0 0 0,-1-1 1,1 1-1,0 0 0,-1 0 0,1 0 1,0-1-1,0 1 0,-1 0 0,1 0 0,0-1 1,0 1-1,-1 0 0,1-1 0,0 1 1,0 0-1,0 0 0,-1-1 0,1 1 1,0 0-1,0-1 0,0 1 0,0 0 0,0-1 1,0 1-1,0-1 0,0 1 0,0 0 1,0-1-1,0 1 0,0 0 0,0-1 0,0 1 1,0 0-1,0-1 0,1 1 0,-1 0 1,0-1-1,0 1 0,0 0 0,0-1 1,1 1-1,-1 0 0,0 0 0,0-1 0,1 1 1,-1-1-1,11-12-1848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36 60,'-50'-14'9722,"9"7"-2424,40 7-7023,1 0 1,-1 0-1,0 0 0,0-1 0,0 1 1,0 0-1,0 0 0,0-1 0,0 1 1,0 0-1,0-1 0,0 1 0,1-1 1,-1 1-1,0-1 0,0 1 0,0-1 0,1 0 1,-1 0-1,0 0 0,4-4 3514,17 6-2042,207 22 2936,12 2-4995,-214-20 312,4 0 0,54 16 0,-75-18 0,-1 0 0,1 0 0,-1 0 0,0 1 0,0 0 0,0 1 0,-1 0 0,0 0 0,0 0 0,0 0 0,0 1 0,4 6 0,-8-9 0,-1-1 0,0 1 0,1-1 0,-1 1 0,0-1 0,-1 1 0,1 0 0,0-1 0,-1 1 0,0 0 0,1 0 0,-1-1 0,0 1 0,0 0 0,-1 0 0,1 0 0,-1-1 0,1 1 0,-1 0 0,0-1 0,-2 5 0,-3 6 0,0 0 0,-1-1 0,-11 15 0,-1 2 0,10-16 0,-1-1 0,0 0 0,-18 16 0,-2 3 0,5-4 0,-32 24 0,14-14 0,42-36 0,0 0 0,0-1 0,0 1 0,0 0 0,0 0 0,0 0 0,0 0 0,1 0 0,-1 0 0,0 0 0,0 0 0,1 0 0,-1 0 0,0 0 0,1 0 0,-1 1 0,1-1 0,0 0 0,-1 0 0,1 1 0,0-1 0,0 0 0,0 0 0,0 1 0,0-1 0,0 0 0,0 1 0,0-1 0,1 0 0,-1 0 0,0 1 0,1-1 0,-1 0 0,1 0 0,-1 0 0,1 0 0,-1 0 0,1 1 0,0-1 0,0 0 0,0 0 0,0-1 0,-1 1 0,1 0 0,0 0 0,1 0 0,0 0 0,7 5 0,0-1 0,1-1 0,0 1 0,18 4 0,-7-2 0,3 2 0,38 8 0,-47-14 0,-1 0 0,0 1 0,0 1 0,0 0 0,0 1 0,-1 0 0,0 1 0,18 13 0,-1 2 0,-24-18 0,0-1 0,-1 1 0,1 0 0,-1 1 0,0-1 0,0 1 0,-1 0 0,1 0 0,-1 1 0,0-1 0,-1 1 0,1 0 0,3 9 0,19 50 0,-26-63 0,0 1 0,0-1 0,-1 1 0,1 0 0,-1-1 0,1 1 0,-1-1 0,0 1 0,0-1 0,0 1 0,0-1 0,0 0 0,0 1 0,-1-1 0,1 0 0,-1 0 0,0 0 0,1 0 0,-1 0 0,0 0 0,0-1 0,-4 4 0,-3 2 0,0-1 0,1 0 0,-2 0 0,-12 5 0,2-4-54,0 0 1,-1-2-1,0 0 1,0-2-1,0 0 0,-41 0 1,-16-7-4865,74 3 4163,0 1 1,0-1-1,0 0 1,0 0-1,0-1 1,0 1-1,0-1 1,1 1-1,-1-1 1,0 0-1,1-1 0,-4-2 1,6 4 496,0 0 0,0 0 0,0-1-1,0 1 1,0 0 0,1 0 0,-1 0 0,0-1 0,1 1 0,-1 0 0,1-1 0,0 1-1,-1 0 1,1-1 0,0 1 0,0 0 0,0-1 0,0 1 0,0 0 0,0-1 0,0 1-1,0-1 1,1 1 0,-1 0 0,1-1 0,-1 1 0,1 0 0,-1 0 0,1-1 0,0 1-1,-1 0 1,1 0 0,0 0 0,0 0 0,0 0 0,0 0 0,1-2 0,5-3-631,0 0 0,1 0 1,-1 1-1,1-1 0,13-5 0,-15 8 594,42-25-1626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 1904,'0'0'234,"0"-1"0,0 0 1,0 0-1,0 0 0,0 0 0,0 0 0,0 1 0,-1-1 0,1 0 0,0 0 0,-1 0 1,1 1-1,0-1 0,-1 0 0,1 0 0,-1 1 0,1-1 0,-1 0 0,1 0 1,-1 1-1,1-1 0,-1 1 0,0-1 0,1 1 0,-1-1 0,-4-2 3121,5 2-3095,-1 1 0,1 0 0,0-1 0,0 1 0,0 0 0,-1-1 0,1 1 0,0 0 0,0-1 0,0 1 0,0-1 0,0 1 0,0 0 0,0-1 0,0 1 0,0-1 1,0 1-189,0-1 0,0 1 0,0 0 1,0 0-1,0-1 0,0 1 1,0 0-1,0-1 0,0 1 0,0 0 1,0 0-1,0-1 0,-1 1 1,1 0-1,0 0 0,0-1 0,0 1 1,0 0-1,0 0 0,-1 0 1,1-1-1,0 1 0,0 0 0,0 0 1,-1 0-1,1 0 0,0 0 1,0-1-1,-1 1 0,1 0 0,0 0 1,0 0-1,-1 0 0,1 0 1,0 0-1,-1 0 0,1 0 0,0 0 1,0 0-1,-1 0 0,1 0 1,0 0-1,0 0 0,-1 0 0,1 0 1,0 0-1,0 0 0,-1 0 1,1 0-1,-1 1 0,-1-1 360,0 0-1,0 0 1,0 0-1,0 0 1,0 1-1,0-1 1,0 1-1,0-1 1,0 1-1,0 0 1,0 0-1,0 0 1,0 0 0,0 0-1,0 0 1,-1 2-1,1-2-143,1 1-1,0 0 1,0-1-1,0 1 1,-1 0-1,2 0 0,-1 0 1,0 0-1,0 0 1,1 0-1,-1 0 1,1 0-1,-1 3 1,1 6 47,0-1 0,0 0 0,2 0 1,-1 1-1,5 12 0,-2-4-393,-1 5 58,-2-13 0,1 0 0,0 0 0,1 0 0,0 0 0,8 17 0,65 113 0,-67-129 0,0-1 0,1 0 0,1 0 0,-1-1 0,2-1 0,-1 0 0,19 10 0,3 5 0,-27-20 0,1 0 0,-1 0 0,1 0 0,0-1 0,0 0 0,0 0 0,0-1 0,1 0 0,-1 0 0,0-1 0,1 0 0,0 0 0,12 0 0,1-3 0,-1-1 0,1 0 0,35-11 0,-44 10 0,-1-1 0,0 0 0,0-1 0,0 0 0,-1-1 0,0 0 0,0 0 0,-1-1 0,12-12 0,-4 1 0,0 0 0,-2-1 0,21-33 0,-30 43 0,-1-1 0,0 0 0,-1-1 0,4-14 0,-6 21 0,-1 1 0,0-1 0,0 1 0,-1-1 0,1 0 0,-1 0 0,0 1 0,0-1 0,-1 0 0,1 0 0,-1 1 0,0-1 0,-3-6 0,-8-15 0,10 21 0,0 0 0,0 0 0,0 0 0,-1 0 0,0 0 0,0 0 0,-1 0 0,1 1 0,-1 0 0,0 0 0,0 0 0,-9-7 0,-4 64 0,12-39 0,0 0 0,-1 0 0,-9 16 0,7-15 0,1 1 0,-8 22 0,6-2 0,-5 42 0,-1 6 0,10-59 0,2 0 0,-1 28 0,2-29 0,0-1 0,-7 35 0,-1-6 0,2 1 0,3-1 0,2 95 0,3-137 0,0-10-30,0 0 1,0 1-1,0-1 1,0 0-1,0 1 1,0-1-1,0 0 1,0 1-1,0-1 1,0 0-1,-1 0 1,1 1-1,0-1 1,0 0-1,0 1 1,-1-1-1,1 0 1,0 0-1,0 1 1,0-1-1,-1 0 1,1 0-1,0 0 1,-1 1-1,1-1 1,0 0-1,0 0 0,-1 0 1,1 0-1,0 0 1,-1 0-1,1 1 1,0-1-1,-1 0 1,1 0-1,0 0 1,-1 0-1,1 0 1,0 0-1,-1-1 1,-12-1-2185,11 0 714,1 1 1008,1-1 0,-1 1 0,1-1 0,-1 1 0,1-1 0,-1 1 0,1-1 0,0 1 0,0-1 0,0 0 0,0 1 0,0-1 0,0 1 0,0-1 1,0 1-1,1-1 0,-1 0 0,0 1 0,1-1 0,0 1 0,-1 0 0,1-1 0,1-1 0,22-34-7909,16 3 4055,-18 17 2989,16-17-499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1191 93 1052,'0'-56'7250,"0"19"3796,-15 56-1658,-21 41-5545,23-27-3779,2 1 0,-8 37-1,-3 13-66,-3 3 3,4 1 0,-18 162 0,37-104 0,2-93 0,1-33 0,0 0 0,1 0 0,1 0 0,1-1 0,1 1 0,1-1 0,0 0 0,1-1 0,1 1 0,15 23 0,-18-36 0,0 1 0,1-1 0,0 0 0,0 0 0,1-1 0,0 1 0,0-2 0,0 1 0,0-1 0,1 0 0,-1 0 0,1-1 0,0 0 0,0 0 0,14 2 0,5 0 0,0 0 0,0-2 0,42 0 0,-46-3 0,-1-2 0,0-1 0,0 0 0,0-2 0,0 0 0,-1-2 0,0 0 0,0-1 0,0-2 0,-1 0 0,24-16 0,-38 21 0,-1 1 0,0-1 0,0 1 0,0-2 0,-1 1 0,6-8 0,-9 11 0,1 0 0,-1 0 0,0 0 0,0 0 0,0 0 0,0-1 0,0 1 0,0 0 0,-1 0 0,1-1 0,-1 1 0,0 0 0,1-1 0,-1 1 0,0 0 0,0-1 0,-1 1 0,1 0 0,0-1 0,-1 1 0,0 0 0,1 0 0,-2-4 0,-1 3 0,1 0 0,-1 0 0,0 0 0,1 0 0,-1 1 0,0-1 0,-1 1 0,1 0 0,0 0 0,-1 0 0,1 0 0,-1 0 0,0 1 0,1 0 0,-7-2 0,-9-1 0,0 1 0,-19-1 0,21 2 0,-87-5 97,-187 11 0,93 13-1644,2 5-4234,178-20 4931,-122 20-6407,1 6 1,-167 55 0,192-47 4878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51 557 788,'-51'-7'19260,"59"6"-18133,-1 0 1,0 0-1,0-1 1,13-4-1,20-4 689,116-1 2325,77 1-2969,-176 8-1219,989-72 47,-1005 70 0,656-61 0,147-26 0,-516 52 0,119-8 0,-199 26 0,-99 7 0,371-43 0,-284 34 0,-225 21 0,0 0 0,0-1 0,17-6 0,2-1 0,-30 10 0,0 0 0,0 0 0,1 0 0,-1 0 0,0 0 0,0 0 0,0 0 0,0 0 0,1 0 0,-1 0 0,0 0 0,0 0 0,0-1 0,0 1 0,1 0 0,-1 0 0,0 0 0,0 0 0,0 0 0,0 0 0,0 0 0,0 0 0,1-1 0,-1 1 0,0 0 0,0 0 0,0 0 0,0 0 0,0-1 0,0 1 0,0 0 0,0 0 0,0 0 0,0 0 0,0-1 0,0 1 0,0 0 0,0 0 0,0 0 0,0 0 0,0-1 0,0 1 0,0 0 0,0 0 0,0 0 0,0-1 0,-8-6 0,-13-3 0,-2 5-1184,1 1-1,-1 0 1,-42 0 0,5 1-5395,24 1 1541,-43 4-1,-95 18-2793,85-5 5206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65 1532,'17'-9'5775,"1"1"0,27-9 0,14 0 1766,-48 10-5486,-10 6-1851,-1 1 1,1-1-1,0 0 1,-1 1-1,1 0 1,-1-1-1,1 1 1,0-1-1,-1 1 1,1 0-1,0-1 1,0 1-1,-1 0 1,1 0-1,0 0 1,0 0-1,-1-1 1,2 1-1,9 3 199,-12 3-340,-6 1-100,-13 30 37,11-19 0,-1-1 0,-17 25 0,-72 65 0,78-84 0,0-1 0,-1-1 0,-32 22 0,-20 19 0,38-28 0,-44 58 0,-5 0 0,60-66 0,23-24 0,0-1 0,0 1 0,0 0 0,0 0 0,0 0 0,0 0 0,1 0 0,-1 1 0,1-1 0,-1 0 0,1 1 0,0-1 0,0 1 0,0-1 0,0 1 0,0-1 0,1 1 0,-1 0 0,1 0 0,0-1 0,-1 4 0,1-6 0,-1 4 0,17-1 0,20-5 0,1-2 0,-2-1 0,46-14 0,19-2 0,106-20 0,57-9 0,-251 48 0,0 0 0,0-1 0,-1 0 0,18-8 0,-3 6 0,-22 5 0,0-1 0,0 0 0,1 0 0,-1 0 0,0 0 0,0 0 0,0-1 0,0 0 0,0 0 0,5-3 0,-6 2 0,-2 3 0,0-1 0,-1 0 0,1 1 0,0-1 0,0 1 0,0-1 0,0 1 0,0 0 0,0-1 0,0 1 0,0 0 0,0 0 0,0 0 0,0-1 0,0 1 0,0 0 0,0 0 0,0 1 0,0-1 0,0 0 0,2 1 0,-2-1 0,0-1 0,0 1 0,1 0 0,-1-1 0,0 1 0,0 0 0,1-1 0,-1 0 0,0 1 0,0-1 0,0 0 0,0 1 0,0-1 0,0 0 0,0 0 0,0 0 0,0 0 0,1-2 0,-1 2 0,-1-6-157,-12-2-1546,11 8 1371,-1 1 0,0-1 0,1-1 0,-1 1 0,1 0 0,0 0 0,-1 0 0,1-1 0,0 1 0,0-1 0,-1 1 0,1-1 0,0 1 0,0-1 0,1 0 0,-1 1 0,0-1 0,1 0 0,-1 0 0,1 0 0,-1-3 0,-5-17-1846,5 19 2003,0 1 1,0 0-1,0 0 0,0-1 0,1 1 0,-1 0 1,1-1-1,0 1 0,-1-5 0,1 1 68,0 0-1,-1 0 1,0-1 0,0 1-1,0 0 1,-1 0-1,0 0 1,0 0 0,0 0-1,-1 1 1,0-1-1,-4-6 1,2 3 454,1 1 1,1-2-1,-6-17 1,8 20 137,-1 0 0,0 0 0,-1 1 1,1-1-1,-1 1 0,-1-1 0,1 1 0,-7-8 1,-8-11 2008,16 21-1957,-1 1 0,1-1 0,-1 1 1,1 0-1,-1 0 0,0 0 0,-1 0 0,-4-4 0,8 7-514,0 0-1,0 0 0,0 0 1,0 0-1,0 0 0,0 0 1,0 0-1,0 0 1,0 0-1,0 1 0,0-1 1,0 0-1,0 0 0,0 0 1,0 0-1,0 0 1,1 0-1,-1 0 0,0 0 1,0 1-1,0-1 0,0 0 1,0 0-1,0 0 1,-1 0-1,1 0 0,0 0 1,0 0-1,0 0 0,0 0 1,0 1-1,0-1 1,0 0-1,0 0 0,0 0 1,0 0-1,0 0 0,0 0 1,0 0-1,0 0 1,0 0-1,0 0 0,0 0 1,-1 0-1,1 1 0,0-1 1,0 0-1,0 0 1,0 0-1,0 0 0,0 0 1,0 0-1,0 0 0,0 0 1,-1 0-1,1 0 1,0 0-1,0 0 0,0 0 1,0 0-1,0 0 0,0 0 1,0 0-1,0 0 1,0 0-1,-1 0 0,1-1 1,1 6-144,-1-1 121,1-1 0,0 1 0,0 0 0,0-1 0,1 1 0,-1-1 0,4 5 0,6 17 0,16 109 0,-19-101 0,-1 1 0,2 39 0,-7-43 0,2-1 0,1 1 0,13 40 0,28 79 0,-29-103 0,-13-33 0,0-1 0,1 0 0,0 0 0,13 20 0,-7-15 0,-1 0 0,-1 0 0,10 27 0,-7-15 0,-11-27 0,-1 0 0,1-1 0,0 1 0,-1 0 0,1 0 0,0-1 0,0 1 0,0-1 0,0 1 0,0-1 0,1 1 0,-1-1 0,0 1 0,1-1 0,-1 0 0,1 0 0,-1 0 0,1 0 0,-1 0 0,1 0 0,3 1 0,17 10 0,-22-12-23,0 0-1,0 0 1,0 1 0,0-1-1,0 0 1,0 0 0,0 0-1,0 0 1,0 1-1,0-1 1,0 0 0,0 0-1,0 0 1,0 0 0,-1 1-1,1-1 1,0 0 0,0 0-1,0 0 1,0 0 0,0 0-1,0 1 1,-1-1 0,1 0-1,0 0 1,0 0 0,0 0-1,0 0 1,-1 0-1,1 0 1,0 0 0,0 0-1,0 0 1,0 0 0,-1 0-1,1 0 1,0 0 0,0 0-1,0 0 1,0 0 0,-1 0-1,1 0 1,0 0 0,0 0-1,0 0 1,-1 0 0,1 0-1,0 0 1,0 0-1,0 0 1,0 0 0,0 0-1,-1-1 1,1 1 0,0 0-1,-1 0-154,1 0 0,0 0 0,-1 0 0,1 0-1,-1 0 1,1 0 0,-1 0 0,1 0 0,0 0 0,-1 0-1,1 0 1,-1 0 0,1 0 0,0-1 0,-1 1 0,1 0-1,-1 0 1,1 0 0,0-1 0,-1 1 0,1 0 0,0-1-1,-1 1 1,1 0 0,0-1 0,0 1 0,-1 0 0,1-1-1,0 1 1,0 0 0,-1-1 0,1 0 0,0-1-597,1 0 1,-1 1 0,1-1-1,-1 0 1,1 0 0,0 0-1,0 1 1,-1-1-1,1 0 1,0 1 0,1-1-1,-1 1 1,0-1 0,0 1-1,1 0 1,-1-1 0,1 1-1,-1 0 1,1 0-1,-1 0 1,3-1 0,20-9-4507,-1 3 4365,15-1-1131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59 36,'0'-14'2073,"-13"-30"23433,13 58-24103,0-13-814,4 52 2634,11 24-3483,-7-37 457,18 47-197,-22-72 0,2 18 0,1-6 80,-6-24-177,0 0 0,0 0 1,0 0-1,0 0 0,-1 1 0,1-1 1,-1 6-1,0-8-24,-1 0 0,1 0 1,0 0-1,-1-1 1,1 1-1,-1 0 0,1 0 1,-1 0-1,1-1 0,-1 1 1,1 0-1,-1-1 1,0 1-1,1-1 0,-1 1 1,0-1-1,0 1 0,1-1 1,-1 1-1,0-1 0,0 0 1,0 1-1,0-1 1,1 0-1,-1 0 0,0 0 1,0 0-1,0 0 0,0 0 1,0 0-1,0 0 0,0 0 1,1 0-1,-2 0 1,1 0-156,0 0 1,0 0-1,0 0 1,0 0-1,-1 0 1,1 0-1,0 0 1,0 0-1,0 0 1,0-1-1,0 1 1,0 0-1,0-1 1,0 1-1,0-1 1,1 1-1,-1-1 1,0 1-1,0-1 1,0 0-1,0 1 1,1-1-1,-2-1 1,0-24-8180,2 10 4082,0 14 4081,0 0 1,0 0-1,0 0 1,1 0-1,-1 0 1,0 0-1,1 0 1,0 0-1,-1 0 1,1 1-1,0-1 1,0 0-1,0 0 1,0 1-1,0-1 1,0 0-1,0 1 1,3-3-1,19-22-1744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203 192 352,'-108'-22'11622,"76"8"-2053,20 10-6997,0-1 0,0 0 1,-13-7-1,23 10-1830,13-6-549,10-2-193,1 1 0,0 1 0,0 1 0,1 1 0,29-3 0,18-6 0,128-25 0,-172 34 0,-1 2 0,0 1 0,41 0 0,-60 3 0,0 1 0,0 0 0,0 0 0,0 0 0,0 1 0,9 3 0,-14-5 0,0 1 0,0-1 0,1 0 0,-1 1 0,0 0 0,0-1 0,1 1 0,-1 0 0,0 0 0,0 0 0,0-1 0,0 1 0,0 0 0,0 0 0,0 1 0,0-1 0,-1 0 0,1 0 0,0 0 0,-1 0 0,1 1 0,-1-1 0,1 0 0,-1 1 0,0-1 0,1 0 0,-1 1 0,0-1 0,0 0 0,0 1 0,0-1 0,0 1 0,0-1 0,0 0 0,-1 3 0,-10 20 0,0-2 0,-1 1 0,-29 39 0,19-30 0,11-16 0,2 1 0,0 0 0,2 0 0,-8 23 0,13-34 0,1 1 0,0-1 0,1 1 0,-1-1 0,2 11 0,-1-14 0,0-1 0,0 1 0,0 0 0,1 0 0,-1-1 0,1 1 0,0 0 0,0-1 0,0 1 0,0-1 0,0 1 0,1-1 0,-1 1 0,3 2 0,7 2 0,-1 0 0,1-1 0,1 0 0,-1-1 0,1 0 0,-1-1 0,2 0 0,14 2 0,43 17 0,36 12 0,-98-31 0,5 1 0,-1 1 0,1 1 0,-1 0 0,16 12 0,-25-16 0,1 0 0,-1 0 0,0 0 0,0 1 0,0-1 0,-1 1 0,1 0 0,-1 0 0,0 0 0,0 0 0,-1 0 0,1 0 0,-1 0 0,1 0 0,-1 1 0,-1-1 0,1 1 0,0 8 0,-1 6 0,1-14 0,-1 0 0,1 0 0,-1 0 0,0 1 0,-1-1 0,1 0 0,-1 0 0,0 0 0,-1 0 0,1 0 0,-1 0 0,0 0 0,0 0 0,-3 5 0,-6 3 0,1 0 0,-2-1 0,0 0 0,0-1 0,-18 13 0,22-18 0,-1 0 0,0-1 0,0 0 0,-1 0 0,1-1 0,-1 0 0,-12 3 0,-16 1-60,6 0-315,-52 6-1,74-13-653,-1-1-1,0 0 1,0-1 0,-20-3 0,27 3 279,0 0 0,1 0 0,-1-1 0,1 1 0,-1-1 0,1 1 0,0-1 0,0 0 0,0-1 0,-4-2 0,6 4 290,-1 0 0,1-1 0,0 1 0,0 0 0,0-1 0,0 1 0,1-1 0,-1 1 0,0-1 0,1 1 0,-1-1 0,1 1 0,-1-1-1,1 0 1,0 1 0,-1-1 0,1 0 0,0 1 0,0-1 0,0 1 0,1-1 0,-1 0 0,0 1 0,1-1 0,0-2 0,9-18-2507,3-5 579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16 480,'0'-1'236,"0"1"0,-1-1 0,1 0 0,0 1-1,-1-1 1,1 0 0,0 1 0,-1-1 0,1 0 0,-1 1 0,1-1 0,-1 1 0,1-1-1,-1 1 1,0-1 0,1 1 0,-1-1 0,0 1 0,1 0 0,-1-1 0,0 1 0,1 0-1,-1 0 1,0-1 0,0 1 0,1 0 0,-1 0 0,0 0 0,0 0 0,1 0 0,-2 0-1,-1 0 355,1 0 0,-1 0-1,1 0 1,-1 0-1,1 1 1,-1-1 0,1 1-1,-1-1 1,-3 3 0,5-3-471,1 0 0,-1 1 0,1-1 0,0 0 0,-1 0 0,1 0 0,-1 0 0,1 1 1,0-1-1,-1 0 0,1 0 0,-1 0 0,1 0 0,-1 0 0,1 0 0,0 0 0,-1 0 0,1 0 1,-1 0-1,1 0 0,-1 0 0,1 0 0,0-1 0,-1 1 0,1 0 0,-1 0 0,1 0 1,0-1-1,-1 1 0,1 0 0,0 0 0,-1-1 0,1 1 0,0 0 0,-1-1 0,1 0 0,-1 1-13,1 0-1,0-1 0,0 1 0,-1 0 0,1-1 0,0 1 0,-1 0 0,1 0 1,0-1-1,-1 1 0,1 0 0,0 0 0,-1 0 0,1-1 0,-1 1 0,1 0 0,-1 0 1,1 0-1,0 0 0,-1 0 0,1 0 0,-1 0 0,1 0 0,-1 0 0,1 0 0,0 0 1,-1 0-1,1 0 0,-1 0 0,1 0 0,-1 0 0,1 1 0,0-1 0,-1 0 0,1 0 1,-1 1-1,-46 28 4446,44-27-4285,0 0 1,0 0-1,0 1 0,0 0 0,1 0 0,-1-1 0,1 2 0,-1-1 0,1 0 0,-3 6 0,-16 42 1551,7-17-985,4-11-797,0 0 0,2 1-1,1 0 1,0 0 0,2 1 0,1 0 0,1 0 0,1 0 0,2 0 0,0 0 0,7 50 0,0-32-35,-3-13 0,15 51 0,4-19 0,51 93 0,-23-52 0,-31-63 0,2 0 0,2-2 0,32 41 0,94 96 0,-106-126 0,199 185 0,-205-199 0,-21-22 0,1 0 0,38 20 0,-45-27 0,-3-1-54,0-1 1,0 0-1,1-1 1,0 0-1,-1 0 1,1-1-1,0 0 0,0 0 1,10-1-1,-13 0-511,1-2 0,-1 1-1,0-1 1,0 0 0,9-3-1,-9 2-627,0 0 0,0 0 0,-1-1-1,0 0 1,10-7 0,16-9-4648,14 1 1443,-15 7 1410,4-1-49,51-11-1,-79 22 2861,70-14-1812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43 768,'-57'-17'8750,"2"-1"12469,230 11-19189,-120 7-2030,0 3 0,0 2 0,95 22 0,-122-20 0,-1 2 0,0 0 0,0 2 0,-1 1 0,-1 1 0,0 1 0,0 2 0,-2 0 0,23 20 0,-40-30 0,0 1 0,0-1 0,0 1 0,-1 1 0,0-1 0,0 1 0,-1 0 0,0 0 0,-1 0 0,1 1 0,-2-1 0,3 12 0,1 9 0,-3 1 0,2 41 0,0 11 0,6 258 0,-12-248 0,9-15 0,-6-62 0,0-1 0,0 1 0,-2 0 0,0 0 0,-3 26 0,-3-19 0,0 0 0,-13 29 0,3-10 0,13-12 1,0-12 1,2-15-7,0-1-1,0-1 0,-1 1 1,1 0-1,0 0 1,-1 0-1,1-1 1,0 1-1,-1 0 0,1-1 1,-1 1-1,1-1 1,-1 0-1,-2 1 0,-1 0-533,0-1 0,0 1 0,0-1 0,0 0-1,0-1 1,0 1 0,-6-2 0,5 1-666,0-1-1,0 0 1,0-1 0,1 1 0,-1-1-1,1 0 1,0 0 0,-10-8-1,7 4-989,1-1-1,0 1 0,0-1 1,-11-16-1,-4-18-2350,9 13 2653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56 213 1576,'-3'0'483,"-50"-14"18755,75 2-14408,-11 10-3899,-1 1 1,1 0-1,-1 1 0,14 1 0,33-3 796,-19-5-1591,59-19 0,11-2-151,150-34 15,-191 45 0,62-24-2421,-110 41-1753,-19 1 3720,1-1-1,0 0 1,0 0 0,0 0-1,0 0 1,0 1 0,0-1-1,0 0 1,0 0 0,0-1-1,0 1 1,0 0-1,0 0 1,0 0 0,2-1-1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101 199 256,'-49'-4'14559,"11"1"-5406,25 1-4449,20-2-1544,22-3-2225,60-2-935,2-1 0,-59 8 0,35-8 0,2 1 0,-47 7 0,41-8 0,20-6 0,18-3 0,-77 15 0,-20 3 0,-1 1 0,1-1 0,0 0 0,-1 0 0,1 0 0,-1-1 0,1 1 0,-1-1 0,0 0 0,5-3 0,-6 4-9,0 0-1,0 0 1,-1-1 0,1 1-1,0 0 1,-1-1 0,1 1 0,-1 0-1,0-1 1,0 0 0,1 1-1,-1-1 1,0 0 0,0 0-1,0 0 1,-1 1 0,1-1-1,0 0 1,-1 0 0,1 0-1,-1 0 1,0 0 0,0 0 0,0 0-1,0 0 1,0-1 0,0-1-1,-3 2-1137,1-1-1,-1 1 1,0 1-1,0-1 1,1 0-1,-1 1 1,0-1-1,-1 1 0,1 0 1,0 0-1,0 0 1,-4 0-1,-8 1-829,1 0-1,0 1 0,-1 1 0,-13 4 1,6-2 543,-18 4-1363,2 5 520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36,'-19'13'1186,"-4"7"5588,22-19-6140,0 0 0,0 0 0,0 1 0,0-1-1,0 0 1,1 0 0,-1 1 0,0-1 0,1 0 0,-1 1-1,1-1 1,-1 1 0,1-1 0,-1 3 0,2-4-300,-1 1 0,0 0 0,0 0 0,0 0 0,1 0 0,-1-1 0,1 1 0,-1 0 0,1 0 0,-1 0 0,1-1 0,-1 1 0,1 0 0,-1-1 0,1 1 0,0-1 0,-1 1 0,1 0 0,0-1 0,0 0 0,-1 1 0,1-1 0,0 1 0,0-1 0,0 0 0,1 1 0,13 2 609,-1 0 0,1 0-1,0-2 1,0 1 0,18-2 0,12 1-436,227-3-424,-105-2-85,-15-10 2,-88 7-342,-62 7-1365,-14-7-7558,-2 7 2380,-8 0 1591,6-1-1768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75 248,'0'-6'1454,"0"3"-364,0 0 1,0 0-1,0-1 0,0 1 0,-1 0 1,1 0-1,-1 0 0,-1-4 1,-7-2 750,-9-4 2586,19 13-4384,-1 0 1,0 0 0,0 0 0,0 0-1,1 0 1,-1 0 0,0 0 0,0 0-1,0 0 1,1 0 0,-1 0 0,0 0-1,0 0 1,0 0 0,1 0 0,-1-1-1,0 1 1,0 0 0,0 0 0,0 0-1,1 0 1,-1 0 0,0-1 0,0 1-1,0 0 1,0 0 0,0 0 0,0-1-1,0 1 1,1 0 0,-1 0 0,0 0-1,0-1 1,0 1 0,0 0 0,0 0-1,0 0 1,0-1 0,0 1 0,0 0-1,0 0 1,0 0 0,0-1 0,0 1 0,0 0-1,-1 0 1,1 0 0,0-1 0,0 1-1,0 0 1,0 0 0,0 0 0,0-1-1,0 1 1,-1 0 0,1 0 0,0 0-1,0 0 1,0-1 0,9 4 1116,-2-3-444,-11-4-227,-4 3 476,0-1 1,0 2-1,0-1 1,0 1-1,0 0 1,-11 2-1,2-1-317,9-1-417,1 1 0,0 0 0,0 0 0,-1 1 0,1 0 1,0 0-1,0 1 0,1 0 0,-1 0 0,1 0 0,-9 6 0,-3 4-293,1 0 1,-23 25-1,24-23 62,0 1 0,1 0 0,1 2 0,1-1 0,-12 22 0,-1 11 0,-19 44 0,41-82 0,0 0 0,1 0 0,0 1 0,0-1 0,2 1 0,-1 17 0,2-12 0,0 14 0,6 56 0,-4-77 0,0 0 0,1 0 0,0 0 0,1 0 0,0-1 0,1 0 0,0 0 0,12 17 0,-4-8 0,-1-1 0,1 1 0,1-2 0,0 0 0,1-1 0,1 0 0,24 18 0,-33-28 0,0 0 0,0 0 0,10 12 0,-13-13 0,0-1 0,0 1 0,0-1 0,1 0 0,-1 0 0,1-1 0,0 1 0,1-1 0,-1 0 0,0 0 0,1-1 0,6 3 0,8-1 0,-1-1 0,1 0 0,0-2 0,-1 0 0,25-2 0,100-16 0,-115 12 0,45-13 0,-65 15 0,0 0 0,0-1 0,0 0 0,0 0 0,-1-1 0,0 0 0,0-1 0,12-10 0,-7 4 0,-1-2 0,0 0 0,14-21 0,-23 30 0,0 0 0,0 0 0,0-1 0,-1 1 0,0-1 0,0 1 0,0-1 0,-1 0 0,0 1 0,0-1 0,0 0 0,-1 0 0,0 0 0,-1-11 0,-8-26 0,-1 0 0,-3 1 0,-1 0 0,-28-57 0,34 82 0,-1 1 0,0 0 0,-1 0 0,0 1 0,-2 0 0,-19-20 0,21 26 0,1 2 0,1 0 0,1-1 0,-10-12 0,5 8 0,0 1 0,-1 0 0,-1 0 0,1 2 0,-2-1 0,-20-9 0,20 12-56,0 0 0,0 1 1,-1 0-1,-18-3 0,21 6-1308,1 1 1,-1 0-1,-14 0 1,1-1-5075,0 0-4708,26 3 11036,0 0-1,0 0 1,1 0-1,-1 0 1,0 0-1,0 1 1,0-1-1,0 0 1,0 0-1,1 0 0,-1 0 1,0 0-1,0 1 1,0-1-1,0 0 1,0 0-1,0 0 1,0 1-1,0-1 0,1 0 1,-1 0-1,0 0 1,0 1-1,0-1 1,0 0-1,0 0 1,0 0-1,0 1 0,0-1 1,0 0-1,0 0 1,0 0-1,-1 1 1,1-1-1,0 0 1,0 0-1,0 0 1,0 0-1,0 1 0,0-1 1,0 0-1,0 0 1,-1 0-1,1 0 1,0 1-1,0-1 1,0 0-1,0 0 0,0 0 1,-1 0-1,1 0 1,0 0-1,0 0 1,0 1-1,-1-1 1,1 0-1,0 0 0,0 0 1,0 0-1,-1 0 1,1 0-1,0 0 1,0 0-1,0 0 1,-1 0-1,1 0 1,2 12-1794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4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1348,'-1'2'10101,"-8"10"-5350,5 11 2508,-26 43-1129,-2 2-3423,20-36-2471,-24 43-1,32-65-235,0 0 0,0 1 0,1-1 0,1 1 0,-1 0 0,0 21 0,-4 17 0,7-46 0,-1 6 0,-1-1 0,0 1 0,0-1 0,-1 0 0,0 0 0,0 0 0,-1 0 0,0-1 0,-5 9 0,-8 13 3,15-23-14,-1-1 0,0 0 0,1 0 0,-2-1 0,1 1 0,-6 5 0,2-3 213,-2 2-1973,-1 1-1,-1-2 0,-20 14 0,29-21 1231,0 1 1,0-1-1,1 0 0,-1 0 0,0 0 1,0-1-1,0 1 0,-1 0 1,1-1-1,0 1 0,0-1 0,0 0 1,0 0-1,0 1 0,-1-1 0,1-1 1,0 1-1,0 0 0,0-1 1,0 1-1,-1-1 0,1 1 0,0-1 1,0 0-1,0 0 0,0 0 0,1 0 1,-1 0-1,0-1 0,0 1 1,-2-3-1,4 4 423,0-1 1,0 1-1,0 0 1,0-1-1,0 1 1,0-1-1,0 1 1,0-1-1,0 1 1,0-1-1,0 1 1,0 0-1,0-1 1,0 1-1,0-1 1,0 1-1,1-1 1,-1 1-1,0 0 1,0-1-1,1 1 1,-1-1-1,0 1 1,0 0-1,1-1 1,-1 1-1,0 0 1,1 0-1,-1-1 0,1 1 1,-1 0-1,0 0 1,1-1-1,-1 1 1,1 0-1,-1 0 1,0 0-1,1 0 1,-1 0-1,1 0 1,0-1-1,2 0-366,20-12-1581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4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 1380,'11'-3'4491,"-20"4"-1230,7 0-2871,1 0 1,-1 0 0,1-1 0,-1 1 0,1 0 0,-1-1 0,1 0 0,-1 1 0,0-1 0,1 0 0,-1 0-1,0 0 1,1 0 0,-1 0 0,1 0 0,-1 0 0,0-1 0,-1 0 0,-16-1 1711,17-3 328,2 8-1246,0-1-217,-5-1-250,1 1 0,-1 0 0,0 0 0,1 0 0,0 1 0,0-1-1,-5 5 1,6-4-307,-1 0-1,1 0 0,0-1 1,-1 1-1,0-1 1,0 0-1,-4 2 0,3-2-344,0 0-1,1 1 0,-1 0 1,1 0-1,0 0 0,-1 0 1,-4 6-1,-6 9-64,1 0 0,0 1 0,-19 39 0,8-18 0,20-33 0,0 1 0,0 0 0,-6 14 0,-43 129 0,48-126 0,1-1 0,1 0 0,0 1 0,1 34 0,3-27 0,2 0 0,0 0 0,9 36 0,-10-62 0,2 8 0,0-1 0,1 1 0,0-1 0,1 0 0,11 21 0,-1-5 0,-12-22 0,0-1 0,0 1 0,1-1 0,0 0 0,0 0 0,1 0 0,7 7 0,3 3 0,-11-11 0,1 0 0,-1 0 0,1-1 0,0 1 0,0-1 0,1 0 0,8 4 0,113 42 0,-115-47 0,0 0 0,0-1 0,0 0 0,0-1 0,0 0 0,1-1 0,13-2 0,8-1 0,45-11 0,-58 7 0,-1-1 0,1-1 0,-1-1 0,-1 0 0,0-2 0,30-23 0,-16 12 0,-25 17 0,-1 0 0,0-1 0,-1 0 0,1 0 0,-1 0 0,5-10 0,1 1 0,-5 4 0,1-2 0,-2 1 0,0-1 0,0 0 0,4-17 0,-1 2 0,-1 10 0,-6 14 0,1 0 0,-1 0 0,0-1 0,0 1 0,-1-1 0,0 1 0,0-1 0,0 0 0,0 1 0,-1-1 0,0 0 0,0 1 0,-1-1 0,-1-6 0,-5-4 0,0 1 0,-2 0 0,0 0 0,-15-18 0,-15-26 0,19 21 0,-40-55 0,52 82 0,0 0 0,-1 1 0,-1 0 0,0 1 0,0 0 0,0 0 0,-1 1 0,-1 1 0,-12-7 0,-9-2 0,19 8 0,-1 0 0,-1 2 0,-18-6 0,-10 2-833,-49-5 0,2 10-7917,86 6 7562,0-1-1,0-1 1,0 1-1,0-1 1,0 1-1,0-1 1,0-1-1,0 1 1,0-1-1,-8-4 1,26 5-5318,10 1 4262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138 199 256,'-9'-4'1633,"0"0"1,-1 1-1,1 0 1,-17-2-1,-11-5 4026,10-5 1228,27 15-6786,-1 0 0,1 0 0,-1 0 0,1 0 0,0 0 0,-1 0 0,1 0 0,0 0 0,-1 0 1,1 0-1,-1 0 0,1-1 0,0 1 0,-1 0 0,1 0 0,0 0 0,-1-1 0,1 1 0,0 0 0,-1 0 1,1-1-1,0 1 0,0 0 0,-1 0 0,1-1 0,0 1 0,0 0 0,0-1 0,-1 1 0,1 0 0,0-1 1,0 1-1,0-1 0,0 1 0,0 0 0,0-1 0,0 1 0,0-1 0,0 1 0,0 0 0,0-1 0,0 0 1,16-12 2000,31-5-433,464-62 1995,-306 53-3648,-185 25-16,0 0 0,1 1 0,-1 1 0,23 2 0,-36-1 0,0 0 0,0 0 0,0 1 0,0 0 0,0 0 0,-1 1 0,1 0 0,-1 0 0,1 0 0,-1 1 0,0 0 0,0 0 0,-1 0 0,8 8 0,-11-8 0,1 0 0,-1 1 0,1-1 0,-1 1 0,0 0 0,-1-1 0,1 1 0,-1 0 0,0 0 0,-1 0 0,1 0 0,-1 0 0,0 0 0,0 0 0,-1 6 0,-1 14 0,-10 39 0,11-60 0,-57 426 0,55-398 0,0 102 0,4-82 0,1-7 0,2 0 0,12 52 0,-11-69 0,6 11 0,-8-32 0,-1 1 0,0 0 0,0 0 0,-1-1 0,1 14 0,-2-20 0,0-1 0,0 1 0,0-1 0,0 1 0,0-1 0,0 1 0,0-1 0,0 1 0,0-1 0,0 1 0,0-1 0,1 1 0,-1-1 0,0 1 0,0-1 0,0 1 0,1-1 0,-1 1 0,0-1 0,1 1 0,-1-1 0,0 0 0,1 1 0,-1-1 0,0 1 0,1-1 0,0 1 0,16 15 0,-16-11-578,-3-3-825,2-2 1202,0 0 1,0 0-1,-1 0 1,1 0 0,0 0-1,-1 0 1,1 0-1,0 0 1,0 0-1,-1 0 1,1 0-1,0 0 1,-1 0-1,1 0 1,0 0-1,0 0 1,-1 0-1,1 0 1,0 0-1,0 0 1,-1-1 0,1 1-1,0 0 1,0 0-1,-1 0 1,-1-3-2607,2 2 2607,0 1-1,0 0 1,0-1-1,0 1 1,0 0-1,0 0 1,0-1-1,-6-16-6900,5 16 6716,0 0 0,0-1 0,1 1 0,-1 0 0,1 0 1,-1-1-1,1 1 0,-1 0 0,1 0 0,0-1 0,-1 1 1,1-3-1,2-30-5697,9 18 3913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4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18 421 1644,'-3'-4'457,"1"1"-1,0-1 1,0 1 0,1-1-1,-1 0 1,1 0 0,0 0-1,0 0 1,0 0 0,0 0-1,0 0 1,1 0 0,0 0-1,0 0 1,0 0-1,1-1 1,-1 1 0,1 0-1,0 0 1,0 0 0,0 0-1,1 1 1,-1-1 0,1 0-1,0 0 1,0 1-1,4-5 1,1 0-108,1 0 1,0 0-1,0 1 0,1 0 0,0 1 0,0 0 1,1 0-1,-1 1 0,15-5 0,42-17-703,0 4 0,92-20-1,139-12-3696,-37 9-1818,-244 43 5491,160-28-3635,-77 22 2229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18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0 1256,'-28'1'5895,"-46"8"1,50-5-4054,-15 2-220,1 2 0,0 2 0,1 1-1,0 2 1,-35 18 0,14 0 155,1 1 0,-63 49 0,106-70-1547,0 0 0,1 1 0,1 1 1,0 0-1,1 1 0,0 0 0,1 1 1,1 0-1,0 0 0,1 1 0,-7 19 1,14-30-227,0 1 1,0 0-1,0-1 1,1 1-1,-1 0 1,1 0-1,1-1 1,-1 1-1,1 0 1,0-1-1,0 1 1,5 10-1,3 8-9,20 36 1,-21-44 8,-5-12-4,0 1 0,0-1 0,1 0 0,-1 0 0,1 0 0,0-1 0,0 1 0,0-1 0,1 0 0,-1 0 0,1-1 0,0 1 0,-1-1 0,1 0 0,0 0 0,8 1 0,9 2 0,-1 0 0,37 1 0,-22-5 0,0-1 0,0-2 0,0-1 0,57-14 0,-73 10 0,-1-1 0,0-1 0,-1 0 0,1-1 0,-2-1 0,1-1 0,22-21 0,-33 27 0,3-2 0,-1 0 0,0-1 0,0 0 0,-1-1 0,10-13 0,-15 17 0,1 0 0,-1 0 0,0 0 0,0 0 0,0-1 0,-1 1 0,0-1 0,-1 1 0,1-1 0,0-13 0,-2 12 0,0 1 0,-1 0 0,0 0 0,0 0 0,0 0 0,-1 0 0,-5-12 0,0 5 0,0 1 0,-17-21 0,-37-43 0,61 75 0,-1 1 0,1-1 0,-1 0 0,1 1 0,0-1 0,0 0 0,0 1 0,0-1 0,0 0 0,0 0 0,0 1 0,1-1 0,-1 0 0,1-1 0,1 3 0,-1 0 0,0 1 0,1-1 0,-1 0 0,0 1 0,1 0 0,-1-1 0,0 1 0,0 0 0,0 0 0,1 0 0,-1-1 0,0 1 0,0 0 0,0 1 0,0-1 0,-1 0 0,1 0 0,1 2 0,22 29 0,-23-32 0,6 10 0,-1 0 0,0 0 0,0 1 0,-1-1 0,-1 1 0,0 1 0,0-1 0,-1 0 0,0 1 0,2 23 0,10 45 0,-8-55 0,-2 0 0,-1 0 0,0 34 0,-3-16 0,-3-1 0,-9 64 0,11-105 0,-8 38 0,-1 0 0,-25 68 0,6-24 0,19-53 0,-17 40 0,20-57 0,-4 9 0,0-1 0,-2 0 0,0-1 0,-27 34 0,30-43-147,-1 0-1,0-1 1,-1 0 0,0-1-1,-1 0 1,1-1 0,-16 9-1,11-10-651,-53 28-10588,-114 39-1,94-47 7590,-10 2 850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41 824,'-32'-9'2587,"23"5"-1106,-1 0-1,0 1 0,0 0 1,0 1-1,0 0 0,0 1 1,-1 0-1,1 1 1,-20 1-1,32-9 2362,-1 3-1197,6 11-2423,31 29 3066,-33-31-2910,0 1 0,-1-1 1,1 1-1,-1 0 0,6 10 1,12 13 547,4 2-239,34 49 0,-21-26-702,-17-19 15,-1 1 0,32 71 0,-25-45 0,-6-12 0,-3 2 0,18 74 0,-26-86 0,-1 11 0,-2-1 0,-2 1 0,-3 1 0,-3 56 0,0-104 0,0 20 0,-1-1 0,-2 0 0,-7 34 0,7-44 0,-1 0 0,0-1 0,0 1 0,-1-1 0,-1 0 0,0 0 0,-11 16 0,1-7 0,-29 33 0,5-10 0,37-40 0,-1 0 0,0 1 0,-1 0 0,1-1 0,-1 0 0,1 0 0,-1 0 0,0 0 0,0-1 0,0 0 0,0 0 0,-1 0 0,1-1 0,-6 1 0,3-1-200,1 0 0,-1-1 0,1 0 0,-1-1 0,1 1 0,-1-2 0,1 1 0,-12-4 0,14 3-415,1 0-1,0 1 0,0-1 0,0-1 0,0 1 1,0 0-1,0-1 0,1 0 0,-1 0 0,1 0 1,0 0-1,0-1 0,0 1 0,0-1 0,-3-6 1,3 3-664,-1 0 1,1 0 0,1 0 0,-1-1 0,1 0-1,0 1 1,1-1 0,-1-13 0,2 14 698,1 1 1,-1-1 0,1 1 0,1 0 0,-1-1-1,1 1 1,0 0 0,1 0 0,0 0 0,-1 0-1,8-9 1,23-26-1517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4:55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4207 8 5734,'3'-2'0,"-1"2"0,-2 0 0,0 2 0,0-5 0,-1 3 0,-1-4 0,0 5 0,1 1 0,-1 0 0,0 1 0,0-2 0,1 0 0,-2-5 0,1 4 0,-6 1 0,4 2 0,-3 1 0,7-3 0,0 0 0,2 0 0,-1 1 0,-2-1 0,1 1 0,-3 0 0,3-1 0,-3 0 0,2-1 0,0 1 0,0 0 0,-1 6 0,1-2 0,-4 14 0,0-8 0,-3 16 0,2-12 0,-8 19 0,7-19 0,-7 19 0,9-23 0,-4 11 0,7-12 0,-7 17 0,6-16 0,-6 16 0,7-20 0,-4 9 0,5-11 0,-2 8 0,2-8 0,-3 13 0,1-11 0,-5 12 0,5-12 0,-4 8 0,4-8 0,-2 4 0,1-4 0,0 0 0,-2 0 0,1 0 0,-2 3 0,1-2 0,-4 10 0,3-8 0,-6 16 0,6-13 0,-14 17 0,12-16 0,-19 21 0,17-20 0,-16 26 0,17-22 0,-15 27 0,14-24 0,-16 24 0,16-25 0,-16 24 0,16-25 0,-14 29 0,15-29 0,-14 26 0,12-27 0,-18 24 0,15-22 0,-18 32 0,17-28 0,-20 38 0,20-33 0,-21 39 0,21-38 0,-28 51 0,25-48 0,-21 35 0,24-40 0,-21 31 0,18-29 0,-24 40 0,24-41 0,-31 51 0,30-45 0,-6 9 0,0 0 0,6-9 0,-20 31 0,20-38 0,-27 40 0,25-35 0,-29 45 0,32-50 0,-17 27 0,19-30 0,-27 40 0,24-34 0,-31 45 0,32-47 0,-17 28 0,19-30 0,-24 46 0,23-40 0,-27 47 0,30-53 0,-26 38 0,23-35 0,-28 40 0,25-38 0,-28 39 0,26-41 0,-26 40 0,28-39 0,-24 35 0,26-39 0,-24 36 0,24-35 0,-27 39 0,25-38 0,-27 38 0,26-39 0,-26 41 0,26-39 0,-29 39 0,31-39 0,-30 39 0,30-39 0,-29 39 0,29-40 0,-24 37 0,26-39 0,-20 37 0,22-37 0,-24 40 0,23-38 0,-27 45 0,25-42 0,-28 44 0,26-43 0,-19 30 0,18-25 0,-14 27 0,16-26 0,-10 18 0,19-34 0,-14 25 0,12-24 0,-16 34 0,17-35 0,-17 31 0,17-33 0,-21 31 0,18-30 0,-20 32 0,18-28 0,-29 45 0,27-40 0,-27 35 0,29-40 0,-22 29 0,21-27 0,-24 46 0,24-44 0,-28 44 0,27-46 0,-17 17 0,17-18 0,-2 0 0,1 2 0,-19 27 0,16-20 0,-30 44 0,31-46 0,-29 41 0,30-44 0,-26 37 0,29-43 0,-23 31 0,24-32 0,-19 30 0,22-30 0,-14 23 0,19-32 0,-6 15 0,9-21 0,-3 12 0,4-13 0,-9 17 0,5-12 0,-22 29 0,15-21 0,-21 32 0,22-31 0,-9 23 0,16-30 0,-4 12 0,8-21 0,0 3 0,3-9 0,1 1 0,1-1 0,1 1 0,0-1 0,3 2 0,0-1 0,2 1 0,1 2 0,-3-1 0,6 7 0,-6-5 0,8 7 0,-6-8 0,8 5 0,-7-6 0,11 3 0,-10-5 0,15 2 0,-13-3 0,18 0 0,-15-1 0,21 0 0,-18 0 0,24-2 0,-21 1 0,24-4 0,-23 2 0,32-6 0,-28 3 0,25-5 0,-29 5 0,25 0 0,-23 4 0,40 0 0,-38 3 0,37 1 0,-38 0 0,27-1 0,-26 0 0,50-1 0,-37 0 0,57 0 0,-57 0 0,35 1 0,-39 1 0,50 0 0,-44-1 0,50 0 0,-56-1 0,41 0 0,-40 0 0,46-1 0,-44 1 0,51-1 0,-48 1 0,53 0 0,-51 0 0,54 0 0,-55 0 0,55 0 0,-54 1 0,56 0 0,-53 0 0,6-2 0,1 0 0,-5 0 0,7-2 0,-1 1 0,-6 0 0,52-3 0,-59 4 0,41-2 0,-47 1 0,41-4 0,-41 2 0,49-8 0,-46 6 0,50-7 0,-48 6 0,45-4 0,-47 8 0,41 1 0,-47 5 0,39 4 0,-41-4 0,42 1 0,-40-2 0,47-2 0,-43 0 0,40 0 0,-20-2 0,37 1 0,-28 1 0,-9 1 0,-3 1 0,-7 0 0,7 0 0,-1-1 0,-9-1 0,56 0 0,-53-1 0,5-1 0,1 0 0,-5-1 0,15-1 0,1-1 0,-11 1 0,38-3 0,-37 5 0,11 3 0,-10 1 0,34 5 0,-53-3 0,49 4 0,-48-5 0,33 3 0,-31-5 0,61-1 0,-49 0 0,12-1 0,-1 1 0,-15 0 0,41 1 0,-45-2 0,10 0 0,1 0 0,0-2 0,12 1 0,-1-1 0,-12 0 0,7-1 0,-1 0 0,-8 1 0,6 0 0,-2 2 0,-10 2 0,44 3 0,-56 0 0,29 2 0,-38-3 0,23 1 0,-24-4 0,38-2 0,-24 0 0,14-3 0,3-1 0,3 1 0,13-2 0,1 0 0,-5 2 0,7 1 0,0 1 0,-11 0 0,2 3 0,-2-1 0,-11 0 0,47 1 0,-59 0 0,47-1 0,-46-1 0,11 0 0,2-2 0,0-1-684,31-5 684,-34 2 0,0-1-289,0-1 289,-3 1 0,15 3 0,-18 2 0,25 2 0,-39 2 0,15 3 0,-31-2 0,6 2 0,-13-4 663,2-2-663,-7 2 310,1-1-310,0 2 0,-1 2 0,5-1 0,-7 2 0,2-1 0,-4 0 0,3 2 0,-1 1 0,5 8 0,-2-5 0,5 9 0,-2-11 0,3 6 0,-4-9 0,1 2 0,-2-3 0,0-1 0,0 0 0,-1 0 0,0 2 0,7 1 0,-4-2 0,7 1 0,-8-3 0,2 1 0,-3 0 0,0 2 0,-3-1 0,-3 5 0,-2-1 0,-10 13 0,7-8 0,-15 11 0,13-16 0,-29-5 0,16-9 0,-22-11 0,12-6 0,-3-4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4:59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5734,'5'-1'0,"-1"2"0,-1 0 0,-1 4 0,0 1 0,0 4 0,3 10 0,-1-6 0,7 21 0,-5-18 0,8 22 0,-7-22 0,7 21 0,-8-22 0,7 21 0,-7-20 0,11 21 0,-7-21 0,14 22 0,-16-20 0,14 23 0,-12-20 0,17 26 0,-10-26 0,15 24 0,-18-26 0,14 21 0,-16-24 0,15 19 0,-17-21 0,17 18 0,-17-19 0,17 21 0,-15-19 0,17 25 0,-17-23 0,17 26 0,-16-26 0,13 20 0,-14-22 0,13 23 0,-14-21 0,13 22 0,-13-23 0,15 23 0,-11-22 0,22 25 0,-17-22 0,28 27 0,-26-26 0,30 31 0,-29-28 0,29 29 0,-30-31 0,24 24 0,-29-29 0,28 29 0,-28-30 0,26 24 0,-27-27 0,25 22 0,-24-19 0,15 16 0,-17-17 0,20 19 0,-18-16 0,20 23 0,-24-23 0,11 11 0,-13-16 0,18 18 0,-14-16 0,24 21 0,-23-21 0,16 13 0,-17-14 0,22 24 0,-20-20 0,27 23 0,-26-26 0,25 21 0,-22-20 0,26 26 0,-25-23 0,32 31 0,-30-27 0,34 36 0,-34-33 0,23 28 0,-26-30 0,29 38 0,-25-33 0,33 38 0,-34-45 0,26 29 0,-27-29 0,27 28 0,-27-26 0,26 30 0,-28-29 0,28 35 0,-27-35 0,32 37 0,-30-35 0,31 35 0,-32-34 0,32 38 0,-29-38 0,29 40 0,-31-41 0,27 39 0,-29-39 0,29 36 0,-30-39 0,28 33 0,-28-33 0,25 36 0,-25-33 0,26 37 0,-26-37 0,25 35 0,-28-36 0,25 33 0,-24-36 0,25 34 0,-25-33 0,26 37 0,-25-33 0,11 14 0,-15-19 0,0-1 0,-1 0 0,1-1 0,12 17 0,-10-15 0,22 27 0,-23-31 0,22 25 0,-21-27 0,24 26 0,-23-24 0,24 26 0,-25-26 0,19 18 0,-19-20 0,26 28 0,-23-24 0,28 29 0,-34-32 0,19 18 0,-21-21 0,15 17 0,-16-18 0,13 17 0,-15-18 0,11 20 0,-12-20 0,9 20 0,-12-20 0,15 19 0,-11-19 0,17 19 0,-17-19 0,15 19 0,-15-17 0,16 20 0,-17-20 0,16 23 0,-13-19 0,12 27 0,-13-23 0,8 29 0,-11-29 0,10 34 0,-10-33 0,14 29 0,-13-32 0,13 29 0,-13-29 0,7 22 0,-8-26 0,8 20 0,-9-18 0,12 26 0,-12-24 0,9 24 0,-9-26 0,8 23 0,-8-25 0,12 22 0,-11-24 0,5 11 0,-7-14 0,0 1 0,2 0 0,0 2 0,6 6 0,-6-4 0,14 23 0,-10-19 0,23 31 0,-17-30 0,21 23 0,-25-30 0,17 13 0,-19-19 0,10 9 0,-14-10 0,8 13 0,-9-11 0,12 16 0,-13-16 0,11 15 0,-11-16 0,9 13 0,-8-16 0,6 8 0,-8-9 0,6 3 0,-8-3 0,8 7 0,-8-7 0,6 5 0,-6-9 0,2 0 0,-4 0 0,0 1 0,0 1 0,1-2 0,1 0 0,-3-2 0,-3 1 0,0-1 0,-2 1 0,-4 2 0,3-1 0,-8 5 0,8-6 0,-9 6 0,6-5 0,-8 5 0,9-4 0,-14 4 0,10-5 0,-15 5 0,14-4 0,-14 6 0,14-5 0,-17 4 0,18-4 0,-21 3 0,19-4 0,-22 2 0,19-4 0,-26 0 0,21-2 0,-34-8 0,29 1 0,-36-16 0,35 10 0,-31-22 0,34 18 0,-35-17 0,31 23 0,-25-2 0,19 12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02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1395 107 5734,'-5'-6'0,"-1"0"0,-1 3 0,0 2 0,-1 0 0,-5 0 0,6-1 0,-7-2 0,7 1 0,-11-5 0,9 4 0,-15-8 0,13 7 0,-18-5 0,16 6 0,-19-1 0,20 2 0,-18-2 0,17 2 0,-12-1 0,13 3 0,-11-1 0,14 1 0,-15-4 0,13 3 0,-21-1 0,15 2 0,-17 0 0,20 1 0,-21-1 0,20 1 0,-28 3 0,25-1 0,-21 3 0,23-3 0,-9 0 0,13-2 0,-2 1 0,2-1 0,-2 2 0,-4 0 0,3 0 0,-15 2 0,14-1 0,-21 6 0,20-5 0,-23 8 0,21-6 0,-21 7 0,23-8 0,-18 9 0,20-7 0,-20 14 0,18-11 0,-22 18 0,21-15 0,-20 19 0,22-17 0,-17 20 0,20-19 0,-16 22 0,18-20 0,-14 25 0,17-22 0,-12 30 0,13-28 0,-10 32 0,9-32 0,-13 31 0,10-32 0,-5 26 0,13-28 0,1 39 0,3-32 0,1 43 0,-1-40 0,2 35 0,-3-35 0,8 36 0,-3-38 0,9 27 0,-6-31 0,11 29 0,-8-26 0,23 50 0,-18-45 0,28 45 0,-26-49 0,28 32 0,-25-35 0,30 31 0,-27-34 0,31 30 0,-29-30 0,37 24 0,-35-28 0,40 19 0,-39-23 0,16 7 0,-22-10 0,0 0 0,0 1 0,0-1 0,10 4 0,-8-5 0,26 6 0,-24-10 0,39-1 0,-37-6 0,44-9 0,-43 2 0,38-11 0,-40 11 0,33-16 0,-34 13 0,31-17 0,-31 15 0,28-21 0,-32 17 0,25-28 0,-28 24 0,24-27 0,-28 29 0,18-23 0,-23 24 0,9-23 0,-12 22 0,3-17 0,-6 10 0,2-17 0,-3 13 0,0-23 0,-4 30 0,-5-30 0,-2 29 0,-14-29 0,8 28 0,-23-37 0,19 37 0,-15-25 0,18 31 0,-21-18 0,18 17 0,-40-32 0,34 31 0,-30-22 0,31 26 0,-35-23 0,30 21 0,-32-26 0,39 28 0,-13-14 0,18 16 0,-17-16 0,17 18 0,-20-7 0,23 15 0,-14-6 0,14 3 0,-23-19 0,18 15 0,-24-19 0,26 18 0,-21-18 0,21 16 0,-17-15 0,21 17 0,-11-14 0,13 16 0,-4-8 0,8 10 0,0-1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04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1174 360 5734,'-3'-6'0,"-2"-2"0,2 0 0,-5-4 0,3 4 0,-3-3 0,2 5 0,0-1 0,-4-6 0,2 4 0,-7-5 0,6 7 0,-18-11 0,12 9 0,-22-15 0,21 15 0,-20-13 0,21 12 0,-21-10 0,20 11 0,-19-7 0,18 9 0,-20-6 0,21 7 0,-23-11 0,24 10 0,-23-9 0,23 9 0,-22-6 0,22 7 0,-21-4 0,21 8 0,-21-4 0,20 5 0,-20-2 0,20 3 0,-20 0 0,20 2 0,-20 1 0,20 1 0,-21 5 0,21-4 0,-21 7 0,21-6 0,-20 9 0,22-8 0,-18 12 0,19-11 0,-18 24 0,17-18 0,-14 23 0,16-22 0,-8 10 0,10-11 0,-7 25 0,9-17 0,-7 31 0,12-32 0,-4 20 0,6-21 0,2 39 0,0-30 0,5 49 0,-3-48 0,12 37 0,-8-39 0,13 33 0,-10-35 0,15 30 0,-12-30 0,18 30 0,-17-31 0,21 33 0,-20-32 0,24 30 0,-22-32 0,25 27 0,-24-30 0,21 23 0,-23-27 0,17 18 0,-19-21 0,19 12 0,-18-17 0,22 7 0,-20-12 0,24 3 0,-23-6 0,23 0 0,-23-1 0,23 0 0,-23 0 0,22-2 0,-23 1 0,19-6 0,-18 2 0,20-13 0,-22 8 0,21-15 0,-21 14 0,16-15 0,-18 13 0,15-18 0,-16 16 0,5-10 0,-8 11 0,-2-1 0,3 0 0,-3-1 0,4-8 0,-4 6 0,8-20 0,-9 20 0,7-24 0,-9 23 0,1-25 0,-5 22 0,-1-27 0,0 26 0,-2-27 0,0 27 0,-5-25 0,2 27 0,-8-28 0,8 30 0,-10-25 0,7 27 0,-11-15 0,9 17 0,-9-22 0,10 20 0,-6-25 0,10 28 0,-4-15 0,4 18 0,-5-14 0,4 14 0,-9-14 0,8 15 0,-9-13 0,7 12 0,-12-12 0,10 13 0,-16-11 0,15 14 0,-17-7 0,16 11 0,-17 1 0,16 5 0,-10 4 0,17-2 0,-3 5 0,8-7 0,-2 3 0,2-3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06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935 255 5734,'0'-5'0,"0"0"0,0 2 0,-2-1 0,4-2 0,-2 1 0,3-2 0,-4 2 0,-2 0 0,-7-5 0,4 2 0,-10-11 0,8 7 0,-10-11 0,9 13 0,-7-4 0,6 10 0,0 0 0,-1-1 0,1 0 0,-5 4 0,2-2 0,-6 3 0,4-6 0,-2 1 0,-1-3 0,3 1 0,-6-1 0,6 4 0,-17-1 0,17 2 0,-15-5 0,20 1 0,-19-7 0,15 9 0,-18-3 0,19 7 0,-17-2 0,15 4 0,-20 7 0,21-1 0,-18 16 0,19-12 0,-15 10 0,16-11 0,-14 8 0,16-9 0,-10 9 0,12-10 0,-10 12 0,11-12 0,-14 15 0,10-13 0,-12 16 0,12-14 0,-11 10 0,13-13 0,-12 15 0,12-14 0,-6 16 0,9-15 0,-5 16 0,4-14 0,-6 25 0,7-22 0,-5 22 0,9-23 0,-5 18 0,3-19 0,-1 21 0,3-19 0,0 24 0,2-20 0,0 20 0,0-18 0,0 35 0,0-28 0,1 41 0,0-45 0,5 22 0,-2-25 0,11 33 0,-8-26 0,14 39 0,-12-41 0,14 32 0,-13-33 0,17 31 0,-16-32 0,17 28 0,-15-30 0,19 26 0,-16-30 0,23 26 0,-20-27 0,25 22 0,-22-24 0,31 15 0,-29-20 0,32 14 0,-34-15 0,33 9 0,-32-13 0,33 5 0,-31-8 0,36-3 0,-34-3 0,37-9 0,-36 5 0,37-9 0,-36 9 0,32-11 0,-36 11 0,32-13 0,-32 9 0,29-19 0,-31 14 0,27-25 0,-27 22 0,27-27 0,-28 24 0,23-26 0,-29 25 0,17-27 0,-23 27 0,14-38 0,-16 35 0,5-30 0,-8 33 0,1-38 0,-6 32 0,0-35 0,-4 38 0,-5-26 0,2 25 0,-15-39 0,10 39 0,-18-35 0,18 39 0,-19-26 0,18 28 0,-20-26 0,17 28 0,-22-23 0,19 25 0,-25-27 0,25 24 0,-27-29 0,27 28 0,-27-22 0,27 25 0,-14-13 0,17 18 0,-19-11 0,17 16 0,-24-9 0,26 14 0,-18 1 0,19 4 0,-16 0 0,16 0 0,-15-7 0,17-3 0,-7-7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09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51 253 5734,'-8'0'0,"2"0"0,0 0 0,4 0 0,-1 0 0,1 0 0,-1 0 0,-1 0 0,0 0 0,0 0 0,1 0 0,0 0 0,0 0 0,4 1 0,2-2 0,2-1 0,4-3 0,-3 0 0,6-1 0,-3 0 0,13-8 0,-8 6 0,28-13 0,-18 11 0,37-12 0,-31 13 0,40-9 0,-39 9 0,43-8 0,-43 9 0,41-12 0,-42 11 0,31-13 0,-40 12 0,18-6 0,-28 12 0,7-2 0,-14 5 0,0-1 0,-4-1 0,-4 6 0,1-2 0,-3 7 0,4-4 0,-2 0 0,2 0 0,-5 1 0,4-2 0,-6 5 0,3-4 0,-10 5 0,7-4 0,-5 2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0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5734,'3'4'0,"-1"0"0,2 3 0,-2-1 0,1 3 0,0-2 0,-3 0 0,5 8 0,-3-5 0,13 17 0,-6-14 0,12 18 0,-9-17 0,10 22 0,-13-18 0,11 30 0,-12-23 0,15 52 0,-13-42 0,19 58 0,-17-54 0,13 38 0,-12-35 0,6 13 0,-1 2 0,-2-1 0,3 11 0,-2-1 0,-7-18 0,6 34 0,-9-50 0,5 20 0,-7-32 0,2 10 0,-6-24 0,0-2 0,-1-4 0,-2-5 0,0-1 0,-2-8 0,2 5 0,-3-10 0,3 9 0,-6-11 0,5 10 0,-1-7 0,2 9 0,0-2 0,-3 1 0,-1-2 0,0-1 0,1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1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 5734,'-4'-2'0,"2"-1"0,-1 3 0,0-1 0,0 2 0,-1 0 0,2 1 0,-5 4 0,5-2 0,-5 5 0,2-4 0,-5 6 0,3-6 0,-14 14 0,12-9 0,-15 16 0,15-15 0,-13 17 0,13-14 0,-12 21 0,11-18 0,-11 26 0,11-22 0,-8 35 0,11-28 0,-8 33 0,10-33 0,-5 34 0,8-34 0,-4 38 0,5-37 0,2 39 0,2-37 0,6 40 0,-3-38 0,6 39 0,-6-40 0,9 33 0,-10-38 0,14 32 0,-10-32 0,21 33 0,-15-34 0,16 32 0,-19-35 0,14 23 0,-13-29 0,19 16 0,-16-21 0,20 10 0,-19-16 0,24 1 0,-21-7 0,25-4 0,-26 0 0,22-12 0,-23 6 0,24-17 0,-24 13 0,19-22 0,-23 18 0,16-28 0,-18 25 0,12-31 0,-17 29 0,2-30 0,-10 30 0,-9-31 0,0 31 0,-17-28 0,11 30 0,-24-20 0,19 27 0,-37-11 0,32 18 0,-28-4 0,32 9 0,-20 1 0,22 2 0,-26 6 0,30-1 0,-14 8 0,21-6 0,-9 11 0,9-8 0,-5 6 0,5-5 0,2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3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1375 5734,'-2'7'0,"1"0"0,-2-2 0,2-2 0,-1-3 0,1-3 0,2-6 0,1-2 0,0-5 0,3-10 0,-2 4 0,5-24 0,-2 15 0,1-14 0,-1 10 0,-1-2 0,0-3 0,0-2 0,0-21 0,-1 13 0,-2-4 0,0-1 0,-1-2 0,-1-8 0,1 0 0,-1 9 0,-1-5 0,1 1 0,-1 10 0,-1-11 0,-1 2 0,0 14 0,-1-29 0,1 42 0,-1 1 0,0 8 0,2 0 0,4 19 0,3-2 0,-3 6 0,-2 1 0,-1 1 0,0 12 0,2-2 0,4 32 0,-1-16 0,4 20 0,-2-15 0,1 3 0,1 2 0,10 47 0,-5-29 0,3 12 0,2 1 0,0-5 0,3 9 0,-1 0 0,0-10 0,1 4 0,1-2 0,-3-15 0,1-3 0,2-3 0,-5-14 0,23 17 0,-23-36 0,24-1 0,-23-13 0,22-17 0,-24 5 0,16-31 0,-20 21 0,15-43 0,-16 34 0,6-58 0,-12 48 0,-3-10 0,-2 0 0,-2 5 0,-2-8 0,-1 0 0,-2 8 0,-2-8 0,0 1 0,0 9 0,-2-4 0,1 0 0,3 9 0,-10-43 0,12 54 0,-6-25 0,8 38 0,-3-10 0,4 20 0,-4-6 0,4 11 0,-1 0 0,2 4 0,1 2 0,1 0 0,2 9 0,-1-4 0,4 24 0,-3-10 0,6 45 0,-3-27 0,2 16 0,0 3 0,1 2 0,2 14 0,-1 3 0,-1-8 0,2 10 0,0 0 0,-2-14 0,2 7 0,0-1 0,-4-23 0,7 44 0,-10-70 0,0 9 0,-3-23 0,0 4 0,-1-10 0,0 0 0,-1-7 0,-2 1 0,0-2 0,-1-2 0,2 0 0,-4-20 0,4 11 0,-5-14 0,3 13 0,-2-2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4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410 12 5734,'-4'-4'0,"1"1"0,1 0 0,1 2 0,-1 1 0,-1 1 0,-3 2 0,-3 0 0,0 0 0,-11 4 0,7-3 0,-15 9 0,12-7 0,-30 19 0,25-13 0,-31 23 0,34-21 0,-20 18 0,23-17 0,-17 17 0,20-17 0,-11 22 0,16-18 0,-8 35 0,11-24 0,-5 52 0,8-40 0,0 9 0,1 0 0,1-3 0,0 7 0,2 0 0,0-8 0,1 6 0,1-2 0,1-8 0,7 55 0,-5-56 0,10 53 0,-8-55 0,16 46 0,-15-53 0,19 35 0,-19-44 0,23 21 0,-18-31 0,24 4 0,-20-14 0,28-7 0,-25-1 0,35-9 0,-32 4 0,36-13 0,-35 10 0,48-22 0,-46 21 0,38-25 0,-45 25 0,25-20 0,-27 20 0,18-16 0,-24 15 0,12-14 0,-19 16 0,5-7 0,-8 12 0,-6-5 0,-1 6 0,-23-8 0,8 9 0,-14-3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47.7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1 125 5734,'6'-17'0,"1"1"0,0 5 0,-1 1 0,2 1 0,0 2 0,1-2 0,-1 3 0,0-1 0,-4 6 0,0 1 0,-1 3 0,3 3 0,2 3 0,8 15 0,9 13 0,10 23 0,-7-2 0,-6-1 0,-2 3 0,-7-10 0,-2 1-395,6 25 1,-1 3 394,-3-9 0,-3 0 0,0 0 0,-1 0 0,-1-3 0,1-1-260,-2-6 0,-1-3 260,3 25 0,0 2 0,-4-45 0,1 6 0,-4-36 745,-5-20-745,-8-27 0,-6-25 0,-9-24-31,10 35 0,1-3 31,-2-3 0,1-1 0,0-3 0,1 0 0,1 1 0,2-1 0,-1-7 0,1 2 0,-2-21 0,7 35 0,2 2 0,5-4 0,2 3 0,3 9 0,6 4 0,-2 11 0,8-6 0,9 4 0,-4 9 0,13-5 0,6 3 626,4 3-626,9 1 0,7 17 0,-26 10 0,3 46 0,-31-13 0,-6 54 0,-8-40 0,-9 19 0,-1 1 0,-1-4 0,-7 9 0,0-3 0,8-29 0,-9 20 0,16-35 0,3-5 0,3-7 0,10-12 0,1-13 0,29-28 0,-12 9 0,47-31 0,-35 29 0,11 1 0,1 3 0,-5 5 0,9 4 0,0 4 0,-6 9 0,37 14 0,-47 5 0,-2 19 0,-4 5 0,-6 5 0,-5 19 0,-6 1 0,-14-10 0,-10 7 0,-4-1 0,-6-11 0,-10 1 0,-3-3 0,-1-12 0,-12-3 0,-1-4 0,2-12 0,-11-4 0,-1-5 0,7-7 0,-9-3 0,0-3 0,9 0 0,-1-3 0,2-1 0,13 1 0,-26-10 0,45 7 0,-1-8 0,17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20 448,'5'-3'852,"0"1"0,0-1 1,0 1-1,1 0 0,-1 0 0,1 1 0,-1-1 0,1 1 0,0 1 1,-1-1-1,1 1 0,0 0 0,-1 0 0,1 0 0,0 1 1,7 2-1,0-1 151,0-1 1,0 0-1,0 0 1,26-3 0,-3 0 151,-11 2-250,0 1 0,-1 2 0,31 6-1,-46-8-612,-1 2 0,1-1-1,0 1 1,-1 1-1,0 0 1,0 0-1,0 0 1,0 1-1,-1 0 1,0 0-1,13 13 1,-15-11-26,-1 0 1,1 1-1,-2-1 0,1 1 1,-1 0-1,-1 0 1,1 0-1,-1 0 0,-1 0 1,2 16-1,0-4 249,-2-8-378,-1-1 1,0 1-1,-1-1 1,0 0-1,-1 1 1,0-1-1,-5 13 1,-2 15-142,5-14 4,-1-2 0,1 0 0,0 31 0,3-49 0,1 1 0,1 0 0,-1-1 0,1 1 0,0-1 0,0 1 0,1-1 0,-1 1 0,1-1 0,1 0 0,-1 0 0,1 0 0,-1 0 0,8 9 0,-6-10 0,1 0 0,-1 0 0,1 0 0,0 0 0,0-1 0,0 0 0,0 0 0,1-1 0,0 1 0,-1-1 0,1 0 0,0 0 0,0-1 0,0 0 0,0 0 0,0 0 0,0-1 0,0 0 0,0 0 0,0-1 0,8-1 0,11 0 0,-10 1 0,-1-1 0,1 0 0,-1-1 0,0 0 0,0-1 0,14-6 0,-8 3-205,24-13 650,-42 19-576,-1 0-1,1 0 0,0 0 0,-1 0 1,0-1-1,1 1 0,-1 0 1,0-1-1,0 0 0,0 1 0,0-1 1,0 1-1,0-1 0,0 0 1,0 0-1,-1 1 0,1-1 0,-1 0 1,1 0-1,-1 0 0,1-3 0,-2 3-276,1 0-1,-1 1 1,1-1-1,-1 0 1,0 1-1,0-1 1,0 1-1,0-1 1,0 1-1,0-1 1,0 1-1,0-1 1,0 1-1,-1 0 1,1 0-1,0 0 1,-1 0-1,1 0 1,-3-1-1,-17-8-5886,1 6-4870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5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5734,'3'2'0,"0"1"0,-3 0 0,0 1 0,0 1 0,0-2 0,1 2 0,2-2 0,0 4 0,1-3 0,-2 3 0,0-4 0,-2 3 0,0-2 0,3 6 0,-1-4 0,4 12 0,-3-8 0,3 18 0,-4-13 0,8 24 0,-5-19 0,8 32 0,-6-26 0,11 41 0,-9-32 0,12 54 0,-12-45 0,2 6 0,0 1 0,-3-7 0,10 49 0,-12-55 0,6 38 0,-8-45 0,5 41 0,-7-44 0,1 25 0,-2-35 0,3 19 0,-3-23 0,5 12 0,-5-22 0,1-1 0,-1-8 0,-1 2 0,-1-2 0,-1-4 0,1 2 0,-3-17 0,1 8 0,-9-19 0,6 15 0,-6-9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6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1 246 5734,'8'-3'0,"4"-2"0,11 0 0,-3-2 0,10 0 0,-7 0 0,3 0 0,25-6 0,-17 4 0,40-10 0,-42 10 0,40-10 0,-41 9 0,44-13 0,-43 12 0,39-16 0,-44 15 0,25-11 0,-35 15 0,13-4 0,-21 10 0,3-3 0,-8 4 0,-3-1 0,-2 6 0,-1-2 0,0 3 0,1-2 0,-2 0 0,-12 7 0,7-4 0,-8 5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7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 5734,'1'9'0,"0"0"0,2 1 0,-2 1 0,1 1 0,-2 2 0,-2 16 0,1-8 0,-8 35 0,4-27 0,-11 48 0,7-41 0,-9 58 0,8-51 0,-7 54 0,10-56 0,-8 41 0,10-52 0,-5 27 0,6-37 0,0 16 0,2-25 0,3 7 0,1-15 0,7 5 0,-4-7 0,14 3 0,-6-6 0,22-6 0,-15 0 0,28-13 0,-26 10 0,29-13 0,-28 14 0,24-6 0,-29 11 0,19-4 0,-26 7 0,11-2 0,-15 2 0,0 0 0,-3 0 0,0 0 0,-1 1 0,0 0 0,1 0 0,-2 0 0,-1-2 0,-3-1 0,0-1 0,2-2 0,-1 0 0,1-1 0,0 0 0,0-1 0,-1-1 0,-2-9 0,1 2 0,-4-15 0,1-3 0,-5-24 0,2 15 0,-10-29 0,8 40 0,-12-35 0,12 39 0,-10-21 0,12 31 0,-6-12 0,9 18 0,-1-6 0,4 13 0,2-7 0,0 8 0,0 0 0,2 10 0,3 4 0,1 5 0,9 16 0,-5-9 0,11 33 0,-9-18 0,5 26 0,0 6 0,-1 5 0,-3-12 0,0 12 0,-1-10 0,2 22 0,3 11 0,1-1 0,-2-13 0,2 3 0,0-1 0,-5-18 0,0-3 0,-1-4 0,-4-17 0,4 24 0,-10-47 0,4 9 0,-4-22 0,2 3 0,-3-10 0,-2 1 0,0-5 0,-3-4 0,2-1 0,-10-20 0,2 10 0,-5-13 0,5 9 0,3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8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1532 5734,'-1'-6'0,"1"0"0,-1-2 0,1-2 0,1-3 0,1-3 0,1-11 0,1 5 0,11-34 0,-6 24 0,2-18 0,-1-4 0,-3 7 0,-2-9 0,-1 1 0,-1 6 0,-1-8 0,0-2 0,-2-2 0,-2-19 0,1-1 0,-2 17 0,-1-7 0,1 3 0,1 23 0,-6-41 0,4 56 0,2-26 0,3 37 0,-1-14 0,-1 21 0,-5-1 0,3 8 0,-2 1 0,4 4 0,1 8 0,3 1 0,2 27 0,-2-12 0,6 52 0,-2-34 0,4 17 0,2 1 0,0 1-456,-2-11 0,0-1 456,4 6 0,0 1-490,2-1 490,0-1-178,7 18 178,-6-19 0,0-5 0,0 0 0,1-4 0,20 36 0,-23-55 0,12 17 0,-15-30 847,9 1-847,-12-11 527,17-9-527,-14 1 206,21-17-206,-20 7 0,14-29 0,-19 18 0,6-44 0,-11 34 0,1-58 0,-5 51 0,-2-9 0,0 1 0,-2 7 0,-1-6 0,-1 1 0,0 7 0,-10-55 0,9 54 0,-3-7 0,0 0 0,1 7 0,-4-12 0,1 0 0,2 15 0,-10-40 0,14 58 0,-2-15 0,5 23 0,-4-11 0,5 18 0,-4-3 0,6 8 0,-3 0 0,4 11 0,1-1 0,0 9 0,4 5 0,0-1 0,2 10 0,5 12 0,0 9 0,0 3 0,7 24 0,0 13 0,-1 1-217,-3-12 217,1 13 0,-1-1 0,0-12 0,-1 5 0,0-4 0,-2-17 0,0-5 0,-2-3 0,-3-18 0,7 25 0,-12-44 0,5 9 0,-6-20 0,3 3 0,-3-9 0,0-3 0,-5-5 217,-5-17-217,1 8 0,-15-37 0,14 24 0,-9-21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19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390 0 5734,'-5'0'0,"-1"1"0,1 0 0,-2 2 0,-3 0 0,-3 4 0,0 0 0,-17 13 0,12-7 0,-27 21 0,24-16 0,-36 32 0,33-27 0,-22 23 0,31-26 0,-12 22 0,16-19 0,-11 43 0,17-36 0,-4 36 0,11-36 0,2 34 0,0-29 0,11 59 0,-7-54 0,14 51 0,-13-59 0,13 42 0,-15-41 0,14 42 0,-14-43 0,17 40 0,-14-40 0,14 28 0,-13-32 0,22 37 0,-15-36 0,24 33 0,-24-43 0,19 17 0,-20-23 0,23 8 0,-22-15 0,25 1 0,-24-7 0,28-9 0,-24 1 0,29-17 0,-31 11 0,23-15 0,-30 17 0,15-13 0,-21 15 0,7-7 0,-10 13 0,-1-3 0,-5 6 0,-5-5 0,1 4 0,-28 3 0,11 2 0,-19 2 0,14-2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1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23 160 5734,'-4'4'0,"1"-1"0,-1-3 0,2 1 0,-3-3 0,3 2 0,0-2 0,1 1 0,1-2 0,1 1 0,1 0 0,0 1 0,3 0 0,14-3 0,-1 1 0,42-11 0,-23 7 0,12-2 0,2 0 0,-3 0 0,8 0 0,-1 0 0,-8 2 0,42-6 0,-56 9 0,23-2 0,-39 5 0,8 0 0,-18 1 0,3 0 0,-8 0 0,-2 2 0,-4-1 0,-16 9 0,6-2 0,-31 14 0,20-11 0,-50 15 0,42-18 0,-37 8 0,43-11 0,-28 5 0,27-6 0,-31 5 0,37-7 0,-21 0 0,30-3 0,-16-2 0,19 2 0,-8 1 0,11 0 0,1 1 0,5-1 0,6-2 0,1 2 0,4-1 0,0 2 0,19-1 0,-6-1 0,40-12 0,-30 3 0,47-21 0,-44 15 0,38-22 0,-46 23 0,24-14 0,-37 22 0,10-7 0,-20 12 0,-2-1 0,-2 3 0,-7 2 0,2 3 0,-4 6 0,4-2 0,-17 12 0,11-12 0,-10 6 0,13-8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2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186 582 5734,'0'5'0,"-2"1"0,1-3 0,-1 5 0,1-3 0,1 3 0,0-2 0,-1 0 0,-2 6 0,-1-4 0,-2 14 0,1-12 0,-3 16 0,4-13 0,-9 20 0,7-15 0,-8 31 0,6-24 0,-6 40 0,6-32 0,-5 64 0,8-53 0,-2 46 0,7-55 0,3 35 0,0-36 0,14 54 0,-9-55 0,14 34 0,-13-47 0,13 17 0,-9-21 0,29 9 0,-19-18 0,51-7 0,-41-3 0,46-17 0,-50 9 0,20-13 0,-28 10 0,24-29 0,-26 20 0,18-39 0,-30 37 0,3-27 0,-10 28 0,-13-42 0,4 35 0,-24-44 0,16 48 0,-30-33 0,25 34 0,-37-28 0,33 30 0,-39-26 0,39 27 0,-31-29 0,35 28 0,-26-33 0,29 30 0,-25-43 0,27 37 0,-21-48 0,24 45 0,-11-40 0,15 46 0,-1-35 0,8 39 0,6-30 0,3 33 0,10-26 0,-5 28 0,17-21 0,-14 24 0,23-17 0,-20 22 0,26-10 0,-24 17 0,26 0 0,-26 10 0,18 25 0,-23-6 0,9 51 0,-18-32 0,0 9 0,-1 2 0,-1-5 0,-1 4 0,1 0 0,-2-10 0,2 43 0,-3-52 0,-3 32 0,2-41 0,-3 22 0,5-30 0,-1 15 0,1-19 0,-1 7 0,1-9 0,0-1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3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1386 5734,'-2'-8'0,"1"-2"0,5-1 0,1-4 0,3-3 0,4-19 0,-2 6 0,14-55 0,-13 35 0,1-14 0,-1-2 0,-4 4 0,2-8 0,0 0 0,-2 11 0,-2-2 0,0 3 0,-2 13 0,-2-40 0,0 55 0,1-27 0,0 39 0,-1-13 0,-2 25 0,0-5 0,-1 12 0,1 9 0,3 2 0,8 37 0,0-15 0,10 48 0,-9-30 0,4 25 0,1 4 0,1-2 0,-3-15 0,2 9 0,-1-10 0,6 9 0,2 5 0,0-4 0,-2-17 0,2 0 0,0-5 0,-7-19 0,16 13 0,-20-40 0,5-3 0,-5-8 0,2-4 0,-3-5 0,3-3 0,0-18 0,-1 4 0,-2-21 0,-1-4 0,0-4-753,-4-11 0,-1 0 753,-3 3 0,-3-20 0,-1-1 0,1 5 0,-2-10 0,0 4 0,-1 32 0,2 8 0,0 3 0,-1 10 0,-1-43 0,0 47 0,-2-22 0,2 38 0,2 3 0,2 2 1506,1-3-1506,0 8 0,0-3 0,1 10 0,0 1 0,-3 7 0,2 12 0,-4 4 0,7 43 0,-1-21 0,2 18 0,1 3 0,0 3 0,2 20 0,1 2-258,-2-4 258,0-22 0,0 9 0,0-10 0,2 23 0,1 5 0,1-3 0,-2-18 0,0-2 0,-1-4 0,0-17 0,3 32 0,-7-55 0,4 12 0,-4-26 0,1 4 0,-3-13 258,-1-1-258,-2-4 0,-4-16 0,1 6 0,-5-23 0,6 14 0,0-8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4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573 29 5734,'-6'-13'0,"3"6"0,-7 0 0,-2 6 0,2 1 0,-6 1 0,2 1 0,-3 4 0,-32 18 0,20-9 0,-33 21 0,36-19 0,-24 22 0,23-18 0,-29 29 0,33-28 0,-23 32 0,28-28 0,-17 46 0,21-35 0,1 10 0,1 3 0,4-2 0,2 12 0,0 1 0,2-3 0,3 10 0,2 1 0,3-8 0,6 15 0,3 0 0,1-19 0,3 1 0,2-3 0,1-17 0,26 33 0,-20-39 0,34 30 0,-31-42 0,56 13 0,-45-27 0,45-1 0,-48-12 0,40-15 0,-38 7 0,11-8 0,-2-2 0,-11 4 0,41-30 0,-56 34 0,16-15 0,-28 21 0,4-3 0,-12 8 0,0 2 0,-2 1 0,0 1 0,-2 1 0,-2 1 0,-7 2 0,0 2 0,-5 2 0,2 1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6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25 180 5734,'-5'0'0,"0"0"0,2 0 0,1 0 0,-1-1 0,0-1 0,1 2 0,1-5 0,2 4 0,2-4 0,0-1 0,5-2 0,1-1 0,9-12 0,-4 8 0,20-17 0,-15 16 0,29-16 0,-27 19 0,27-6 0,-29 13 0,23 2 0,-24 4 0,14 11 0,-20-2 0,9 27 0,-16-14 0,-3 42 0,-7-32 0,-12 44 0,6-44 0,-16 37 0,14-44 0,-18 33 0,20-42 0,-8 15 0,14-24 0,2 2 0,3-7 0,9-6 0,0-3 0,22-9 0,-12 6 0,18-4 0,-15 7 0,31 6 0,-26 4 0,31 19 0,-40-7 0,12 24 0,-22-17 0,-6 49 0,-6-38 0,-23 53 0,11-56 0,-32 34 0,25-40 0,-37 24 0,32-32 0,-36 15 0,37-22 0,-30 7 0,35-14 0,-17-2 0,26-5 0,-8-11 0,16 3 0,1-24 0,5 15 0,4-14 0,0 12 0,2-3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 2024,'-5'2'2014,"0"0"1,0-1-1,0 0 0,-1 0 0,1 0 1,0 0-1,0-1 0,-1 0 0,1 0 1,-10-1-1,-7 0 3358,23 1-5296,0 0 0,-1 0 0,1-1 0,0 1 0,-1 0 0,1 0 0,0-1 0,-1 1 0,1 0 0,0-1 0,-1 1 0,1-1 0,-1 1 0,1-1 0,-1 1 0,1-1 0,-1 1 0,1-1 0,-1 1 0,1-2 0,-1 1-52,1 0 0,0 0 1,-1 1-1,1-1 0,0 0 0,0 0 1,-1 1-1,1-1 0,0 0 1,0 1-1,0-1 0,0 1 0,0-1 1,0 1-1,0-1 0,1 1 1,10 0 17,-1 0 1,1 1 0,0 0 0,0 1-1,-1 0 1,17 6 0,-4-2-39,56 8-177,20 6-3116,-67-18-74,-49-19-5976,13 15 7991,-11 0-7816,1 10 6813,0 5 397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6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5734,'3'13'0,"0"10"0,1-4 0,-1 9 0,-1-5 0,2 3 0,0 0 0,4 16 0,0-9 0,14 41 0,-9-33 0,5 6 0,1 0 0,-2-5 0,28 45 0,-24-53 0,28 31 0,-29-43 0,11 7 0,-15-21 0,-1-5 0,1-4 0,-2-5 0,7-11 0,-7 0 0,11-32 0,-15 20 0,5-54 0,-15 47 0,-4-39 0,-3 42 0,-17-40 0,9 34 0,-25-44 0,20 50 0,-26-27 0,23 39 0,-31-7 0,29 24 0,-32 16 0,34 0 0,-20 23 0,28-18 0,-16 19 0,20-24 0,-6 8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7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 5734,'-7'1'0,"1"0"0,-3 1 0,-1 2 0,1-1 0,-2 2 0,0 1 0,-15 10 0,9-4 0,-19 14 0,19-11 0,-25 33 0,20-21 0,-25 46 0,30-41 0,-8 48 0,19-41 0,2 48 0,8-47 0,15 51 0,-6-51 0,25 45 0,-18-50 0,11 14 0,-11-27 0,-1-4 0,3-2 0,21 4 0,-16-10 0,34-5 0,-35-9 0,31-21 0,-32 7 0,32-33 0,-34 23 0,25-41 0,-31 37 0,16-43 0,-22 44 0,7-35 0,-14 42 0,1-24 0,-4 31 0,-2-14 0,1 20 0,-2-6 0,2 11 0,0 1 0,1 3 0,4 11 0,-2-1 0,6 28 0,-6-12 0,4 16 0,-3-13 0,1 1 0,0 1 0,1 0 0,3 13 0,-1-13 0,10 30 0,-10-32 0,7 23 0,-9-33 0,2 7 0,-6-17 0,2 0 0,-4-8 0,-2-16 0,2 2 0,-2-25 0,2 12 0,0-49 0,2 31 0,-1-6 0,0-1 0,1 9 0,1-48 0,-1 63 0,6-20 0,-2 38 0,11 2 0,-7 8 0,17 8 0,-12 0 0,20 23 0,-18-10 0,14 29 0,-17-18 0,18 60 0,-18-46 0,1 11 0,-2-2 0,-5-15 0,6 29 0,-9-41 0,3 14 0,-5-26 0,3 4 0,-5-20 0,5-18 0,-1 1 0,7-39 0,-2 25 0,17-55 0,-12 46 0,4-6 0,0 1 0,-1 7 0,24-38 0,-22 49 0,22-21 0,-25 32 0,17-5 0,-21 18 0,16 12 0,-17 6 0,13 37 0,-17-18 0,11 54 0,-12-46 0,8 45 0,-8-53 0,4 26 0,-7-39 0,3 13 0,-5-24 0,2 4 0,-5-10 0,-6-2 0,3-2 0,-18-7 0,9 1 0,-10-7 0,10 0 0,-1-3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9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13 197 5734,'-4'0'0,"0"0"0,2 0 0,0-1 0,1 0 0,2-2 0,2-1 0,1-1 0,2 0 0,1-1 0,2-2 0,1 0 0,9-8 0,-3 4 0,22-18 0,-18 14 0,25-15 0,-5 12 0,13 2 0,-12 6 0,6 7 0,-28 6 0,25 9 0,-25-3 0,15 15 0,-23-8 0,-3 33 0,-8-18 0,-19 64 0,5-51 0,-15 44 0,17-54 0,-9 21 0,11-31 0,-15 14 0,15-26 0,-9 2 0,16-10 0,0-1 0,11-4 0,7-3 0,-1 1 0,15 0 0,-15 3 0,28 4 0,-23-2 0,31 20 0,-33-6 0,14 43 0,-20-26 0,4 49 0,-9-45 0,-10 44 0,-5-47 0,-10 16 0,4-29 0,-2-1 0,-3-2 0,2-1 0,-11 2 0,9-5 0,-24 4 0,22-10 0,-22 1 0,25-6 0,-14-4 0,20-1 0,-13-13 0,15 6 0,-12-24 0,17 13 0,-2-14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29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5734,'-5'6'0,"2"7"0,2 3 0,1 6 0,0-2 0,0 3 0,0 1 0,3 18 0,0-6 0,2 55 0,-1-40 0,2 10 0,2 0 0,4-7 0,3 8 0,3-2 0,1-8 0,0-6 0,4 0 0,12 4 0,24 9 0,-17-26 0,27-15 0,-40-21 0,33-26 0,-38 7 0,24-41 0,-33 32 0,8-49 0,-22 42 0,-17-56 0,1 50 0,-9-7 0,-2-1 0,1 7 0,-6-4 0,-1 1 0,2 8 0,-9-2 0,-1 4 0,7 12 0,-32-14 0,43 30 0,-30 0 0,24 6 0,-24 3 0,29 2 0,-1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31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266 1 5734,'-8'2'0,"0"2"0,0 0 0,-1 4 0,-2 0 0,-1 4 0,-14 20 0,9-8 0,-27 42 0,24-30 0,-25 53 0,28-45 0,1 10 0,3 0 0,5-2 0,4 8 0,4 0 0,6-7 0,6 7 0,2-2 0,3-11 0,6 3 0,3-3 0,-1-13 0,36 23 0,-32-42 0,36-1 0,-36-16 0,37-21 0,-38 6 0,35-35 0,-38 22 0,28-50 0,-34 37 0,0-9 0,-2-2 0,-5 5 0,-2-4 0,-1 2 0,-3 10 0,2-39 0,-7 51 0,1-24 0,-2 34 0,0-10 0,0 20 0,2 4 0,0 11 0,7 30 0,-4-10 0,10 54 0,-10-36 0,3 10 0,-1 1 0,-1-6 0,1 6 0,1-1 0,-2-8 0,6 46 0,-7-57 0,2 27 0,-6-43 0,3 10 0,-4-22 0,7-6 0,-3-8 0,9-45 0,-6 19 0,4-32 0,0 7 0,10-31 0,-4 17 0,1 8 0,0 3 0,-2 16 0,21-44 0,-21 65 0,14-13 0,-15 27 0,27 9 0,-20 9 0,25 36 0,-31-15 0,10 55 0,-18-42 0,6 56 0,-8-56 0,3 38 0,-6-52 0,2 18 0,-2-33 0,2 7 0,-2-15 0,-2 0 0,-1-6 0,-1-14 0,1 0 0,-3-36 0,2 20 0,2-49 0,2 42 0,9-47 0,-2 49 0,23-56 0,-13 56 0,26-38 0,-21 48 0,27-20 0,-26 27 0,31-6 0,-35 22 0,26 19 0,-30 2 0,18 50 0,-24-26 0,1 23 0,-1 3 0,-3-10 0,1 12 0,1-2 0,-3-22 0,10 36 0,-8-52 0,7 20 0,-9-32 0,1 7 0,-8-19 0,0-2 0,-1-2 0,2-5 0,-2-3 0,0-4 0,-2 1 0,-3-3 0,2 0 0,0-1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32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5734,'9'7'0,"0"-2"0,1-3 0,0 1 0,0-2 0,4-1 0,-2-1 0,10-3 0,-6 2 0,26-6 0,-19 3 0,33-5 0,-31 7 0,35 1 0,-31 3 0,34 8 0,-37-3 0,22 17 0,-29-8 0,8 34 0,-21-20 0,-5 45 0,-6-38 0,-12 41 0,8-45 0,-12 26 0,14-37 0,-6 11 0,10-23 0,0 5 0,3-10 0,1-2 0,1-2 0,6-4 0,-2 2 0,17-5 0,-6 4 0,27-3 0,-19 5 0,34 7 0,-30 1 0,28 17 0,-34-9 0,13 27 0,-26-20 0,-7 31 0,-9-28 0,-21 35 0,11-34 0,-30 33 0,25-37 0,-32 24 0,30-30 0,-26 16 0,30-21 0,-15 8 0,21-14 0,-8 1 0,15-5 0,-13-8 0,13-2 0,-7-7 0,9 1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33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 5734,'-3'43'0,"2"12"0,1 2-1025,2 5 1025,2-15 0,2 1 0,3 1 0,7 21 0,-2-17 0,3-2 0,1-1 0,3-1 0,4-1 0,1-3 0,-2-13-78,33 23 78,-32-41 264,28-1-264,-31-17 0,24-33 0,-31 14 0,10-33 0,-20 28 0,-11-57 0,0 43 0,-9-35 0,0 27 0,-16-17 0,9 19 0,-23-13 0,28 48 509,-25 1-509,23 15 330,-27 17-330,24-8 0,-11 11 0,17-13 0,2 1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33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0 5734,'-7'1'0,"1"0"0,-6 2 0,4-1 0,-3 2 0,3 0 0,0 2 0,-8 18 0,6-5 0,-13 41 0,16-27 0,-9 55 0,12-46 0,-1 58 0,6-56 0,8 53 0,-3-58 0,4 20 0,-3-33 0,-1-4 0,3-1 0,-1-2 0,11 5 0,-5-10 0,12 5 0,-11-15 0,18-3 0,-15-3 0,22-7 0,-27 3 0,8-6 0,-15-2 0,-1-8 0,1 0 0,-2-5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5:34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96 5734,'-5'-3'0,"2"2"0,12 17 0,0-3 0,6 14 0,-1 9 0,-6-6 0,4 17 0,-4-9 0,-1 3 0,5 56 0,-6-44 0,3 41 0,-4-45 0,1 16 0,0-20 0,-1 7 0,-3-38 0,-1 1 0,-1-6 0,-3-12 0,2-3 0,-6-28 0,3 12 0,-1-20 0,3 13 0,2-3 0,0-4 0,0-2 0,2-2 0,1 1 0,9-46 0,-5 40 0,11-42 0,-8 61 0,12-16 0,-9 27 0,10-4 0,-14 22 0,15 29 0,-13-10 0,12 42 0,-15-29 0,4 64 0,-9-53 0,1 8 0,-1-3 0,-1-18 0,0 20 0,-1-35 0,0 11 0,-1-19 0,0 3 0,0-15 0,-3-13 0,1 3 0,-4-36 0,4 18 0,3-23 0,1-3 0,1 5 0,3-5 0,1 1 0,-1 12 0,14-36 0,-9 41 0,27-37 0,-8 39 0,26-18 0,-24 30 0,12 1 0,-25 19 0,4 3 0,-7 6 0,-1 4 0,6 15 0,-5 1 0,3 11 0,-7-2 0,-2 3 0,6 40 0,-7-26 0,-2 5 0,-1-2 0,-1-8 0,-1 40 0,-3-56 0,2 24 0,-3-40 0,2 7 0,-1-17 0,-2-2 0,-2-3 0,-2-3 0,-4-2 0,2 2 0,-4-1 0,2 1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34:4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20 828,'4'0'932,"1"0"-1,-1 0 1,1 1-1,0-1 1,-1 1-1,10 3 2141,2-6-2119,-21 2-418,1 1 13,20 0 443,-16-1-914,0 0-1,0 0 1,1 0 0,-1 0 0,0 0 0,0-1-1,0 1 1,0 0 0,0 0 0,1 0 0,-1 0-1,0 0 1,0 0 0,0 0 0,0 0-1,1 0 1,-1 0 0,0 0 0,0 0 0,0 0-1,0 0 1,1 0 0,-1 0 0,0 0 0,0 0-1,0 0 1,0 0 0,0 0 0,1 0 0,-1 0-1,0 1 1,0-1 0,0 0 0,0 0 0,0 0-1,1 0 1,-1 0 0,0 0 0,0 0 0,0 1-1,0-1 1,0 0 0,0 0 0,0 0-1,0 0 1,0 0 0,1 1 0,-1-1 0,0 0-1,0 0 1,0 0 0,0 0 0,0 1 0,0-1-1,0 0 1,0 0 0,0 0 0,0 0 0,0 1-1,0-1 1,0 0 0,-1 0 0,1 0 0,0 0-1,0 0 1,0 1 0,-6 0-448,4-1 521,-27 6 1091,5 34-433,4-5-485,-115 154 276,109-156-537,-48 48 0,16-20-43,-24 19-16,64-60-8,-2-1 1,-34 26 0,21-9 68,33-36-63,0 0 0,0 0 0,0 0 0,0 0 1,0 0-1,0 0 0,0 0 0,0 0 0,0 0 0,0 1 0,0-1 0,0 0 1,0 0-1,0 0 0,0 0 0,0 0 0,0 0 0,0 0 0,0 0 1,0 0-1,0 1 0,0-1 0,0 0 0,0 0 0,0 0 0,0 0 0,0 0 1,0 0-1,0 0 0,0 0 0,0 0 0,0 1 0,0-1 0,0 0 0,0 0 1,0 0-1,1 0 0,-1 0 0,0 0 0,0 0 0,0 0 0,0 0 1,0 0-1,0 0 0,0 0 0,0 0 0,0 0 0,0 0 0,1 0 0,-1 0 1,0 0-1,0 0 0,0 0 0,0 0 0,0 0 0,0 0 0,0 0 0,0 0 1,1 0-1,-1 0 0,0 0 0,0 0 0,0 0 0,0 0 0,0 0 1,10-3 116,71-109 78,-51 80-193,-7 7 21,39-53 1,-47 57-10,0 1-1,22-20 1,-19 21-28,-1 0 0,16-25 0,46-59-88,-35 48 107,-43 54-4,7-8 57,-1-1 0,0 0 0,-1 0-1,7-15 1,-12 23-24,-1-1-1,1 1 0,0 0 1,0 0-1,0 0 0,0 0 1,1 0-1,-1 0 0,1 0 1,-1 0-1,1 0 0,-1 1 1,1-1-1,0 1 0,0-1 0,0 1 1,0-1-1,0 1 0,0 0 1,0 0-1,0 0 0,1 1 1,-1-1-1,0 0 0,0 1 1,1-1-1,-1 1 0,3 0 1,-5 0-32,0 0 0,0 0 0,0 0 0,0 0 0,0-1 0,0 1 0,0 0 1,0 0-1,0 0 0,0 0 0,0 0 0,0 0 0,0 0 0,0 0 0,0 0 1,0 0-1,0 0 0,0 0 0,0 0 0,0 0 0,0-1 0,0 1 0,0 0 0,0 0 1,0 0-1,0 0 0,0 0 0,0 0 0,0 0 0,0 0 0,0 0 0,0 0 0,0 0 1,0 0-1,0 0 0,0 0 0,1 0 0,-1 0 0,0 0 0,0 0 0,0 0 0,0 0 1,0 0-1,0-1 0,0 1 0,0 0 0,0 0 0,0 0 0,0 0 0,0 0 0,0 0 1,1 0-1,1 2 44,6 4 28,0 0 0,0 1-1,-1 0 1,0 0-1,0 1 1,-1 0 0,0 0-1,0 1 1,-1 0 0,8 16-1,4 13 167,-1 0 1,-2 0-1,14 65 0,0 13 56,-20-75-246,-2-1 1,2 73-1,-7-111-53,-1 0-1,0 0 0,1 0 1,0 1-1,-1-1 1,1 0-1,0 0 0,0 0 1,0-1-1,0 1 0,1 0 1,-1 0-1,0 0 1,1-1-1,1 3 0,-1-3 1,-1 0 0,0 0-1,0 1 1,0-1 0,1 1-1,-1-1 1,-1 1-1,1-1 1,0 1 0,0 0-1,0-1 1,-1 1 0,1 0-1,-1 2 1,-2-3-177,1-1 126,1 0 0,0 1 1,-1-1-1,1 0 0,-1 0 0,1 0 1,-1 0-1,1 1 0,-1-1 0,1 0 0,-1 0 1,1 0-1,-1 0 0,0 0 0,1 0 1,-1 0-1,1 0 0,-1-1 0,1 1 0,-1 0 1,1 0-1,-1 0 0,1 0 0,-1-1 1,1 1-1,0 0 0,-1 0 0,1-1 0,-1 1 1,1 0-1,-1-1 0,1 1 0,0-1 1,-1 1-1,1 0 0,0-1 0,0 1 0,-1-1 1,1 1-1,0-2 0,-1 1-209,0-1-1,0 0 1,0 0 0,0 0 0,0 0-1,0 1 1,0-1 0,0 0-1,-1 1 1,1-1 0,-1 1-1,1 0 1,-1-1 0,-2-1 0,-15-16-2749,15 11 2197,1 1-1,-1-1 1,-1 1 0,1 0 0,-1 1 0,0-1 0,-1 1 0,1 0-1,-1 0 1,-1 1 0,1-1 0,-1 1 0,0 1 0,0-1-1,0 1 1,-11-4 0,-3 1-608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1428,'-6'48'5343,"0"2"4568,6-48-9676,0-1 1,0 1-1,1 0 1,-1-1-1,1 1 1,-1 0-1,1-1 1,-1 1-1,1-1 1,0 1-1,0-1 1,0 1-1,0-1 1,0 0-1,0 0 1,0 1-1,0-1 1,1 0-1,-1 0 1,0 0-1,1 0 1,-1 0 0,1-1-1,-1 1 1,1 0-1,-1-1 1,1 1-1,0-1 1,-1 1-1,1-1 1,0 0-1,-1 0 1,1 1-1,0-1 1,2-1-1,10 2-67,1-2 0,-1 1 0,19-5 0,-13 3-187,53-14-1828,-21 4-259,-4 2-6341,92-32 0,-122 36 6957,18-7-766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34:4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67 107 456,'-8'2'1528,"0"-1"0,0 0 1,0 0-1,-14 0 0,10-1 3551,40 0-2864,105-13 378,353-34 436,-225 20-2893,-259 26 221,24-6-3160,-23 1-1790,-13-4-708,7 10 4725,1-1 0,-1 1-1,0 0 1,1 0 0,-1 0 0,1 0 0,-1 0 0,-4 1 0,-5 4-1588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34:4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13 304,'6'-13'9127,"-11"15"-6898,5-1-2148,-1-1-1,1 0 0,-1 0 0,1 1 0,-1-1 0,1 0 0,-1 0 1,1 1-1,-1-1 0,1 1 0,0-1 0,-1 0 0,1 1 1,0-1-1,-1 1 0,1-1 0,0 1 0,0-1 0,-1 1 0,1-1 1,0 1-1,0-1 0,0 1 0,0 0 0,0-1 0,-1 1 1,1-1-1,0 1 0,0-1 0,1 1 0,-1-1 0,0 1 0,0 0 1,0-1-1,0 1 0,0-1 0,1 1 0,-1-1 0,0 1 1,0-1-1,1 1 0,-1-1 0,0 1 0,1-1 0,-1 0 0,0 1 1,1-1-1,-1 1 0,1-1 0,-1 0 0,1 1 0,0-1 1,7 11 369,-6-7-311,76 141 3272,-71-128-3232,-1-1-1,0 1 0,-1 0 0,-1 0 1,-1 0-1,0 1 0,0 23 0,-3 299 2090,-11-235-1467,1 19 256,10-48-650,-19-92-349,13 6-67,1-1-1,1 1 1,0-1 0,1 0 0,0-1 0,0 1-1,-1-22 1,2-86-32,3 72 40,-1-311-128,1 342 117,0-1 1,2 1-1,0 0 0,0 0 0,2 0 1,12-28-1,-14 37 12,1 0 0,0 1 0,0 0-1,0 0 1,1 0 0,0 0 0,1 1 0,-1-1 0,1 2-1,0-1 1,0 0 0,7-3 0,-1 2-2,1 1 0,0 0 0,0 1 0,16-3 0,-5 0-1,-22 7 16,1 0 1,-1 0 0,1 0-1,-1 0 1,1 0 0,-1 1 0,1-1-1,-1 1 1,0 0 0,1-1-1,-1 1 1,0 0 0,0 0-1,1 1 1,-1-1 0,0 0 0,0 1-1,0-1 1,-1 1 0,1 0-1,0 0 1,-1-1 0,1 1-1,-1 0 1,1 0 0,-1 1 0,0-1-1,0 0 1,0 0 0,0 1-1,0-1 1,0 4 0,-2 16 176,-1 0 0,-1-1 0,-1 0 0,-9 28 0,3-15-73,9-31-110,0 0-1,0 0 0,-1 0 1,1-1-1,-1 1 1,0 0-1,0-1 0,0 1 1,0-1-1,0 0 0,-4 4 1,3-4-8,1 0 0,-1 1 0,1 0 1,-1-1-1,1 1 0,0 0 0,0 0 0,0 0 1,-1 4-1,0 0-19,1 0 1,0 0 0,0 0-1,1 0 1,-1 8 0,2-13 33,33-2 39,-15-2-56,0 0 1,-1-2-1,34-10 1,-3 1 7,-7 5-3,0 1-1,77-1 0,-102 8 14,0 1 0,-1 1 0,1 0 0,0 1 0,-1 1 0,0 0 0,22 10 0,-27-7 58,0 0 0,-1 0 0,1 1 0,-2 0 0,16 18 0,-22-23-40,0 0 0,-1-1 0,1 1 0,-1 0 0,1 0 0,-1 0 0,0 0 0,0 0 0,0 0 0,-1 0 0,1 0 0,-1 0 0,0 1 0,0-1 0,0 0 1,0 0-1,0 0 0,-1 0 0,1 0 0,-1 1 0,0-1 0,0 0 0,0 0 0,-3 4 0,-1 4 120,-1 0 0,0-1 0,0 0 0,-1 0-1,-11 11 1,-5 3 359,-2-1 0,-32 23-1,27-22-81,8-8-129,-1 0-1,-1-2 1,-42 19 0,-84 27-88,114-47-250,16-6 1,0 0-1,0-2 1,0 0 0,-1-2-1,1 0 1,-1-1-1,0-1 1,-35-3 0,37 1-991,0 1 1,-23 2 0,-13 1-2947,41-3 2504,-68 0-12545,79 0 13254,-7 0-1830,15-5-677,5-1 875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34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19 276,'8'-12'12099,"-84"9"-3205,49 0-7952,1 2 1,0 1 0,-44 6 0,-55 6 647,86-6-937,-51 15-1,31-6-219,38-9-300,1 1 0,0 1 0,0 1 0,1 1 0,0 0 0,-29 22 0,37-21-62,0 0 0,1 1 0,0 0 0,1 0 0,0 1 0,1 1 0,-9 19 0,16-29-56,-1 1 1,1-1 0,0 1 0,0-1 0,1 1-1,-1-1 1,1 1 0,0 0 0,0-1-1,0 1 1,1 0 0,2 7 0,0 26 99,-3-28-79,-1 0-1,2 0 1,-1 0-1,1-1 0,1 1 1,-1 0-1,2-1 1,-1 1-1,2-1 0,-1 0 1,1 0-1,6 10 0,-3-6 19,-1 1 0,0-1 0,0 1 0,-2 0 0,6 28 0,-4-18 2,-4-20-50,-1 1-1,1-1 1,0 0 0,1 1-1,-1-1 1,1-1 0,5 8 0,9 14 53,-12-14-23,1 1 0,0 0 0,1-1 0,0 0 0,1-1-1,0 1 1,1-2 0,0 1 0,20 16 0,-7-10 18,-12-8 2,1-1-1,0 0 1,0 0 0,0-1 0,1 0 0,0-1 0,13 4 0,13-1 73,1-2 1,0-2-1,0-1 0,0-2 0,60-7 0,136-26-129,-107 12 0,-106 17 0,0-1 0,0 0 0,-1-2 0,1 0 0,36-17 0,-56 20 0,1 1 0,23 1 0,-25 0 0,0 1 0,-1 0 0,1-1 0,-1 1 0,1 0 0,0 0 0,-1 0 0,1 0 0,0-1 0,-1 1 0,1 0 0,0 0 0,-1 0 0,1 0 0,0 0 0,0 0 0,-1 1 0,1-1 0,0 0 0,-1 0 0,1 0 0,-1 1 0,1-1 0,0 0 0,-1 1 0,1-1 0,0 1 0,-1 4-108,-5-3-626,1 1 1,-1-1-1,0 0 1,1 0-1,-1 0 1,0-1-1,0 0 0,-1 0 1,1 0-1,-6 0 1,7-1-183,-32 9-3790,-20 4-2368,37-12 5119,0 1-1,0 1 0,0 0 1,-27 9-1,13 9 12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1016,'2'1'416,"0"0"-1,0 0 1,0 0-1,0 0 1,0 0-1,0 0 1,0 1-1,-1-1 1,1 1 0,-1-1-1,1 1 1,-1 0-1,1 0 1,-1 0-1,0-1 1,0 1-1,0 0 1,0 0-1,0 1 1,-1-1 0,1 0-1,0 0 1,-1 0-1,0 0 1,1 1-1,-1 3 1,0-5-400,1-1 0,-1 1 0,0-1 0,1 1 0,-1-1 0,1 0 0,-1 1 0,1-1 0,0 1 0,-1-1 0,1 0 0,-1 0 0,1 1 0,0-1 0,-1 0 0,1 0 0,-1 0 0,1 0 0,0 1 0,-1-1 0,1 0 0,0 0 0,-1 0 1,2-1-1,23 2 246,-21-2-168,16 0 462,-1-1 1,0 0-1,0-2 1,26-8-1,25-5-449,51-8-52,13-11-23,-104 30-29,-24 5-2,0 1 0,-1-2-1,1 1 1,-1-1 0,1 1-1,6-5 1,-8 5-5,3 1 2,-3 0 2,13-3-114,-29-2-1390,5 2-56,4 0 752,-1 0 0,1 1-1,-1 0 1,1 0 0,-1 0-1,0 0 1,-4-1 0,-4 2-2969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1934 720,'1'-1'271,"0"0"0,-1 1 0,1-1 0,0 0-1,0 0 1,0 0 0,0 0 0,0 1 0,0-1 0,0 1 0,0-1-1,0 0 1,1 1 0,1-1 0,-3 1-201,1 0 0,-1-1 0,1 1 0,-1 0 0,1 0 0,-1 0 1,0 0-1,1 0 0,-1 0 0,1 0 0,-1 0 0,1 0 0,-1 0 0,1 0 0,-1 0 0,1 0 0,-1 0 0,1 0 0,-1 0 0,1 1 1,-1-1-1,1 0 0,-1 0 0,1 1 0,-1-1 0,0 0 0,1 0 0,-1 1 0,1-1 0,-1 0 0,0 1 0,0-1 0,1 1 1,-1-1-1,0 1 0,1-1 0,-1 0 0,0 1 0,0-1 0,0 1 0,0-1 0,1 1 0,-1-1 0,0 1 0,0-1 0,0 1 0,0-1 1,0 1-1,0-1 0,-1 2 0,1 13 638,0-9-380,0-9-257,0 2 531,16 13-52,-30-8-174,-10 0-152,-19 13 181,41-16-389,-1-1 0,1 1-1,-1 0 1,1 1 0,-1-1 0,1 0-1,0 1 1,-1-1 0,-3 4 0,-12 7 50,13-10-24,1 0 1,0 0-1,0 1 1,0-1-1,0 1 1,0 0-1,1 0 0,-1 0 1,-3 4-1,1 5 393,6-11-417,0-1-1,0 1 0,-1 0 1,1 0-1,0-1 0,-1 1 0,1 0 1,0 0-1,-1-1 0,1 1 0,-1 0 1,0-1-1,1 1 0,-1-1 0,1 1 1,-1-1-1,-1 2 0,-13 8 434,3-2 352,12-8-752,0 0 0,0 0 1,0 1-1,0-1 0,-1 0 1,1 0-1,0 0 0,0 0 0,0 0 1,0 0-1,0 0 0,-1 0 0,1 0 1,0 0-1,0 0 0,0 0 1,0 0-1,0 0 0,0 0 0,-1 0 1,1 0-1,0-1 0,0 1 1,0 0-1,0 0 0,0 0 0,0 0 1,-1 0-1,1 0 0,0 0 0,0 0 1,0 0-1,0 0 0,0-1 1,0 1-1,0 0 0,0 0 0,0 0 1,0 0-1,-1 0 0,1 0 1,0-1-1,0 1 0,0 0 0,0 0 1,0 0-1,0 0 0,0 0 0,0-1 1,0 1-1,0 0 0,0 0 1,0 0-1,0 0 0,0 0 0,0-1 1,1 1-1,2-3 19,1 1 0,0-1 1,-1-1-1,0 1 0,0 0 0,0-1 1,5-7-1,-5 7-56,-1 0 0,1 0-1,0 0 1,-1 1 0,2-1 0,-1 1-1,0 0 1,8-5 0,36-31 246,62-65 0,-63 58-66,122-124 274,-112 96-308,-47 62-105,0 0-1,12-24 1,-14 23-3,1 0 0,16-20 0,17-14 1,130-157 322,-150 176-383,2 2 0,36-33 0,-19 20 3,6-17 38,-34 40-17,1 1-1,16-16 0,-15 17-9,-1-1-1,0 0 1,-1 0-1,10-19 1,-8 12 0,23-27 1,1 8-7,-14 16 1,39-53 1,-55 68 11,0 0 0,1 0 1,0 1-1,15-11 0,-15 12 32,0 1-1,0-2 1,-1 1 0,0-1 0,12-17 0,-4-7 146,-13 26-160,0 1 0,0-1 0,0 1 0,0 0 0,1 0 0,0 0 0,1 1-1,6-8 1,16-11-11,26-34 0,-43 47-25,7-9 28,-9 10-17,1 0 1,0 1 0,13-11 0,-9 3 3,-2 2 9,2 3 3,0-1 0,12-15-1,-7 6-117,-17 21 98,0-1 0,1 1 0,-1 0-1,1 0 1,-1-1 0,1 1 0,-1 0 0,1 0 0,-1 0 0,1 1-1,0-1 1,0 0 0,0 1 0,-1-1 0,1 1 0,3-1 0,1 0 6,-1 0-1,0-1 1,0 0 0,1 1 0,-1-2 0,7-3 0,-10 2-10,-2 3 3,-1 1-3,1 0 0,-1 0 0,0 1 0,0-1 0,0 0 0,1 0 0,-1 0 0,0 0 1,0 0-1,0 0 0,0 0 0,1 0 0,-1 0 0,0 0 0,0 0 0,0-1 0,1 1 0,-1 0 0,0-1 0,0 1 0,1 0 0,-1-1 1,0 1-1,1-1 0,-1 1 0,0-1 0,0-1 0,1 1-14,-2-12-2575,-76-26-6235,53 28 6903,-1 2-1,1 1 1,-31-6 0,22 8 437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1328,'1'11'9118,"2"-5"-6296,14-4-3164,-12-2 873,89-5 510,-1-4 0,176-40 0,-167 35-916,-18 4 66,-35 8 117,-31 3-44,-16-1-249,0 0 0,-1 1 0,1-1 0,0 1 0,0-1 0,-1 1 0,1-1 0,0 1 0,-1 0 0,1 0 0,-1 0-1,1 0 1,-1 0 0,0 0 0,1 0 0,-1 1 0,0-1 0,0 0 0,0 1 0,0-1 0,1 3 0,14 31 332,-6-2-77,9 34 4,-15-11-204,-4-47-63,0 1 1,0-1-1,1 1 0,0-1 1,1 0-1,3 11 1,3 5 12,-2 1 0,5 39-1,-4-18-6,-4-15-51,-1-1 0,-3 59 0,-1-24-62,-9-15-3075,10-50 2987,1-1 1,-1 1-1,1-1 1,-1 1-1,1-1 1,-1 1-1,1-1 1,-1 0 0,0 1-1,1-1 1,-1 1-1,0-1 1,1 0-1,-1 0 1,0 1-1,1-1 1,-1 0-1,0 0 1,1 0-1,-1 0 1,0 0-1,0 0 1,1 0-1,-1 0 1,-1 0 0,-28 0-4154,22-1 3336,-14 0-1169,-1-4 235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53 912,'54'-44'8734,"-53"43"-8611,-1 1 0,1-1 0,0 0 0,0 1 0,0-1 1,-1 0-1,1 1 0,0-1 0,0 1 0,0 0 0,0-1 0,0 1 1,0 0-1,0-1 0,0 1 0,0 0 0,0 0 0,0 0 1,0 0-1,0 0 0,0 0 0,0 0 0,0 0 0,0 0 1,0 1-1,0-1 0,0 0 0,0 1 0,0-1 0,0 1 0,0-1 1,0 1-1,0-1 0,0 1 0,-1 0 0,1-1 0,1 2 1,4 4-246,0 0-1,0 0 1,9 13 0,-4-6 448,4 4-306,-7-9-12,0 0-1,-1 1 0,0 0 0,-1 0 0,0 0 1,0 1-1,-1 0 0,0 0 0,4 12 0,32 102 139,-28-75 21,-3 1 1,-1 0-1,3 95 1,-11-134-241,-2-1 0,1 0 0,-1 1 0,-1-1 1,0 0-1,0 0 0,-1 0 0,-1 0 0,1 0 0,-2-1 0,1 0 1,-1 1-1,0-2 0,-1 1 0,-8 9 0,11-15-277,-1 0-1,1-1 1,-1 1-1,0 0 1,0-1 0,-1 0-1,1 0 1,0 0-1,-1-1 1,1 1-1,-1-1 1,1 0-1,-1-1 1,1 1-1,-1-1 1,0 0-1,0 0 1,-4 0 0,1-1-164,0 0 0,1 0 0,-1 0 0,1-1 0,-1 0 0,1 0 0,-1-1 0,1 0 0,0-1 0,-6-3 0,-2-7-867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1 315 356,'0'-4'394,"0"1"0,1-1 0,0 1 0,-1 0 0,1 0 0,0-1 0,1 1 0,-1 0 0,2-3 0,-1 2 127,0 1 1,-1 0 0,1-1-1,-1 1 1,0-1 0,0 1-1,0-1 1,-1 0 0,1-4-1,-1 5-344,0 0 0,0 0 1,0 0-1,1 0 0,-1 0 0,1 0 0,0 0 0,0 0 0,0 0 1,0 1-1,0-1 0,1 0 0,-1 1 0,3-4 0,-1 3-133,1-1 0,-1 1-1,1 0 1,0 0 0,0 0-1,0 1 1,0 0-1,1-1 1,6-1 0,74-26 88,1 4-1,96-16 1,-59 16-41,33-6-82,-145 30-89,-1 0 0,1 1 0,0 0 0,15 1 0,-19 0-87,-7 0 141,0 0 1,0 0-1,0 0 0,0 0 1,-1 0-1,1 0 1,0 0-1,0 0 0,0 0 1,0 0-1,0 0 1,0 0-1,-1 0 1,1 0-1,0 0 0,0 0 1,0 0-1,0 0 1,0 0-1,0 0 0,0 0 1,-1 0-1,1 1 1,0-1-1,0 0 0,0 0 1,0 0-1,0 0 1,0 0-1,0 0 0,0 0 1,0 1-1,0-1 1,0 0-1,0 0 1,0 0-1,0 0 0,0 0 1,0 0-1,0 1 1,0-1-1,0 0 0,0 0 1,0 0-1,0 0 1,0 0-1,0 0 0,0 1 1,0-1-1,0 0 1,0 0-1,0 0 0,0 0 1,0 0-1,0 0 1,0 0-1,0 1 1,0-1-1,0 0 0,1 0 1,-1 0-1,0 0 1,0 0-1,0 0 0,0 0 1,0 0-1,0 0 1,0 0-1,1 0 0,-9 6-855,-137 40-6994,100-28 6393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1404,'0'21'1928,"-1"-14"-1196,1 0-1,0 0 1,0 0-1,1 0 1,0 0 0,2 8-1,-2-13-644,0 0-1,0 0 1,0 0 0,0 0-1,0 0 1,1 0-1,-1 0 1,0 0 0,1-1-1,0 1 1,-1-1 0,1 1-1,0-1 1,0 1 0,0-1-1,0 0 1,0 0-1,0 0 1,0 0 0,0 0-1,0-1 1,1 1 0,2 0-1,14 1 153,0 0 0,-1-1 0,1-1 0,0-1 0,0-1 0,27-5 0,5-1-32,314-54 208,-230 35-1674,-114 21 394,-8 2-590,0 3-3147,-24 7 1172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19 283 868,'11'-4'1820,"0"0"0,0-1 0,10-6 0,-20 11-1760,0-1 0,-1 0 0,1 1 0,0-1 0,0 1 0,0 0 0,-1-1-1,1 1 1,0 0 0,0-1 0,0 1 0,0 0 0,0 0 0,0 0 0,0 0 0,-1 0 0,1 0 0,0 0 0,0 0 0,0 0-1,0 0 1,0 0 0,0 1 0,0-1 0,0 0 0,-1 1 0,1-1 0,0 0 0,0 1 0,0-1 0,-1 1 0,1 0-1,0-1 1,-1 1 0,1-1 0,0 1 0,-1 0 0,1 0 0,-1-1 0,1 1 0,-1 0 0,1 0 0,-1 0 0,0 0 0,1-1-1,-1 1 1,0 0 0,0 0 0,1 0 0,-1 0 0,0 0 0,0 0 0,0 0 0,-1 1 0,5 56 370,18 105 1,-5-52-138,-7-47-123,-4-28-15,2 64 0,-8 50 471,0-149-471,0-20 169,1-9-286,0 16-41,-1 0 0,0 0-1,-1 1 1,0-1 0,-1 0-1,-7-22 1,1 4-13,2 1-1,0-1 1,-1-37-1,-1 1-2,-22-111 34,28 163-11,1 1 1,0-1-1,2-24 0,0 3-4,0 27 2,0 0 0,1 0 1,0 0-1,0 0 0,0 0 0,1 1 0,0-1 0,1 1 0,5-9 0,-3 5 10,-1 0-1,0 0 0,4-16 0,-6 19-7,1 0 0,0 0 0,0 0 0,0 0 0,1 1-1,8-10 1,10-17 45,-20 30-29,0 1 1,0-1-1,1 1 0,-1 0 0,1 0 0,0 0 0,0 1 1,0-1-1,8-2 0,-4 0 10,4-3-20,-2 3-10,-8 5 22,-2 1-7,0 3 30,-1 0 0,1-1-1,1 1 1,-1 0 0,0 0 0,1 0 0,0-1 0,0 1 0,0 0 0,0-1 0,1 1 0,2 5 0,-1-4-23,0 0 0,0 1 0,-1-1 0,0 1 1,0-1-1,0 1 0,-1 0 0,1-1 0,-1 10 0,1 58 28,-2-46-41,-1-21 1,0-1 1,0 1-1,0-1 1,0 1-1,-1-1 0,0 0 1,0 0-1,0 0 1,0 0-1,-1 0 0,0-1 1,0 1-1,-1-1 1,-7 8-1,-6 11 127,8-13-87,-1 0 0,1-1 0,-2-1-1,1 1 1,-1-2 0,0 1 0,-19 8 0,12-4-52,18-9 4,11-5 9,13-4-18,1 0 0,0 2-1,0 1 1,0 1 0,42 1-1,-52 2 7,-1 1-1,0 0 0,1 1 1,-1 0-1,0 1 0,-1 0 1,1 2-1,-1-1 0,0 2 1,0 0-1,21 15 0,-33-21 3,14 10 9,-2 1-1,15 15 1,-25-24-7,0 1-1,0-1 1,0 1 0,-1 0 0,1 0 0,-1 0 0,0 0 0,0 0 0,0 0 0,-1 1 0,1-1 0,-1 1 0,0-1 0,0 7 0,-1 5 9,0-6 24,0 1-1,0 0 0,-4 16 0,3-23-23,0-1-1,0 1 1,0-1-1,-1 1 1,1-1 0,-1 0-1,0 1 1,0-1-1,0 0 1,-1 0-1,1-1 1,-1 1-1,1 0 1,-4 2 0,-16 10 4,-1-1 0,0-1 1,0-1-1,-1-1 0,-1-1 1,0-1-1,0-1 0,-1-1 1,0-1-1,-32 2 1,32-7-757,-1 0 1,1-2 0,-1-1 0,1-1 0,-50-13 0,68 13-220,-1 0 1,2-1-1,-1 0 0,0 0 1,1-1-1,0 1 0,-10-10 1,10 6-752,14-4 130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1065 44 952,'-12'-5'1800,"0"0"-1,-1 1 1,1 1 0,-1 0-1,0 0 1,-19 0 0,-28-7 2764,33 6-3775,0 2-1,0 0 0,0 2 0,0 1 1,0 1-1,0 2 0,0 0 0,0 2 0,1 0 1,0 2-1,-42 19 0,-72 48 1189,125-65-1758,0 0 0,1 1 0,0 0 1,1 1-1,0 1 0,-18 23 0,1 0 176,24-29-331,0 0 1,0 0-1,1 0 0,0 1 0,0 0 1,1-1-1,-5 13 0,4-7-1,1-5-34,1 1 0,0 0 1,0 0-1,1 0 0,0 0 0,0 0 0,1 0 1,0 1-1,1-1 0,0 0 0,2 15 0,2-7-24,1 0-1,0-1 1,2 1-1,10 21 1,-15-36-2,0 0 0,0 0 0,0-1 1,0 1-1,0-1 0,0 1 0,0-1 0,1 0 0,-1 0 1,1 0-1,-1 0 0,0-1 0,1 1 0,-1 0 0,1-1 1,-1 0-1,1 0 0,0 1 0,-1-2 0,1 1 0,-1 0 0,1 0 1,2-2-1,6 1 10,0-1-1,0-1 1,0 0 0,11-5 0,15-7-4,-2-2 0,38-23 0,-63 34-19,0-1 0,0-1 0,-1 1 0,0-2 0,0 1 0,0-1 0,-2-1 0,1 0 0,-1 0 0,0 0 0,6-15 0,10-14-48,-19 33 51,0 1 0,0-1 1,-1-1-1,0 1 0,0 0 0,2-9 0,-3 7 1,2-8 38,-1-1 1,-1 1-1,2-28 1,-4 43-26,0 0-1,0 0 1,0 1 0,0-1 0,0 0 0,0 0 0,1 1 0,-1-1 0,0 0 0,1 0-1,-1 1 1,0-1 0,1 0 0,-1 1 0,1-1 0,-1 0 0,2 0 0,-2 0 0,1 1 1,0-1 0,-1 0 0,1 0-1,-1 1 1,1-1 0,-1 0-1,0 0 1,1 1 0,-1-1-1,0 0 1,1 0 0,-1 0 0,0 0-1,0 1 1,0-1 0,0-2-1,1 4-6,0 0-1,0-1 1,0 1-1,0 0 1,0 0 0,0 0-1,-1 0 1,1 0-1,0 0 1,-1 0-1,1 0 1,0 0-1,-1 0 1,0 0-1,1 0 1,-1 1-1,0-1 1,1 0-1,-1 2 1,13 215-1,-1-3 0,-11-156 0,-4 88 0,2-131 0,-1-1 0,-1 1 0,-1 0 0,0-1 0,-1 0 0,-14 29 0,8-22 0,-1-1 0,-1-1 0,-24 30 0,33-44 0,-1-1 0,0 0 0,0-1 0,0 1 0,-1-1 0,1 0 0,-1-1 0,0 1 0,0-1 0,-1 0 0,1-1 0,-1 0 0,1 0 0,-1 0 0,0 0 0,1-1 0,-14 0 0,19-1 17,-129-2-1315,103 0-675,0-1-1,-46-11 1,13-1-2873,42 11 2861,1 0-1,0-1 1,0-1-1,0 0 0,-16-10 1,30 15 1654,1 0 1,-1-1 0,1 1-1,-1-1 1,1 1 0,0-1-1,0 0 1,0 0 0,0 0-1,0 0 1,0-1 0,0 1-1,1 0 1,-1-1 0,1 1-1,0-1 1,-1 1 0,0-6-1,0-14-1799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44 960,'9'-10'1659,"-6"8"-1061,-1 0 0,0 0 1,0 0-1,0 0 0,0-1 1,0 1-1,0-1 0,-1 1 1,1-1-1,-1 0 1,2-4-1,-3 7-556,0 0 1,-1 0 0,1 0-1,0 0 1,0-1-1,-1 1 1,1 0-1,0 0 1,0 0-1,-1 0 1,1 0-1,0 0 1,-1 0 0,1 0-1,0 0 1,0 0-1,-1 0 1,1 0-1,0 0 1,0 0-1,-1 0 1,1 1-1,0-1 1,-1 0 0,1 0-1,0 0 1,0 0-1,-1 0 1,1 1-1,0-1 1,0 0-1,0 0 1,-1 0-1,1 1 1,0-1 0,0 0-1,0 0 1,-1 1-1,-11 9 185,12-10-192,-7 5 22,2 0-36,-1-1-1,1 1 1,0 0-1,0 0 1,0 1 0,1-1-1,0 1 1,-6 11-1,-61 107 159,43-79-50,-18 29 128,28-36-143,5-11-19,-25 39 0,-15 25-1,21-31-62,14-20-13,16-35-16,1-1 0,-1 1 0,0 0 0,0-1 0,0 1 0,-1-1 0,0 0 0,1 0 1,-1 0-1,-1 0 0,1 0 0,-6 4 0,7-7 0,2-2-5,-1 1 0,1-1 0,0 0 1,0 0-1,0 0 0,0 0 0,0 0 0,0 1 0,0-1 0,0 0 0,0 0 0,1 0 0,-1 0 0,0 1 1,0-1-1,1 0 0,-1 0 0,1 0 0,-1 1 0,1-1 0,0 0 0,6-7-7,-3 3 0,1 0 0,-1 0 0,0 0 0,0-1 0,-1 1 0,0-1 0,4-7 1,69-212-176,-47 123 146,-24 80 40,0 1 1,2 0-1,0 0 0,1 1 1,20-37-1,-9 23 9,-17 29-15,1 0 1,-1 1 0,1-1 0,0 0-1,0 1 1,0 0 0,0 0-1,1 0 1,-1 0 0,1 0 0,0 1-1,7-5 1,4-2-11,-14 9 14,0 0-1,1 0 0,-1 0 1,1 0-1,-1 0 1,1 0-1,0 0 0,-1 1 1,1-1-1,0 0 0,-1 1 1,3-1-1,14-3 27,-16 3-18,1 0-1,0 0 0,0 0 0,0 1 1,0-1-1,0 1 0,0 0 1,0 0-1,-1 0 0,1 0 0,0 0 1,0 1-1,0-1 0,0 1 1,3 1-1,-6-2-6,32 12 137,32 17 1,-54-24-100,-1 1 0,0 0-1,0 0 1,0 1 0,-1 0-1,0 0 1,13 16 0,-2-1 23,1 0 0,1-2 0,27 22 1,-21-18-38,-1 1 1,35 46 0,-19-22-21,-29-34-12,-1 0 0,-1 1-1,0 0 1,-1 1 0,13 29-1,-19-37 7,1-1-1,-1 1 1,2-1-1,-1 1 1,8 7-1,6 8-100,-19-23 89,1 0 0,0 0 1,0 0-1,-1 0 0,1 0 0,-1 0 1,1 0-1,-1 0 0,1 0 0,-1 0 1,1 0-1,-1 0 0,0 0 0,0 1 1,0-1-1,0 0 0,0 0 0,0 0 1,0 0-1,0 0 0,0 1 0,0-1 1,0 0-1,-1 0 0,1 0 0,-1 0 1,1 0-1,-1 2 0,-1-1-177,0 0-1,0-1 1,0 1 0,0 0-1,0-1 1,-1 1 0,1-1-1,0 0 1,-1 0 0,1 0-1,0 0 1,-4 1-1,-8 1-1315,0-1-1,0 1 0,-28-1 0,7-2-255,-8 0 126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88 352,'0'-2'433,"0"1"1,0-1-1,1 1 0,-1-1 0,0 1 1,1-1-1,-1 1 0,1-1 1,-1 1-1,1-1 0,0 1 1,0 0-1,0-1 0,-1 1 0,1 0 1,0 0-1,0 0 0,1-1 1,0 0-1,2 0-26,-1 0-1,0 0 1,1 0 0,0 0 0,0 0-1,-1 1 1,7-2 0,11-1-327,0 1 1,30-1-1,-33 2 278,222-16-266,-175 12-389,-29 3-245,38 1-1,-60 2-477,-1 2 0,1 0-1,17 5 1,-30-7 957,-1 0 0,0 0 1,0 0-1,1 0 0,-1 0 0,0 0 1,1 0-1,-1 0 0,0 0 0,0 0 1,0 0-1,1 0 0,-1 1 0,0-1 0,0 0 1,1 0-1,-1 0 0,0 0 0,0 1 1,0-1-1,0 0 0,1 0 0,-1 0 0,0 1 1,0-1-1,0 0 0,0 0 0,0 1 1,0-1-1,0 0 0,1 0 0,-1 1 1,0-1-1,0 0 0,0 0 0,0 1 0,0-1 1,0 0-1,0 0 0,0 1 0,0-1 1,-1 0-1,1 0 0,0 1 0,0-1 0,0 0 1,0 0-1,0 1 0,0-1 0,0 0 1,-1 0-1,1 0 0,0 1 0,0-1 1,-18 16-2353,-2-4 850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3383 1 56,'0'1'361,"0"-1"1,0 1-1,0 0 1,0 0-1,0-1 1,0 1-1,0 0 1,1 0-1,-1-1 1,0 1-1,0 0 1,1 0-1,-1-1 1,1 1-1,-1 0 0,0-1 1,1 1-1,0 0 1,0 0-243,-1-1 0,1 1 0,-1 0-1,1-1 1,-1 1 0,1 0 0,-1 0 0,1 0 0,-1-1 0,0 1 0,0 0 0,1 0-1,-1 0 1,0 0 0,0-1 0,0 1 0,0 0 0,0 1 0,0-1 68,-13 5 1015,4-8-1087,-6-1 111,15 3-215,0 0 1,-1 0-1,1-1 1,0 1-1,0 0 1,-1 0-1,1 0 0,0 0 1,0 0-1,0 0 1,-1 0-1,1 0 1,0 0-1,0 1 0,-1-1 1,1 0-1,0 0 1,0 0-1,-1 0 1,1 0-1,0 0 0,0 0 1,0 0-1,-1 1 1,1-1-1,0 0 1,0 0-1,0 0 1,-1 0-1,1 1 0,0-1 1,0 0-1,0 0 1,0 1-1,0-1 1,0 0-1,0 0 0,-1 0 1,1 1-1,0-1 1,-5 1 162,0-1 0,0 1 1,1-1-1,-1 2 0,-6 1 1,-43 3 469,36-2-337,1 0 1,-1-2-1,0 0 0,-23 0 1,31-2-87,-1 1 1,0 1-1,-15 4 1,14-3-71,1-1-1,-1 0 1,-17 0-1,-183 5 897,-18 5 262,2 1-875,56-4-197,-2 1 280,-8-1-304,-6 0-91,-22 5-14,-4 3-125,91-11 73,71-3 12,-62-3 0,38-2 225,-136-4 428,43-7-822,-166 13 512,257-6-413,76 6 5,0 1 1,1-1 0,-1 0 0,0 1 0,1 0 0,-1-1-1,0 1 1,1 0 0,-1 0 0,1 0 0,-1 0-1,1 0 1,-3 2 0,4-2-2,-1 0-1,0-1 1,1 1 0,-1 0-1,0 0 1,0-1 0,0 1-1,0-1 1,0 1-1,0-1 1,0 1 0,0-1-1,0 1 1,0-1 0,0 0-1,0 0 1,0 1 0,0-1-1,0 0 1,0 0 0,0 0-1,-1 0 1,1 0-1,0-1 1,0 1 0,0 0-1,-2-1 1,2-1-6,1 1 1,0-1-1,-1 1 0,1-1 0,0 1 1,0-1-1,0 1 0,0-1 1,0 1-1,0-1 0,0 0 0,0 1 1,1-1-1,-1 1 0,1-2 1,37-5-2113,-36 8 1698,-1-1 1,1 1 0,-1 0-1,0-1 1,1 1-1,-1-1 1,0 0 0,0 1-1,1-1 1,-1 0-1,0 0 1,0 0-1,0 0 1,0 0 0,0 0-1,0 0 1,0 0-1,0-1 1,0 1 0,-1 0-1,1 0 1,0-1-1,0-2 1,-1-21-6699,0 19 5309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40 548,'7'0'782,"-1"0"-1,0-1 1,0 0-1,0-1 1,1 1-1,-1-1 1,-1 0 0,1-1-1,0 1 1,-1-1-1,9-5 1,-6 3-305,-6 4-229,20-5 583,-16 5-1923,-2 0 4045,-14 2 1697,-3 2-4106,7-1-286,-1 0-1,1 0 1,-1 0-1,-10 7 1,-27 14-56,19-11-165,-29 21-1,25-13-25,-6 4 0,-36 33 1,3-2 28,40-34 94,2 1 1,-29 31 0,-79 91 359,133-143-494,0 0 0,0 0-1,0 0 1,0 0 0,0 0-1,0 1 1,0-1-1,1 0 1,-1 0 0,0 1-1,1-1 1,-1 0 0,1 1-1,0-1 1,-1 0 0,1 1-1,0-1 1,0 1 0,0-1-1,0 1 1,0-1 0,0 0-1,1 3 1,-1-2-1,1-1 1,0 1-1,0-1 1,1 1-1,-1-1 1,0 0-1,0 1 1,1-1-1,-1 0 1,1 0 0,-1 0-1,1 0 1,-1 0-1,1 0 1,3 1-1,8 2 1,-1-1-1,1 0 1,1 0-1,12 0 1,17 4 5,56 17 0,-56-13 4,60 9 0,-58-15-3,8-1-2,-1 4-1,-1 1 1,52 16 0,-58-15-102,-34-9 85,0 1 0,0 1 0,-1 0 0,1 0 0,11 6 0,-6-5 79,-15-4-63,0 0 1,0 0 0,0 0-1,0 0 1,0 1-1,0-1 1,0 0 0,-1 0-1,1 1 1,0-1-1,0 0 1,0 1-1,0-1 1,-1 1 0,1-1-1,0 1 1,0 0-1,0 0 1,-1 0 5,0 0-9,1-1 0,-1 1 0,0-1 0,1 0 1,-1 1-1,1-1 0,-1 1 0,1-1 0,-1 0 0,1 1 0,-1-1 0,1 0 0,-1 0 0,1 1 0,-1-1 0,1 0 0,-1 0 0,1 0 0,0 0 0,-1 0 0,1 0 0,-1 0 1,2 0-1,17 7-479,-17-7-5,-27 5-4491,20-7 3968,0 1 0,0 0-1,-1 0 1,1 0 0,0 0 0,-1 1-1,1 0 1,-11 1 0,0 0-1939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6 1244,'7'-6'7542,"-15"9"-3147,7-3-4314,1 0 0,-1 0 1,1 0-1,-1 1 1,0-1-1,1 0 0,-1 1 1,1-1-1,-1 0 0,1 1 1,-1-1-1,1 0 0,0 1 1,-1-1-1,1 1 0,-1-1 1,1 1-1,0-1 0,0 1 1,-1-1-1,1 1 0,0 0 1,0-1-1,-1 1 1,1-1-1,0 1 0,0 0 1,0-1-1,0 1 0,0-1 1,0 1-1,0 0 0,0-1 1,0 1-1,0-1 0,0 1 1,1 0-1,-1-1 0,0 1 1,0-1-1,1 1 1,-1-1-1,1 2 0,4 4-45,1 0 0,-1 0 0,0 1 0,-1 0 0,0 0 0,0 0 0,0 0 0,-1 1 0,0-1-1,-1 1 1,1 0 0,-1 0 0,-1 0 0,0 0 0,0 0 0,0 9 0,-1 314 857,-1-323-869,0-1-1,0 0 0,0 0 1,-1 0-1,0 0 0,-1 0 0,1 0 1,-8 11-1,1 2 19,8-17-56,0 1 0,1 0 0,-1 0 0,1 0 0,0 0 0,0-1 0,1 8 0,-1 1-38,-4-13-253,0 1-1,-1 0 0,1-1 0,0 0 0,-1 0 0,-4-3 0,2 1-394,0-2 0,1 1 0,-1-1 0,1 0 0,0 0 0,1 0 0,-1-1 0,1 0 0,0 0 0,0-1 0,1 1 0,-4-9 0,-15-19-2432,6 9 1298,13-5 229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1048,'40'-28'7723,"-3"2"-2562,-32 24-5094,-1 0 0,1 0 0,-1 0 0,1 0 1,0 1-1,0 0 0,6-1 0,203-26 419,2 2-487,-142 15 26,-34 1 63,-23 4-876,-35 5-3760,2 3 3263,-1 1 1,1 1-1,0 0 1,-18 7-1,-6 2-277,-5-1 128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1 804,'-67'111'7374,"63"-103"-6782,2-6-378,0 0 0,1 0-1,-1 1 1,1-1-1,0 1 1,0-1-1,0 1 1,0-1 0,0 1-1,1 0 1,-1 4-1,1-6-141,1 1-1,0-1 0,0 0 1,0 1-1,0-1 0,0 0 1,0 1-1,0-1 0,0 0 1,0 0-1,0 0 0,1 0 1,-1 0-1,1 0 0,-1 0 1,0-1-1,1 1 0,-1 0 1,1-1-1,0 0 0,-1 1 1,1-1-1,-1 0 0,3 1 1,17 2 77,0-1-1,0 0 1,0-1 0,0-2 0,0 0 0,35-7 0,-18 3-91,314-54 37,-236 37-380,-99 18-268,0-1 1,-1 0-1,0-1 1,0-1-1,16-9 1,-30 15 189,1 0 1,0 0-1,-1 0 1,1 0-1,0 0 1,0 1-1,0-1 1,5 1-1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89 126 1152,'54'0'7825,"-53"0"-6428,1 26 2177,12 16-2593,-9-22-704,-1 25 214,0-17-250,-1-1-1,-1 36 1,-1-50-193,0 0-1,1 0 1,5 19 0,-4-19-38,0 0 0,-1 1 0,1 20 0,-3-17-10,1-10 5,-1 1 1,0 0-1,0-1 1,-1 1-1,0 0 1,0-1-1,-1 1 0,-5 13 1,3-11-3,0 0-1,0 0 1,1 1 0,0-1 0,1 1 0,1-1-1,-1 1 1,2 0 0,-1-1 0,3 18 0,-2-28-4,0 1-162,0-40-3499,-1 15 2538,0 0 0,-1 0 0,-7-28-1,-2-7 397,6 28 652,-11-35 1,6 29 674,-6-41 0,-1-2 935,16 71-1298,-1 1 0,2-1 1,-1 0-1,2-18 0,0-1 255,1 20-311,0-1-1,0 1 0,1-1 0,0 1 0,0 0 0,1 0 1,0 0-1,8-10 0,-11 17-130,3-5 38,1 1 1,0 0 0,0 0-1,0 1 1,0-1-1,1 1 1,0 1 0,0-1-1,0 1 1,0 0-1,0 0 1,1 1-1,8-3 1,0 2-30,0 1 0,1 0-1,26 2 1,-41 0-40,8 0 133,-1 1 1,0 0-1,0 0 0,0 1 0,0 0 0,0 1 0,14 6 0,-21-8-105,1 0-1,0 0 0,-1 1 1,1-1-1,-1 0 1,0 1-1,1 0 0,-1-1 1,0 1-1,0 0 1,0 0-1,0-1 0,0 1 1,-1 0-1,1 0 1,0 0-1,-1 0 0,0 0 1,1 0-1,-1 0 1,0 0-1,0 0 0,0 3 1,-1 6 98,0 0 0,-1-1 0,-3 14 0,2-11-65,-1-4-55,0 1 0,-1-1 0,0 1 1,0-1-1,-1-1 0,0 1 0,-1-1 0,0 0 0,0-1 0,-10 9 1,-9 10 3,5-2-8,-2-1 0,-31 24 0,35-29-6,18-17-14,1-1 0,0 0 0,0 0 0,0 0 0,0 0 0,-1 0 0,1 1 1,0-1-1,0 0 0,0 0 0,0 0 0,0 0 0,0 1 0,-1-1 0,1 0 0,0 0 0,0 1 0,0-1 1,0 0-1,0 0 0,0 0 0,0 1 0,0-1 0,0 0 0,0 0 0,0 0 0,0 1 0,0-1 0,0 0 1,0 0-1,0 1 0,0-1 0,0 0 0,0 0 0,1 0 0,-1 1 0,0-1 0,0 0 0,0 0 1,0 0-1,0 0 0,1 1 0,-1-1 0,0 0 0,0 0 0,0 0 0,0 0 0,1 0 0,-1 0 0,0 1 1,0-1-1,0 0 0,1 0 0,-1 0 0,0 0 0,0 0 0,0 0 0,1 0 0,-1 0 0,0 0 0,0 0 1,1 0-1,-1 0 0,0 0 0,0 0 0,1 0 0,35-2-20,-1-1-1,43-10 1,20-2-2,-73 13 15,-5-1-3,0 2 0,36 1 1,-47 1 32,-1 0 0,1 1 0,0 0 0,9 3 0,-16-4-15,1 0 0,0 1 0,-1-1-1,0 1 1,1-1 0,-1 1 0,0-1-1,0 1 1,0 0 0,0 0 0,0 0-1,0 1 1,0-1 0,-1 0 0,1 1-1,0 2 1,-1-2-2,-1 0 0,0-1 0,0 1 1,0 0-1,-1 0 0,1 0 0,-1 0 0,1-1 0,-1 1 1,0 0-1,0-1 0,-2 4 0,-1 5 45,2-4-23,-1 0-1,0 0 1,-1 0 0,1-1 0,-1 1 0,0-1-1,-1 0 1,0 0 0,0-1 0,0 1 0,0-1 0,-8 5-1,-8 5 42,-2 0 0,-25 12 1,23-13-36,-6 1-237,-1-1 1,0-2-1,0-2 0,-1 0 1,0-2-1,-50 5 0,68-12-645,-1 0 0,0-1 0,-24-2 0,36 2 363,0-1 1,0 1 0,0-1-1,0 0 1,1 0 0,-1 0-1,0-1 1,0 1 0,1-1-1,-1 0 1,1 0 0,0 0-1,-1-1 1,1 1 0,0-1-1,0 0 1,0 0-1,-2-3 1,5 5 383,0 1 0,0-1-1,0 1 1,-1-1 0,1 0-1,0 1 1,0-1 0,0 0 0,1 1-1,-1-1 1,0 0 0,0 1 0,0-1-1,0 0 1,1 1 0,-1-1-1,0 1 1,0-1 0,1 0 0,-1 1-1,1-1 1,-1 1 0,0-1-1,1 1 1,-1-1 0,1 1 0,-1 0-1,1-1 1,-1 1 0,1-1 0,0 1-1,2-3-317,18-15-1026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14:1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12 408,'10'-8'3961,"-15"4"108,-20 9 271,17-2-3770,1 0-1,-1 0 1,0-1 0,0 0 0,-14 1 0,14-2-414,1 0 0,0 0 0,-1 1 0,1 0 0,0 0 0,0 1 0,0-1 0,0 2 0,0-1 0,-7 6 0,-28 21 703,-13 13-19,51-40-763,0 1 0,1 0 0,0 0 0,-1 0-1,2 1 1,-1-1 0,0 1 0,1-1 0,0 1-1,-3 10 1,-1 13 93,2 1 0,1 0 1,1 0-1,2 0 0,1 0 0,1 0 0,1 0 0,2 0 0,1-1 0,1 0 1,15 40-1,-16-54-87,0 0 1,0-1-1,2 0 1,-1 0-1,2 0 1,0-1-1,0 0 1,1-1 0,0 0-1,20 16 1,-13-14 63,-1-2 0,2 0 0,0-1 0,0-1 0,0 0 0,1-1 0,26 6 0,-30-10-1,0-2 0,0 0 0,0-1 0,0 0 0,0-1 0,26-3 0,88-21 359,-123 22-496,115-35 72,-99 27-51,-22 10-42,0-1-1,0 1 1,0 0 0,-1-1-1,1 1 1,0 0-1,0-1 1,0 1 0,-1 0-1,1 0 1,0-1 0,-1 1-1,1 0 1,0 0-1,0-1 1,-1 1 0,1 0-1,0 0 1,-1 0 0,1 0-1,-1-1 1,1 1-1,0 0 1,-1 0 0,1 0-1,0 0 1,-1 0 0,1 0-1,0 0 1,-1 0 0,-40-3-1221,-35 1-3594,38 0 183,-62 6 1,0 10-1984,55-3 4063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1388,'41'41'30700,"-29"-39"-29062,-4-2-4684,-18 0 1922,9 0 981,1 0 0,0 0 0,0 0 0,0 0 0,-1 0-1,1 0 1,0 0 0,0-1 0,0 1 0,-1 0 0,1 0 0,0 0 0,0 0 0,0 0 0,0-1-1,-1 1 1,1 0 0,0 0 0,0 0 0,0-1 0,0 1 0,0 0 0,0 0 0,-1 0 0,1-1-1,0 1 1,0 0 0,0 0 0,0 0 0,0-1 0,0 1 0,0 0 0,0 0 0,0-1 0,0 1-1,0 0 1,0 0 0,0-1 0,0 1 0,0 0 0,1 0 0,-1 0 0,0-1 0,0 1 0,0 0-1,9-19-9204,10-7 357,-5 15 7687,11-3-1086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8 184,'0'0'148,"0"0"1,0-1-1,-1 1 1,1-1-1,0 1 0,0-1 1,0 1-1,-1 0 1,1-1-1,0 1 1,-1 0-1,1-1 0,0 1 1,-1 0-1,1 0 1,0-1-1,-1 1 0,1 0 1,-1 0-1,1-1 1,-1 1-1,1 0 1,0 0-1,-1 0 0,1 0 1,-1 0-1,1 0 1,-1 0-1,1 0 0,-1 0 1,0 0-1,-25 1 14198,26 7-12992,2 5-104,0-1 1,1 1 0,1 0 0,7 17 0,-8-20-811,4 14 315,-1 0-1,-1 0 1,2 48-1,-4-38-401,7 37 1,41 106 65,23 138-539,-73-310 6,0 0-1,-1 0 1,1 0 0,-1 0-1,0 0 1,0 0 0,-1 0 0,0 0-1,0 0 1,0 0 0,0 0-1,-3 6 1,3-8-55,0-1 0,0 0 0,-1 0-1,1 0 1,-1 0 0,1 0 0,-1 0 0,1 0 0,-1 0-1,0-1 1,0 1 0,0-1 0,0 1 0,0-1 0,0 0 0,0 0-1,0 0 1,-1 0 0,1 0 0,0 0 0,-1 0 0,1-1-1,-1 0 1,1 1 0,-4-1 0,3 0-311,-1 0-1,1 0 1,0 0-1,-1 0 1,1-1-1,0 1 1,0-1-1,0 0 1,-4-1-1,7 1 329,-1 1-1,0-1 1,1 0-1,-1 0 1,1 1-1,-1-1 1,1 0-1,-1 0 1,1 0-1,0 0 1,-1 0-1,1 0 1,0 1-1,0-1 1,0 0-1,-1 0 1,1 0-1,0 0 1,0 0-1,0 0 1,1 0-1,-1 0 1,0 0 0,0 0-1,0 0 1,1 0-1,-1 0 1,1 1-1,-1-1 1,0 0-1,1 0 1,-1 0-1,1 0 1,0 1-1,0-2 1,7-14-1317,1 1-1,0 0 1,1 0 0,1 1 0,0 1 0,1-1 0,15-12 0,11-8-631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14 900,'-1'3'867,"0"0"0,1 0 1,-2-1-1,1 1 0,0 0 0,0-1 0,-1 1 0,0-1 0,1 0 0,-1 1 1,0-1-1,0 0 0,0 0 0,0 0 0,-1 0 0,-2 1 0,2 0-196,-1 0 0,1 0 0,0 0-1,0 0 1,0 1 0,0 0 0,0-1-1,-3 9 1,-3 14 2384,-9 55 1,11-36-1475,1 80 1,8-85-1396,1 0-1,3 0 0,1 0 1,2 0-1,2-1 0,29 70 1,-36-101-177,0 0 0,0 0 0,1 0 0,0-1 0,1 1 0,0-1 0,10 10 0,53 38 9,-5-3 2,-36-19 16,-26-29-21,-1-1-1,2 0 1,-1 0 0,0 0-1,0-1 1,1 1 0,-1-1 0,1 1-1,0-1 1,0 0 0,0 0-1,0 0 1,0 0 0,1 0 0,-1-1-1,0 0 1,1 1 0,-1-1-1,1-1 1,-1 1 0,5 0 0,5 0-11,-1-1 0,0-1 0,0 0 0,1 0-1,-1-1 1,0-1 0,-1 0 0,1 0 0,0-1 0,-1-1 0,0 0 0,18-11 0,-4 0-5,0-2 0,-1 0 0,43-44 0,-59 54 1,-1 0 0,0-1 0,0-1 0,-1 1 0,0-1 0,-1 0 0,0 0 0,0-1 0,-1 1 0,0-1 0,-1 0 0,-1 0 0,1 0 0,-2-1 0,0 1 0,0 0 0,-1-1 0,0 1 0,-1 0 0,0-1 0,-4-15 0,0 7 0,-1 1 0,-1-1 0,-1 1 0,0 0 0,-2 0 0,0 1 0,-1 1 0,0-1 0,-2 2 0,-25-28 0,22 27-13,-1 1-1,0 1 1,-1 0 0,0 1-1,-1 1 1,-1 0 0,0 2-1,-1 0 1,0 2 0,-37-12-1,-32 2-1668,-18-4-3370,89 18 2590,1-1-1,0-1 1,-29-15-1,44 20 2013,1 1-1,-1 0 1,1-1-1,-1 0 1,1 0-1,0 0 1,0 0-1,0 0 1,0 0-1,0 0 1,0-1 0,1 1-1,-1-1 1,1 1-1,-1-1 1,-1-4-1,3 5 238,0 0 0,0 0 1,0 0-1,0 0 0,0 1 0,0-1 0,1 0 0,-1 0 0,1 0 1,-1 1-1,1-1 0,-1 0 0,1 1 0,0-1 0,0 0 0,0 1 1,0-1-1,0 1 0,0-1 0,1 1 0,-1 0 0,0 0 0,1-1 1,-1 1-1,1 0 0,-1 0 0,2-1 0,33-19-1785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29 564,'0'-2'359,"0"1"0,-1-1-1,0 1 1,1 0 0,-1 0 0,0-1-1,1 1 1,-1 0 0,0 0 0,0 0-1,0 0 1,0 0 0,0 0 0,0 0-1,-1 0 1,1 0 0,0 0 0,0 1 0,-1-1-1,1 0 1,0 1 0,-1-1 0,1 1-1,-1 0 1,1-1 0,0 1 0,-1 0-1,1 0 1,-3 0 0,-52-4 7416,36 6-6838,0 0 0,0 1 0,1 1 1,-1 1-1,-32 13 0,30-10-480,18-7-366,0 1 1,0 0 0,0 0-1,0 0 1,1 0 0,0 0 0,-1 1-1,1 0 1,0 0 0,0 0-1,0 0 1,0 0 0,1 0-1,-1 1 1,1-1 0,0 1 0,0 0-1,-2 7 1,-15 21 302,17-27-365,0-1-1,0 0 1,0 1 0,1-1 0,0 1 0,0 0-1,0-1 1,0 1 0,1 0 0,-1 0 0,1 0-1,0-1 1,1 6 0,0 6-5,-1-13-22,1 0 1,0 0-1,0 1 0,0-1 1,0 0-1,0 0 0,1 0 0,-1 0 1,1-1-1,0 1 0,0 0 0,0-1 1,0 1-1,0-1 0,1 0 0,-1 0 1,1 0-1,-1 0 0,4 2 0,-1-1-12,0 0 0,-1 0-1,1 0 1,0-1 0,1 0-1,-1 0 1,0 0 0,1-1-1,-1 0 1,10 1 0,-4-2 17,1 0 0,-1-2 0,0 1 0,0-1 0,0-1 0,0 0 0,-1-1 0,1 0 0,-1 0 0,0-1 0,0-1 0,0 1 0,14-13 0,113-94 159,-128 103-120,-7 8 5,1-1 0,-1 0 0,0 0 0,0 0 0,0 0 0,0 0 0,0 0 0,0 0 0,-1-1 0,1 1 0,-1-1 0,1 1 0,-1-1-1,0 0 1,0 1 0,0-1 0,-1 0 0,1 0 0,-1 0 0,1 1 0,-1-5 0,1 31 306,1-1 1,2 0-1,0 0 1,1 0-1,1-1 1,1 1-1,15 30 1,-3-2 53,23 53-23,-26-72-388,-5-12 0,15 44 0,6 12 0,-25-62 0,-1-1 0,0 1 0,0 1 0,-2-1 0,1 1 0,-2-1 0,0 1 0,1 22 0,-4-23 0,-2 23 0,2-35 0,-1 0 0,1-1 0,-1 1 0,0-1 0,0 1 0,0-1 0,0 1 0,0-1 0,0 0 0,0 1 0,0-1 0,0 0 0,0 0 0,-1 0 0,1 0 0,-1 0 0,1 0 0,-1 0 0,1-1 0,-4 2 0,-20 5-105,-1-1 0,0-1 0,0-1 0,0-2 0,-48-1-1,-12 2-3813,58-3 443,-37-3 0,-9 0-5077,17 3 1054,53 0 4756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2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2672,'-7'10'8993,"7"-10"-8565,-1 0 1,1 0-1,-1 1 0,1-1 0,-1 0 0,1 0 1,-1 0-1,1 0 0,-2 1 0,-26 1 16129,20-3-16294,8 1-262,0-1 1,-1 1-1,1 0 1,0 0-1,0 0 0,-1 0 1,1 0-1,0 0 1,0-1-1,0 1 0,0 0 1,-1 0-1,1 0 1,0-1-1,0 1 0,0 0 1,0 0-1,0 0 1,0-1-1,-1 1 0,1 0 1,0 0-1,0-1 1,0 1-1,0 0 0,0 0 1,0-1-1,0 1 1,0 0-1,0 0 0,0-1 1,0 1-1,0 0 1,0 0-1,0-1 0,1 1 1,-1 0-1,0 0 1,0-1-1,0 1 0,0 0 1,0 0-1,0 0 1,1-1-1,-1 1-14,0 0-1,0 0 1,0 0 0,-1 0 0,1 0-1,0 0 1,0 0 0,0 0-1,0 0 1,0 0 0,0 0 0,0 0-1,0 0 1,0 0 0,0 0-1,-1 0 1,1 0 0,0 0 0,0 0-1,0 0 1,0 0 0,0 0 0,0 0-1,0 0 1,0 0 0,0 0-1,0 0 1,0 0 0,-1 0 0,1 0-1,0-1 1,0 1 0,0 0-1,0 0 1,0 0 0,0 0 0,0 0-1,0 0 1,0 0 0,0 0 0,0 0-1,0 0 1,0 0 0,0-1-1,0 1 1,0 0 0,0 0 0,0 0-1,0 0 1,0 0 0,0 0-1,0 0 1,0 0 0,0 0 0,0-1-1,0 1 1,0 0 0,0 0-1,0 0 1,0 0 0,0 0 0,0 0-1,1 0 1,-1 0 0,0 0 0,0 0-1,-6-1-3087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37 564,'0'-17'2688,"0"25"1049,0-6-3184,-9 3 859,4-3 2434,4-2-3705,1 0-1,-1 0 1,1 0 0,0 0 0,-1 0-1,1 0 1,-1 0 0,1 0 0,-1-1-1,1 1 1,0 0 0,-1 0 0,1 0-1,-1 0 1,1-1 0,0 1 0,-1 0-1,1 0 1,0-1 0,-1 1 0,1 0-1,0-1 1,0 1 0,-1 0 0,1-1-1,0 1 1,0 0 0,-1-1 0,1 1-1,0-1 1,0 1 0,0 0 0,0-1-1,0 1 1,0-1 0,0 1 0,0-1-1,0-5 5236,0 6-5307,0 0-1,0 0 1,0-1-1,0 1 1,0 0-1,1 0 1,-1 0-1,0-1 1,0 1-1,0 0 0,0 0 1,0 0-1,0-1 1,0 1-1,0 0 1,0 0-1,-1 0 1,1-1-1,0 1 1,0 0-1,0 0 1,0 0-1,0 0 0,0-1 1,0 1-1,0 0 1,0 0-1,-1 0 1,1 0-1,0-1 1,0 1-1,0 0 1,0 0-1,0 0 1,-1 0-1,1 0 0,0 0 1,0 0-1,0 0 1,-1-1-1,1 1 1,0 0-1,0 0 1,0 0-1,0 0 1,-1 0-1,1 0 0,-9-1 652,-22-7 1968,31 8-2660,0 0 0,0 0 1,0 0-1,0 0 0,0 0 0,0 0 0,0 0 1,1 0-1,-1 0 0,0 0 0,0 0 1,0 0-1,0 0 0,0 0 0,0 0 0,0 0 1,0 0-1,0 0 0,0 0 0,0 0 1,1 0-1,-1 0 0,0 0 0,0 0 0,0 0 1,0-1-1,0 1 0,0 0 0,0 0 1,0 0-1,0 0 0,0 0 0,0 0 0,0 0 1,0 0-1,0 0 0,0 0 0,0-1 1,0 1-1,0 0 0,0 0 0,0 0 0,0 0 1,0 0-1,0 0 0,0 0 0,0 0 1,0 0-1,0-1 0,29 0 1110,-28 1-1138,0 0 0,-1 0 0,1 0 0,-1 0 0,1 0 0,-1 0 0,1 0 0,-1 0 0,1 0 0,-1 0 0,1 0 0,-1 1 0,1-1 0,-1 0 0,1 0 0,-1 0 0,1 1 0,-1-1 0,1 0 0,-1 1 0,0-1 0,1 0 0,-1 1 0,0-1 0,1 1 0,-1-1 0,0 0 0,1 1 0,-1-1 0,0 1 0,0-1 0,1 1 0,-1-1 0,0 1 0,0-1 0,0 1 0,0-1 0,0 1 0,0-1 0,0 1 0,0 0 0,0-1 0,0 1 0,0-1 0,0 1 0,0 0 0,0 6 0,6 5 0,0 0 0,-1 0 0,-1 1 0,0 0 0,0 0 0,-2 0 0,1 0 0,-2 0 0,0 1 0,-1 20 0,0 301 0,2-329 0,9-6 0,3-5 0,-1-1 0,0-1 0,21-14 0,-7 5 0,1-5 0,-24 17 0,1 1 0,0-1 0,0 1 0,0 0 0,7-3 0,27-13 0,-28 13 0,1 0 0,0 1 0,0 0 0,0 1 0,1 0 0,17-2 0,127-3 0,-135 9 0,1 2 0,-1 0 0,1 1 0,42 13 0,-50-10 0,0 1 0,-1 0 0,0 0 0,0 2 0,-1 0 0,0 0 0,0 1 0,-1 1 0,-1 0 0,20 24 0,-25-26 0,-1 0 0,0 1 0,0-1 0,-1 1 0,0 0 0,-1 0 0,0 1 0,-1-1 0,0 1 0,0-1 0,-1 1 0,-1-1 0,0 1 0,0 0 0,-4 20 0,2-26 0,0 1 0,0-1 0,0-1 0,-1 1 0,0 0 0,0 0 0,0-1 0,-1 0 0,-4 5 0,-39 34 0,40-37 0,-12 9 0,0-1 0,-1 0 0,-1-2 0,0 0 0,0-2 0,-1 0 0,0-2 0,-1 0 0,0-1 0,0-2 0,0 0 0,-1-1 0,-37 0 0,-28-11-249,72 7-603,1-1 1,0 0 0,0-1-1,0-1 1,-19-6 0,26 6-89,0-1 0,0 1 0,1-1 0,-1-1 0,1 0 0,0 0 0,1-1 0,-1 0 0,1 0 0,-8-9 0,12 11 367,0 0 0,1 0 0,0 0 0,0 0 0,0 0 0,1-1 0,-1 1 1,1 0-1,0-1 0,-1-7 0,-5-18-2035,5 25 2199,0 1 0,1-1 0,-1 1 0,1-1 0,0 0 0,0 0 0,0 0 0,1 1 0,0-1 0,0 0 0,1-9 0,9-21-1527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50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31 5734,'-4'0'0,"0"0"0,1 0 0,1 0 0,-1 1 0,1-1 0,0 3 0,0-3 0,0 1 0,1-2 0,-2 0 0,3-2 0,-1 3 0,-1 0 0,0 1 0,-1 2 0,2-2 0,1 3 0,1-2 0,-1 0 0,-2-5 0,2 2 0,-1-3 0,3 2 0,-2 0 0,1-1 0,3 3 0,1 0 0,13 4 0,-6-1 0,31 4 0,-20-6 0,40-1 0,-33-1 0,38-9 0,-38 7 0,29-7 0,-38 7 0,17-1 0,-25 2 0,7 1 0,-14 1 0,4 0 0,-5 0 0,0-1 0,-1 1 0,-2-2 0,1 1 0,-2 0 0,0-1 0,1 0 0,0 1 0,2 4 0,-2 2 0,0 12 0,-4-6 0,-2 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115 122 420,'-23'-9'3787,"20"9"-3210,1-1 1,-1 0 0,0 1 0,0-1-1,1 0 1,-1-1 0,1 1-1,-1 0 1,1-1 0,0 0 0,-1 1-1,1-1 1,0 0 0,-2-2 0,3 2-273,-1 0 0,0 0 0,1 0 0,-1 0 0,0 0 0,0 1 0,0-1 0,0 0 0,0 1 0,-1 0 0,1 0 0,0 0 0,-1 0 0,1 0 1,-1 0-1,1 0 0,-1 1 0,-2-1 0,-5-2 623,125-9 1946,9 7-2548,-73 5-695,63-10 0,-13 3-1553,-78 6 290,1 0 1,-1-1-1,36-8 1,-40 5-1210,0 2 0,0 0 1,38-1-1,-32 4 1177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1 424,'-8'21'1490,"-33"100"14193,38-110-14089,0 0-31,0 0-1,-1 0 0,-8 15 0,11-25-1512,1 0 0,-1 1 1,1-1-1,-1 0 0,1 0 0,0 0 0,0 0 0,0 0 0,-1 0 0,1 1 0,0-1 0,0 0 0,0 0 0,1 0 0,-1 0 0,0 0 1,0 1-1,1-1 0,-1 0 0,0 0 0,1 0 0,-1 0 0,1 0 0,0 0 0,1 2 0,18 15-959,-17-17 606,-1 0 0,1 0 0,-1 0 1,1 0-1,0-1 0,0 1 0,-1-1 0,1 0 0,0 0 0,0 0 1,0 0-1,-1 0 0,5-2 0,-5 2-170,0 0-1,0-1 1,0 1 0,0-1-1,0 0 1,0 0 0,0 0-1,0 0 1,0 0 0,0 0 0,0 0-1,-1 0 1,1-1 0,-1 1-1,3-3 1,11-36-6128,-14 34 6002,0 1-1,1-1 1,0 1-1,0 0 1,1-1 0,-1 1-1,1 0 1,0 0-1,5-6 1,15-10-766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1208,'-15'-6'7382,"15"5"-7194,-1 1 0,1 0 0,0-1 0,-1 1-1,1-1 1,-1 1 0,1 0 0,-1-1 0,1 1 0,-1 0-1,1 0 1,-1-1 0,1 1 0,-1 0 0,1 0 0,-1 0-1,0 0 1,1 0 0,-1 0 0,1 0 0,-1 0 0,1 0 0,-1 0-1,0 0 1,1 0 0,-1 0 0,1 0 0,-1 0 0,1 0-1,-1 1 1,1-1 0,-1 0 0,1 0 0,-1 1 0,1-1 0,-1 0-1,1 1 1,-1-1 0,1 1 0,0-1 0,-1 0 0,1 1-1,0-1 1,-1 1 0,1-1 0,0 1 0,-1-1 0,1 1 0,0-1-1,0 1 1,0-1 0,0 1 0,0 0 0,-1-1 0,1 1-1,0-1 1,0 1 0,0-1 0,0 1 0,1 0 0,-1-1-1,0 1 1,0-1 0,0 2 0,9 40 5174,-8-39-5314,9 41 1891,-1 0 0,3 76 0,-5-38-1268,-2-10-638,-6 83 1,-1-54-32,3-48-2,0-18 0,-1 0 0,-1-1 0,-3 1 0,-7 38 0,7-64 0,3-8 0,0 1 0,0 0 0,1-1 0,-1 1 0,1-1 0,-1 1 0,1 0 0,-1 0 0,1-1 0,0 1 0,0 0 0,0 0 0,0-1 0,0 1 0,0 0 0,0 0 0,1 1 0,0-1-32,8 22-185,-9-23 134,1-1 0,-1 1 0,0-1 0,0 1 0,0-1-1,0 1 1,0-1 0,0 1 0,0-1 0,0 1 0,0-1 0,0 1 0,0-1 0,0 1 0,0-1 0,0 0 0,0 1 0,0-1 0,0 1-1,-1-1 1,1 1 0,0-1 0,0 1 0,0-1 0,-1 0 0,1 1 0,0-1 0,-1 0 0,1 1 0,0-1 0,-1 0 0,1 1 0,-1-1 0,1 0-1,0 1 1,-1-1 0,1 0 0,-1 0 0,1 0 0,-1 0 0,1 1 0,-1-1 0,1 0 0,0 0 0,-2 0 0,5-2-559,0 0 0,0 0 0,0 0 0,0 0 0,-1 0 0,1-1 0,-1 0 0,1 1 0,-1-1-1,0 0 1,0 0 0,0 0 0,-1 0 0,3-6 0,9-21-5090,29-51 0,0 1 784,-27 37 3114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55 992,'0'-1'278,"1"0"0,0-1-1,-1 1 1,1 0 0,-1-1 0,0 1 0,1 0-1,-1-1 1,0 1 0,0-1 0,1 1 0,-1-1-1,0 1 1,-1 0 0,1-1 0,0 1 0,0-1-1,-1 1 1,1 0 0,0-1 0,-1 1 0,0 0-1,1-1 1,-1 1 0,0 0 0,1 0 0,-1 0-1,0-1 1,0 1 0,0 0 0,0 0 0,0 0-1,0 1 1,-1-1 0,1 0 0,0 0 0,0 1-1,-1-1 1,1 0 0,0 1 0,-1-1 0,1 1-1,-5-5 4114,6 12-950,0-5-3186,0 0 0,-1 0 0,1 0-1,-1 0 1,0 0 0,0-1 0,1 1-1,-1 0 1,0 0 0,0 0 0,-3 2 0,-8 19 1407,4 12-203,2 0-1,-3 53 1,8-27-672,12 117 1,-7-155-724,0 0 1,2 0 0,0-1-1,2 0 1,0 0 0,2-1 0,0 0-1,1-1 1,1 0 0,1 0 0,20 22-1,-19-28 26,1-1-1,0-1 0,1 0 1,0-1-1,22 10 0,-24-14-87,1-1-1,0 0 0,0-1 1,1-1-1,0-1 0,-1 0 1,1 0-1,0-2 0,0 0 1,30-3-1,-35 1-1,-1-1 0,0-1 0,0 0 0,0 0 0,0-1 0,0 0 0,-1 0 0,0-1 0,0-1 0,0 1 0,15-14 0,-20 16 0,0-1 0,0 0 0,0-1 0,0 1 0,0-1 0,-1 0 0,0 0 0,0 0 0,0 0 0,-1 0 0,0-1 0,0 1 0,0-1 0,-1 1 0,0-1 0,0 0 0,0 0 0,0 1 0,-1-1 0,0 0 0,-1 0 0,0-7 0,-20-57 0,6 27 0,8 23 0,0 0 0,-2 0 0,0 1 0,-1 1 0,-1-1 0,-1 2 0,0 0 0,-1 0 0,-24-23 0,8 11 0,17 17 0,0 0 0,-1 0 0,0 2 0,-22-14 0,4 7-602,0 2-1,-1 2 1,-1 0 0,-64-14-1,51 16-6217,-59-24 0,47 15-236,29 8 3853,28 12 3118,1 0 0,0-1 0,-1 1 0,1 0 0,0 0 0,-1-1 0,1 1 0,0 0 0,-1 0 0,1-1 0,0 1 0,-1 0 0,1-1 0,0 1 0,0 0 0,0-1 0,-1 1 0,1 0 0,0-1 0,0 1-1,0-1 1,0 1 0,0 0 0,-1-1 0,1 1 0,0-1 0,0 1 0,0 0 0,0-1 0,0 0 0,0-18-2055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51 1492,'-2'0'237,"-28"7"5988,30-7-5957,-1 0 0,1 1 0,-1-1-1,1 0 1,-1 0 0,0 0 0,1 0-1,-1 1 1,1-1 0,-1 0 0,0 0-1,1 0 1,-1 0 0,0-1 0,1 1-1,-1 0 1,1 0 0,-1 0 0,0 0-1,1-1 1,-1 1 0,1 0 0,-1 0-1,1-1 1,-1 1 0,1-1 0,-1 1-1,1 0 1,-1-1 0,1 1 0,-1-1-1,1 1 1,0-1 0,-1 0 0,24 4 7344,-6 0-5970,148 11 2017,2-7-3210,-82-2-1676,1-3-3463,-85-2 4321,0 0-1,1 0 1,-1 0-1,0-1 1,0 1-1,1-1 1,-1 1 0,0-1-1,0 1 1,1-1-1,-1 1 1,0-1 0,0 0-1,0 0 1,0 0-1,0 0 1,0 0-1,0 0 1,0 0 0,0 0-1,-1 0 1,1 0-1,0 0 1,-1-1 0,1 1-1,-1 0 1,1 0-1,-1-1 1,0 1-1,1 0 1,-1-1 0,0-1-1,1 1-314,-1 0 0,1-1 0,0 1 1,0 0-1,0-1 0,0 1 0,0 0 0,0 0 0,1 0 0,-1 0 0,3-2 0,15-9-1631,-4-1 477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22 1936,'-1'-1'413,"0"-1"0,1 1 0,-1 0 0,0 0-1,0 0 1,0 0 0,0 0 0,0 0 0,0 0 0,0 0-1,0 0 1,0 0 0,0 1 0,-1-1 0,1 0 0,0 1-1,0-1 1,-1 1 0,1 0 0,0-1 0,-1 1 0,1 0-1,0 0 1,-1 0 0,1-1 0,-2 2 0,-41-5 8773,24 5-7438,0 0 0,1 2 0,-23 4 0,20-1-1112,1 0-1,-1 2 1,1 0 0,-31 18 0,42-20-597,1 1 0,0 0 0,1 0 0,0 1 0,0 0 0,0 0 0,1 1 0,-10 16 0,2-2-47,2 2 0,-14 34 0,17-30 8,-12 57 0,13-46 0,6-25 0,1 0 0,0 1 0,1-1 0,1 1 0,0 0 0,1-1 0,3 17 0,5 13 0,17 47 0,-20-69 0,2-4 0,0 0 0,1 0 0,0-1 0,2 0 0,13 17 0,-14-20 0,-6-10 0,1 1 0,1-1 0,-1 0 0,1 0 0,0 0 0,0-1 0,0 0 0,1 0 0,0 0 0,-1-1 0,1 0 0,0-1 0,1 1 0,-1-1 0,0-1 0,1 1 0,-1-1 0,1-1 0,7 1 0,9-1 0,0 0 0,0-2 0,0 0 0,41-11 0,-45 8 0,0 0 0,-1-2 0,0-1 0,-1 0 0,1-1 0,-2-1 0,31-22 0,-42 26 0,0 1 0,0-2 0,-1 1 0,0 0 0,0-1 0,0 0 0,-1 0 0,0-1 0,3-9 0,-5 13 0,0 0 0,-1 0 0,0 0 0,0-1 0,0 1 0,0 0 0,-1-1 0,0 1 0,0-1 0,0 1 0,0 0 0,-1-1 0,0 1 0,0 0 0,0-1 0,0 1 0,0 0 0,-4-7 0,-4-14 0,9 22 0,0 1 0,-1-1 0,1 1 0,-1 0 0,0 0 0,0-1 0,0 1 0,0 0 0,0 0 0,0 0 0,0 0 0,-1 0 0,1 0 0,-1 0 0,1 1 0,-3-3 0,-5-1 10,0 1 0,-1 0-1,0 0 1,1 1 0,-1 0 0,-1 1 0,1 0-1,0 0 1,0 1 0,-1 1 0,1 0 0,0 0-1,-1 1 1,-13 2 0,-7 5-629,0 1-1,0 1 1,-36 18-1,38-15-801,-49 27-3656,-31 35-6897,102-69 10755,0 1 1,1 0 0,0 1 0,0-1-1,0 1 1,-6 13 0,9-15 550,-10 15-1368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28,'-10'21'2656,"9"-19"-1775,0 1 0,0 0-1,-1 0 1,1-1 0,-1 1 0,1-1 0,-1 1 0,0-1 0,0 0 0,0 0-1,0 0 1,0 0 0,0 0 0,-1 0 0,1-1 0,-1 1 0,1-1-1,-1 1 1,-4 1 0,-39 15 9026,41-14-6912,33-11-3431,-28 7 399,0 0 1,0 1-1,0-1 1,-1 0-1,1 0 1,0 0-1,0 0 1,0 1-1,0-1 1,0 0-1,0 0 1,0 0-1,0 1 1,0-1-1,0 0 1,0 0-1,0 0 1,0 0-1,0 1 1,0-1-1,0 0 1,1 0-1,-1 0 0,0 1 1,0-1-1,0 0 1,0 0-1,0 0 1,0 0-1,0 0 1,1 1-1,-1-1 1,0 0-1,0 0 1,0 0-1,0 0 1,0 0-1,1 0 1,-1 0-1,0 1 1,0-1-1,0 0 1,0 0-1,1 0 1,-1 0-1,0 0 1,0 0-1,-9 6-3500,-18-12-11062,7-2 8164,20 8 6330,0-1 1,-1 1-1,1 0 1,0 0-1,0-1 1,-1 1-1,1 0 1,0-1-1,0 1 1,-1 0-1,1 0 1,0-1-1,0 1 1,0-1-1,0 1 0,0 0 1,0-1-1,-1 1 1,1 0-1,0-1 1,0 1-1,0 0 1,0-1-1,0 1 1,0-1-1,0 1 1,1 0-1,-1-1 1,0 1-1,0 0 1,0-1-1,0 1 1,0 0-1,0-1 1,1 1-1,-1 0 1,0-1-1,0 1 1,1 0-1,-1 0 1,0-1-1,0 1 1,1 0-1,1-8-1703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1736,'11'-4'3707,"-22"-1"5465,15 2-6414,5-1-971,15-2 1136,45-5 0,27 7-623,100 17-2081,-110-5 615,-62-6-654,-12-2-27,0 1 1,0 0-1,0 1 1,-1 1-1,1 0 1,17 7-1,1 0 298,-21-7-126,-1-1-1,1 2 1,0-1 0,13 10-1,-20-12-274,0 1-1,0 0 0,0-1 0,0 1 0,0 0 0,0 0 0,-1 0 0,1 0 0,-1 1 0,1-1 0,-1 0 0,0 1 0,0-1 0,0 1 1,0-1-1,0 1 0,-1-1 0,1 1 0,-1-1 0,0 1 0,0 4 0,0-2-49,-1 0 0,0 0 0,-1 0 0,1 0 0,-1 0 0,0 0 0,-4 6 0,-6 20 0,-12 23 0,2-7 0,21-44 0,1 0 0,0-1 0,0 1 0,0 0 0,0 0 0,1 0 0,-1 0 0,1 0 0,0 0 0,0 0 0,0-1 0,0 1 0,0 0 0,0-1 0,1 1 0,2 3 0,2 3 0,0-1 0,0 0 0,13 13 0,-11-15 0,0 1 0,1-2 0,12 7 0,-16-10 0,0 0 0,-1 1 0,1-1 0,-1 1 0,1 0 0,-1 0 0,0 0 0,0 1 0,-1-1 0,1 1 0,0 0 0,-1 0 0,0 1 0,0-1 0,-1 0 0,4 8 0,20 63 0,-26-74 0,11 51 0,-10-49 0,-1 0 0,0 0 0,0-1 0,0 1 0,-1 0 0,1 0 0,-1-1 0,1 1 0,-1 0 0,0-1 0,0 1 0,0 0 0,0-1 0,-1 1 0,1-1 0,-4 4 0,0 1 0,-2 0 0,1-1 0,-1 0 0,0 0 0,0-1 0,-1 0 0,1 0 0,-1 0 0,0-1 0,-12 4 0,-2 0 6,-1 0 1,0-2-1,-32 5 1,22-4-151,-39 11 1,49-10-1937,-39 7-1,16-11-2489,1-10-3717,44 5 8093,0 1 1,0 0-1,0 0 0,0-1 1,0 1-1,0 0 1,0-1-1,0 1 0,0-1 1,1 0-1,-1 1 0,0-1 1,0 0-1,0 1 0,1-1 1,-1 0-1,-1-1 0,2 2 38,0-1 0,0 1 0,0 0-1,0-1 1,0 1 0,0-1 0,0 1-1,0-1 1,0 1 0,0-1 0,1 1-1,-1-1 1,0 1 0,0-1 0,0 1 0,0-1-1,1 1 1,-1 0 0,0-1 0,1 1-1,-1-1 1,0 1 0,0 0 0,1-1-1,0 0 1,3-2-779,1-1-1,0 1 0,0 0 1,0 1-1,9-4 1,11-7-992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1932,'0'2'666,"-1"0"-1,1 0 0,0 0 1,-1 0-1,0 1 0,1-1 1,-1 0-1,0 0 0,0 0 1,0 0-1,0 0 0,-1-1 1,1 1-1,0 0 1,-1 0-1,1-1 0,-1 1 1,-2 1-1,-37 22 10202,27-17-5531,14-7-5477,1 0-1,0 0 1,-1 1-1,1-1 1,0 0-1,0 0 0,0 0 1,0 0-1,-1 0 1,1 0-1,1 0 1,-1 0-1,0-1 1,0 1-1,0 0 0,0-1 1,1 1-1,-1-1 1,0 1-1,3 0 0,6 1-5232,-6-31-14476,-3 29 19381,12-14-1274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1292,'-12'6'19816,"11"-5"-18955,1 1-659,0-1 0,-1 0 1,1 1-1,-1-1 0,1 0 0,-1 1 0,1-1 0,-1 0 0,1 0 0,-1 1 0,0-1 0,0 0 0,0 0 0,0 0 0,0 0 0,-1 1 0,-9 13 1273,7 1-861,0-1-1,2 1 1,0 0-1,0 0 1,2 0 0,0 16-1,1-6-38,-5 35 0,3-51-485,-10 66 87,0 95-1,11 122-112,0-168-3826,0-125 3606,0 1 1,0-1 0,0 1-1,0-1 1,0 1-1,0-1 1,0 1 0,0-1-1,0 1 1,0-1-1,0 1 1,1-1 0,-1 1-1,0-1 1,0 0 0,1 1-1,-1-1 1,0 1-1,1-1 1,-1 0 0,0 1-1,1-1 1,-1 0-1,1 1 1,-1-1 0,0 0-1,1 0 1,-1 1 0,1-1-1,-1 0 1,1 0-1,-1 0 1,1 1 0,-1-1-1,1 0 1,-1 0 0,1 0-1,-1 0 1,1 0-1,-1 0 1,1 0 0,-1 0-1,1 0 1,-1-1-1,1 1 1,-1 0 0,1 0-1,-1 0 1,1-1 0,-1 1-1,1 0 1,-1 0-1,0-1 1,1 1 0,-1 0-1,1-1 1,-1 1 0,1-1-1,-5-11-3236,3 11 3066,1 0-1,-1-1 1,0 1-1,1-1 0,-1 0 1,1 1-1,0-1 1,-1 1-1,1-1 0,0 0 1,0 1-1,0-1 1,0 1-1,0-1 1,0 0-1,1 1 0,-1-1 1,1-2-1,2-1-235,0 0 0,0 0 0,1 0-1,0 1 1,-1-1 0,1 1-1,1 0 1,-1 0 0,1 0 0,-1 1-1,7-4 1,10-9-667,17-19-579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51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63 5734,'-2'-5'0,"-1"-2"0,1 1 0,-1 0 0,2 0 0,0 2 0,1-1 0,0 0 0,0 1 0,-3-3 0,0 3 0,3 0 0,2 7 0,3 2 0,1 3 0,-2 1 0,1 4 0,17 36 0,-9-17 0,15 44 0,-12-17 0,-3-9 0,-1 1 0,4 21 0,-3-7 0,-1-2 0,-3-6 0,0-4 0,0 0 0,4 9 0,0 8 0,-1-15 0,-3-11 0,-4-20 0,-1-3 0,-2-16 0,-1-1 0,0-5 0,-2-8 0,-1 3 0,-2-20 0,2 11 0,-7-21 0,3 16 0,-4-8 0,3 6 0,0-3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3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79 1240,'4'-14'9005,"-17"16"-1043,9 3-5620,3-3-1828,0 0 1,0 1-1,0-1 1,0 0 0,0 0-1,-1 0 1,1 0 0,-1 0-1,1-1 1,-4 4 0,-14 20 1734,15 19 330,-1-15-2158,1 0-1,2 1 1,2 55-1,0-39-373,2-28-47,0-1 0,0 0 0,2 0 0,0 0 0,1-1 0,1 1 0,0-1 0,1 0 0,13 20 0,-4-3 0,-6-15 0,1 0 0,1 0 0,0-1 0,29 29 0,-23-26 0,0-2 0,1-1 0,1-1 0,37 24 0,-55-39 0,12 8 0,-1-1 0,2-1 0,-1-1 0,1 0 0,0 0 0,1-2 0,-1 0 0,1 0 0,-1-2 0,1 0 0,0-1 0,0 0 0,0-1 0,0-1 0,0-1 0,0 0 0,0-1 0,-1-1 0,21-7 0,-30 9 0,-1-1 0,1 0 0,-1 0 0,0 0 0,0-1 0,0 0 0,0 1 0,-1-2 0,1 1 0,3-6 0,-6 7 0,0 0 0,0 0 0,0 0 0,0-1 0,-1 1 0,0 0 0,1-1 0,-1 0 0,0 1 0,-1-1 0,1 1 0,-1-1 0,0 0 0,0 0 0,0 1 0,0-1 0,0 0 0,-2-4 0,-3-11 0,0 1 0,-2 0 0,0 0 0,-1 0 0,-1 1 0,-1 0 0,0 1 0,-25-30 0,-4 3 0,-72-62 0,104 99 0,-26-19-216,-1 2 0,-1 1 0,-1 1-1,-68-27 1,33 15-3007,42 16-72,1-1 1,1-1-1,0-1 0,2-2 0,-37-38 0,55 53 2458,2 2 93,2 3 472,1 0-1,0 0 0,0 0 0,0 0 1,0 0-1,0-1 0,0 1 0,0-1 0,1 1 1,0-1-1,-1 1 0,1-1 0,0 0 1,0 0-1,0 1 0,0-6 0,9-20-1655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72 1680,'-38'0'8868,"33"0"-4424,25 0-1368,55 3-386,40 0-1443,261-15-3362,-342 10 1210,-19 2-40,0 0 0,0-2 0,0 0 0,28-7 0,-12-3-3208,0 1 0,53-9 0,-35 13 2516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1168,'-6'0'643,"-46"3"8454,49-2-8410,-1 0 0,1 0 1,0 0-1,0 0 0,0 1 1,0-1-1,0 1 0,0 0 1,0 0-1,0 0 0,1 0 1,-6 5-1,-5 6 1031,-1 0-1,0-2 1,-25 16-1,-18 16 627,49-35-2049,-1 1 0,2 0 0,-1 0-1,2 0 1,-1 1 0,1 0 0,0 1-1,1-1 1,-6 18 0,3-1-44,1 0 0,-6 49 0,12-65-249,0 1-1,1-1 0,0 0 1,1 0-1,1 0 0,4 17 1,24 63-4,-19-59 3,-6-22-1,-1-1 0,2 1 0,-1-1 0,1 0 0,1-1 0,-1 1 0,2-1 0,-1-1 0,1 1 0,0-1 0,0-1 0,1 1 0,0-1 0,0-1 0,13 6 0,-6-3 0,1-1 0,0-1 0,0 0 0,0-1 0,0-1 0,1-1 0,0-1 0,22 1 0,-2-3 0,0-1 0,46-9 0,-69 7 0,0 0 0,1-2 0,-2 0 0,1 0 0,0-2 0,-1 0 0,0 0 0,12-10 0,-20 13 0,-1 0 0,1 0 0,-1 0 0,0-1 0,6-7 0,-9 10 0,-1-1 0,1 0 0,-1 0 0,1 0 0,-1 0 0,0 0 0,0 0 0,-1-1 0,1 1 0,0 0 0,-1 0 0,0 0 0,0-4 0,0 5 0,0 0 0,0 0 0,0 0 0,0 1 0,0-1 0,-1 0 0,1 0 0,-1 1 0,1-1 0,-1 0 0,0 1 0,1-1 0,-1 0 0,0 1 0,0-1 0,0 1 0,0-1 0,0 1 0,-1 0 0,1 0 0,0-1 0,-1 1 0,1 0 0,-1 0 0,1 0 0,-1 0 0,1 1 0,-1-1 0,0 0 0,-2 0 0,-5-4 0,0 2 0,0 0 0,-1 1 0,1 0 0,0 1 0,-1 0 0,0 0 0,1 1 0,-1 0 0,1 1 0,-11 2 0,-3-1 0,-61 8-898,-41 16-5479,2 1-1401,112-25 7171,-244 53-11405,156-26 9213,-2 6 759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1 480 540,'47'-3'4486,"74"-12"-1,17-2-41,433-7 2372,285 1-2413,-155 5-2034,-111 9-479,-257 5-976,894-6 1092,903-45-1592,123-38-414,-1777 84 0,-151 5 0,20-3 0,614-23 0,-664 21 0,-110 5 0,123-3 0,45 0 0,-123 2 0,99-6 0,417-74 0,-622 69 0,-111 10 0,-13 6 0,0 0 0,0 0 0,0 0 0,0 0 0,0 0 0,0 0 0,1 0 0,-1-1 0,0 1 0,0 0 0,0 0 0,0 0 0,0 0 0,0 0 0,0 0 0,0-1 0,0 1 0,0 0 0,0 0 0,0 0 0,0 0 0,0 0 0,0-1 0,0 1 0,0 0 0,0 0 0,0 0 0,0 0 0,0 0 0,0-1 0,0 1 0,0 0 0,0 0 0,0 0 0,0 0 0,0 0 0,-1 0 0,1-1 0,0 1 0,0 0 0,0 0 0,0 0 0,0 0 0,0 0 0,0 0 0,-1 0 0,1 0 0,0 0 0,0 0 0,0 0 0,0 0 0,0 0 0,-1-1 0,1 1 0,0 0 0,0 0 0,0 0 0,-12-1-343,0 0 0,1 0 0,-1 1 0,0 1 0,0 0 0,-21 5 0,-26 1-3030,-176 4-8086,6 0 4298,-124 12 856,133-2 4365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51 1740,'-3'-8'5568,"-7"3"-2205,0 2 170,8-3 1927,2 5-5340,0 1 1,0 0-1,0-1 1,0 1-1,0 0 1,0 0-1,0 0 1,0-1 0,0 1-1,0 0 1,-1 0-1,1-1 1,0 1-1,0 0 1,0 0-1,0 0 1,0-1-1,-1 1 1,1 0-1,0 0 1,0 0-1,0-1 1,-1 1-1,1 0 1,0 0-1,0 0 1,0 0-1,-1 0 1,1 0 0,0 0-1,0 0 1,-1 0-1,1-1 1,0 1-1,0 0 1,-1 0-1,1 0 1,0 0-1,0 0 1,-1 0-1,1 1 1,7-3 4577,6-1-4361,-1 0-1,1 1 1,0 1-1,0 0 1,0 0-1,-1 1 1,1 1-1,14 2 1,5-1-229,1-1 0,38-5 0,21-1-118,108-2 10,-198 7 0,0 0 0,0 0 0,0 0 0,0 0 0,0 0 0,0 1 0,0-1 0,-1 1 0,1-1 0,0 1 0,0 0 0,0-1 0,-1 1 0,1 0 0,0 0 0,-1 0 0,1 1 0,-1-1 0,1 0 0,-1 0 0,0 1 0,0-1 0,1 1 0,-1-1 0,0 1 0,0 0 0,0-1 0,-1 1 0,1 0 0,0 0 0,-1-1 0,1 1 0,-1 0 0,1 0 0,-1 0 0,0 0 0,0 3 0,0 6 0,-1 1 0,0 0 0,-1-1 0,-6 23 0,7-30 0,-4 10 0,-1 0 0,0 0 0,-1 0 0,-1-1 0,-11 16 0,-4 7 0,-12 27 0,34-62 0,1 0 0,0 0 0,0 0 0,0 1 0,0-1 0,1 0 0,-1 0 0,0 0 0,0 0 0,1 0 0,-1 0 0,1 0 0,-1 0 0,1 0 0,-1 0 0,1 0 0,-1 0 0,1 0 0,0 0 0,0 0 0,-1 0 0,1 0 0,0-1 0,0 1 0,0 0 0,0-1 0,0 1 0,0-1 0,1 1 0,17 2 0,-5-1 0,0 0 0,20 7 0,-24-3 0,-14-2 0,4-4 0,-1 0 0,1 0 0,-1 0 0,1 0 0,0 1 0,-1-1 0,1 0 0,-1 0 0,1 1 0,0-1 0,-1 0 0,1 1 0,0-1 0,0 0 0,-1 1 0,1-1 0,0 0 0,0 1 0,-1-1 0,1 1 0,0-1 0,0 0 0,0 1 0,0-1 0,0 1 0,0-1 0,0 1 0,0-1 0,0 1 0,0-1 0,0 0 0,0 1 0,0-1 0,0 1 0,0-1 0,0 1 0,0-1 0,0 0 0,1 1 0,-1-1 0,0 1 0,0-1 0,1 0 0,-1 1 0,0-1 0,0 0 0,1 1 0,-1-1 0,0 0 0,1 1 0,0-1 0,2 3 0,0-1 0,1 0 0,-1 0 0,1 0 0,-1 0 0,1 0 0,0-1 0,4 2 0,17 7 0,-6 0 0,-5-3 0,0 1 0,-1 1 0,18 13 0,-28-19 0,0 0 0,0 0 0,0 0 0,0 0 0,-1 1 0,1-1 0,-1 1 0,0-1 0,0 1 0,0 0 0,-1 0 0,1 0 0,-1 0 0,0 0 0,0 0 0,0 0 0,0 8 0,-1-1 0,1-8 0,-1 0 0,0 0 0,0 0 0,0 0 0,0 0 0,0-1 0,0 1 0,-1 0 0,1 0 0,-1 0 0,0 0 0,0-1 0,0 1 0,0-1 0,-1 1 0,1 0 0,-1-1 0,1 0 0,-1 1 0,-2 1 0,-17 12 0,-1-1 0,0-1 0,-1-1 0,0-1 0,-1-1 0,-34 11 0,19-10 0,-1-1 0,-1-3 0,-62 7 0,-54-11-756,77-12-2213,60 5-201,-36-12 0,50 13 1475,-1-1 0,1 0 0,0 0 0,0-1 0,0 0 0,0 0 0,1-1 0,-10-8 0,15 13 1605,0-1 0,0 1 0,0 0-1,0 0 1,0-1 0,0 1 0,0 0-1,0-1 1,0 1 0,0 0 0,0 0 0,0-1-1,0 1 1,0 0 0,0 0 0,0-1-1,0 1 1,0 0 0,0 0 0,0-1-1,0 1 1,1 0 0,-1 0 0,0-1-1,0 1 1,0 0 0,0 0 0,1 0-1,-1-1 1,0 1 0,0 0 0,0 0 0,1 0-1,-1 0 1,0 0 0,0 0 0,1-1-1,-1 1 1,0 0 0,0 0 0,1 0-1,-1 0 1,0 0 0,1 0 0,15-5-867,-15 5 519,25-8-1434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1 520,'9'9'956,"-8"-8"-186,0 0 0,0 0 0,0 0 0,1 0 1,-1 1-1,0-1 0,-1 0 0,1 1 1,0-1-1,0 1 0,0-1 0,-1 1 0,1 1 1,-1-2-123,-1 0 1,1 1 0,-1-1-1,1 0 1,-1 0 0,0 0-1,0 0 1,1 0-1,-1 0 1,0 0 0,0 0-1,0 0 1,0-1 0,0 1-1,0 0 1,0 0 0,-1-1-1,1 1 1,0-1 0,-2 1-1,-3 5 2547,-2-3-3453,6-3-145,1-1 1,-1 1 0,1 0-1,0 0 1,-1-1-1,1 1 1,0-1 0,-1 1-1,1-1 1,0 1 0,0-1-1,-1 0 1,1 1-1,0-1 1,0 0 0,0 0-1,0 0 1,0 0 0,-1-1-1,-2 0-3110,-40-5-7436,42-7 5906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1840,'-11'1'17802,"19"16"-16122,-1 0 1,-1 0-1,-1 1 1,4 23-1,5 12-37,62 153 1234,-24 0-2677,-40-168-251,-10-32 0,0 0 1,0 1-1,0-1 0,-1 1 0,0-1 0,1 10 1,-2 71-3613,-1-86 3508,1 0-1,0 0 0,0-1 1,-1 1-1,1 0 1,-1 0-1,1-1 0,-1 1 1,1 0-1,-1-1 1,1 1-1,-1 0 0,0-1 1,1 1-1,-1-1 1,0 1-1,1-1 0,-1 1 1,0-1-1,0 0 1,0 1-1,1-1 0,-1 0 1,0 0-1,0 0 1,0 1-1,0-1 0,1 0 1,-1 0-1,0 0 1,0 0-1,0 0 0,-1-1 1,2 1 53,0 0 1,0 0 0,0 0-1,0 0 1,0 0 0,0 0-1,-1-1 1,1 1 0,0 0-1,0 0 1,0 0 0,0 0-1,0-1 1,0 1 0,0 0-1,0 0 1,0 0 0,0 0-1,0-1 1,0 1 0,0 0-1,0 0 1,0 0 0,0 0-1,0-1 1,0 1 0,0 0-1,0 0 1,0 0 0,0 0-1,0-1 1,0 1 0,0 0-1,0 0 1,0 0-1,0 0 1,0-1 0,0 1-1,1 0 1,-1 0 0,0 0-1,0 0 1,0 0 0,0 0-1,0 0 1,1-1 0,-1 1-1,0 0 1,0 0 0,0 0-1,0 0 1,1 0 0,-1 0-1,0 0 1,0 0 0,0 0-1,9-8-1715,-5 4 1036,-1 0 0,0 1 1,0-2-1,0 1 0,0 0 1,-1 0-1,0-1 0,0 0 0,0 1 1,2-8-1,-1 4-388,0-1-1,1 1 0,8-14 1,11-11-640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 1252,'11'-7'11099,"-21"16"-8132,9-8-2632,-1 0 0,1 0 0,0 0 0,0 0 0,0 0 0,0 1 0,0-1 0,0 0 0,0 0 0,0 1 0,0-1 0,1 1 0,-1-1 0,0 3 0,-30 59 5341,24-51-4883,0 0 0,1 1-1,1 0 1,0 0 0,-6 25-1,10-23-514,0 1-1,1-1 0,1 1 0,1-1 0,0 0 0,6 20 1,-4-15-261,-1-1 0,2 32 0,-4-37-17,1-1 0,0 0 0,0 1 0,2-1 0,0-1 0,0 1 0,1 0 0,0-1 0,1 0 0,12 17 0,18 43 0,-32-64 0,0 1 0,0-1 0,1 0 0,1 0 0,-1-1 0,1 0 0,1 1 0,-1-2 0,1 1 0,0-1 0,0 0 0,1-1 0,0 0 0,0 0 0,0 0 0,1-1 0,-1 0 0,1-1 0,0 0 0,0 0 0,18 2 0,-9-3 0,0 0 0,1-1 0,-1 0 0,0-2 0,0 0 0,0-1 0,0-1 0,0-1 0,0 0 0,25-11 0,-14 3 0,-1-1 0,42-26 0,-60 33 0,-1 0 0,0-1 0,0 0 0,-1-1 0,0 0 0,0 0 0,-1-1 0,0 0 0,0 0 0,10-19 0,-1-4 0,-13 28 0,-1-1 0,1 0 0,-1 0 0,1 0 0,-1-1 0,-1 1 0,1 0 0,-1-1 0,0 1 0,1-11 0,-2 5 0,0 0 0,-1 0 0,0 0 0,0 0 0,-1 0 0,0 0 0,-1 0 0,-1 0 0,0 1 0,0 0 0,-1 0 0,0 0 0,0 0 0,-1 1 0,-1 0 0,0 0 0,0 0 0,-10-8 0,-1-1 0,-1 0 0,0 1 0,-2 1 0,0 1 0,-28-15 0,28 18 0,14 8-9,0 0-1,0 1 1,0 0 0,-12-4-1,-37-8-941,-29-8-5342,69 19 3567,0-2 0,0-1 0,0 0 1,1 0-1,-25-18 0,38 24 2357,0 0 1,1-1-1,-1 1 1,0-1-1,1 1 0,-1-1 1,1 0-1,-1 1 1,1-1-1,0 0 1,0 0-1,0 0 0,0 0 1,0 0-1,-1-3 1,10-15-1808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1 214 580,'1'0'3282,"13"0"7885,7-1-9189,0-2-1,23-5 1,20-3-1357,100-10-3033,-102 8-461,-16 2-1286,-14 8-2379,-20-4 2337</inkml:trace>
  <inkml:trace contextRef="#ctx0" brushRef="#br0" timeOffset="1">736 0 512,'0'0'324,"1"1"0,-1-1-1,1 0 1,0 0 0,-1 0 0,1 1 0,-1-1 0,1 0-1,-1 1 1,1-1 0,-1 0 0,1 1 0,-1-1-1,1 1 1,-1-1 0,0 1 0,1-1 0,-1 1-1,1-1 1,-1 2 0,-2-1 211,0 1 0,1-1 0,-1 1 0,0 0 1,1 0-1,-1 0 0,1 0 0,-1 0 0,1 0 0,0 1 0,0-1 0,0 0 0,0 0 1,1 1-1,-1-1 0,0 1 0,1-1 0,-1 5 0,0 58 5095,2-40-4104,1 6-316,1 0 0,10 39 1,-4-18-574,-7-40-572,43 205-845,-44-214 561,0-1 0,0 1 0,-1-1 0,1 1-1,-1-1 1,0 1 0,1 0 0,-1-1 0,0 1 0,0 0 0,-1-1 0,1 1 0,-1 0 0,1-1-1,-1 1 1,0-1 0,0 1 0,0-1 0,0 1 0,0-1 0,-1 0 0,1 1 0,-1-1 0,1 0-1,-1 0 1,-2 2 0,1-2-409,-1 0-1,1 0 1,-1 0 0,0 0-1,1-1 1,-1 1-1,0-1 1,0 0-1,0 0 1,0-1 0,0 1-1,0-1 1,0 0-1,0 0 1,0 0-1,-7-2 1,-77-12-8067,62 8 6621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1088,'-34'4'10385,"10"6"-3598,21-7-6403,0 0 1,1-1 0,-1 1 0,1 0-1,0 0 1,0 0 0,0 1 0,0-1-1,0 0 1,1 1 0,0-1 0,-1 1-1,0 7 1,-34 96 3214,34-101-3462,-43 138 2770,12-31-1255,-22 95-829,49-181-820,-11 66-3,5 0 0,4 0 0,5 119 0,4-182 0,1 0 0,2 0 0,1-1 0,1 1 0,2-1 0,1 0 0,1-1 0,1 0 0,1-1 0,2 0 0,1-1 0,1 0 0,1-1 0,1-1 0,1-1 0,29 26 0,-17-20 0,2-1 0,1-2 0,69 40 0,-44-37-50,1-3 0,2-3 0,108 27 0,-122-41-2697,61 5 0,-78-13-569,41-5 0,5 1-1672,120-3-4956,-67-2 6258,-28 0 1883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52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1 212 5734,'26'10'0,"1"1"0,-8-4 0,7 2 0,-1-1 0,21 2 0,-7-4 0,53 3 0,-41-7 0,9-3 0,-1-2 0,-8-3 0,5-5 0,-1-4 0,-9-2 0,3-6 0,-2-3 0,-10 2 0,32-30 0,-47 33 0,16-21 0,-27 31 0,4-8 0,-11 14 0,1 1 0,-3 3 0,0 3 0,-2 4 0,-5 3 0,-1 4 0,-3 3 0,0 1 0,0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79 344,'-48'-29'8293,"12"11"-2881,35 17-5055,-1 0 0,1 1 0,0-1 0,0 0 0,0 0 0,0 0 0,0-1 0,0 1 0,0 0 0,0 0 0,1 0 0,-1-1 0,0 1 0,1 0 0,-1-1 0,1 1 0,-1-1 0,1 1 0,-1-3 0,1 4-295,1-1 0,-1 1-1,0 0 1,1-1 0,-1 1-1,0 0 1,1-1 0,-1 1-1,0 0 1,1 0 0,-1-1-1,1 1 1,-1 0 0,0 0-1,1 0 1,-1-1 0,1 1-1,-1 0 1,1 0 0,-1 0-1,1 0 1,-1 0 0,1 0-1,-1 0 1,1 0 0,-1 0-1,1 0 1,-1 0 0,0 0-1,1 1 1,-1-1 0,1 0-1,-1 0 1,1 0 0,-1 1-1,0-1 1,1 0 0,0 1-1,30 10 1621,-16-4-1194,-8-5-216,0 1 1,0 0-1,-1 0 1,1 0-1,-1 1 1,0 0-1,0 1 1,6 5 0,41 46 1178,-41-42-1094,26 32 850,38 64 0,-53-74-962,21 31-203,62 130-1,-94-168-41,-1 1 0,-2 0 0,9 55 0,3 96 0,-16-116 0,-2-35 0,-1 34 0,-3-54 0,1 0 0,-2 0 0,1 0 0,-1 0 0,-1 0 0,0 0 0,-4 10 0,-4 0 0,-1-1 0,-1 0 0,-21 25 0,21-29 0,0 1 0,1 1 0,1 0 0,1 0 0,-9 20 0,16-30 19,-1 0 0,1 0 0,-1 0 0,-1-1 0,1 1 0,-1-1 0,0 0-1,-1 0 1,1-1 0,-1 0 0,0 0 0,-1 0 0,1-1 0,-1 0 0,0 0 0,0 0 0,0-1 0,0 0 0,-1-1 0,1 1 0,-1-1 0,0-1 0,-15 2-1,9-2-211,-1-1 0,1 0 0,0-1 0,-1 0 0,1-1 0,-22-6 0,23 4-896,0 0 0,0-1-1,-19-11 1,30 15 585,0-1-1,0 0 1,0 0-1,0 0 1,1 0 0,-1 0-1,1 0 1,-1 0-1,1-1 1,0 1-1,0-1 1,0 1 0,0-1-1,0 1 1,-1-5-1,-3-39-6579,5 33 5318,-1 6 1051,1-1 0,0 1 0,0 0-1,1 0 1,0 0 0,0-1 0,1 1 0,0 0 0,0 0 0,5-8 0,16-20-1355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1020,'23'-12'2477,"39"-22"9492,-31 22-9615,17-3-157,-1 2 0,2 2 0,-1 2 0,98-6 0,-138 15-2017,1 0 0,-1 0 1,0 1-1,0 0 0,0 0 0,0 1 0,0 0 0,0 0 0,-1 1 0,1 0 0,-1 1 0,0-1 0,0 1 0,0 1 0,0-1 1,-1 1-1,1 0 0,-1 1 0,0 0 0,-1 0 0,7 9 0,-9-10-180,0 1 0,-1-1 0,0 1 0,0 0 0,0 0 0,-1 0 0,0 0 0,0 0 0,0 0 0,-1 0 0,0 0 0,0 1 0,0-1 0,-2 6 0,1 15 0,1-21 0,0 0 0,-1 1 0,0-1 0,0 0 0,0 0 0,-1 0 0,0 0 0,0 0 0,0 0 0,-1-1 0,1 1 0,-2-1 0,1 1 0,0-1 0,-8 8 0,7-8 0,0 0 0,0 0 0,1 0 0,0 0 0,0 1 0,0-1 0,1 1 0,-1 0 0,1 0 0,1 0 0,-1 0 0,1 0 0,0 1 0,1-1 0,-1 0 0,1 0 0,1 1 0,-1-1 0,1 0 0,0 0 0,0 0 0,1 0 0,0 0 0,4 9 0,-6-14 0,2 4 0,0 1 0,1-1 0,0 0 0,0 0 0,5 6 0,-6-10 0,-1 1 0,1 0 0,0-1 0,0 0 0,0 1 0,0-1 0,0 0 0,0 0 0,0 0 0,0 0 0,0 0 0,1-1 0,-1 1 0,0-1 0,0 1 0,1-1 0,-1 0 0,3 0 0,19-1 0,0-2 0,44-10 0,-19 3 0,8-5 0,-1-1 0,0-4 0,87-42 0,-133 57-16,0 0 1,0-1-1,0-1 1,12-10-1,-18 14-376,-1 0-1,-1 0 1,1 0-1,0-1 1,-1 1-1,0 0 1,0-1-1,0 0 0,2-3 1,-4 4-177,0 1 0,0-1 0,0 0 0,0 1 0,0-1 0,0 1 0,-1-1 0,1 1 0,-1-1 0,0 1 0,0-1 0,0 1 0,0-1 0,0 1 0,0 0 0,-1 0 0,1 0 0,-1 0 0,0 0 0,1 0 0,-1 0 0,0 0 0,0 1 0,0-1 0,0 1 0,-1-1 0,1 1 0,0 0 0,-3-1 0,-16-4-1550,0 1 0,1 2 1,-32-3-1,16 3 732,-28-4-425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2559 0 804,'-2'1'6440,"-16"7"-3383,15-6-2649,-1-1 1,1 1 0,-1 0-1,1 0 1,0 0 0,0 0-1,-1 0 1,-2 4 0,-140 118 7892,-24 23-3102,-38 59-1200,-165 156-2710,220-217-1289,-61 53 0,129-127 0,-299 242 0,84-80 0,223-175 0,-51 34 0,100-72 0,-39 34 0,10-7 0,44-32 0,9-9 0,-6-5 0,5-2-462,-1 0-1,1-1 1,0 0-1,0 0 1,1-1 0,-1 1-1,0-1 1,1 0-1,-7-6 1,9 7-10,0-1 1,0 1-1,0-1 1,0 0-1,0 1 0,1-1 1,-1 0-1,1 0 0,0 0 1,0 0-1,0-1 0,0 1 1,1 0-1,-1 0 0,1 0 1,0-7-1,-6-36-6105,4 39 5623,0-1 1,1 1-1,0 0 0,1 0 0,0-1 0,0 1 0,1-9 0,10-16-1688,1-8 471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1989 36 1256,'0'-2'359,"-1"1"0,1-1-1,0 1 1,-1-1 0,0 1-1,1 0 1,-1-1 0,0 1-1,0 0 1,0-1 0,0 1-1,0 0 1,0 0 0,0 0 0,0 0-1,0 0 1,0 0 0,-1 0-1,1 0 1,0 0 0,-1 0-1,1 1 1,-1-1 0,1 1 0,-1-1-1,-1 0 1,-1 0 323,0 0-1,-1 0 1,1 0 0,-1 0-1,1 1 1,-1 0 0,1-1-1,-1 2 1,-4 0 0,2 1-255,0 0 1,0 1 0,1 0 0,-1 0 0,1 1 0,-1 0 0,-9 8 0,-12 7 549,-35 24 470,2 3 1,2 3-1,2 2 1,-90 104-1,-169 263 1455,263-343-2558,44-62-319,-187 279 76,118-173-101,-5-4 0,-134 142 0,198-235-50,-2 0 1,-41 32-1,50-45-481,0-1 0,-1 0 0,-1-1 0,1-1 0,-1 0 0,0 0 0,-22 4 0,12-5-2075,0-1 1,-30 1-1,-54-4-11147,80-1 9615,15 0 2076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41 412,'-15'-8'10764,"15"8"-10759,-7-4 2140,-10-2 8441,7 9-8924,3-1 4502,25-2-5135,20 9-1029,48 4 0,-7-1 0,96 9 0,-116-19 0,0-2 0,0-3 0,98-17 0,-47 10 0,16-2 0,-125 12 10,0 0 0,-1 0-1,1 0 1,0 0 0,0-1 0,-1 1 0,1 0 0,0 0-1,-1 0 1,1-1 0,0 1 0,-1 0 0,1-1 0,0 1-1,-1-1 1,1 1 0,0-1 0,-1 1 0,1-1-1,0 0 1,-10-7-1506,-27-3-3277,32 9 3751,-1 0-232,0 0 1,-1 0 0,1 1 0,-1-1-1,0 1 1,1 0 0,-1 1 0,0-1-1,0 1 1,1 0 0,-1 1-1,0-1 1,0 1 0,-8 2 0,-17 4-1626,14 1 499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0 512,'-23'23'2379,"18"-17"-1190,-1-1 1,1 1-1,-1-1 1,-12 8-1,15-12-671,1 0-1,0 0 1,0 1-1,0 0 1,0-1-1,0 1 1,0 0-1,0 0 1,1 0-1,-1 0 1,-1 3-1,3-5-340,0 1 0,-1 0-1,1 0 1,0 0-1,0-1 1,0 1 0,-1 0-1,1 0 1,0 0-1,0 0 1,0 0 0,1-1-1,-1 1 1,0 0-1,0 0 1,0 0 0,1-1-1,-1 1 1,0 0-1,1 0 1,-1 0 0,0-1-1,1 1 1,-1 0-1,1-1 1,-1 1 0,1 0-1,0-1 1,-1 1 0,1-1-1,0 1 1,-1-1-1,1 1 1,0-1 0,0 0-1,-1 1 1,2-1-1,11 9 1654,-11-7-1594,0-1-1,1 1 1,-1-1-1,1 0 1,-1 1-1,1-1 0,-1 0 1,6 1-1,64 10 1519,145 6-1,-130-14-1527,69-1 234,-90-4-2663,-19 1-3881,1-1-5614,-69 7 5742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79 600,'6'20'3117,"1"2"1360,-1-2-1427,-5-18-2703,0-1 1,0 1 0,-1 0 0,1-1 0,0 1-1,-1 0 1,1 0 0,-1 0 0,0-1 0,0 1 0,1 2-1,-2-2 581,1 0 0,0-1-1,0 1 1,0 0 0,0 0-1,1 0 1,-1-1-1,0 1 1,1 0 0,-1-1-1,2 4 1,-1-5-710,-1 0 0,1 1 0,-1-1 1,1 0-1,-1 0 0,1 0 0,0 1 0,-1-1 0,1 0 1,-1 0-1,1 0 0,0 0 0,-1 0 0,1 0 0,-1 0 1,1 0-1,0-1 0,-1 1 0,1 0 0,-1 0 0,2-1 1,19-1-154,-18 1-13,1 0 1,-1 0-1,1 0 0,-1-1 0,1 1 0,-1-1 0,0 0 0,0 0 1,0 0-1,0 0 0,0 0 0,0-1 0,4-4 0,20-14-6,-10 10-34,0-1-1,15-14 0,26-17 63,-3 0 385,-44 42-449,-10 2-10,1 0 0,0-1 0,-1 1 0,1 0 0,-1 0 0,1 0 0,-1 0 0,0 0 0,1 0 0,-1 1 0,0-1 0,0 0 0,0 1 0,0-1 0,0 1 0,0-1 0,0 1 0,0 2 0,20 40 0,-16-32 0,5 12 0,-2 0 0,-1 1 0,-1 0 0,3 31 0,13 38 0,5 291 0,-14-245 0,-17-104-916,3-35 669,0 1 0,1-1 0,-1 1 0,0-1 0,0 1 0,0-1 0,0 0 0,0 1 0,0-1 0,-1 0 0,1 0 1,0 0-1,-1 0 0,1 0 0,-3 1 0,4-2 56,0 1 0,-1-1 0,1 0 0,-1 0 0,1 0 0,-1 0 1,1 0-1,0 0 0,-1 0 0,1 0 0,-1 0 0,1 0 0,-1 0 0,1 0 0,-1 0 0,1 0 0,0-1 0,-1 1 1,1 0-1,-1 0 0,1 0 0,0-1 0,-1 1 0,1 0 0,0 0 0,-1-1 0,1 1 0,0 0 0,-1-1 1,1 1-1,0 0 0,0-1 0,-1 1 0,1-1 0,0 1 0,0 0 0,0-1 0,-1 1 0,1-1 0,0 1 0,0-1 1,0 1-1,0-1 0,0 1 0,0 0 0,0-1 0,0 1 0,0-1 0,0 0 0,0-26-9116,0 25 8996,2-33-4955,8 20 3196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1 284,'0'0'111,"0"0"0,0 1 1,0-1-1,0 1 0,0-1 0,0 1 0,0-1 0,0 0 1,0 1-1,0-1 0,1 1 0,-1-1 0,0 0 1,0 1-1,0-1 0,1 1 0,-1-1 0,0 0 0,0 1 1,1-1-1,-1 0 0,0 1 0,1-1 0,-1 0 1,0 0-1,1 0 0,0 1 0,-1-1 51,1 0-1,-1 1 0,1-1 1,-1 0-1,0 1 1,1-1-1,-1 0 1,0 1-1,1-1 1,-1 0-1,0 1 1,1-1-1,-1 1 1,0-1-1,0 0 1,1 1-1,-1-1 0,0 1 1,0-1-1,0 1 1,0-1-1,0 1 1,0-1-1,1 1 1,-1-1-1,0 1 1,-1 0-1,2 25 6187,0-15-4774,0-1 0,-1 0 0,-1 0 0,1 0 0,-4 12 0,3-16-1319,-1 1 1,1 0 0,0 0 0,0 0-1,1 0 1,0 0 0,1 0-1,-1-1 1,1 1 0,0 0 0,1 0-1,0 0 1,0-1 0,0 1 0,1-1-1,4 8 1,29 69-6,-30-68-473,-5-11-110,1 0 0,-1 0 1,0 0-1,0 0 0,0 0 1,0 0-1,-1 0 0,1 6 1,-2-10 134,0 1 0,1-1 0,-1 0 1,0 0-1,0 0 0,1 0 1,-1 0-1,0 0 0,0 0 0,0 0 1,1 0-1,-1 0 0,0 0 1,0 0-1,1 0 0,-1-1 0,0 1 1,1 0-1,-1-1 0,0 1 1,1 0-1,-1-1 0,0 1 0,1-1 1,-1 1-1,0-1 0,-2-1-585,1-1 106,1-1 0,1 0 0,-1 1 0,0-1 0,1 0 0,0 0 0,0 1 0,0-1 0,0 0 0,2-4 0,-2-4-1025,0 5 930,0 0-1,1 0 1,-1 0 0,1 0-1,1 0 1,-1 0 0,1 1 0,4-10-1,7-13-1027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37 576,'0'-9'2236,"0"8"-1998,0 1 0,1-1 0,-1 1 1,0-1-1,0 1 0,0-1 0,0 0 0,0 1 0,0-1 0,0 1 0,0-1 1,0 0-1,0 1 0,0-1 0,0 1 0,0-1 0,0 0 0,-1 1 0,1-1 0,0 1 1,0-1-1,-1 1 0,1-1 0,0 1 0,-1-1 0,1 1 0,0-1 0,-1 1 1,1-1-1,-1 1 0,1 0 0,-1-1 0,1 1 0,-1 0 0,1-1 0,-1 1 0,1 0 1,-1 0-1,0-1 0,1 1 0,-1 0 0,1 0 0,-1 0 0,0 0 0,1 0 1,-1 0-1,1 0 0,-1 0 0,0 0 0,-20-7 6395,8 29-1515,9 0-3426,2-17-1561,0-1 0,0 1-1,0 0 1,1 0 0,0 0 0,0 0-1,0 0 1,0 1 0,1-1 0,0 0-1,1 9 1,13 62 317,-12-66-411,1 0-16,1-1-1,-1-1 0,2 1 0,-1-1 1,12 16-1,0 0 10,0-1 59,1-1 0,1-1 0,0 0 0,2-1 0,29 22 0,1 3 211,190 174 1266,-233-211-1566,0 1 0,-1-1 0,0 1 0,7 14 0,-5-10 0,-7-9 0,1 0 0,-1-1 0,0 1 0,0 0 0,-1 0 0,1 0 0,-1 0 0,0 0 0,0 0 0,0 0 0,0 0 0,-2 4 0,1 11 0,0-16 0,1-1 0,-1 1 0,0 0 0,0-1 0,-1 1 0,1-1 0,0 1 0,-1-1 0,1 1 0,-1-1 0,0 0 0,0 0 0,0 0 0,0 0 0,0 0 0,0 0 0,-1-1 0,1 1 0,0-1 0,-1 0 0,0 1 0,1-1 0,-1 0 0,-4 1 0,-7 3 0,-1-1 0,1 0 0,-20 2 0,-86 4-1150,94-10-521,0-1 1,-42-7 0,56 6 755,1-1 0,0 0 0,1-1 0,-1 0 0,1-1-1,-1 0 1,1-1 0,1 0 0,-10-7 0,2-2-1841,0 0-1,1-1 1,-23-31-1,34 42 2308,1-1-1,0 0 0,0 0 0,1 0 1,0-1-1,0 1 0,0-1 1,1 0-1,-3-14 0,3-21-1206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1120,'18'-22'3575,"-16"17"-1981,2 1 0,-1 0-1,0 0 1,1 0 0,0 0 0,7-5-1,-9 8-42,-1 0-1422,-1 0 0,1 1 0,0-1-1,0 0 1,0 1 0,0-1 0,0 0 0,0 1 0,0 0-1,0-1 1,0 1 0,0-1 0,1 1 0,-1 0-1,0 0 1,0 0 0,0 0 0,0 0 0,2 0-1,28 2 586,53 8-931,-61-9-736,-1 1 1,-1 1 0,1 1 0,34 11 0,-49-13 224,0-1-1,1 1 0,-1-1 1,1 0-1,12 0 1,-10-1-553,-1 0 0,1 1 0,16 4 0,37 8-3042,-25-12 2663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07:2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19 285 912,'0'0'117,"-10"17"14512,1-17-13166,26 8 111,-16-7-1531,0 0 0,1 0 0,-1 0-1,1 0 1,-1 0 0,1 0 0,-1-1 0,1 1 0,0-1 0,-1 1 0,1-1 0,0 1-1,0-1 1,-1 0 0,1 0 0,0 0 0,0 0 0,3 0 0,0-1 26,1 0 0,0 0 1,-1 1-1,1-1 0,0 1 1,10 2-1,2-1 121,16-1 253,4-1-34,52 7-1,-66-4-329,0-2 0,1 0 0,41-6 0,27-1 247,107-4 432,63 0 141,-31 5-512,-193 6-340,115 8 85,-2 1-12,88-20 471,5 8-350,-126 6-122,451-3 110,-544 1-225,39 6 1,-41-3-15,36 1 0,101 0 29,121 1-11,49-6-12,-259-6-27,100-5 16,172 17 65,219-6 104,-210-12-239,-45-5 83,-94 1-16,-88 9 18,202 1 63,-111 8 60,-120-3-181,165-11 190,-158 2-43,76-2 73,-170 12-155,352-12 270,-249 1-269,135-11-7,-189 21 12,36-4 19,237-7-22,-252 12-25,515 0 76,-404 6-25,335-6 100,-207-17-126,-127 11-12,112-4 40,79-1-99,-81-1 82,-166 6-37,59-5 14,-111 6-16,105-1 15,288-12 10,-457 18 11,158-11-58,74-1 452,-148 13-200,185-6-124,-194 3-75,15-2 64,-64 1 14,90 6 1,-27 2-49,-28-6 4,169 6 129,-97 7 247,-32-7-160,-85-2-222,1-1 0,63-7 0,-3 1 58,-37 4 47,295-11 37,-130 8-143,-116 5-33,264-7 67,-52-1 366,-79 0-257,183-5 616,-331 8-703,-50 0-49,0 3-1,51 5 1,-66-2 7,-1-2 0,42-2 0,-12-1 71,3 8 35,21-1 108,-67-5-211,5 0 93,0 1 1,26 3-1,-3-5 80,-37 0-185,1 1 0,-1-1 0,0 1-1,1 0 1,-1 0 0,12 3 0,2-2-16,-2 4-29,-17-5 0,-1 0 0,1 1 0,0-1 0,0 0 0,-1 1 0,1-1 0,0 0 0,0 0 0,0 1 0,0-1 0,-1 0 0,1 0 0,0 0 0,0 0 0,0 0 0,0-1 0,-1 1 0,1 0 0,0 0 0,0 0 0,0-1 0,0 1 0,-1 0 0,2-1 0,-2-1 0,1 0 0,10 1 0,-6 1 0,0 0 0,1 1 0,-1 0 0,0-1 0,1 2 0,-1-1 0,10 4 0,-15-2 0,38-5 0,-28 2 0,0 0 0,342 6 0,-331-1 0,-11-4 0,-3-1 0,-14 0 0,-3 0 0,2-1 0,6-4 0,4 0 0,6 4 0,2 1 0,1 0 0,-1 0 0,-4 0 0,-11 1 0,4 4 0,1-1 0,0-8 0,1-1 0,8 4 0,1 1 0,0 0 0,0 0 0,-3 0 0,-9-1 0,2 1 0,0 1 0,0-1 0,0 0 0,0 0 0,-1 0 0,1 0 0,0 0 0,0 0 0,0 0 0,0 0 0,0 0 0,0 0 0,0 0 0,-1 0 0,1 0 0,0 0 0,0 0 0,0 0 0,0 0 0,0 0 0,0 0 0,0 0 0,-1 0 0,1-1 0,0 1 0,0 0 0,0 0 0,0 0 0,0 0 0,0 0 0,0 0 0,0 0 0,0 0 0,0 0 0,0 0 0,-1 0 0,1-1 0,0 1 0,0 0 0,0 0 0,0 0 0,0 0 0,0 0 0,0 0 0,0 0 0,0-1 0,0 1 0,0 0 0,0 0 0,0 0 0,0 0 0,0 0 0,0 0 0,0 0 0,0-1 0,0 1 0,0 0 0,0 0 0,0 0 0,0 0 0,0 0 0,1 0 0,7-1 0,2 1 0,-3 0 0,-4 0 0,7 0 0,0 0 0,141-10 0,-132 7 0,-3 1 0,40 0 0,-45 0 0,-13-1 0,2 1 0,-5 3 0,10 0 0,-5-1 0,0 0 0,0 0 0,0 0 0,1 1 0,-1-1 0,0 0 0,0 0 0,0 0 0,0 0 0,0 0 0,1 1 0,-1-1 0,0 0 0,0 0 0,0 0 0,0 0 0,0 1 0,0-1 0,0 0 0,0 0 0,0 0 0,0 1 0,1-1 0,-1 0 0,0 0 0,0 0 0,0 1 0,0-1 0,-1 0 0,1 0 0,0 1 0,0-1 0,0 0 0,0 0 0,0 0 0,0 1 0,0-1 0,0 0 0,0 0 0,0 0 0,-1 0 0,1 1 0,0-1 0,0 0 0,0 0 0,0 0 0,0 0 0,-1 0 0,1 0 0,0 1 0,0-1 0,0 0 0,-1 0 0,1 0 0,0 0 0,0 0 0,-1 0 0,1 0 0,-27 0 0,88-4 0,98 9 0,-134-5 0,-16-1 0,1 1 0,-1 1 0,1-1 0,0 1 0,10 3 0,-12-2 0,1-1 0,-1-1 0,1 1 0,-1-2 0,1 1 0,16-3 0,21-2 0,4 4 0,-32-1 0,1 1 0,0 2 0,0 0 0,36 6 0,-25-6 0,21-1 0,-11 5 0,51 6 0,-87-10 0,1 0 0,0 0 0,0 0 0,0-1 0,0 0 0,0 0 0,8-1 0,41-1 0,-44 2 0,60 0 0,-60 0 0,0 0 0,0 0 0,0 0 0,1 1 0,-3 2 0,-5-6 0,1 2 0,-7 0 0,-9-3 0,8 3 0,0 0 0,0 0 0,0 1 0,-1-1 0,1 1 0,0 0 0,0 0 0,0 0 0,0 1 0,-5 1 0,-2-1 0,-60 6-414,2 0-6342,-77 7-10239,79-10 13013,-3-3 846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57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0 210 5734,'12'-1'0,"0"-1"0,0 2 0,2-1 0,0 0 0,1-1 0,8-1 0,-5 0 0,23-2 0,-19 2 0,36-2 0,-29 3 0,43-1 0,-35 0 0,55-4 0,-45 3 0,10-4 0,0 0 0,-6 1 0,18-4 0,1-1 0,-14 4 0,1 0 0,-2 0 0,-15 4 0,44-1 0,-39 3 0,8 0 0,0 0 0,-6 1 0,17-1 0,1 0 0,-11 1 0,3-1 0,0 0 0,-11 0 0,7 1 0,1-1 0,-5 1 0,6 0 0,-2 0 0,-18 1 0,41 3 0,-46 0 0,27 1 0,-32-3 0,45 6 0,-37-5 0,53 3 0,-52-5 0,45-7 0,-44 3 0,38-6 0,-46 6 0,29-2 0,-36 3 0,19 1 0,-24 1 0,11 1 0,-16 0 0,9 1 0,-13-1 0,9 1 0,-9-1 0,5 0 0,-5-1 0,-2-1 0,-3 1 0,-2-1 0,-3 1 0,-5-4 0,1 1 0,-29-4 0,11 2 0,-20-1 0,15 0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45 1304,'-7'0'1271,"1"-1"1,-1 0-1,1 0 0,-13-3 0,13 2-195,0 0 0,0 1 0,0 0 0,-14 0 2857,21 0-3682,0 1 1,1-1-1,-1 1 1,0-1-1,0 1 1,0 0-1,1 0 1,-1 0-1,0-1 1,0 1-1,1 1 1,-1-1 0,0 0-1,0 0 1,0 0-1,1 1 1,-1-1-1,2 1 1,-3 0-175,0 0 1,0-1 0,0 1 0,0 0-1,0-1 1,-1 1 0,1 0 0,0-1-1,0 1 1,-1-1 0,1 1 0,0 0 0,-1-1-1,1 1 1,-1-1 0,1 1 0,0-1-1,-1 1 1,1-1 0,-1 1 0,0-1-1,1 0 1,-1 1 0,1-1 0,-2 1-1,-7 7 731,0 1 0,1 1 0,0-1 0,0 1 0,1 0 0,1 1-1,-10 20 1,11-22-393,-3 7 143,1 1-1,1 0 1,1 1-1,-4 20 0,-11 35-157,10-47-396,5-13-4,0 1 1,0 0-1,-4 25 0,5 6 0,4-30 0,-1-1 0,-1 1 0,0 0 0,-1-1 0,-6 16 0,6-23 0,-1-1 0,0 0 0,0 0 0,-7 8 0,-18 28 0,26-35 0,0 0 0,0 0 0,0 0 0,1 0 0,0 0 0,-2 11 0,4-14 0,0 0 0,0-1 0,1 1 0,-1 0 0,1-1 0,0 1 0,-1 0 0,2-1 0,-1 1 0,0-1 0,1 1 0,-1-1 0,1 0 0,4 6 0,7 13 0,-11-18 0,-1-1 0,1 1 0,0-1 0,0 0 0,1 0 0,-1 0 0,0 0 0,5 3 0,-6-5 0,1 0 0,-1-1 0,0 1 0,1-1 0,-1 1 0,1-1 0,0 0 0,-1 1 0,1-1 0,-1 0 0,1 0 0,-1 0 0,1 0 0,-1-1 0,1 1 0,-1 0 0,1 0 0,-1-1 0,1 1 0,-1-1 0,1 0 0,-1 1 0,1-1 0,-1 0 0,2-1 0,4-2 0,-1 0 0,0-1 0,0 0 0,0 0 0,0 0 0,-1 0 0,0-1 0,0 0 0,-1 0 0,1 0 0,-1-1 0,0 0 0,3-9 0,12-15 0,-14 25 0,-1 0 0,-1 0 0,1 0 0,-1 0 0,0 0 0,-1-1 0,4-10 0,1-20 2,0-2-189,-1 0-1,1-46 0,-6 76 173,-1 0-1,2 0 0,-1 1 1,1-1-1,1 0 0,-1 1 1,1-1-1,1 1 0,0 0 1,6-10-1,9-20 5,-18 32 24,1 1 1,-1-1-1,0 0 1,0 1-1,-1-1 1,0 0-1,0 0 1,0 1-1,-1-1 1,-1-6-1,-1-25 448,3 36-457,0 0 1,0 1-1,0-1 0,0 0 0,0 1 0,0-1 0,1 0 0,-1 1 0,0-1 0,0 0 1,1 1-1,-1-1 0,1 0 0,-1 1 0,0-1 0,1 1 0,-1-1 0,1 1 0,-1-1 0,1 1 1,-1-1-1,1 1 0,0-1 0,-1 1 0,1 0 0,0-1 0,-1 1 0,1 0 0,0 0 1,-1-1-1,1 1 0,0 0 0,-1 0 0,1 0 0,1 0 0,27 2-29,-22-1 37,24 4-12,60 19 0,-81-19 0,1 0 0,-2 1 0,1 0 0,-1 0 0,0 1 0,0 0 0,14 15 0,16 12 0,8 1 0,-1 3 0,64 67 0,-40-37 0,-14-16 0,-33-30 0,1 0 0,52 34 0,-16-12 0,-41-29 0,31 18 0,-10-10 0,-38-22 0,-1 0 0,1 0 0,0 0 0,0-1 0,1 1 0,-1 0 0,0-1 0,0 0 0,0 1 0,0-1 0,0 0 0,1 0 0,-1 0 0,0 0 0,0-1 0,0 1 0,0 0 0,0-1 0,0 0 0,1 1 0,2-3 0,-1 1 0,1-1 0,-1 0 0,0-1 0,0 1 0,7-8 0,-6 6 0,11-12 0,0 0 0,-1-2 0,-1 0 0,-1 0 0,-1-1 0,-1-1 0,17-41 0,-5-3 0,21-96 0,-26 48 0,-12 64 0,-3 10 0,-3-73 0,-1 48 0,-1 63-82,1 0 0,0 0 0,-1 0 0,1 1 1,-1-1-1,1 0 0,-1 0 0,1 1 0,-1-1 0,0 1 0,1 0 0,-1-1 0,0 1 0,1 0 1,-1 0-1,0 0 0,1 0 0,-1 0 0,-2 1 0,-36 1-5517,33 0 3941,0 0 0,1 0 0,-1 0-1,0 1 1,1 0 0,0 0-1,0 1 1,0 0 0,0 0 0,-6 6-1,-33 21-3647,-1-9 3419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42 480,'0'-2'508,"-1"0"0,0 1-1,0-1 1,0 1 0,-1-1 0,1 1-1,0-1 1,0 1 0,-1 0 0,1-1-1,-1 1 1,1 0 0,-1 0 0,0 0-1,1 0 1,-1 1 0,0-1 0,-3-1-1,-14-9 5157,18 11-5316,1-1-1,-1 0 1,1 1 0,-1 0-1,0-1 1,1 1 0,-1-1 0,0 1-1,1 0 1,-1-1 0,0 1 0,0 0-1,1 0 1,-1 0 0,0-1 0,0 1-1,1 0 1,-1 0 0,0 0 0,0 0-1,0 1 1,-19 7 2455,17-6-2624,1 0 0,0-1-1,-1 1 1,1 0 0,0 1 0,0-1-1,1 0 1,-1 1 0,0-1 0,1 1-1,-1-1 1,1 1 0,-1 3 0,-1 10 604,2-1 0,0 1 0,2 26 1,0-4-94,2 3-637,1 0-1,2-1 0,19 67 0,-12-57-58,10 83 0,-23-27 6,-1-81 0,0 1 0,2-1 0,7 50 0,24 31 0,-18-64 0,-12-35 0,-1 1 0,0-1 0,0 0 0,-1 0 0,1 1 0,-2-1 0,1 0 0,-1 0 0,0 1 0,-1-1 0,-2 9 0,1-5 0,1 0 0,0 0 0,-1 17 0,4-27 1,-2 0 0,1 0-1,0 0 1,0-1 0,0 1 0,0 0 0,0 0-1,-1 0 1,1 0 0,0-1 0,-1 1-1,1 0 1,-1 0 0,1-1 0,-1 1 0,1 0-1,-1 0 1,1-1 0,-1 1 0,0-1 0,1 1-1,-1-1 1,0 1 0,1-1 0,-1 1 0,0-1-1,0 1 1,0-1 0,1 0 0,-1 0-1,0 1 1,0-1 0,0 0 0,0 0 0,0 0-1,1 0 1,-1 0 0,0 0 0,0 0 0,0 0-1,0 0 1,-1-1 0,-2 1-67,-1-1 1,1 0-1,0-1 0,-1 1 1,1-1-1,-7-3 1,7 3-517,0-1 0,-1-1 1,1 1-1,1-1 1,-1 1-1,0-1 0,1 0 1,0 0-1,0-1 1,-4-6-1,-21-54-5764,9 19 2384,-2-1 747,-21-41-1943,35 76 4622,-11-18-1385,-18-42 0,10 9 168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1440,'5'-11'1490,"0"1"-1,-2 0 1,1-1-1,-1 0 0,3-22 1,-12 14 1321,6 18-2714,-1 1 0,1-1 0,-1 1 0,1-1 0,0 1 0,0-1 1,-1 1-1,1-1 0,0 0 0,0 1 0,-1-1 0,1 1 1,0-1-1,0 0 0,0 1 0,0-1 0,0 1 0,0-1 1,0 0-1,0 1 0,0-1 0,0 1 0,1-1 0,-1 0 0,0 1 1,0-1-1,0 1 0,1-1 0,-1 1 0,0-1 0,1 1 1,-1-1-1,0 1 0,1-1 0,-1 1 0,1-1 0,-1 1 1,1-1-1,-1 1 0,1 0 0,-1-1 0,1 1 0,-1 0 0,2-1 1,14-6 950,1 1 1,0 1 0,1 0-1,-1 1 1,37-4 0,-3 1 14,103-12 284,-53 9-1067,222-24-2558,-278 31-629,-10 0-686,-11-6-2005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1052,'-29'22'3581,"-2"-1"-1,-1-1 1,-66 30 0,90-47-3116,7-3-384,1 0 0,-1 0 0,0 0 1,0 1-1,1-1 0,-1 0 0,0 0 0,0 1 0,1-1 0,-1 0 0,0 1 0,1-1 0,-1 1 0,0-1 0,1 1 0,-1-1 0,1 1 0,-1-1 0,1 1 1,-1 0-1,1-1 0,-1 1 0,1 0 0,0-1 0,-1 1 0,1 0 0,0 0 0,0-1 0,-1 1 0,1 0 0,0 0 0,0 0 0,0 0 0,4 2 477,12-1-406,-1 0 0,0 0-1,1-2 1,-1 0 0,1 0-1,-1-2 1,22-4 0,34-2-69,144-16-936,-65-2-4857,-141 23 4526,1 0 0,-1 0 0,0-1 0,0-1 0,8-5 0,-8 5-2075,-1 4 1458,24 1 285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7 544,'20'-6'11155,"-29"10"-7768,1-1-1529,8-3-1725,-1 0-1,0 0 1,1 0-1,-1 0 0,0 0 1,1 0-1,-1 0 1,1 0-1,-1 0 1,0 1-1,1-1 0,-1 0 1,1 0-1,-1 1 1,1-1-1,-1 0 1,1 1-1,-1-1 0,1 1 1,-1-1-1,1 1 1,0-1-1,-1 1 0,1-1 1,0 1-1,-1-1 1,1 1-1,0-1 1,-1 1-1,1 0 0,0-1 1,0 1-1,0-1 1,0 1-1,0 0 1,0 0-1,-13 55 5717,13 81-1130,0 68-4364,3-163-355,2-1 0,2 1 0,2-1 0,21 61 0,-21-71 0,-4-15 0,0 0 0,2-1 0,-1 0 0,2 0 0,10 15 0,-3-3 0,-13-23 0,1 0 0,-1 1 0,1-1 0,-1 0 0,1 0 0,1-1 0,-1 1 0,0-1 0,1 1 0,5 3 0,-1-1 0,0 0 0,1 0 0,0-1 0,0 0 0,1-1 0,-1 0 0,1 0 0,17 3 0,-8-4 0,1-2 0,0 0 0,0-1 0,-1-1 0,1 0 0,0-2 0,34-9 0,-45 10 28,-1-1 0,1 1 0,-1-2 0,13-6 0,-18 8-242,0-1 0,0 1 0,0-1 0,0 0 0,0 0 0,0 0 0,-1 0-1,1 0 1,-1-1 0,0 1 0,0-1 0,2-4 0,-2 4-87,7-24-4600,-9 27 4601,0 0 0,0 0 0,0 0 0,0 0-1,0 0 1,0 0 0,0 0 0,-1 0 0,1-1 0,0 2 0,-1-1-1,1 0 1,0 0 0,-1 0 0,1 0 0,-1 0 0,0 0 0,1 0-1,-1 0 1,0 1 0,1-1 0,-1 0 0,0 1 0,0-1 0,0 0-1,-1 0 1,-30-22-7317,-10-18 2292,27 19 3033</inkml:trace>
  <inkml:trace contextRef="#ctx0" brushRef="#br0" timeOffset="1">37 491 780,'-14'4'3617,"13"-3"-3310,0-1 1,0 1-1,0-1 0,0 1 1,1-1-1,-1 0 0,0 1 1,0-1-1,0 0 1,0 0-1,0 0 0,0 0 1,0 0-1,0 0 0,0 0 1,0 0-1,0 0 1,-4-4 3745,13 2-2406,13 0-197,-14 1-826,148-22 3793,133-17-3595,-75 4-4024,-211 36 3137,12-2-1058,-1 0 1,0-1-1,0 0 1,19-8-1,-32 10 828,1 1 0,0-1 0,-1 0 0,1 0 0,-1 1 1,1-1-1,-1 0 0,0 0 0,1 0 0,-1 0 0,0 0 0,0 1 0,0-1 0,1 0 0,-1 0 0,0 0 0,0 0 0,0 0 0,0 0 0,-1-1 0,2-6-1457,1 6 1388,-1 1-1,1-1 0,-1 1 1,1 0-1,0 0 1,-1 0-1,1 0 1,0 0-1,0 0 0,0 0 1,2 0-1,9-1-1289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49 1144,'-9'5'2263,"-16"8"2346,6-9 1653,18-4-6102,1 0 0,0 0 0,0 0 0,-1 0 0,1 0 0,0 0 0,-1 0 0,1 0 0,0 0 0,-1 0 0,1 0 0,0 0 0,-1 0 0,1 0 0,0 0 0,-1 0 0,1 1 0,0-1 0,0 0 0,-1 0 0,1 0 0,0 1 0,0-1 0,-1 0 0,1 0 0,0 1 0,0-1 0,0 0 0,-1 0 0,1 1 0,0 0-45,0-1 0,1 0 0,-1 0 0,0 0 0,0 1 0,1-1 0,-1 0 0,0 0 0,1 0 0,-1 1 0,0-1 0,0 0 0,1 0 0,-1 0 0,0 0 0,1 0 0,-1 0 0,0 0 0,1 0 0,-1 0 0,0 0 0,1 0 0,-1 0 0,1 0 0,-1 0 0,0 0 0,0 0 0,1 0 0,-1 0 0,0 0 0,1-1 0,-1 1 0,0 0 0,1 0 0,22-5 240,1 1 0,0 2-1,28-1 1,36-4-1120,-37 0-560,13-4-1894,-23-6-3096,-40 17 6213,-1 0 0,0 0 0,0 0 1,1 0-1,-1-1 0,0 1 0,0 0 0,1 0 1,-1 0-1,0 0 0,0 0 0,1-1 0,-1 1 1,0 0-1,0 0 0,0 0 0,1 0 0,-1-1 1,0 1-1,0 0 0,0 0 0,0-1 0,1 1 1,-1 0-1,0 0 0,0-1 0,0 1 0,0 0 1,0-1-1,0 1 0,0 0 0,0 0 0,0-1 1,0 1-1,0 0 0,0 0 0,0-1 0,0 1 1,0 0-1,0-1 0,0 1 0,0 0 0,-1 0 1,1-1-1,-13-8-4855,11 8 4671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1600,'0'1'210,"0"0"-1,-1 1 1,1-1-1,0 0 1,-1 1-1,1-1 1,-1 0 0,1 0-1,-1 0 1,1 1-1,-1-1 1,0 0-1,0 0 1,0 0-1,1 0 1,-1 0 0,0 0-1,0 0 1,0-1-1,-1 1 1,1 0-1,-2 1 1,-13 12 3908,12 3 1838,4-16-5745,1 0 1,-1 0 0,0 0 0,1 0 0,0 0 0,-1 0 0,1 1 0,-1-2 0,1 1 0,0 0 0,0 0 0,0 0-1,-1 0 1,1 0 0,0-1 0,0 1 0,0 0 0,0-1 0,0 1 0,0-1 0,1 1 0,-1-1 0,0 1 0,0-1 0,1 1-1,33 7 1535,-31-8-1477,186 27-640,-183-27-699,-1 0-1,0 0 1,1 0 0,-1 0 0,1-1-1,-1 0 1,9-3 0,16-2-2747,-7 4 1855,-15 2 1063,1-1-1,-1 0 0,0-1 0,1 1 0,-1-2 0,12-4 1,5-6-1137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97 1560,'0'-3'790,"0"-1"-1,0 1 0,-1 0 1,0-1-1,1 1 0,-1 0 1,-1-1-1,1 1 0,0 0 1,-1 0-1,-1-3 1,1 3 92,0 0 1,1 0-1,-1-1 1,1 1-1,0 0 1,0 0-1,0-1 1,0 1-1,1 0 1,-1-1-1,1-3 1,0 6-740,-1 1 1,1-1-1,0 0 1,-1 1-1,1-1 1,0 1-1,-1-1 0,1 1 1,-1-1-1,1 1 1,-1-1-1,1 1 1,-1-1-1,0 1 1,1 0-1,-1-1 1,1 1-1,-1 0 1,0 0-1,1-1 1,-1 1-1,-1 0 1,2 0-70,0 0 1,-1-1 0,1 1 0,0 0-1,-1 0 1,1 0 0,0 0 0,-1 0 0,1-1-1,-1 1 1,1 0 0,0 0 0,-1 0-1,1 0 1,0 0 0,-1 0 0,1 0 0,-1 0-1,1 1 1,0-1 0,-1 0 0,1 0-1,0 0 1,-1 0 0,1 0 0,0 1-1,-1-1 1,1 0 0,0 0 0,-1 0 0,1 1-1,0-1 1,0 0 0,-1 1 0,1-1-1,0 1 1,0 2 305,0 1 1,1 0-1,-1 0 0,1-1 0,0 1 0,0 0 0,1-1 0,-1 1 1,3 3-1,8 26 699,19 220-897,-24-189-167,-5-30-15,-3 40 0,0-43 0,5 52 0,-2-63 0,2 8 0,0 0 0,9 31 0,3 2 0,-13-47 0,0 0 0,1 0 0,0-1 0,1 1 0,9 15 0,-12-17 0,-4-6 0,-9-12 0,7 3-131,1 0 0,-1 1-1,-1-1 1,1 1 0,0 0 0,-7-2-1,6 3-524,1-1 0,-1 0 1,1 0-1,-1-1 0,1 1 0,0-1 0,-8-6 0,2-2-1830,1-1-1,0-1 1,-14-24 0,2 4-1642,10 17 2282,0 0 0,1-1 0,1-1 0,-11-29 0,19 41 1422,0 0 1,0-1-1,0 1 0,1-11 0,0 16 421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15 186 456,'6'-21'3088,"-6"20"-2915,1 1 1,-1-1-1,1 0 0,-1 1 1,1-1-1,-1 0 0,0 1 1,1-1-1,-1 0 0,0 1 1,0-1-1,1 0 1,-1 0-1,0 0 0,0 1 1,0-1-1,0 0 0,0 0 1,0 1-1,0-1 0,0 0 1,-1 0-1,1 1 0,0-1 1,0 0-1,-1 0 0,1 1 1,0-1-1,-1 0 0,1 1 1,-1-1-1,1 0 0,-1 1 1,1-1-1,-1 1 0,1-1 1,-1 1-1,1-1 0,-1 1 1,0-1-1,1 1 0,-1 0 1,0-1-1,0 1 45,0 0-1,0-1 1,1 1 0,-1 0-1,0 0 1,1-1 0,-1 1-1,1 0 1,-1-1 0,0 1-1,1-1 1,-1 1 0,1-1-1,-1 1 1,1-1 0,-1 1-1,1-1 1,0 1 0,-1-1-1,1 0 1,0 1 0,-1-1-1,1 0 1,0 1 0,0-1-1,-1 0 1,1 1 0,0-1-1,0 0 1,0 0-1,0 1 1,0-1 0,0 0-1,0-1 1,17-13 6328,-6 7-5214,-5 6-1125,-1-1 0,0 1-1,1 0 1,0 1 0,-1-1-1,1 1 1,0 0 0,-1 1-1,1 0 1,7 0 0,3-1-59,138-27 229,12 12-337,-43 5-434,-82 8-326,-33 3-73,0 0 0,-1 0 0,1-1 0,-1 0 0,1-1 0,-1 0 0,0 0 0,1 0 0,10-6 1,-52 6-17988,19 10 17245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21 564,'-12'15'1767,"0"-1"-1,-1-1 1,-1 0 0,-1 0 0,-18 12-1,32-25-1631,0 0 0,0 1 0,1-1 0,-1 1-1,0-1 1,0 1 0,1-1 0,-1 1 0,0-1 0,1 1-1,-1 0 1,0 0 0,1-1 0,-1 1 0,1 0-1,-1 0 1,1 0 0,0-1 0,-1 1 0,1 0 0,0 0-1,0 0 1,-1 0 0,1 0 0,0 0 0,0 0-1,0-1 1,0 1 0,0 0 0,0 0 0,0 0 0,0 0-1,1 0 1,-1 0 0,0 0 0,1 0 0,-1-1-1,0 1 1,1 0 0,-1 0 0,1 0 0,-1-1 0,1 1-1,0 0 1,-1 0 0,1-1 0,0 1 0,3 2 297,0 0 1,0-1-1,0 0 1,0 1-1,0-2 0,0 1 1,1 0-1,6 1 1,30 2 1109,1-2 0,-1-1 0,71-6 0,-109 4-1515,425-50 1482,-223 8-2495,-190 39 114,0-1 0,0-1 1,25-12-1,14-11-8224,-40 13 3988,-4 3 877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58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71 138 5734,'0'-4'0,"0"-1"0,-2 4 0,0-1 0,-2 1 0,1 1 0,2-2 0,2 1 0,1-1 0,4-2 0,-1 2 0,4-4 0,-4 4 0,5-5 0,-5 4 0,5-2 0,-6 2 0,5-3 0,-4 3 0,2-3 0,-2 5 0,1-3 0,-1 3 0,5-6 0,-6 5 0,4-4 0,-4 4 0,3-3 0,-5 3 0,5-6 0,-5 6 0,3-3 0,-3 4 0,-1-1 0,-1-1 0,1 2 0,-2-1 0,0 2 0,-3 0 0,3-1 0,0 0 0,2-1 0,-2 0 0,-1 0 0,-6-2 0,5 1 0,-10 1 0,8 1 0,-7 1 0,6 0 0,-6 0 0,6 0 0,-9 0 0,10 0 0,-10 0 0,9 0 0,-6 2 0,6 1 0,-6 6 0,6-5 0,-8 10 0,8-8 0,-3 17 0,4-11 0,-3 27 0,4-18 0,-2 33 0,5-27 0,1 36 0,1-34 0,8 39 0,-3-36 0,14 39 0,-10-40 0,20 35 0,-18-38 0,21 27 0,-20-33 0,24 18 0,-20-26 0,34 12 0,-30-18 0,34-1 0,-34-8 0,20-9 0,-20 1 0,26-25 0,-24 14 0,27-31 0,-34 31 0,14-30 0,-19 27 0,8-34 0,-12 31 0,-4-33 0,-6 31 0,-9-30 0,6 32 0,-7-17 0,6 25 0,-14-22 0,11 23 0,-24-23 0,19 27 0,-23-10 0,21 15 0,-18-3 0,18 7 0,-20-1 0,20 4 0,-23-1 0,22 0 0,-29-6 0,26 3 0,-29-9 0,27 12 0,-21 2 0,24 7 0,-6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1 680,'-5'-1'1231,"0"1"0,0 0-1,0 1 1,0-1 0,0 1 0,0 0 0,-9 3 0,11-2-580,1-1 1,0 1 0,-1 0 0,1 0 0,0 0 0,0 0 0,1 0 0,-1 0 0,0 1 0,1-1 0,-1 1 0,1-1 0,0 1 0,-2 4 0,-6 14 1021,1 1 0,2 1 0,0 0 0,-3 23 0,2-6-744,4-31-785,1 0 1,1 0 0,0 0-1,0 0 1,1 1 0,0-1-1,0 0 1,1 0 0,2 13-1,63 191 595,-50-160-715,-9-29-66,16 40-1,-3-12-177,-18-44-12,0 1 0,1-1 0,0 0 0,1 0 0,0-1 0,9 15 0,-10-19-1481,-2-16-275,1 8 1517,0 0-1,-1-1 1,0 1 0,0-1-1,0 1 1,0-1 0,-1 1-1,0-1 1,0 0 0,-1 1-1,0-1 1,0 1 0,0-1-1,0 1 1,-5-10 0,-8-47-3713,3 10 931,6 36 2227,-3-14-1077,-2 1 0,-18-38 0,5 17 219,8 0 302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42 126 960,'-36'-57'11614,"35"56"-11448,1 0-1,-1 1 1,1-1-1,-1 0 0,1 0 1,-1 0-1,1 0 1,0 1-1,-1-1 0,1 0 1,0 0-1,0 0 0,0 0 1,0 0-1,0 0 1,0 0-1,0 0 0,0 0 1,0 0-1,0 0 1,0 0-1,0 0 0,1 1 1,-1-1-1,0 0 0,1 0 1,-1 0-1,1 0 1,-1 0-1,1 1 0,-1-1 1,1 0-1,0 1 1,-1-1-1,1 0 0,0 1 1,0-2-1,2 0 221,0 0-1,0-1 1,0 1 0,0 0-1,1 1 1,-1-1-1,7-2 1,16-2 61,0 1 0,1 2 0,-1 1 0,1 0 0,0 2 0,-1 1 0,1 2 0,-1 0 0,1 2 0,-1 1 0,-1 0 0,26 12 0,-36-12-34,-1 2 0,-1 0 0,1 1 0,-1 0 0,-1 1 0,0 0 0,20 22 0,-30-28-340,0 0 0,0 0-1,0 0 1,-1 0 0,1 0 0,-1 0 0,0 1 0,0-1-1,0 0 1,-1 1 0,0-1 0,1 1 0,-2-1 0,1 1 0,0-1-1,-1 0 1,0 1 0,0-1 0,0 0 0,-1 0 0,1 0-1,-4 6 1,0 0-69,0 0 0,0 0 1,-1-1-1,-1 0 0,1 0 0,-1-1 0,-16 15 0,-1 1-4,18-18 0,1-1 0,-1 1 0,0-1 0,-9 5 0,13-9-20,0 0 0,-1 0 0,1 0 0,0 0 0,0 0 0,0 1 0,0-1 0,0 1 0,0-1 0,0 1 0,0 0 0,1 0 0,-1 0 0,1 0 0,-1 0 0,1 0 0,0 0 0,0 0 0,0 0 0,0 1 0,0-1 0,0 0 0,1 1 0,-1-1 0,1 1 0,-1 3 0,2-6-21,-1 1 0,1 0 1,0 0-1,-1-1 0,1 1 0,0 0 0,0-1 0,-1 1 1,1-1-1,0 1 0,0-1 0,0 1 0,0-1 1,0 1-1,0-1 0,0 0 0,-1 0 0,3 1 1,29 7-236,-17-5 242,21 7 88,0 3-1,41 19 0,-61-24 46,0 1 0,-1 0-1,0 1 1,0 1 0,-1 0-1,22 24 1,-33-31-60,-1 0 0,1 0 0,-1 0 1,0 0-1,-1 0 0,1 0 0,-1 1 0,1-1 1,0 8-1,3 9 146,-4-19-175,-1 0 0,1 0 1,-1 0-1,0 0 0,0 0 1,0 0-1,0-1 0,0 1 1,-1 0-1,1 0 0,0 0 1,-1 0-1,1-1 0,-1 1 1,0 0-1,0 0 0,1-1 1,-1 1-1,-3 2 0,1 0-11,0 0-1,0 0 1,-1 0-1,1-1 1,-8 6-1,-7 4 2,13-8-1,1-1 1,-2-1 0,1 1-1,0-1 1,-1 0-1,-11 5 1,-15 2-791,0-1 0,-51 7 0,50-13-1920,-36 0 0,66-3 2222,0 0 0,0-1-1,0 1 1,1-1 0,-1 0 0,0 0 0,0 0-1,1 0 1,-1 0 0,0-1 0,1 1 0,-1-1-1,1 0 1,0 0 0,0 1 0,-1-2 0,1 1-1,0 0 1,1 0 0,-1-1 0,0 1 0,1 0-1,-1-1 1,1 0 0,0 1 0,0-1 0,0 0-1,0 0 1,0-4 0,0 6 254,1-1 0,0 0 0,-1 0 0,1 1 0,0-1 1,0 0-1,0 0 0,0 1 0,1-1 0,-1 0 0,0 1 0,1-1 0,-1 0 0,1 1 1,-1-1-1,1 0 0,0 1 0,0-1 0,0 1 0,1-3 0,29-24-2650,5 1 1058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1136,'-19'1'3628,"-1"0"0,-34 7-1,30-2-1236,1 1 1,-23 9-1,22-6-1348,1 1-1,1 1 1,0 1 0,0 1-1,2 1 1,0 1 0,0 1 0,2 0-1,-21 25 1,4 1 462,-32 54 0,57-80-1485,0 0-1,2 1 1,0 0-1,1 0 1,0 1-1,-6 33 1,12-42-20,0 1 0,0 0 0,0 0 0,2 0 0,-1-1 0,1 1 0,1 0 0,0-1 0,1 1 0,0-1 0,0 1 0,10 18 0,-11-25 0,1 1 0,1-1 0,-1 0 0,1 0 0,-1 0 0,1 0 0,0 0 0,1-1 0,-1 0 0,1 0 0,8 5 0,9 6 0,-10-7 0,0 0 0,0-1 0,1 0 0,0-1 0,0 0 0,27 5 0,85 8 0,-86-16-336,-1-2 0,0-2 0,0-1 1,0-1-1,0-3 0,50-15 0,-75 18-934,0-1 0,0 0 0,-1-1 0,0-1 0,0 0 0,0 0 0,-1-2 0,14-11 0,-2-2-3532,-1-1 1,28-38 0,-27 38 2582,2-5 408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1088,'8'9'14404,"11"-13"-10451,5-1-1297,40 8 1520,-38-1-2866,36-1 0,69-8 430,65-5-1740,-190 11-240,0 1-1,0 0 1,0 0-1,-1 0 0,1 1 1,0 0-1,0 0 1,-1 1-1,7 1 0,2 2-1328,-12-5 1199,-1 0 0,0 1 1,1-1-1,-1 0 0,0 0 0,1 1 1,-1-1-1,0 0 0,1 0 1,-1-1-1,1 1 0,-1 0 0,0 0 1,1-1-1,-1 1 0,0-1 1,1 1-1,-1-1 0,0 1 0,0-1 1,0 0-1,1 0 0,-1 1 1,0-1-1,0 0 0,0 0 0,1-1 1,-1 0-606,1 0 0,0 1 1,0-1-1,0 1 0,-1 0 0,2-1 1,-1 1-1,0 0 0,0 0 1,0 0-1,0 1 0,4-2 0,17 1-1263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481 149 1652,'-3'-2'724,"-1"0"0,1 1 0,-1-1 0,0 1 0,1 0 0,-1 0 0,0 1 0,0-1 0,1 1 0,-6 0 0,8 0-293,-1 0 0,1 0 0,-1 0-1,0 0 1,1 0 0,-1 1 0,1-1-1,0 1 1,-1-1 0,1 1 0,-1-1-1,1 1 1,0 0 0,-1 0 0,1-1-1,0 1 1,0 0 0,-1 0 0,1 1-1,0-1 1,0 0 0,0 0 0,-1 3 0,-34 53 6138,29-41-5895,1 0 0,0 1 1,1 0-1,1 0 0,0 0 0,2 0 1,0 1-1,0 20 0,-11 144-499,15-139-175,1 0 0,1-1 0,3 1 0,2-1 0,1-1 0,19 48 0,7 16 0,-35-103 0,0 0 0,0 0 0,0 0 0,0 0 0,1 0 0,-1 0 0,1 0 0,-1-1 0,1 1 0,0-1 0,0 1 0,0-1 0,2 2 0,11 9 0,-15-12-78,0-1 0,-1 1 0,1 0 0,0 0-1,0-1 1,0 1 0,0 0 0,0 0 0,-1 0 0,1 0 0,0-1 0,0 1 0,0 0-1,-1 0 1,1 0 0,0 0 0,0 0 0,-1 0 0,1-1 0,0 1 0,0 0 0,0 0 0,-1 0-1,1 0 1,0 0 0,0 0 0,-1 0 0,1 0 0,0 0 0,0 0 0,-1 0 0,1 0-1,0 0 1,0 1 0,-1-1 0,1 0 0,0 0 0,0 0 0,-1 0 0,1 0 0,0 0-1,0 0 1,0 1 0,-1-1 0,1 0 0,0 0 0,0 0 0,0 1 0,0-1 0,0 0-1,-1 0 1,1 1 0,-1-7-1081,-1 0-1,0 0 1,0 1-1,0-1 1,-1 1-1,-4-8 1,1 2-478,-6-10-1656,-1 1 0,-27-32 0,26 36 1521,0-1 0,2-1 0,-20-37 1,17 12 87</inkml:trace>
  <inkml:trace contextRef="#ctx0" brushRef="#br0" timeOffset="1">63 199 596,'-2'0'350,"0"0"-1,0-1 1,0 1 0,0 0-1,-1-1 1,1 1 0,0-1-1,0 1 1,0-1 0,0 0-1,1 0 1,-1 0 0,0 0-1,-2-2 1,-15-7 4878,19 10-5046,-1 0-1,1 0 1,-1 0 0,1 0-1,-1 0 1,1 0 0,-1 0-1,1 0 1,-1 0 0,1-1-1,-1 1 1,1 0 0,-1 0-1,1-1 1,-1 1 0,1 0-1,0-1 1,-1 1 0,1 0-1,-1-1 1,1 1 0,0-1-1,-1 1 1,1 0 0,0-1-1,0 1 1,-1-2 0,12-5 3088,28 0-617,61-1-136,-35 0-1749,328-20 144,-188 7-2620,-178 17 668,34-10 1,-16 4-384,-39 9 798,0 0 1,0-1-1,-1 0 1,1 0-1,9-5 1,-15 6 478,1 1 1,0 0 0,-1 0-1,1-1 1,-1 1-1,1 0 1,-1-1 0,1 1-1,-1 0 1,1-1 0,-1 1-1,0-1 1,1 1 0,-1 0-1,1-1 1,-1 1 0,0-1-1,1 0 1,-1 1 0,0-1-1,0 1 1,0-1-1,1 1 1,-1-1 0,0 0-1,0 1 1,0-1 0,0 1-1,0-1 1,0 0 0,0 1-1,0-1 1,0 1 0,0-1-1,0 0 1,-1 1 0,1-1-1,0 1 1,0-1 0,-1 1-1,1-1 1,0 1-1,-1-1 1,1 1 0,0-1-1,-1 1 1,1-1 0,-1 1-1,1 0 1,-1-1 0,1 1-1,-1-1 1,1 1 0,-1 0-1,1 0 1,-1-1 0,1 1-1,-1 0 1,1 0-1,-2-1 1,-4-2-1208,5 3 1086,-1 0 0,1-1-1,0 1 1,0-1 0,0 1 0,0-1 0,0 0-1,0 1 1,0-1 0,0 0 0,0 0 0,0 0-1,0 0 1,1 1 0,-1-1 0,0 0-1,1 0 1,-1 0 0,0-3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40,'-15'8'795,"-49"31"2011,59-36-2257,1 0 1,0 1 0,0-1-1,0 1 1,1 0 0,-1 0-1,1 0 1,0 0 0,0 0 0,0 1-1,-2 5 1,5-9-309,-1-1-1,1 1 1,0 0 0,-1 0 0,1 0-1,0 0 1,0 0 0,0 0-1,0 0 1,0 0 0,0 0 0,0 0-1,1 0 1,-1 0 0,0 0 0,0 0-1,1 0 1,-1 0 0,0-1-1,1 1 1,-1 0 0,1 0 0,0 0-1,-1 0 1,2 0 0,0 1 18,0 0 0,0-1 0,1 1 0,-1-1 0,0 1 0,1-1 0,-1 0 0,1 0 0,3 1 0,7 1 211,1 0 1,25 1-1,-36-4-270,94 3 806,182-19 1,-76-16-3108,-74-7-2621,-114 33 3952,2-1-867,1 1 1,-1 0-1,1 1 0,0 1 0,1 0 0,23-1 1,-16 4-288,-1-5 348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38 166 548,'0'0'2224,"-23"-6"9756,22 8-11337,1 1 0,-1 0 0,0-1 0,1 1 0,0 0 0,-1 0 0,1-1 0,0 1 0,1 0 0,0 3 0,-1 4 539,-13 74 3184,13-70-4002,1 0 1,0-1-1,1 1 1,0 0-1,1-1 1,0 1-1,9 18 1,17 68 760,-26-95-1072,-1 1-1,0-1 0,0 1 1,0 0-1,-1 0 0,0 0 1,0 0-1,0 0 0,-1 0 1,0 0-1,0 0 1,0 0-1,-1 0 0,-2 10 1,-1-2-18,2-1 1,0 1-1,0-1 0,1 1 1,1 0-1,0-1 1,1 1-1,0 0 1,1-1-1,1 1 1,0-1-1,1 0 1,0 0-1,1 0 1,8 15-1,-8-19-35,-1 1 0,-1-1 0,1 1 0,-2 0 0,1 0 0,-1 1 0,0 12 0,-3-29 0,0 0 0,0 0 0,-1 0 0,0 0 0,0 1 0,-6-11 0,-10-34 0,0-68 2,-5-25-40,-2-15-470,21 137 472,1-1-1,1 0 1,1 0 0,1 0 0,1 0-1,0 1 1,2-1 0,1 0 0,0 1-1,2 0 1,0 0 0,2 0-1,0 1 1,12-21 0,-18 37 35,0 1 0,1-1 0,-1 1 0,1-1 1,0 1-1,0 0 0,0 0 0,1 0 0,-1 1 0,1-1 0,-1 1 0,5-2 1,49-19-31,-33 15 20,-21 7 26,0 1-1,-1 0 1,1-1 0,0 1-1,0 0 1,0 1-1,-1-1 1,1 0 0,0 1-1,-1-1 1,1 1-1,0 0 1,-1 0 0,1 0-1,-1 0 1,1 1-1,-1-1 1,3 3 0,-3-4 9,-1 1 0,1 1 1,-1-1-1,1 0 1,-1 0-1,1 0 1,-1 1-1,0-1 1,1 1-1,-1-1 0,0 1 1,0-1-1,0 1 1,0 0-1,-1-1 1,1 1-1,0 0 1,-1 0-1,1 0 1,-1 0-1,0-1 0,1 1 1,-1 0-1,0 0 1,0 0-1,-1 3 1,-6 19 4,0 0 0,-2-1 0,-1 0 0,-1 0 0,-1-1 0,-16 23 0,15-28-29,0 1 0,-12 24 0,24-38 0,1-1 0,-1 1 0,1-1 0,-1 1 0,1-1 0,0 1 0,0 0 0,1-1 0,-1 1 0,2 4 0,13-7 0,28-3 0,-28 0 0,1 1 0,-1 1 0,1 0 0,29 5 0,14 8 0,-21-6 0,0 2 0,0 1 0,68 30 0,-92-33 0,-1 0 0,1 1 0,-1 1 0,0 0 0,-1 1 0,19 19 0,-27-25 0,0 1 0,0-1 0,-1 1 0,1 0 0,-1 0 0,0 1 0,0-1 0,-1 1 0,0-1 0,0 1 0,0 0 0,-1-1 0,1 1 0,-2 0 0,1 0 0,0 0 0,-1 0 0,0 0 0,-1 0 0,1 0 0,-3 7 0,2-8 0,-1 0 0,0-1 0,0 0 0,-1 1 0,1-1 0,-1 0 0,0 0 0,0 0 0,-1-1 0,1 1 0,-1-1 0,1 0 0,-6 4 0,-10 6 0,-32 16 0,28-17 0,2-1 2,0-1 0,-1-1 0,0-2-1,-1 0 1,-28 5 0,-120 9-140,148-19-619,1-2 1,-28-3-1,39 2-34,0-1-1,0 0 0,0-1 0,0 0 0,0 0 0,-16-9 1,25 11 469,0 0 0,0 0 0,0-1 0,0 1 0,0 0 0,0-1 0,0 0 0,1 1 0,-1-1 0,1 0 0,-1 0 0,1 0 0,0 0 0,0 0 1,0 0-1,0 0 0,0 0 0,0-1 0,0 1 0,1 0 0,-1-1 0,1 1 0,0 0 0,0-1 0,0 1 0,0 0 0,0-1 0,1-4 0,0 3-145,0 0 0,1 0-1,-1 0 1,1 0 0,0 1-1,0-1 1,1 0 0,-1 1-1,1-1 1,-1 1 0,1 0-1,0 0 1,0 0 0,1 0-1,4-3 1,71-45-4478,-31 23 2968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30 864,'0'-1'549,"0"0"-1,0 0 1,0 0-1,0 0 1,0-1-1,-1 1 1,1 0-1,0 0 1,-1 0-1,1 0 1,-1 0-1,1 0 0,-1 0 1,1 0-1,-1 0 1,0 0-1,1 1 1,-1-1-1,0 0 1,-1-1-1,0 1 101,0 0-1,1 0 0,-1 0 1,0 1-1,0-1 0,0 0 1,0 1-1,0-1 0,0 1 0,0 0 1,-2 0-1,0-1-146,0 2 0,0-1 0,0 0 0,0 1 0,0 0 0,0-1 0,0 2 0,1-1 0,-1 0 0,0 1 0,1 0 0,-6 3 0,-15 10 1104,-16 14 1162,11-4-1594,22-20-1130,1 0 0,-1 1 1,1-1-1,0 1 0,1 1 0,-1-1 1,1 1-1,0 0 0,1 0 0,0 1 1,-5 11-1,-7 20-44,11-27 0,0-1 0,1 1 0,0 0 0,-2 17 0,3-13 0,0 0 0,1 0 0,1 1 0,0-1 0,2 0 0,0 1 0,0-1 0,2 0 0,0 0 0,1 0 0,0 0 0,1-1 0,8 17 0,-9-23 0,1 0 0,0 0 0,0 0 0,1-1 0,0 0 0,0 0 0,1-1 0,0 1 0,0-2 0,0 1 0,1-1 0,0 0 0,1 0 0,-1-1 0,12 5 0,120 54 0,-118-54 0,1-2 0,0 0 0,0-2 0,0 0 0,34 2 0,-12-3 0,0-3 0,46-4 0,-40-1 56,93-21 1,-114 17-337,-1-1 1,0-2 0,0-1-1,37-21 1,-42 14-1839,-23 16 1620,0 1 1,0-1-1,1 1 0,-1-1 1,-1 0-1,1 0 0,0 1 1,0-1-1,0 0 1,-1 0-1,1 0 0,-1 1 1,0-1-1,1 0 1,-1 0-1,0-2 0,-1 1-10,1 1 0,-1 0 0,0 0-1,0 0 1,0 0 0,0 0 0,0 0-1,-1 0 1,1 0 0,0 0-1,-1 1 1,1-1 0,-1 0 0,0 1-1,0-1 1,1 1 0,-1 0 0,0 0-1,0 0 1,0 0 0,0 0 0,0 0-1,-1 0 1,1 1 0,0-1-1,0 1 1,-4-1 0,-34-5-2689,-20 5 700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60 163 328,'-4'2'1115,"0"-1"1,0 1-1,-1-1 0,1 0 0,0-1 1,-1 1-1,1-1 0,0 0 0,-17 0 9339,42 0-7834,38-9 2578,-16 2-4120,-12 3-480,35-10 1,14-2-139,-68 14-433,358-60-110,-354 59-89,-10 2-94,-1 1 1,1-1-1,0-1 0,-1 1 0,1-1 1,5-3-1,13-2-1520,-23 7 1660,1 0-1,-1 0 1,0 0-1,1-1 1,-1 1-1,0 0 0,0-1 1,0 1-1,1-1 1,-1 1-1,0-1 1,0 1-1,0-1 1,0 0-1,0 0 1,0 1-1,0-1 1,0 0-1,0 0 0,1-2 1,7-7-2641,-4 4 688,-4 1-2817,-27 11-8416,14 1 11665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6:5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4,'-45'42'3535,"12"-13"987,25-24-3172,-13 9 2318,20-14-3557,1 1 0,-1-1 1,1 0-1,0 0 0,-1 1 1,1-1-1,0 0 0,-1 0 1,1 1-1,0-1 0,0 0 0,-1 1 1,1-1-1,0 1 0,0-1 1,0 0-1,-1 1 0,1-1 1,0 1-1,0-1 0,0 0 1,0 1-1,0-1 0,0 1 0,0-1 1,0 1-1,0-1 0,0 0 1,0 1-1,0-1 0,0 1 1,0-1-1,1 0 0,-1 1 1,0-1-1,0 1 0,0-1 0,0 0 1,1 1-1,-1-1 0,0 0 1,1 1-1,2 1 394,1 0 1,0 0-1,0 0 1,0 0-1,-1-1 0,2 0 1,-1 0-1,0 0 1,5 1-1,45 3 2104,-42-4-2421,54 1 1812,94-7 0,64-21-1315,-41 5-1921,-162 18-804,11-4 3126,-5 2-2390,-9 2-3430,-4 1-2871,1 1-4275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59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5734,'-4'8'0,"0"1"0,2 4 0,1 4 0,1 5 0,1 4 0,2 16 0,0-7 0,3 36 0,-3-36 0,4 39 0,-4-48 0,5 28 0,-5-36 0,2 14 0,-4-21 0,3 8 0,-3-12 0,4 5 0,-4-10 0,-1 0 0,-4-4 0,0 0 0,-3 1 0,3-4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84 384,'-13'-15'8623,"13"14"-8531,0 1-1,0-1 1,0 1-1,0-1 1,0 1-1,0-1 1,0 1-1,1-1 1,-1 1-1,0 0 1,0-1-1,0 1 1,0-1-1,1 1 1,-1-1-1,0 1 1,0-1-1,1 1 1,-1 0-1,0-1 0,1 1 1,-1 0-1,0-1 1,1 1-1,-1 0 1,1-1-1,-1 1 1,1 0-1,-1 0 1,1-1-1,4-5 1107,-5 5-314,0 1-591,-1 0-1,0 0 1,1 0-1,-1-1 1,1 1-1,-1 0 1,1 0-1,-1 0 1,1 0-1,-1-1 1,1 1-1,-1 0 1,1-1-1,0 1 1,-1 0-1,1-1 1,-1 1-1,1 0 1,0-1-1,-1 1 1,0-1 0,5-1-418,-3 2 310,-1 0 0,0-1 1,1 1-1,-1 0 0,1 0 0,-1 0 0,0-1 1,1 1-1,-1 0 0,0-1 0,1 1 0,-1 0 1,0-1-1,0 1 0,1 0 0,-1-1 1,0 1-1,0 0 0,1-1 0,-1 1 0,0-1 1,0 1-1,0-1 0,0 1 0,0 0 0,0-1 1,0 1-1,0-1 0,0 1 0,0-1 0,0 1 1,0-1-1,0 1 0,-10-2 2354,-3 2-1423,13 0-1104,0 0 1,0 0-1,0 0 0,-1 0 1,1 0-1,0 0 0,0 0 0,0-1 1,0 1-1,0 0 0,0 0 0,-1 0 1,1 0-1,0 0 0,0 0 1,0 0-1,0 0 0,0-1 0,0 1 1,0 0-1,0 0 0,0 0 1,0 0-1,-1 0 0,1-1 0,0 1 1,0 0-1,0 0 0,0 0 0,0 0 1,0 0-1,0-1 0,0 1 1,0 0-1,0 0 0,0 0 0,0 0 1,0-1-1,1 1 0,-1 0 1,0 0-1,0 0 0,0 0 0,0 0 1,0 0-1,0-1 0,0 1 1,0 0-1,0 0 0,0 0 0,1 0 1,-1 0-1,0 0 0,0 0 0,0 0 1,0-1-1,0 1 0,0 0 1,1 0-1,22-20 1813,-23 21-1824,-1 1 0,0-1 0,1 1 0,-1-1 0,0 0 1,0 1-1,0-1 0,0 0 0,0 0 0,0 0 0,0 0 1,0 0-1,0 0 0,-2 1 0,-5-2-1,6-4 0,0 8 0,-9-3 0,0-2 0,9-5 0,2 6 0,0 0 0,0-1 0,0 1 0,0 0 0,0-1 0,0 1 0,0 0 0,0-1 0,0 1 0,0 0 0,0 0 0,0-1 0,0 1 0,0 0 0,0 0 0,-1-1 0,1 1 0,0 0 0,0 0 0,0-1 0,-1 1 0,1 0 0,0 0 0,0 0 0,0 0 0,-1-1 0,1 1 0,0 0 0,0 0 0,-1 0 0,1 0 0,0 0 0,-1 0 0,1 0 0,0-1 0,0 1 0,-1 0 0,1 0 0,0 0 0,-1 0 0,0 3 0,7 3 0,-4 0 0,-2-2 0,-2-7 0,-4 1 0,14-3 0,1 4 0,-18 1 0,9 0 0,0 0 0,0 0 0,0 0 0,0 0 0,-1 1 0,1-1 0,0 0 0,0 0 0,0 0 0,0 0 0,0 0 0,0 0 0,-1 0 0,1 1 0,0-1 0,0 0 0,0 0 0,0 0 0,0 0 0,0 0 0,0 1 0,0-1 0,0 0 0,0 0 0,0 0 0,0 0 0,0 1 0,0-1 0,0 0 0,0 0 0,0 0 0,0 0 0,0 1 0,0-1 0,0 0 0,0 0 0,0 0 0,0 0 0,0 1 0,0-1 0,0 0 0,0 0 0,0 0 0,1 0 0,-1 0 0,0 1 0,7 14 0,13 14 0,-18-25 0,0-1 0,-1 1 0,1-1 0,-1 1 0,1 0 0,-1 0 0,1 7 0,-1-6 0,0-1 0,0 1 0,0-1 0,1 0 0,-1 1 0,1-1 0,3 5 0,15 27 0,-1 0 0,-2 2 0,20 63 0,-5-14 0,-13-50 0,-15-31 0,-1 0 0,1 0 0,-1 0 0,-1 0 0,3 7 0,3 11 0,-5-17 0,0 1 0,-1-1 0,0 1 0,0 0 0,-1 0 0,1 8 0,-3-15 0,1 2 0,14 7 0,-13-9 0,0 0 0,0-1 0,0 1 0,0 0 0,0 0 0,0-1 0,0 1 0,1-1 0,-1 1 0,0-1 0,0 1 0,1-1 0,-1 0 0,0 0 0,1 0 0,-1 0 0,0 0 0,1 0 0,-1 0 0,0 0 0,2 0 0,5 0 0,-6 4 0,-2-9 0,-19-6-820,0 2-1673,16 6 1419,1 0-1,0-1 1,1 1 0,-1 0 0,0-1-1,1 1 1,0-1 0,0 0 0,0 1-1,0-1 1,0-7 0,-4-12-3377,4 21 3916,0 0-1,0-1 1,1 1-1,-1 0 1,1-1-1,0 1 1,0-1-1,0 1 1,0-1-1,0 1 1,1-1-1,-1 1 1,1-1-1,-1 1 1,1 0-1,2-5 1,18-13-1526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0 360,'0'16'10860,"-1"-13"-10119,1 0-1,0 0 1,0 1-1,1-1 1,-1 0-1,1 0 1,-1 1-1,1-1 1,0 0-1,0 0 1,1 0-1,-1 0 0,1 0 1,1 2-1,-1 0-259,0-1 0,0 0 0,0 1-1,-1-1 1,0 1 0,0 0 0,0-1-1,0 1 1,-1 0 0,0 0 0,0-1-1,-1 9 1,4 31 1942,1-30-1837,3 17 378,-7-17-905,2-1 0,0 0 0,6 21 0,-4-20-64,-1 1 0,-1-1 1,2 25-1,-4-35 2,0-1 0,0 1-1,0 0 1,1 0 0,-1 0 0,1-1-1,0 1 1,0 0 0,0-1 0,1 1 0,1 4-1,-2-8-37,-1 0-1,0 1 0,0-1 1,0 1-1,0-1 1,0 0-1,0 1 0,0-1 1,1 1-1,-1-1 0,0 1 1,-1-1-1,1 0 0,0 1 1,0-1-1,0 1 0,0-1 1,0 1-1,0-1 1,0 0-1,-1 1 0,1-1 1,0 1-1,0-1 0,-1 0 1,1 1-1,0-1 0,0 0 1,-1 1-1,1-1 1,0 0-1,-1 0 0,1 1 1,-1-1-1,1 0 0,0 0 1,-1 0-1,1 1 0,-1-1 1,1 0-1,0 0 1,-1 0-1,1 0 0,-1 0 1,1 0-1,-1 0 0,1 0 1,0 0-1,-1 0 0,0 0 1,-23 0-2471,21-1 2099,1 0 0,0 0 0,0 1 0,0-2 0,0 1 0,0 0 0,0 0 0,0 0 0,1-1 0,-1 1 0,0-1 0,1 0 0,-1 1 0,1-1 0,0 0 0,-1 0 0,1 0 0,0 0 0,0 0 0,0 0 0,1 0 0,-1 0 0,0-1 0,1 1 0,-1 0 0,1 0 0,0-1 0,0 1 0,0 0 0,0 0 0,0-1 0,0 1 0,2-4 0,9-38-5211,-9 34 4534,0-1-1,1 1 1,0 0 0,1 0 0,9-17 0,10-7-496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 1280,'0'-2'322,"1"0"0,-1 1 1,1-1-1,0 0 0,-1 1 0,1-1 0,0 1 1,0-1-1,0 1 0,0-1 0,0 1 0,0 0 0,15-4 13251,-6 17-11611,-7-5-899,1 1 1,-1 0-1,-1 0 0,1 0 1,1 16-1,2 5 557,-1 20 609,-4-40-1987,-1-1 0,1 1 0,0 0 0,1-1 0,3 12 0,3 4-232,1-1 0,2 0 1,0-1-1,1 0 1,1 0-1,1-2 1,20 23-1,-11-19-10,27 27 0,94 75 0,-135-120 0,0 0 0,0 1 0,-1 0 0,0 1 0,-1 0 0,0 0 0,0 0 0,0 1 0,9 17 0,-14-24 0,-1 1 0,1-1 0,0 1 0,0-1 0,0 0 0,1 0 0,-1 0 0,0 0 0,1 0 0,0 0 0,-1-1 0,6 3 0,21 17 0,-28-21 0,-1 1 0,1 0 0,-1-1 0,0 1 0,1 0 0,-1 0 0,0-1 0,1 1 0,-1 0 0,0 0 0,0-1 0,0 1 0,0 0 0,0 0 0,0 0 0,0 0 0,0-1 0,0 1 0,0 0 0,0 0 0,0 0 0,-1-1 0,1 1 0,0 0 0,-1 0 0,1-1 0,0 1 0,-1 0 0,1-1 0,-1 1 0,1 0 0,-1 0 0,-1 1 0,0 0 0,0-1 0,0 1 0,1 0 0,-2-1 0,1 1 0,0-1 0,0 1 0,-4 0 0,-42 16 0,-1-3 0,-55 9 0,84-20-161,0-2 0,0 0 0,0-1 0,0-2 0,0 0 0,0-1 0,0 0 0,-25-8 0,29 5-1426,-1 0 1,1-2 0,0 0 0,1 0 0,-29-20 0,37 21 324,0 0 1,0-1 0,1 0 0,-7-9 0,-10-11-2286,18 23 2889,0-1 1,0 0-1,1 0 1,0 0 0,0 0-1,1-1 1,-1 0-1,1 0 1,0 0-1,1 0 1,0 0-1,-3-10 1,3-18-1400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60,'15'-27'3992,"-14"24"-3128,0 0 0,0 0-1,0 1 1,1-1 0,-1 0 0,1 1-1,0-1 1,0 1 0,0-1 0,0 1-1,0 0 1,0 0 0,4-2 0,7-3 1400,0 1 0,1 0-1,22-6 1,-22 8-1739,-1 1-1,1 1 0,0 1 0,15-1 0,123-5-153,-2 0-4049,-133 6 1655,-1-1-1,30-6 1,-23 3-398,-2-1-1702,-18 4 3109,0 1 0,0 0 0,0 1 0,0-1 0,0 0 0,0 1 0,1-1 0,4 1 0,16 0-872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0 121 368,'94'-2'15083,"1"-5"-5935,19-5-3799,57-12-4421,37-3-1966,-199 25 299,0 0 1,0 0-1,0-1 1,-1 0-1,9-4 1,24-7-5533,-34 12 3440,13-5-11026,-7 0 11837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1768,'-20'-12'11885,"19"13"-11617,1-1 0,0 0 1,-1 0-1,1 1 0,0-1 1,-1 0-1,1 0 0,0 1 1,-1-1-1,1 0 0,0 1 1,0-1-1,-1 1 0,1-1 1,0 0-1,0 1 0,0-1 0,0 1 1,-1-1-1,1 0 0,0 1 1,0-1-1,0 1 0,0-1 1,0 1-1,0-1 0,0 0 1,0 1-1,0-1 0,0 1 1,0-1-1,1 1 0,-1 6 840,-1 1-190,1-1-1,1 1 1,-1 0 0,1-1-1,0 1 1,1-1-1,0 1 1,4 11 0,-1-6-819,0 0 0,-1 0 0,-1 1 1,0 0-1,-1-1 0,-1 1 0,0 0 1,-1 17-1,-15 42-99,8-47 0,2 1 0,1-1 0,-1 30 0,-8 42 0,13-94 0,0 0 0,1-1 0,-1 1 0,1 0 0,-1-1 0,1 1 0,0 0 0,1-1 0,-1 1 0,3 3 0,-3-5 0,0-1 0,0 1 0,0-1 0,0 1 0,1-1 0,-1 0 0,1 1 0,-1-1 0,1 0 0,-1 0 0,1 0 0,0 0 0,-1 0 0,1-1 0,0 1 0,0 0 0,0-1 0,0 1 0,-1-1 0,1 0 0,0 0 0,4 1 0,6-2 0,0 0 0,22-5 0,11-2 0,21-3 0,94-28 0,-92 19 0,90-22-1,-147 39-704,-13-1-491,-22-4-1803,5 2 857,16-8-4711,6-8 2401,31-23-4134,-32 24 5763,-2 15 2097,0-8-710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40 175 1284,'0'-10'1039,"0"-1"0,-1 0 1,0 1-1,-1-1 0,0 1 0,-7-20 0,8 27-870,1 2-35,-1 0 0,1 0 1,-1 0-1,1-1 0,-1 1 0,1 0 0,0 0 0,0 0 0,-1-1 1,1 1-1,0 0 0,0 0 0,0-1 0,0 1 0,1 0 0,-1-1 0,0 1 1,0 0-1,1 0 0,-1 0 0,1-1 0,-1 1 0,2-2 0,-1 2 39,-1 0-1,1 0 0,-1 0 0,0-1 0,1 1 0,-1 0 1,0 0-1,0-1 0,0 1 0,0 0 0,0 0 0,0-1 0,0 1 1,0 0-1,0-1 0,-1 1 0,1 0 0,0 0 0,-1 0 1,1-1-1,-1 1 0,0 0 0,1 0 0,-1 0 0,0 0 0,0 0 1,1 0-1,-1 0 0,0 0 0,0 0 0,0 1 0,0-1 1,0 0-1,0 1 0,0-1 0,-1 0 0,1 1 0,0-1 0,-2 0 1,1 1 30,-2-6 3456,8 12-2029,3 5-551,-4-6-535,0 0 0,0 0 0,0 0 0,-1 1 0,2 5 1,9 27 1493,8 38-43,-17-44-1974,-2-1 0,-4 57 0,0-26-19,2 422-2,0-482 0,0-1 0,0 1 0,0-1 0,1 1 0,-1-1 0,0 0 1,1 1-1,-1-1 0,1 1 0,-1-1 0,1 0 0,0 0 0,-1 1 0,1-1 0,0 0 0,0 0 0,0 0 0,0 0 0,0 0 1,0 0-1,0 0 0,0 0 0,0 0 0,1 0 0,-1-1 0,2 2 0,12 9-43,-15-10 11,0-1 0,0 1 1,0-1-1,-1 0 0,1 1 1,0-1-1,0 0 0,0 1 0,-1-1 1,1 0-1,0 1 0,-1-1 1,1 0-1,0 0 0,0 1 1,-1-1-1,1 0 0,-1 0 1,1 1-1,0-1 0,-1 0 0,1 0 1,0 0-1,-1 0 0,1 0 1,-1 0-1,1 0 0,0 1 1,-1-1-1,1 0 0,-1 0 1,1-1-1,0 1 0,-1 0 0,0 0 1,-21-1-2517,21 0 1999,-1-1 0,1 1 0,-1-1-1,1 1 1,0-1 0,0 0 0,0 0-1,0 0 1,0 1 0,0-1 0,0 0-1,0 0 1,1 0 0,-1-1 0,1 1-1,0 0 1,0 0 0,-1 0 0,1-2 0,1-53-8366,1 33 5466,0 3 1016,8 0 377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0 372,'1'28'12514,"9"8"-4802,-9-32-7226,0-1 0,0 1 0,-1 0 0,1-1 0,-1 1 0,0-1 0,0 1 0,0 0 0,0-1 0,-1 6 0,0-4-135,1-1 1,-1 0-1,1 1 0,0-1 1,0 1-1,1-1 1,1 6-1,6 19 1365,7 21-620,21 49 1,-36-97-1183,1 0 1,-1 0 0,0 0-1,0 0 1,0 0 0,0 0-1,-1 0 1,1 0 0,0 0-1,-1 0 1,1 0 0,-2 2-1,-6 11-7285,9-18 6907,-1 0-1,0 0 1,1 0 0,0 0 0,-1 0-1,1 1 1,1-1 0,-1 0 0,0 1 0,0-1-1,1 0 1,0 1 0,-1 0 0,1-1-1,0 1 1,0 0 0,0 0 0,1 0-1,-1 0 1,4-2 0,-2 1-317,1-1-1,-1 0 1,0 0 0,0-1 0,6-8-1,4-13-1799,22-32-1814,-10 23 2581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528 250 188,'-5'-3'1082,"-1"0"-1,-1 0 1,1 1-1,0 0 1,0 0-1,-1 0 1,1 1 0,-1 0-1,-8 0 1,12 1-419,-1 0 1,0 0-1,1 1 1,-1-1-1,0 1 1,1 0-1,-1 0 1,1 0-1,-1 0 1,1 1-1,-1-1 1,1 1-1,0 0 1,0 0-1,0 0 1,0 0-1,-5 6 1,8-7-449,0 0 0,0 0 0,0 1 1,0-1-1,0 0 0,0 0 0,1 0 0,-1 1 1,0-1-1,1 0 0,-1 0 0,1 0 0,-1 0 1,2 2-1,4 13 1485,-7-12-1423,1-1-1,-1 1 0,0-1 1,0 1-1,0-1 1,0 0-1,-1 1 0,1-1 1,-1 0-1,0 0 1,-4 4-1,4-4-151,0 0 0,0 1 1,0-1-1,0 0 0,0 1 0,1-1 0,-1 1 1,1 0-1,0-1 0,0 1 0,0 7 0,0-1-120,1 0-1,0 0 1,1-1-1,0 1 1,0 0 0,1-1-1,0 1 1,1-1-1,0 1 1,1-1-1,0 0 1,0 0-1,1-1 1,0 1-1,11 14 1,52 58-5,27 29 0,-55-66 0,-22-24 0,27 24 0,-41-41 0,0 0 0,-1 1 0,0-1 0,0 1 0,0-1 0,0 1 0,0 0 0,-1 0 0,1 0 0,1 7 0,-3-9 0,0 1 0,-1 0 0,1 0 0,-1-1 0,0 1 0,0 0 0,0 0 0,0-1 0,0 1 0,0 0 0,-1 0 0,0-1 0,1 1 0,-1 0 0,0-1 0,0 1 0,-1-1 0,-1 4 0,-1 6 0,3-11 0,1 0 0,0 0 0,-1 0 0,1 0 0,0 0 0,-1 0 0,1 0 0,-1 0 0,0 0 0,1 0 0,-1 0 0,0 0 0,0 0 0,1 0 0,-3 1 0,-4 4 0,-1 1 0,1-2 0,-1 1 0,0-1 0,-1 0 0,0 0 0,1-1 0,-1-1 0,0 1 0,-12 2 0,-104 14 0,105-19-4,0 0 1,0-2-1,-31-3 0,10 0-332,20 2-1002,1 0 0,-1-1 0,1 0 0,-35-13 0,47 13 421,0 0 0,0-1 0,0-1 0,0 1-1,1-1 1,0-1 0,0 1 0,0-1 0,1 0 0,0-1-1,0 1 1,0-1 0,-8-14 0,-2-6-1601,9 18 1744,1 0 0,0-1 0,0 0-1,1 0 1,1-1 0,-1 1 0,2-1 0,-1 0 0,2 0 0,-3-22 0,5 26 438,1 1-1,0-1 1,0 1 0,4-12 0,-5 18 332</inkml:trace>
  <inkml:trace contextRef="#ctx0" brushRef="#br0" timeOffset="1">414 79 1500,'120'-27'12776,"-32"7"-5041,-32 10-6141,-53 9-1504,48-7 1238,100-5-1,-24 19-4187,-109-5 1302,1-1-1,24-3 1,16-1-4382,-56 4 5112,1 0 0,-1 0 0,0 0 0,0 1 0,0-1 0,1 1 0,-1 0 0,0 0-1,0 0 1,3 1 0,7 6-1438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1960,'9'-1'2060,"1"-1"-1,-1 0 1,0 0-1,0-1 1,0 0-1,0 0 1,10-6-1,16-6 3515,-1 6-3589,31-3-237,90-29 1,-6 0-2352,-136 39 212,0 1-1,0 0 1,0 1-1,16 1 0,-18 1-141,-1-2 0,0 1-1,1-2 1,-1 1-1,1-2 1,-1 1-1,0-1 1,14-5 0,10-5-2990,19 2-5877,-66 11 2928,-10 5 4788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2:03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286 286 5734,'-6'-2'0,"-1"-1"0,3 0 0,0-1 0,3 2 0,0 2 0,-1 0 0,5 2 0,-2 0 0,1 0 0,-2-1 0,-5 1 0,3 1 0,-1-1 0,3 2 0,0-2 0,-1-8 0,1 3 0,-1-6 0,-3 12 0,2-4 0,-3 5 0,4-3 0,2-1 0,1 2 0,-1-1 0,-1 0 0,-2 0 0,-2-1 0,2 0 0,3 3 0,1-1 0,1 3 0,-3-6 0,-3-1 0,2-2 0,-1 2 0,4 1 0,2 1 0,2 0 0,-3 0 0,-2 0 0,-5 1 0,1 0 0,0 0 0,0-1 0,0-1 0,-3 1 0,3 0 0,2 0 0,-1-1 0,0 0 0,6 1 0,-4 0 0,7 0 0,-5 0 0,1 0 0,-1 0 0,-1 1 0,-1 1 0,-1 1 0,0 1 0,0-2 0,1-2 0,-1-1 0,0-2 0,0 2 0,1-1 0,-2 3 0,-1-3 0,-2 1 0,2 0 0,2 1 0,5 0 0,-2 1 0,2 1 0,-4 0 0,-4-2 0,2 1 0,-4-2 0,2 0 0,1 0 0,-1-2 0,2 1 0,-1 0 0,2 1 0,-5 0 0,2 1 0,-8-1 0,8 1 0,0-3 0,5 2 0,2-1 0,-1 2 0,-1 2 0,-1 2 0,0 0 0,0 1 0,0-4 0,0-5 0,0 0 0,-1-1 0,-2 4 0,1 0 0,-3 0 0,3 0 0,1 1 0,4-1 0,-1 0 0,1 2 0,-3 1 0,0 1 0,0-6 0,0 8 0,0-8 0,0 10 0,0-5 0,0-2 0,-1-3 0,1-1 0,-1-1 0,0 5 0,-1 2 0,1 1 0,-1-1 0,1-3 0,1-2 0,-1-2 0,1 5 0,-2 0 0,0 0 0,-3-1 0,3-1 0,-4 0 0,4 1 0,-3 1 0,3 0 0,0 0 0,-1 0 0,1 0 0,-1 0 0,2 3 0,0-2 0,-1 1 0,2-4 0,-3 0 0,0 0 0,-2 2 0,0 0 0,2 0 0,3 0 0,1-3 0,2 3 0,0-4 0,-3 3 0,1 1 0,1-1 0,-6 2 0,3-1 0,-4 0 0,3 0 0,1 0 0,5 0 0,-5 1 0,5-1 0,-5 4 0,1-3 0,1 3 0,0-4 0,-1-3 0,0 0 0,0-3 0,1 5 0,0 1 0,-1 3 0,0-2 0,3 1 0,-1-3 0,3 1 0,-3 0 0,-7 0 0,4 0 0,-5 3 0,6-2 0,0 4 0,-2-5 0,-2 0 0,0-3 0,2 2 0,6 0 0,-1 1 0,-1-1 0,-3-2 0,1 1 0,2 1 0,0-1 0,-6 6 0,1-5 0,-2 3 0,0-4 0,4 0 0,-3 0 0,1 0 0,-2-1 0,4 2 0,2-1 0,3 2 0,-2 2 0,-1-1 0,-6 0 0,3-1 0,-4 0 0,6 0 0,4 0 0,-1 0 0,3 0 0,-3 0 0,-2 0 0,1 0 0,-4-2 0,2 0 0,0 0 0,0 0 0,2 2 0,-2-2 0,0 0 0,0-1 0,0 1 0,0 0 0,-2-3 0,2 1 0,-2-4 0,2 2 0,2-5 0,-1 4 0,2-8 0,0 4 0,2-13 0,-1 13 0,2-9 0,-5 14 0,5-6 0,-6 8 0,7-7 0,-5 6 0,5-7 0,-4 8 0,2-6 0,-3 8 0,1-1 0,0 3 0,-1 0 0,2-1 0,4-2 0,-3 1 0,4-2 0,-9 3 0,-2 0 0,1 1 0,1-2 0,4 0 0,6-3 0,-6 3 0,6-1 0,-6 3 0,0 1 0,-3-2 0,0 2 0,0-2 0,2 1 0,0 0 0,4-1 0,-2 1 0,5 0 0,-6 0 0,3-4 0,-5 3 0,2-2 0,-3 2 0,-1 0 0,2 0 0,-7 0 0,5 1 0,-4 0 0,2 1 0,2-1 0,-3 1 0,2 0 0,-2-1 0,-2 3 0,-1-2 0,-21 10 0,12-5 0,-27 16 0,23-12 0,-19 12 0,19-11 0,-16 9 0,17-9 0,-7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37 1600,'-16'17'5831,"-32"28"0,38-33-2006,21-9-180,3-1-2385,8 1-13,0-1 0,0-1 0,44-3 0,72-16-62,-81 10-987,167-35-2963,-90 8-8803,-86 21 3021,-31 13 6168,16 1 363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77 229 452,'-64'-7'20540,"64"7"-20236,-1 0 1,1 0-1,0 0 1,-1 0-1,1 0 1,-1 0-1,1 0 1,-1 0-1,1 0 1,-1 0-1,1 0 1,-1 0-1,1 0 1,0 0-1,-1 0 1,1 0-1,-1-1 1,1 1-1,0 0 0,-3-2 2132,2 1-2131,9-9 2634,22-5-2933,154-24-6,-1 0 0,-132 27 0,77-7 0,-43 7 0,-64 10 0,0 1 0,36 3 0,-19-1 0,-20-5-338,-10-6-3283,-4-19-7594,-4 24 9475,0 5 1339,0-1-1,0 1 0,1-1 0,-1 1 1,0-1-1,1 1 0,-1-1 0,4-2-3213,-3 3 3213,-1-1 0,1 1 1,0 0-1,0 0 0,25-8-3909,-24 8 4148,23-7-1854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140 130 724,'-49'-7'5052,"-3"0"4118,50 7-8829,1 0 0,-1 0-1,1 0 1,-1 0 0,1-1 0,0 1 0,-1-1-1,1 1 1,0-1 0,-1 1 0,1-1 0,0 0-1,0 1 1,-1-1 0,1 0 0,0 0 0,0 0-1,-2-2 1,-8-6 4546,23 0-2280,27-3-1410,-26 7-893,-1 1-1,1 0 1,-1 1-1,1 1 0,25-2 1,4 2-41,-1-2 0,63-13 0,-76 12-218,122-16-45,-139 20 0,1 0 0,-1 1 0,1 0 0,-1 0 0,0 1 0,13 3 0,-18-2 0,0-1 0,0 2 0,-1-1 0,1 1 0,0-1 0,-1 2 0,0-1 0,0 1 0,0-1 0,0 1 0,0 1 0,5 5 0,-8-6 0,0 0 0,0-1 0,0 1 0,-1 0 0,1 0 0,-1 1 0,0-1 0,0 0 0,0 0 0,-1 1 0,1-1 0,-1 0 0,0 1 0,-1 7 0,0-1 0,-1 0 0,0 0 0,0 0 0,-6 16 0,-1-7 0,-1-2 0,-1 0 0,-1 0 0,0 0 0,-1-2 0,-1 0 0,-28 27 0,27-29 0,-48 62 0,23-31 0,29-33 0,11-4 0,11-2 0,-8-5 0,1-1 0,-1 0 0,1 1 0,-1-1 0,1-1 0,-1 1 0,1-1 0,-1 1 0,4-2 0,18-2 0,55 0 0,-48 2 0,59 2 0,-74 2 0,1-1 0,0 1 0,1 1 0,34 9 0,-52-11 0,1 0 0,0 0 0,-1 0 0,1 1 0,0-1 0,-1 0 0,1 0 0,-1 1 0,0-1 0,0 1 0,1 0 0,-1-1 0,0 1 0,0 0 0,0-1 0,-1 1 0,1 0 0,0 0 0,0 4 0,0-3 0,0 1 0,-1 0 0,1 0 0,-1 0 0,0-1 0,0 1 0,0 0 0,-1 0 0,-1 7 0,-1-4 0,0-1 0,-1 0 0,1 1 0,-1-1 0,-1 0 0,1-1 0,-1 1 0,0-1 0,0 0 0,-1 0 0,1-1 0,-1 1 0,0-1 0,0-1 0,-1 1 0,1-1 0,-10 4 0,-42 14 0,-60 15 0,104-32 0,-144 33-335,88-28-3018,10-5-3120,-30-2-9920,113-10 11288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291 240 2200,'1'-7'2169,"-2"-15"6631,1 22-8653,0 0 0,0-1 0,0 1 0,0 0-1,0-1 1,0 1 0,0 0 0,0 0 0,0-1-1,0 1 1,0 0 0,0 0 0,-1-1 0,1 1-1,0 0 1,0 0 0,0-1 0,0 1 0,-1 0-1,1 0 1,0 0 0,0-1 0,0 1 0,-1 0-1,1 0 1,0 0 0,0 0 0,-1-1 0,1 1-1,0 0 1,0 0 0,-1 0 0,1 0 0,0 0-1,0 0 1,-1 0 0,1 0 0,0 0 0,0 0-1,-1 0 1,1 0 0,0 0 0,-1 0 0,1 0 0,0 0-1,0 0 1,-1 0 0,1 0 0,0 0 0,0 1-1,-1-1 1,1 0 0,-1 3 714,0 1 0,0-1 0,1 0 0,-1 1 0,1-1-1,0 1 1,0-1 0,0 0 0,1 7 0,0 0 826,-1-6-1567,-1-1 0,1 1 0,-1-1-1,0 1 1,0 0 0,0-1 0,0 0 0,-1 1-1,1-1 1,-1 0 0,0 0 0,-4 6 0,-13 28-157,-59 138 37,66-145 0,0-2 0,2 0 0,1 1 0,-8 43 0,11-28 0,-4 25 0,-1 86 0,12-160 0,1-1 0,0 1 0,0-1 0,0 1 0,1-1 0,-1 1 0,1 0 0,0 0 0,7-7 0,11-20 0,-18 23-30,1 1-1,-1-1 1,-1 0-1,1 0 1,-2 0-1,1 0 1,-1 0-1,-1 0 1,1-1-1,-1 1 1,-1 0-1,-2-12 1,-1 0-366,-1-1 1,-1 1 0,-1 1-1,-11-23 1,12 27 52,0-2 1,-4-23-1,-10-25-294,8 39 424,8 19 146,0-1 0,0 0 1,1 0-1,-4-14 1,1-25 1026,-2-90 0,8 137-906,0 1-1,-1-1 0,1 0 0,0 0 0,0 1 0,0-1 1,-1 0-1,1 0 0,0 1 0,-1-1 0,1 0 1,-1 1-1,1-1 0,-1 0 0,1 1 0,-1-1 0,1 1 1,-2-2-1,2 2-31,0 0 0,-1 0 0,1-1 0,0 1 1,-1 0-1,1 0 0,0-1 0,-1 1 0,1 0 0,0-1 0,0 1 1,-1-1-1,1 1 0,0 0 0,0-1 0,0 1 0,0-1 1,0 1-1,-1 0 0,1-1 0,0 1 0,0-1 0,0 1 1,0-1-1,0 1 0,0-1 0,0 1 0,0 0 0,1-1 0,-1 1 1,0-1-1,0 1 0,0 0 0,0-1 0,0 1 0,1-1 1,1-1 13,0 0 1,-1 1-1,1-1 1,0 1-1,0 0 1,0-1-1,1 1 1,-1 0-1,0 0 1,0 0-1,0 1 1,1-1-1,-1 1 1,1-1-1,-1 1 1,0 0-1,1-1 1,-1 1 0,1 0-1,-1 1 1,0-1-1,1 0 1,-1 1-1,3 0 1,13 3-103,35 12 1,-47-14 116,35 14-51,73 41 0,-53-24 0,323 173 0,-107-48 0,-98-53 0,22-4 0,-195-97 0,1-1 0,-1 1 0,1-1 0,0 0 0,0-1 0,0 0 0,1 0 0,-1 0 0,1-1 0,-1 0 0,1-1 0,-1 0 0,1 0 0,-1 0 0,1-1 0,-1 0 0,1 0 0,-1-1 0,0 0 0,0 0 0,0-1 0,0 0 0,0 0 0,0-1 0,-1 0 0,0 0 0,10-8 0,8-7 0,-13 12 0,-1-1 0,1-1 0,-2 0 0,10-11 0,-2-3 0,-1-2 0,-1 1 0,-1-2 0,20-51 0,-14 19 0,16-78 0,-18 14 0,-13 80 0,-3 23 0,-1 1 0,-1 0 0,0 0 0,-2-1 0,0 1 0,-5-21 0,6 18 0,2 19 0,-1 0 0,0 1 0,1-1 0,-1 0 0,0 0 0,0 0 0,-1 0 0,1 1 0,0-1 0,0 0 0,-1 0 0,1 0 0,-1 1 0,0-1 0,1 0 0,-1 1 0,0-1 0,0 0 0,-2-1 0,-4-1 0,0 0 0,-1 1 0,1 0 0,-9-2 0,-10-4 0,11 1 0,15 5 0,1 3 0,-11 5 0,-54 18-4397,-33 26-7377,15-7 5206,64-34 5545,-6 3-911,-1 1 0,-32 22-1,6 6-431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0 629 576,'2'-1'4626,"7"-4"-2588,1 1 0,-1 0 1,17-4-1,65-9 2824,-61 12-3574,452-88 9495,-201 36-8582,-81 15-1923,77-21-278,-148 33 0,339-91 0,-307 74 19,46-11-359,-194 56 206,35-11-412,-45 12 425,0 0 1,0-1 0,0 1 0,0-1-1,-1 1 1,1-1 0,-1 0 0,1 0-1,-1-1 1,1 1 0,-1 0 0,0-1-1,2-3 1,-4 6 81,0-1 0,0 1 1,1 0-1,-1-1 0,0 1 0,0 0 1,0-1-1,0 1 0,0 0 0,0-1 0,0 1 1,0-1-1,0 1 0,0 0 0,0-1 0,0 1 1,0 0-1,-1-1 0,1 1 0,0 0 0,0-1 1,0 1-1,0 0 0,-1-1 0,1 1 0,0 0 1,0-1-1,-1 1 0,1 0 0,0 0 1,0-1-1,-1 1 0,1 0 0,0 0 0,-1 0 1,1-1-1,0 1 0,-1 0 0,1 0 0,-1 0 1,1 0-1,0 0 0,-1 0 0,0 0 0,-25-6-3823,11 3 1279,-2 0 995,0 1-1,0 0 0,0 1 0,-1 1 0,1 1 0,0 1 1,0 0-1,0 1 0,0 1 0,0 0 0,-23 10 1,2 1-234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7:0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62 364 1052,'-24'9'2129,"20"-7"-1115,-1 0 1,1 0 0,-1 0-1,1-1 1,-1 0-1,-5 3 4685,10-4-5608,0 0 0,0 1 0,0-1 0,1 0 0,-1 1-1,0-1 1,0 0 0,1 0 0,-1 1 0,0-1 0,1 0-1,-1 0 1,0 0 0,1 1 0,-1-1 0,0 0 0,1 0 0,-1 0-1,0 0 1,1 0 0,-1 0 0,1 0 0,-1 0 0,0 0-1,1 0 1,-1 0 0,0 0 0,1 0 0,-1 0 0,1 0-1,0 0 1,64-11 8842,-2 1-6092,166-53 289,111-46-3343,-239 76 415,90-24 49,-62 19-1638,-42 10-2712,-56 16 1479,-16 6-533,0 1-1,0 0 1,21-3-1,-22 6 882,23-2-5528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37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299 292 5734,'-17'1'0,"-19"-9"0,18 4 0,-31-16 0,40 13 0,-14-5 0,14 3 0,3 2 0,-9-10 0,4 6 0,-5-11 0,-3-9 0,7 10 0,-2-9 0,9 17 0,-5-11 0,4 7 0,-5-8 0,7 17 0,0 2 0,2 6 0,1 1 0,0 10 0,0 2 0,7 48 0,-4-26 0,4 30 0,-3-35 0,12 62 0,-6-44 0,2 13 0,3 9 0,6 11 0,-1-1 0,-7-30 0,0 5 0,9 38 0,4 15 0,-5-19 0,-4-3-310,4 7 1,0 0 309,-5-8-1063,-2-16 1,1 12 0,-1-8 1062,-1-10 0,-1-1 0,1 9 0,1 7 0,-1-12-1,4 16 1,1 5 0,-1 0 0,0 6 0,-3-19 0,0 3 0,0 10 0,0 8 0,0-5-76,1 6 0,-2 1 76,-3-24 0,0 8 0,0-1 0,-1-5 0,-1-1 0,-2-5 0,1 4 0,1 4 0,0 5 0,0 1 0,-1-3 0,-3 11 0,0-2 0,-1-2 134,2-8 1,1-2 0,-2 5-135,-1 2 0,-1 8 0,0-4 0,-1-14 626,1-9 1,0-4-627,-1 10 0,1 6 0,0-13 0,3 5 2,4 19-2,-1-29 0,0 1 0,0-9 0,0 0 0,1 7 0,1-2 0,2 10 192,1 8-192,2-8 0,-4-12 0,0-7 0,-1-8 0,-5-18 2108,5 17-2108,-4-17 0,1 3 0,-2-15 0,-4-10 0,7-26 0,18-60 0,-8 22 0,-3 13 0,-1-1 0,-5-18-210,-1 15 1,1-20-1,-1 21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38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1244 5734,'-8'3'0,"-5"-1"0,11-2 0,91 2 0,-39-1 0,7 0 0,3 0 0,10 0 0,-15 1 0,44 3 0,-5 2 0,-13-2 0,3 2 0,-22-1 0,-3 0 0,8 0 0,-4-1 0,16 3 0,-39-7 0,16-2 0,2-2 0,0-1 0,6-2 0,2-1 0,13-5 0,-17 3 0,9-2 0,-4 0 0,-4 2 0,5-1-848,10 1 0,15-2 0,0 1 0,-17 2 848,-17 2 0,2 0-200,6-2 1,18-2 0,10-1 0,1-1 0,-5 1 0,-15 1 199,-3 1 0,-10 1 0,6-1 0,21-4 0,11-1 0,-1-1 0,-12 2 0,6 1 0,-6 0-107,-10 2 0,4 0 0,1 0 107,9 0 0,2 0 0,-1 0-172,-3-1 0,0 1 1,1 1 171,9 1 0,3 1 0,-12 1 0,-14 3 0,-2 0 0,9 0 0,8 0 0,-4 0 0,7 0 0,-2 0 0,-22 1 0,3 0 0,-1-1 657,-1-2 1,-1 0 0,4-1-658,14-4 0,4-1 0,-2-1 0,-7 1 0,-1-1 0,2 0 251,7-4 0,3 0 1,-2-1-252,-5 0 0,-1 0 0,-2 1 0,-12 1 0,-1 1 0,11-2 0,-6 3 0,12-3 0,7 1 0,-1-1 0,-6 1 0,-11 3-732,1-1 0,-9 1 1,7 0 731,-3 1 0,9-2 0,2 0 0,-1 1 0,-8 3 0,16 3 0,-7 2 0,-9 2 238,-14-1 0,7 0-238,9-1 0,22-2 0,11 0 0,2-1 0,-9 1 0,-20 1-660,12 0 1,-4-1 659,-11 1 0,15-2 0,4 0 0,-8 1 0,-18 1 0,-12 2 0,-4 1 0,27-2 0,13 1 0,2 1 0,-23 0 0,1 2 0,3 0 0,4-2 0,2 0 0,6-1 0,2 0 0,3-1 0,1 1 0,-6 0 0,3 0 0,2 0 0,-1-1 0,-3 1 0,-6 0 0,13-2 0,-7 1 0,-2-1 0,2 0 0,2 0 0,2 0 0,-3-1 0,-4 1 0,-1 1 0,-5 1 0,6-2 0,-10 0 0,7 0 0,2-2 0,-2 1 0,-7 1 0,16-1 0,-7 0 0,5 0 0,3-1 0,7 0 0,-2 0 0,-12 0 0,11-2 0,-10 1 0,-9 1 0,5 1 0,4-1 0,8-1 0,-5 1 0,-24 1 0,-3 2 0,-2-1 0,30-2 0,-2 0 0,-8 0 0,4 0 0,-22 2 0,7-1 0,2 0 0,2 0 0,10 0 0,3 0 0,0 1 0,-2-1 304,-10 0 0,0 0 1,-2 1-1,0-1-304,30 0 0,0 0 0,-27 1 2220,-27 2-2220,30-1 967,-46 2-967,-14 2 176,2-2-176,-13 1 418,-3 1-418,30 18 0,14 11 0,-1-1 0,-2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0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1364 55 5734,'-94'-11'0,"1"-1"0,-1 1 0,28 0 0,-2 3 0,-9 7 0,-16 4 0,4 3 0,21 1 0,0 12-1023,-15-2 1,6 1 1022,42 0 0,10-5 632,-15 13-632,-9 9 334,-14 21-334,27-10 0,3 3 0,-10 31 0,17 14 0,7 2 0,8-18 0,3-7 0,3-4 0,5-13 0,4 21 0,2 3 0,0-27 0,2 3 0,5 8 0,1-1 0,10 30 0,7-7 0,1-4 0,-4-26 209,-2-5 1,-2-6-210,-5-20 0,52 45 0,-37-36 0,3 0 0,3 0 0,17-2 0,3-8 0,8-1 0,3-4 0,0-2 0,-1 3 0,-4-4-510,24-11 510,-59-8 624,13-5-624,16-18 0,3-6 0,-19 9 0,0-2 0,19-10 0,-4-1 0,-1-18 0,-14 7 0,-2-3 0,-2-11 0,-13-5 0,-11-23 0,-16 30 0,-4 1 0,-3-35-436,-19 4 436,7 45 0,-5 0-27,-18-21 1,-12-8 26,14 24 0,-4 0 0,-2-2 0,-17-17 0,-5-3 0,4 5 0,-2-2 0,-4 10 0,1 24 0,-6 7 0,13 11 0,0 10 0,-5 2 0,0 9 0,-7 36 0,28-10 0,-26 23 0,36-18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2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960 181 5734,'-93'-24'0,"0"0"0,0 2 0,12 10 0,23 20 0,-17 4 0,17 0-659,7 0 659,17-2 0,-51 29 0,43-17 215,-38 22-215,40-5 109,2 32-109,18-20 0,7 7 0,8 13 0,8 0 0,3-15 0,5-4 0,20 35 0,29-40 335,-5-30-335,-2-16 0,2-7 0,23-26 0,-32 1 0,-5-4 0,1-17 0,-17 5 0,-4-4 0,-2-27 0,-8 11 0,-4-2 0,-10-27 0,-5 9 0,-7 21 0,-6 6 0,2 13 0,-2 3 0,13 33 0,7 49 0,13 34 0,-1 11-1239,9 14 1239,-3-31 0,0 2 0,4 17 0,-2-9 0,-4-16 0,0 0 0,5 16 0,2 10 0,-1-6 0,2 4 0,-2-6 0,-2-11 0,0 2 0,7 23 0,1 5 0,-8-22 0,-1 1 0,-2-9 0,-1-13 0,-2-3-302,6 29 1,-4-15 301,-10-45 0,2 0 0,-1-3 1156,1-4-1156,-3-7 0,-1-10 0,-2-4 686,-1-29-686,1 13 0,-2-25 0,1 19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2:05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62 220 5734,'-4'-2'0,"-2"0"0,2 0 0,0 0 0,1 2 0,0-1 0,-2-1 0,2 0 0,-4-3 0,4 2 0,-4-4 0,4 2 0,-3-3 0,4 4 0,0-6 0,2 6 0,2-7 0,0 8 0,5-5 0,-2 5 0,8-10 0,-5 3 0,2-9 0,-6 11 0,12-5 0,-4 7 0,22-6 0,-18 7 0,16-10 0,-19 8 0,17-7 0,-18 8 0,15-1 0,-17 7 0,10 1 0,-13-1 0,9 2 0,-10-1 0,9 8 0,-9-2 0,5 7 0,-6-6 0,2 12 0,-4-8 0,-2 31 0,0-21 0,-14 43 0,5-34 0,-18 47 0,10-41 0,-4 9 0,0 0 0,-1-4 0,-3 6 0,-1 1 0,4-7 0,-1 5 0,1-1 0,4-7 0,-14 36 0,19-47 0,-5 20 0,12-35 0,-1 8 0,5-17 0,6 4 0,-1-4 0,19 2 0,-7-5 0,33-3 0,-24-1 0,41-7 0,-36 4 0,39-7 0,-40 8 0,36-8 0,-37 6 0,35-8 0,-37 8 0,28-6 0,-33 9 0,19-4 0,-25 5 0,11-3 0,-19 4 0,6-3 0,-11 4 0,5-1 0,-6 0 0,2 1 0,-7 0 0,-1 2 0,-3-1 0,-7 1 0,-5 1 0,-5-2 0,5-2 0,4-3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2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5734,'12'67'0,"0"-1"0,0 1 0,2 20 0,2 16 0,0 5 0,-2-5 0,-1-16-2764,0 12 0,-1-4 2764,1 5 0,3 18 0,-2-12 0,-6-43 0,-5-49 1392,1 7-1392,0-12 843,8-12-843,5-32 0,1-5 0,2-10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3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5 5734,'-5'0'0,"2"-2"0,3 2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4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0 233 5734,'51'-20'0,"-1"0"0,32-9 0,13-3 0,-14 4 0,-33 11 0,-1 1 0,25-7 0,10-3 0,-32 9 0,-43 12 0,-14 17 0,3-8 0,-13 15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4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0 140 5734,'78'-14'0,"0"0"0,-1 0 0,1 0 0,-16 14 0,-1-2 0,27-21 0,11-11 0,-35 12 0,-49 19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5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1 258 5734,'75'33'0,"6"-43"0,19-17 0,-15 2 0,11 0 0,-19-3 0,12-6 0,-23 2 0,-27-3 0,-25 23 0,14-18 0,-30 29 0,-7-5 0,3 2 0,-8-3 0,2 0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5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5734,'53'79'0,"-25"-23"0,6 20 0,4 14 0,2 4 0,-2-1 0,-4-10 0,-6-17 0,3 10 0,0 0 0,-4-7 0,7 21 0,3 10 0,2 1 0,-4-10 0,-6-20 0,-10-30 0,-7-26 0,7 34 0,-17-70 0,-2-1 0,0 2 0,3-10 0,0 6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6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5734,'64'54'0,"1"-1"0,-1 1 0,-37-7 0,-6 6 0,20 32 0,2 16 0,-22-14 0,-37-31 0,-6-11 0,14-7 0,87-59 0,-25 4 0,-5-1 0,3-1 0,26-14 0,3 17 0,-11 28 0,-32 42 0,-45-7 0,-14 4 0,-4 0 0,-5 1 0,-9 9 0,2-4 0,-1 0 0,3 0 0,26-51 0,7-8 0,-2-4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6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1425 5734,'11'-88'0,"0"-1"0,-1 1 0,1 0 0,0-1 0,0 1 0,3 4 0,-1 11 0,-1-8 0,-5-7 0,-1-15 0,-2-1 0,-1 14 0,-1 29 0,-2 19 0,9 51 0,-7 19 0,13 35 0,8 24 0,-2-10 0,4 20 0,-5-21 0,5 13 0,0-8 0,2-10 0,0-8 0,13 28 0,0-11 0,1-5 0,1-13 0,10-9 0,-13-69 0,-14-21 0,-9-23 0,-6-14 0,-6 0 0,-6-9 0,-1 11 0,-1-9 0,-2-2 0,0 2 0,-5-12 0,-1 2 0,0 3-621,4 10 0,0 2 0,1 8 621,-7-6 0,9 32-412,22 83 1,6 23 411,-1-1 0,1 3 0,2 9-230,1 10 1,-1 2 229,-2-10 0,1 6-588,-4-7 1,3 12-1,0-1 1,-3-11 587,1 1 0,-1-5 0,4 30 0,-5-21 1055,-12-58-1055,-3-4 631,12-4-631,2-42 0,2 8 0,0-35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7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1 5734,'-49'76'0,"0"0"0,-1 0 0,33-7 0,11 1 0,-2 9 0,-6 6 0,-4 13 0,0 3 0,4-3 0,9-11-1687,12 0 1,9-10 0,4-1 1686,5 3 0,5-1 0,-3-17 0,5-7 764,3-5-764,0-3 0,17-3 0,4-2 0,-2-2 0,0-4 0,-2-6 0,-18-20 865,-4-4-865,21-6 0,-13-4 0,18-9 0,-29 4 2764,13-14-2764,-27 11 166,12-14 1,-18 11-1,1-4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8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1438 18 5734,'-77'-6'0,"0"0"0,0 1 0,-7 7 0,-12 5 0,-2 1 0,9 1 0,20-1-3860,-24 9 3860,5-2 0,-16 3 0,21 4 1090,14 19-1090,35 13 0,-1 23 0,1 4 0,1-13 144,-10-6 1,2 3-145,7 10 0,0 16 0,5 3 0,13-9 0,15-10 0,12-4 0,4 2 0,1-2 0,4 4 0,2 1 0,1-1 0,2 1 0,0 1 0,3-2 0,0-4 385,7 7 0,1-4 0,3-8-385,12-1 0,0-12 0,23 3-124,-25-24 0,3-1 124,1-3 0,2-4 0,2-4 0,2-3 0,12 1 0,-1-4 0,28 1 0,-21-9 0,1-5 0,-24-5 0,2-4 0,13-8 0,7-5 0,-7 1 0,-10 3 0,-3-1-287,23-14 0,-11-1 287,-32 5 0,17-26 0,1-4 0,-6 3 0,3 0 0,-2-9 0,-19-6 0,-8 1 0,1-12-129,-1 8 1,-5 4 128,-13 15 112,-5-14 1,-5-6-113,-2 19 0,-9-4-512,-20-17 0,-17-15 1,-3-1-1,8 15 512,7 6 0,-3 6 0,-4 9 0,-9-7 0,1 4 0,13 14-70,1 1 70,-24-20 0,4 11 0,-9-2 0,-8 5 0,-1 3 0,8-1 0,3 6 157,11 16 0,9 10-157,22 12 0,0 1 0,-60 25 0,44-8 0,-46 22 0,59-16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2:06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75 5734,'3'0'0,"0"-2"0,-3 0 0,0 0 0,1-1 0,3 1 0,2-1 0,5 0 0,17-4 0,-5 1 0,52-8 0,-38 9 0,49-4 0,-25 5 0,-9 1 0,2 0 0,22 0 0,-7 1 0,-2 1 0,-3 2 0,10 0 0,1-1 0,-5 2 0,8-1 0,0-1 0,-8 0 0,18 0 0,0 0 0,-17 0 0,14 0 0,-2 1 0,-23 1 0,-2 1 0,-2 0 0,-4 3 0,1 2 0,1 1 0,2 0 0,17 7 0,0 0 0,-13-4 0,15 4 0,-2-1 0,-16-4 0,6-1 0,-1-1 0,-10-2 0,3 0 0,-1 1 0,-12-2 0,45 8 0,-52-8 0,15 1 0,-25-3 0,0-2 0,-1 0 0,4 0 0,11 1 0,-7-3 0,33-6 0,-31 0 0,36-12 0,-42 10 0,20-8 0,-35 9 0,8-3 0,-17 8 0,-6-1 0,-8 4 0,-34 1 0,12-1 0,-37 3 0,15-2 0,2 0 0,5-1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49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1183 233 5734,'-16'-28'0,"-28"-23"0,-36 0 0,17 6-1378,-25 2 1378,55 36 0,-5 2 218,-17 2 1,-8 3-219,13 2 0,-1 1 0,-14-1 0,0 2 227,-31 16-227,34 44 0,-3 28 0,9-13 0,19-37 0,4 3 0,-3 26 0,-4 21 0,7-2 0,20-24 0,33-12-12,2 0 1,2-4 11,-2-19 1,14 7-1,3-4 0,31-6 0,10-35 0,-21-20 0,-1-14 0,0-19 0,-6-14 0,-15 5 0,-4-7 0,-4 3 0,1-5 0,-8 1 0,-7-12 0,-9 12 0,-7 29 736,-3 46-736,5 13 0,1 44 0,6 7 0,4 21 0,2 4 0,-2-14 0,-2-10 0,1 5 0,-1-4 0,2 17 0,2 11 0,2 4 0,-2 0 0,1-7 0,-3-13-936,4 21 1,-2-12 0,1 4 935,-1-1 0,1 5 0,-1-3 0,-1-10 0,4 18 0,-4-26 0,-9-49 0,3 12 0,-3-20 0,2 8 0,-2-23 0,0-36 0,-3 13 0,1-32 0,-1 24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0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38 5734,'78'-19'0,"-1"0"0,-30 64 0,-4 33 0,-8 11 0,-9-11 0,-10 13 0,-10 3-1255,7-7 0,2 12 0,-3-3 0,-13-17 1255,-24-9 0,-1-14 1314,19 12-1314,19-40 777,26 13-777,29-54 0,2-13 0,-18-2 0,-4-2 2929,7-10-2929,9-13 0,-36 23 0,-9 6 0,-4-5 0,-4 5 0,-3-2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0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5734,'86'11'0,"-1"1"0,-17-1 0,15-14 0,-17-9 0,-59 4 0,-25 9 0,3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0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54 5734,'87'9'0,"1"0"0,-9-11 0,3-5 0,-12-1 0,13-7 0,-23-4 0,-1-1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1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0 173 5734,'96'-21'0,"-1"1"0,1-1 0,-12-7 0,-10 13 0,22-1 0,-5 2 0,-32 2 0,-35 4 0,-37 7 0,3-2 0,2-2 0,0-3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1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0 5734,'-32'91'0,"8"-34"0,3 19 0,3 5 0,7 14 0,20-19 0,16 0 0,16-26 0,13-5 0,-5 0 0,-2 14 0,2-6-185,30-6 1,-3-11 184,-12-11 0,-3 1-56,-12 3 0,-4 4 56,-2 8 0,-29 7 0,-20 5 0,-59 8 0,-18-5 0,40-14 0,0-2 0,-34 12 0,4-8 0,21-20 0,32-19 365,-22 2-365,34-51 0,1-6 0,2-17 0,5 7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2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0 289 5734,'91'-34'0,"0"-1"0,0 0 0,-1 1 0,1-1 0,-4 5 0,6-2 0,-4 4 0,-17 8 0,-28 14 0,-28 15 0,9 19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3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1615 5734,'15'-81'0,"0"0"0,-2 5 0,1-18 0,1-9 0,0 0 0,-1 10 0,-4 17-288,1-1 0,-1 0 288,0 2 0,2-18 0,1-9 0,0 1 0,-4 12 0,-3 21 0,-7 13 0,-1 9 0,5-18 0,-4 25 188,-11 62-188,15 73 0,-5-37 0,1 6-487,7 30 0,4 1 487,-4-30 0,3 5 0,7 14 0,5 17 0,2 1 0,-3-13 0,-1 2 0,6-3-141,6-9 0,10 11 1,2-9-1,-3-25 141,24-23 0,-11-10 0,-2-15 176,6-84-176,-28 3 0,-11 9 0,0-15 0,-5-4 0,-6 6 0,-4-5 0,-2-1 0,2 5-851,3-6 0,0 4 0,-2 0 851,-3-10 0,-2-1 0,-5 9-201,-10 5 0,-1 14 201,3 6 187,-2-5 1,3 9-188,9 39 48,1 3-48,2 0 2561,-1 7-2561,4 13 0,9 85 0,-3 3-384,-2-28 0,2 10 0,-2-7 384,-1-6 0,0-1 0,1 0 0,0 6 0,1-2-149,3 17 0,1 0 149,-3-19 0,1 2 0,1 2 0,0 9 0,2 2 0,-1-5 0,1 4 0,1-3 0,1 11 0,1-13 0,-3-25 0,0 4 0,-8-53 0,-4-35 0,1 10 0,1-30 0,1 19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2:59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890 42 5734,'-10'-20'0,"-74"-1"0,0 59 0,-4 10 0,26-37 0,-2 5 0,2 26 0,-7 18 0,5 5 0,14-7 0,19-2 0,6 1 0,-27 22 0,3 12 0,24 3 0,8 8 0,6-15-2800,-1 9 2800,1-20 0,-1 12 0,5-14 0,10 1 346,13 22-346,-4-48 0,1 0 0,16 38 0,23-20 0,4-6 0,-9-13 0,14 8 0,3-6 0,-8-28 0,32 5 0,8-18 0,-28-14 0,4-7 0,4-11 0,-3-4 0,-20 8 0,-5 0 2108,36-26-2108,-76 36 346,-6 4-346,-4-2 0,-8 4 0,-10-4 0,-19 5 0,9-3 0,-9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18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1 354 5734,'52'13'0,"0"0"0,-1-2 0,-1-1 0,38 2-1123,-19-6 1123,-38-2 0,46 0 0,8 1 0,-15-1 0,15 0 0,-1-1 0,-22-5 180,-14-2 0,6-1-180,12-4 0,7 0 0,-5 2 0,5-1 0,-5 1 0,-2-2 0,-3 0 92,8 2 1,-4 0-93,15-7 0,-28 5 0,5-1 0,15-4 0,5 1 289,7 1 0,2 1-289,-3 5 0,-5 1 0,-23 2 0,-5 1 0,40 4 0,-17-4 0,19-3 0,-10-2 0,8 0 0,6 5 0,1 2 0,-10-3 0,2 3 0,-15 4 0,4 3 0,1 1 0,8 1 0,2 3 0,-6-2-745,10 0 0,-3 0 745,-17-2 0,2 1 0,-13-2 0,10-3-187,-25-2 0,3 0 187,2-1 0,0 0 0,45-2 0,-43-1 0,2 0 0,5 0 0,5 3 0,9 5 0,8 2 0,-4-1 0,7-2 0,-2 2 0,9 6 0,-2-1 0,-20-10 0,-2-3 712,15-5 1,6-2-713,-5 0 0,7 0 0,-4-1 0,-13 1 0,-3-1 0,2 0 0,11-1 0,1 0 0,-11 1-455,-24 2 1,-5 1 454,14 0 0,-4 1 0,1-1 0,5 3 0,17-2 0,-31 4 0,2 0 0,39-3 0,-16 1 0,3-2 0,-14 0 0,-2 0 0,-3-1 0,3 0 0,35-6 0,-1-1 0,-38 3 0,1 0-631,9-1 1,6-1 0,-8 0 630,-11 1 0,-5 0 0,9-2 0,-2 0 210,31-6-210,-15 4 0,16-1 0,-38 10 0,14-1 0,27 0 0,-21 2 0,0 0 0,24-2 621,-33 2 1,-10 2-622,-29 1 999,5 1-999,2 3 0,-3 1 0,-5 0 0,-7 2 0,4-1 787,-2 0-787,23 3 0,-11-3 0,7 0 0,-3-2 0,16 2 0,-23-4 0,8 3 0,-29-2 0,-6 0 0,-3-3 0,1 0 0,-4-4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1:58:1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41 145 24575,'0'2'0,"-1"1"0,1-1 0,-1 1 0,0-1 0,0 1 0,0-1 0,-1 1 0,1-1 0,-2 3 0,-7 14 0,3 12 0,2 0 0,1 0 0,2 0 0,0 0 0,5 47 0,-1-13 0,-2-49 0,1 0 0,1 0 0,1 0 0,0 0 0,1 0 0,0-1 0,1 1 0,13 25 0,-5-23 0,1-1 0,1 0 0,22 20 0,11 13 0,-41-43 0,0 0 0,1 0 0,-1-1 0,1 0 0,0-1 0,1 1 0,0-2 0,-1 1 0,1-1 0,1-1 0,-1 1 0,1-1 0,-1-1 0,20 3 0,-1-3 0,1-1 0,0-1 0,53-8 0,-74 7 0,-1-1 0,0 0 0,-1 0 0,1 0 0,0-1 0,0 0 0,-1-1 0,0 0 0,0 1 0,0-2 0,0 1 0,-1-1 0,1 0 0,-1 0 0,5-7 0,-3 3 0,1-2 0,-1 1 0,-1-1 0,0 0 0,0 0 0,-1 0 0,6-24 0,16-125 0,-18 115 0,-3 0 0,-2 0 0,-1-1 0,-5-59 0,1 34 0,1 61 0,-1 0 0,0 1 0,0-1 0,-1 0 0,0 1 0,0 0 0,-1-1 0,-1 1 0,-5-10 0,7 14 0,-1 0 0,0 1 0,0 0 0,0 0 0,-1 0 0,1 0 0,-1 0 0,0 1 0,0 0 0,-1-1 0,1 2 0,-1-1 0,1 0 0,-1 1 0,0 0 0,0 0 0,0 0 0,-8-1 0,-17-1 0,-1 1 0,0 2 0,-52 3 0,22 1 0,51-3 0,-1 1 0,1 1 0,0 0 0,0 0 0,0 1 0,1 0 0,-1 0 0,1 1 0,0 1 0,0 0 0,0 0 0,0 0 0,1 1 0,0 1 0,0-1 0,1 1 0,0 1 0,0-1 0,0 1 0,1 0 0,-6 11 0,-11 16 0,14-21 0,0 0 0,1 0 0,0 0 0,-7 22 0,4-4-1365,0-4-5461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19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5734,'23'36'0,"-16"-21"0,38 27 0,-25-30 0,23 12 0,10 4 0,15 7 0,3 1 0,2 0 0,0 2 0,9 4 0,-12-3 0,-25-10 0,-51 29 0,-23 20 0,1-11 0,-9 2 0,2-6 0,-7 10 0,3-10 0,6-23 0,0-5 0,-9 11 0,0-1 0,7-7 0,1-3 0,-27 30 0,69-63 0,12-10 0,12-3 0,3-7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20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943 10 5734,'-5'0'0,"2"-1"0,2-1 0,0-2 0,0 2 0,-2 2 0,-10 3 0,2 3 0,-11 4 0,7 0 0,-25 16 0,-12 11 0,1 8 0,-4 9 0,1-3 0,-13 5 0,0 1-646,12-3 1,0 4 0,10-10 645,5 3 0,-12 18 0,12-13 0,1 1 0,-11 16-573,7 0 1,8-6 572,25-36 0,-8 29 0,49-43 0,64 8 0,-15-3 556,-8-8 0,13 3 1,-12-3-557,23 6 0,-18-5 0,-9 0 1412,-37-4-1412,-26-7 0,-7 13 0,-1 12 0,-4 5 0,7 1 0,6-16 0,10-4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23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92 5734,'-1'2'0,"-7"-4"0,-3 8 0,-1-5 0,7 4 0,0-1 0,-2 3 0,2-4 0,-2 4 0,5-6 0,-1-1 0,4-2 0,-1-1 0,1 0 0,1 2 0,0 0 0,0 0 0,-1 3 0,-1 0 0,0-6 0,0 6 0,0-8 0,-3 9 0,2-3 0,1-2 0,0-1 0,2 0 0,-2 7 0,-3-2 0,0 2 0,-1-5 0,1 1 0,3-1 0,4 1 0,-1 0 0,-1 0 0,0 1 0,-4 1 0,1 1 0,1-2 0,0-5 0,-1 2 0,1-2 0,-3 5 0,2-2 0,-2 2 0,3-1 0,-2 1 0,0 0 0,1-2 0,-1 0 0,1-1 0,0 1 0,-1-1 0,0 1 0,-5 3 0,4 0 0,-5 2 0,4-1 0,-8 7 0,-7 16 0,-5 17 0,2 21 0,8-14 0,6 13 0,8 5 0,4-7 0,4 19 0,6-28 0,31 7 0,5-1 0,-10-11 0,10 2 0,1-9 0,-15-36 0,-7-4 0,17-8 0,5-7 0,27-34 0,-29 23 0,-3-2 0,9-29 0,-33 14 0,-12-9 0,-14-28 0,-9 30 0,-10-3 0,-35-23 0,-7 3 0,29 30 0,-2 3-451,-24-13 0,7 10 451,25 26 0,-27-13 0,11 9 0,-6-3 0,-7 14 0,34 21 0,-20 59 0,40-30 0,8 41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23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347 0 5734,'-50'85'0,"1"0"0,-1 1 0,28-28 0,-1-4 0,-22 14 0,-10 3 0,18-40 0,28-52 0,8 5 0,-4-22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24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5734,'13'77'0,"20"7"0,12 17 0,-6-20 0,-2-10 0,-3-12 0,11 16 0,5-3 0,0-23 0,11-32 0,-1-9 0,-10 13 0,0-3 0,9-13 0,-11-13 0,-28-20 0,-3 4 0,3-36 0,-13 12 0,2-43 0,-19 19 0,-3 2 0,3-11-312,-4 21 0,0 10 312,6 33 0,-2-1 0,2 0 0,-1 5 0,10 33 0,2 15 0,10 47 0,3 15 0,-4-27 0,0 8-692,3 11 0,3 18 0,0 1 0,-3-18 692,-4-12 0,0-5 0,4 14 0,1 6 0,-7-30 0,-9-44 0,1-2 0,6 0 0,-5-5 0,-5-9 0,-20-8 848,1-5 0,-6 0 0,13 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25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0 218 5734,'25'16'0,"8"56"0,4 39 0,-4-17-2223,-11-44 0,-2-1 2223,6 17 0,4 16 0,-4-2 0,-11-18 884,-22 7-884,3-52 754,-13 22-754,6-62 0,-3-39 0,-1-27 0,2 14 0,-1-6 0,1 6 0,-1-12 0,6 17 0,13 12 1223,12 7 1,6-1-1224,25-33 0,-1 25 0,7 5 0,29 7 361,-9 11-361,-10 20 0,-14 57 0,-5 2 0,-13 19 0,-5 10 0,-10-15 0,-3 1 0,7 18 0,-1 1 0,-6-10 0,-2-4 0,8 36 0,-9-25 0,-7-44 0,-2-20 0,0-24 0,2-11 0,17-70 0,5 5 0,-1 14 0,4 2 0,13-9 0,-4 43 0,5 13 0,38 29 0,-20 23 0,0 16 0,-1 23 0,-6 7 0,-12-18 0,-5 2 0,-8 5 0,-8-1 0,-4 15 0,-5-7 0,0 0 0,-5-25 0,-6-29 0,-1-7 0,-16 0 0,3-5 0,-38-3 0,22 1 0,-21-2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03:00:39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5734,'-1'4'0,"2"0"0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1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52 60,'11'-3'2825,"-24"-1"1704,11 4-4465,1 0 1,-1-1-1,1 1 1,-1 0-1,1-1 1,-1 1-1,1-1 1,0 0-1,-1 1 0,1-1 1,0 0-1,-2-1 1,-11-4 532,10 9-335,4-2-260,-1-1 0,1 0 0,0 0-1,0 0 1,0 1 0,0-1 0,0 0-1,0 0 1,0 0 0,-1 0 0,1 1-1,0-1 1,0 0 0,0 0 0,0 0-1,-1 0 1,1 0 0,0 1 0,0-1-1,0 0 1,-1 0 0,1 0 0,0 0-1,0 0 1,0 0 0,-1 0 0,1 0-1,0 0 1,0 0 0,-1 0 0,1 0-1,0 0 1,0 0 0,0 0-1,-1 0 1,1 0 0,0 0 0,0 0-1,-1-1 1,1 1 0,0 0 0,0 0-1,0 0 1,-28-14 306,12 7-71,-4 0-7,-73 0 1647,45 7 6839,38 0-7913,10 0-759,-1-1 0,1 1 0,0 0 0,-1 0 0,1 0 0,-1 0 0,1 0 0,-1 0 0,1-1 0,-1 1 0,1 0 0,0 0 0,-1 0 0,1 0-1,-1 1 1,1-1 0,-1 0 0,1 0 0,-1 0 0,1 0 0,0 0 0,-1 0 0,1 1 0,-1-1 0,1 0 0,0 0 0,-1 1 0,1-1 0,0 0 0,-1 1 0,1-1 0,0 0 0,-1 1-1,1-1 1,0 0 0,0 1 0,-1-1 0,1 1 0,0-1 0,0 0 0,0 1 0,0-1 0,0 1 0,-1-1 0,1 1 0,0 0 0,0-1-28,0 0 0,0 0 0,0 1 0,0-1 0,0 0 0,0 0 0,0 1 0,0-1 0,0 0 0,0 0 0,0 1 0,0-1 0,-1 0 0,1 0 0,0 0 0,0 1 0,0-1 0,0 0 0,-1 0 0,1 0 1,0 0-1,0 1 0,0-1 0,-1 0 0,1 0 0,0 0 0,0 0 0,0 0 0,-1 0 0,1 0 0,0 0 0,0 0 0,-1 1 0,1-1 0,0 0 0,-1 0 0,1-1 21,0 1 0,-1 0-1,1 1 1,0-1 0,0 0 0,-1 0-1,1 0 1,0 0 0,0 0 0,-1 0-1,1 0 1,0 0 0,0 0 0,-1 0-1,1 1 1,0-1 0,0 0 0,0 0 0,-1 0-1,1 0 1,0 1 0,0-1 0,0 0-1,0 0 1,-1 0 0,1 1 0,0-1-1,0 0 1,0 0 0,0 1 0,0-1-1,0 0 1,0 0 0,0 1 0,0-1 0,0 1-1,0 0 86,-2 8 212,0-6-295,0 0-1,0 0 0,1 0 1,0 0-1,-1 0 0,1 1 0,1-1 1,-1 0-1,0 1 0,1-1 1,-1 0-1,1 5 0,2 53 146,-1-26-165,-1-20-5,-1-3 3,1 1 1,1-1 0,0 1 0,0-1 0,2 0-1,3 13 1,-6-19-9,1 1 0,-1-1 0,0 1 0,0-1 0,-1 1 0,0-1 1,0 1-1,0-1 0,-1 0 0,0 0 0,-5 10 0,-1 9 22,3 6 20,0 0 0,2 0-1,2 62 1,1-64-29,0-21-16,1 0 0,1-1 0,-1 1 0,1 0-1,4 10 1,-3-11-2,0 1-1,-1-1 0,-1 0 1,1 1-1,0 11 0,-2-9-2,1 0 0,0 0 0,0 0 0,1-1 0,0 1 0,0 0 0,2-1 0,-1 1 0,6 10 0,-4-11-5,-1 0 0,0 1 0,-1-1 0,0 1 1,0-1-1,-1 1 0,0 0 0,0 14 0,-3 87 145,0-51-107,1-16-5,-1-1 1,-2 1 0,-17 80-1,19-87 17,1-33-37,0 0 0,0 0 0,0 0 0,0 0 0,-1 1 0,-1 6 0,-10 35 37,7-24 3,-1 0 0,-2 0-1,-9 21 1,2 2 36,4-9-29,4-15-14,0 0 0,-6 30 0,-12 41 38,16-56-53,5-21-13,0 0-1,2 0 1,-3 24-1,4-22 7,-1-1 0,-1 0 0,0 1-1,-1-1 1,-10 24 0,-7 31 71,11-33-59,5-20-15,1 0-1,1 0 0,-3 32 1,5-36-2,0 0 0,-1-1 0,-1 1 0,0-1 0,-6 13 0,5-13 4,0 0 0,1 0 0,0 0 0,-2 26 0,18 131 124,-13 203 59,-1-362-187,0-1 0,-1 1 0,-6 19 0,5-23 0,1 1 0,0 0 0,0 0 1,1 0-1,0 1 0,0-1 0,1 0 0,1 15 0,6 23 54,-3 1 0,-1 0 0,-5 68 0,0-28 145,2 97 350,13-90-325,0 5 322,-13 200 617,8-298-844,-18-1-113,5-1-221,1 0 0,0 0 0,1 0 0,-1-1 1,0 1-1,0-1 0,0 0 0,-5-4 0,1 1-15,-19-7-740,17 8 331,0-1 0,0 0 0,-10-7-1,19 11 99,-1-1 0,0 1 0,0-1 0,0 1 0,1-1 0,-1 1 0,1-1 0,-1 0 0,1 0 0,0 0 0,0 0 0,0 0 0,0 0 0,0 0 0,0 0 0,1 0 0,-1-1 0,0 1 0,1 0 0,0-3-1,0 3 39,-1-18-2809,2-1 0,0 1 0,1 0 0,7-30 0,19-42-2697,-5 48 3958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1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786 414 1176,'-1'1'277,"1"0"1,-1 0-1,1 1 0,-1-1 0,1 0 0,-1 0 1,0-1-1,0 1 0,1 0 0,-1 0 0,0 0 1,0 0-1,0-1 0,0 1 0,0 0 0,0-1 1,0 1-1,0-1 0,0 1 0,0-1 1,0 0-1,-1 1 0,1-1 0,0 0 0,-2 0 1,-42 7-26,28-4 445,-59 4 932,54-5-1233,0 0 0,-1-1 0,-33-3 1,-2 0-63,-244 2 315,226 14-497,46-10-16,-4-1 3398,53-9-3236,-18 5-277,1 0 1,-1 0-1,1 0 1,0 0-1,0 1 1,-1-1 0,1 1-1,0-1 1,0 1-1,0 0 1,0 0-1,-1-1 1,1 1 0,0 0-1,0 1 1,2-1-1,14 4 112,0-2 0,0 0 0,0-1 0,1-1 0,-1-1 0,23-3 0,37-1 60,-12 5-89,200 6 367,-41-7-132,-85-4-162,132 6 192,543-8 638,-468 4-762,5-1-61,178-3 40,-68-1-74,153-7-38,115-10-13,-381 16-91,-52 6-28,25-1 0,236-6 162,91-3 104,3-2-41,-52 2-65,631-16 111,-93 1-22,-65-8 622,-385 15-435,-282 11-238,35-2 29,-71 3-66,-142 5-87,711-5 73,-835 6-93,1196-38 318,-1030 22-280,155-3 86,-346 22-127,566-8 155,-541 2-166,56-1 29,423-7 778,-239 14-122,-285-4-671,-34 2 262,-20 1 110,-7 1 244,-87-8-419,73 11-1627,-17 2-4443,-43-12-2930,17-1 5265,-194-11-3545,71 17 4559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1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1926 165 224,'11'0'4517,"-57"-8"830,44 8-5244,0 0-1,0 0 1,0 0-1,0 0 1,0-1 0,0 1-1,0-1 1,0 1-1,0-1 1,0 0-1,-2-1 1,2 0 103,0 1 1,0 0-1,0 1 1,0-1 0,0 0-1,-1 1 1,1-1-1,0 1 1,0-1-1,-1 1 1,-2 0-1,-6-1 341,1 0 0,-1-1 0,1-1 0,-15-5 0,-33-7 742,-10-1-302,53 12-812,0 0 0,0 0-1,0 2 1,-22-2 0,-73 5 1136,-196 27 0,183-10-905,-176 35 175,233-39-460,1 3 1,-108 44-1,63-12-11,49-20-15,50-25-76,1 0 0,0 1 1,0 0-1,0 0 0,1 1 0,0 0 0,0 1 0,0 0 1,1 0-1,0 1 0,-7 8 0,-12 16 67,19-24-62,1 0 0,0 1 1,-8 12-1,12-16-14,-8 13 36,-15 37 0,23-50-41,2 0 0,-1 0 0,1 1 1,-1-1-1,1 1 0,1-1 0,-1 1 0,1 0 0,0-1 0,0 1 0,1-1 0,1 7 1,6 18 53,20 48 0,-24-67-53,1-1 0,0 0 0,1-1 0,0 0 0,0 0 0,1 0 0,0 0 0,10 8 0,55 47 23,-28-21-11,19 0-21,111 69 27,-71-46 20,-96-62-44,9 6 4,0-1 1,1-1-1,0 0 1,0-1-1,1 0 1,0-2-1,36 7 1,61-2 97,2-4 0,141-13 0,-174 4-76,-54 2-19,0 0 0,0-2 0,51-11 0,-30 1 28,-25 6-1,0 0-1,38-16 1,2-5 10,-35 17-54,-1-2 0,0-2-1,28-18 1,-5 2 7,24-17 85,-70 44-51,-1-2-1,1 1 1,-1-1 0,-1 0-1,1 0 1,-1-1-1,0 0 1,6-11 0,1-4 75,-4 7 68,0-1 0,-1 0 1,0 0-1,4-19 0,23-80 410,-31 99-552,-2 8-16,0 1-1,1-1 1,0 1-1,3-10 0,21-75 142,-16 68-78,2 1-1,14-23 1,-20 38-26,-1-1 0,0 1 1,-1-1-1,0 0 0,0-1 1,-1 1-1,-1 0 0,1-1 1,-1 0-1,1-14 0,9-83 724,-11 91-679,-1 11-75,1 1 0,-1-1 0,0 1 0,0-1 0,0 0 0,-1 1 0,1-1 0,-1 1 0,0-1 0,-1 1 0,1-1 0,-1 1 0,0 0-1,0 0 1,-3-5 0,-5-4-8,-2 1 0,0 0-1,0 1 1,-1 0-1,-1 1 1,0 0 0,0 1-1,-1 0 1,0 2 0,0 0-1,-1 0 1,1 1-1,-21-4 1,-18 1-422,-1 2 1,0 3-1,0 2 0,-93 8 0,-218 52-9918,283-39 2591,-125 47 1,155-44 5911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1:58:1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24575,'1'49'0,"0"-24"0,0 0 0,-2 1 0,0-1 0,-2-1 0,-1 1 0,-1 0 0,-11 32 0,9-36 0,-2-1 0,0 1 0,-1-2 0,-1 1 0,-1-1 0,0-1 0,-21 22 0,32-38 0,-1 0 0,0 0 0,0 0 0,1 1 0,-1-1 0,1 0 0,0 1 0,0-1 0,0 1 0,-1 3 0,2-6 0,0 1 0,0-1 0,0 0 0,0 0 0,0 1 0,-1-1 0,1 0 0,1 0 0,-1 1 0,0-1 0,0 0 0,0 0 0,0 1 0,0-1 0,0 0 0,0 0 0,0 1 0,0-1 0,0 0 0,0 0 0,1 1 0,-1-1 0,0 0 0,0 0 0,0 0 0,0 1 0,1-1 0,-1 0 0,0 0 0,0 0 0,1 0 0,-1 0 0,0 1 0,0-1 0,0 0 0,1 0 0,18-6 0,-8-1-341,0 0 0,-1-1-1,10-9 1,7-8-6485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2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72 312,'0'-19'6826,"0"8"-5741,0 11-1054,0-1-1,0 1 0,1-1 0,-1 1 0,0-1 0,0 1 0,0 0 0,0-1 0,0 1 0,0-1 1,-1 1-1,1-1 0,0 1 0,0 0 0,0-1 0,0 1 0,0-1 0,-1 1 0,1 0 1,0-1-1,0 1 0,0 0 0,-1-1 0,1 1 0,0 0 0,-1-1 0,1 1 0,0 0 1,-1 0-1,1-1 0,0 1 0,-1 0 0,1 0 0,-1 0 0,1-1 0,0 1 0,-1 0 0,1 0 1,-1 0-1,1 0 0,0 0 0,-1 0 0,1 0 0,-1 0 0,-2 0 1713,-7-1-827,10 1-895,0 1 0,-1-1-1,1 0 1,0 0 0,-1 0 0,1 0-1,-1 1 1,1-1 0,0 0 0,-1 0-1,1 0 1,-1 0 0,1 0-1,-1 0 1,1 0 0,0 0 0,-1 0-1,1 0 1,-1 0 0,1 0 0,0 0-1,-1-1 1,1 1 0,-1 0-1,1 0 1,0 0 0,-1 0 0,1-1-1,0 1 1,-1 0 0,1-1 0,0 1-1,-1 0 1,1 0 0,0-1-1,-1 1 1,1 0 0,0-1 0,0 1-1,0-1 1,-1 1 0,1-1 0,0 0 311,0-4 511,2-12 2169,14 21-2411,-13-2-278,-9-1-159,4-1 98,1 121 3974,2-48-3701,-2-63-498,1-1 0,-2 0-1,1 1 1,-1-1-1,0 0 1,-1 0-1,0 0 1,-9 16-1,9-19-11,1 1 0,-1-1 0,1 1 0,0 0 1,-1 12-1,-5 13 76,8-30-90,-1 1 1,1-1 0,-1 0-1,1 1 1,0-1 0,0 0 0,0 1-1,0-1 1,1 3 0,-1-4-5,0 1 0,0-1 0,1 1 1,-1 0-1,0-1 0,0 1 0,-1-1 0,1 1 1,0-1-1,0 1 0,-1-1 0,1 1 0,-2 2 1,-3 2 20,5-5-25,-1 0 0,1-1 0,-1 1 0,0 0 0,1 0-1,0 0 1,-1-1 0,1 1 0,0 0 0,-1 0 0,1 0 0,0 0 0,0 0 0,-1 0 0,1-1-1,0 1 1,0 1 0,-12 40 69,12 8-50,0-49-11,-28 7-108,27-7 6,0 0 0,-1-1 0,1 1 0,-1-1 0,1 0 1,-1 0-1,1 1 0,-1-1 0,1 0 0,-1 0 1,1 0-1,-1 0 0,1-1 0,-1 1 0,1 0 1,0-1-1,-1 1 0,1-1 0,-1 1 0,1-1 0,-2 0 1,-23-6-3410,25 7 3319,1 0 1,-1 0 0,0 0-1,1 0 1,-1-1 0,0 1-1,1 0 1,-1 0-1,0-1 1,1 1 0,-1 0-1,1-1 1,-1 1 0,1-1-1,-1 1 1,1-1 0,-1 1-1,1-1 1,-1 1-1,1-1 1,-1 1 0,1-1-1,0 1 1,-1-1 0,1 0-1,0 1 1,0-1 0,-1 0-1,1 1 1,0-1-1,0 0 1,0 1 0,0-2-1,0-29-5679,0 19 2951,2-6 999,9 2 272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1396,'0'0'5387,"-24"7"-306,45-1-4063,-18-4-868,0-1 1,-1 0-1,1 0 1,0 0-1,0-1 1,-1 1 0,1 0-1,5-1 1,140 15 4052,-32-1 255,-48-7-2231,56 0-1464,-66-6-582,-15 0 45,0-1 0,60-9 1,-51 0 24,40-9 146,-86 15-250,-7 2-152,-16 2-309,-7-1-288,-48-10-4035,2 7-6616,30-3 2644,17 5 6682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2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72,'17'4'5853,"-7"-2"-2206,-1-1-4213,-7-1 1174,8 7 3781,-8-7-3013,-8-3 578,27 6 237,16-3-2057,177-6 729,2-2 39,-193 14-726,-21-5 732,-2-7-190,0 7-675,-1 0 0,1-1-1,0 1 1,-1 0 0,1-1-1,-1 1 1,1-1 0,-1 1 0,0-1-1,1 1 1,-1-1 0,1 1-1,-1-1 1,0 0 0,0 1-1,1-1 1,-1 0 0,0 1-1,1-1 1,-1 0 0,0 0-1,0 0 1,1 0 0,-1 0-1,-1 0 1,-30 4 361,18-3-232,-57 6 253,37-5-307,-36 9 0,48-7-37,0-1-1,-33 0 0,-1 0 25,5-1-17,32-2-66,1 1-1,-20 4 0,-123 15 150,68-13-36,53-2 84,-44-1 1,82-4 175,13-2-343,1 1-1,0 0 1,0 1 0,19 2-1,5 0 5,152-4 606,232-32-1,-334 26-386,-57 7 8,1-2 0,53-12 0,-65 13 271,-15 3-44,-14-1-363,-19 2-1077,-51 10-1,45-5-272,3-3-443,24-3 349,0-1 0,0 1 0,0 1 0,1 0 0,-1 0 1,0 1-1,1-1 0,-14 8 0,0 3-5669,-14-5 3717,24-6 2172,-36 5-1515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3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77 1172,'0'0'111,"1"0"0,-1-1-1,0 1 1,0 0 0,0-1 0,0 1-1,0 0 1,0-1 0,1 1 0,-1 0-1,0-1 1,0 1 0,0 0 0,1-1-1,-1 1 1,0 0 0,0 0 0,1-1-1,-1 1 1,0 0 0,1 0 0,-1 0-1,0 0 1,1-1 0,-1 1 0,0 0-1,1 0 1,-1 0 0,0 0 0,1 0-1,-11 0 4079,6 0-3579,0-1-1,0 0 1,0 0-1,1-1 1,-1 1-1,0-1 1,-5-3 0,9 4-139,1 1-429,-1 0-1,0 0 1,0-1 0,0 1 0,0 0-1,0 0 1,0 0 0,0-1 0,0 1-1,0 0 1,0 0 0,0 0 0,0-1-1,0 1 1,0 0 0,0 0 0,0 0-1,0-1 1,0 1 0,0 0 0,0 0-1,0-1 1,0 1 0,0 0-1,0 0 1,0 0 0,0 0 0,0-1-1,0 1 1,-1 0 0,1 0 0,0 0-1,0 0 1,0-1 0,0 1 0,0 0-1,-1 0 1,1 0 0,0 0 0,0 0-1,0 0 1,-1 0 0,1-1 0,0 1-1,0 0 1,-1 0 0,-10-7 1505,-16-3-288,3 2-488,23 8-744,1 0 0,-1-1 1,0 1-1,1-1 0,-1 1 1,1-1-1,-1 1 0,0-1 1,1 1-1,-1-1 1,1 1-1,0-1 0,-1 0 1,1 1-1,-1-1 0,1 0 1,0 1-1,-1-1 0,1 0 1,0 0-1,0 1 0,0-1 1,0 0-1,-1-1 1,-13-5 234,13 7-258,0 0 0,0 0 0,1 0-1,-1 0 1,0 0 0,1 0 0,-1 1 0,0-1 0,0 0-1,1 0 1,-1 0 0,0 1 0,1-1 0,-1 0-1,0 1 1,1-1 0,-1 1 0,1-1 0,-1 1 0,1-1-1,-1 1 1,1-1 0,-1 1 0,1-1 0,-1 1-1,1 0 1,-1 0 0,-3 4 353,2-8 697,2 3-1043,0-1 0,0 1 0,0 0 0,0-1 0,0 1 0,0 0 0,0 0 0,0-1 0,0 1 1,0 0-1,0-1 0,0 1 0,0 0 0,-1-1 0,1 1 0,0 0 0,0 0 0,0-1 0,-1 1 0,1 0 0,0 0 1,0 0-1,-1-1 0,1 1 0,0 0 0,0 0 0,-1 0 0,1 0 0,0-1 0,-1 1 0,1 0 0,0 0 0,0 0 1,-1 0-1,1 0 0,-16 1 239,0 0-148,-85 13 173,94-13-276,-1 0 0,1 0 0,0 1-1,0 0 1,0 0 0,0 1-1,0 0 1,-10 6 0,8-4-26,0-1 0,0 0 0,0-1 0,-1 0 0,-14 3 0,9-4 80,0 1 0,0 0-1,0 1 1,1 0 0,-21 10 0,-54 29 73,0-1-108,64-13-31,20-26 15,0 0-1,0 1 0,1 0 1,-1 0-1,1 0 1,0 1-1,0-1 1,0 1-1,1 0 1,0 0-1,-4 7 0,-31 31 41,-8 41 5,44-78-45,1 1-1,0-1 0,0 1 1,0-1-1,1 1 0,0 0 1,0-1-1,2 8 0,0 13-4,-2 81 45,0-105-44,1 1 1,0-1 0,1 1-1,-1-1 1,1 1-1,-1-1 1,1 0 0,0 0-1,0 0 1,1 0-1,-1 0 1,1-1-1,4 5 1,-4-5 3,-1 1-1,1 0 1,-1 0-1,1-1 1,-1 2-1,0-1 1,0 0 0,0 0-1,0 1 1,-1-1-1,1 0 1,-1 1-1,2 6 1,-6-2 1,-4 11 4,7-19-7,0 1 0,-1 0 0,1-1 0,0 1 0,0-1 1,0 1-1,0 0 0,0-1 0,0 1 0,0-1 0,0 1 0,1 0 0,-1-1 0,0 1 1,0-1-1,0 1 0,1 0 0,-1-1 0,0 1 0,0-1 0,1 1 0,-1-1 0,1 1 1,-1-1-1,0 0 0,1 1 0,-1-1 0,1 1 0,17 11 1,-12-7-2,-1-1 0,1 0 1,0 0-1,1 0 0,-1-1 1,1 0-1,6 2 0,-10-4 2,-1 0 0,1 0-1,-1 0 1,1 0 0,-1 0-1,0 1 1,0-1 0,1 1-1,-1 0 1,0-1 0,3 5-1,-3-3 4,1 0 0,0-1-1,-1 0 1,1 1 0,0-1-1,0 0 1,0 0 0,1-1-1,-1 1 1,0 0 0,1-1-1,5 2 1,-5-3-8,0 1-1,0 0 1,0 0 0,0 0-1,0 0 1,0 1 0,0 0-1,-1-1 1,1 1 0,-1 1-1,1-1 1,-1 0 0,0 1-1,5 4 1,-4-3 11,0-1 0,1 0-1,0 0 1,-1 0 0,1 0-1,0-1 1,1 0 0,-1 0 0,6 1-1,27 13 35,9 10-15,-39-23-27,0 0 0,0-1 0,0-1 0,0 1 0,1-1 0,-1 0-1,0-1 1,1 0 0,-1-1 0,10-1 0,9 1-49,-12 1 46,6 0 101,0 0-1,-1-1 0,1-1 0,35-8 1,7 0-19,-34 0-39,-5 7-62,86-4-70,-104 6 90,0 1 0,0-1 0,-1 0-1,1-1 1,0 0 0,6-2 0,-6 2 18,-1 0 1,0 0-1,0 1 0,1 0 1,-1 0-1,6 0 0,-5 0 6,0 0 0,0 0 1,0 0-1,0-1 0,0 0 0,-1 0 0,1 0 0,5-4 0,35-11 44,-43 17-65,2-1 12,0 0-1,0 0 0,0 0 1,0-1-1,-1 0 1,1 0-1,0 0 1,-1 0-1,1-1 0,5-4 1,5-4 79,0 1 0,1 0 0,19-8 0,-15 8 86,-1-1 1,18-12-1,-31 18-83,0 0 0,0 0 0,-1 0 0,0-1 0,0 0 0,0 0 0,-1 0 0,0 0-1,6-13 1,-4 7 65,-4 10-121,-1-1-1,0 1 1,0 0-1,0 0 1,0-1-1,-1 1 1,1 0-1,-1-1 1,1 1-1,-1 0 1,0-4-1,1 3-13,-1 0 1,1 1-1,0-1 0,0 1 0,0-1 1,1 1-1,-1-1 0,0 1 0,1-1 1,0 1-1,-1 0 0,1 0 0,0 0 0,0 0 1,5-3-1,2-4 55,6-20 286,-15 28-347,0-4 19,1 1-1,-1 0 0,0 0 0,0-1 1,0 1-1,-1 0 0,1 0 0,-1 0 0,0-1 1,0 1-1,-1 0 0,1 0 0,-1 0 1,0 1-1,0-1 0,0 0 0,-1 1 1,1-1-1,-5-3 0,3 0 33,-1 1 0,1-1 0,0 0 0,0 0 0,1-1 0,-4-11 0,5 13-37,0 0-1,-1 0 1,1-1 0,-1 2-1,0-1 1,-1 0 0,1 1 0,-1-1-1,0 1 1,-1 0 0,-7-6-1,-62-61 146,49 50-147,2 3 4,0 0 0,-45-28-1,49 36-21,-1 0 0,0 1 0,-1 1 0,0 1-1,-30-7 1,20 10-183,0 2 0,0 1 0,-42 2 0,-94 16-3282,156-15 3143,-133 18-11420,-191 49-1,271-48 9869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21 1432,'-36'-20'12019,"38"22"-11894,0 0 1,1 0-1,-2 1 0,1-1 1,0 1-1,0-1 1,-1 1-1,0-1 1,1 1-1,-1 0 1,0 0-1,0 3 1,12 41 254,-13-46-371,15 75 320,-4 0-1,-3 1 1,-2 79 0,-10-93-99,-2 0 0,-20 83 0,22-127-194,-1 1-45,0 0 0,-2 0 0,0 0 0,-2-1 0,-17 31 0,24-48-24,0 0-1,0-1 1,0 1-1,0-1 1,0 0-1,0 0 1,0 0-1,0 0 1,-1 0-1,1 0 1,0 0-1,-1-1 1,1 1-1,0-1 1,-1 0-1,1 0 1,-3 0-1,-42-1-1527,46 1 1461,1-1 0,-1 1 0,0 0 0,0 0 0,0-1 0,1 1 0,-1 0 0,0-1 0,1 1 0,-1-1 0,0 1 0,1-1 0,-1 1 0,1-1 0,-1 1 0,0-1 0,1 0 0,0 1 0,-1-1-1,1 0 1,-1 1 0,1-1 0,0 0 0,-1 0 0,1 1 0,0-1 0,0 0 0,0 0 0,-1 1 0,1-1 0,0 0 0,0 0 0,0 0 0,0 0 0,1 1 0,-1-1 0,0 0 0,0 0 0,1 0 0,-1-1-103,0 0 1,0 1-1,0-1 1,0 1-1,0-1 1,0 0-1,-1 1 1,1-1-1,0 0 1,-1 1-1,1-1 1,-1 1-1,-1-3 0,-27-29-2705,21 25 2217,1 0 0,-1 0 0,1-1 0,1 0 0,-9-16 0,14 21 493,0 0-1,0 0 0,0 0 0,1 0 1,0 0-1,0-6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1396,'0'0'88,"2"-2"292,0 0 0,0-1 0,0 1 0,0 0 0,0-1 0,0 1 0,0-1-1,-1 1 1,0-1 0,1 0 0,-1 0 0,0 1 0,0-1 0,-1 0 0,1 0 0,-1 0 0,1 0 0,-1 0 0,0-5 0,0 6-243,0 1 1,1 0-1,-1-1 1,0 1-1,1 0 1,-1 0-1,1 0 1,-1-1-1,1 1 1,0 0-1,-1 0 1,1 0-1,0 0 1,0 0-1,0 0 1,0 0-1,0 0 0,0 1 1,1-2-1,31-15 1821,-20 13-1628,0 0 1,0 1-1,15-1 0,177-25 764,88-7-275,-46 7-572,-195 24-220,15-4 0,-45 4-80,0 1 0,31-1 0,-51 5-155,-30 0-2274,-27 5-4076,-27 13 2427,34-6 1976,20-5 715</inkml:trace>
  <inkml:trace contextRef="#ctx0" brushRef="#br0" timeOffset="1">153 378 640,'-47'29'5957,"47"-29"-5863,0 0 0,-1 0 1,1 0-1,0 0 0,0 0 1,-1 1-1,1-1 0,0 0 1,0 0-1,-1 0 0,1 0 1,0 1-1,0-1 0,0 0 1,-1 0-1,1 0 1,0 1-1,0-1 0,0 0 1,0 0-1,0 1 0,-1-1 1,1 0-1,0 1 0,0-1 1,0 0-1,0 0 0,0 1 1,0-1-1,0 0 0,0 1 1,0-1-1,0 0 0,0 0 1,0 1-1,0-1 1,1 1-1,9 7 1580,20 2-229,18-4-447,1-2 1,85-4-1,-48-2-801,114-6-336,-127 0-751,-26 2-3112,49 0 1,-54 5-440,-8-5 2537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50 1376,'-49'0'9490,"48"-2"-7948,6-3-719,4-1 89,-1 3-590,0 1-1,-1 1 0,1 0 0,0 0 1,16 0-1,194-13 2820,-206 13-2980,0 0-51,32-4 356,-1 3 0,55 3 0,-96-1-447,3 1 24,1 0 0,-1 0 0,1-1 0,-1 0 0,0 0 0,1 0 0,-1-1 0,1 1 0,-1-1-1,0 0 1,10-4 0,-14 5-14,0 0-1,0 0 1,0 1-1,0-1 1,0 0-1,0 1 1,0-1 0,0 0-1,0 1 1,0-1-1,0 1 1,0 0-1,0-1 1,0 1-1,-1 0 1,1 0-1,0-1 1,0 1-1,-1 0 1,1 0-1,-1 0 1,1 0-1,0 0 1,-1 0 0,0 0-1,1 0 1,-1 0-1,1 2 1,14 33 351,-15-36-378,0 3 15,0 0-1,1 0 1,-1 0-1,-1 1 1,1-1-1,0 0 1,-1 0-1,0 0 1,0 0-1,0 0 1,0 0-1,0 0 1,0-1-1,-1 1 1,1 0-1,-1-1 1,0 1 0,-2 2-1,-3 4 15,-1 1 0,1-2-1,-14 13 1,-6 4 15,-30 37 0,39-42-23,17-19-22,0 0 0,-1 0 0,1 1-1,0-1 1,0 1 0,0-1-1,0 1 1,0-1 0,0 1-1,1 0 1,-1-1 0,0 1-1,1 0 1,0 0 0,-1 0-1,1-1 1,0 1 0,0 0-1,0 0 1,0 0 0,0 0-1,0-1 1,0 1 0,1 2-1,1-1 1,-1-1-1,1 1 0,-1-1 1,1 0-1,0 1 0,0-1 1,0 0-1,0 0 0,0 0 0,1 0 1,-1-1-1,0 1 0,5 1 1,7 4 1,1-1 0,0 0 0,0-1 0,19 3 0,108 28-63,-132-33 61,1 0 0,-1 1-1,0 1 1,0-1 0,-1 2 0,15 8 0,31 17 47,-53-30-38,1 0 0,-1 0 0,1 0 0,-1 0 0,0 0 0,0 1 0,0-1 0,0 1 0,0-1 0,0 1 0,0 0 0,0 0 0,-1 0 0,3 2 0,-3-1 33,0 1-1,0 0 1,0 0 0,0 0-1,-1 0 1,0 0-1,0 0 1,0 6-1,-1-7-18,1 0 0,-1-1 0,0 1 0,0 0 0,0-1 0,0 0-1,-1 1 1,1-1 0,-1 0 0,1 1 0,-1-1 0,0 0 0,0 0-1,0 0 1,0-1 0,0 1 0,-3 1 0,-4 4 26,0-1 0,0 0-1,-13 5 1,-24 5-28,0-1 0,-2-2 1,-92 12-1,129-23-38,-33 2-665,-60-1-1,104-3 669,-24-1-1754,1-1 0,-44-9-1,59 9 610,1-1 0,0 0-1,0 0 1,-13-8 0,-7-3-2599,25 14 3478,0-1 0,1 0 1,-1 0-1,0 1 0,1-1 0,-1 0 1,1-1-1,-1 1 0,1 0 0,-1 0 0,1 0 1,0-1-1,0 1 0,0-1 0,0 1 0,-2-3 1,1-10-1713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47 444,'5'-1'1072,"0"-1"0,-1 0 0,1 0 1,0-1-1,-1 1 0,8-6 0,9-6 3253,6 9-2681,-14 3-1257,0 0-139,0 0-1,0 1 0,0 1 0,25 2 0,-1 0-5,62 5 425,-88-8-441,0 2 1,0-1-1,0 1 0,0 1 0,0 0 0,-1 0 0,1 1 1,18 8-1,-21-5 29,-11-3 89,2-3-320,1 1 0,-1-1 0,1 0 0,-1 0 0,1 1 0,0-1 0,-1 0 1,1 1-1,-1-1 0,1 1 0,0-1 0,0 0 0,-1 1 0,1-1 0,0 1 0,0-1 0,-1 1 0,1-1 0,0 1 0,0-1 1,0 1-1,0-1 0,0 1 0,-1-1 0,1 1 0,0-1 0,0 1 0,1-1 0,-1 1 0,0 0 0,0-1 0,0 1 0,0-1 1,0 1-1,0-1 0,1 1 0,-1-1 0,0 0 0,0 1 0,1-1 0,-1 1 0,0-1 0,1 1 0,-1-1 0,1 1 1,0-1-15,4 9 207,0 0-1,0 0 1,0 1 0,-1-1 0,5 19-1,-9-24-174,1 0 0,-1 0 0,0 0 0,0 0 0,0 0 0,0-1 0,-1 1 0,0 0 0,1 0 0,-1 0 0,-1 0 0,1 0 0,-1-1 0,1 1 0,-1-1 0,0 1 0,0-1 0,-1 0 0,1 0 0,-4 4 0,-135 128 1680,92-91-1049,-53 33 461,-35 24 62,91-51-899,44-49-290,1 1 0,0-1 0,-1 1-1,1-1 1,0 1 0,0 0 0,0 0-1,0 0 1,1-1 0,-1 1 0,0 0 0,1 0-1,-1 0 1,1 0 0,0 0 0,0 0 0,0 0-1,0 0 1,0 0 0,0 0 0,0 0-1,1 0 1,-1 0 0,1 0 0,-1 0 0,1 0-1,0 0 1,1 3 0,0-2 9,0-1 0,0 1 0,1-1 0,-1 1 0,0-1 0,1 0 0,0 0 1,-1 0-1,1 0 0,0 0 0,0 0 0,0-1 0,0 0 0,0 1 0,0-1 0,7 1 0,10 1 16,0 0 0,0-2 0,0 0-1,0-1 1,0-2 0,0 0 0,0 0-1,37-12 1,-56 14-199,0-1-1,0 1 0,0-1 0,0 0 1,0 1-1,0-1 0,0 0 0,-1 1 1,1-1-1,0 0 0,0 0 0,-1 0 1,1 0-1,-1 0 0,1 0 0,-1 0 1,1 0-1,-1 0 0,0 0 1,1 0-1,-1 0 0,0 0 0,0 0 1,0 0-1,0 0 0,0 0 0,0 0 1,0 0-1,0-1 0,0 1 0,0 0 1,-1 0-1,1-1 0,-1-10-4789,1 12 4710,0 0 1,0-1-1,0 1 0,0-1 1,0 1-1,0 0 0,0-1 1,1 1-1,-1 0 0,0-1 1,0 1-1,0 0 0,0-1 1,1 1-1,-1 0 0,0 0 1,3-2-1974,-3 1 1973,1 1 0,-1 0-20,1 0 0,-1-1 0,0 1 0,1 0 0,-1 0 0,1-1 0,-1 1-1,0 0 1,1-1 0,-1 1 0,0-1 0,1 1 0,-1 0 0,0-1 0,1 1-1,-1-1 1,0 1 0,0-1 0,0 1 0,0-1 0,1 1 0,-1-1 0,0 1-1,0-1 1,0 1 0,0-1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5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64 256,'1'1'200,"0"-1"-1,0 0 1,0 0 0,0 0 0,0 0-1,0 0 1,-1-1 0,1 1-1,0 0 1,0 0 0,0-1-1,0 1 1,0 0 0,0-1 0,0 1-1,0-1 1,-1 1 0,1-1-1,0 0 1,0 1 0,-1-1-1,1 0 1,0 1 0,-1-1 0,1 0-1,-1 0 1,1 1 0,-1-1-1,1 0 1,-1 0 0,0 0-1,1 0 1,-1 0 0,0 0 0,0 0-1,1 0 1,-1 0 0,0 0-1,0 0 1,0 0 0,0 0-1,0 1 1,-1-3 0,1 2 190,0-3 236,0 4-560,0-1-1,0 1 1,0-1 0,0 1 0,-1-1-1,1 1 1,0-1 0,0 1-1,0-1 1,0 1 0,0 0 0,0-1-1,1 1 1,-1-1 0,0 1 0,0-1-1,0 1 1,0-1 0,1 1 0,-1 0-1,0-1 1,0 1 0,1-1 0,-1 1-1,10-4 347,-10 4-330,1 0 0,0 0 0,-1 0 0,1-1 0,-1 1 0,1 0 0,0 0 0,-1 0 0,1-1 0,-1 1 0,1 0 0,-1-1 0,1 1 0,-1 0 0,1-1 0,-1 1 0,1-1 0,-1 1 0,1-1 0,-1 1 0,0-1 0,1 1 0,-1-1 0,0 1 0,0-1 0,1 0 0,-1 1 0,0-1 1,0 1-1,0-1 0,0 0 0,0 1 0,0-1 0,0-2 2361,-3 4-2296,0 0-1,1 0 1,-1 0-1,0 0 0,0 0 1,0 0-1,1 1 1,-1 0-1,-3 2 0,-3 2 28,-128 87 737,76-55-837,-19 10-16,-187 105 60,92-50-36,89-47-65,85-55-17,0-1 1,-1 1-1,1 0 1,0 0-1,0-1 1,1 1-1,-1 0 1,0 0-1,0 0 1,0 0-1,0 0 1,1 0-1,-1 0 1,1 0-1,-1 0 1,1 1-1,-1 1 1,1-3 0,0 1 0,0-1-1,0 1 1,0-1 0,0 1 0,0-1 0,0 1 0,0-1 0,0 1 0,1-1 0,-1 0 0,0 1 0,0-1 0,1 1 0,-1-1 0,0 1 0,1-1 0,-1 0 0,0 1 0,1-1 0,-1 0 0,1 1 0,-1-1 0,0 0 0,1 0 0,-1 0 0,1 1 0,-1-1 0,1 0 0,-1 0 0,1 0 0,-1 0 0,1 0 0,-1 0 0,1 1 0,-1-1 0,1-1 0,-1 1 0,1 0 0,-1 0 0,1 0 0,0 0 0,31 0 24,-1 1 6,0-2 0,52-7 0,434-77 34,-499 82-64,1-1 9,-1 1-1,29-1 0,-47 4-5,1 0-1,-1 0 0,1 0 1,-1 0-1,1 0 0,-1 0 1,1 0-1,-1 0 1,1 0-1,-1 0 0,1 0 1,-1 0-1,1 0 0,-1 1 1,1-1-1,-1 0 1,0 0-1,1 1 0,-1-1 1,1 0-1,-1 1 0,0-1 1,1 0-1,-1 1 0,0-1 1,1 0-1,-1 1 1,0-1-1,0 1 0,1-1 1,-1 1-1,0-1 0,0 0 1,0 1-1,1-1 1,-1 1-1,0-1 0,0 2 1,-8 22 93,-24 19 16,-79 101-5,90-116-120,-25 46 0,9-12 8,31-53 5,1-1-1,0 1 1,1 1 0,-7 18-1,10-24 3,0 0 1,0 0-1,0 0 0,1 0 1,0 0-1,0 0 0,0 0 1,0 0-1,1 0 0,-1 0 1,1 0-1,0 0 0,0 0 1,1 0-1,2 5 0,4 5-3,0-1-1,1 0 0,1 0 0,0-1 0,1 0 1,21 18-1,-25-26-3,0-1 0,0 1 0,0-1 0,0-1 0,0 1 0,0-1 0,1 0 0,14 1 0,-1 1 17,3 0-24,0-1-1,0-1 1,1-1 0,-1-2 0,0 0 0,35-6 0,-4 5-1049,-36 3-1584,-17-1 1114,-2-5-1494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5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1 128 340,'49'-83'7939,"-49"81"-7514,1-1 0,0 0-1,-1 0 1,1 0 0,-1 0-1,0 1 1,0-1 0,0 0-1,-1-5 1,1-4 2142,2 19-2023,26 19-14,-23-21-456,1-1 0,-1 1 0,0 0 0,-1 0 0,1 0 0,-1 1 0,0 0 0,4 7 0,0 5 53,0 1 0,-2 0 1,0 0-1,-1 0 0,0 1 1,1 24-1,0 121 198,-6-156-313,-12 184 181,9-147-182,-2 0 1,-2 0-1,-22 74 1,24-100-10,4-12-7,-1 1 0,2 0 0,-1 0 1,2 17-1,0 1-661,-1-27 579,-1 1 0,1-1 0,-1 1 0,1-1 0,-1 1 0,1-1 0,-1 1 0,1-1 0,-1 0 0,1 1 0,-1-1 0,1 0 0,-1 1 0,0-1 0,1 0 0,-1 0 0,0 0 0,1 1 0,-1-1 0,0 0 0,1 0 0,-1 0 0,0 0 0,1 0 0,-1 0 0,0 0 0,1 0 0,-1-1 0,0 1 0,0 0 0,-3-1-517,2-19-3473,-11-46-2864,13 38 5345,0 0 167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1:58:1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24575,'0'3'0,"0"1"0,0 0 0,1-1 0,-1 1 0,1 0 0,-1-1 0,1 1 0,0 0 0,1-1 0,-1 1 0,1-1 0,-1 0 0,1 0 0,0 1 0,0-1 0,1 0 0,-1-1 0,0 1 0,1 0 0,0-1 0,0 1 0,3 2 0,4 0 0,1 0 0,-1 0 0,1-1 0,0 0 0,19 3 0,-18-5 0,-1 1 0,0 1 0,0-1 0,0 2 0,18 9 0,-26-11 0,1 0 0,-1 1 0,0-1 0,0 1 0,0-1 0,-1 1 0,1 0 0,-1 0 0,0 0 0,0 0 0,0 1 0,0-1 0,-1 0 0,0 1 0,0-1 0,0 1 0,0 6 0,1 11 0,-1 0 0,-3 30 0,0-24 0,2-16 0,-1 21 0,-8 50 0,7-72 0,0 0 0,-1-1 0,-1 1 0,0-1 0,0 1 0,-1-1 0,0 0 0,-9 11 0,13-20 0,0 1 0,0-1 0,0 0 0,0 1 0,0-1 0,0 0 0,1 1 0,-1-1 0,0 1 0,1-1 0,0 1 0,-1 0 0,1-1 0,0 1 0,-1-1 0,1 1 0,0 0 0,1 2 0,-1-3 0,1 0 0,0 0 0,0 0 0,0 0 0,-1 0 0,1 0 0,0 0 0,0 0 0,0 0 0,1-1 0,-1 1 0,0 0 0,0-1 0,0 1 0,0-1 0,1 1 0,-1-1 0,0 0 0,1 1 0,-1-1 0,0 0 0,0 0 0,2 0 0,6 1 0,0 1 0,0 0 0,-1 1 0,1-1 0,-1 1 0,0 1 0,0 0 0,0 0 0,0 1 0,-1 0 0,0 0 0,0 0 0,0 1 0,-1 0 0,7 8 0,-4-5 0,0 1 0,-1-1 0,0 2 0,-1-1 0,0 1 0,-1 0 0,9 22 0,9 28 0,-14-41 0,-2 1 0,0 1 0,-2-1 0,0 1 0,-1 0 0,1 25 0,-4-20 0,-2 0 0,0 0 0,-6 36 0,4-53 0,-1 0 0,0 0 0,0 0 0,-1 0 0,0-1 0,0 1 0,-1-1 0,-1 0 0,1 0 0,-2-1 0,-10 13 0,11-14 0,-1 0 0,0-1 0,0 0 0,0 0 0,0 0 0,-1-1 0,0 0 0,0-1 0,-1 0 0,1 0 0,-1 0 0,0-1 0,0-1 0,0 0 0,0 0 0,-12 1 0,-108 10 0,-100 6 0,223-19 0,-4 0 0,0 0 0,0 0 0,0 1 0,-13 4 0,22-5 0,-1 0 0,0 1 0,1-1 0,-1 1 0,1-1 0,-1 1 0,1 0 0,0-1 0,-1 1 0,1 0 0,-1 0 0,1 0 0,0 0 0,0 0 0,0 1 0,0-1 0,0 0 0,0 0 0,0 1 0,0-1 0,0 0 0,0 1 0,1-1 0,-1 1 0,1 0 0,-1-1 0,1 1 0,0-1 0,-1 1 0,1-1 0,0 1 0,0 0 0,0-1 0,0 3 0,3 5 0,0 0 0,1 0 0,0 0 0,0-1 0,1 1 0,-1-1 0,2 0 0,-1-1 0,1 1 0,12 10 0,8 13 0,12 24-1365,-6-2-5461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0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1 294 492,'48'-100'9146,"-46"96"-8942,0 1 0,0-1 0,1 1 0,-1-1 0,1 1 0,0 0 0,0 0 0,0 0-1,0 1 1,0-1 0,1 1 0,-1-1 0,1 1 0,0 0 0,-1 1 0,1-1 0,5-1 0,10-2 54,-1 1 0,33-4 0,-17 4 76,329-45 779,-182 27-852,45-7-179,-63 9-57,-144 18-282,-19 2 240,0 0 0,0 0-1,0 0 1,0 0 0,0 0 0,0 0 0,0 0-1,0 0 1,0 0 0,0 0 0,-1 0 0,1 0 0,0 0-1,0 0 1,0 0 0,0 0 0,0 0 0,0 0 0,0 0-1,0 0 1,0 0 0,0 0 0,0 1 0,0-1-1,0 0 1,0 0 0,0 0 0,0 0 0,0 0 0,0 0-1,0 0 1,0 0 0,0 0 0,0 0 0,0 0-1,0 1 1,0-1 0,0 0 0,0 0 0,0 0 0,0 0-1,0 0 1,0 0 0,0 0 0,0 0 0,0 0 0,0 0-1,0 0 1,0 1 0,0-1 0,0 0 0,0 0-1,0 0 1,0 0 0,0 0 0,0 0 0,0 0 0,1 0-1,-1 0 1,0 0 0,0 0 0,-34 10-2544,-33 0-635,-115 17-4064,144-20 5821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0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1 280,'-3'2'443,"-1"1"-1,1-1 1,0 1-1,0 0 1,0 1 0,0-1-1,0 0 1,1 1-1,0 0 1,-1-1-1,0 5 1,2-7-320,0 0 0,1 1-1,-1-1 1,1 0 0,0 0 0,-1 0-1,1 0 1,0 1 0,0-1 0,0 0 0,0 0-1,0 0 1,0 1 0,0-1 0,0 0-1,0 0 1,1 0 0,-1 1 0,0-1 0,1 0-1,-1 0 1,1 0 0,-1 0 0,1 0-1,0 0 1,-1 0 0,1 0 0,0 0 0,0 0-1,0 0 1,0-1 0,0 1 0,0 0-1,0 0 1,0-1 0,0 1 0,0-1 0,0 1-1,0-1 1,0 1 0,0-1 0,0 0-1,1 1 1,-1-1 0,0 0 0,0 0 0,2 0-1,56 7 868,0-2-1,0-3 1,60-5-1,1 0-794,133-11-359,-129 8-1845,-103 4-956,37-10 0,-18 11-3022,-17 1 4452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0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1572,'26'-1'4266,"-1"-2"-1,37-8 1,17-3-2336,284-34-2580,-289 36-1497,-63 9 1046,0 0 0,-1 0 0,1-1 1,12-6-1,-45 14-4581,8-2 4062</inkml:trace>
  <inkml:trace contextRef="#ctx0" brushRef="#br0" timeOffset="1">102 334 1584,'4'4'798,"0"0"-1,1 0 1,-1-1-1,1 0 1,0 0-1,0 0 1,0 0 0,0-1-1,0 0 1,0 0-1,9 2 1,7 0 865,36 3 1,-49-6-1579,140 6 1385,162-13 0,-58-1-3245,-185 6-54,-15 0-3947,59-11 0,-63 5 4017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15 276,'-1'-1'307,"1"1"1,0-1-1,-1 0 0,1 1 1,-1 0-1,1-1 0,-1 1 0,1-1 1,-1 1-1,0 0 0,1-1 1,-1 1-1,1 0 0,-1-1 0,0 1 1,1 0-1,-1 0 0,0 0 1,1 0-1,-2-1 0,-127-6 4532,79 20-2796,24-8-1564,0 1-1,1 1 1,0 1-1,1 1 1,-1 1-1,2 1 0,-31 20 1,0 4 267,41-28-585,1 1-1,-1 0 1,1 1 0,1 0 0,0 1 0,-15 17-1,-5 10 219,23-29-311,0 0 0,1 1-1,0 0 1,0 1 0,1 0 0,0 0 0,1 0-1,-8 21 1,2 8 51,7-30-93,1 1 0,1-1 1,-1 1-1,2 0 0,-1-1 1,1 12-1,1 98 231,0-116-252,0 0 1,1 0 0,0 0 0,-1 0 0,1 1 0,0-1 0,0 0 0,1 0 0,-1-1-1,1 1 1,2 5 0,9 17 42,-7-13-17,0 1 1,1-2 0,0 1-1,1-1 1,0 0 0,0-1-1,1 0 1,1 0 0,21 16-1,-22-20 4,1-1 0,0-1 0,0 0 0,0 0 0,0 0 0,16 2 0,-10-2 26,24 10 102,-30-10-91,1 0-1,0-1 1,-1 0-1,1 0 1,0-1 0,14 1-1,14 1 243,-31-2-200,1-1-1,-1 0 1,1 0-1,0-1 1,-1 0-1,1 0 1,16-4-1,41-6 561,-51 9-548,0-1 0,0 0-1,-1-2 1,16-4 0,-14 3-5,0 1 1,34-4 0,-10 3 61,36-22 544,-59 23-441,0-1-1,21-9 1,-21 8-153,59-30 732,-65 31-591,1-1 1,19-13-1,-11 6 18,-19 12-237,1 0 0,-1 0 0,1-1 0,-1 1 0,0-1 0,0 1 0,0-1 0,1 0 0,-1 1 1,-1-1-1,1 0 0,0 0 0,0 1 0,-1-1 0,1 0 0,-1 0 0,1 0 0,-1 0 0,0-3 0,0-45 1067,-2 28-717,3 12-316,-1 0 0,-1 0 0,0 0 0,0 0 0,-1 0 0,0 1 1,0-1-1,-2 0 0,1 1 0,-7-13 0,-2-10 18,11 27-104,0 1-1,0 0 0,-1-1 1,0 1-1,0 0 0,0 0 1,-2-4-1,-12-9-2,1 0 0,-2 0 0,-1 2 0,-32-24 0,-10-7 0,49 38-41,0 0 0,0 1 0,-1 0 0,-1 1 0,1 0 0,-1 1-1,0 0 1,0 1 0,0 0 0,-1 1 0,-25-2 0,-9 3-1332,1 1-1,-53 7 1,88-5 938,-355 58-13879,152-18 6772,73-18 4327,-18 4 987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3 876,'12'-3'1591,"-11"14"1330,-1-6-1805,23 4 704,-30-9-1520,-27-1 315,33 1-602,0 0 0,1 0 0,-1 0 0,0 0 1,0 0-1,0 0 0,0 0 0,0 0 0,0 0 1,0 1-1,0-1 0,0 0 0,1 0 0,-1 1 1,0-1-1,0 1 0,0-1 0,1 1 0,-1-1 1,0 1-1,0-1 0,0 2 0,-39-1 513,7 7-647,25-5-217,0 0 0,-1-1-1,1 0 1,-13 1 0,-42 4-6199,50-7 5358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2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21 668,'0'0'1093,"27"7"4698,-17-4-4810,-11-2-928,1-1-1,0 0 1,-1 1 0,1-1-1,-1 0 1,1 1 0,-1-1-1,1 0 1,-1 0 0,1 1 0,0-1-1,-1 0 1,0 0 0,1 0-1,-1 0 1,1 0 0,-1 0-1,1 1 1,-1-1 0,1 0-1,-1-1 1,1 1 0,-1 0 0,1 0-1,-2 0 1,-19 7 1172,19-7-1081,1 0-20,1 0-100,0 0 0,-1 0-1,1 0 1,-1 0-1,1 0 1,0 0 0,-1 0-1,1 0 1,-1 0-1,1 0 1,0 0 0,-1 0-1,1 0 1,-1 0-1,1 0 1,0 0 0,-1-1-1,1 1 1,0 0-1,-1 0 1,1 0 0,0-1-1,-1 1 1,1 0-1,0-1 1,0 1 0,-1 0-1,1 0 1,0-1-1,0 1 1,-1 0-1,1-1 1,0 1 0,0-1-1,0 1 1,0 0-1,0-1 1,-1 1 0,1-1-1,0 1 1,0-1 9,0 1 0,-1-1 1,1 1-1,0-1 0,-1 1 1,1-1-1,0 1 0,-1-1 1,1 1-1,-1 0 0,1-1 1,-1 1-1,1 0 0,-1-1 1,1 1-1,-1 0 0,1 0 1,-1-1-1,0 1 0,1 0 1,-1 0-1,1 0 0,-1 0 1,0 0-1,1 0 0,-1 0 1,1 0-1,-1 0 0,1 0 1,-1 0-1,0 0 0,1 1 1,-1-1-1,0 0 0,-4 1 112,3-1 341,2-6 482,0 10-488,0-9-70,0-9 153,0 15-537,0-1 1,0 0-1,0 0 1,0 1-1,0-1 1,0 0 0,0 0-1,0 0 1,0 1-1,0-1 1,0 0 0,0 0-1,0 0 1,0 1-1,-1-1 1,1 0 0,0 0-1,0 0 1,0 1-1,0-1 1,0 0-1,0 0 1,-1 0 0,1 0-1,0 0 1,0 1-1,0-1 1,-1 0 0,1 0-1,0 0 1,0 0-1,0 0 1,-1 0-1,1 0 1,0 0 0,0 0-1,0 0 1,-1 0-1,1 0 1,0 0 0,0 0-1,0 0 1,-1 0-1,1 0 1,0 0 0,-1 0-1,-11-5 1344,8 3-1334,2 2 251,1 0-246,1 0 1,-1 1-1,1-1 1,-1 0 0,1 0-1,-1 0 1,1-1-1,-1 1 1,1 0-1,-1 0 1,1 0 0,-1 0-1,1 0 1,-1 0-1,1-1 1,0 1-1,-1 0 1,1 0 0,-1-1-1,1 1 1,0 0-1,-1-1 1,1 1-1,-1 0 1,1-1 0,0 1-1,0-1 1,-1 0-1,1 2-41,0-1-1,0 1 1,0-1-1,0 0 0,-1 1 1,1-1-1,0 1 1,0-1-1,0 1 1,1-1-1,-1 0 1,0 1-1,0-1 1,0 1-1,0-1 0,0 0 1,0 1-1,1-1 1,-1 1-1,0-1 1,0 0-1,1 1 1,-1-1-1,0 0 1,0 1-1,1-1 0,-1 0 1,0 1-1,1-1 1,-1 0-1,0 0 1,1 0-1,-1 1 1,1-1-1,-1 0 0,0 0 1,1 0-1,-1 0 1,1 0-1,-1 0 1,1 0-1,-1 0 1,0 0-1,2 0 1,0 0 54,-3 1-42,0-1 1,1 0-1,-1 0 0,1 0 0,-1 1 1,1-1-1,-1 0 0,1 0 0,-1 1 0,1-1 1,-1 0-1,1 1 0,-1-1 0,1 1 1,-1-1-1,1 1 0,0-1 0,-1 1 0,1-1 1,-1 2-1,3-1 22,0 0 0,-1 0 0,1 0 0,-1 1 1,1-1-1,-1 1 0,1-1 0,-1 1 0,0 0 0,0-1 1,1 1-1,-1 0 0,-1 0 0,1 0 0,0 0 0,0-1 0,-1 1 1,1 3-1,-1-4 428,0 29 284,0 47-314,-5-64-409,4-13-22,0 1 0,1 0-1,-1-1 1,0 1 0,1 0 0,0 0 0,-1-1 0,1 1-1,-1 0 1,1 0 0,0 0 0,-1 0 0,1 0 0,0-1-1,0 1 1,0 0 0,0 2 0,-1 0 6,1 0 0,-1 0 0,0 0 0,0 0 0,0 0 0,0 0 0,0 0 0,-1 0 1,1 0-1,-1-1 0,0 1 0,0-1 0,0 1 0,-3 2 0,-8 13 45,11-15-38,-1 1 1,1 0-1,1 0 1,-1 1-1,1-1 1,0 0-1,0 1 1,0-1-1,0 0 1,1 1-1,-1-1 1,1 1-1,1 5 1,-1-8-13,0-1 1,1 1-1,-1 0 1,0 0 0,-1 0-1,1 0 1,0-1 0,0 1-1,-1 0 1,1 0-1,-1-1 1,0 1 0,1 0-1,-1-1 1,0 1 0,0 0-1,0-1 1,0 1 0,-2 0-1,3-1 2,-1 0-1,1 0 1,0 1-1,-1-1 1,1 0-1,0 0 1,-1 0-1,1 0 1,0 0 0,0 0-1,0 0 1,0 1-1,0-1 1,0 0-1,0 0 1,1 0-1,-1 2 1,1-2-2,-1 0 0,0 0 0,0 0 1,1 0-1,-1 0 0,0 1 0,0-1 0,0 0 1,0 0-1,-1 0 0,1 0 0,0 0 0,0 0 1,-1 0-1,1 1 0,0-1 0,-2 1 1,-4 6 4,3-4 0,-1 0-1,1 0 0,-1-1 0,0 1 0,-6 4 0,9-5 8,1 0 1,-1 0-1,0 0 0,1 0 0,0 1 1,0-1-1,0 0 0,0 0 0,1 7 0,-1-4 19,0 1-13,0-5-15,0-1 0,-1 0 0,1 1 1,0-1-1,0 1 0,0-1 0,0 1 0,0-1 1,1 0-1,-1 1 0,0-1 0,1 1 0,-1-1 0,1 0 1,-1 1-1,1-1 0,0 0 0,-1 0 0,1 1 0,0-1 1,0 0-1,0 0 0,0 0 0,0 0 0,2 1 1,-2-1-6,-1-1 0,1 0 0,-1 0 1,1 0-1,0 1 0,-1-1 1,1 0-1,-1 1 0,1-1 1,-1 1-1,1-1 0,-1 1 1,1-1-1,-1 1 0,0-1 1,1 1-1,-1-1 0,1 1 0,-1-1 1,0 1-1,0 0 0,1-1 1,-1 1-1,0-1 0,0 1 1,0 0-1,0-1 0,0 1 1,0 0-1,0-1 0,0 1 0,0 0 1,0-1-1,0 1 0,0 0 1,-1 0 0,0 0 0,1 0 1,-1-1-1,0 1 0,0 0 1,1-1-1,-1 1 0,0 0 1,0-1-1,0 0 0,0 1 1,0-1-1,0 1 0,0-1 1,0 0-1,0 1 1,0-1-1,0 0 0,0 0 1,0 0-1,-2 0 0,1 0 94,3 0-88,-1 1 0,0 0 0,0-1 0,0 1 0,0 0 0,1-1-1,-1 1 1,0 0 0,0-1 0,0 1 0,-1 0 0,1-1 0,0 1 0,0 0 0,0-1 0,0 1 0,0 0 0,-1-1 0,1 1 0,0-1 0,-1 1 0,1 0 0,0-1-1,-1 1 1,1-1 0,-1 1 0,1-1 0,-1 1 0,1-1 0,-1 0 0,1 1 0,-1-1 0,1 1 0,-1-1 0,0 0 0,1 0 0,-2 1 0,1-1-3,0 1 0,0-1 1,1 1-1,-1-1 0,0 1 0,0-1 1,0 1-1,1-1 0,-1 1 1,0 0-1,0-1 0,1 1 1,-1 0-1,1 0 0,-1 0 1,1-1-1,-1 1 0,1 0 1,-1 0-1,1 0 0,0 0 0,0 0 1,-1 0-1,1 0 0,0 0 1,0 0-1,0 0 0,0 1 1,-7 11 103,5-8-116,13-3-86,-3-3 45,-14 1 112,5 0-55,0 0 0,1 0 0,-1 0-1,0 0 1,1 0 0,-1 0 0,0 0 0,1 0-1,-1 0 1,1 0 0,-1 1 0,0-1 0,1 0-1,-1 0 1,1 1 0,-1-1 0,1 0 0,-1 1 0,1-1-1,-1 1 1,1-1 0,-1 0 0,1 1 0,-1-1-1,1 1 1,0-1 0,-1 1 0,1 0 0,0-1-1,-1 1 1,1 0-6,0 0 0,0 0 0,0 0-1,0-1 1,0 1 0,0 0 0,0 0-1,0 0 1,-1-1 0,1 1 0,0 0-1,0 0 1,-1-1 0,1 1 0,-1 0-1,1-1 1,-1 1 0,1 0 0,-1-1-1,1 1 1,-1-1 0,1 1 0,-1-1-1,0 1 1,1-1 0,-2 1 0,2-1-1,-1 1 1,1-1 0,0 0 0,0 0 0,-1 1 0,1-1-1,0 0 1,0 0 0,0 1 0,-1-1 0,1 0 0,0 0-1,0 1 1,0-1 0,0 0 0,0 1 0,0-1 0,0 0-1,-1 0 1,1 1 0,0-1 0,0 0 0,0 1 0,0-1-1,0 0 1,1 1 0,-1-1 0,0 0 0,0 1-1,-1 5 17,0-6-17,0 0 0,1 1-1,-1-1 1,0 0-1,1 1 1,-1-1-1,1 0 1,-1 1-1,1-1 0,-1 1 1,1-1-1,-1 1 1,1-1-1,0 1 1,-1-1-1,1 1 0,0 0 1,-1-1-1,1 1 1,0 0-1,0-1 1,-1 1-1,1 0 0,0-1 1,0 2-1,0-1 22,13-7-59,-39-2-963,-48-41-7313,67 45 6805,0-1 0,0 0 0,0 0 0,0-1 0,1 0 0,0 0 0,0 0 0,-6-10 0,-1-5-336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3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1 948,'0'1'247,"1"0"0,0 0 0,0 0 0,-1 0 0,1 0 0,0-1 0,0 1 0,0 0 0,0 0 0,0 0-1,0-1 1,1 1 0,-1-1 0,0 1 0,0-1 0,0 1 0,1-1 0,-1 0 0,0 1 0,2-1 0,12 14 2470,-15 1 3226,0-9-2174,0-11-4413,0 3 987,-18 3 1399,12-1-193,17-1 1864,12 1-2934,-24 0-318,-6 0-99,5 0 72,-16 1 737,13-1-379,17-1-357,1 1 349,314 0 991,-267-4-1264,-46 3-166,0-1-1,0 1 1,0 1 0,0 1-1,0 0 1,19 4 0,43 2 170,-69-5-205,0-1-1,0 0 1,-1-1-1,1 1 1,10-2-1,-10 0-6,0 1 0,0 0 1,-1 1-1,1-1 0,10 3 0,8-1-10,-24-3 10,0 1 0,0 0 0,-1 0 0,1 0-1,0 0 1,0 0 0,0 0 0,0 0-1,0 0 1,-1 1 0,1-1 0,0 0 0,0 0-1,0 1 1,-1-1 0,1 0 0,0 1-1,0-1 1,0 2 0,9 1 20,-2-5-19,-4 2-6,0-1 0,0 1 1,-1 0-1,1 0 1,0 0-1,0 1 0,-1-1 1,1 1-1,0 0 1,-1 0-1,1 0 0,5 3 1,16-2 31,-103-3-5902,-99 16-8248,164-14 13140,-113 27-5435,125-28 6402,-73 20-2230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1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1032 136 1220,'-1'-4'647,"0"0"0,0 0 0,-1 0 0,1 0 0,-1 0 0,0 1 0,0-1 0,0 0 0,0 1 0,-1 0 0,1-1 0,-1 1 0,0 0 0,0 1 0,-4-4 0,-5-6 486,-30-17 1048,38 27-2067,-1-1-1,1 1 1,-1 1-1,1-1 1,-1 1 0,0-1-1,1 1 1,-1 0-1,-9 0 1,-16-4 498,19 2-394,0 0 1,0 1 0,-1 0 0,1 1 0,-13 1 0,-10-2 200,22 1-261,-1 0 1,0 1 0,1 1 0,-20 3 0,-2 0 141,-14 2-51,1 2 0,-1 2 1,1 2-1,1 2 0,1 2 0,0 3 0,-60 32 0,80-33-201,0 1 1,0 0 0,2 2 0,1 1 0,-22 27-1,40-44-45,0 1 0,1 0-1,0 0 1,0 0 0,0 0-1,1 1 1,0-1 0,0 1-1,1 0 1,-1-1-1,2 1 1,-1 0 0,1 0-1,0-1 1,0 1 0,1 0-1,0 0 1,0 0 0,0-1-1,1 1 1,0-1 0,1 1-1,-1-1 1,1 0 0,0 0-1,1 0 1,-1 0-1,1-1 1,0 1 0,1-1-1,-1 0 1,1 0 0,0-1-1,10 8 1,4 0-6,-14-8 3,-1-1 0,1 0 0,0-1 0,0 1 0,0-1 0,0 0 0,7 2 0,2 0 12,0-1 0,-1-1-1,1 0 1,0-1 0,0-1-1,0 0 1,0-1 0,0 0-1,0-1 1,0 0 0,0-1-1,-1-1 1,23-9 0,-13 3-20,-7 3 10,-1 0 0,0 0 0,25-18 0,-19 9-11,-1 0-1,0-1 1,-1-2-1,-2 0 1,0 0-1,0-2 1,-2 0-1,-1-1 1,18-37-1,30-61 649,-62 119-579,1 0 0,-1 0 0,1 1 0,-1-1 0,1 0 0,-1 0 0,1 0 0,-1 0 0,0 0 0,0 0 0,1 0 0,-1 0 0,0 0 0,0 0 0,0 0 0,0 0 0,0 0 0,0 0 0,-1 0 0,1-1 0,-1 1-24,1 1 0,0 0-1,-1-1 1,1 1 0,0 0 0,-1 0-1,1-1 1,-1 1 0,1 0 0,-1 0 0,1 0-1,-1-1 1,1 1 0,-1 0 0,1 0-1,-1 0 1,1 0 0,-1 0 0,1 0 0,-1 0-1,1 0 1,-1 0 0,1 0 0,-1 0-1,1 1 1,-1-1 0,1 0 0,-1 0 0,1 0-1,0 1 1,-1-1 0,1 0 0,-1 0-1,1 1 1,-1 0 0,-5 3 11,0 1 1,0 0-1,1 0 1,0 0-1,0 1 1,0 0-1,1 0 1,-1 0-1,2 0 1,-1 1-1,1 0 0,-1-1 1,2 1-1,-1 0 1,1 1-1,-2 10 1,-7 23 7,1 1 1,2 0-1,2 0 1,2 1-1,2 0 1,5 73-1,12-23-9,-7-43-24,5 92 0,0-23-32,-1-18 6,-12-98 5,0 0 0,0 0 0,1 0-1,-1 0 1,0 0 0,1 0 0,0 0 0,0 0-1,0 0 1,0 0 0,0-1 0,3 5-1,1 6-12,3-4-22,-4-6-208,-8-9-4846,4 6 5017,0 0 0,1 0 0,-1 0 0,0 0 0,0 0 0,0-1 0,0 1 0,0 0 0,0 0 0,1 0 0,-1 0 0,0 0 0,0 0 0,0 0 0,0-1 0,1 1 0,-1 0 0,0 0 0,0 0 0,0 0 0,0 0 0,1 0 0,-1 0 0,21-17-8378,1-2 968,-4 11 5837,8 1-22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1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8 724,'24'-7'6077,"-22"13"-1537,-2 13-2551,0-13-1231,0 283 4147,12-140-4341,-11-124-490,-1-12-43,0 0 1,0 0 0,-1 0 0,0-1 0,-1 1-1,-5 16 1,6-23-12,0 1-1,0 0 1,1-1 0,-1 1-1,2 7 1,0 0-92,-1-12-49,-1-2 34,0 0 1,0 0-1,0-1 0,0 1 1,0 0-1,0 0 1,1 0-1,-1-1 0,0 1 1,0 0-1,0-1 0,1 1 1,-1 0-1,0-1 1,0 1-1,1-1 0,-1 0 1,0 1-1,1-1 1,-2 0-1,2 0 28,0 1 0,0 0-1,0-1 1,0 1 0,-1 0 0,1-1-1,0 1 1,0-1 0,0 1 0,0 0 0,0-1-1,0 1 1,0-1 0,0 1 0,0 0-1,0-1 1,0 1 0,0-1 0,0 1 0,0 0-1,1-1 1,-1 1 0,0 0 0,0-1-1,0 1 1,1 0 0,-1-1 0,0 1 0,0 0-1,1-1 1,-1 1 0,0 0 0,0 0-1,1-1 1,-1 1 0,0 0 0,1 0 0,-1 0-1,1-1 1,23-12-3882,-11 4 2453,1 2 1,0 0 0,20-7-1,8-1-851,7-5 283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36 150 996,'-12'-4'2453,"11"4"-2200,1-1 1,-1 1-1,0 0 0,1 0 1,-1 0-1,0 0 0,1-1 0,-1 1 1,0 0-1,1-1 0,-1 1 1,0 0-1,1-1 0,-1 1 0,1-1 1,-1 1-1,1-1 0,-1 1 1,1-1-1,-1 0 0,1-1 1664,-4-3 1782,-3 2-2839,60-17 1630,-1 7-2261,0 3 0,55-4 1,184-29-124,-218 30-758,-56 8 287,1 2 1,-1 0-1,21 0 0,-36 3-761,1 0-468,5 0-957,-7 0 2498,-1 0 0,0 1 0,0-1 0,0 0 0,0 0 0,0 0-1,0 0 1,0 0 0,1 0 0,-1 0 0,0 1 0,0-1 0,0 0 0,0 0-1,0 0 1,0 0 0,0 0 0,0 1 0,0-1 0,0 0 0,0 0 0,0 0-1,0 0 1,0 0 0,0 1 0,0-1 0,0 0 0,0 0 0,0 0 0,0 0-1,0 1 1,0-1 0,0 0 0,0 0 0,0 0 0,0 0 0,0 0 0,0 1-1,-1-1 1,1 0 0,0 0 0,0 0 0,0 0 0,0 0 0,0 0 0,0 0-1,-1 0 1,1 0 0,0 1 0,0-1 0,0 0 0,0 0 0,-4 2-387,0 1 1,0-1 0,-1 0-1,1 0 1,0 0 0,-1-1-1,1 0 1,-1 0 0,1 0 0,-1 0-1,-5 0 1,-4 1-429,-14 5-775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3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1318 47 396,'24'-7'3624,"-20"-7"-271,23 14 105,-44 0-2592,10-1-225,7 1-500,1 0 0,-1 0 0,0 0 0,1 0 0,-1 1 0,0-1 0,1 0-1,-1 0 1,0 0 0,1 0 0,-1 0 0,0 1 0,0-1 0,1 0 0,-1 0 0,0 1-1,0-1 1,1 0 0,-1 0 0,0 1 0,0-1 0,0 0 0,1 1 0,-1-1-1,0 0 1,0 1 0,0-1 0,0 0 0,0 1 0,0-1 0,0 0 0,0 1 0,0-1-96,-1 0 0,1 0 0,-1 0 1,1 0-1,-1 0 0,1 0 0,-1 0 1,1 0-1,-1 0 0,1 0 0,-1 0 0,1 1 1,0-1-1,-1 0 0,1 0 0,-1 0 1,1 1-1,-1-1 0,1 0 0,0 1 1,-1-1-1,1 0 0,-1 1 0,1-1 1,0 0-1,0 1 0,-1-1 0,1 1 1,0 0 886,0 11-24,-15-17-277,8 6-551,9-1 69,-2 0-138,0 0 0,1 0 0,-1 0 0,0 0 0,1 0 1,-1 0-1,0 0 0,1 0 0,-1 0 0,0-1 0,0 1 0,1 0 0,-1 0 0,0 0 0,0 0 0,1-1 0,-1 1 0,0 0 0,0 0 0,0-1 1,1 1-1,-1 0 0,0 0 0,0-1 0,0 1 0,0 0 0,1 0 0,-1-1 0,0 1 0,0 0 0,0-1 0,0 0 0,0 0 384,18 1 1,-14 0-95,-11 0-145,5 0 311,-13 0 1288,7 1 148,-18-1-653,25 0-1226,1 0-1,-1 0 1,1 0-1,-1 0 1,0 0-1,1 0 1,-1 0-1,1 0 1,-1 0-1,1 0 1,-1-1-1,0 1 1,1 0-1,-1 0 1,1 0-1,-1-1 1,1 1-1,-1 0 1,1-1-1,-1 1 1,1 0-1,-1-1 1,1 1-1,0-1 1,-1 1-1,0-2 1,1 1 219,-11-3 131,-1 0 0,0 0 1,-16-2-1,-10-3 77,24 7-360,-1 0-1,1 1 1,-1 1-1,-25 2 1,-1 0-85,6-2 104,0 2 0,-50 9 1,24-4 27,-27 7 145,9 0-263,56-11 24,-40 16 160,-38-3 1,56-11-128,36-5-68,-1 1-1,1-1 0,0 2 1,0-1-1,-1 1 0,1 1 1,1 0-1,-1 0 0,0 0 1,1 1-1,-1 1 1,1-1-1,-9 8 0,13-9-8,0-1 0,0 1 0,0-1 1,0 0-1,-1 0 0,-8 3 0,9-4-1,-1 1 1,1 0 0,-1 0 0,1 0-1,0 0 1,-8 6 0,3-1 0,-9 12 6,-20 11 13,31-22-14,1-1-6,0 0 1,-1 0-1,0-1 0,0 0 0,-12 9 0,16-14 1,0 1 0,1 0 0,-1 0 0,1 0 0,-1 0 0,1 1 0,0-1 0,0 1 0,0-1 0,0 1 0,1 0 0,-1-1 0,1 1 0,-2 5 0,2-5 0,-1 0 0,1 0 1,-1 0-1,1 0 0,-1 0 1,0 0-1,0-1 0,0 1 1,-3 2-1,3-4 0,1 1-1,0 0 1,-1-1-1,1 1 1,0 0-1,0 0 1,0 0-1,1 0 1,-1 0-1,0 0 1,1 0-1,-1 0 1,1 0 0,-1 0-1,1 0 1,0 0-1,0 0 1,0 0-1,0 0 1,1 0-1,-1 0 1,1 3-1,0-2 0,-1 1 0,0-1 0,0 0-1,0 1 1,0-1 0,0 0-1,-1 1 1,1-1 0,-3 6 0,-4 7-3,4-11 4,1 0 1,0 0-1,0-1 1,0 1 0,1 0-1,-1 1 1,1-1-1,1 0 1,-1 0 0,1 8-1,0-6-1,0 0-1,1-1 1,0 1-1,0 0 0,1 0 1,0-1-1,0 1 1,0-1-1,1 0 1,0 0-1,0 1 0,0-2 1,1 1-1,0 0 1,0-1-1,9 8 0,15 24-2,-26-34 3,0 1-1,0 0 1,-1 0-1,0 0 1,1 1-1,-1-1 1,0 0 0,-1 0-1,1 0 1,-1 1-1,0-1 1,-1 7-1,1-10 2,1 2-1,0 0 1,0 0-1,0 0 1,0 0 0,0 0-1,0-1 1,1 1-1,-1-1 1,1 1-1,3 3 1,6 12 0,-6-10 0,1 1 0,0-1 0,0 0 0,1 0-1,0-1 1,1 0 0,0 0 0,0-1 0,0 0 0,0 0 0,12 5 0,69 48-22,4 6-2,-77-56 26,4 1 6,-1 2 0,25 18 0,-31-21-10,0 0 0,0-2 0,1 1 0,1-2 0,-1 0 1,1 0-1,29 6 0,-33-9 2,40 5-3,-40-7 4,0 1 0,0 0 0,21 6 0,-21-5-1,-1-1-1,1 0 1,0-1 0,11 1 0,12 1-2,129 11 17,-117-11 7,59-3 0,-41-2-7,-23 0 18,79-14-1,-51 5-9,-29 4-23,-1-1 0,75-26 0,-76 23 0,-30 9 0,0 0 0,0 0 0,0-1 0,0 0 0,0 0 0,-1-1 0,14-9 0,14-7 0,-25 15 0,-1 0 0,0 0 0,12-11 0,18-16 0,-27 24 0,0-2 0,16-17 0,-22 20 0,1 1 0,0 0 0,16-10 0,-14 11 0,-2-1 0,1 0 0,-1 0 0,7-7 0,75-73 0,-86 83 0,0-1 0,-1 1 0,1-1 0,-1 0 0,0 0 0,0 0 0,0 0 0,-1-1 0,0 1 0,1 0 0,-1-1 0,-1 1 0,1-8 0,0 9 0,0 1 0,-1-1 0,1 1 0,0-1 0,0 1 0,0-1 0,1 1 0,-1-1 0,3-2 0,-3 3 0,1 1 0,-1-1 0,0 0 0,0 0 0,1 1 0,-1-1 0,-1 0 0,1 0 0,0 0 0,0 0 0,-1 0 0,1 0 0,-1-1 0,0 1 0,1 0 0,-1 0 0,0 0 0,0 0 0,-1 0 0,1 0 0,0-1 0,-1 1 0,0-3 0,-2 0 0,2 3 0,0-1 0,0 1 0,-1 0 0,1 0 0,-1-1 0,1 1 0,-1 0 0,0 0 0,0 1 0,0-1 0,-4-2 0,-2 1 0,-18-6 0,25 8 0,0 1 0,1-1 0,-1 1 0,0-1 0,0 1 0,0-1 0,1 0 0,-1 1 0,0-1 0,0 0 0,1 1 0,-1-1 0,1 0 0,-1 0 0,1 0 0,-1 0 0,1 1 0,-1-1 0,1 0 0,0 0 0,-1 0 0,1 0 0,0-1 0,-1-1 0,-1 0 0,1 1 0,0-1 0,-1 1 0,0-1 0,1 1 0,-1-1 0,0 1 0,0 0 0,0 0 0,-1 0 0,1 0 0,0 1 0,-5-3 0,-10-10 0,6 1 0,8 8 0,0 1 0,-1 0 0,1 0 0,-1 0 0,0 0 0,0 1 0,0-1 0,-1 1 0,1 0 0,-1 0 0,0 1 0,1 0 0,-9-3 0,10 4 0,0 1 0,0-1 0,0 0 0,1 0 0,-1-1 0,0 1 0,0 0 0,-3-4 0,-18-6 0,-5 0 0,22 8 0,0 0 0,1 1 0,-1 0 0,0 0 0,0 0 0,-13 0 0,8 1 0,0 0 0,0-1 0,-16-4 0,15 2 0,0 2 0,0-1 0,-22 0 0,3 1 0,0-1 0,-37-9 0,0 0 0,25 3 0,-58-18 0,58 14 0,29 9 0,9 1 0,-1 1 0,-1 1 0,1-1 0,-14 0 0,-1 0 0,-39-8 0,45 6 0,-5 1-348,-33-10-2654,21-6-4822,24 12 5882,-20-19-5637,28 25 7233,0 0 0,0-1 0,0 1 0,0 0 1,1-1-1,-1 1 0,0 0 0,1-1 0,-1 1 0,1-1 0,0 1 0,-1-1 1,1 1-1,0-1 0,0 1 0,0-1 0,0 1 0,0-1 0,0 1 0,1-1 0,-1 1 1,0-1-1,1 1 0,0-2 0,10-12-1987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 1180,'-3'4'461,"0"0"0,0-1 0,-1 1 0,1-1 0,-1 0-1,-6 5 1,8-6-30,-1-1 0,1 1 0,0-1 0,0 1 0,-1 0 1,1 0-1,1 0 0,-1 0 0,0 0 0,0 0 0,1 1 0,-1-1 0,1 1 0,0-1 0,0 1 0,0-1 0,0 1 0,0 0 0,0-1 0,0 6 0,3-7-286,0 0 1,0 1-1,0-1 1,0 0-1,0 0 1,1 0 0,-1-1-1,0 1 1,0 0-1,1-1 1,-1 1-1,1-1 1,-1 0-1,3 0 1,-3 0-37,10 1 73,-1 0 1,0-1-1,0-1 0,14-2 0,19-1 31,195-7-272,-196 5-1417,68-18 0,43-21-9450,-105 32 9017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22 640,'4'-2'492,"0"1"0,0 0-1,0 0 1,0 0 0,0 0-1,1 1 1,-1-1 0,0 1 0,1 0-1,5 1 1,-6-1-129,0 1 1,0-1-1,0 0 0,0-1 0,0 1 1,-1 0-1,1-1 0,0 0 0,0 0 1,4-2-1,-3-2 921,7 2-209,-7 3-907,-1 1 0,1 1 0,0-1 0,-1 1 0,1-1-1,-1 1 1,1 1 0,-1-1 0,0 1 0,0-1 0,0 1-1,0 0 1,3 4 0,47 49 1333,-50-52-1387,1 3 27,0-1-1,-1 1 1,1 0 0,-1 0-1,-1 0 1,0 1 0,4 13-1,10 56 587,-15-67-633,1 11 27,0 1-1,-2 0 1,0-1 0,-2 1-1,0-1 1,-5 22 0,-3 47 152,5-46-161,-2 1 1,-15 60-1,14-82-114,1 0 0,2 1-1,0 0 1,0 24-1,3-42 2,1 1-1,-1 0 1,0-1-1,-1 1 0,1-1 1,-1 1-1,-1-1 0,1 0 1,-1 0-1,-5 8 0,6 6 127,1-5-790,1-15 642,0 0 1,0 0-1,0 0 1,-1 1 0,1-1-1,0 0 1,0 0-1,0 0 1,0 0-1,-1 1 1,1-1-1,0 0 1,0 0 0,0 0-1,-1 0 1,1 0-1,0 0 1,0 0-1,0 1 1,-1-1-1,1 0 1,0 0 0,0 0-1,-1 0 1,1 0-1,0 0 1,0 0-1,-1 0 1,1 0-1,0 0 1,0-1 0,-1 1-1,1 0 1,0 0-1,0 0 1,0 0-1,-1 0 1,1 0-1,0 0 1,0 0-1,0-1 1,-1 1 0,1 0-1,0 0 1,-1-4-436,0 1 1,1 0 0,-1 0-1,1 0 1,0 0 0,0 0-1,0-1 1,0 1 0,0 0-1,1 0 1,1-5 0,1-5-1291,0 0 1,-1-1-1,-1 1 0,0-1 1,-1-19-1,0 6 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1440,'49'-4'3632,"-45"3"-3139,-1 1 1,1-1 0,-1 0-1,0 0 1,0 0 0,1 0-1,-1 0 1,0-1 0,0 0-1,0 0 1,3-2 0,-2 1-82,1-1 1,-1 2-1,1-1 1,0 0 0,0 1-1,0 0 1,0 0-1,0 1 1,0-1 0,0 1-1,1 0 1,7 0-1,25-8 264,-7-1-363,61-11 1,-10 2-276,-20 7-19,-46 10-15,0-1 0,27-8 0,35-9-261,-58 15-431,9-5-3708,-27 9 2643,-18 2-3850,-19 5 2939,10 1 974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79 312,'0'37'9973,"0"-38"-9905,1 1 0,0-1 0,0 0 0,0 0 1,0 1-1,-1-1 0,1 1 0,0-1 0,0 1 0,0-1 0,0 1 1,1-1-1,-1 1 0,0 0 0,0 0 0,0-1 0,0 1 0,0 0 0,0 0 1,2 0-1,2 0 136,118-14 725,7-1-709,172-28-715,-190 29-1681,-66 6-380,-22 2-3455,-3 0 4504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161 101 628,'1'0'257,"0"-1"43,1 1 0,-1-1-1,0 1 1,1-1 0,-1 1 0,0-1-1,0 0 1,0 0 0,0 1 0,0-1-1,0 0 1,0 0 0,0 0 0,0 0-1,0 0 1,0-1 0,0 1 0,-1 0-1,1 0 1,0 0 0,-1-1 0,1 1 0,-1 0-1,0-1 1,1 1 0,-1 0 0,0-1-1,0 1 1,0 0 0,0-3 0,2 2-65,0 1 1,0-1 0,0 1-1,0-1 1,0 1 0,1 0-1,-1 0 1,0 0 0,4-1-1,38-8 189,0 3 0,69-4 0,-71 8-271,10-1 66,236-12 2511,-286 15-2668,-1 1 0,1 0 0,0 0 0,-1 0 0,1 0 0,0 0 0,-1 0 0,1 1 0,-1-1 0,1 0 0,0 1 0,-1-1 0,1 1 0,-1 0 0,0 0 0,1-1 0,-1 1 0,1 0 0,-1 0 1,0 0-1,2 2 0,-3-2-21,0 0 1,1 0-1,-1 1 1,0-1-1,0 0 1,0 0-1,0 0 1,0 1 0,0-1-1,0 0 1,-1 0-1,1 1 1,0-1-1,-1 0 1,1 0-1,-1 0 1,1 0-1,-1 0 1,1 0 0,-1 0-1,-1 2 1,-7 8 114,0 1 0,-2-1 1,-16 15-1,18-19-205,6-4 51,-1 1-1,1-1 0,0 1 1,0-1-1,0 1 0,1 0 1,-1 0-1,1 0 1,0 0-1,0 1 0,1-1 1,-1 1-1,1-1 1,0 1-1,0-1 0,0 1 1,1 0-1,-1-1 0,1 1 1,1 0-1,-1-1 1,0 1-1,1 0 0,0-1 1,0 1-1,4 8 0,2 2 1,-7-13-1,1 1 1,0-1-1,0 0 0,0 1 0,0-1 1,1 0-1,-1 0 0,0 0 0,1 0 0,0 0 1,-1 0-1,1-1 0,0 1 0,2 1 0,148 85-14,-67-46 32,-83-41-17,1 0 0,-1 0 0,1 0 0,-1 1 0,0-1 0,0 1 0,0 0 0,0 0 0,0-1 0,0 1 0,0 0 0,0 1 0,-1-1 0,1 0 0,-1 0 0,1 1 0,-1-1 0,0 1 0,0-1 0,0 1 0,-1-1 0,2 6 0,-3-7 4,0 1 0,-1-1 0,1 0 0,0 1 0,-1-1 0,1 0 0,-1 0 0,1 0 0,-1 0 0,0 0 0,1 0 0,-1-1 0,0 1 1,0 0-1,0-1 0,1 0 0,-4 1 0,-40 9 15,-92 6-17,-66 11-104,-82 9-1929,86-14-2631,195-21 4575,-8 1-809,1 0 0,-1-1 1,0 0-1,1-1 1,-1 0-1,1-1 1,-1 0-1,-15-4 1,16-2-1070,20 0 168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28 600,'5'-12'3069,"7"-4"10006,-9 19-12932,0 0 0,0 0 0,0 0 1,-1 0-1,0 0 0,5 7 0,-6-7-58,3 3 19,-1 1-1,-1-1 1,1 1-1,-1-1 0,0 1 1,0 0-1,-1 0 1,0 0-1,0 0 0,0 0 1,-1 0-1,0 0 1,-2 10-1,-8 42 362,8-45-375,0 0 0,-1 0 0,0 0 0,-1 0 0,-8 19 1,7-22-56,1 0 0,0 0 0,1 0 0,-3 18 0,5-20-26,-1 0-1,0 0 1,0-1 0,-1 1 0,0-1 0,0 0 0,-10 16 0,12-22-14,-1 1 0,0-1 0,1 1 0,0 0 0,0-1 1,-1 1-1,2 0 0,-1 0 0,0 0 0,1 0 1,-1 0-1,1 0 0,0 0 0,0 0 0,0 0 0,1 4 1,-1 5-68,0-11-120,-15 6-3158,7-8 1878,0 0 1,0-1-1,0 0 1,1 0-1,-1-1 1,1 0-1,-9-4 0,12 1-760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3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57 1012,'0'-1'378,"0"1"-1,1-1 1,-1 0 0,0 0-1,0 0 1,0 0 0,0 0-1,-1 0 1,1 0 0,0 0-1,0 0 1,0 0 0,-1 1-1,1-1 1,-1-1 0,-6-2-9,0 1 0,0 1 0,0-1 0,0 1-1,-1 0 1,1 1 0,-1-1 0,1 1 0,-12 1 0,-19-7 641,-153-8 4173,161 16-4875,0 1 1,0 1-1,0 1 0,0 2 1,-39 13-1,27-11-207,34-7-79,-1 0 1,1 1 0,0-1 0,0 2 0,-10 3 0,-14 8 49,9-5-37,1 1-1,0 1 1,1 1-1,0 1 1,1 0 0,-22 21-1,18-15-12,17-14-18,1 0 0,0 1 0,-1-1 0,2 1 1,-1 0-1,-7 12 0,-3 6 2,9-14-9,0 0-1,1 1 1,-6 12 0,11-21 2,0 1 0,0 0 1,0 0-1,1 0 0,-1 0 1,0 1-1,1-1 0,0 0 1,0 0-1,0 0 0,0 0 1,1 0-1,-1 0 0,1 0 0,-1 0 1,3 6-1,4 5 7,-4-10-5,-1-1 0,0 2 0,0-1 0,0 0 1,-1 0-1,0 1 0,1-1 0,0 7 0,-2-9 0,1 0-1,-1-1 1,1 1-1,0 0 1,0-1 0,0 1-1,0-1 1,0 1-1,0-1 1,1 1 0,-1-1-1,0 0 1,1 0-1,-1 1 1,1-1-1,-1 0 1,1 0 0,-1-1-1,1 1 1,0 0-1,-1 0 1,1-1 0,0 1-1,2 0 1,50 11 15,-29-8 6,0-2 0,0 0 0,38-3 0,-30-4 18,0-1-1,0-1 0,0-2 0,-1-1 1,-1-2-1,0-1 0,47-27 0,-74 37-35,0 0-1,0 0 1,1-1-1,-2 1 1,1-1-1,0 0 1,3-6-1,-3 5 2,0 0-1,0 1 1,1-1-1,8-6 0,-4 3 19,0 0-1,0-1 1,-1 1-1,0-2 0,-1 1 1,0-1-1,-1 0 0,1-1 1,-2 1-1,7-17 1,-8 0 140,-4 25-119,0-1 0,0 1 0,0 0 0,0 0 0,0 0 0,0-1 0,1 1 0,0 0 0,-1 0 0,1 0 0,0 0 0,0 0 0,0 0 0,0 0 0,0 0 0,0 0 0,3-2 0,1-3 89,-3 5-86,0 0 0,-1-1 0,1 1 0,0 0 0,1 0 0,-1 0 0,0 1 0,0-1 0,1 0 0,-1 1 0,5-3 0,-2 3-7,-4 1-36,-1 0 0,0 0-1,0 0 1,1 0 0,-1 0 0,0 0 0,1 0 0,-1 0 0,0 0 0,0 0 0,1 0 0,-1 0 0,0 0 0,1 0 0,-1 0-1,0-1 1,0 1 0,1 0 0,-1 0 0,0 0 0,0-1 0,0 1 0,1 0 0,-1 0 0,0 0 0,0-1 0,0 1-1,0 0 1,0 0 0,1-1 0,-1 1 0,0 0 0,0-1 0,0 1 0,0 0 0,0 0 0,0-1 0,0 1 0,0 0-1,0-1 1,3-3 52,1 1-1,-1-1 1,1 1-1,0 0 1,0 0-1,0 0 1,1 0-1,-1 1 0,1 0 1,8-4-1,-13 6-45,1 1 0,-1-1-1,0 0 1,1 0-1,-1 0 1,1 0-1,-1 0 1,0 0 0,1 0-1,-1-1 1,1 1-1,-1 0 1,0 0-1,1 0 1,-1 0 0,0 0-1,1-1 1,-1 1-1,0 0 1,1 0 0,-1 0-1,0-1 1,1 1-1,-1 0 1,0-1-1,1 1 1,-1 0 0,0-1-1,0 1 1,0 0-1,1-1 1,-1 1-1,0 0 1,0-1 0,0 1-1,0 0 1,0-1-1,0 1 1,0-1 0,0 1-1,0 0 1,0-1-1,0 1 1,0-1-1,0 1 1,0 0 0,0-1-1,0 1 1,0-1-1,0 1 1,-1-1-1,1 0 846,0 30-95,0-29-758,1 61 503,-3 0 0,-11 66 1,-28 150-163,31-206-269,-24 87 112,27-110-121,3 1-1,0 52 0,4-100-59,0 5 93,0-6-111,0-1 0,0 1-1,0-1 1,0 1 0,0-1 0,-1 1 0,1-1-1,0 1 1,0-1 0,-1 1 0,1 0-1,0-1 1,-1 1 0,1-1 0,0 1-1,-1 0 1,1-1 0,-1 1 0,1 0-1,0-1 1,-1 1 0,1 0 0,-1 0 0,1 0-1,-1-1 1,1 1 0,-1 0 0,0 0-1,-23-4-1529,-7-3-1734,15 0 760,0 0-1,-1 1 0,1 0 0,-20-2 0,4-1-1610,28 3 1723,4-1 386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4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57 1272,'55'-7'9646,"-32"7"-8458,-14 0-209,-18 0-475,7 0 1339,-25 0 1111,-24 0 2393,49 0-5243,5-1-109,15 0-76,3 2 1422,-17-2-1321,30-10 45,0 3 0,1 0-1,0 2 1,53-2 0,-56 5-83,-27 2 33,0 0-1,1 0 0,-1 0 1,1 1-1,-1 0 0,0 0 1,1 1-1,-1-1 0,1 1 1,-1 0-1,6 2 0,46 13 287,-49-12-251,9 6 95,0 0 0,21 17 0,-36-25-123,-1 0 0,1 0 0,-1 1 0,0-1 0,1 1 0,-1 0 0,0-1 0,-1 1 0,1 0 0,0-1 0,-1 1 0,1 0 0,-1 0 0,0-1 0,0 1 0,0 0 0,-1 5 0,1 1 28,-1-6-37,1-1-1,-1 0 0,0 0 0,1 0 0,-1 0 0,0 0 0,0 0 0,0 0 0,0-1 0,-1 1 0,1 0 0,0 0 0,-1-1 0,1 1 0,-1-1 0,0 1 0,-2 1 0,-11 12 64,10-9-58,0-1-1,0 1 1,0-1 0,-1-1-1,0 1 1,0-1-1,0 0 1,-8 4 0,-15 11 21,25-16-34,-1 0-1,1 0 1,-1-1-1,1 1 1,-1-1-1,-5 2 1,-21 10 32,18-7-25,-1-1 0,0-1 1,-23 6-1,29-9-6,-15 11-4,21-13 122,16-8-2,8-2-97,0 2-1,40-11 1,-43 14-15,2 1-5,0 1 0,1 1 1,-1 1-1,1 1 0,33 4 0,-36-1 2,0 1 0,0 0 1,-1 2-1,0 0 0,0 1 0,23 13 1,-38-18-8,0-1 0,-1 1 0,1 0 0,-1 0 0,0 0 0,1 0 1,-1 0-1,0 1 0,0-1 0,-1 1 0,1-1 0,0 1 0,-1 0 1,0-1-1,1 1 0,0 4 0,0 2 8,-1-1 1,1 0-1,-2 1 0,1 13 1,-2-20 1,1 0 0,-1 0 0,1 1 0,-1-1 1,0 0-1,0 0 0,0 0 0,0 0 0,0 0 0,-1 0 1,1 0-1,0-1 0,-1 1 0,0 0 0,1-1 1,-1 1-1,0-1 0,0 1 0,-3 1 0,-4 3 54,-1-1 0,1 0 0,-14 4-1,-10 0 43,0 0 0,-1-3 0,-43 4 0,41-8-77,-1-2 0,0-2 0,-63-10 1,60 6-677,0 1-1,-73 2 1,-60 19-6480,122-8 154,-67 18 1,82-13 4138,8 1 520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4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1812 58 464,'4'-1'758,"0"0"0,0 0 1,0 0-1,0 0 0,0-1 0,0 1 0,-1-1 1,1 0-1,3-3 0,0 2-404,22-4 597,35-15 328,-48 21-600,-13 1 186,-14 0-106,6 0-235,5-1-413,-1 1 0,1 0 0,-1 0 0,0 0 0,1-1 0,-1 1 0,1 0 0,-1 0 0,1 0 0,-1 0 0,0 0 0,1 0 0,-1 0 0,1 0 0,-1 1 0,0-1 0,1 0 0,-1 0 0,1 0 0,-1 1 0,1-1 0,-1 0 0,1 0 0,-1 1 0,1-1 0,-1 0 0,1 1 0,-1-1 0,1 1 0,0-1 0,-1 1 0,1-1 0,0 1 0,-1 1 1337,-11-1-431,12 0-918,-1-1 0,1 0 0,-1 0 0,1 0-1,-1 1 1,1-1 0,-1 0 0,1 0 0,0 0 0,-1 0-1,1 0 1,-1 0 0,1 0 0,-1 0 0,1 0-1,-1 0 1,1 0 0,-1 0 0,1 0 0,-1-1 0,1 1-1,-1 0 1,1 0 0,-1 0 0,1-1 0,0 1 0,-2-1-1,0 0 45,-1 1 0,-1-1-1,1 0 1,0 1 0,0 0 0,0 0-1,0 0 1,0 0 0,0 0-1,-4 2 1,-6-1 30,-162 13 571,109-7-494,-99 8 712,25-5-347,90-5-466,-142 14 192,-8-5-82,-45 1 330,112-8-332,-18-3 67,10-1-135,17-1-100,67-3-30,37-2-66,17 0-16,15 2 73,14-7-377,4-9-3556,18-8-3901,-44 23 6946,-1 0 0,1 0 0,0-1 0,-1 0 0,1 0 0,-1 0 1,0 0-1,0 0 0,0 0 0,-1-1 0,1 1 0,-1-1 0,1 0 0,-1 0 0,2-7 0,7-3-1254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4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14 1072,'-6'0'-25,"-7"0"10089,9 0-8965,2 0-146,12 0 3144,-56 0-1837,44 0-1876,27-8 1009,-25 8-1357,0-1 0,0 1 1,0 0-1,0 0 0,0 0 1,0-1-1,0 1 1,0 0-1,0 0 0,-1-1 1,1 1-1,0 0 1,0 0-1,0 0 0,0-1 1,0 1-1,-1 0 0,1 0 1,0 0-1,0 0 1,0-1-1,-1 1 0,1 0 1,0 0-1,0 0 0,-1 0 1,1 0-1,0 0 1,0 0-1,0 0 0,-1 0 1,1 0-1,0 0 0,0 0 1,-1 0-1,1 0 1,0 0-1,0 0 0,-1 0 1,1 0-1,0 0 0,0 0 1,-1 0-1,1 0 1,-19 6 254,-7 1-115,19-6-163,0 0 1,-1 0 0,1 1 0,0 0-1,-8 3 1,-20 5 5,-53 14-16,53-13-7,18-6 0,-66 22-19,75-23 16,-1 0 0,1 0 1,0 1-1,0 1 1,0-1-1,-12 13 0,6-5-4,-2 0-1,-31 19 1,-15 12 1,38-24 16,2 1 0,0 1 0,-37 49 0,19-17 29,24-35-17,1 2-1,0 0 1,2 1-1,0 0 1,-12 31-1,24-46-16,-1 0-1,2 0 0,-1 0 0,1 0 0,0 0 0,1 11 0,0 1-273,-1-18 39,13 5-6104,2 9-6105,-9-7 10517,-15-1 228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07:3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64,'0'0'81,"0"0"-1,0 0 1,0 0-1,0 1 1,0-1 0,0 0-1,0 0 1,0 0-1,0 0 1,0 1 0,0-1-1,1 0 1,-1 0-1,0 0 1,0 0 0,0 1-1,0-1 1,0 0-1,0 0 1,0 0 0,0 0-1,0 0 1,0 1-1,1-1 1,-1 0 0,0 0-1,0 0 1,0 0-1,0 0 1,0 0 0,1 0-1,-1 0 1,0 1-1,0-1 1,0 0 0,0 0-1,1 0 1,-1 0-1,0 0 1,0 0 0,0 0-1,0 0 1,1 0-1,-1 0 1,0 0 0,0 0-1,1 0 1,10-5 5111,4-1-4316,-11 7-705,-4-2-159,-1 1 0,1 0 0,0 0 0,0 0 0,-1 0 0,1 0 0,0 0 0,0 0 0,-1-1 0,1 1 0,0 0 0,0 0 0,-1 0 0,1-1 0,0 1 0,0 0 0,0 0 0,0-1 0,-1 1 0,1 0 1,0 0-1,0-1 0,0 1 0,0 0 0,0 0 0,0-1 0,0 1 0,0 0 0,0-1 0,0 1 0,0-1 0,3 2 57,-1-1 0,1 1-1,0-1 1,0 1 0,0 0 0,-1 0-1,1 0 1,0 0 0,2 2 0,2 0 119,-16-8 43,2 1 1153,7 4-1369,-1 0-1,1 0 1,0 0 0,0-1-1,0 1 1,0 0 0,-1 0-1,1 0 1,0 0 0,0 0-1,0 0 1,0 0 0,0 0-1,-1-1 1,1 1 0,0 0-1,0 0 1,0 0 0,0 0-1,0 0 1,0-1 0,0 1 0,0 0-1,0 0 1,-1 0 0,1-1-1,0 1 1,0 0 0,0 0-1,0 0 1,0 0 0,0-1-1,0 1 1,0 0 0,0 0-1,0 0 1,0-1 0,1 1-1,-1 0 1,0 0 0,0 0-1,0 0 1,0-1 0,0 1-1,0 0 1,0 0 0,0 0 0,0 0-1,1 0 1,-1-1 0,0 1-1,0 0 1,0 0 0,0 0-1,0 0 1,1 0 0,-2 0 7,1 1 1,-1-1 0,0 0 0,1 1 0,-1-1 0,0 0 0,1 0 0,-1 0-1,0 1 1,0-1 0,1 0 0,-1 0 0,0 0 0,0 0 0,1 0-1,-1 0 1,0 0 0,1 0 0,-2-1 0,15 5 306,15 3 724,5 1-269,-32-7-763,0-1-1,0 1 0,0-1 1,0 1-1,0-1 1,0 0-1,0 0 0,0 0 1,1 0-1,-1 0 1,0 0-1,0 0 1,0 0-1,0 0 0,0 0 1,1 0-1,-1-1 1,0 1-1,0 0 0,0-1 1,1 0-1,15-3 111,146 15 2087,-145-12-2058,-11 1-110,0-1 0,0 1-1,0 0 1,0 0 0,0 1 0,-1 0-1,1 0 1,7 3 0,-11-3-33,0 0 1,0 0-1,0-1 0,0 1 1,0-1-1,0 0 0,0 0 1,5 0-1,12 1 12,-14 1-19,0-1-1,0-1 0,0 1 1,0-1-1,9-1 1,-9 1-2,0 0 1,0 0 0,0 0 0,0 0 0,10 3 0,-6-1 2,1 0 1,0-1-1,-1-1 1,1 0-1,18-2 1,10 0 56,5 2 9,-1 1 80,61-7 0,-72 3-88,47 0 0,-39-3 86,-27 5-79,-1 0-1,1-1 1,19-6-1,19-4 44,79 3-207,-127 8 136,19-3 129,0 1 0,33-1-1,145-13 2522,-198 17-2656,-1 0 0,0 0 0,1 0 0,-1 0 0,0 0 0,1-1 0,-1 1 0,0 0 0,1-1 0,-1 1 0,0-1 0,1 1 0,-1-1 0,1-1 0,9-3 395,-5 4-341,-7 3-59,-4 8 1368,18-15 433,-1 0-1676,-12 5-158,0 0 0,1 0 0,-1 0 0,0 0 0,0 0 0,0 0-1,0-1 1,0 1 0,1 0 0,-1 0 0,0 0 0,0 0 0,0 0-1,0 0 1,0 0 0,1 0 0,-1 0 0,0 1 0,0-1 0,0 0-1,0 0 1,0 0 0,1 0 0,-1 0 0,0 0 0,0 0 0,0 0-1,0 0 1,0 0 0,0 0 0,1 1 0,-1-1 0,0 0 0,0 0-1,0 0 1,0 0 0,0 0 0,0 0 0,0 1 0,0-1 0,0 0-1,0 0 1,0 0 0,0 0 0,0 0 0,0 1 0,0-1 0,0 0-1,0 1 127,-1-1-538,-105 12-4567,87-8 2238,1-1 1,0 2-1,0 1 1,1 0-1,-20 10 1,-33 11-1941,12-10 2289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3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1200,'0'0'2916,"-15"8"309,10-5-2976,-1-1 1,1 0 0,-1 0 0,1-1-1,-1 0 1,-7 1 0,-15 4 161,19-2-185,18-3-73,-1 0 269,-16 3 602,-3-2-740,-9 2 680,17-1-304,12 1 83,-11 10 5163,-11-14-5400,9-1-422,0 1 0,1 0 1,-1 0-1,0 0 0,0 0 0,0 1 0,1 0 0,-1 0 0,0 0 0,-4 2 0,6-3-72,1 1 0,-1-1-1,1 1 1,-1-1 0,1 0-1,-1 1 1,1-1 0,-1 0 0,1 0-1,-1 0 1,0-1 0,-2 1-1,-3-1 33,-45 8 475,-8 0 3371,100-7-3146,-21 0-672,-1 1-1,1 1 0,-1 0 0,20 6 0,-27-6-39,1 0 0,-1-1 1,20-1-1,16 2 145,-28 1-39,0-2-1,25 0 0,28 2 328,-30 0 130,81-3 0,-45-2-203,-25 9 132,16-11-129,-46 2-247,-1 1 0,1 0 0,-1 2 1,32 5-1,18-5 189,-72-1-332,0 0 0,0 0 0,0 0 0,0 0 0,-1 0 1,1 0-1,0 0 0,0 0 0,0 0 0,0 0 0,0 0 1,0 0-1,0 0 0,0 0 0,0 0 0,0 0 0,0 0 0,0 0 1,-1 0-1,1 0 0,0 1 0,0-1 0,0 0 0,0 0 1,0 0-1,0 0 0,0 0 0,0 0 0,0 0 0,0 0 1,0 0-1,0 0 0,0 0 0,0 0 0,0 1 0,0-1 1,0 0-1,0 0 0,0 0 0,0 0 0,0 0 0,0 0 1,0 0-1,0 0 0,0 0 0,0 0 0,0 0 0,0 1 1,0-1-1,0 0 0,0 0 0,0 0 0,0 0 0,0 0 0,0 0 1,1 0-1,-1 0 0,0 0 0,0 0 0,0 0 0,0 0 1,0 0-1,0 0 0,0 0 0,-12 4 327,2-5-37,12-4-270,4 4-25,-14 1 0,-74-3-89,2 0-1526,1 8-3572,70-5 3438,-1 1 0,1-2 0,0 1 0,-10-3 0,9 2-433,1 0 1,-1 0-1,1 1 0,-11 1 0,-1 4-902,17-4 662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4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30 248,'-1'0'365,"-1"0"0,1-1 0,-1 1 0,1 0 0,0 0-1,-1-1 1,1 1 0,0-1 0,0 1 0,-1-1 0,1 0 0,0 0 0,0 1 0,0-1 0,0 0-1,0 0 1,0 0 0,0 0 0,-1-1 0,2 1-166,1 0 1,-1 0-1,1 1 1,-1-1-1,1 0 1,-1 1-1,1-1 0,0 0 1,-1 1-1,1-1 1,0 1-1,0-1 1,-1 1-1,1-1 0,0 1 1,0 0-1,0-1 1,0 1-1,-1 0 1,1 0-1,2-1 1,22-3 2343,-14 4-2395,3 0 165,-1 0 0,0 0 0,1 2 0,-1-1 0,0 2 0,21 6 0,122 40 3049,-102-34-2531,-1 2 1,-1 2 0,59 31 0,-67-22-423,-35-21-352,1 0 1,0-1-1,1 0 1,0 0-1,0-1 1,22 6-1,-23-9-37,18 4 17,-27-6-30,0 0 0,-1 0 0,1 0-1,0 0 1,0 0 0,-1 1 0,1-1-1,0 0 1,-1 0 0,1 1 0,0-1 0,-1 1-1,1-1 1,0 1 0,-1-1 0,1 1-1,-1-1 1,1 1 0,-1-1 0,1 1-1,-1 0 1,1 0 0,-1-1-4,0 0-1,0 1 1,0-1 0,0 0 0,0 0 0,0 1-1,1-1 1,-1 0 0,0 0 0,0 0 0,0 1-1,0-1 1,0 0 0,0 0 0,1 0-1,-1 1 1,0-1 0,0 0 0,0 0 0,0 0-1,1 0 1,-1 0 0,0 1 0,0-1 0,0 0-1,1 0 1,-1 0 0,0 0 0,0 0-1,0 0 1,1 0 0,-1 0 0,0 0 0,0 0-1,1 0 1,-1 0 0,0 0 0,0 0 0,1 0-1,-1 0 1,0 0 0,0 0 0,0 0-1,1 0 1,-1-1 0,17-6 164,-14 6-176,0 0-1,-1-1 1,1 1-1,-1-1 0,0 0 1,1 0-1,-1 0 1,0 0-1,2-3 0,3-14-1021,-7 18 837,1 0 1,0 0 0,0 0 0,-1 0 0,1 0 0,-1 0 0,1 0 0,-1 0 0,0 0 0,1-1 0,-1 1 0,0 0-1,0 0 1,0 0 0,0 0 0,0-1 0,0 1 0,0 0 0,0 0 0,0 0 0,0 0 0,-1-1 0,1 1 0,0 0-1,-2-1 1,0 0-346,0 0-1,-1 0 0,1 1 0,-1-1 0,0 1 0,1 0 0,-1-1 1,0 1-1,0 1 0,0-1 0,0 0 0,0 1 0,0-1 1,1 1-1,-1 0 0,-4 0 0,-2 0-461,1 1 0,-1 0 0,0 0 0,1 1 0,-13 4 0,-15 7-1084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4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17 1068,'14'-8'1171,"4"-1"8294,-13 15-5130,-4 5-4367,0 17 930,-1-11-673,0 0 1,0 0-1,-2 0 0,0 0 1,-7 28-1,-83 208 416,80-222-560,-45 93 247,2-7-37,7-3-117,48-113-173,-1 0-1,1 0 1,0 0-1,0 0 1,-1 0-1,1 0 1,0 0-1,-1 0 1,1 0-1,-1-1 1,1 1-1,-1 0 1,0 0-1,1 0 1,-1-1-1,0 1 1,1 0-1,-1-1 1,0 1-1,0-1 0,0 1 1,0-1-1,1 1 1,-3 0-1,-7 3-3,10-4-2,0 1 0,0-1 1,-1 0-1,1 1 0,0-1 0,0 1 0,0-1 0,0 0 0,0 1 0,-1-1 1,1 1-1,0-1 0,0 0 0,0 1 0,0-1 0,0 1 0,0-1 1,0 0-1,0 1 0,1-1 0,-1 1 0,0-1 0,0 0 0,0 1 0,0-1 1,0 0-1,1 1 0,-1-1 0,0 1 0,10-6-149,-9 5 84,0 0 0,0 0-1,-1-1 1,1 1 0,0 0-1,-1-1 1,1 1 0,0 0-1,-1-1 1,1 1 0,-1-1-1,1 1 1,-1-1 0,1 1-1,-1-1 1,1 0 0,-1 1 0,1-1-1,-1 0 1,0 1 0,1-1-1,-1 0 1,0 1 0,1-1-1,-1 0 1,0 0 0,0 1-1,0-1 1,0 0 0,0 0-1,0 1 1,0-1 0,0 0-1,0 0 1,0 0 0,0-3-416,1 0 0,0 0 1,0-1-1,0 1 1,1 1-1,-1-1 1,1 0-1,3-4 1,4-12-1881,-8 15 1618,1-1 1,-1-1 0,0 1 0,-1 0 0,0-12 0,0 13 368,0 0 1,0 0 0,1 0-1,-1-1 1,1 1-1,0 0 1,0 0 0,1 0-1,2-5 1,8-13-1217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93 496,'44'-10'2516,"-32"8"-1039,1-1 0,-1 0 0,-1-1 0,22-9 1,-27 11-1237,0 0 0,-1 0 0,1 1 0,0-1 0,1 1 0,-1 0 1,0 1-1,0 0 0,0 0 0,0 0 0,7 2 0,11-1 323,329-1 1244,-351 0-1799,-2-1-44,0 0 0,0 0 1,0 0-1,-1 0 0,1 1 0,0-1 0,-1 0 0,1 0 0,0 0 0,-1 0 1,1 1-1,-1-1 0,1 0 0,-1 0 0,0 1 0,1-1 0,-1 0 1,0 1-1,1-1 0,-1 1 0,0-1 0,0 1 0,0-1 0,1 1 1,-1 0-1,0-1 0,0 1 0,0 0 0,0 0 0,0 0 0,0-1 1,1 1-1,-1 0 0,0 0 0,0 0 0,-1 1 0,0-1-70,0-1 0,1 1 0,-1 0 0,0-1 0,1 1 0,-1 0 0,0-1 0,1 0 0,-1 1 0,1-1-1,-1 0 1,1 0 0,-2-2 0,2 3 81,1 0 0,0 0 0,0 0 0,0 0 0,0 0 0,0-1 1,0 1-1,0 0 0,0 0 0,0 0 0,0 0 0,0-1 0,0 1 0,-1 0 0,1 0 0,0 0 0,0-1 0,0 1 0,0 0 0,1 0 0,-1 0 0,0 0 0,0-1 0,0 1 0,0 0 0,0 0 0,0 0 0,0 0 1,0-1-1,0 1 0,0 0 0,0 0 0,1 0 0,-1 0 0,0 0 0,0-1 0,0 1 0,0 0 0,0 0 0,0 0 0,1 0 0,-1 0 0,0 0 0,0 0 0,0 0 0,0 0 0,1 0 0,-1 0 0,0 0 1,0-1-1,0 1 0,1 0 0,-1 0 0,7-7-3089,-43 2-3477,34 4 6478,-23 0-1331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18 696,'23'-4'1559,"17"-9"14380,-37 15-17521,-3 9 2377,0-8-687,-1-1 0,1 1 0,0-1 0,0 1 1,0-1-1,0 1 0,0-1 0,1 1 0,-1-1 0,1 1 0,-1-1 0,1 1 0,0-1 1,0 0-1,0 1 0,1-1 0,1 3 0,2 0 54,0 0 0,-1 1 0,1 0 0,-1-1 0,0 1 0,-1 1 0,1-1 0,-1 0 0,-1 1 1,1-1-1,-1 1 0,0 0 0,-1 0 0,0 0 0,0 0 0,0 0 0,-1 0 0,0 0 0,0 0 0,-1 0 0,0 0 0,0 0 0,0 0 0,-1 0 0,-4 10 0,-47 117 1240,27-75-660,-60 99-1,36-70-321,-64 133 166,90-164-528,24-55-54,-1 0 0,1-1-1,-1 1 1,1 0 0,-1 0-1,1 0 1,0 0 0,0 0 0,0 0-1,0-1 1,0 1 0,1 3-1,-1 4 95,0-8-35,15-8 173,6-14-145,-16 17-239,-1 0 1,0 0 0,0-1-1,0 1 1,0-1-1,-1 0 1,0 1-1,0-2 1,0 1 0,3-8-1,0-4-738,-3 12 411,-1 0 1,0 0-1,0 0 1,0-1-1,-1 1 1,1 0 0,-1-1-1,-1 1 1,1-1-1,-1 1 1,0-1-1,0 1 1,-1-8-1,-2 6-702,1-1 0,-1 1 0,0-1 0,-1 1 0,0 0 0,0 0 0,0 0 0,-1 0 0,0 1 0,-9-9 0,-5-4-1176,15 3 293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36 340,'0'0'13550,"13"9"-11415,14-2-1512,1 0 0,0-2 0,0-1 0,38 0 0,25-2-172,-38 0-241,57-5-1,-70 0-163,-20 3-69,0-2 0,-1 0 0,21-6 0,-20 3-266,27-9-1068,-23-3-2300,-22 15 2487,1 0 1,0 1-1,-1-1 1,1 1-1,0 0 1,0-1-1,0 1 0,0 0 1,4 0-1,-3 0 1348,8-5-2117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25 996,'7'0'973,"1"0"-1,-1-1 1,1 0-1,-1 0 1,1 0-1,-1-1 1,0 0-1,8-3 1,-14 4-603,0 1 0,0-1 0,0 1 0,0-1 0,0 1 0,1 0 0,-1 0 0,0 0 0,0 0 0,0 0 0,1 0 0,-1 0 1,2 0-1,4 0-131,2-2-96,0 0 0,0 0 1,0 1-1,0 0 1,0 1-1,0 0 0,16 1 1,3 0 45,23-1 241,0 3-1,60 10 1,-105-12-315,0 1 0,-1 0 0,1 0 0,-1 1 0,1-1 0,-1 1 0,6 5 0,-8-7-43,-1 1-1,0-1 1,0 1 0,0-1 0,-1 1 0,1 0 0,0 0-1,-1 0 1,1 0 0,-1 0 0,1 0 0,-1 0-1,0 1 1,0-1 0,0 0 0,0 1 0,1 4 0,-3-5-11,1 1 0,-1-1 0,0 1 0,1-1 0,-1 1 0,0-1 0,0 0 0,-1 1 0,1-1 1,0 0-1,-1 0 0,1 0 0,-1 0 0,0 0 0,0 0 0,0 0 0,0-1 0,0 1 1,0-1-1,0 1 0,-4 1 0,2 0 33,0-1 0,0 1 0,0 1 1,1-1-1,-7 7 0,2-1 15,0 0-1,0 0 1,-1-1 0,0 0-1,-1-1 1,0 0 0,0 0-1,-17 8 1,-27 21 174,41-26-231,0-1 0,0-1 0,-23 12 0,33-19-43,-1 0 0,1 1 0,0 0 0,0-1 0,0 1 0,0 1 1,0-1-1,0 0 0,0 1 0,1-1 0,-5 6 0,3-4-3,3-3-7,1-1-1,-1 1 1,1-1-1,-1 1 1,1-1-1,-1 1 1,1-1-1,0 1 1,-1 0 0,1-1-1,0 1 1,-1 0-1,1-1 1,0 1-1,0 0 1,0-1 0,-1 1-1,1 0 1,0 0-1,0-1 1,0 1-1,0 0 1,0 1-1,0-1-16,17 1 22,-1 0-1,0 1 1,25 9-1,-6-3-15,-23-5 15,0-1 0,0 2 0,0-1-1,0 2 1,-1 0 0,0 0 0,0 1 0,-1 0 0,0 1 0,16 16 0,-22-20-1,-1 1 1,0-1-1,0 1 1,-1 0-1,1 0 1,-1 0 0,0 0-1,-1 0 1,1 1-1,-1-1 1,0 0-1,0 1 1,-1-1-1,1 1 1,-1-1-1,-1 1 1,1-1-1,-2 9 1,-1-3-6,2-7 4,0-1 0,0 1 0,0 0 1,0 0-1,-1 0 0,0-1 0,1 1 1,-1-1-1,-1 0 0,1 1 1,-4 3-1,-9 9 41,11-11-12,0 0 0,-1-1 0,0 1 0,0-1 0,0 0 0,0 0 0,-8 3 0,-22 9 135,11-5-77,-1-1 0,-45 12 0,47-17-178,1-1 0,-1-1 0,-1-1 1,1-1-1,0 0 0,0-2 0,-44-7 0,30 1-511,20 4-106,0-1-1,0 0 1,-20-8-1,-36-21-4613,72 32 5155,0 1 0,0 0 0,0-1 0,0 1 0,0-1 0,1 1 0,-1-1 0,0 1 0,0-1 0,1 1 0,-1-1 0,0 0 0,1 0-1,-1 1 1,1-1 0,-1 0 0,1 0 0,-1 1 0,1-1 0,-1 0 0,1 0 0,0 0 0,0 0 0,-1 0 0,1 0 0,0 0 0,0 0 0,0 0-1,0 1 1,0-1 0,0 0 0,0 0 0,1-1 0,0-1-498,1 0 0,-1 0 0,1 0-1,0 1 1,0-1 0,0 1 0,4-4 0,1-1-356,6-8-846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32 420,'0'0'79,"0"-1"1,1 1-1,-1-1 1,0 1-1,0-1 1,0 1-1,0 0 0,1-1 1,-1 1-1,0 0 1,0-1-1,1 1 0,-1 0 1,0-1-1,0 1 1,1 0-1,-1-1 0,0 1 1,1 0-1,-1 0 1,1-1-1,-1 1 1,0 0-1,1 0 0,-1 0 1,1 0-1,-1 0 1,0-1-1,1 1 0,-1 0 1,1 0-1,15-12 13674,-27 4-12079,7 5-834,8 5 772,-1 0-1550,-3-2 61,1 0 0,-1 1 0,1-1 0,0 1 0,-1-1 0,1 0 1,-1 1-1,1 0 0,-1-1 0,1 1 0,-1-1 0,1 1 0,-1-1 1,0 1-1,1 0 0,-1-1 0,0 1 0,0 0 0,1 0 0,-1-1 1,0 1-1,0 0 0,0-1 0,0 1 0,0 0 0,0 0 0,0-1 0,0 1 1,0 0-1,0 0 0,0-1 0,-1 1 0,1 1 0,-1 7 218,0 0 0,0 0 0,-1-1 0,0 1 0,0 0 0,-1-1 0,0 1 0,-1-1 0,0 0 0,-5 8 0,3-4-80,-7 16 375,-11 39 1,15-39-193,-24 47 1,24-59-329,1 0-1,0 1 0,1 0 1,0 0-1,1 0 0,2 1 1,-1 0-1,-2 30 0,6-36-53,0-1 1,-1 0-1,0 0 0,-1-1 0,-5 15 0,-2 9 23,7-22-83,0-1 0,1 0 0,1 0-1,-1 17 1,2-26-2,0-1 0,-1 1 0,1 0 0,-1 0 0,1-1 0,-1 1 0,0 0 0,0-1 0,1 1 0,-1-1 0,0 1 0,0-1 0,-1 1 0,1-1 0,0 0 0,0 1 0,-3 0 0,-2 5 0,4 0 0,2-8-63,0 1 1,0 0-1,0 0 0,0-1 0,-1 1 1,1 0-1,0 0 0,0-1 1,0 1-1,0 0 0,0 0 1,-1-1-1,1 1 0,0 0 0,0 0 1,0 0-1,-1-1 0,1 1 1,0 0-1,0 0 0,-1 0 1,1 0-1,0 0 0,0 0 0,-1-1 1,1 1-1,0 0 0,0 0 1,-1 0-1,1 0 0,0 0 1,-1 0-1,1 0 0,0 0 0,0 0 1,-1 0-1,1 0 0,0 0 1,0 1-1,-1-1 0,1 0 0,0 0 1,0 0-1,-1 0 0,1 0 1,0 0-1,0 1 0,-1-1 1,1 0-1,0 0 0,0 0 0,0 1 1,-1-1-1,1 0 0,0 0 1,0 1-1,0-1 0,0 0 1,0 0-1,0 1 0,-1-1 0,1 0 1,0 1-1,7-20-9958,-6 19 9588,-1-1 0,1 0 0,-1 0 1,1 1-1,-1-1 0,1 0 0,-1 0 0,1 0 1,-1 0-1,0 0 0,0 0 0,1 0 0,-1 0 1,0 0-1,0 0 0,0 0 0,0 0 0,0 0 1,0 0-1,0 1 0,-1-1 0,1 0 0,0 0 1,0 0-1,-1-1 0,-10-14-3098,-1-4 734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22 488,'-1'0'226,"0"1"-1,0-1 1,1 0 0,-1 0-1,0 0 1,0 0 0,0 0-1,0 0 1,0 0 0,0 0-1,1 0 1,-1-1 0,0 1-1,0 0 1,0 0 0,0-1-1,1 1 1,-1-1 0,0 1-1,0-1 1,1 1 0,-1-1-1,0 1 1,1-1 0,-1 1-1,0-1 1,1 0 0,-1 1-1,1-1 1,-1 0 0,1 0-1,0 0 1,-1-1 0,-25-6 3634,1 8-1742,16 0-390,20 0-1185,154 14 364,-51-10-677,63-2 122,326-15 87,-452 15-386,-1 2 0,64 13 0,-110-16-36,1 0-1,-1 0 1,0 1 0,1-1-1,-1 1 1,0 0-1,0 1 1,0-1 0,4 4-1,9 6 54,-10-7 20,-1-2-49,-4-3-9,-2 1-98,-1-1 0,1 1 1,-1-1-1,1 1 0,0-1 1,-1 1-1,0-1 0,1 0 1,-1 1-1,1-1 1,-1 1-1,1-1 0,-1 0 1,0 0-1,1 1 0,-1-1 1,0 0-1,1 0 0,-1 0 1,-1 0-1,-2 2-647,0-1 1,0 1-1,0 0 1,-1 0-1,2 1 1,-1-1-1,0 1 1,-6 5 0,-13 9-2602,20-16 2994,0 0 0,0 0 1,-1 0-1,1 0 0,0 0 0,0-1 1,-5 1-1,-21 6-2865,27-6 1617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45 484,'5'-2'595,"-1"0"-1,1 0 1,-1 0-1,0 0 0,1-1 1,4-3-1,4-3 2260,-10-1 866,-3 10-3692,0 0 1,0 0-1,0 0 1,0-1-1,0 1 0,0 0 1,0 0-1,0 0 1,0-1-1,0 1 0,0 0 1,0 0-1,0-1 1,0 1-1,0 0 1,0 0-1,0 0 0,0-1 1,0 1-1,0 0 1,1 0-1,-1 0 1,0-1-1,0 1 0,0 0 1,0 0-1,0 0 1,0 0-1,1-1 0,-1 1 1,0 0-1,0 0 1,0 0-1,1 0 1,-1 0-1,0 0 0,0 0 1,0 0-1,1-1 1,-1 1-1,0 0 1,0 0-1,0 0 0,1 0 1,-1 0-1,0 0 1,0 0-1,1 0 0,-1 0 1,0 0-1,0 0 1,0 1-1,1-1 1,-1 0-1,0 0 0,0 0 1,0 0-1,1 0 1,-1 0-1,0 0 1,0 0-1,0 1 0,0-1 1,1 0-1,-1 0 1,0 0-1,0 0 0,0 1 1,66 26 393,-51-20-283,0-1 0,0 0-1,1-2 1,22 5 0,2 1 86,46 9 205,-57-13-320,-2 0 0,1 1-1,28 13 1,3 4 85,-37-16-35,36 18 0,-50-21-123,-1 0-1,0 1 0,0-1 1,-1 1-1,0 1 0,0-1 1,-1 1-1,7 9 0,-12-14-24,1-1 0,-1 1 0,0-1 0,0 1 0,0-1 0,1 1 0,-1-1 0,-1 1 1,1-1-1,0 1 0,0-1 0,-1 1 0,1-1 0,0 1 0,-1-1 0,0 1 0,1-1 0,-1 0 0,0 1 0,0-1 0,-1 2 0,-27 29 130,16-19-61,1-2-45,-1 0 0,0-1 0,-1 0 1,0-1-1,-1-1 0,-28 13 0,-10 5 13,-6 5-685,-1-3 0,-1-3 0,-101 27 1,157-51 313,1 0 1,-1 1 0,1-1 0,-1 1-1,1 0 1,-7 4 0,2 7-2914,5 9-3700,4-15 5411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15 604,'-12'-8'6885,"12"7"-6846,0 1 0,0 0 0,0 0 0,0 0 0,0 0 0,0-1 0,0 1 0,0 0 0,0 0 0,0 0 1,0-1-1,0 1 0,0 0 0,0 0 0,0 0 0,0-1 0,0 1 0,0 0 0,-1 0 0,1 0 0,0 0 0,0-1 0,0 1 0,0 0 1,0 0-1,0 0 0,-1 0 0,1 0 0,0 0 0,0-1 0,0 1 0,0 0 0,0 0 0,-1 0 0,1 0 0,0 0 0,0 0 1,0 0-1,-1 0 0,1 0 0,0 0 0,0 0 0,0 0 0,-1 0 0,1 0 0,0 0 0,0 0 0,0 0 0,0 0 0,-1 0 1,1 0-1,0 0 0,0 0 0,-1 0 0,1 1 25,-1-1 0,1 1 1,-1-1-1,1 1 0,-1-1 1,1 1-1,0-1 0,-1 1 1,1-1-1,0 1 0,-1-1 1,1 1-1,0 0 0,0-1 1,-1 1-1,1 0 0,0-1 1,0 1-1,0 0 0,0-1 1,0 2-1,7 24 683,-1-3-387,-6 7 50,1 4 50,-1 1 0,-2-1 0,-1 0-1,-2 0 1,-12 45 0,10-54-299,4-13-93,-1 0-1,0-1 1,-1 1 0,0-1 0,0 1 0,-14 19 0,6-15 16,1 0 0,-13 25 1,21-34-62,0 0 1,1 0 0,0 1 0,1-1 0,0 1 0,0 0 0,0-1 0,1 1 0,0 10 0,1 10 56,1-18-54,0-1 0,-1 1-1,0-1 1,-1 1 0,0-1 0,-1 1-1,0-1 1,0 0 0,-5 12 0,3-12-5,0 1 0,1 0 0,0 0-1,0 0 1,1 0 0,1 0 0,-1 17 0,-1 6 50,2-32-67,1-1 0,-1 0 0,1 0 0,-1 0 0,1 0 0,-1 0 0,1 0 0,0 0 0,-1 0 0,1 0 0,-1-1 0,1 1 0,-1 0 0,1 0 0,0 0 1,-1 0-1,1-1 0,-1 1 0,1 0 0,0 0 0,-1-1 0,1 1 0,0 0 0,-1-1 0,1 1 0,0 0 0,-1-1 0,1 1 0,0-1 0,0 1 0,-1 0 0,1-1 0,0 0 0,0-5-167,0 0 0,-1 0-1,1 0 1,-1 0-1,-1-1 1,1 2 0,-5-11-1,5 10-203,0 0-1,0 0 1,0 0-1,1 0 1,-1 0-1,1 0 1,1 0-1,-1 0 1,1 0-1,0 0 1,1 0-1,-1 0 1,1 1-1,1-1 0,-1 0 1,1 1-1,-1 0 1,2-1-1,3-4 1,-6 8 140,1 0 1,0 0-1,0 0 0,-1 0 1,0-1-1,1 1 1,-1 0-1,0-1 0,0 1 1,0-1-1,0 1 1,-1-1-1,1 0 0,-1 1 1,0-1-1,1 0 1,-1 1-1,0-1 0,-1 0 1,1 1-1,0-1 0,-1 1 1,-1-5-1,2 6 139,0 0-1,0 0 1,-1 0 0,1 0-1,0 0 1,0-1-1,0 1 1,0 0 0,0 0-1,0 0 1,0 0-1,1 0 1,-1 0-1,0 0 1,1 0 0,-1 0-1,2-2 1,19-19-1327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8 1576,'8'-4'113,"5"1"8707,-19 2-6491,-8 6 1310,4-1-1992,10-4-1588,0 0-1,0-1 0,-1 1 1,1 0-1,0 0 0,0 0 1,0 0-1,-1 0 0,1 0 1,0 0-1,0-1 0,0 1 1,-1 0-1,1 0 0,0 0 0,0 0 1,0-1-1,0 1 0,0 0 1,0 0-1,-1 0 0,1-1 1,0 1-1,0 0 0,0 0 1,0-1-1,0 1 0,0-4 3279,-2 17-3051,-7-8-224,0 0 41,9-5-97,0 1 1,0-1 0,1 1-1,-1-1 1,0 0-1,0 1 1,0-1 0,0 0-1,0 1 1,0-1 0,1 0-1,-1 1 1,0-1-1,0 0 1,0 1 0,1-1-1,-1 0 1,0 0 0,1 1-1,-1-1 1,0 0 0,0 0-1,1 0 1,-1 1-1,0-1 1,1 0 0,-1 0-1,1 0 1,-1 0 0,1 0-1,0 1 12,-1-1-1,1 0 1,0 1-1,0-1 1,0 1-1,-1-1 1,1 1 0,0-1-1,0 1 1,-1 0-1,1-1 1,0 1-1,-1 0 1,1-1-1,-1 1 1,1 0-1,-1 0 1,0 0-1,1-1 1,-1 1 0,0 0-1,1 0 1,-1 0-1,0 0 1,0 0-1,0 0 1,0 0-1,0 0 1,0 0-1,0-1 1,0 1 0,0 0-1,0 0 1,0 0-1,-1 0 1,1 0-1,0 0 1,-1 0-1,1-1 1,0 1-1,-1 0 1,1 0-1,-2 1 1,-3 3 127,0 1 0,0-1 1,0 0-1,-11 7 0,5-4 17,-255 200 2251,217-170-2217,30-23-126,0 0 0,0 1 1,-27 33-1,31-33-30,0 0 0,-1-1 0,0-1-1,-24 15 1,21-15 7,0 1 0,-31 31-1,45-42-42,1 0 0,0 0 0,-1 0 0,0-1 0,-6 4 0,6-4-2,0 0 1,1 0 0,-1 0-1,1 1 1,-5 4 0,7-7-1,-11 5 4,13-5-6,0-1 1,0 0 0,0 0-1,-1 0 1,1 0 0,0 0 0,0 0-1,-1 0 1,1 0 0,0 0-1,0 0 1,-1 0 0,1 0 0,0 0-1,0 0 1,-1 0 0,1 0 0,0 0-1,0 0 1,-1 0 0,1 0-1,0 0 1,0-1 0,0 1 0,-1 0-1,1 0 1,0 0 0,0 0-1,0 0 1,-1-1 0,1 1 0,0 0-1,0 0 1,0 0 0,0-1 0,-1 1-1,1 0 1,0 0 0,0 0-1,0-1 1,0 1 0,0 0 0,0 0-1,0-1 1,0 1 0,0 0-1,0 0 1,0-1 0,0 1 0,0-1-1,15-7-59,-10 2-21,1 1 0,0 0 0,1 0 0,7-4 0,24-19-519,33-41-945,40-33-842,-55 46 1461,-15 17 402,66-57-326,-41 40 648,-63 53 194,0 0 1,-1 0 0,1 0 0,0-1-1,-1 1 1,0-1 0,0 1 0,0-1-1,0 0 1,0 0 0,1-6 0,-2 6 7,0 1-1,1-1 1,-1 1 0,1-1 0,0 1 0,0 0 0,0-1 0,0 1 0,0 0-1,4-3 1,-4 4 9,-1 1 0,0 0-1,0-1 1,0 0 0,1 1 0,-2-1-1,1 0 1,0 0 0,0 1 0,0-1-1,-1 0 1,1 0 0,-1 0 0,0 0-1,1 0 1,-1 0 0,0 0-1,0 0 1,0 0 0,-1-2 0,1 2 10,1 2-8,0 0 1,-1 0-1,1 0 1,0 1-1,0-1 1,-1 0-1,1 0 1,0 0-1,-1 1 0,1-1 1,0 0-1,0 1 1,-1-1-1,1 1 1,-1-1-1,1 1 1,0-1-1,-1 1 0,1-1 1,0 1-1,23 21 323,-17-17-250,-1 1 0,0-1 0,-1 1 0,8 9 0,48 70 423,-37-46-294,-20-31-157,1 1 0,0 0 1,10 10-1,-4-4 27,-1-1 1,-1 1-1,13 27 0,0 0 39,-11-22-52,-1 0-1,-2 1 1,1 0-1,8 39 1,-15-54-64,0 0 0,1 0 0,0 0 1,0 0-1,8 10 0,-7-11-6,0 1 0,-1 0 0,0 0 0,5 12 0,-4-8 15,0 1 1,0-1-1,10 15 0,-14-23-34,1 1-1,0-1 1,-1 1-1,1-1 0,-1 1 1,0-1-1,0 1 1,0 0-1,0-1 1,-1 5-1,1 5-1137,-26-14-2310,-59-26-8691,46 14 8948,11 1 1283,3-2 270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37 756,'-1'0'180,"0"0"0,1 0-1,-1 0 1,1 0 0,-1 0 0,0-1 0,1 1-1,-1 0 1,1 0 0,-1 0 0,1-1 0,-1 1-1,1 0 1,-1-1 0,1 1 0,-1-1 0,1 1-1,-1 0 1,1-1 0,-1 1 0,1-1 0,0 1-1,-1-1 1,1 1 0,0-1 0,-1 1-1,1-1 1,0 0 0,0 1 0,0-1 0,0 1-1,-1-1 1,1 0 0,0 1 0,0-1 0,0 1-1,0-1 1,0 0 0,0 1 0,1-1 0,-1 1-1,0-1 1,0 0 0,0 1 0,1-1 0,-1-6 663,0 5 90,0 2-867,1-1 0,-1 1 0,1-1 0,-1 1 0,1-1 0,-1 1 0,1-1 0,-1 1 0,1-1 1,-1 1-1,1 0 0,0-1 0,-1 1 0,1 0 0,0 0 0,-1 0 0,1-1 0,0 1 0,-1 0 0,1 0 1,0 0-1,-1 0 0,1 0 0,0 0 0,-1 0 0,2 0 0,300 7 1197,-292-5-1254,1 4-7,-9 0-2,-2-5-4,0 3-7,0-7 12,0 2-13,4 1-1309,1 1 801,-1 0-1,0 0 1,0 1 0,0-1 0,6 4 0,4 6-980,-13-10 1396,-1-1-1,0 0 1,0 1 0,0-1-1,1 0 1,-1 1 0,0-1 0,0 1-1,0-1 1,0 0 0,0 1 0,0-1-1,0 1 1,1-1 0,-1 1 0,0-1-1,-1 0 1,1 1 0,0-1 0,0 1-1,0-1 1,0 0 0,0 1 0,0-1-1,0 1 1,-1-1 0,1 0 0,0 1-1,0-1 1,0 0 0,-1 1 0,1-1-1,-4 4-583,-3 5-1630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7 792,'-5'-4'7770,"0"1"-6842,156 5 4558,76 16-4756,-141-16-885,-84-2-45,13-9-1652,-5 6 1436,24-4-9357,-27 5 8712,16 1-652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3:5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58 360,'0'0'1383,"-12"-6"1749,7 5-2543,5 1-538,-1 0 1,1 0-1,0 1 1,-1-2-1,1 1 1,0 0-1,0 0 1,-1 0 0,1 0-1,0 0 1,-1 0-1,1 0 1,0 0-1,0 0 1,-1 0-1,1-1 1,0 1-1,0 0 1,-1 0-1,1 0 1,0 0-1,0-1 1,0 1 0,-1 0-1,1 0 1,0-1-1,0 1 1,0 0-1,0 0 1,0-1-1,-1 1 1,1 0-1,0 0 1,0-1-1,0 1 1,0 0 0,0-1-1,0 1 1,0 0-1,0-1 1,0 0 41,0 1 0,0-1 1,0 1-1,-1-1 1,1 1-1,0-1 0,0 0 1,-1 1-1,1-1 0,0 1 1,-1-1-1,1 1 0,-1-1 1,1 1-1,0 0 1,-1-1-1,1 1 0,-1-1 1,1 1-1,-1 0 0,0 0 1,1-1-1,-1 1 0,1 0 1,-1 0-1,1-1 1,-1 1-1,0 0 0,0 0 1,-17 3 8972,22-1-9428,-2-2 710,7-3 641,-9 3-964,0 0-1,0 0 1,1 0-1,-1 0 1,0 0-1,0 0 0,1-1 1,-1 1-1,0 0 1,0 0-1,1 0 1,-1 0-1,0-1 1,0 1-1,0 0 1,1 0-1,-1 0 1,0-1-1,0 1 1,0 0-1,0 0 0,0-1 1,0 1-1,1 0 1,-1-1-1,0 1 1,0 0-1,0 0 1,0-1-1,0 1 1,0 0-1,0 0 1,0-1-1,0 1 0,0 0 1,0-1-1,0 1 1,0 0-1,-1 0 1,1-1-1,0 1 1,0 0-1,0 0 1,0-1-1,-1 1 1,1-1 291,17-6-49,207-7-52,-94 12-136,-70 3-55,-40 2 6,-20-3-27,1 0 0,-1 0 1,0 0-1,0 0 0,0 0 1,0 0-1,1 0 1,-1 1-1,0-1 0,0 0 1,0 0-1,0 0 0,1 0 1,-1 0-1,0 1 0,0-1 1,0 0-1,0 0 0,0 0 1,0 0-1,0 1 1,0-1-1,0 0 0,1 0 1,-1 0-1,0 0 0,0 1 1,0-1-1,0 0 0,0 0 1,0 0-1,0 1 1,0-1-1,0 0 0,0 0 1,0 0-1,-1 1 0,1-1 1,0 0-1,-17 15 301,11-10-273,-7 8 53,-1-1 0,-1 0 0,0-1 1,0-1-1,-33 16 0,26-14-28,-36 26 0,42-26-68,-1-2 0,-22 13-1,-18 10 24,18-9-4,-11 9 94,34-20-74,14-12-25,-1 0-1,1 0 0,0 1 1,0-1-1,0 1 1,0 0-1,0 0 0,0 0 1,0 0-1,0 0 1,1 0-1,-1 0 1,1 0-1,0 1 0,0-1 1,-1 0-1,1 1 1,1-1-1,-1 1 0,-1 4 1,3-5-4,0 1-1,1 0 1,-1 0 0,0-1 0,1 1-1,-1-1 1,1 1 0,3 3 0,3 3 1,-4 2 6,6 5 7,-3-11-6,-2 1 0,1 0 0,-1 1 0,9 12 1,13 17 12,-26-34-19,1 0 1,-1 0 0,1 0-1,-1 0 1,0 0 0,0 0-1,0 0 1,0 0-1,0 1 1,0-1 0,-1 0-1,1 1 1,-1-1 0,0 0-1,0 1 1,0-1 0,0 1-1,0-1 1,0 0-1,0 1 1,-1-1 0,1 0-1,-1 1 1,0-1 0,0 0-1,0 0 1,0 1-1,-2 2 1,0-1-3,1 0 0,-1 0 1,0 0-1,-1 0 0,1-1 0,-1 0 0,1 0 1,-1 0-1,0 0 0,0 0 0,0-1 0,-9 4 0,-9 4 8,-11 3 78,1-6 22,15-3-98,-1-1 0,1 0 0,-23 0-1,-3-2-157,32 1-147,0-1 1,0-1 0,-1 0-1,1 0 1,0-1 0,0-1 0,0 0-1,0 0 1,0-1 0,-13-5 0,7 2-1428,17 6 1542,-1 0 0,0 0 0,0-1 0,0 1 0,0 0 1,0 0-1,0 0 0,0-1 0,1 1 0,-1-1 0,0 1 1,0 0-1,0-1 0,1 1 0,-1-1 0,0 0 1,1 1-1,-1-1 0,0 1 0,1-1 0,-1 0 0,1 0 1,-1 1-1,1-1 0,-1 0 0,1 0 0,0 0 1,-1 1-1,1-1 0,0 0 0,0 0 0,0 0 0,-1 0 1,1 0-1,0 0 0,0-1 0,2 0-390,-1 1 1,0-1-1,1 0 0,-1 1 1,1-1-1,-1 1 0,1-1 1,0 1-1,0 0 0,-1 0 1,1 0-1,0 0 0,0 0 1,0 0-1,3 0 0,29-6-1272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0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22 760,'0'-1'391,"1"-1"-1,0 2 1,-1-1-1,1 0 1,0 0 0,0 0-1,0 0 1,0 0-1,0 1 1,0-1 0,0 0-1,0 1 1,0-1-1,0 1 1,0-1 0,0 1-1,0-1 1,0 1-1,1 0 1,-1 0-1,0-1 1,0 1 0,2 0-1,-4-1 240,1 1-571,0 0 0,0-1 0,-1 1 0,1 0 1,0-1-1,0 1 0,-1 0 0,1-1 0,0 1 0,-1 0 0,1 0 1,0-1-1,-1 1 0,1 0 0,-1 0 0,1 0 0,0-1 0,-1 1 1,1 0-1,-1 0 0,1 0 0,0 0 0,-1 0 0,1 0 0,-1 0 1,1 0-1,-1 0 0,1 0 0,0 0 0,-1 0 0,0 0 0,-9 3 441,-1-1 841,20-1 1056,-20 6-851,9-7-1340,-39 7 832,34-5-1001,-1 0 1,1-1-1,-1 0 0,-10 1 0,14-2-30,0 1 0,0 0 0,0 1 0,0-1 0,0 0 0,1 1 0,-6 3 0,7-4 588,40-1-83,-37 0-505,-1 0 1,1 0-1,-1 0 0,1 0 0,-1 0 1,1 0-1,-1 0 0,1 0 0,-1 0 0,1 0 1,-1 0-1,1 0 0,-1-1 0,1 1 1,-1 0-1,0 0 0,1-1 0,-1 1 0,1 0 1,-1 0-1,0-1 0,1 1 0,-1 0 1,0-1-1,1 1 0,-1-1 0,0 1 0,1-1 1,-1 0 50,10-6 8,12 6-20,-17 1-35,0-1 0,1 1-1,-1 0 1,0 0 0,0 1 0,0 0-1,1 0 1,-1 0 0,7 3 0,21 5-2,-16 10 55,30 10 121,-47-29-179,1 1 0,-1-1-1,0 0 1,1 1 0,-1-1 0,0 1-1,0-1 1,1 1 0,-1 0 0,0-1-1,0 1 1,0-1 0,0 1-1,0-1 1,0 1 0,0 0 0,0-1-1,0 1 1,0-1 0,0 1 0,0-1-1,0 1 1,0 0 0,0-1-1,-1 1 1,1-1 0,0 1 0,0-1-1,-1 1 1,1-1 0,0 1 0,-1-1-1,1 1 1,0-1 0,-1 0-1,0 1 1,-16 20 65,15-19-45,-8 14 35,-1 0-1,-1-1 1,0-1 0,-1 0-1,0 0 1,-1-1 0,-1-1-1,0-1 1,-27 16 0,-19 9-41,-2 6 155,56-38-147,0 1-1,1 0 0,0 1 1,-9 8-1,11-9-17,-1 0-1,0 0 1,0-1 0,0 0-1,-1 0 1,0 0-1,-6 3 1,4-3 0,0 1 0,1-1 1,-1 2-1,1-1 0,-11 10 0,13-9 23,-1-1-1,0 0 1,0 0 0,-1-1 0,0 1-1,1-1 1,-2-1 0,-11 5-1,14-6-21,1-1 0,-1 1 0,1 0 0,0 0 0,0 0 0,0 0 0,0 1 0,0 0 0,0 0 0,1 0 0,-1 0 0,1 0 0,-4 7 0,4-8-7,3 0 4,-1-1-1,0 1 1,1-1 0,-1 1 0,1-1 0,-1 1 0,1-1-1,0 1 1,-1 0 0,1-1 0,0 1 0,0 0 0,0-1-1,1 1 1,-1 0 0,1 1 0,-1-2-2,0 0 1,0 0-1,0 0 1,0 0-1,1 0 0,-1 0 1,0 0-1,0 0 0,1-1 1,-1 1-1,1 0 1,-1 0-1,1 0 0,-1-1 1,1 1-1,0 0 1,-1 0-1,1-1 0,0 1 1,-1-1-1,1 1 1,0-1-1,0 1 0,0-1 1,0 1-1,-1-1 0,3 1 1,58 14 820,-36-10-659,-1-1 1,1-1-1,0-1 0,0-2 1,0 0-1,0-2 1,0 0-1,27-8 1,14 3-189,-56 3 138,-10 4-159,0 0 0,0 0 0,0 0 1,0 0-1,0 1 0,0-1 0,0 0 0,0 0 0,0 0 0,0 0 0,0 0 0,0 0 0,0 0 0,0 0 0,0 0 0,0 0 0,0 0 0,0 0 0,0 0 0,0 1 0,0-1 0,0 0 0,0 0 0,0 0 1,0 0-1,0 0 0,0 0 0,0 0 0,0 0 0,0 0 0,0 0 0,0 0 0,0 0 0,0 0 0,1 0 0,-1 0 0,0 0 0,0 0 0,0 0 0,0 0 0,0 0 0,0 0 0,0 0 0,0 0 1,0 1-1,0-1 0,0 0 0,0 0 0,0 0 0,1 0 0,-1-1 0,0 1 0,0 0 0,0 0 0,0 0 0,0 0 0,0 0 0,0 0 0,0 0 0,0 0 0,0 0 0,0 0 0,0 0 0,0 0 0,-19 10-16702,16-8 16079,0-1 0,1 1 1,0 0-1,-4 2 0,4 5-1602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1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65 796,'28'-2'5676,"-17"-1"-4931,-9 3-363,0 0 0,-1 0 0,1 0 0,0-1 0,-1 1 0,1 0 0,-1-1-1,1 0 1,-1 1 0,1-1 0,-1 0 0,1 0 0,1-2 0,-3 2 310,-14 1 154,5-1-678,12-1 932,1-1 316,-15 2-562,-61-13 625,19 0-1214,-23-1 894,-146 35-41,143-10-940,-38 11 5,64-13-11,-56 14 1,18-3 79,48-9-101,-81 32-1,48-14-90,61-23-53,-1 1-1,1 1 1,1 0-1,-1 1 1,1 1-1,0 0 1,1 1-1,-21 20 1,0-1 16,29-27-19,1 1 0,1 0 0,-1 0 0,0 0 0,1 0 0,-1 1 0,1-1 0,0 1 1,0 0-1,-3 5 0,3-3 0,-1 1 1,1-1 0,0 1-1,1-1 1,-1 1 0,1 0-1,1 0 1,-1 0 0,1 0-1,0 0 1,1 0 0,0 8-1,0 14 10,4 106 81,-2-116-82,1 0 0,1-1 0,0 1-1,2-1 1,9 22 0,1-2 18,-11-22-24,2-1 0,0 0 0,0 0 0,1-1 1,18 23-1,5 4-2,-23-30-4,-1-1 0,1 0 0,1 0 0,0-1 0,10 8-1,24 14 6,-28-21 1,0 0 0,-1 2 0,25 24 0,-24-21 2,1-1-1,0 0 0,0-1 0,2-1 1,26 15-1,98 43 21,-117-60-21,5 2 36,1-2 0,0-1-1,1-2 1,57 7 0,-30-11 59,0-3 0,0-2 0,0-3 0,0-2 0,87-23 0,-114 23-59,0-1 0,0-2 1,-1-1-1,-1-1 0,0-2 1,28-18-1,-17 10 57,-30 17-43,-1 0-1,0-1 1,18-13 0,-15 8 97,1-1 1,-1 0 0,-1-1-1,0-1 1,-1 1-1,15-26 1,-19 26 57,0-1 0,-1 0 0,-1-1 0,0 0 0,-1 1 0,5-32 1,-5 4 378,0-55 0,-6 78-400,0 0-1,-1 0 1,-9-29 0,3 10 15,7 32-180,0 0 1,-1 0-1,0 0 1,0 0-1,0 0 0,-1 1 1,1-1-1,-2 1 0,-6-7 1,5 5 10,0 0 0,1 0 1,0 0-1,-8-15 0,8 13-10,0 0 0,0 0-1,-1 1 1,0-1-1,-1 1 1,0 1-1,0 0 1,-1 0 0,-15-12-1,-8-1 14,-47-24 1,38 22-34,21 12-5,0 1-1,-1 1 1,1 1-1,-2 0 1,1 2 0,-1 0-1,-21-2 1,-21 2-370,-66 3 0,82 3-57,-217 16-4669,-2 22-7031,74-16 3129,131-10 6796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2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863 122 268,'18'-2'4213,"-18"2"-4152,0 0-1,0 0 1,0 0 0,0 0 0,0 0 0,0 0-1,1 0 1,-1-1 0,0 1 0,0 0-1,0 0 1,0 0 0,0 0 0,0 0 0,0-1-1,0 1 1,0 0 0,0 0 0,0 0 0,0 0-1,0 0 1,0-1 0,0 1 0,0 0 0,0 0-1,0 0 1,0 0 0,0-1 0,0 1 0,0 0-1,0 0 1,0 0 0,0 0 0,0 0 0,0-1-1,0 1 1,0 0 0,0 0 0,0 0 0,0 0-1,0 0 1,-1 0 0,1-1 0,0 1 0,0 0-1,0 0 1,0 0 0,0 0 0,0 0-1,-1 0 1,1 0 0,0 0 0,0 0 0,0 0-1,0 0 1,-1 0 0,1 0 0,0-1 0,0 1-1,0 0 1,0 0 0,0 0 0,-1 1 0,1-1-1,0 0 1,0 0 0,0 0 0,-5-13 1862,-45-37 2702,47 47-4443,0 1-1,0-1 0,0 1 1,-1 0-1,1 0 0,0 0 1,-1 1-1,1-1 1,-1 1-1,0 0 0,-5-1 1,-48-7 1564,35 6-1212,-7-1-74,8 0-41,-1 1-1,0 1 1,1 0 0,-1 2-1,0 1 1,-36 5 0,51-5-371,-145 38 541,128-31-558,0 1 0,1 1 0,0 1 0,-26 17 1,27-14 3,2 1 0,0 0 1,0 2-1,-17 20 1,30-30-34,1 0-1,1 0 1,0 1 0,0-1-1,0 1 1,1 0 0,0 0 0,1 1-1,-1-1 1,2 1 0,-1 0 0,1 0-1,1 0 1,-2 15 0,3-12-3,0-2 6,0 1 1,0-1-1,1 0 0,0 0 0,0 0 1,1 0-1,1 0 0,4 12 1,-3-17-3,1 0 0,-1 0 1,1 0-1,0-1 0,0 0 1,0 0-1,1 0 0,0-1 1,-1 0-1,1 0 0,0 0 1,1 0-1,11 2 0,-7-4-3,0-1 0,0 0 0,0 0 0,0-1-1,0 0 1,21-6 0,64-26 49,-75 25-37,-4 0-4,0 0-1,0-1 0,-1-1 1,25-21-1,5-3 0,-35 28-6,-8 4 0,0 1 0,0-1 0,0 0 0,0 0 0,-1-1 0,1 1 0,-1 0 0,1-1 0,-1 0 0,0 1 0,0-1 1,0 0-1,3-6 0,1-8 6,-3 10-2,-1 1 0,1-1-1,0 1 1,7-11 0,-5 10 7,-1 0 0,0 0 0,-1 0 1,1 0-1,-1-1 0,3-14 0,3-6 72,-6 20 17,-1 0 0,0-1 1,-1 1-1,1-1 0,-2 1 1,1-14-1,-1 19-83,-1-12 504,1 14-516,-1 1 1,1 0-1,0 0 1,0 0-1,0-1 0,0 1 1,0 0-1,0 0 1,-1 0-1,1-1 1,0 1-1,0 0 0,0 0 1,0 0-1,-1 0 1,1-1-1,0 1 1,0 0-1,0 0 1,-1 0-1,1 0 0,0 0 1,0 0-1,-1 0 1,1 0-1,0 0 1,0 0-1,0 0 0,-1 0 1,1 0-1,0 0 1,0 0-1,-1 0 1,1 0-1,0 0 0,0 0 1,-1 0-1,1 0 1,0 0-1,0 0 1,0 0-1,-1 0 1,1 1-1,0-1 0,0 0 1,0 0-1,-1 0 1,0 3 53,1 0 0,-1-1 0,0 1 1,1 0-1,0-1 0,-1 1 0,1 0 1,0-1-1,1 1 0,0 4 0,-1 2 96,0 52 429,-10 71-1,5-83-384,5 92 0,2-53-76,11 146 132,-28-21 33,14-200-282,-1 0 1,2 0-1,0 0 1,0 0-1,3 14 1,0-6-31,-2 1 1,-2 28 0,0-16 14,2-30 8,-1 0 0,1 0 0,0 0 1,0 0-1,0 0 0,0 0 0,1-1 0,-1 1 0,1 0 0,0-1 1,0 1-1,0-1 0,5 5 0,-14-17-3277,6 8 2978,0-1 0,1 1 1,-1 0-1,1-1 0,-1 1 0,1-1 1,0 1-1,-1-1 0,1 1 0,0-1 1,0 1-1,0-1 0,0 1 0,0-1 1,1 1-1,-1-1 0,0 1 0,1-1 1,0-2-1,0 3-20,0 0-1,0-1 1,-1 1 0,1 0-1,-1-1 1,1 1 0,-1-1 0,1 1-1,-1-1 1,0 1 0,0-1 0,1 0-1,-1 1 1,0-1 0,-1 1-1,1-1 1,0 1 0,0-1 0,-1 1-1,1-1 1,-1 1 0,0-3-1,-2-5-840,3 6 750,0-1-1,0 1 1,0-1-1,0 1 1,1-1-1,-1 0 1,1 1-1,0 0 1,0-1-1,0 1 0,0-1 1,1 1-1,0 0 1,-1 0-1,1 0 1,0 0-1,0 0 1,1 0-1,3-3 1,17-15-1626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2:2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1256,'9'0'1245,"1"0"0,0-1-1,0 0 1,0 0 0,0-1 0,17-6 0,-24 7-889,-1 0 1,1 1 0,0-1-1,-1 1 1,1 0 0,0 0-1,0 0 1,-1 0 0,5 1-1,4 0 990,63-6 909,-50 3-1715,0 0 1,0 2-1,31 3 0,-34-1-270,-14-2-167,-1 0 0,0 1 0,0 0 1,0 0-1,0 1 0,0-1 1,6 4-1,13 7 555,-21-11-564,-1 1 0,1-1 0,-1 1-1,0-1 1,1 1 0,-1 0 0,0 0 0,0 0 0,0 1 0,-1-1 0,1 1 0,-1 0 0,1-1-1,-1 1 1,0 0 0,0 1 0,2 3 0,-2-4-29,-1 0 15,0-1-1,1 1 0,-1 0 1,0 0-1,0 0 0,-1 0 1,1 0-1,0-1 0,-1 1 0,0 0 1,0 0-1,0 0 0,0 0 1,0 0-1,-1 0 0,-1 6 1,-3 11 314,3-14-268,1 0 1,-1 0 0,-1 1 0,1-1-1,-1-1 1,-4 8 0,-132 186 2081,111-164-1991,23-30-181,0 0 0,1 1 0,-1-1 1,1 1-1,-6 12 0,3-4 4,1-1 0,-1 0 0,-1-1 0,-1 1 0,0-2 0,0 1 0,-1-1 0,-14 12 0,23-22-37,0-1 1,0 1 0,1-1-1,-1 1 1,0 0 0,0-1 0,1 1-1,-1 0 1,1-1 0,-1 1-1,0 0 1,1 0 0,-1 0-1,1-1 1,0 1 0,-1 0 0,1 0-1,0 0 1,-1 0 0,1 0-1,0 0 1,0 0 0,0 0-1,0 0 1,0 0 0,0 1 0,1-1 4,-1-1-1,1 1 1,0 0 0,0 0 0,-1 0 0,1 0 0,0 0 0,0-1 0,0 1 0,0 0 0,0-1 0,0 1 0,0-1 0,0 1 0,1-1 0,-1 0 0,2 1 0,6 1 52,0 0-1,1-1 1,18 1 0,4-1-67,0-2 1,0-1-1,-1-1 0,1-2 1,-1-1-1,60-21 1,-83 25-96,-7 2 16,0-1 1,1 1-1,-1 0 1,0 0-1,1-1 1,-1 1-1,0-1 1,0 1-1,0-1 1,1 1-1,-1-1 0,0 0 1,0 0-1,0 0 1,0 1-1,0-1 1,0 0-1,0 0 1,0 0-1,-1 0 1,1-1-1,0 1 0,-1 0 1,1 0-1,-1 0 1,1-1-1,0-1 1,-1 2-86,-1 1 0,1-1 0,0 1 0,-1-1 0,1 1 0,-1-1 0,1 1 0,-1-1 0,1 1 0,-1-1 0,1 1 0,-1 0 0,1-1 0,-1 1 0,1 0 0,-1-1 0,0 1 0,1 0 0,-1 0 0,1 0-1,-1-1 1,-1 1 0,0 0-478,-9-3-1196,-1 0 1,0 2-1,0-1 1,0 2-1,0 0 0,-14 1 1,-4-1 14,-31 2-1233,-2 4 513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1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15 16,'26'-1'17804,"-26"0"-17770,0 1-1,0 0 0,0 0 1,0-1-1,0 1 0,0 0 1,-1 0-1,1-1 1,0 1-1,0 0 0,0 0 1,0 0-1,0-1 0,0 1 1,0 0-1,-1 0 0,1 0 1,0-1-1,0 1 1,0 0-1,-1 0 0,1 0 1,0 0-1,0-1 0,0 1 1,-1 0-1,1 0 0,0 0 1,0 0-1,-1 0 0,1 0 1,0 0-1,0 0 1,-1 0-1,1 0 0,-1 0 1,1 0-7,0 0 1,0 0-1,-1 0 1,1 0-1,0 0 1,0 0-1,-1 0 1,1 0-1,0-1 1,0 1-1,-1 0 1,1 0 0,0 0-1,0 0 1,0 0-1,-1 0 1,1-1-1,0 1 1,0 0-1,0 0 1,-1 0-1,1 0 1,0-1-1,0 1 1,0 0-1,0 0 1,0-1-1,0 1 1,-1 0-1,1 0 1,0 0 0,0-1-1,0 1 1,0 0-1,0 0 1,0-1-1,0 0 315,-23 9 271,-2 4-122,22-11 1021,-11-7-661,-11 5-302,15 1-34,19 0-75,-15-1-410,7 1 8,0 0-37,-1 0 1,0 0-1,1 0 0,-1 0 0,0 0 0,1 1 1,-1-1-1,0 0 0,1 0 0,-1 0 0,0 1 1,1-1-1,-1 0 0,0 0 0,0 1 0,1-1 1,-1 0-1,0 0 0,0 1 0,0-1 0,1 0 1,-1 1-1,0-1 0,0 0 0,0 1 0,0-1 1,0 1-1,0-1 0,0 0 0,0 1 0,0-1 1,0 0-1,0 1 0,-78-9-60,-19 15 89,95-7-24,-13 7 14,7-7-32,4 0 15,-1 1-1,1 0 1,0 0 0,0 0 0,0 0 0,0 0 0,0 1 0,0 0 0,-4 2 0,4-2-5,0 0 1,0 0-1,0 0 1,-1-1-1,1 1 1,0-1-1,0 0 1,-1 0-1,-5 0 1,7-2 4,-2 2-27,2 12 55,3-13-31,0 0 0,0 1 0,0-1 0,0 0 0,0 0 0,0 1 0,0-1 0,0 0 0,-1 0 0,1 1 0,0-1 0,0 0 0,0 0 0,0 0 0,-1 1 0,1-1 0,0 0 0,0 0 0,0 0 0,-1 0 0,1 1 0,0-1 0,0 0 0,-1 0 0,1 0 0,0 0 0,0 0 0,-1 0 0,1 0 0,0 0 0,-1 0 0,1 0 0,0 0 0,0 0 0,-1 0 0,1 0 0,0 0 0,0 0 0,-1 0 0,1 0 0,-1 0 0,-11-4 52,10 4-42,-1 0-22,0 1 1,0 0-1,0-1 1,0 1-1,0 0 1,0 1-1,0-1 1,0 0-1,0 1 1,0 0-1,1 0 1,-1 0 0,-2 2-1,-15 10 17,0-4 1,17-9-7,0 0 0,0 0 1,0 1-1,0 0 1,1-1-1,-1 1 0,0 0 1,1 0-1,-4 4 1,2-1-9,3-5 7,0 1 0,0 0 0,0 0 1,0 0-1,1 0 0,-1 0 0,0 0 0,1 0 0,-1 1 0,1-1 0,-1 0 1,1 0-1,-1 0 0,1 1 0,0-1 0,0 0 0,-1 0 0,1 1 0,0-1 1,0 2-1,-1-1 5,-1 0 1,0-1-1,0 1 1,0 0-1,0-1 1,0 1-1,0-1 0,0 0 1,-1 0-1,1 1 1,0-1-1,-1-1 1,1 1-1,-4 0 1,-7 5 5,-4 10-25,10-12 12,0 0 2,0 0 0,0 0 0,0 0 0,0 1 1,0 0-1,1 0 0,0 1 0,0 0 0,1 0 0,-8 10 0,10-10 6,-1-1-1,0 0 0,0 0 1,-1-1-1,1 1 1,-11 7-1,2-1 14,9-7 3,1 0 0,0 0-1,0 1 1,1 0 0,-1-1 0,-3 11 0,9-12-27,-1-1 0,0 1 1,0 0-1,0 0 1,0 0-1,0 0 0,-1 0 1,1 0-1,-1 1 1,0-1-1,0 0 1,0 1-1,0-1 0,-1 1 1,1-1-1,-1 1 1,0-1-1,0 5 0,0-5-1,-1-1 0,1 1 0,0-1 0,-1 0 0,1 1 0,-1-1 0,0 0 0,0 1 0,0-1 0,0 0 0,0 0 0,0 0 0,-3 4 0,3-4 3,-1 0 0,1 0 0,0 0 0,-1 0 0,1 0 0,0 0 0,0 1 0,1-1 0,-1 1 0,0-1 0,1 0 0,0 1 0,-1 4 0,-1 0 27,0 0 1,0 0-1,-1-1 1,0 1-1,-1-1 1,1 1 0,-8 8-1,1 1-2,8-13-18,1 1 0,-1-1 0,1 1 0,0-1 0,0 1 0,0 0 0,0-1 0,1 1 0,-1 0 0,1-1 0,1 8 0,-2-9 0,1-1 0,0 1 0,0-1 0,-1 1 0,1 0 0,-1-1-1,1 1 1,-1-1 0,0 1 0,0-1 0,0 0 0,0 1 0,0-1 0,0 0-1,-1 2 1,1-2 0,-1 1 0,1-1 0,0 1 0,0 0 0,0-1 0,0 1 0,0 0 0,0 0 0,0 0 0,0 0 0,1 0 0,-1 0 0,1 0 0,0 0 0,-1 3 0,1 151-31,1-155 30,-1 1-1,0-1 1,1 1 0,-1-1-1,1 1 1,-1-1 0,1 1-1,0-1 1,-1 0 0,1 1 0,0-1-1,0 0 1,0 0 0,2 2-1,-2-2 3,1 1 0,-1-1 0,0 1 0,0-1-1,0 0 1,0 1 0,0 0 0,0-1 0,0 1-1,-1 0 1,1-1 0,-1 1 0,1 0 0,-1 0 0,1 2-1,-1-2 0,0 0 0,1 0 0,-1 1-1,1-1 1,-1 0 0,1 0-1,0 1 1,0-1 0,0 0 0,0 0-1,1 0 1,-1 0 0,1-1 0,-1 1-1,1 0 1,-1 0 0,4 1 0,10 14-4,-11 6-16,-1-20 15,-1-1 4,0 0 0,-1 0 0,1 0 0,0 0 0,-1 0 0,1 0 0,-1 1 0,0-1 0,0 1 0,0-1 0,0 1 0,0-1 0,0 1 0,-1-1 0,1 1 0,-1 0 0,0-1 0,0 1 0,0-1 0,0 5 0,0-6 0,0-1 0,0 1-1,0 0 1,1 0-1,-1-1 1,0 1-1,0 0 1,1 0 0,-1-1-1,1 1 1,-1 0-1,0-1 1,1 1-1,-1-1 1,1 1 0,-1-1-1,1 1 1,0-1-1,-1 1 1,1-1-1,-1 1 1,1-1 0,0 0-1,0 1 1,0 0 0,0-1 0,0 0 0,0 1 0,0-1 0,-1 1 0,1 0 0,0-1 0,0 1 0,-1 0 0,1-1 0,0 1 1,-1 0-1,1 0 0,-1-1 0,1 1 0,-1 0 0,1 0 0,-1 0 0,0 0 0,0 0 0,1 0 0,-1 0 0,0-1 0,0 1 0,0 2 0,0-2-1,0 0 0,0 1 0,0-1 0,0 0 0,0 1 0,0-1 0,1 0 0,-1 1 0,0-1 0,1 0 0,-1 1 0,1-1 0,-1 0 0,1 0 0,0 1 0,-1-1 0,1 0-1,0 0 1,0 0 0,2 2 0,-3-3 0,17 29-47,3-13 100,-17-14-48,0 1 0,0-1 0,1 1 0,-1 0-1,-1-1 1,1 2 0,2 2 0,-5-5-6,0-1 1,0 1-1,1-1 1,-1 1-1,0 0 1,-1-1-1,1 1 1,0-1-1,0 1 1,0-1-1,0 1 1,0 0-1,0-1 1,-1 1 0,1-1-1,0 1 1,-1-1-1,1 1 1,0-1-1,-1 1 1,1-1-1,0 1 1,-1-1-1,1 0 1,-1 1-1,1-1 1,-1 0-1,1 1 1,-1-1-1,1 0 1,-1 0-1,1 1 1,-1-1-1,1 0 1,-1 0 0,0 1-1,0-1 0,0 0 0,0 1 0,0-1 0,1 1 0,-1 0 0,0-1 0,1 1 0,-1-1 0,0 1 0,1 0 0,-1-1 0,1 1 0,-1 0 0,1 0 0,-1 0 0,1-1 0,-1 3 0,1-3 1,0 1 0,0 0 1,0 0-1,0-1 0,0 1 0,0 0 0,0-1 0,1 1 0,-1 0 0,0-1 0,0 1 0,1 0 0,-1-1 0,0 1 0,1-1 0,-1 1 1,1-1-1,-1 1 0,1-1 0,-1 1 0,1-1 0,-1 1 0,1-1 0,-1 1 0,1-1 0,-1 0 0,1 1 0,0-1 0,-1 0 0,1 0 0,0 1 1,-1-1-1,2 0 0,-1 0 0,-1 0 1,1 0-1,-1 0 1,1 0 0,-1 1-1,1-1 1,-1 0-1,1 0 1,-1 0-1,0 1 1,1-1 0,-1 0-1,1 0 1,-1 1-1,1-1 1,-1 0-1,0 1 1,1-1 0,-1 1-1,0-1 1,0 0-1,1 1 1,-1-1-1,0 1 1,0-1 0,1 1-1,-1-1 1,0 1-1,0-1 1,0 1 0,0-1-1,0 1 1,2 1-1,0 0 0,0 0 0,0 0 0,0 0-1,0 0 1,0-1 0,1 1 0,-1-1 0,1 0 0,-1 1 0,1-1 0,-1 0 0,1-1 0,3 2 0,22 18-129,67 22 350,-58-26-35,-34-14-187,0 0 1,1-1 0,-1 1-1,0-1 1,0 0-1,1 0 1,-1 0-1,0 0 1,1 0-1,4-1 1,62 12 86,77-24 34,-129 15-45,-15-2-62,0 0 1,0 0-1,0-1 0,0 1 0,0-1 0,0 0 0,0 0 0,4-1 0,120-18 145,-59 10-135,-48 8-21,1-2 1,24-6 0,60-12 49,5-1 78,17-5 806,-91 11-207,-7 2-492,81-43 24,-59 28 40,-50 29-289,0 0 0,0-1-1,0 1 1,0-1 0,0 1 0,0-1 0,0 0-1,-1 1 1,1-1 0,0 0 0,0 0-1,0 0 1,-1 0 0,1 1 0,-1-1 0,1 0-1,0 0 1,0-2 0,10-10 161,-6 10-117,-1 0 0,0-1-1,0 1 1,0-1 0,0 0 0,3-4 0,12-12 192,-11 13-111,-1-1 0,0 0 0,9-13 0,-10 12-37,1 1 0,-1 0 0,13-11 0,-16 17-79,-1-1-1,1 1 1,-1-1-1,1 0 1,-1 0-1,0 1 1,0-2 0,-1 1-1,1 0 1,1-4-1,-2 4 0,0-1 0,0 1 0,0 0 0,0 0 0,0 0 0,1 0 0,-1 1 0,1-1 0,0 0 0,3-3 0,-2 3-3,-1 0 0,0 0-1,0 0 1,0 0 0,-1 0-1,1 0 1,-1 0 0,1-1-1,-1 1 1,0 0 0,0-5-1,-1 7-7,1-1 0,-1 0 0,0 0-1,1 0 1,-1 0 0,1 1 0,0-1 0,-1 0-1,1 0 1,0 1 0,0-1 0,0 1 0,0-1-1,3-2 1,-3 3 5,0-1-1,1 1 0,-1-1 1,0 1-1,0-1 0,0 0 1,0 1-1,-1-1 0,1 0 1,0 0-1,-1 1 0,1-1 1,-1 0-1,1-4 0,-1 3 13,-1-3 20,1 0 0,0 1 0,0-1 0,1 0 0,0 1 0,0-1 1,0 1-1,0-1 0,5-10 0,-5 16-41,-1-1 0,0 0 1,1 1-1,-1-1 0,0 0 0,0 0 0,0 0 0,1 1 1,-1-1-1,0 0 0,0 0 0,0 0 0,0 1 1,0-1-1,0 0 0,0 0 0,-1 1 0,1-2 0,0 1-3,-1 1 0,1-1 0,0 0-1,0 1 1,0-1 0,0 1 0,0-1-1,0 1 1,0-1 0,0 1 0,0-1-1,0 0 1,0 1 0,0-1 0,0 1-1,1-1 1,-1 1 0,0-1 0,0 1-1,1-1 1,-1 1 0,0-1 0,0 1-1,1-1 1,1-1-2,-1 0 0,0-1 0,0 1 0,0 0 1,0 0-1,0-1 0,-1 1 0,1-1 0,-1 1 0,1 0 0,-1-1 0,0 1 0,0-1 0,0 1 1,0-1-1,-1 1 0,1-1 0,-1 1 0,1 0 0,-1-1 0,-1-1 0,1-1 0,-1 0 0,0 0 0,0 1 0,-1-1 0,1 1 0,-1 0 0,0 0 0,0 0 0,-1 0 0,-3-4 0,-14-18 0,19 23 0,1 0 0,-2 0 0,1 0 0,0 0 0,-1 0 0,1 0 0,-1 1 0,0-1 0,-6-3 0,-23-16 0,31 21 0,-1 0 0,1 0 0,-1 0 0,1-1 0,0 1 0,-1-1 0,1 1 0,0-1 0,0 1 0,0-1 0,0 0 0,1 1 0,-1-1 0,0 0 0,1 0 0,-1-2 0,0 3 0,1 0 0,0 0 0,-1 0 0,1 0 0,0 0 0,-1 1 0,1-1 0,-1 0 0,1 0 0,-1 0 0,1 1 0,-1-1 0,0 0 0,0 1 0,1-1 0,-1 0 0,0 1 0,0-1 0,1 1 0,-1-1 0,0 1 0,-1-1 0,-27-10 0,9 3 0,16 7 0,1-1 0,-1 1 0,0 0 0,0 0 0,-1 0 0,1 0 0,0 1 0,-5-1 0,6 2 0,0-2 0,-1 1 0,1 0 0,-1-1 0,1 1 0,0-1 0,-1 0 0,1 0 0,0 0 0,0-1 0,0 1 0,-5-4 0,-3-4 0,-4-4 0,0 1 0,-18-11 0,14 11 0,-27-22 0,29 20 0,-30-18 0,45 31 0,0 0 0,1 0 0,-1-1 0,1 1 0,-1 0 0,1-1 0,0 1 0,-1-1 0,1 0 0,0 1 0,0-1 0,0 0 0,-1-3 0,1 4 0,1-1 0,-1 0 0,0 1 0,0-1 0,1 1 0,-1-1 0,0 1 0,-1 0 0,1-1 0,0 1 0,0 0 0,0 0 0,-1 0 0,1 0 0,-1 0 0,1 0 0,-1 0 0,1 1 0,-1-1 0,1 0 0,-1 1 0,0-1 0,1 1 0,-3-1 0,-72-20 0,62 19 0,0-1 0,0 0 0,0-1 0,-18-8 0,6 1 0,18 9-165,0 1 1,0 0-1,0 0 0,-1 0 0,1 1 1,0 0-1,0 1 0,-1-1 0,1 2 1,0-1-1,-12 5 0,-33 3-1682,28-6 1069,-5-1-2046,0 1 1,-36 10 0,58-11 1685,1 0 1,0 1-1,-1 0 0,1 0 0,0 0 0,0 1 1,1 0-1,-1 0 0,1 1 0,0 0 1,0 0-1,0 1 0,-8 10 0,1-1-1156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2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72 580,'-15'-8'1932,"8"5"-679,0-1-1,1 0 1,-1-1-1,1 1 0,-12-11 1,-4 4 17,20 11-1170,1 0 1,0 0-1,-1 0 1,1-1-1,0 1 1,-1-1-1,1 1 1,0-1-1,-1 0 1,1 1-1,0-1 0,0 0 1,0 0-1,0 0 1,0 0-1,0 0 1,0 0-1,0 0 1,0 0-1,-1-3 1944,-27 5-275,-38 7-1,26-2-1113,-48 8 576,66-10-1002,0 2-1,0 0 0,1 1 0,-29 13 1,-35 22 38,71-34-237,1 0 0,0 1 0,1 1 0,0 0 1,-16 17-1,-2 0 4,25-20-28,0-1-1,0 1 0,0 0 0,1 0 1,0 1-1,1 0 0,0 0 0,0 0 0,0 0 1,1 0-1,1 1 0,-1-1 0,1 1 1,1 0-1,0 0 0,0 0 0,0 0 0,2 11 1,-1-18-6,0-1 1,0 0 0,0 1-1,1-1 1,-1 0-1,0 1 1,1-1 0,-1 0-1,1 0 1,0 1 0,-1-1-1,2 2 1,4 14 3,-6-16-1,1 0-1,-1-1 0,0 1 1,0 0-1,0 0 0,1 0 1,-1-1-1,0 1 0,0 0 0,1-1 1,-1 1-1,1 0 0,-1-1 1,1 1-1,-1 0 0,1-1 1,-1 1-1,1-1 0,0 1 1,-1-1-1,1 1 0,0-1 1,-1 1-1,1-1 0,0 0 0,0 1 1,-1-1-1,1 0 0,0 0 1,0 1-1,0-1 0,-1 0 1,1 0-1,0 0 0,1 0 1,30-3 113,18-7-61,0-3 0,-1-2 1,89-40-1,-59 7-20,-31 18-5,-29 18 23,-1-1 1,-1 0-1,0-2 0,15-16 0,-8 8 85,-5-1 216,-17 22-289,-1-1 0,1 1 1,-1 0-1,1 0 1,0 0-1,-1 0 1,1 1-1,4-4 1,-4-4 284,-2 7-157,0 9-57,-5-1 0,5-6-127,-1 0-1,1 1 1,-1-1 0,1 0-1,-1 1 1,1-1 0,-1 0-1,1 1 1,-1-1 0,1 1-1,0-1 1,-1 1 0,1-1-1,0 0 1,-1 1 0,1 0-1,0-1 1,0 1 0,0-1-1,-1 1 1,1-1 0,0 1-1,0-1 1,0 1 0,0 0-1,0-1 1,0 1 0,0-1-1,0 2 1,-1 9 98,0-1 0,-1 1 0,0-1 0,-5 16 0,-3 10 19,5-14-40,-1-1 0,-11 25-1,-8 25 98,-51 234 426,40-201-431,9-31-21,26-71-151,-49 137 392,47-132-374,1 1 1,0-1-1,0 0 1,1 1-1,-1-1 0,2 1 1,-1 0-1,1 12 1,0-13-14,0-5-8,0-1 0,0 1 0,0-1 0,0 1-1,-1 0 1,1-1 0,-1 1 0,1-1 0,-1 1 0,0-1-1,-1 3 1,1-3 4,1 1-1,-1 0 1,0-1 0,0 1-1,1 0 1,-1 0 0,1 0-1,-1 0 1,1-1-1,0 1 1,0 3 0,0-5-14,0 0 0,0 1 0,0-1 1,0 0-1,1 0 0,-1 0 0,0 1 0,0-1 1,0 0-1,0 0 0,1 0 0,-1 0 1,0 0-1,0 1 0,1-1 0,-1 0 1,0 0-1,0 0 0,0 0 0,1 0 1,-1 0-1,0 0 0,0 0 0,1 0 1,-1 0-1,0 0 0,0 0 0,1 0 0,-1 0 1,0 0-1,0 0 0,1 0 0,-1 0 1,0 0-1,0 0 0,1 0 0,-1-1 1,0 1-1,0 0 0,0 0 0,1 0 1,-1 0-1,0 0 0,0-1 0,0 1 1,0 0-1,1 0 0,-1 0 0,0-1 1,0 1-1,0 0 0,13-11-712,27-23-2000,-37 32 2297,0-1 0,-1 0 1,0 1-1,1-1 0,-1 0 0,0 0 0,0 0 1,0 0-1,-1 0 0,1-1 0,-1 1 1,2-5-1,-2 5-83,1 0 0,0-1 0,0 1 0,1 1 0,-1-1 0,1 0 0,-1 0 0,1 1 0,0-1 1,0 1-1,6-4 0,44-22-5634,-32 17 4706,9-6-886,6-3 327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2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82 660,'-13'-7'1753,"11"6"-1304,0 1 0,-1-1 1,2 0-1,-1 0 1,0 0-1,0 0 0,0 0 1,0 0-1,1-1 1,-1 1-1,0-1 1,1 1-1,-1-1 0,1 1 1,0-1-1,-1 0 1,1 0-1,0 0 0,0 0 1,0 1-1,0-1 1,1-1-1,-1 1 0,1 0 1,-1 0-1,1 0 1,-1 0-1,1-4 0,0 5 129,2 0-471,0 0 0,0 0 0,0 0 0,1 0 0,-1 1 0,0-1-1,0 1 1,1-1 0,-1 1 0,4 0 0,182-14 1192,-107 12-747,-27 0 117,62 7 1,-105-4-440,1 1 1,-1 0-1,20 8 1,-29-10-156,0 1-1,0-1 1,0 1-1,0 0 1,0 0-1,0 0 1,0 0 0,0 0-1,-1 1 1,1-1-1,0 0 1,-1 1 0,1-1-1,-1 1 1,1 0-1,-1 0 1,0-1-1,0 1 1,0 0 0,0 0-1,0 0 1,0 0-1,0 0 1,-1 0 0,1 4-1,-1-3 32,0 0 1,0 0-1,0 0 0,-1 0 0,1 0 0,-1 0 1,0 0-1,0-1 0,0 1 0,0 0 1,0 0-1,-1 0 0,1-1 0,-1 1 0,0-1 1,0 0-1,0 1 0,0-1 0,0 0 0,0 0 1,-1 0-1,1 0 0,-1 0 0,-2 1 1,-21 18 432,-15 18 105,-34 35 42,49-50-599,19-18-71,0 0 1,1 0-1,0 0 1,-10 14-1,14-18-15,1 1 0,0-1 0,0 0 0,0 1 0,0-1 0,0 0 0,1 1 1,-1-1-1,1 1 0,-1-1 0,1 1 0,0-1 0,0 1 0,0-1 0,1 1 0,-1 0 0,0-1 0,1 0 0,0 1 0,-1-1 0,3 5 0,0-2 1,0-1 1,1 0-1,-1 1 0,1-1 1,0-1-1,0 1 0,0 0 0,1-1 1,-1 0-1,1 0 0,-1 0 0,1-1 1,8 3-1,23 17 2,2 2 15,-25-16-24,-1 0 1,22 19 0,-31-24 24,-1-1 1,1 1-1,-1-1 1,0 1-1,0 0 1,0 0-1,0 0 1,0 1-1,-1-1 0,1 0 1,-1 0-1,0 1 1,0-1-1,-1 1 1,1-1-1,0 8 1,-1-10 13,-1 1 0,1 0-1,-1-1 1,1 1 0,-1-1 0,1 1 0,-1 0 0,0-1 0,0 0 0,0 1 0,0-1 0,0 1 0,0-1 0,0 0 0,0 0 0,-1 0 0,1 0 0,0 0 0,-1 0 0,1 0 0,-4 1 0,-36 16 284,32-15-223,-33 10-513,-1-2 0,0-2 0,-1-2 0,1-2 0,-1-1-1,-54-3 1,75-2-1590,-39-4-1,55 4 1003,0-1-1,1 1 1,-1-1 0,1 0-1,-11-6 1,17 8 735,-1-1 1,1 1 0,-1 0-1,1-1 1,-1 1-1,1-1 1,-1 1 0,1-1-1,0 1 1,-1-1 0,1 0-1,0 1 1,-1-1-1,1 1 1,0-1 0,0 0-1,0 1 1,0-1-1,-1 0 1,1 1 0,0-1-1,0 0 1,0 1-1,1-1 1,-1 0 0,0 1-1,0-1 1,0 0 0,0 1-1,0-1 1,1-1-1,11-20-3225,-10 19 2796,10-23-1574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0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1108,'0'-1'481,"0"0"0,0-1 1,0 1-1,0 0 0,0 0 0,0 0 0,0 0 0,0-1 0,0 1 1,1 0-1,-1 0 0,1 0 0,-1 0 0,0 0 0,1 0 0,0 0 1,-1 0-1,1 0 0,0 0 0,-1 0 0,1 0 0,2-1 0,-1 1 92,0 0 0,0 1-1,0-1 1,1 1-1,-1 0 1,0 0-1,1-1 1,-1 2-1,4-1 1,9 0-1463,407-28 3364,-321 20-2442,85-13-933,-61-6-5413,-114 26 4398,-1 0 0,1 0 1,19 2-1,1 0-590,5-1 682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9 1268,'-69'0'6923,"37"0"-1074,70-7-2793,-31 6-99,-17 1-1590,9 0-1293,0 0 1,0 0-1,1-1 0,-1 1 0,0 0 1,0 1-1,0-1 0,0 0 1,0 0-1,0 0 0,0 1 1,0-1-1,0 0 0,0 1 1,0-1-1,1 1 0,-1-1 1,0 1-1,0-1 0,0 1 1,1-1-1,-1 1 0,0 0 1,1 0-1,-2 0 0,2 16 527,0 0-1,-2 0 1,0-1-1,-8 30 0,-11 54 447,20-96-1011,1 0 1,-1 1-1,1-1 1,0 0 0,1 1-1,-1-1 1,1 0 0,0 1-1,2 4 1,3 30 249,-7 4 89,-1 0 1,-10 48 0,3-49-149,5-23-76,0 0 0,-2 34 0,6-46-99,-1 1 1,0 0-1,-1 0 1,0 0-1,-5 14 1,4-15-3,1 0 0,0 0 0,0 0 0,1 0 0,-1 14 0,-11 28 200,7-29-151,5-19-92,0 1 0,0-1 0,1 1-1,-1 0 1,0 0 0,1-1 0,-1 1-1,1 0 1,0 0 0,0 0 0,-1 2-1,1 18 31,0-13-30,0-11 23,-14-13-943,13 14 831,-1 0-1,1 0 1,0 0 0,0 0-1,-1 0 1,1 0 0,0 0-1,-1 0 1,1 1-1,-1-1 1,1 1 0,-3-1-1,3 0-11,0 1-1,0 0 1,0 0-1,1 0 1,-1-1 0,0 1-1,0-1 1,0 1-1,1 0 1,-1-1-1,0 1 1,1-1-1,-1 1 1,0-1-1,1 0 1,-1 1-1,1-1 1,-1 0-1,1 1 1,-1-1-1,1 0 1,0 0 0,-1 1-1,1-1 1,0 0-1,-1 0 1,1 0-1,0 1 1,0-1-1,0 0 1,0 0-1,0 0 1,0 0-1,0 0 1,0 1-1,0-1 1,0 0-1,1-1 1,-1-3-519,0 1 0,1-1 1,-1 1-1,1-1 0,0 1 0,0 0 0,1-1 0,-1 1 1,1 0-1,0 0 0,0 0 0,1 0 0,-1 0 1,5-5-1,31-65-10191,-23 54 8605,8-1 275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1388,'-8'1'613,"7"-1"-350,1 0-1,0 1 0,-1-1 1,1 0-1,0 1 0,-1-1 0,1 0 1,0 1-1,-1-1 0,1 0 1,0 1-1,0-1 0,0 1 1,-1-1-1,1 0 0,0 1 1,0-1-1,0 1 0,0-1 0,0 1 1,0-1-1,0 1 0,0-1 1,0 0-1,0 1 0,0-1 1,0 1-1,0 0 0,0 0 774,31 1 5591,-27-2-6330,0 1 0,-1 0 1,1-1-1,0 1 0,-1 1 1,1-1-1,-1 0 0,0 1 0,1 0 1,-1 0-1,0 0 0,0 0 0,0 0 1,5 6-1,-5-6-34,0 0 0,1 0-1,-1 0 1,1 0 0,0-1 0,-1 1-1,1-1 1,0 0 0,0 0 0,4 0-1,24 9 652,-18-4-506,1 0 1,0 0 0,1-2-1,0 0 1,-1-1 0,1 0-1,0-1 1,27-1 0,-2 2 162,288 4 2044,-217-8-2246,52-6-369,-151 7 0,-2-1 0,-8-9 0,-4 6 0,-37 25-613,23-17-556,7-1-746,0-1-1,-1 0 1,1 0-1,0-1 1,-12 0-1,-13 4-7104,28-3 8083,0 0-1,0 0 1,0 1 0,0-1-1,0 1 1,1 1-1,-5 3 1,-4 6-1204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1 900,'-5'5'7640,"-1"-3"-7247,4-2-52,2 0-325,-1 0 0,1-1 0,-1 1 0,1 0 1,-1 0-1,1 0 0,-1 0 0,1 0 0,-1 0 1,0-1-1,1 1 0,-1 1 0,1-1 1,-1 0-1,1 0 0,-1 0 0,0 0 0,1 0 1,-1 0-1,1 1 0,-14-1 11847,24-1-11759,1 1 1,-1-1 0,0 2-1,0 0 1,1 0 0,-1 1-1,10 2 1,13 2 56,207 12 501,-83-7-465,-76-8-127,-42-3-17,69 11 1,-95-9-58,0-1 0,1 0-1,23-2 1,25-1-4,-48 5 113,-11-2-101,-1 0 0,1 0 0,0-1 1,0 1-1,0-1 0,0 0 0,0 0 0,0 0 0,0 0 0,5-1 0,19-2-23,0 0 0,38 3 0,-39 0 21,2-7-20,-26 7 0,-15-6-1430,13 5 653,11 0-8208,-11 1 8934,0 0-1,0 0 0,0 0 0,0 0 1,1 0-1,-1 0 0,0-1 0,0 1 1,0 0-1,0 0 0,0 0 0,0 0 0,1 0 1,-1 0-1,0 0 0,0-1 0,0 1 1,0 0-1,0 0 0,0 0 0,0 0 1,0 0-1,0-1 0,0 1 0,0 0 1,1 0-1,-1 0 0,0 0 0,0-1 0,0 1 1,0 0-1,0 0 0,0 0 0,0 0 1,0-1-1,-1 1 0,1 0 0,0 0 1,0 0-1,0 0 0,0-1 0,0 1 0,0 0 1,0 0-1,0 0 0,0 0 0,0 0 1,-1 0-1,1-1 0,0 1 0,0 0 1,0 0-1,0 0 0,0 0 0,0 0 0,-1 0 1,1 0-1,0 0 0,0 0 0,-19-14-5935,27 7 4413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8 540,'-28'-7'6800,"21"8"-4179,7 1-992,17 6-433,24 4-655,10-3 402,67 22-1,-89-23-638,35 5 0,-35-7-66,35 10 0,-31-6-43,-25-8-127,0 0 0,-1 1 0,0-1 0,1 2 1,-1-1-1,0 1 0,-1 0 0,8 6 0,-6-5 36,23 19 336,-29-23-407,-1 1 0,1-1 0,-1 0-1,1 1 1,-1-1 0,0 1 0,0 0-1,0-1 1,0 1 0,0 0 0,0 0-1,0-1 1,-1 1 0,1 0 0,0 3-1,-1-1 18,0-1-1,-1 1 1,1 0 0,-1 0-1,0-1 1,0 1-1,0-1 1,-1 1 0,1-1-1,-1 1 1,-4 5-1,-30 32 325,2-3-135,14-15-204,-1 0-1,0-2 1,-2 0 0,0-2 0,-1 0 0,-32 18 0,-8 4-61,5-11-513,41-20-666,0-1 0,0-1 0,-21 7 0,34-14-247,36-8-11319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3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43 1176,'10'-10'1246,"3"-6"2845,-10-1 3849,-3 19-7855,0-1 0,0 0 0,0 1-1,1-1 1,-1 1 0,1-1-1,-1 0 1,1 1 0,-1-1 0,1 0-1,0 0 1,-1 0 0,1 1 0,0-1-1,2 1 1,2 6 361,-3-4-371,-1 0-1,1 1 1,0-1-1,-1 0 1,0 1-1,0-1 1,0 1-1,-1 0 1,0-1-1,1 1 0,-1-1 1,-1 1-1,0 6 1,-3 10 181,-12 36 0,0 1 46,13-34-217,-1-1 0,-2 0 1,0-1-1,-2 1 1,0-1-1,-1-1 1,-1 0-1,-14 21 0,16-29-53,1 0 0,0 0-1,1 0 1,0 1 0,1 0-1,1 0 1,-6 28 0,8-37-17,0 1 0,0 0 1,0-1-1,-7 11 0,-7 17 44,13-23-46,3-8-10,-1 0 0,0 0 1,1 0-1,-1 0 0,0 0 0,0 0 0,0 0 0,0 0 0,0 0 1,0 0-1,-2 2 0,-8 12 9,-4 4-6,-8 9 4,21-24-10,2-4-12,0-1-3,-1 0-1,1 1 1,-1-1 0,1 0 0,0 0-1,-1 0 1,1 0 0,-1 1 0,1-1-1,-1 0 1,1 0 0,-1 0 0,1 0-1,0 0 1,-1 0 0,1 0 0,-1 0-1,1 0 1,-1 0 0,1-1 0,-1 1-1,1 0 1,0 0 0,-1 0 0,1 0-1,-1-1 1,1 1 0,0 0 0,-1-1 0,-13-5-1028,4-3 161,8 8 737,1 0 0,0 0 0,0 0 1,-1 0-1,1 0 0,0-1 0,0 1 1,0 0-1,0 0 0,1-1 0,-1 1 0,0-1 1,1 1-1,-2-3 0,0-2-129,1 5 154,0-1-1,1 0 1,-1 1 0,0-1 0,1 0 0,-1 1-1,1-1 1,0 0 0,-1 1 0,1-1-1,0 0 1,0 0 0,0 1 0,0-1-1,1 0 1,-1 0 0,0 1 0,1-1-1,-1 0 1,1 1 0,0-1 0,-1 0-1,1 1 1,0-1 0,0 1 0,0-1-1,0 1 1,2-3 0,4-3-409,0-1 1,-1-1-1,-1 1 0,1-1 0,-1 0 0,-1 0 1,0 0-1,0-1 0,-1 1 0,0-1 1,-1 0-1,0 0 0,0 0 0,-1 0 1,0 0-1,-1-14 0,0-12-975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3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73 280,'0'-1'235,"0"0"-1,-1 0 1,1-1-1,0 1 1,-1 0-1,1 0 1,-1 0-1,1 0 1,-1 0 0,1 0-1,-1 0 1,0 1-1,0-1 1,1 0-1,-1 0 1,0 0-1,0 1 1,0-1 0,0 0-1,0 1 1,-1-1-1,-27-13 4184,10 5-13,21 9-4212,0 1 0,0-1 0,0-1 0,0 1 0,0 0 0,0 0 0,0-1 1,0 1-1,0-1 0,0 0 0,0 1 0,3-3 0,-5 3-98,87-2 1454,66-5-52,-17 2-727,12 3-355,-81 3-336,-34-5 3,-21 2-219,-16 1-687,-34 8-3348,35-7 2543,-9-6-2349,6 5 3196,0 0 0,0 1-1,0-1 1,-1 1 0,1 1-1,0-1 1,0 1 0,0 0-1,0 1 1,-7 2 0,-2 3-833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3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43 140,'6'-10'10173,"8"5"-6370,26 5-4281,-22 1 1451,31 1-493,-32 0-326,0-1 0,1-1 0,29-4 0,-26 2-138,1 0 0,-1 1 0,30 3 1,1 0-14,-48-2-2,1 0-52,-1 0 1,0 0-1,0 0 0,1 0 0,-1-1 1,0 0-1,0 0 0,6-2 0,-8 2-345,-1 0-80,10-7-3234,-11 8 3597,0 0-1,1 0 1,-1-1-1,0 1 0,0 0 1,0 0-1,1 0 1,-1-1-1,0 1 0,0 0 1,0 0-1,0-1 1,0 1-1,0 0 1,1 0-1,-1-1 0,0 1 1,0 0-1,0 0 1,0-1-1,0 1 0,0 0 1,0-1-1,0 1 1,0 0-1,0 0 0,0-1 1,0 1-1,0 0 1,0-1-1,-1 1 1,1 0-1,0 0 0,0-1 1,0 1-1,0 0 1,0 0-1,-1-1 0,1 1 1,0 0-1,0 0 1,0 0-1,-1 0 1,1-1-1,0 1 0,0 0 1,-1 0-1,-10-2-3638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3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29 1608,'-3'-10'6343,"-7"8"-3258,-2-1 2865,13 2-5789,0 0 0,0 0 0,0 0 0,0 0 1,0 0-1,1 0 0,-1 0 0,0 0 0,0 0 1,1 1-1,-1-1 0,1 0 0,-1 1 0,1-1 1,-1 1-1,1 0 0,1-1 0,248 14 1344,-201-10-1278,-38-3-108,1 1-1,0 0 1,0 1 0,-1 0 0,15 5-1,-2 1 168,-21-7-227,1 0 0,0 0 0,-1 0-1,1 1 1,-1 0 0,0 0 0,1 0-1,-1 0 1,0 0 0,0 1 0,0 0-1,-1 0 1,1 0 0,-1 0 0,1 1-1,-1 0 1,4 6 0,-7-7-14,1 0-1,-1 0 1,0 1 0,-1-1 0,1 0 0,0 0-1,-1 0 1,0 1 0,0-1 0,0 0-1,0 0 1,-2 3 0,-2 7 108,3-8-123,0 0 1,-1 0 0,1 0 0,-1 0-1,-1-1 1,1 1 0,0-1-1,-1 0 1,-5 5 0,-15 18 73,-11 16 4,28-36-96,1 0 0,-1 1 0,1 0-1,1 0 1,-7 12 0,5-6-7,3-3-3,-2-1 0,0 1 0,0-1 0,0 0-1,-1 0 1,-1-1 0,0 0 0,-10 9 0,17-18-2,0 1-1,0 0 0,0 0 1,0-1-1,1 1 1,-1 0-1,0 0 0,0 0 1,1 0-1,-1 0 1,0 0-1,1 0 0,-1 0 1,1 0-1,-1 1 0,1-1 1,0 0-1,-1 0 1,1 0-1,0 0 0,0 1 1,0-1-1,0 0 0,0 0 1,0 0-1,1 2 1,-5 1-11,3-4 10,1 0 1,-1 1-1,1-1 0,-1 0 0,1 0 0,-1 1 0,1-1 1,0 0-1,-1 0 0,1 1 0,-1-1 0,1 0 1,0 1-1,-1-1 0,1 1 0,0-1 0,-1 1 1,1-1-1,0 0 0,0 1 0,-1-1 0,1 1 1,0-1-1,0 1 0,0-1 0,0 1 0,0-1 1,0 1-1,0 0 0,0-1 0,0 1 0,0-1 1,0 1-1,0-1 0,0 1 0,0-1 0,0 1 0,0-1 1,1 1-1,-1-1 0,0 1 0,0-1 0,1 1 1,1 1 1,0-1 1,0 1 0,0 0-1,0 0 1,-1 0 0,1 0 0,-1 0-1,1 1 1,-1-1 0,0 0-1,0 1 1,0-1 0,0 1 0,0-1-1,0 1 1,-1-1 0,1 1-1,-1 0 1,0-1 0,0 1-1,0 0 1,0 2 0,0-1-1,-1 0 0,1 0 0,-1 0 1,1-1-1,-1 1 0,0 0 0,-1-1 0,1 1 1,0-1-1,-1 1 0,0-1 0,0 0 0,0 1 0,0-1 1,-1 0-1,-2 3 0,3-5-1,1 1 1,0 0-1,-1-1 0,1 1 1,0 0-1,0 0 0,0 0 1,0 0-1,0 0 1,1 0-1,-1 0 0,1 0 1,-1 0-1,1 1 0,0-1 1,0 0-1,0 0 0,0 0 1,0 0-1,1 4 1,-1 6-6,0-11 1,2 12 20,4-10-26,-6-3 9,0 0 0,1 0 0,-1 0 0,0 0 0,1 0 0,-1 1 0,0-1 0,1 0 0,-1 0 0,0 1-1,0-1 1,1 0 0,-1 0 0,0 1 0,0-1 0,1 0 0,-1 1 0,0-1 0,0 0 0,0 1 0,0-1 0,0 0 0,0 1 0,1-1 0,-1 0 0,0 1 0,0-1 0,0 1 0,0-1 0,0 0 0,0 1 0,0-1 0,-1 0-1,1 1 1,0-1 0,0 0 0,0 1 0,0 0 5,0 0 1,0 0 1,0 0 0,0 0 0,0 0 0,0 0 0,0 0 0,0 0 0,0 0-1,0 0 1,0 0 0,0 0 0,-1-1 0,1 1 0,0 0 0,-1 1 0,-46 10 119,43 3-62,-2-11-89,1-1-1,-1 0 1,0 0 0,0 0-1,-1-1 1,1 0-1,0-1 1,-1 1-1,-9 0 1,-2 2-78,-79 14-3269,-135 8 0,152-18 959,-66 4-5590,97-5 2270,47-7 4174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3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1116,'0'0'8496,"-1"0"-8306,0 0 0,1 0 0,-1 0 0,1 0 0,-1 1 0,1-1 0,-1 0 0,0 0-1,1 0 1,-1 1 0,1-1 0,-1 0 0,1 0 0,-1 1 0,1-1 0,-1 1 0,1-1 0,0 0 0,-1 1 0,1-1-1,-1 1 1,1-1 0,0 1 0,0-1 0,-1 1 0,1 4 43,0-1-84,0-1-1,0 1 1,0-1-1,0 0 1,0 1-1,-1-1 0,0 0 1,1 0-1,-1 1 1,-1-1-1,1 0 1,0 0-1,-1 0 1,-2 3-1,-7 13 219,0 0 1,2 1-1,-8 20 0,8-18-150,0-1-1,-13 21 1,-3-4 8,8-13-48,1 0 0,1 1-1,-14 34 1,2 23 184,22-69-319,-1-1 0,0 0 0,-11 18 1,9-20-26,8-10-14,-1-1-1,0 1 0,1 0 1,-1 0-1,0 0 0,1 0 0,-1 0 1,1 0-1,0 0 0,-1 0 1,1 0-1,0 0 0,0 0 0,-1 0 1,1 0-1,0 0 0,0 0 1,0 1-1,0 0 116,0-8-536,0-6-7259,2 10 7081,1 0 1,-1 0 0,0 0 0,1 1 0,-1-1 0,1 0 0,0 1 0,-1 0 0,1 0 0,6-2 0,10-6-1226,17-12-428,2-7 374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4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0 212,'-11'6'1126,"9"-4"-711,-1 0 0,0 0-1,0-1 1,0 1-1,0-1 1,0 0 0,0 0-1,0 0 1,0 0 0,0 0-1,-7 0 1,-102 13 4685,82-6-2399,28-8-2624,1 0 1,0 1-1,0-1 1,0 1-1,0 0 1,0-1-1,0 1 1,0 0-1,0 0 1,0-1-1,0 1 1,0 0-1,0 0 1,0 0-1,1 0 1,-1 0-1,0 0 1,1 1-1,-1-1 1,1 0-1,-1 0 1,0 2-1,1-1-60,-1-1-1,1 0 0,-1 0 0,0 1 1,1-1-1,-1 0 0,0 0 0,0 0 1,0 0-1,0 0 0,0 0 0,0 0 0,0-1 1,0 1-1,0 0 0,0 0 0,0-1 1,-1 1-1,1-1 0,0 1 0,0-1 1,-1 1-1,1-1 0,0 0 0,-1 0 0,1 0 1,0 0-1,-1 0 0,1 0 0,0 0 1,-3 0-1,1 4 471,2-4-459,1 1 0,0 0-1,-1-1 1,1 1 0,0-1 0,-1 1 0,1 0-1,-1-1 1,1 1 0,-1-1 0,1 1-1,-1-1 1,1 0 0,-1 1 0,0-1 0,1 0-1,-1 1 1,0-1 0,1 0 0,-1 0-1,0 1 1,0-1 0,-23 3 685,16 0-460,14-2 40,-4-1-354,51 0-390,-45 0 440,-3-1-10,-1 1 1,0-1-1,1 1 1,-1 1-1,0-1 1,9 2-1,-11 3 12,-2-4 3,0-7 113,0 19 105,0 7 414,0-20-618,0 1 1,0-1-1,0 0 0,0 0 0,0 1 0,-1-1 0,1 0 0,0 0 1,0 1-1,0-1 0,0 0 0,-1 0 0,1 0 0,0 1 0,0-1 0,0 0 1,-1 0-1,1 0 0,0 0 0,0 0 0,0 1 0,-1-1 0,1 0 1,0 0-1,0 0 0,-1 0 0,1 0 0,0 0 0,-1 0 0,1 0 1,0 0-1,0 0 0,-1 0 0,1 0 0,0 0 0,0 0 0,-1 0 1,1 0-1,0 0 0,0 0 0,-1 0 0,1 0 0,0-1 0,0 1 1,-1 0-1,1 0 0,0 0 0,0 0 0,0-1 0,-1 1 0,-1-1 298,1 1-273,1 0-1,-1 0 0,1 0 0,-1-1 1,1 1-1,-1 0 0,0 0 0,1 0 0,-1 0 1,1-1-1,-1 1 0,1 0 0,-1 0 1,1-1-1,-1 1 0,1-1 0,0 1 0,-1 0 1,1-1-1,-1 1 0,1-1 0,0 1 0,-1-1 1,1 1-1,0-1 0,0 1 0,-1-1 1,1 0 260,0 12 524,5-8-658,-1-1 0,0 0 1,1 1-1,0-1 1,-1-1-1,1 1 1,0-1-1,0 0 0,6 1 1,101 12 1167,19-4-450,-45-6-352,139-1 533,-124-4-581,217-7 587,189 8-74,-367 8-920,290-1 14,-401-4-67,-23 0-5,-26-2-77,9-2-770,-1 0-1,1-1 1,0 0-1,-1-1 0,1 0 1,-14-7-1,-1-7-3199,25 16 3739,0 0 1,0 1 0,0-1 0,1 0 0,-1 0 0,0 0 0,1 0 0,-1 1 0,1-1 0,-1 0 0,1 0 0,-1 0 0,1 0 0,0 0-1,-1 0 1,1-1 0,0 1 0,0 0 0,0 0 0,0 0 0,0 0 0,0 0 0,0 0 0,0 0 0,0 0 0,1 0 0,-1 0-1,0 0 1,1-2 0,2-1-598,0 0 0,-1 0-1,1 0 1,1 0-1,-1 1 1,0-1-1,1 1 1,7-5 0,15-12-1087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3:4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0 900,'0'0'4538,"-15"0"-1451,-6 0-748,19 0-1999,2 23 5276,0-23-5564,0 1 0,1-1 0,-1 0 0,0 0 0,0 1 0,0-1 0,0 0 0,0 1 0,0-1 0,0 0 0,0 1-1,0-1 1,0 1 0,0-1 0,0 0 0,0 1 0,0-1 0,0 0 0,0 1 0,0-1 0,0 0 0,0 1 0,0-1 0,-1 0 0,1 0 0,0 1 0,0-1 0,0 0 0,-1 1 0,1-1 0,0 0 0,0 0 0,-1 1 0,1-1 0,0 0 0,0 0 0,-1 0 0,1 0 0,0 1 0,-1-1 0,1 0 0,0 0 0,-1 0 0,1 0 0,0 0 0,-1 0 0,1 0 0,0 0 0,-1 0 0,1 0 0,0 0 0,-1 0 0,1 0 0,0 0 0,-1 0 0,1 0 0,-2-1-14,1 1 1,0 0-1,0 0 0,0 0 0,0 0 0,0 0 0,0 0 0,0 0 0,0 1 0,0-1 0,-1 0 0,1 1 0,0-1 0,-1 1 1,-7 3 28,0-1 0,0-1 1,1 1-1,-1-1 0,-1-1 1,1 0-1,0 0 0,-17-1 1,-41 5 244,-56 23 500,116-26-709,-1 1 1,0-1-1,1 1 1,-9 5-1,-16 6 111,-10-3 31,-32 9 240,66-17-467,-25 9 268,-38 21 0,34-17-75,31-14-191,-1 1-1,1 0 1,0 0 0,-1 0 0,1 1-1,-7 6 1,7-6-9,-3 3-8,1-1 1,0 1 0,1 1 0,0-1 0,0 1-1,0 1 1,1-1 0,-8 14 0,-2 6-12,15-27 9,0 1 0,-1 0 0,1-1 1,0 1-1,0 0 0,0 0 0,0 0 0,1 0 0,-1 0 1,0 0-1,0 3 0,2-3 2,-1 0 1,1 0-1,-1 0 0,1 1 0,0-1 1,0 0-1,0 0 0,0 0 0,0 0 1,0 0-1,0 0 0,1-1 0,-1 1 1,4 3-1,-4-4-2,0 1-1,0-1 1,0 1 0,0-1-1,-1 1 1,1-1 0,0 1-1,-1 0 1,1 0 0,-1-1-1,0 1 1,1 0 0,-1 0-1,0-1 1,0 1 0,0 0-1,0 0 1,0-1 0,-1 1-1,1 0 1,-1 0 0,1-1 0,-1 1-1,1 0 1,-2 1 0,1 0-2,0-1 0,0 1 0,0-1 1,1 1-1,-1-1 0,1 1 1,-1 0-1,1-1 0,0 1 1,0 0-1,0-1 0,1 1 1,-1 0-1,1-1 0,-1 1 1,2 2-1,7 19 5,-5-14 1,0 0 0,1 0 0,9 16 0,-13-25-5,-1 0 0,1 0-1,0 0 1,-1 0 0,1 0 0,0 0 0,-1 0-1,0 0 1,1 0 0,-1 0 0,1 0 0,-1 1 0,0-1-1,0 0 1,0 0 0,0 0 0,0 0 0,0 1 0,0-1-1,0 0 1,0 0 0,-1 0 0,1 0 0,0 1-1,-1-1 1,1 0 0,-1 0 0,1 0 0,-2 1 0,2 0-1,-1-1 1,1 0 0,0 0 0,0 1-1,-1-1 1,1 0 0,0 0 0,0 1 0,1-1-1,-1 0 1,0 0 0,0 1 0,0-1-1,1 0 1,-1 0 0,1 0 0,-1 1 0,1-1-1,-1 0 1,1 0 0,0 0 0,0 0-1,-1 0 1,1 0 0,2 1 0,22 17 11,-21-16-8,-1 0 0,1-1 0,-1 1 0,0 1 0,0-1 0,0 0 0,4 6 0,18 17-4,-4-8-13,25 27-1,-25-25 21,30 26 0,-13-16 60,-22-16-24,1 0 0,22 12 0,-9-10-141,-2 2 0,43 33 0,-65-46 104,1-2 0,-1 1 0,1-1 0,0 0 0,0 0 0,0-1 0,1 0 0,-1 0 0,12 1 1,14 4 25,-7-1-13,-21-6-18,-1 1 0,0 0-1,0 0 1,0 0 0,0 0-1,0 0 1,0 1 0,0 0 0,0 0-1,0 0 1,-1 0 0,1 1-1,-1-1 1,0 1 0,3 3 0,-3-5-3,-1 1 1,1-1 0,0 1 0,-1-1-1,1 0 1,0 0 0,0 0 0,-1-1-1,1 1 1,0-1 0,5 1-1,-3-1 5,0 1-1,0 0 0,-1 0 0,1 1 0,7 2 0,-1 1 11,0-2 1,0 1-1,0-1 1,0-1-1,0 0 1,1-1-1,-1 0 0,17 0 1,1-1 4,2 1 20,0-2-1,0 0 0,0-2 0,41-10 0,3-4-24,-43 11 116,54-19 1,-29 6-37,-27 10-15,-1-2 0,45-22 1,-53 23-30,21-14 82,-13 5-10,-20 14-72,0-1 1,0 0-1,11-9 0,13-15 90,33-32 159,10-2 264,-62 49-434,-12 14-108,0-1-1,0 0 1,0 0 0,0 0 0,0-1 0,-1 1 0,1 0 0,-1-1 0,1 1 0,-1-1 0,0 1-1,0-1 1,0 1 0,0-1 0,-1 0 0,1 0 0,-1 1 0,0-1 0,0 0 0,0-5 0,0 4-8,0 1 1,1 0 0,-1-1 0,1 1 0,0 0-1,-1 0 1,1 0 0,1 0 0,-1 0 0,0 0-1,1 0 1,0 0 0,-1 0 0,5-5 0,11-19 25,-16 24-31,0 0 0,0 0 0,-1 0-1,0-1 1,1 1 0,-1 0 0,0-1 0,0 1 0,-1 0-1,0-4 1,1 4 7,-1 0 0,1 0 0,0-1 0,0 1 0,0 0 0,0-1 0,0 1 0,1 0-1,-1-1 1,2-2 0,2-1 20,-3 6-24,0 0 0,-1-1 0,1 1 1,0 0-1,-1-1 0,1 1 0,0-1 0,-1 1 0,0-1 1,1 1-1,-1-1 0,0 1 0,0-1 0,0 1 1,0-1-1,0 1 0,0-1 0,0 1 0,0-1 1,-1 1-1,0-4 0,-14-24 249,11 20-170,-1 0 1,1 1-1,-2-1 1,1 1-1,-1 0 0,-10-11 1,14 17-71,1 1 0,-1-1 0,1 0 0,0 1 0,0-1 0,0 0 0,0 0 0,0 0 0,0 0 0,0 0 1,1 0-1,-1 0 0,0-3 0,1 2-1,-1 0 0,0 1 1,1-1-1,-1 1 0,0-1 1,-1 1-1,1 0 0,0-1 0,-1 1 1,-1-3-1,2 4-7,0-1 0,-1 0-1,1 1 1,0-1 0,-1 1 0,1-1 0,-1 1-1,0 0 1,1 0 0,-1-1 0,0 1 0,0 1-1,0-1 1,0 0 0,0 0 0,0 1 0,0-1-1,0 1 1,0-1 0,0 1 0,0 0 0,0 0-1,0 0 1,0 0 0,-3 1 0,-9-1 30,-2-12 10,-4-5-28,14 14-15,-20-12 134,-41-16 1,46 22-209,-31-18 0,33 16 66,-33-14 0,44 22-5,0 0 0,-1 0-1,1 0 1,-1 1 0,0 0-1,0 1 1,0 0 0,0 0-1,1 1 1,-1 0-1,0 1 1,-12 2 0,6-1 5,0 0 0,0-1 0,0-1 0,-24-2 0,1 0-11,-200 11-1879,79 11-2921,37-6-1683,116-13 5624,1 0 0,0-1-1,-1 1 1,1-1 0,-1 0 0,1-1-1,0 1 1,-1-1 0,1 0 0,0 0-1,-1-1 1,1 1 0,0-1 0,0-1-1,-6-2 1,-2-3-1085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4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7 416,'-24'-3'3905,"-1"-1"3414,23 4-6116,25 1 2156,-19 14-1093,30 1-1707,1-1 0,39 11 0,22 9-17,-91-33-478,-1 1 1,1-1 0,-1 1-1,1-1 1,-1 1-1,0 0 1,0 1 0,-1-1-1,1 1 1,-1 0 0,1 0-1,-1 0 1,0 0 0,-1 0-1,1 1 1,-1-1 0,0 1-1,0 0 1,0 0 0,-1-1-1,1 1 1,-1 0 0,-1 0-1,1 1 1,-1-1 0,1 0-1,-1 0 1,-1 0 0,1 0-1,-1 0 1,0 0-1,0 0 1,0 0 0,-5 9-1,2-2 84,-1 0-1,0 0 0,-1-1 0,-1 0 1,1 0-1,-11 12 0,-5 1 47,11-10-101,-1 0-1,-1-2 1,-18 16 0,-224 165 128,246-188-278,0 0-1,-1-1 1,1 0 0,-1-1-1,1 1 1,-1-2 0,-19 4-1,-14 3-766,32-6-247,-1-1 0,0 0 0,0-1 0,-22-1 0,16-1-2508,31 1-5279,12-1 6402,11-5 361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4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0 548,'-38'0'3850,"14"0"3215,22 0-5344,-2 1-272,-4 2-992,0 0 1,1 0 0,-1 1 0,1 0-1,0 0 1,0 0 0,0 1 0,1 0 0,-11 11-1,13-12-238,0 0-1,0 1 0,1-1 1,-1 1-1,1 0 0,0 0 1,1 0-1,-1 0 1,1 1-1,0-1 0,1 1 1,-1-1-1,1 1 0,0 0 1,0 9-1,1 352 4986,0-2-3825,-1-365-1439,0-1 1,1 0 0,-1 1 0,1-1-1,-1 0 1,0 1 0,1-1-1,-1 1 1,0-1 0,0 1 0,1-1-1,-1 1 1,0 0 0,0-1 0,0 1-1,0 0 1,-1-1 0,0 1-82,0-1 0,0 1 0,1-1 0,-1 0 0,0 0 0,1 0 0,-1 0 0,1 0 0,-1 0 0,1 0 0,-2-2 0,1-1-354,0 0 0,0-1 1,0 1-1,1 0 0,0-1 0,0 1 1,0-1-1,0 1 0,1-1 0,0 0 0,0 1 1,0-1-1,1 0 0,-1 1 0,1-1 1,0 1-1,0-1 0,3-5 0,4-9-2282,0 0 0,22-34 0,-8 15-381,3 2 816,11-6 310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1 122 684,'0'-2'225,"0"0"0,1 0 0,-1 0 0,1 0 0,0 0 0,-1 0 1,1 0-1,0 0 0,0 0 0,0 1 0,0-1 0,1 0 0,-1 1 0,0-1 0,1 1 0,-1-1 0,1 1 0,-1 0 0,1 0 0,0 0 0,-1-1 0,1 2 1,2-2-1,20-16 4493,-16 13-3890,0 1 1,0 0 0,1 0-1,0 1 1,0 0 0,14-2-1,44-5 1154,-23 2-592,87-3-1,220 3 789,-224 8-2009,-125 0-183,21 5-562,-10-2-4700,-98 4-5421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4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0 300,'-32'16'1478,"20"-10"-368,1-1 0,-1 2 0,1-1 0,1 1 0,-12 10-1,21-16-957,0 0 0,1 0-1,-1 0 1,0 0-1,1 0 1,-1 0-1,1 0 1,-1 0-1,1 0 1,-1 0-1,1 0 1,0 0-1,0 1 1,-1-1-1,1 0 1,0 0 0,0 0-1,0 0 1,0 1-1,1-1 1,-1 0-1,0 0 1,0 0-1,1 0 1,-1 1-1,0-1 1,1 0-1,-1 0 1,2 1 0,0 1 75,-1-1-1,1 0 1,0 1 0,0-1 0,0 0 0,1 0 0,-1 0 0,0 0 0,4 1 0,8 4 463,1 0-1,0-1 0,0-1 0,1 0 0,18 3 1,84 7 1794,-79-11-1881,329 5 2068,-229-11-2468,51 2-1254,-189 0 887,1 0 1,-1 0-1,0-1 1,1 1-1,-1 0 1,0-1-1,0 1 1,1-1-1,-1 0 1,0 1-1,0-1 1,0 0-1,2-1 1,3-11-5577,-5 12 5444,-1 0 0,0 0-1,1 0 1,-1 0 0,1 1 0,-1-1-1,1 0 1,-1 0 0,1 0 0,0 1-1,-1-1 1,1 0 0,0 1 0,0-1-1,-1 1 1,1-1 0,0 1 0,0-1-1,0 1 1,0-1 0,0 1 0,0 0-1,-1-1 1,1 1 0,0 0 0,2 0-1,32-6-4443,-27 5 3983,17-5-1177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4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35 768,'0'-1'511,"-1"-1"0,1 1 0,-1 0-1,0 0 1,1 0 0,-1 0 0,0 0 0,0-1 0,1 2-1,-1-1 1,0 0 0,0 0 0,0 0 0,0 0 0,0 0-1,-1 1 1,1-1 0,0 1 0,0-1 0,-2 0 0,-26-8 6051,27 9-5581,10-1 508,-8 1-1434,0 0 0,0 0-1,0 0 1,0 1 0,1-1 0,-1 0-1,0 0 1,0 0 0,0 0 0,0 0-1,1 0 1,-1 0 0,0 0 0,0 0-1,0 0 1,0 0 0,0 0 0,1 0-1,-1 0 1,0 0 0,0-1 0,0 1 0,0 0-1,1 0 1,-1 0 0,0 0 0,0 0-1,0 0 1,0 0 0,0 0 0,0 0-1,1-1 1,-1 1 0,0 0 0,0 0-1,0 0 1,0 0 0,0 0 0,0-1-1,0 1 1,0 0 0,0 0 0,0 0 0,0 0-1,0 0 1,0-1 0,0 1 0,0 0-1,0 0 1,0 0 0,0 0 0,0-1-1,0 1 1,0 0 0,0 0 0,0 0-1,0-1 1,3 3 174,1-1 1,-1 0-1,0 1 0,1-2 1,-1 1-1,1 0 0,0-1 1,-1 1-1,5-1 0,16 3 499,4 11 648,6-7-502,69 2 0,-81-9-702,1 1-1,-1 1 1,1 1 0,-1 1 0,0 1 0,24 8 0,-16-5-87,-24-7-69,0 0 1,0 1 0,0 0 0,-1 0-1,7 3 1,-11-3-10,0 0 0,-1 1 1,1-1-1,-1 1 0,0-1 1,1 0-1,-1 1 0,0-1 0,-1 1 1,1-1-1,0 1 0,-1-1 1,-1 5-1,-6 4 7,7-10-12,-1 1-1,1 0 1,-1 0 0,1 0-1,0 0 1,0 0-1,-1 0 1,2 1 0,-1-1-1,0 0 1,0 0 0,0 4-1,0-2-1,1-1-1,-1 0 1,0 1 0,0-1-1,-1 0 1,1 0-1,-1 0 1,1 0 0,-1 0-1,0 0 1,0 0 0,-4 4-1,-12 19-32,13-17 0,0-1-1,-1-1 1,1 1-1,-2-1 1,-9 10-1,3-4-41,12-10 37,-1 1 1,1-1 0,0 0 0,1 0-1,-1 0 1,1 1 0,-1-1 0,1 0-1,0 1 1,0-1 0,0 0 0,1 1-1,0 3 1,0 3-82,1-5 86,0-1 0,0 1 0,1-1 0,-1 1 0,1-1 0,0 0 0,0 0 0,1 0 0,-1 0 0,1-1 0,0 1 1,0-1-1,0 0 0,8 4 0,18 2-34,-23-8 53,0 1 0,0 0 0,-1 0 0,1 1 0,-1 0 0,1 0 0,-1 1 0,8 5-1,49 38-37,-61-45 58,0-1 0,0 0 0,0 1 0,0 0 0,0 0 0,-1-1 0,1 1 0,0 0 0,-1 0 0,0 0 0,1 1 0,-1-1 1,0 0-1,0 0 0,0 1 0,-1-1 0,1 0 0,0 1 0,-1-1 0,0 1 0,1-1 0,-1 1 0,0-1 0,0 1 0,-1-1 0,1 1 0,0-1 1,-1 1-1,1-1 0,-3 4 0,0-2 14,1-1 0,-2 0 0,1 0 0,0 0 0,-1-1 0,-6 5 0,-9 6 12,11-7-30,-1-1 0,0 0-1,0 0 1,0-1 0,0 0-1,0-1 1,-19 4 0,-3 0-31,-38 2 0,-349 7-4010,417-16 4032,-45-3-1768,43 2 1426,1 1 0,-1-1 0,0 1 0,0-1 0,0 0 0,0 0 0,1-1 0,-1 1 0,0 0 0,1-1 0,0 0 0,-1 1 0,-2-4 0,5 4 213,0 1-1,0-1 1,-1 0-1,1 1 0,0-1 1,0 0-1,0 1 1,0-1-1,0 0 0,1 1 1,-1-1-1,0 0 1,0 1-1,0-1 0,1 0 1,-1 1-1,0-1 1,0 1-1,1-1 1,-1 0-1,1 1 0,-1-1 1,0 1-1,1-1 1,-1 1-1,1-1 0,-1 1 1,1 0-1,0-1 1,-1 1-1,1 0 0,-1-1 1,2 1-1,22-16-2170,-22 16 1882,21-12-1737,0 2 0,1 1 0,27-6-1,-18 5 936,28-6-485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4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29 1448,'17'-5'1054,"29"-17"16597,-23 20-15656,30 3-1334,22 7 422,-45-5-744,0 0 1,-1 2-1,1 1 0,31 11 0,-52-14-261,3 1 105,-1 1 0,0 0 0,0 0 0,12 9 0,-20-13-124,0 1 0,-1 1 0,1-1 0,-1 0 0,1 0 0,-1 1 0,0 0-1,0-1 1,0 1 0,-1 0 0,1 0 0,-1 0 0,1 0 0,-1 0 0,0 0-1,0 0 1,0 1 0,-1-1 0,1 0 0,-1 7 0,0-4 48,0 1-1,0-1 1,-1 0 0,0 1-1,0-1 1,-1 1 0,0-1 0,0 0-1,0 0 1,-1 0 0,0 0-1,0-1 1,-1 1 0,1-1 0,-1 0-1,-5 5 1,-26 25 311,-1-2 0,-2-1 0,-55 34 0,6-3 42,-36 14 69,82-53-301,-51 37-1,44-29-206,36-26-22,0 1 1,1 1 0,-1 0-1,-17 18 1,27-25 0,1 1 0,0-1 0,0 1 0,0-1 0,0 1 0,0 0 0,0 0 0,0-1 0,0 1 0,1 0 0,-1 0 0,1 0 0,-1 0 0,1 0 0,0-1 0,-1 1 0,2 4 0,-1-5 0,0 1 0,1-1 0,-1 0 0,1 0 0,-1 0 0,1 1 0,0-1 0,-1 0 0,1 0 0,0 0 0,0 0 0,0 0 0,0 0 0,0-1 0,0 1 0,0 0 0,0 0 0,0-1 0,0 1 0,1 0 0,-1-1 0,0 1 0,0-1 0,1 0 0,-1 1 0,0-1 0,3 0 0,42 5 0,0-2 0,1-2 0,-1-2 0,0-2 0,50-10 0,-54 6-58,41-13 0,-33 4-2460,-49 16 2256,0-1 0,0 1 1,0-1-1,0 1 0,0-1 1,0 1-1,0-1 0,0 0 0,0 0 1,-1 1-1,1-1 0,0 0 1,0 0-1,-1 0 0,1 0 0,-1 0 1,1 0-1,0-1 0,11-11-5595,-11 11 5146,1 1-1,-1 1 1,1-1-1,-1 0 1,1 0-1,0 1 0,0-1 1,-1 0-1,1 1 1,0 0-1,0-1 1,0 1-1,0 0 1,-1 0-1,1 0 1,0 0-1,0 1 1,0-1-1,-1 0 1,1 1-1,0-1 1,2 2-1,17 10-1630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0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4038 0 120,'-2'4'407,"0"-1"1,0 0-1,0 0 1,0 1-1,-1-2 1,1 1-1,-1 0 1,1 0-1,-1-1 0,0 1 1,0-1-1,-1 0 1,1 0-1,-4 2 1,-14 11 27,0 0-224,0-1 1,-2-1-1,-36 15 0,44-20-53,2 0 0,-1 1 0,1 1 0,1 0 0,-22 22 0,-17 13 504,34-32-454,12-9-144,1-1 0,0 1 0,-1-1-1,0 0 1,-8 3 0,7-2-3,0-1 0,1 0-1,0 1 1,0 0 0,0 1 0,0-1 0,-4 6 0,-21 18 209,0 1-56,24-23-169,1 0-1,-1 0 1,-13 10 0,-2-3 6,0 1-1,0 1 1,2 1-1,0 1 1,1 1-1,-25 31 1,-11 20 83,-84 83 0,38-45-35,-41 57 203,-34 21-171,46-57-124,117-116 1,1-2 0,-24 17 0,25-21-5,1 1-1,-1 1 1,1 0-1,1 0 1,-1 0-1,2 1 1,-8 11-1,10-11 0,-1 1-1,0-1 0,-1 0 0,1-1 0,-1 1 0,-1-1 0,0-1 0,-9 8 0,-28 15-7,31-22 6,-1 2 0,2-1 0,-1 2 0,1 0 0,1 0 0,-12 14 0,-60 73 8,-42 44-55,60-69 24,-49 41 19,81-77 2,12-13-14,-38 50 0,42-50 6,-10 17-15,22-29 19,0-1 0,0 0 0,-1 0 0,0 0-1,-1-1 1,-1 0 0,1-1 0,-13 11 0,-82 66 52,4 5 0,-105 124 0,177-184 60,-60 51 0,22-23 18,-110 119 220,102-103-208,-17 20 21,-64 78 125,-10 1-164,125-136-87,-7 1-5,-7 8-7,8-6-10,37-35-11,1 0 0,-1 0 0,2 1 0,-1 0 0,1 0 0,-8 12 0,11-15-42,-1 0 1,1-1-1,0 1 0,-1-1 1,0 0-1,0 0 1,0 0-1,0 0 0,0-1 1,-1 1-1,1-1 0,-1 0 1,1-1-1,-9 3 1,7-3-186,0 1 1,1 1-1,-1-1 1,0 1-1,1 0 1,-1 0-1,1 1 1,0-1-1,-8 9 1,9-9-35,4-3 235,0 1 0,0-1 1,-1 0-1,1 0 0,0 0 1,0 0-1,0 0 1,0 0-1,-1 1 0,1-1 1,0 0-1,0 0 0,0 0 1,0 1-1,0-1 0,0 0 1,0 0-1,-1 0 1,1 1-1,0-1 0,0 0 1,0 0-1,0 0 0,0 1 1,0-1-1,0 0 1,0 0-1,0 0 0,0 1 1,0-1-1,0 0 0,0 0 1,0 0-1,1 1 0,-1-1 1,0 0-1,0 0 1,0 0-1,0 1 0,0-1 1,0 0-1,0 0 0,1 0 1,-1 0-1,0 1 1,0-1-1,0 0 0,0 0 1,1 0-1,-1 0 0,0 0 1,0 0-1,0 1 0,1-1 1,-1 0-1,0 0 1,0 0-1,0 0 0,1 0 1,-1 0-1,0 0 0,0 0 1,0 0-1,1 0 1,-1 0-1,0 0 0,1 0 1,-1 0 27,2 1-1032,17-8-4683,25 0 4363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0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1 160,'-48'7'8470,"42"-5"-8222,1 0-1,0 0 1,0 0-1,0 0 1,0 1 0,0 0-1,0 0 1,-7 8-1,8-8-170,1 0 0,0 0 0,0 1 0,0-1 0,1 1 0,-1-1 0,1 1-1,0 0 1,0 0 0,0 0 0,1 1 0,-1-1 0,1 0 0,0 1 0,0-1-1,0 6 1,0 7 147,1-1 0,1 0-1,4 21 1,0 25 191,-4-54-377,-1-1 0,1 0 0,0 1 0,1-1 0,0 0 0,0 0 0,0 0 1,1 0-1,0-1 0,1 1 0,4 7 0,5 5 44,2-1-1,19 20 1,13 16 59,2 11-23,-7-10-29,-1 2-1,42 80 1,11 40 57,19 39-39,-90-170-81,2-1 0,51 71 0,-13-28 17,-31-40-10,2-3 0,40 43 0,106 105 91,40 23 6,-73-76-78,53 43-5,-9-10 44,-27-23 62,-115-107-63,106 72 0,-57-45 21,-42-30-32,-30-22-17,0 1-1,-1 1 1,37 40-1,-39-37 11,1 0-1,1-2 0,50 33 1,-28-24 50,-1 2 0,66 62 0,-21-16 32,-32-22 208,83 60 0,-133-108-295,0 1 0,0 0 0,0 1 0,-1 0 1,-1 0-1,0 0 0,0 1 0,-1 0 0,0 0 1,8 25-1,-4-14 20,-3-10-68,1 0 1,0 0-1,1 0 0,0-1 1,1-1-1,0 0 1,1 0-1,0-1 0,12 8 1,-4-2 23,33 33 1,62 80 183,-107-120-171,1 0 0,0 0-1,0-1 1,10 6 0,-15-11 3,-3-2-51,1 0 0,0 1 0,-1-1 0,1 0 0,0 1 0,-1-1-1,1 0 1,0 1 0,-1-1 0,1 1 0,-1-1 0,1 1 0,0 0 0,-1-1 0,0 1 0,1 0 0,-1-1 0,1 1 0,-1 0 0,1 0 0,-1 0-3,0-1-1,-1 0 1,1 0-1,0 1 0,0-1 1,0 0-1,0 0 1,1 1-1,-1-1 1,0 0-1,0 0 1,0 1-1,0-1 1,0 0-1,0 0 1,0 0-1,0 1 0,0-1 1,1 0-1,-1 0 1,0 0-1,0 1 1,0-1-1,0 0 1,1 0-1,-1 0 1,0 0-1,0 1 1,0-1-1,1 0 0,-1 0 1,0 0-1,0 0 1,0 0-1,1 0 1,-1 0-1,0 0 1,0 0-1,1 0 1,-1 0-1,1 0 1,-1 0-1,0 0-1,1 0 1,-1 0 0,0 0 0,0 0 0,1 1 0,-1-1 0,0 0 0,0 0 0,1 0 0,-1 0 0,0 0 0,0 0 0,1 0 0,-1 1 0,0-1 0,0 0 0,1 0 0,-1 0 0,0 1 0,0-1-1,0 0 1,1 0 0,-1 1 0,0-1 0,0 0 0,0 0 0,0 1 0,0-1 0,0 0 0,0 0 0,0 1 0,1-1 0,-1 0 0,0 1 0,0-1 0,0 0 0,0 0 0,0 1 0,-1-1 0,1 1 0,1 0-37,0-1 0,0 1 0,1 0 1,-1-1-1,0 1 0,0-1 1,0 1-1,1-1 0,-1 1 1,0-1-1,0 0 0,1 0 1,-1 1-1,0-1 0,0 0 1,1 0-1,-1 0 0,0-1 1,1 1-1,-1 0 0,0 0 1,0-1-1,1 1 0,-1-1 1,0 1-1,0-1 0,0 1 1,0-1-1,2-1 0,6-7-2398,-9 5 1396,17-6-5904,-13 8 6150,1 0 0,-1 0 0,1 0-1,0 0 1,0 1 0,9-2-1,32-4-1422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1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0 1080,'-88'0'7473,"-1"0"-4268,38 7-2327,38-5-600,0-1 0,-1 2-1,1 0 1,-16 5-1,10-2 12,5-1-70,1 1 0,0 1 0,0 0 0,0 1 0,-21 18 0,7-7 130,23-16-311,-15 9 188,1 1 0,1 0 0,0 1 0,1 1 0,1 1 0,-20 25 0,-1 11 296,20-31-369,1 0-1,1 1 0,1 1 1,0 1-1,2-1 1,1 2-1,-10 35 1,17-44-99,-9 24 95,7-29-77,1-1 0,0 1 0,1 1 0,0-1 0,1 0 0,-2 21 0,3 73 587,2-59-268,0-29-254,2 0-1,0 0 1,0 0-1,2-1 1,7 20-1,1 2 144,3 24 84,-10-35-269,2 0 1,1 0 0,13 29 0,16 39 33,-35-88-121,0-1 1,-1 1-1,0 1 0,2 10 0,-4-15-5,0 1 0,1 0 0,-1-1 0,1 1-1,0-1 1,0 1 0,0-1 0,1 0 0,-1 1-1,1-1 1,0 0 0,0 0 0,0 0 0,0 0-1,1 0 1,-1-1 0,1 1 0,-1-1 0,7 5-1,25 10 49,0-1 0,2-2 0,62 17 0,-64-23 106,0-1-1,0-2 1,1-1 0,62-1-1,-34-6 480,109-21 0,-127 16-397,-19 4-41,-1 0 0,44-16 0,58-15 269,-11-8-41,-58 19-98,-29 13-21,40-23 1,-59 29-179,-1-1-1,0-1 1,0 1 0,-1-2 0,0 1 0,0-1 0,13-17-1,3 2 215,-22 22-321,0 0-1,0 0 0,0-1 1,0 1-1,-1-1 0,1 1 1,0-1-1,-1 0 0,0 1 0,1-1 1,-1 0-1,0 0 0,0 0 1,0 0-1,1-2 0,11-37 296,11-41 203,-22 73-428,-1 1 0,0-1 0,0 0 0,-1 0 0,0 0 0,-1 0 0,-2-13 0,0 8 19,1 3 4,-1 0 0,0 1 0,0-1 0,-6-12 0,-17-60 316,2 39-342,-2 1 1,-40-50-1,53 79-89,-1 1 0,0 1 0,-1 0 0,0 1 0,-1 1 0,0 0 0,-27-11 0,-1-2 0,-36-19-67,-129-46 1,189 82-269,0 0 1,-1 1 0,1 1-1,-1 1 1,-28 0 0,-105 7-3421,106-1 2205,-222 16-12559,248-17 12791,0 1 1,1 1-1,-1 0 0,1 2 0,0 1 0,-25 11 0,-5 3-555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1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2 392,'-40'0'5536,"24"-1"-4475,0 0 0,1 2 0,-1 0 0,1 1 0,-19 4 0,9-1-22,-37 5 0,40-7-507,-1 1 1,-37 10-1,43-8-326,-2 0-56,0 0 1,0 1-1,1 1 0,0 1 1,-20 14-1,10-1 14,-42 42 1,60-53-150,1 0 1,1 0-1,0 0 1,1 1-1,0 0 1,1 1-1,-8 18 1,3-1 1,5-15-11,0 1-1,-5 29 1,10-39-2,0-1 0,1 1-1,-1 0 1,1 0 0,1 0-1,-1 0 1,1 0 0,0 0 0,1-1-1,-1 1 1,5 9 0,4 16 10,-9-26-8,0 0 0,0 0 0,1 0 0,-1 0-1,1-1 1,0 1 0,0-1 0,1 1 0,-1-1-1,1 0 1,0 0 0,0 0 0,1 0 0,-1-1-1,7 6 1,6 1 7,-12-7 7,-1-1 0,1 1 0,0-1 0,0 1 0,0-1 0,1 0 0,-1-1 0,0 1 0,1-1 0,-1 0 0,1 0 0,0 0 0,-1 0 0,1-1 0,0 0 0,-1 0 0,6-1 0,14-6 59,0-1 0,0-2 0,-1 0 0,0-2 0,-1 0 0,-1-1 0,0-2 0,36-31 0,-30 13 117,-10 8-18,54-81 698,-30 42-85,-38 59-647,0 0 0,0-1 0,0 0 0,-1 1-1,0-1 1,0 0 0,0 0 0,-1 0 0,0 0-1,0 0 1,-1-1 0,1 1 0,-2-8 0,1 13-104,1-1 1,-1 1 0,1-1 0,-1 1-1,1-1 1,-1 1 0,1 0 0,0-1-1,-1 1 1,1 0 0,0-1 0,0 1-1,0 0 1,0 0 0,0 0-1,0 0 1,0 0 0,1 0 0,-1 0-1,0 0 1,0 1 0,1-1 0,2 0-1,-4 0 11,1 1 0,0 0 0,0-1 0,0 1 0,0-1 0,0 1 0,-1-1 0,1 1 0,0-1 0,0 0-1,-1 1 1,1-1 0,-1 0 0,1 1 0,0-1 0,-1 0 0,1 0 0,-1 0 0,0 0 0,1-1 0,12 71 406,2 202 124,-7-206-535,7 111 52,-9-102-67,-3-56-19,-2-1-1,0 0 0,-2 28 0,-9 275-40,10-241-325,0-79 325,0 1 0,0-1-1,0 0 1,0 0 0,0 1 0,-1-1 0,1 0-1,0 0 1,0 1 0,0-1 0,1 0 0,-1 1-1,0-1 1,0 0 0,0 0 0,0 1 0,0-1-1,0 0 1,0 0 0,0 0 0,0 1-1,1-1 1,-1 0 0,0 0 0,0 1 0,0-1-1,0 0 1,1 0 0,-1 0 0,0 0 0,0 1-1,0-1 1,1 0 0,-1 0 0,0 0 0,0 0-1,1 0 1,-1 0 0,0 0 0,0 0 0,1 0-1,-1 0 1,0 1 0,1-1 0,-1 0 0,0-1-1,0 1 1,1 0 0,-1 0 0,0 0 0,0 0-1,1 0 1,-1 0 0,0 0 0,0 0-1,1 0 1,-1 0 0,0-1 0,0 1 0,0 0-1,1 0 1,-1 0 0,0-1 0,1 1-87,-1-1-1,0 1 1,1 0 0,-1-1 0,0 1 0,1-1-1,-1 1 1,0-1 0,1 1 0,-1-1-1,0 1 1,0-1 0,0 1 0,0-1 0,0 0-1,0 1 1,1-1 0,-1 1 0,0-1-1,0 1 1,-1-1 0,1 0 0,0 1-1,0-1 1,0 1 0,0-1 0,0 1 0,-1-1-1,1 1 1,0-1 0,0 1 0,-1-1-1,1 1 1,0-1 0,-2 0 0,2 0-111,-1 0 1,0 1-1,0-1 1,0 0-1,1 0 1,-1 0-1,0 0 1,1 0-1,-1-1 1,1 1-1,-1 0 1,1 0-1,0 0 0,-1 0 1,1 0-1,0-1 1,0 1-1,0 0 1,0 0-1,0-1 1,0 1-1,0 0 1,0 0-1,0 0 1,1-1-1,-1 1 1,1 0-1,-1 0 1,0 0-1,1 0 1,0 0-1,-1 0 1,1 0-1,0 0 1,-1 0-1,2-1 0,4-3-899,0 0-1,0 0 1,0 0-1,1 1 0,6-4 1,10-6-571,2-6-201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3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8 508,'23'-1'5174,"-16"-3"-1888,-4 2-2682,-13 2 153,9 0-706,1 0 0,-1 0 1,1 0-1,0 0 0,-1 0 0,1 0 0,-1 0 1,1 0-1,0 0 0,-1 0 0,1 0 0,-1 1 1,1-1-1,0 0 0,-1 0 0,1 0 0,-1 1 1,1-1-1,0 0 0,0 0 0,-1 1 0,1-1 1,0 0-1,-1 1 0,1-1 0,0 1 0,0-1 1,0 0-1,-1 1 0,1-1 0,0 1 0,0-1 1,0 0-1,0 1 0,0-1 0,0 1 1,0-1-1,0 0 0,0 1 0,0-1 0,0 1 1,0-1-1,0 1 0,0 0 0,0 0 328,0 3 1273,0-8 200,-21 10-181,18-5-1346,0 1 0,0-1 0,0 0 0,0 0 0,-1 0 0,1-1 0,-7 1 0,2-1-207,0 0 0,0 0 1,0 1-1,0 0 0,0 0 1,0 1-1,0 0 1,-14 5-1,15-4-13,0 0-1,0 0 1,-1-1-1,1-1 1,-1 1-1,1-1 1,-1 0-1,-14-1 1,11 0 43,0 1 1,0 0-1,-14 4 1,-13-1 422,34-4-509,-1 0 0,0 0 0,0 0-1,1 1 1,-1 0 0,0 0 0,1 0 0,-1 0 0,-4 3 0,-80 32 858,53-24-789,7-3-39,-33 24 12,35-17-33,2-6-25,21-9-33,-1 1 0,1-1 0,0 1-1,0 0 1,0 1 0,0-1 0,-3 3 0,-18 16 27,-49 30 0,69-49-19,1 1 1,1 0-1,-1 0 0,0 1 1,-5 7-1,6-8-13,0 1-1,0-1 1,0 0 0,0 0-1,-1 0 1,1 0 0,-1-1-1,-7 5 1,8-6-5,0 0 1,0 0-1,0 1 0,0-1 1,0 1-1,0 0 0,1 0 1,-5 3-1,6-3 2,0 0 0,0 0 0,0 0 0,0 0 0,0 0 0,1 0 1,-1 0-1,1 0 0,-1 0 0,1 0 0,0 1 0,0-1 0,0 0 0,0 3 0,0-2 6,-1 0 0,1 0-1,-1 0 1,0 0 0,0 0 0,0 0-1,0 0 1,0 0 0,-1-1 0,-2 4-1,3-3 3,-1 0-1,1-1 0,-1 1 0,1 0 1,0 0-1,0 0 0,0 0 0,0 0 0,1 0 1,-1 4-1,-12 50 230,13-49-212,0-5-17,1-1-1,-1 1 1,0 0-1,0 0 1,0-1-1,-1 1 1,1 0-1,-1 0 1,0-1-1,1 1 1,-1 0-1,0-1 1,-1 1 0,1-1-1,0 1 1,-4 3-1,3-3-1,0 0 0,1 0 0,-1 0 0,1 1 0,-1-1 0,1 0 0,0 1 0,0-1 0,0 1 0,1-1 0,-1 1 0,1 5 0,1 53 87,1-31-61,-3-18-16,1-9-13,0-1 1,-1 1-1,1-1 1,0 1 0,1-1-1,-1 1 1,1-1-1,-1 0 1,1 1 0,0-1-1,0 0 1,1 0-1,-1 1 1,1-1 0,2 5-1,-1-5 3,-1 1 0,1 0 0,-1 0 0,0 0 0,-1 0 0,1 0 0,-1 1 0,2 6 0,6 17 49,29 65-7,-36-90-51,0 0 0,0 0 0,0-1-1,1 1 1,-1 0 0,1-1 0,0 1-1,-1-1 1,7 4 0,-4-3 0,-1 0 0,0 1 0,1-1 0,-1 1 0,5 7 0,1 3-2,1 0-1,0 0 0,1-2 1,0 1-1,1-1 1,1-1-1,15 10 1,26 25 16,-27-28-10,-18-12-5,0 1 0,1-1 0,-1 0 0,20 6 1,69 24-2,-49-11 17,-41-20 3,0 0 0,0-1-1,18 7 1,0-3 36,-13-3 15,1-1 1,0 0-1,0-1 1,23 1 0,15 4 155,25-6-28,-35 0 51,62-5 0,-57-4-65,-20 3 48,38-1-1,-47 4-52,0-2 0,-1 0-1,36-10 1,-14 2 9,-30 8-99,0-1-1,1 0 0,10-7 0,5-1 38,111-38 149,-123 44-242,1 0-1,-1-2 1,-1 1 0,23-18 0,13-7 174,-39 25-174,0 0-1,-1 0 1,0-1 0,-1-1-1,1 1 1,-2-1-1,8-11 1,-5 8 33,0 0-1,0 0 1,25-20 0,-29 26-48,1-1-1,-2 0 1,1 0 0,-1 0 0,0-1 0,0 1 0,-1-1 0,0-1 0,0 1 0,-1 0-1,3-11 1,10-22-12,9-3-7,-20 31 0,-1 4 0,-1-1 0,0 1 0,-1-1 0,0 1 0,0-1 0,0-19 0,4 9 0,-5 19 0,0-1 0,0 1 0,0-1 0,-1 0 0,1 0 0,0 1 0,-1-1 0,0 0 0,1 0 0,-1 0 0,0-2 0,0-4 0,0 0 0,0 0 0,-1 0 0,0 0 0,0 0 0,-1 0 0,0 0 0,-6-13 0,2 5 0,3 8 0,-1 0 0,0 0 0,0 0 0,0 0 0,-7-7 0,9 12 0,0 0 0,0 0 0,1 0 0,-1 0 0,1-1 0,-1 1 0,1 0 0,-1-6 0,-10-23 0,11 31 0,-3-7 0,-1 0 0,1 1 0,-2 0 0,1 0 0,-1 0 0,-12-11 0,-7-10 0,-7 9 0,18 10 0,0 1 0,0 1 0,0 0 0,-25-7 0,-64-29 0,16 7 0,-157-24 12,187 50-63,0 3 0,-79-1 0,-23 8-7305,50 0-6530,107 0 13665,-4 0-943,0 0-1,0 0 1,0-1-1,1 1 1,-1-1-1,0-1 1,-10-3 0,14 0-660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1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59 172,'0'-10'2477,"0"8"-2057,1 1-1,-1 0 1,0 0-1,0-1 1,0 1-1,0 0 0,0-1 1,0 1-1,0 0 1,-1 0-1,1-1 1,0 1-1,-1 0 1,1 0-1,-1 0 0,1 0 1,-1-1-1,1 1 1,-1 0-1,0 0 1,0 0-1,1 0 1,-1 0-1,0 0 0,0 1 1,0-1-1,0 0 1,0 0-1,-2 0 1,2 0-23,-9-10 5796,13 10-6047,-1 1 0,1-1 0,-1 1 0,1-1-1,-1 1 1,1 0 0,-1 0 0,1 1 0,0-1 0,-1 0 0,1 1 0,-1-1 0,4 2 0,31 3-154,50 2 129,-51-6-16,46 9 0,-48-5 32,44 0-1,-48-3 68,36 6 0,-25-2 71,-25-3-5,-1 1 0,0 0 0,18 8-1,-23-8-129,-8-3-96,-1-1 0,1 1 0,-1 0-1,0 0 1,1 0 0,-1 0 0,1 0 0,-1 0-1,0 0 1,0 0 0,0 1 0,0-1-1,0 0 1,0 1 0,0-1 0,0 1 0,0-1-1,-1 1 1,1-1 0,-1 1 0,1 0-1,-1-1 1,0 1 0,1 0 0,-1-1-1,0 1 1,0 0 0,0-1 0,0 1 0,-1 2-1,1-1 3,-1 1 0,0 0 1,0-1-1,0 1 0,0-1 0,-1 1 0,1-1 0,-1 0 0,0 0 0,0 0 0,0 0 0,0 0 1,-4 4-1,-11 9 56,-5 3-10,1 2 0,0 0 0,2 1-1,-18 27 1,32-42-89,0-1 0,0 0 0,0 0-1,-1-1 1,1 1 0,-1-1 0,-13 7 0,-12 13-69,30-24 64,0 0 0,0 0-1,0 0 1,0 0-1,0 0 1,0 0 0,0 1-1,1-1 1,-1 0 0,0 1-1,1-1 1,-1 1-1,1-1 1,-1 1 0,1-1-1,0 1 1,0-1 0,-1 1-1,1-1 1,0 1 0,1-1-1,-1 1 1,0-1-1,0 1 1,1-1 0,-1 1-1,0-1 1,1 0 0,0 1-1,-1-1 1,1 0-1,0 1 1,0-1 0,-1 0-1,1 0 1,0 1 0,0-1-1,2 1 1,5 6 7,0 0 1,1-1-1,0-1 1,12 8-1,-4-2-4,4 1-6,1 0-1,1-1 0,0-1 0,0-1 1,1-2-1,36 9 0,-34-10 8,-1 1-1,-1 0 1,1 2 0,-1 1-1,38 23 1,-31-13 9,32 25 34,-58-41-30,0-1 1,-1 1 0,1 0 0,-1 0 0,0 1-1,-1-1 1,1 1 0,-1 0 0,3 9 0,-5-14-10,-1 1 1,0-1-1,0 1 1,0-1-1,0 1 1,0-1 0,0 1-1,0-1 1,0 1-1,-1-1 1,1 1-1,0-1 1,-1 1-1,0-1 1,1 1 0,-1-1-1,0 0 1,1 1-1,-1-1 1,0 0-1,0 0 1,0 0-1,0 1 1,-3 0-1,-33 26 97,26-21-67,2-2-23,0 0-1,0 0 1,-1-1 0,1 0-1,-1-1 1,0 0-1,-12 2 1,-14 5 4,-47 12-1093,-1-3-1,-127 11 1,175-26-1460,0-3-1,0 0 1,-61-8 0,94 7 2101,1 0 1,0-1 0,-1 1-1,1-1 1,0 1 0,-1-1-1,1 0 1,0 0 0,0 0-1,-1 0 1,1 0 0,0-1-1,0 1 1,0 0 0,1-1-1,-1 0 1,0 1 0,0-1-1,1 0 1,-1 0 0,1 0-1,0 0 1,0 0 0,-1 0-1,1 0 1,1-1 0,-1 1-1,-1-4 1,2-13-1753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1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45 900,'-4'-12'7593,"-13"5"-3522,-2-2-1596,1 2 1038,21 6-1354,1 1 387,-16-7 842,12 7-3364,0 0 0,-1 0 0,1-1-1,-1 1 1,1 0 0,0 0 0,-1 0 0,1 0 0,0 0 0,-1 0 0,1 0 0,-1 0 0,1 0 0,0 0 0,-1 0-1,1 0 1,0 0 0,-1 0 0,1 0 0,-1 0 0,1 0 0,0 1 0,-1-1 0,1 0 0,0 0 0,-1 0-1,1 1 1,0-1 0,0 0 0,-1 0 0,1 1 0,0-1 0,0 0 0,-1 1 0,1-1 0,0 0 0,0 1 0,0-1-1,-1 0 1,1 1 0,0-1 0,0 0 0,0 1 0,0-1 0,0 0 0,0 1 0,0-1 0,0 1 0,0 0 0,1 11 392,0 1 0,1 0 0,0-1 0,1 0 1,7 20-1,7 25 282,-11-31-460,0 0-16,0 1 0,-2 0-1,1 35 1,-5 236 235,1-294-455,0-1-1,0 1 0,0-1 1,0 0-1,0 0 1,1 1-1,0-1 0,-1 0 1,1 0-1,0 0 0,1-1 1,-1 1-1,0 0 1,1-1-1,-1 0 0,1 1 1,5 2-1,-7-5-1,-1 0 0,0 0 0,0 0 0,1 0 0,-1 0 0,0 1 0,1-1 0,-1 0 1,0 0-1,1 0 0,-1 0 0,0 1 0,0-1 0,1 0 0,-1 0 0,0 0 0,0 1 0,0-1 0,1 0 0,-1 0 0,0 1 0,0-1 0,0 0 0,0 0 1,1 1-1,-1-1 0,0 0 0,0 1 0,0-1 0,0 0 0,0 1 0,0-1 0,0 0 0,0 1 0,0-1 0,0 0 0,0 0 0,0 1 0,0-1 0,0 0 0,0 1 1,-1-1-1,1 0 0,0 1 0,0-1 0,0 1 0,-20 12 9,19-13-9,-2 3 182,7-5-897,-4 2 644,1-1 0,-1 1 1,0 0-1,0-1 0,1 1 0,-1 0 1,0-1-1,0 1 0,1-1 1,-1 1-1,0 0 0,0-1 1,0 1-1,0-1 0,1 1 1,-1 0-1,0-1 0,0 1 1,0-1-1,0 1 0,0-1 0,0 1 1,0-1-1,0 1 0,-1-1 1,1 1-1,0 0 0,0-1 1,0 1-1,0-1 0,-1 1 1,1 0-1,0-1 0,0 1 0,-1-1 1,1 1-1,0 0 0,0-1 1,-1 1-1,0 0 0,-24-37-5418,22 34 4906,1 0 0,-1 0 0,1-1 1,0 1-1,0 0 0,0-1 0,0 0 1,1 1-1,-1-1 0,1 0 1,0 0-1,0 0 0,0 1 0,1-1 1,-1 0-1,1 0 0,0 0 1,0 0-1,1 0 0,-1 0 0,1 0 1,0 0-1,0 0 0,2-6 1,33-33-4908,-13 22 3330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1128,'6'0'564,"14"0"5331,-20 0-5730,1 0-1,-1-1 0,1 1 1,-1 0-1,1 0 0,-1 1 1,1-1-1,-1 0 0,0 0 0,1 0 1,-1 0-1,1 0 0,-1 0 1,1 1-1,-1-1 0,0 0 0,1 0 1,-1 0-1,0 1 0,1-1 1,-1 0-1,0 1 0,1-1 0,-1 0 1,0 1-1,0-1 0,1 0 1,-1 1-1,0-1 0,1 2 1251,-2-5-761,1 1 1,0-1-1,0 0 0,0 0 0,0 0 1,1 0-1,-1 1 0,2-4 0,325 13 5443,-297-7-5854,15-1 312,57 8 0,-78-5-226,41-2 1,-29-1-101,-32 1-188,0-1 0,0 1 0,0-1-1,0 0 1,0 0 0,0 0 0,-1-1-1,5-2 1,-4 3-19,0-1 0,0 0 1,0 1-1,0 0 0,0 0 0,0 0 1,0 0-1,5 1 0,5-1 2,0-1 0,-1 0 0,14-4 0,-13 3-21,0 0 1,-1 1-1,15-1 0,-27 3-13,0 0 1,0 1-1,0-1 0,0 0 0,0-1 0,0 1 1,0 0-1,0 0 0,0 0 0,0 0 0,-1-1 1,1 1-1,0-1 0,0 1 0,0 0 0,0-1 0,-1 1 1,2-2-1,-2 2-27,1-1 1,-1 1 0,0 0-1,0-1 1,0 1 0,0-1-1,0 1 1,0 0 0,0-1-1,0 1 1,0 0 0,0-1-1,0 1 1,0-1 0,0 1-1,-1 0 1,1-1 0,0 1-1,0 0 1,0-1 0,0 1-1,-1 0 1,1-1 0,0 1-1,0 0 1,-1-1 0,1 1-1,0 0 1,0 0 0,-1-1-1,-1 0-310,0-1 0,1 1 0,-1 0 0,0 0 0,0 0 0,0 0 0,0 0 0,0 1 0,0-1 0,-1 0 0,1 1 0,0 0 0,0-1 0,0 1 0,-1 0 0,1 0 0,0 0 0,-3 1 0,-40 3-5897,37-5 5023,0 2-1,0-1 1,1 1 0,-1 0 0,1 0-1,-1 1 1,1 0 0,-14 6 0,-2 0-1191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1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39 507 720,'0'-1'113,"0"1"0,0 0 0,0-1-1,0 1 1,0 0 0,0-1 0,0 1 0,0 0-1,0-1 1,0 1 0,1 0 0,-1 0 0,0-1 0,0 1-1,0 0 1,1-1 0,-1 1 0,0 0 0,0 0-1,0-1 1,1 1 0,-1 0 0,0 0 0,1 0 0,-1-1-1,0 1 1,0 0 0,1 0 0,0 0 62,-1-1 1,1 1-1,-1 0 1,1 0-1,-1-1 1,0 1-1,1 0 1,-1-1-1,1 1 1,-1-1-1,0 1 1,1 0-1,-1-1 1,0 1-1,0-1 1,1 1-1,-1-1 1,0 1-1,0-1 0,0 1 1,0-1-1,1 1 1,-1-1-1,0 1 1,0-1-1,0 1 1,0-1-1,0-1 1,0 1 114,-1 0 0,1 0 0,0 0 1,0 0-1,0 0 0,-1 0 0,1 0 0,0 0 0,-1 0 1,1 0-1,-1 1 0,1-1 0,-1 0 0,1 0 0,-1 0 1,0 0-1,0 1 0,1-1 0,-2-1 0,0 1-72,0 0 0,0 0-1,0 0 1,1 0 0,-1 0-1,0 0 1,0 1 0,0-1-1,0 1 1,-1-1 0,-1 1-1,-11-7 3581,30 7-2688,245 0 3844,134 0-4203,-138-7-517,98 0-186,-229-1 185,-123 8-227,38 0 16,-32 0-372,-10 0-566,-25-2-1822,-17-2-678,7 3 996,33 2 2092,0-1 1,0 1-1,0-1 1,0 0-1,0 0 1,0-1-1,0 1 1,0-1-1,0 0 0,1 0 1,-1 0-1,0-1 1,1 1-1,-1-1 1,0 0-1,1 0 1,0 0-1,-6-5 0,4 1-279,0-1-1,0 1 0,1-1 0,0 0 0,0 0 0,1 0 0,-3-9 0,3 10 382,0 1 1,0 0-1,0 0 0,-1 0 0,1 0 0,-1 0 0,-1 1 0,1-1 0,-1 1 0,-8-6 0,-55-33-1200,-38-27 882,0 0 2899,101 66-1962,0 1 1,0-1 0,0 0 0,0 0 0,0-1 0,1 0 0,0 1 0,-6-10-1,-5-5 1238,15 19-1532,-1-1-1,1 1 1,-1-1-1,1 0 1,0 1-1,-1-1 1,1 0-1,0 1 0,-1-1 1,1 0-1,0 1 1,0-1-1,0 0 1,0 0-1,0 1 1,0-1-1,0 0 1,0 0-1,0 1 0,0-1 1,0 0-1,0 0 1,0 1-1,1-1 1,-1 0-1,0 1 1,1-1-1,-1 0 1,0 1-1,1-1 1,-1 0-1,1 1 0,-1-1 1,1 1-1,-1-1 1,1 1-1,-1-1 1,1 1-1,-1-1 1,1 1-1,0 0 1,-1-1-1,1 1 0,0 0 1,-1 0-1,1-1 1,0 1-1,1 0 1,4 0 75,0 1-1,-1 0 1,1 0 0,0 1 0,11 4 0,15 4 304,7-2-143,0 2 0,0 2 0,-1 1 0,60 31 0,-51-20-146,-30-16-102,0 0 1,0 2-1,-1 0 0,18 14 0,-2 4 94,-16-16-65,-1 2 0,0-1 0,19 25 0,-31-33-86,1-1 0,-1 1-1,0 0 1,-1 0 0,1 1-1,-1-1 1,0 0 0,0 1-1,-1 0 1,0-1 0,0 1-1,0 0 1,0-1 0,-1 1 0,0 0-1,-2 11 1,-1 6 52,2-11-35,-1 0-1,0-1 0,0 1 0,-2 0 1,-7 19-1,-6 2-28,-2-2 0,-1 1 0,-1-2-1,-1-1 1,-52 51 0,24-33-1,26-24-10,0 0 1,-30 19-1,22-20-77,-94 60-1084,103-69-506,-1-1 0,1-2-1,-43 14 1,57-19 1134,6-3-1373,15 0-7953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7 184,'38'-7'10515,"-49"22"-7831,10-13-2551,0 0 0,1 1-1,-1 0 1,0-1-1,1 1 1,0-1 0,0 1-1,0 0 1,0-1 0,0 1-1,0-1 1,1 1 0,-1 0-1,1-1 1,0 1 0,0-1-1,0 1 1,2 4 0,1 5 358,2 27 547,-5-30-794,0 0-1,0 0 0,5 16 0,-1-5 30,-1 0 0,-1 0 0,0 0 0,-2 0 0,-1 1 0,-2 27 0,1 3 130,1-27-215,0 0-1,-2-1 1,0 1 0,-7 25 0,5-28 4,-3 40 1,6-43-106,-1 0 1,0 0-1,-7 23 0,4-22-15,-6 36 0,10-41-56,-2 1 0,0 0-1,-1-1 1,-7 19 0,2-8-9,8-20-4,0 0 0,-1 0 1,0 0-1,0 0 0,0 0 0,-4 5 0,2-5 5,1 0 0,0-1 0,0 2 0,0-1 0,1 0 0,0 0 0,0 1 0,-2 9 0,4-14-17,0-1-1,0 1 0,1-1 0,-1 1 0,0 0 0,0-1 1,0 1-1,1-1 0,-1 1 0,0-1 0,1 1 0,-1 0 1,1-1-1,-1 1 0,0-1 0,1 0 0,-1 1 0,1-1 0,-1 1 1,1-1-1,-1 0 0,1 1 0,0-1 0,-1 0 0,1 0 1,-1 1-1,1-1 0,0 0 0,-1 0 0,1 0 0,-1 0 1,1 0-1,0 0 0,-1 0 0,1 0 0,0 0 0,0 0 1,5-5-594,-19-3-79,3 5 251,-33-17-2501,41 20 2822,1-1 0,0 0 0,0 1 0,-1-1 0,1 0 0,0 0 1,0 0-1,0 0 0,0 0 0,0 0 0,0 0 0,1-1 0,-1 1 0,0 0 1,1 0-1,-1-1 0,0 1 0,1 0 0,0-1 0,-1 1 0,1 0 0,0-1 1,0 1-1,-1-1 0,1 1 0,0-1 0,1 1 0,-1-2 0,3-4-374,-1 0-1,2 0 0,-1 0 0,1 1 1,0-1-1,6-6 0,6-12-605,0 2-52,29-34 0,-32 43 634,-1-1-1,-1-1 0,0 0 0,-1 0 1,12-25-1,1-42-1761,-19 65 1796,9-38-896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16 144 972,'0'-13'1617,"1"10"-1036,-1 0 0,0 0 0,0 0 0,0 0 0,0 0 0,0 0 0,-1-1 0,1 1 0,-1 0 1,0 0-1,0 0 0,0 0 0,0 1 0,-1-1 0,-1-3 0,2 5-465,1 1 1,-1-1 0,1 0-1,-1 1 1,1-1 0,0 1 0,-1-1-1,1 0 1,0 1 0,0-1-1,-1 0 1,1 0 0,0 1-1,0-1 1,0 0 0,0 1-1,0-1 1,0 0 0,0 0-1,0 1 1,0-1 0,0 0-1,0 0 1,1 1 0,-1-1-1,0 0 1,0 1 0,1-1-1,-1 0 1,0 1 0,1-1-1,-1 1 1,1-1 0,-1 0-1,1 1 1,-1-1 0,1 1-1,-1-1 1,1 1 0,0 0 0,-1-1-1,1 1 1,0 0 0,-1-1-1,1 1 1,0 0 0,-1 0-1,1-1 1,0 1 0,-1 0-1,1 0 1,0 0 0,0 0-1,-1 0 1,2 0 0,134 1 1284,13-8-711,82-8-214,9-5-276,-211 19-168,-25 1-33,0 0 0,0 0 0,0 0 0,0 0 0,0-1 0,0 1 0,0-1 0,0 0 0,5-2 0,-8 2-80,1 1 0,-1-1-1,0 1 1,1 0-1,-1 0 1,0-1 0,1 1-1,-1 0 1,0 0 0,1 0-1,-1 1 1,0-1-1,1 0 1,-1 0 0,2 1-1,-37 6-3544,20-5 1030,0 0 0,-23 8 0,-24 11-3525,36-14 4469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0 272,'-1'1'186,"0"0"1,1-1-1,-1 1 0,0 0 0,1 0 1,-1 0-1,1-1 0,-1 1 0,1 0 1,-1 0-1,1 0 0,-1 0 0,1 0 1,0 0-1,0 0 0,-1 0 0,1 0 1,0 0-1,0 0 0,0 0 0,0 0 1,0 0-1,0 0 0,1 0 0,-1 0 1,1 1-1,0 0 138,0-1 0,0 0 0,0 1 1,0-1-1,1 0 0,-1 0 0,0 0 0,1 0 0,-1 0 1,1 0-1,-1 0 0,1 0 0,3 1 0,8 2 818,0-1-1,0 0 1,17 2 0,-26-4-1238,46 3 787,-1-2 1,71-6-1,-9 0-475,0 1-124,6-1-3083,-104 1 2313,-5 0-2071,9 2-6409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58 296,'-7'-1'1738,"1"1"0,-1-1 0,0 0 0,-10-4 0,11 4-310,-1-1 0,1 1 0,0 0 0,-12-1 0,18 2-1314,0 0 0,0-1 0,-1 1 0,1-1 0,0 1 0,0 0 0,0-1 0,-1 1 0,1-1 0,0 1 0,0-1 0,0 1 0,0 0 0,0-1 0,0 1 0,0-1 0,0 1 0,0-1-1,0 1 1,0-1 0,0 1 0,1 0 0,-1-1 0,0 1 0,0-1 0,0 1 0,0 0 0,1-1 0,-1 0 0,7 0 37,0-1 0,0 1 1,0 0-1,13 1 0,4-2 25,92-12 1036,-50 8-271,85 3 0,-104 4-732,17 6-46,-12 0-56,-49-7-98,-1 1 1,1-1-1,0 1 0,-1-1 0,1 1 1,-1 0-1,0 0 0,1 0 0,-1 1 1,0-1-1,0 0 0,0 1 0,4 3 1,-5-5 0,0 1 1,0 0 0,0 0-1,0 0 1,0 0 0,0 0 0,-1 0-1,1 0 1,0 0 0,-1 1-1,1-1 1,0 0 0,-1 0-1,0 0 1,1 1 0,-1-1-1,0 0 1,1 1 0,-1-1-1,0 0 1,0 1 0,0-1 0,0 0-1,0 1 1,-1-1 0,1 2-1,-7 13 108,4-8-87,0-1-1,0 0 0,-1 0 0,1 0 0,-2-1 1,1 1-1,-1-1 0,-9 9 0,11-11-25,1-1-1,-1 0 1,1 1-1,-1-1 1,1 1-1,0 0 1,-2 5-1,-11 19 6,-10 24 18,23-50-28,1 0 0,0 0 1,-1 1-1,1-1 0,0 0 0,0 0 0,1 0 0,-1 1 0,0-1 0,1 1 0,-1-1 1,1 0-1,0 1 0,-1-1 0,1 1 0,1-1 0,-1 1 0,1 2 0,0 1-2,1-1 0,1 1 0,-1-1 0,1 0 0,0 0 0,7 9 0,-2 3-3,-7-14 4,0-1 1,0 1-1,1-1 0,-1 0 1,0 1-1,1-1 1,0 0-1,-1 0 1,4 3-1,23 26-15,-22-24 13,0 0 0,0 0 0,13 11 0,-10-10-3,0 1 0,-1 0-1,0 1 1,-1-1 0,0 1 0,-1 1 0,8 16-1,3 2 8,-16-27 2,0 0 1,-1-1-1,1 1 0,0 0 0,-1 0 0,1-1 1,-1 1-1,0 0 0,0 0 0,0 0 0,0 0 0,0-1 1,0 1-1,0 0 0,0 0 0,-1 0 0,1 0 1,-1-1-1,1 1 0,-1 0 0,0 0 0,1-1 0,-1 1 1,0-1-1,0 1 0,0 0 0,-1-1 0,1 0 1,0 1-1,-1-1 0,1 0 0,0 0 0,-3 2 0,-2 2 10,-1 0 0,-1-1-1,1 0 1,-1 0 0,1 0-1,-11 3 1,-31 6-121,-1-2 0,-58 6 0,89-15-7,-81 8-2693,-124-5 1,181-5 999,26-2-349,1 0 1,0-1-1,-20-6 1,36 9 2044,-1 0 1,1-1-1,0 1 1,-1-1-1,1 1 1,0 0-1,-1-1 0,1 1 1,0-1-1,0 1 1,-1-1-1,1 1 1,0-1-1,0 1 1,0-1-1,0 1 1,0-1-1,0 1 0,-1-1 1,1 1-1,1-1 1,-1 1-1,0-1 1,0 1-1,0-1 1,0 0-1,0 1 1,0-1-1,0 1 0,1 0 1,-1-1-1,0 1 1,0-1-1,1 1 1,-1-1-1,0 1 1,1-1-1,-1 1 1,1-1-1,20-8-1746,5-4 209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29 520,'3'0'737,"-1"0"0,1 0-1,-1 0 1,1 0 0,-1-1 0,1 1-1,-1-1 1,0 1 0,5-3 0,-6 2-312,0 1 0,-1-1 1,1 0-1,0 0 0,0 0 1,-1 0-1,1 0 1,-1 1-1,1-1 0,-1 0 1,1 0-1,-1 0 0,0-1 1,1 1-1,-1 0 0,0 0 1,0 0-1,0 0 1,0 0-1,0 0 0,0 0 1,0-2-1,36 24 2573,-32-16-2781,-1-1 0,0 1 1,0 0-1,0-1 1,-1 1-1,1 0 1,-1 1-1,0-1 1,-1 0-1,1 1 0,-1-1 1,0 0-1,0 1 1,-1 0-1,0-1 1,0 1-1,0-1 0,-2 9 1,-2 7 243,-1 0-1,-1-1 1,-13 32 0,1-3 42,2-3-153,-1-1 1,-24 43-1,22-38-211,16-40-113,0 0 0,0-1 1,-1 0-1,-6 12 0,-1 0 4,2 1 0,0 0-1,-5 24 1,-2 4-13,14-46-19,2 0 1,-1 0-1,0 0 1,1 0-1,0-1 1,0 1-1,1 6 1,-1 4-1,0-13 1,0-1 0,0 1 0,0-1 0,0 1 0,0-1 0,0 1 0,0-1 0,0 1 0,0-1 0,-1 0 0,1 1 0,0-1 0,0 1 0,-1-1 0,1 1 0,0-1 0,-1 0-1,1 1 1,0-1 0,-1 0 0,1 1 0,0-1 0,-1 0 0,1 1 0,-1-1 0,0 0-6,1 1-1,0-1 0,-1 0 1,1 0-1,-1 0 1,1 1-1,0-1 0,0 0 1,-1 1-1,1-1 1,0 0-1,-1 1 0,1-1 1,0 0-1,0 1 1,0-1-1,-1 0 0,1 1 1,0-1-1,0 1 1,0-1-1,0 1 0,0-1 1,0 0-1,0 1 1,-2 1-227,1-1 1,-1 1 0,0-1 0,0 0 0,0 0 0,1 0 0,-1 0-1,0 0 1,0 0 0,0 0 0,-1-1 0,-2 2 0,5-3 102,-1 1 0,1 0 1,0 0-1,-1-1 1,1 1-1,0 0 0,-1 0 1,1-1-1,0 1 0,-1 0 1,1-1-1,0 1 1,0 0-1,0-1 0,-1 1 1,1-1-1,0 1 0,0 0 1,0-1-1,0 1 1,0-1-1,-1 1 0,1-1 1,0 1-1,0 0 0,0-1 1,0 1-1,0-1 1,0 1-1,1-1 0,-1 1 1,0-1-1,0 1 0,0 0 1,0-1-1,0 1 1,1-1-1,-1 1 0,0 0 1,0-1-1,1 1 0,-1 0 1,1-1-1,3-15-3597,1 12 411,52-30-5681,-43 20 6799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1596 30 576,'15'0'4522,"-11"1"-3585,16-1 1734,-19 0-2618,-1 0 1,0 0-1,1 0 0,-1 0 1,1 0-1,-1 0 0,1 0 0,-1 0 1,1 0-1,-1 0 0,1-1 1,-1 1-1,0 0 0,1 0 1,-1 0-1,1-1 0,-1 1 1,1 0-1,-1 0 0,0-1 1,1 1-1,-1 0 0,0-1 1,1 1-1,-1 0 0,0-1 1,0 1-1,1-1 0,-1 0 1,23-1 1590,-19 0-1311,0 0 0,1 0 0,-1 1 0,0-1 0,0 1 0,1 0 0,-1 0 1,1 1-1,7-1 0,-10 1-5,-2-1-216,-1 1-1,1-1 1,0 1 0,-1-1 0,1 1-1,-1-1 1,1 1 0,-1-1 0,0 1 0,1-1-1,-1 1 1,1-1 0,-1 1 0,0 0-1,1-1 1,-1 1 0,0 0 0,1 0 0,-1 0-1,0-1 1,1 1 0,-1 0 0,0 0-1,1 0 1,-1 0 0,0 0 0,0 0 0,1 0-1,-2 1 1,1-1-71,0 0-1,1-1 1,-1 1 0,0 0-1,0 0 1,0 1 0,0-1-1,1 0 1,-1 0 0,0 0-1,0 0 1,0 1 0,0-1-1,1 0 1,-1 1 0,0-1-1,1 1 1,-1-1 0,0 1-1,1-1 1,-1 1 0,0-1-1,0 2 1,-14 5 451,2-4-370,5 0 333,6 15 183,1-16-589,0 0 1,0 0-1,0 0 0,0 0 1,-1-1-1,1 1 1,-1 0-1,1-1 1,-1 1-1,0-1 1,1 1-1,-1-1 0,0 0 1,-3 2-1,-35 18 538,-22 0 353,-113 24-1,76-22-333,73-15-399,-1-2 0,-36 5-1,-209 20 538,107-11-585,107-13-124,-93 9 50,-280-3 292,380-20-258,49 6-115,4-4-6,9 4 0,39-6-2560,14-8-4374,22 8-4424,-52 2 7591,-28 3 3251,20-5-1238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3:5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17 508,'15'-6'1458,"-9"4"2575,-12-3-2110,4 4-1321,1 0-477,0 1 0,0 0-1,0-1 1,0 1 0,0 0 0,0 0 0,0 0-1,1 0 1,-1 0 0,0 0 0,0 0 0,0 0-1,0 0 1,0 0 0,0 1 0,0-1 0,0 0-1,-2 2 1,-2 2 2126,17-2-137,-11-2-1938,-1 1 1,0 0-1,0 0 0,0-1 0,0 1 0,0 0 1,0 0-1,0-1 0,0 1 0,0 0 1,0 0-1,-1-1 0,1 1 0,0 0 1,0 0-1,-1-1 0,0 2 0,-26 2 516,20-2-516,16-1-35,-5 20 420,-3-20-548,-1-1-1,1 1 1,-1-1-1,1 0 1,-1 1-1,1-1 0,-1 1 1,1-1-1,-1 1 1,0-1-1,1 1 1,-1 0-1,0-1 0,1 1 1,-1-1-1,0 1 1,0 0-1,0-1 1,1 1-1,-1 0 0,0-1 1,0 1-1,0 0 1,0-1-1,0 1 1,0 0-1,0-1 0,-1 1 1,1-1-1,0 1 1,0 0-1,0-1 1,-1 1-1,1 0 0,0-1 1,0 1-1,-1-1 1,1 1-1,-1-1 1,1 1-1,-1-1 0,1 1 1,-1-1-1,1 1 1,-1-1-1,1 0 1,-1 1-1,1-1 0,-2 1 1,0 1 34,0 0 1,-1 1-1,1 0 1,0-1-1,1 1 1,-1 0 0,1 0-1,-1 0 1,1 0-1,0 0 1,0 0-1,0 0 1,0 0-1,1 0 1,-1 1-1,1-1 1,0 0-1,0 0 1,0 7-1,-4 33 412,-2-14-252,2 0-1,1 0 0,1 1 1,1-1-1,4 31 0,-1 11 18,-2-70-214,13 7 143,-5-5-136,12 2-9,-16-5-19,-9-3-13,-11-5-10,12 6-463,9 1-312,8-2-159,-12 3 929,-1 0-1,1 0 1,-1 0 0,1 0-1,-1 0 1,1-1 0,-1 1-1,0 0 1,1 0 0,-1 0-1,1 0 1,-1-1 0,1 1-1,-1 0 1,1 0-1,-1-1 1,0 1 0,1 0-1,-1-1 1,0 1 0,1 0-1,-1-1 1,0 1 0,1 0-1,-1-1 1,0 1 0,0-1-1,1 1 1,-1-1 0,0 1-1,0-1 1,0 1 0,0-1-1,0 1 1,1-1 0,-1 0-1,-12-13-1758,11 14 1669,1-1 0,-1 1-1,0-1 1,0 0-1,1 1 1,-1-1-1,0 1 1,1-1 0,-1 0-1,0 0 1,1 1-1,-1-1 1,1 0-1,-1 0 1,1 0 0,0 0-1,-1 0 1,1 1-1,0-1 1,0 0-1,0 0 1,-1 0 0,1 0-1,0 0 1,0-2-1,12-13-2327,-11 15 2134,0 0 0,1-1 0,-1 0 0,0 1 0,0-1 0,0 1 0,-1-1 0,1 0-1,0 0 1,-1 0 0,1 1 0,-1-1 0,1 0 0,-1 0 0,0 0 0,0 0-1,0 0 1,0-3 0,2-22-3700,8 12 2401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22 488,'20'-1'2189,"0"0"-1,0-1 1,34-7-1,-26 2 141,-20 5 3016,-15 4-5201,1 1 0,0 0-1,-1 0 1,1 0 0,0 1 0,0 0-1,1 0 1,-7 6 0,-5 14 231,15-20-319,-1 1 1,0-1 0,0 0-1,0 0 1,0 0-1,-5 4 1,-87 63 600,49-30-381,-73 69 193,108-97-423,1 0 0,-17 28 0,12-17-17,10-17-20,1 0 0,-1 0 0,2 0-1,-1 0 1,1 0 0,0 1 0,1-1 0,0 1 0,0 0 0,-1 9 0,3-12 0,0 0 0,1 1 0,-1-1 0,1 0 1,0 0-1,1 0 0,-1 0 0,1 0 0,0 0 1,0 0-1,1 0 0,-1-1 0,1 1 0,0-1 1,0 0-1,7 7 0,-2-3 7,0 0-1,1-1 1,0 0 0,1 0-1,-1-1 1,1 0 0,1-1-1,11 5 1,93 27 21,-101-33-35,50 12-107,-18-9-511,-42-7-93,-44 0-8871,4-1 2156,24-5 5558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1028,'3'0'712,"20"-1"2189,-23 1-2776,1 0 1,-1 0-1,1-1 0,-1 1 0,1 0 1,-1 0-1,1 0 0,-1 0 0,1-1 1,-1 1-1,1 0 0,-1-1 0,1 1 1,-1 0-1,1-1 0,-1 1 1,0 0-1,1-1 0,-1 1 0,0-1 1,1 1-1,-1-1 0,0 1 0,0-1 1,1 1-1,-1-1 0,0 1 0,0-1 1,0 1-1,0-1 0,1 0 0,-1 1 75,0 0 0,1 0-1,-1-1 1,0 1 0,1 0-1,-1 0 1,0 0-1,1 0 1,-1 0 0,0 0-1,1 0 1,-1 0 0,1 0-1,-1 0 1,0 0-1,1 0 1,-1 0 0,0 0-1,1 0 1,-1 0 0,0 1-1,1-1 1,-1 0-1,0 0 1,1 0 0,-1 0-1,0 1 1,0-1 0,1 0-1,-1 0 1,0 1-1,1-1 1,-1 0 0,0 1-1,0-1 1,0 0 0,0 0-1,1 1 1,-1-1-1,0 0 1,0 1 0,0-1-1,0 1 1,1 1-48,0 1 1,0-1 0,0 0-1,0 0 1,0 1-1,0-1 1,1 0-1,-1 0 1,1 0-1,2 2 1,8 13 570,21 43 394,-22-41-681,19 38-1,-24-40-273,-1 0 0,-1 0 0,0 1 0,2 34-1,-5 77 269,-2-65-296,-12 34-151,14-93 9,-2 15-106,1-20 88,-1 0-1,1 1 0,0-1 1,0 0-1,0 1 0,0-1 1,-1 0-1,1 0 1,0 1-1,0-1 0,0 0 1,-1 0-1,1 1 1,0-1-1,0 0 0,-1 0 1,1 1-1,0-1 0,-1 0 1,1 0-1,0 0 1,-1 0-1,1 0 0,0 0 1,-1 1-1,1-1 1,0 0-1,-1 0 0,1 0 1,-1 0-1,1 0 0,0 0 1,-1 0-1,1 0 1,0-1-1,-1 1 0,1 0 1,0 0-1,-1 0 1,1 0-1,0 0 0,-1-1 1,1 1-1,0 0 0,0 0 1,-1 0-1,1-1 1,0 1-1,-2-2-258,1 1 1,0-1-1,0 1 1,-1-1-1,1 0 1,1 0-1,-1 1 0,0-1 1,0 0-1,1 0 1,-1 0-1,1 0 1,-1 0-1,1 0 0,0 0 1,0 0-1,0-3 1,1-49-5882,0 31 3253,-1 19 2515,0 1-1,1-1 0,-1 0 0,1 0 0,0 1 0,0-1 1,0 1-1,1-1 0,-1 1 0,4-5 0,7-19-1457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0 114 828,'53'-7'7192,"-49"7"-6822,0-1 0,0 0-1,1 1 1,-1-1 0,0-1 0,0 1 0,6-3 0,27-9 1243,-3 5-1197,-24 5-295,1 0-1,0 1 1,20-2 0,-3 2-17,1-1 0,38-9 0,-39 7-87,-6-2-20,-18 6 3,0 0-1,-1-1 0,1 2 1,0-1-1,0 0 0,6 0 1,51-13-647,-61 12-441,-9-2 634,4 2-977,1 1 914,-1-1 0,1 1-1,0 1 1,0-1 0,0 1 0,-1-1 0,1 1 0,0 0-1,0 1 1,-1-1 0,1 1 0,0 0 0,0 0 0,0 0-1,-5 2 1,7 3-973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1116,'35'8'2357,"0"-3"0,0 0-1,60-1 1,-34-4-299,-10 1-364,80-8 0,-24-1-1422,-62 7-2788,-58-7-2043,-23 2-1611,34 6 4394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14 900,'1'1'231,"0"0"0,0 0-1,-1-1 1,1 1 0,0 0 0,0-1 0,0 1-1,0-1 1,0 1 0,0-1 0,1 0-1,-1 1 1,0-1 0,0 0 0,0 0 0,0 0-1,0 0 1,0 1 0,1-2 0,-1 1 0,2 0-1,37 0 3272,-31-1-2225,56-6 2141,-40 8-2686,-11-1-314,0 0 0,-1 0 0,1-1 0,20-5 0,32-1 1242,-64 7-1615,0 0-1,1 0 1,-1 0-1,0 0 1,0 0-1,1 1 1,-1-1-1,0 1 1,4 1-1,-4-1-7,1 0 0,-1-1-1,0 1 1,1 0 0,-1-1-1,1 0 1,-1 1 0,1-1-1,-1 0 1,0 0-1,1-1 1,3 0 0,-2-1 17,-10 1-14,-18 2 3,7 3-41,17-4-3,1 1 0,-1-1-1,1 1 1,0-1 0,-1 1 0,1-1 0,0 1-1,-1-1 1,1 0 0,0 1 0,-1-1 0,1 0-1,0 0 1,0 1 0,-1-1 0,1 0 0,0 0 0,0 0-1,0 0 1,-1 0 0,1 0 0,0 0 0,1-1-1,9 3 0,0 0 0,0 1-1,20 7 1,-27-8 17,0 0 1,0 0-1,0 0 1,-1 0-1,1 0 0,-1 1 1,1 0-1,-1-1 1,0 1-1,0 1 0,0-1 1,3 5-1,3 8 10,20 26 43,-26-38-67,1 0-1,0 0 1,0 0-1,0-1 1,0 0-1,1 1 1,0-2-1,-1 1 1,1 0-1,0-1 1,0 0-1,0 0 1,1-1-1,7 2 1,42 16-11,-52-18 10,29 2-1,0 1 1,-1 2-1,31 10 0,-60-16 1,0 1 0,0-1 0,0 1 0,0 0 0,0-1 0,-1 1 0,1 0 0,0 0 0,0 0 0,-1 0 0,1 1 0,-1-1 0,1 0 0,-1 1 0,1-1 0,-1 1 0,0-1 0,0 1 0,0 0 0,0 0 0,0-1 0,0 1 0,0 0 0,-1 0 0,1 0 0,-1 0 0,1 0 0,-1 0 0,0 0 0,1 3 0,-2-1-1,0-1 1,-1 1 0,1-1 0,-1 1 0,0-1 0,1 0 0,-1 1 0,-1-1 0,1 0 0,0 0 0,-1 0 0,0-1 0,1 1 0,-1-1 0,-6 5 0,-9 6 3,1 1 0,-22 23 0,36-34-3,0-1-1,0 1 1,0-1-1,0 1 1,0-1-1,-7 3 0,-12 9 4,18-11 0,0 0 0,-1-1 0,1 0 0,0 1 0,-1-1 0,-6 2 1,-16 7-3,18-7-57,0-1-1,0 0 0,-1-1 1,0 0-1,-12 1 0,5 0-147,-6-1-372,1 0 0,0-2 0,0 0 0,-1-2 1,-27-5-1,45 6 438,-91-15-3242,68 9-633,-36-13 0,49 12 2095,2-5 214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5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24,'51'-7'6849,"-3"-1"1308,-61 8-7730,-20-1-37,24 3 42,13 3 449,0-4-749,-1 0 1,0 0 0,1 0 0,-1-1 0,0 0-1,1 0 1,-1 0 0,1 0 0,-1 0 0,5-1-1,3 0 79,418 1 2326,-413 0-2512,0 0 0,-1 2 0,1 0 0,24 7 0,-36-8 29,0 0 0,-1 0 0,1 1 0,-1-1 0,1 1 0,-1 0 0,0 0 0,1 0 0,-1 1 0,2 2 0,-3-4-16,-1 0 0,0 1 0,0-1 1,0 1-1,0-1 0,0 1 0,-1-1 0,1 1 0,0 0 0,-1-1 0,1 1 0,-1 0 0,1 0 0,-1-1 1,0 1-1,0 0 0,0 0 0,0 0 0,0-1 0,0 1 0,-1 0 0,1 0 0,0-1 0,-2 4 0,-1 4 76,-1 0-1,0 0 1,-1 0-1,1-1 1,-10 12-1,-12 22 87,22-33-160,-1 0 0,-1 0 0,0-1 0,-12 15 0,-10 14 50,24-30-67,-1-1 0,1 1 0,-1-1 0,0 0 0,-10 8 0,-71 65 269,73-68-220,1-1 1,-22 14-1,26-20-31,1 0 0,0 1 1,0 0-1,0 1 0,1 0 1,0 0-1,0 0 0,0 0 0,1 1 1,0 0-1,-8 15 0,10-16-17,3-6-21,0 0 0,0 1 0,-1-1 0,1 1 0,0-1 0,0 0 0,0 1 0,-1-1 0,1 1 0,0-1 0,0 1 0,0-1 0,0 0 0,0 1 0,0-1 0,0 1 0,0-1 0,0 1 0,0-1 0,0 1 0,0-1 0,0 0 0,1 1 0,-1-1 0,0 1 0,0-1 0,0 0 0,1 1 0,-1-1 0,0 1 0,0-1 0,1 0 0,-1 1 1,0-1-1,1 0 0,-1 1 0,0-1 0,1 0 0,3 14 105,-4-13-106,0-1 1,0 1-1,0-1 1,0 1 0,0-1-1,0 1 1,0-1-1,0 1 1,0-1-1,1 1 1,-1-1-1,0 0 1,0 1-1,0-1 1,1 1-1,-1-1 1,0 1 0,0-1-1,1 0 1,-1 1-1,0-1 1,1 1-1,-1-1 1,0 0-1,1 0 1,-1 1-1,1-1 1,-1 0 0,0 1-1,1-1 1,-1 0-1,1 0 1,-1 0-1,1 0 1,-1 0-1,1 1 1,0-1-1,60 7 60,-38-6-47,0-2 0,-1 0 1,1-1-1,22-6 1,-29 6-13,21-4-12,8-1-413,89-24 1,-131 30 208,0-1 0,0 1 0,0-1 0,0 1 0,0-1 0,0 0-1,-1 0 1,1-1 0,0 1 0,3-4 0,-6 5 20,1 0 1,-1 1 0,1-1-1,-1 0 1,1 1-1,-1-1 1,0 0-1,1 0 1,-1 1-1,0-1 1,0 0 0,1 0-1,-1 0 1,0 0-1,0 1 1,0-1-1,0 0 1,0 0 0,0 0-1,0 0 1,0 1-1,0-1 1,-1 0-1,1 0 1,0 0-1,-1 1 1,1-1 0,0 0-1,-1 0 1,1 1-1,-1-1 1,1 0-1,-1 1 1,1-1-1,-1 0 1,1 1 0,-1-1-1,0 1 1,1-1-1,-1 1 1,0-1-1,0 1 1,1 0-1,-2-1 1,-21-12-6799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6:3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13 882 1632,'33'-3'3300,"-32"3"-3076,0 0-1,0 0 1,-1-1-1,1 1 0,0 0 1,0 0-1,0-1 1,-1 1-1,1 0 1,0-1-1,-1 1 1,1-1-1,0 1 0,-1-1 1,1 1-1,0-1 1,-1 0-1,1 1 1,-1-1-1,1 0 1,-1 1-1,1-1 1,-1 0-1,0 0 0,1 1 1,-1-1-1,0 0 1,1 0-1,-1 0 1,0-1-1,-23-13 3076,14 8-2029,9 7-1185,0 0 1,-1 0-1,1-1 0,-1 1 1,1 0-1,-1-1 0,1 1 1,0 0-1,-1-1 1,1 1-1,0-1 0,-1 1 1,1 0-1,0-1 0,0 1 1,0-1-1,-1 1 1,1-1-1,0 1 0,0-1 1,0 1-1,0-1 0,0 1 1,0-1-1,0 1 1,0-1-1,0 1 0,0-1 1,0 0-1,-11-2 1254,20 0-825,2-1 393,-7-2 3371,-42 5 2430,40-4-6676,6 5-32,-6 6 0,14 2 0,0 0 0,18 12 0,2 9 0,-20-15 0,2 0 0,26 16 0,-26-19 0,0 2 0,25 23 0,-26-20 0,1-2 0,33 22 0,24 15 0,-39-24 0,-5-7 0,-21-13 0,1-1 0,-2 1 0,1 1 0,-1 0 0,0 0 0,0 1 0,7 11 0,12 13 0,-22-27 0,0 1 0,0 0 0,-1 1 0,0-1 0,5 11 0,1-4 0,-10-13 0,0 0 0,0-1 0,0 1 0,0 0 0,0 0 0,-1 0 0,1 0 0,0 0 0,-1 0 0,1 0 0,0 0 0,-1 0 0,0 0 0,1 0 0,-1 0 0,0 1 0,1-1 0,-1 2 0,0-2 0,0 0 0,0-1 0,0 1 0,1 0 0,-1 0 0,0 0 0,0 0 0,1 0 0,-1-1 0,0 1 0,1 0 0,-1 0 0,1 0 0,-1-1 0,1 1 0,1 1 0,4 11 0,-6 24 0,2-30 0,8-2 0,10-7 0,-2-7 0,-8 6 0,-1 0 0,1 0 0,-1-1 0,-1-1 0,1 0 0,0 0 0,-1 0 0,0-1 0,-1 0 0,13-13 0,15-12 0,138-89 0,-17 6 0,136-85 0,-183 127 0,-30 23 0,212-136 0,-208 130 0,-40 25 0,0 2 0,52-24 0,-69 39 0,-1-1 0,32-24 0,17-9 0,-26 18 0,-10 7 0,-13 10 0,-10 2 0,-14 9 0,-1 0 0,1 0 0,-1 0 0,1 1 0,0-1 0,-1 0 0,1 0 0,0 1 0,0-1 0,0 0 0,-1 1 0,1-1 0,0 1 0,0-1 0,0 1 0,0-1 0,0 1 0,0-1 0,0 1 0,0 0 0,2 0 0,0-1 0,1-1 0,-1 1 0,0 0 0,1-1 0,-1 2 0,0-1 0,1 0 0,6 0 0,20-6 0,271-107 0,-148 59 0,-129 43 0,5-5 0,-19 12 0,-11 6 0,1-1 0,-1 0 0,0 1 0,1-1 0,-1 0 0,0 1 0,1-1 0,-1 1 0,0-1 0,1 1 0,-1-1 0,1 1 0,-1-1 0,1 1 0,0 0 0,-1-1 0,1 1 0,-1 0 0,1-1 0,0 1 0,0 0 0,-1 0 0,1-1 0,0 1 0,0 0 0,0 0 0,0-1 0,0 1 0,0 0 0,0 0 0,0-1 0,0 1 0,0 0 0,0 0 0,1-1 0,-1 2 0,1 0 0,-1 0 0,0 0 0,0 0 0,-1 0 0,1 0 0,0 0 0,0 0 0,-1 0 0,1-1 0,-1 1 0,-1 2 0,-7 8-1093,0 0-1,-1-1 1,-18 16-1,19-20-564,1 0 1,-1-1-1,1 0 0,-2-1 0,1 0 0,-1 0 0,1-1 0,-1 0 0,-18 4 0,21-7-2899,3-2 920,-17-5 957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1421 15 1464,'-25'-5'2012,"-1"0"0,0 2 0,0 1 0,-46 3 0,30-1-727,-6 3 106,1 2 0,0 3 0,-91 26 1,25-6 577,-45 19 1128,52-14-1557,75-22-1215,-1 1 0,-40 23-1,17-8 11,-4 9 26,17-9-129,20-14-79,1 1 0,1 1 0,0 0-1,2 2 1,-1 0 0,-28 36-1,29-30-5,-21 39 0,34-54-143,1 0 0,0 0-1,1 1 1,0 0 0,0-1-1,1 1 1,0 0 0,0 0-1,0 12 1,2-6 1,-1-6 0,1 0-1,0 0 1,0 0 0,1 0-1,0 0 1,1 0 0,0-1-1,0 1 1,0 0-1,1-1 1,1 0 0,8 16-1,12 24 27,-22-40-24,2 0 1,-1 0-1,1-1 1,0 1-1,1-1 1,0 0-1,0 0 1,0 0-1,8 6 1,5 1 16,1 0 1,1-1 0,0-1 0,1-1 0,30 12-1,112 29 98,-146-47-107,37 11 37,-33-9-27,0 0 0,1-2 0,-1 0 1,1-1-1,32 0 0,-33-4 0,47 1 547,124-16 0,-118 5-281,-31 5-101,0-2 0,46-14 0,46-12 235,-27 8-100,-96 22-285,-2 1 44,1-1 0,-1-1 0,0 1 0,1-1 0,-2-1 0,20-11 1,5-11 333,-22 19-418,-1-1 0,0 0-1,9-11 1,-15 13 0,0 0 0,0 0 0,-1 0 0,1-1 0,-2 0 0,1 0 0,-1 0 0,3-16 0,-2 6 0,-1 1 0,-1-1 0,0-23 0,-3 11 0,-1 0 0,-1 0 0,-2 0 0,-1 1 0,-1-1 0,-22-55 0,20 67 0,0 0 0,-1 1 0,-1 0 0,-1 1 0,0 0 0,-2 0 0,1 2 0,-2 0 0,0 0 0,0 1 0,-1 1 0,-1 1 0,0 0 0,-22-10 0,10 7-137,-1 1 0,-1 1 0,0 1 0,-1 2 0,0 1 0,0 1 0,-1 2 0,-48-1 0,9 7-5365,-135 18 1,174-14 3325,14-3 497,0 1 0,0 1 0,0 0 0,1 2-1,-1 0 1,1 1 0,-19 10 0,-5 16-984,-6 2 652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0 900,'-6'4'879,"0"-1"1,-1 0-1,0-1 1,1 1-1,-1-2 1,0 1-1,0 0 0,0-1 1,0-1-1,0 1 1,-12-1-1,-40 7 2088,59-8-2871,0 1 1,-1-1-1,1 1 1,-1-1-1,1 1 1,-1-1-1,1 1 1,-1-1-1,1 1 1,-1 0-1,0-1 1,1 1-1,-1 0 1,1-1-1,-1 1 1,0 0-1,1 0 1,-1 0-1,0 0 1,1 0-1,-1 0 1,0-1-1,-1 2 1,-69-1 1915,69 0-1092,2-1-903,0 1-1,0 0 1,0-1-1,0 1 1,0 0-1,0 0 1,0-1-1,-1 1 1,1 0-1,0-1 1,0 1-1,0 0 0,0 0 1,0-1-1,0 1 1,0 0-1,-1 0 1,1-1-1,0 1 1,0 0-1,0 0 1,-1 0-1,1-1 1,0 1-1,0 0 0,0 0 1,-1 0-1,1 0 1,0 0-1,-1-1 1,1 1-1,0 0 1,0 0-1,-1 0 1,1 0-1,0 0 1,0 0-1,-1 0 1,1 0-1,0 0 0,-1 0 1,1 0-1,0 0 1,0 0-1,-1 0 1,-1 0-53,0 0 216,2 14 3076,0-15-3152,0 0 0,-1 0 0,1 0 0,0 0 0,0 0 0,0 0 1,1 0-1,-1 0 0,0 1 0,0-1 0,0 0 0,1 0 1,-1 0-1,0 0 0,1 0 0,-1 1 0,1-1 0,0-1 1,21-1 692,-21 3-819,350 7 2421,130 1-1071,-479-8-1324,7-1-135,-22 3-689,-82 10-4376,38-11-2439,36-1-5954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67 179 296,'-4'-1'1003,"0"1"0,1-1 0,-1 0 0,0 0 0,0-1-1,1 1 1,-1-1 0,1 0 0,-1 0 0,1 0 0,0 0 0,-3-3 0,-6-3 1479,12 8-2411,-1 0 0,1-1 1,-1 1-1,1 0 0,0 0 0,-1-1 0,1 1 0,0 0 1,0 0-1,-1-1 0,1 1 0,0 0 0,0-1 0,-1 1 1,1 0-1,0-1 0,0 1 0,0-1 0,0 1 0,-1 0 1,1-1-1,0 1 0,0-1 0,0 1 0,0 0 0,0-1 1,0 1-1,0-1 0,0 1 0,0 0 0,0-1 0,0 1 1,1-1-1,-1 1 0,0 0 0,0-1 0,0 1 0,0 0 1,1-1-1,-1 1 0,0 0 0,0-1 0,1 1 0,-1 0 1,0-1-1,0 1 0,1 0 0,-1 0 0,0-1 0,1 1 1,-1 0-1,1 0 0,-1 0 0,0-1 0,1 1 0,0 0 1,20-9 754,-5 7-701,-1 0 1,1-1 0,-1 0 0,19-8-1,22-4 249,110-20 1009,86-14 1878,-244 48-3109,-1 0 0,1 1 0,0 1-1,-1-1 1,1 1 0,-1 0 0,1 1 0,12 4 0,-16-5-117,-1 0 0,1 1 0,-1-1 1,0 1-1,0 0 0,0 0 0,0 0 1,0 0-1,0 0 0,0 1 0,-1-1 1,1 1-1,-1 0 0,0 0 0,0 0 1,0 0-1,0 0 0,0 0 0,-1 1 1,2 4-1,0 2 48,0-1-29,-1-1-1,0 1 1,0 0-1,-1 0 0,-1 0 1,1-1-1,-2 13 1,-10 57 166,6-33-110,-3 0 1,-1 0-1,-2-1 0,-31 82 0,16-65 29,3 1 0,-17 74 0,3-33-27,11-36-60,21-52-44,-1 0 1,0 0-1,-1-1 1,-1 1-1,0-2 1,-14 18-1,20-28-7,0-1 0,1 1 0,-1-1 0,0 1 0,1 0 0,0 0 0,-1-1 0,1 1 0,-1 5 0,2-5-13,-1 0 1,0-1-1,0 1 1,0-1-1,0 1 0,0-1 1,-1 0-1,1 0 1,-3 4-1,2-5-50,-1 3-176,0 0 0,0-1 0,-1 1 0,1-1 0,-1 0-1,-6 3 1,8-5-35,0 0 0,-1 0-1,1 0 1,0-1-1,-1 1 1,1-1 0,-1 0-1,1 0 1,0 0 0,-1 0-1,1 0 1,-1 0 0,1-1-1,-1 1 1,-3-2 0,6 1 182,-1 1 0,1 0 0,0 0 0,-1 0 0,1 0 0,0 0 0,-1 0 0,1-1 0,0 1 0,0 0 1,-1 0-1,1 0 0,0-1 0,0 1 0,0 0 0,-1 0 0,1-1 0,0 1 0,0 0 0,0 0 1,0-1-1,-1 1 0,1 0 0,0-1 0,0 1 0,0 0 0,0 0 0,0-1 0,0 1 0,0 0 0,0-1 1,0 1-1,0 0 0,0-1 0,0 1 0,0 0 0,0-1 0,7-16-3543,-5 14 3184,-1 1 0,0 0 0,0-1 0,0 1 0,0 0 0,0-1 0,-1 1 0,1-1 0,-1 1 0,0-1 0,1 0 0,-1 1 0,-1-5 0,-2-3-875,1-1 0,0 1 0,0-1 0,1 0 0,1-15 1,0-9-604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3:5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0 768,'-2'0'1336,"-59"7"6160,72-14-6504,-7 9-410,8 3 194,-9-5-578,-1 0 0,1 1 0,-1-1 0,1 1 0,-1-1 0,1 1 1,-1 0-1,0 0 0,1 0 0,-1 0 0,0 0 0,0 0 0,3 3 0,2-2 492,-1-1 0,0 1 0,0 1 0,9 3 0,-15-6-561,11 4 183,-1 0 0,1-1 0,0 0 1,0-1-1,-1 0 0,1-1 0,1 0 1,-1-1-1,0 0 0,13-3 0,46 3 573,-20 5-440,65 3 760,113-15 564,-169 0-1570,-54 11-180,4 3 13,-10-7-31,1 0 1,0 0 0,0 0-1,0 0 1,0 0-1,0 0 1,0 0-1,0 0 1,0 0-1,0 0 1,0 0-1,0 0 1,0 0-1,-1 0 1,1 0-1,0 0 1,0 0 0,0 0-1,0 0 1,0 0-1,0 0 1,0 1-1,0-1 1,0 0-1,0 0 1,0 0-1,0 0 1,0 0-1,0 0 1,0 0 0,0 0-1,0 0 1,0 0-1,0 0 1,0 0-1,0 1 1,0-1-1,0 0 1,0 0-1,0 0 1,0 0-1,0 0 1,0 0-1,0 0 1,0 0 0,0 0-1,0 0 1,0 0-1,0 0 1,0 1-1,0-1 1,0 0-1,0 0 1,0 0-1,0 0 1,0 0-1,0 0 1,0 0 0,0 0-1,1 0 1,-1 0-1,-36 1-730,18 0-460,0-1 0,-33-3 0,41-1-676,13-1 1590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41 271 740,'-35'-33'7925,"34"33"-7616,0-1-1,1 0 0,0 1 0,-1-1 0,1 0 0,-1 0 1,1 0-1,0 1 0,-1-1 0,1 0 0,0 0 0,0 0 0,0 1 1,0-1-1,0 0 0,0 0 0,0 0 0,0 0 0,0 0 0,0 1 1,0-2-1,1 1-162,-1 0 1,0 0 0,1 0-1,-1 0 1,1 0-1,-1 0 1,1 0 0,-1 0-1,1 0 1,0 0 0,-1 0-1,1 1 1,0-1-1,0 0 1,0 0 0,0 1-1,-1-1 1,1 1 0,0-1-1,0 1 1,2-2-1,86-16 1388,48-9-1158,104-10-372,73-10-2957,-269 40-105,64-20 0,-18 4-4647,-53 16 5690,11 0 340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38 892 364,'-5'4'1029,"1"0"0,-1 0 1,0 0-1,0 0 0,-9 0 4198,16-23-2180,6 10-2663,0-1 0,1 1 0,0 1-1,0 0 1,1 0 0,14-8 0,-2 0-44,193-155 1343,-168 127-1448,79-95-1,3-6 55,-36 40 16,-6 5 171,-83 96-426,0 0 1,0-1-1,0 1 0,0-1 0,-1 0 1,0 0-1,0 0 0,0-1 0,-1 1 1,4-11-1,-3 8 16,-2 4 83,1 1 0,-1-1 0,0 0 0,0 0 0,-1 1-1,1-1 1,-1-5 0,0 9-125,0 0-1,0-1 1,-1 1-1,1 0 1,0 0 0,-1 0-1,1 0 1,-1 0-1,1 0 1,0 0-1,-1 0 1,1 0-1,0 0 1,-1 0-1,1 0 1,0 0-1,-1 0 1,1 0-1,0 0 1,-1 0-1,1 0 1,0 0 0,-1 1-1,1-1 1,0 0-1,-1 0 1,1 0-1,0 1 1,-1-1-1,1 0 1,0 0-1,0 1 1,0-1-1,-1 0 1,1 0-1,0 1 1,0-1-1,0 0 1,-1 1 0,1-1-1,0 0 1,0 1-1,0-1 1,0 0-1,0 1 1,0-1-1,0 1 1,1 17 17,-1 0 0,-1-1-1,-1 1 1,0 0 0,-1-1 0,-1 0 0,-1 1 0,0-1 0,-12 25-1,8-25-24,1 1-1,1 0 0,1 1 0,0 0 0,2 0 1,0 0-1,1 0 0,1 1 0,0 23 0,-9 89 23,7-100-30,-21 103 48,23-125-48,1 6 9,-2-1 0,0 1 0,-1-1 1,-1 0-1,-11 27 0,16-42-14,0 1 0,0-1 0,0 1 0,0-1 0,0 1 0,0-1 0,0 1 0,0 0 0,0-1 0,0 1 0,0-1 0,0 1 0,1-1 1,-1 1-1,0-1 0,0 1 0,1-1 0,-1 1 0,0-1 0,1 1 0,-1-1 0,0 0 0,1 1 0,-1-1 0,0 1 0,1-1 0,-1 0 0,1 0 0,-1 1 0,1-1 0,-1 0 0,1 0 0,-1 1 0,1-1 0,-1 0 0,1 0 0,-1 0 0,1 0 0,0 0 0,0 0 0,22 6 71,-19-6-62,1 0 1,-1 0 0,0 0 0,1 0 0,-1-1 0,0 0-1,0 0 1,0 0 0,0 0 0,0-1 0,0 1 0,0-1-1,0 0 1,0 0 0,-1-1 0,7-4 0,4-6 4,-1 1 1,21-27-1,-5 6-7,4 0-50,-2-2 0,-1-1-1,-1-1 1,40-72 0,-58 88 37,113-233 197,-119 240-203,-1 0 0,5-28 0,-2 5 14,-5 32 3,-2 0-1,1 0 1,0 0 0,-1-1-1,-1-8 1,1-3 72,-30 38 84,15-11-132,1 0 0,0 1 0,0 0-1,2 1 1,-1 1 0,1 0 0,1 0-1,0 1 1,1 1 0,-10 19 0,-6 33 44,-33 136 0,53-181-74,1 11-107,0-1 0,2 1 0,2 0 0,2 36 0,0-14-87,-1-48 28,1-1 0,-1 0 1,2 1-1,-1-1 0,1 0 0,0 0 0,0 0 1,0 0-1,1-1 0,4 8 0,24 29-4002,-30-41 4013,0 0 0,0-1 0,0 1 0,0 0 0,0 0 0,1-1 0,-1 1 0,0-1 0,1 1 0,-1-1 0,0 1 1,1-1-1,-1 0 0,0 0 0,1 1 0,-1-1 0,1 0 0,-1 0 0,1 0 0,-1-1 0,0 1 0,3-1 0,34-12-2701,-20 6 1169,170-67-6948,-124 47 7110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0 800,'-5'1'1494,"0"-1"0,0 1 0,-1 0-1,1 1 1,0-1 0,0 1 0,0 0 0,-8 5 0,-43 28 5084,14-8-4324,25-15-1428,0 1-1,1 1 1,0 0 0,1 1-1,0 1 1,-16 24 0,21-28-544,-7 12 252,2 0 0,0 2 0,-20 48-1,-14 25 243,38-80-652,0-2-4,2-1 1,0 2-1,-10 26 0,0 14-25,7-25-91,2 2 1,1-1-1,-4 37 0,9-40-4,1-14 0,0 1 0,1 0 0,1 0 0,1 0 0,1 0 0,1 0 0,6 31 0,-4-33 0,2 1 0,0-1 0,1-1 0,0 0 0,15 23 0,-15-29 0,-1-1 0,2 0 0,-1 0 0,1-1 0,0 0 0,0 0 0,1-1 0,0 0 0,0-1 0,12 5 0,4 1 0,0-2 0,1-1 0,1-1 0,-1-2 0,1 0 0,0-2 0,0-1 0,33-1 0,16-5 0,122-21 0,-163 19-400,-1-2 0,57-20 0,-76 21-1117,1 0-1,27-18 0,-35 19-17,0 1-1,0-2 1,-1 1-1,0-1 1,0 0-1,6-10 0,-10 13 519,0 0 0,1 1 0,-1-1 0,1 0 0,0 1-1,0 0 1,9-5 0,-1 2-223,0 1 1,0 0-1,0 1 1,18-4-1,18-1-626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1751 49 616,'-11'-5'1070,"0"1"0,-1 0 0,1 1 0,-1 0 0,0 1 0,0 0 0,0 1 0,-20 1 0,-22-4 848,-56-3 663,30 0-474,51 4-1673,0 1 0,-1 1 0,1 1 0,0 2 0,0 1 0,0 1 0,-44 12 0,15-3 555,-73 8 1,-22 3 132,102-12-739,1 2 1,-79 33 0,76-26-226,25-10-63,0 1 1,-38 22-1,46-21-67,-94 64 108,99-64-113,0 0 0,0 2 0,1-1-1,-23 34 1,8-9 15,-29 45 39,52-75-66,1 1 0,0 0 0,0 0-1,1 0 1,1 0 0,-5 21 0,6-11 2,0-1 1,1 1-1,4 35 1,-2-45-12,0 0 0,2 0 0,-1-1 0,1 1 0,0-1 0,1 1 0,0-1 0,1-1 0,7 13 0,-5-11-2,15 21 16,45 50 0,-58-72-13,1 0-1,-1-1 1,1 0 0,1-1 0,0 0-1,0-1 1,0 0 0,0 0 0,18 4-1,146 47 3,-150-49 2,52 8 0,-17-4 14,3 2 99,90 8-1,-139-22-46,1-1-1,-1 0 1,0-1 0,0 0 0,0-1-1,0-1 1,17-6 0,6-2 123,13-3 195,1-3 0,-2-2 0,75-41 0,-89 41-102,-2-2 0,0-2 0,-1-1 0,-1-1 0,37-42 0,-40 32 113,-2 0 0,-2-2 1,-1-1-1,24-56 1,-45 91-370,3-7 62,-2 0 0,1 0 1,-1 0-1,-1 0 0,2-19 1,1 0 44,-4 15-137,0-1 0,-1 1 1,0 0-1,-2 0 0,1 0 1,-2 0-1,0 1 0,-1-1 1,-9-23-1,8 26-16,-1 0 1,0 1-1,-1-1 0,0 1 1,-1 0-1,0 1 1,-1 0-1,0 0 0,-1 1 1,0 0-1,0 1 0,-1 0 1,0 1-1,0 0 0,0 0 1,-1 2-1,0-1 0,-20-5 1,-16-2-888,-1 1 0,0 3 0,-80-4 0,93 9-41,-195-15-6736,132 16-916,-182 18 0,195-8 6322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1228,'44'-10'4119,"1"0"5556,-7 6-2089,21 10-4577,-15-1-2322,486 23 686,-160-35-2856,-522 7-19754,162-8 16712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28 1800,'48'-27'15293,"-58"34"-11821,1-4-3222,1 1 0,1 0 1,-1 1-1,0 0 0,1 0 1,0 1-1,1-1 1,-1 1-1,1 1 0,0-1 1,0 1-1,1 0 0,-5 9 1,-4 2 71,7-7-218,0-1-1,1 1 0,0 0 0,1 1 1,1-1-1,0 1 0,-4 16 1,-11 30 131,-50 161 202,64-202-428,-7 30-7,-3 1 0,-34 73 0,38-83-236,-1 0-713,12-38 832,-1 0-1,1 1 1,-1-1 0,1 1 0,0-1 0,-1 1-1,1-1 1,0 1 0,-1-1 0,1 1-1,0-1 1,0 1 0,0-1 0,-1 1 0,1 0-1,0-1 1,0 1 0,0-1 0,0 1-1,0-1 1,0 1 0,0 0 0,0-1 0,0 1-1,0-1 1,0 1 0,1 0 0,-1-1-1,0 1 1,1-1-48,0 0-1,-1 0 1,1 0-1,0 0 0,-1 0 1,1-1-1,-1 1 1,1 0-1,-1-1 1,1 1-1,-1 0 1,1-1-1,-1 1 0,1 0 1,-1-1-1,1 1 1,-1-1-1,1 1 1,-1-1-1,0 1 1,1-1-1,-1 1 0,1-2 1,3-5-970,1 0 0,0 1-1,0 0 1,1 0 0,-1 0 0,1 1 0,12-9 0,53-27-2667,-15 9 1550,5-8 514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3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23 1452,'18'-14'3687,"-18"13"-3588,0 1 0,0 0 0,0 0 1,0 0-1,1 0 0,-1-1 0,0 1 0,0 0 0,0 0 0,0 0 0,0-1 0,0 1 1,0 0-1,0 0 0,0 0 0,0-1 0,0 1 0,0 0 0,-1 0 0,1 0 0,0-1 1,0 1-1,0 0 0,0 0 0,0 0 0,0 0 0,0-1 0,0 1 0,-1 0 1,1 0-1,0 0 0,0 0 0,0 0 0,0-1 0,0 1 0,-1 0 0,1 0 0,0 0 1,0 0-1,0 0 0,-1 0 0,1 0 0,0 0 0,0 0 0,0 0 0,-1 0 0,-3-1 578,0 1-1,-1-1 0,1 1 0,0 0 0,0 1 0,-9 1 0,5 0-304,0 0 1,1 1-1,-1 0 0,1 1 0,-11 6 1,-4 1 73,-1 1-183,1 1 1,0 1 0,0 0 0,2 2 0,0 0 0,0 2-1,2 0 1,0 1 0,1 1 0,-22 33 0,4-1-69,25-40-148,1 0 1,1 1-1,0 1 1,-8 18 0,9-13 6,0-5-6,2 1 0,0 0 0,0 0 0,2 0 0,0 0 0,-2 26 0,5-14 26,4 100 160,-2-109-212,2 0 1,-1 0-1,2-1 0,1 1 1,8 18-1,-11-30-16,0 3 53,1-1 0,0 1 0,1-1 0,9 13 0,-11-18-1,0 0 0,0 0 0,1 0 0,-1-1 0,1 1 0,0-1 1,0 0-1,0 0 0,0 0 0,0 0 0,0-1 0,0 0 0,6 2 0,9 0 247,1 0-1,0-1 0,0-1 0,0-1 0,0 0 0,-1-2 1,1 0-1,21-6 0,-6-1 289,1-2 0,-1-1 0,50-26 0,-68 29-476,0-2 1,0 1 0,-1-2 0,-1 0-1,0-1 1,-1-1 0,0 0 0,-1-1 0,-1 0-1,0-1 1,-1 0 0,-1-1 0,-1 0-1,0-1 1,-1 0 0,-1 0 0,0-1 0,-2 0-1,6-32 1,-11 33-102,-1 0 0,0-1 1,-1 1-1,-1 0 0,-1 0 0,0 0 0,-2 1 0,-11-29 0,12 36-52,0 1-1,0-1 0,-1 1 0,-1 0 0,1 0 1,-1 1-1,-1 0 0,1 0 0,-1 0 0,-1 1 1,0 1-1,0-1 0,-15-7 0,2 4-352,-1 0-1,0 2 1,0 1-1,-48-9 1,-213-22-8468,232 36 4615,1 2 0,0 2 0,-81 15-1,94-10 2450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4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1 920 576,'12'-1'1205,"0"1"0,0-1 0,1-1 0,-1 0 0,0-1 0,-1 0 0,14-6 0,-11 3-561,-1-1 1,1 0-1,13-11 1,1-3 35,-1-2-1,-1-1 1,-1-2 0,34-44 0,-51 59-498,-1-2 1,1 1 0,7-22 0,10-16 238,-5 12 155,-2-1 1,22-65-1,-22 53 524,25-50-1,-23 70-490,-17 28-498,0-1 0,0 0 0,-1 0 1,1 0-1,-1 0 0,2-6 0,0-2 195,-2 6-155,-1 1-1,1-1 0,0 1 0,0-1 0,1 1 0,0 0 0,-1 0 0,2 0 0,-1 0 0,1 1 0,-1-1 0,1 1 0,6-5 0,13-11 219,-23 20-358,1 0-1,-1 0 0,0 0 1,0 0-1,0-1 0,0 1 1,0 0-1,1 0 0,-1 0 1,0 0-1,0 0 0,0 0 1,0 0-1,0 0 0,0 0 1,1 0-1,-1-1 0,0 1 0,0 0 1,0 0-1,0 0 0,0 0 1,0 0-1,0-1 0,0 1 1,0 0-1,0 0 0,0 0 1,0 0-1,0 0 0,0-1 1,0 1-1,0 0 0,0 0 1,0 0-1,0 0 0,0-1 1,0 1-1,0 0 0,0 0 1,0 0-1,0 0 0,0 0 1,0-1-1,0 1 0,0 0 1,0 0-1,0 0 0,1 5 178,5 3-75,-1 0 0,0 1 0,-1 0-1,0 0 1,-1 1 0,5 16-1,6 17 118,-6-16-161,-1 1 1,-1 0 0,3 49-1,-3-26-35,-1-16-17,-1-9 2,2 43 1,-7-58-18,1 0 1,1 1-1,0-1 1,0 0-1,1 0 1,1 0-1,0 0 1,0 0-1,1 0 1,0-1-1,11 17 1,6 10 30,-19-32-29,1 0 0,0 1 0,0-1 0,0-1 0,1 1 0,-1 0 0,1-1 0,4 4 0,2-1 4,-9-6-7,1 0 1,-1 0 0,0 0 0,1 0 0,-1 0 0,0 0 0,0 0 0,1 1 0,-1-1 0,0 0 0,1 3 0,-1-3-1,0 0-1,0 0 0,0 0 1,0 0-1,0 0 0,1-1 1,-1 1-1,0 0 0,0-1 1,1 1-1,-1-1 0,1 1 1,-1-1-1,0 0 0,1 0 1,-1 1-1,1-1 1,-1 0-1,0 0 0,1 0 1,-1-1-1,1 1 0,-1 0 1,0-1-1,2 1 0,2-1 1,0-1 0,-1 1 0,0-1-1,1 1 1,-1-1 0,0 0 0,6-4 0,20-15-1,-22 16 1,0 0 1,0-1-1,0 0 0,0 0 1,-1-1-1,0 0 0,10-13 1,28-40 16,-31 43-19,-1 0 0,0-1 0,-1-1 0,14-30 0,81-257-219,-98 280 220,27-88 260,-35 109-202,0-1 0,0 1-1,0 0 1,-1 0 0,0-1 0,0 1-1,-1-8 1,0-9 379,1 21-319,-2 8-5,1-4-98,0-1-1,1 0 0,-1 1 0,1-1 1,0 1-1,-1-1 0,1 0 1,0 1-1,1-1 0,-1 1 1,0-1-1,2 5 0,-1-1 13,0 1 0,-1 0 0,0 0 0,0 0 0,-1 11 0,-2-8-3,-1 0 0,0 0 0,-10 17 0,-10 28 46,-90 387 190,105-405-221,-5 42-1,10-53-221,0 0-1,-2 0 0,-1 0 0,-10 25 0,16-50 83,1 0-1,0 0 1,-1 1-1,1-1 1,0 0-1,0 1 0,0-1 1,0 0-1,0 1 1,0-1-1,1 0 1,-1 1-1,0-1 1,1 0-1,-1 1 0,1-1 1,-1 0-1,1 0 1,-1 1-1,1-1 1,0 0-1,0 0 1,-1 0-1,3 2 0,-3-3-34,0 1 1,0-1-1,0 1 0,0-1 0,-1 1 0,1-1 0,0 0 0,0 1 0,-1-1 0,1 1 0,0-1 0,-1 0 0,1 1 0,0-1 0,-1 0 0,1 1 0,0-1 0,-1 0 0,1 0 1,-1 1-1,1-1 0,0 0 0,-1 0 0,1 0 0,-1 0 0,1 1 0,-1-1 0,1 0 0,-1 0 0,1 0 0,-1 0 0,1 0 0,-1 0 0,1 0 0,-1 0 0,1 0 1,-1-1-1,-1 1-322,0-1 0,0 0 0,0 1 0,0-1 0,0 0 0,1 0 1,-1 0-1,0 0 0,1 0 0,-1 0 0,1-1 0,-1 1 0,1 0 1,-1-1-1,0-1 0,2 2 208,-1 1 0,1-1 0,0 1 0,0-1 0,0 0 0,0 1 0,0-1 0,-1 1 0,1-1 0,0 0 0,0 1 0,0-1 0,1 0 0,-1 1 0,0-1 0,0 1 0,0-1 0,0 0 0,1 1 0,-1-1 0,0 1 0,1-2 0,0 1-99,1-1 0,-1 0-1,1 0 1,-1 1 0,1-1 0,0 1-1,0 0 1,0-1 0,3-1-1,21-11-1843,9-6 366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81 1380,'0'-1'310,"0"-1"0,1 1 0,-1-1 0,0 1 0,0-1 0,1 1 0,-1-1 0,1 1 0,-1 0 0,1-1 0,0 1 0,0-2 0,0 3-134,-1-1 0,1 1 0,-1-1 1,0 0-1,1 1 0,-1-1 0,0 1 0,0-1 1,0 0-1,1 1 0,-1-1 0,0 0 1,0 1-1,0-1 0,0 0 0,0 1 1,0-1-1,0 0 0,0 1 0,0-1 1,-1 0-1,1 1 0,0-1 0,0 1 0,-1-1 1,1 0-1,0 1 0,-1-1 0,1 1 1,0-1-1,-1 1 0,1-1 0,-1 1 1,1-1-1,-1 1 0,1-1 0,-2 0 0,-1-2 442,-1-1-1,1 1 0,-1 0 0,0 0 0,0 0 0,0 1 0,-1-1 1,1 1-1,-1 0 0,1 0 0,-1 0 0,0 1 0,0 0 0,-5-1 0,0 1-265,0 0-1,0 1 0,0 0 0,0 1 1,0 0-1,-16 4 0,0 2-67,-1 2 1,1 1-1,0 1 0,-32 19 1,21-10 268,-25 15 1153,-103 74-1,136-87-1268,2 1-1,1 1 1,1 2 0,1 0 0,1 2-1,1 0 1,-32 59 0,17-26-366,27-45-73,0 0 1,1 1-1,-12 29 1,9-12 1,2 0 0,-10 61 0,17-78 0,1-1 0,1 1 0,0 0 0,2 0 0,0-1 0,0 1 0,2 0 0,0-1 0,1 0 0,7 19 0,-5-21 0,0 1 0,1-1 0,1-1 0,0 1 0,1-1 0,1-1 0,-1 0 0,2 0 0,14 13 0,-6-10 0,0-1 0,1-1 0,0 0 0,1-2 0,32 14 0,-20-10 0,-7-4 0,0 0 0,1-2 0,38 9 0,-37-12 0,0-2 0,0-1 0,0-2 0,0 0 0,0-2 0,0-1 0,0-1 0,52-13 0,-77 16-9,-1-1 0,1 0 0,-1 1 0,1-1 1,-1 0-1,0 0 0,0 0 0,1-1 0,-1 1 0,0 0 0,0-1 0,0 0 0,0 1 1,2-4-1,-4 4-66,0 0-1,0 1 1,0-1 0,-1 0 0,1 1 0,0-1 0,0 0 0,-1 1-1,1-1 1,0 0 0,-1 1 0,1-1 0,-1 1 0,1-1 0,-1 0 0,1 1-1,-1-1 1,1 1 0,-1 0 0,0-1 0,1 1 0,-1-1 0,0 1 0,1 0-1,-1 0 1,0-1 0,1 1 0,-1 0 0,0 0 0,0 0 0,1 0-1,-2 0 1,-2-2-629,-18-12-3247,17 10 2729,1 1-1,-1-1 0,0 1 0,0 0 1,-1 0-1,1 1 0,-1-1 1,1 1-1,-1 0 0,0 1 0,1 0 1,-1-1-1,0 2 0,0-1 0,0 1 1,0 0-1,0 0 0,-10 2 1,-26 10-806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66 216,'-3'-2'12000,"15"0"-6673,-6 0-7879,0 0 2577,0 1 0,0 0-1,0 1 1,0-1 0,0 1-1,0 0 1,9 2 0,12-2 3,245-9-80,-83 6-951,151-12-2089,231-9-643,-456 21 3405,302 1 400,-230 2 696,-144 2-1,0 1 0,61 13 0,-39-7 765,-29 6-1277,-29-12-217,0 0 0,1 0 0,-1 0 0,1-1 1,10 2-1,113 3 22,-57-4-146,521-3-1171,-56-29-739,147 0-4014,-521 22 4467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0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86 288,'0'0'2921,"10"-7"1443,-9 6-4211,-1 1-1,0 0 0,0-1 1,1 1-1,-1-1 1,0 1-1,0-1 0,0 1 1,1-1-1,-1 1 0,0-1 1,0 1-1,0-1 0,0 1 1,0-1-1,0 1 0,0-1 1,0 1-1,0-1 1,0 1-1,-1-1 0,1 1 1,0-1-1,0 1 0,0 0 1,-1-1-1,1 1 0,-1-1 1,0 1 101,0 0 0,0 0 0,-1 0 0,1 1 1,0-1-1,0 1 0,0-1 0,-1 1 0,1-1 0,0 1 0,0 0 1,0-1-1,0 1 0,-1 1 0,0 0-73,1-1-1,-1 0 1,1 0 0,-1 0 0,0 0-1,0 0 1,0 0 0,1 0 0,-1 0-1,0-1 1,0 1 0,0-1 0,0 0-1,0 1 1,-3-1 0,-29-7 8123,110 0-7520,220-11-210,-140 6-225,123-14 345,-249 23-614,-14 2-39,1-1-1,23-6 0,-39 7-27,-1 1 1,1 0-1,0 0 1,-1 0-1,1 0 0,0 0 1,-1 0-1,1 0 1,0 0-1,0 0 0,-1 0 1,1 0-1,0 1 0,-1-1 1,1 0-1,0 0 1,-1 1-1,1-1 0,-1 0 1,2 1-1,6 3 38,-6-4-85,-3-1-38,0 0 1,-1 0-1,1 0 1,-1 0-1,1 1 1,-1-1-1,0 1 0,1-1 1,-1 1-1,0 0 1,1-1-1,-1 1 0,0 0 1,1 0-1,-3 0 1,-38 2-2162,-61 10-17869,49-5 15731,27-6 2474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4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15 576,'21'12'1561,"-11"-6"-44,0 0-1,0-1 1,0 0 0,18 5 0,-12-4-116,-13-5-1311,0 0 0,-1 0 0,1 0 1,0 0-1,0 0 0,0-1 0,0 1 0,0-1 1,6 0-1,160 0-345,601-13-1968,-24-10 538,-50 3-1398,-128 5-761,-401 15 2918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4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1 188,'128'13'2060,"-102"-9"-178,0 1 0,46 15 0,-71-19-1785,0-1 1,0 1-1,0-1 0,-1 0 0,1 1 1,0-1-1,0 1 0,0 0 1,0-1-1,-1 1 0,1 0 0,0-1 1,0 1-1,-1 0 0,1 0 1,-1 0-1,2 1 0,-2-1-44,0-1 1,1 1-1,-1 0 0,0-1 1,1 1-1,-1-1 0,1 1 1,-1 0-1,1-1 0,0 1 1,-1-1-1,1 0 0,-1 1 1,1-1-1,0 1 0,-1-1 1,1 0-1,0 0 0,-1 1 1,2-1-1,21 13 1122,-21-13-996,1 1-14,2 1-133,0 0 0,1-1 1,0 1-1,-1-2 0,1 1 1,0 0-1,0-1 0,-1 0 1,9-1-1,25 0-9,528 5-605,-277-9 432,340-5 25,-10-1 65,-567 11 130,-1-1 0,61-11-1,-92 6 261,-43 5-49,-15-2-37,9-2-385,-41-3 1,43 1-1878,24 7 704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4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1648 58 1028,'-2'-2'6991,"-6"-4"-5736,3 4-955,0 0 0,0 0 0,0 0 0,0 1 0,0 0 0,-9-1 0,-21-5 327,27 5-374,0 1 0,0 0 0,-1 1 0,1 0 0,-14 1 0,-29-1 574,-153-21 1685,105 14-1500,-153 9 0,169 7-710,1 3 0,-110 31 0,149-28-168,1 2 1,1 2 0,-61 36-1,79-42-109,8-4 9,1 1 0,0 0 1,1 1-1,0 0 0,1 1 0,0 0 0,1 1 0,0 0 1,1 1-1,1 1 0,0-1 0,1 1 0,-8 20 0,-8 5 26,19-32-47,-1 0 0,2 0 0,-8 15 0,5-2-2,0 1 1,1 1 0,1-1 0,-2 31-1,1 98-19,5-137 25,0 0 1,-1 1-1,-7 19 0,6-24-6,1-1-1,-1 0 1,2 0-1,-1 1 1,1-1 0,1 1-1,0-1 1,0 1-1,0-1 1,4 17 0,43 90-182,-33-80 190,34 60 0,-36-75 42,-9-14-44,2 0-1,-1-1 1,0 0-1,1 0 1,1 0 0,-1 0-1,1-1 1,-1 0-1,14 9 1,-14-10-5,0-1-6,0 0 0,0 0 0,1-1 0,-1 0 0,0 0 0,1 0 0,8 2 0,22 7 38,-19-5-14,1 0 1,0-1 0,0-1-1,0 0 1,0-2 0,1 0 0,-1-1-1,24-1 1,15-5 132,75-17-1,-26 3 12,-56 9 21,-1-3 1,51-19-1,-35 10 5,4-1 201,-1-3 0,114-61 0,7-40 794,-125 81-701,-51 36-329,0-1 0,12-15 0,-2 2 39,-18 19-159,-1 0 0,0 0 0,-1 0 0,1-1-1,-1 1 1,0-1 0,-1 0 0,1 0 0,2-9 0,12-27 198,-14 37-218,-1 0 0,0-1 0,0 1 0,0-1 0,-1 0 0,0 1 0,0-1 0,0-9 0,-2-53 97,0 33-83,0 27-28,1 0 1,-1 0 0,-1 0-1,0 0 1,-5-14 0,4 15-8,1-1 1,0 0-1,0 1 1,1-1-1,-2-16 1,3 13-9,0 1 1,-1-1-1,0 1 1,-1-1-1,-1 1 1,1 0-1,-7-15 1,7 20-41,-1 0 1,0 0 0,0 0-1,0 0 1,0 1 0,-1-1 0,1 1-1,-1 0 1,0 0 0,-1 0-1,1 1 1,-1-1 0,1 1 0,-1 0-1,0 1 1,-9-5 0,-35-11-1824,0 3 1,-1 1-1,0 3 1,-78-8 0,126 19 1772,-54-5-4423,0 3-1,-68 7 1,96-4 2365,3-1 384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4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1291 121 492,'11'-5'1669,"-9"4"-1189,0 0 0,0 1 0,0-1 0,-1 0 0,1 0 0,0 0 0,0 0 0,-1 0 0,1 0 0,-1 0 0,1 0 0,-1-1 0,2-2 0,-9-3 919,5 5-1141,-1 0 1,0 0-1,1 0 0,-1 1 1,0-1-1,0 0 0,0 1 1,0-1-1,-1 1 0,1 0 1,-4-2-1,-47-26 2162,9 17-1438,0 2 0,-48-4 0,40 10-658,0 2 0,0 3 0,0 2-1,0 2 1,0 2 0,-65 19 0,45-5-84,1 2 1,2 4 0,-126 67-1,163-75-175,0 1-1,-37 30 0,60-43-57,1 0 0,0 1-1,0-1 1,1 2-1,0-1 1,0 1 0,1 0-1,0 1 1,1-1-1,0 1 1,0 0-1,-5 18 1,10-24-2,0 0-1,-1 0 1,2 0 0,-1 0 0,0 0-1,1 0 1,-1 0 0,1 0-1,0-1 1,1 1 0,-1 0 0,1 0-1,-1-1 1,1 1 0,0-1-1,0 0 1,1 1 0,-1-1 0,1 0-1,0 0 1,-1-1 0,1 1-1,0 0 1,1-1 0,4 3 0,0 0 13,-1 0 1,0-1-1,1 0 1,0-1-1,0 0 1,0 0 0,0 0-1,0-1 1,1-1-1,-1 1 1,9-1-1,18-2 18,0-2 0,0-1-1,0-2 1,41-13-1,129-52-30,-197 69-6,30-15 39,0-2 0,-2-1 0,69-50 0,-16 9 275,-70 48-53,0-2 0,-1 0 0,0-1 1,-1 0-1,-1-1 0,16-24 0,4-10 1113,-35 51-1355,-1-1 0,0 1 0,1 0 1,-1-1-1,0 1 0,1 0 0,-1-1 0,0 1 1,0-1-1,1 1 0,-1 0 0,0-1 1,0 1-1,0-1 0,1 1 0,-1-1 0,0 1 1,0-1-1,0 1 0,0-1 0,0 1 1,0-1-1,0 1 0,0-1 0,0 1 0,0-1 1,-1 1-1,1-1 0,0 1 0,0-1 0,0 1 1,-1 0-1,1-1 0,0 1 0,0-1 1,-1 1-1,1 0 0,0-1 0,-1 1 0,1 0 1,0-1-1,-1 1 0,1 0 0,-1-1 0,1 1 1,0 0-1,-1 0 0,1 0 0,-1-1 1,1 1-1,-1 0 0,1 0 0,-1 0 0,0 0 1,0-1 130,8 1-149,-8 1 26,-1 0 0,1 0 1,0 0-1,0 1 1,-1-1-1,1 1 0,0-1 1,0 1-1,0-1 1,0 1-1,1 0 1,-1-1-1,0 3 0,-7 10 132,-12 14 78,7-12-87,2 1 0,0 1 0,-12 23 1,4-4 27,-9 21 55,18-24-118,5-15-20,-1 0 0,-15 29-1,-6 12 153,-30 92 0,2-3 1,16-58-62,5 1 0,-30 126 0,15-20-64,47-188-116,1-1 0,0 1 0,1-1 0,1 20 0,0-3-27,-41-47-2828,37 20 2445,0-1 1,0 1 0,0-1 0,0 0 0,0 0 0,0 0 0,1-1 0,-1 1-1,1-1 1,-1 1 0,1-1 0,0 0 0,0 0 0,0 0 0,1 0-1,-1 0 1,1-1 0,0 1 0,0 0 0,0 0 0,0-1 0,0 1-1,1-1 1,-1 1 0,1-1 0,0-3 0,0 3-132,0-5-496,-1 1 1,1-1-1,1 1 1,-1-1-1,1 0 1,1 1-1,0 0 1,0-1-1,0 1 1,1 0-1,1 0 1,-1 0-1,6-7 1,14-14-907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5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29 948,'4'-3'5660,"3"-1"-3873,-4 4-936,1-1 1,-1 1 0,0-1-1,0 0 1,0 0-1,0 0 1,0 0 0,0-1-1,3-1 1,0 0-412,-2-1 1629,3 1-496,-5 3 33,13 6-844,44 9-182,-39-8-426,1-2-1,36 5 1,-37-7-27,0 1 0,32 10 0,-16-2-30,-26-9-21,0 0-1,0 1 1,17 8 0,-12-3 68,24 14 440,-37-21-520,0-1-1,-1 1 0,1 0 0,-1 0 0,1-1 0,-1 1 0,0 0 0,0 0 0,0 0 0,0 0 0,0 0 0,0 0 0,0 1 0,-1-1 1,1 0-1,-1 0 0,0 1 0,1 2 0,-1-2 15,-1 1 0,1 0 0,0-1 1,-1 1-1,1-1 0,-1 1 0,0-1 0,-1 0 1,1 1-1,0-1 0,-1 0 0,-2 5 0,-2-2 29,1 1 0,-1-1 0,-1 0 0,-6 5 0,-14 16 152,20-20-177,0 0 1,-1 0-1,0 0 1,-15 10-1,-142 78 487,158-90-562,5-3 2,0-1 0,0 1-1,-1-1 1,1 1 0,0-1 0,0 0-1,-1 0 1,-4 2 0,41 4 1,34 0-44,39 0 22,-67-6 8,46 8 0,-41-4 3,-36-3-2,0 0 0,-1 0 1,1 1-1,-1 0 0,0 0 0,10 6 0,-15-8 4,-1 0 0,1 1 0,0-1 0,-1 1 0,1 0 0,-1 0 0,1 0 0,-1 0 0,0 0 0,0 0 0,0 1 0,0-1 0,0 1 0,-1-1 0,1 1 0,-1 0 0,0 0 0,0 0 0,1-1 0,-2 1-1,2 6 1,-2-2 3,1 1 6,-1 0 1,0 0-1,0-1 1,0 1 0,-1 0-1,-1 0 1,1-1 0,-1 1-1,0-1 1,-1 1 0,0-1-1,0 0 1,-8 13-1,2-9 27,1 0-1,-2-1 0,1 0 1,-1-1-1,-16 12 0,-13 8 101,26-19-82,0-1-1,-1 0 1,-25 13 0,-3-2 22,21-10-54,0 0 0,-1-1-1,0-1 1,-26 6-1,-10-5-1093,0-2 0,-94-2 0,19-7-3687,38-4-1907,-61-13-7136,150 18 11723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5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1136,'0'0'10633,"-9"0"-9713,4 0 2196,-4 1-2662,14-1-71,8 2 409,-13-2-754,0 0-1,0 0 0,0 0 1,0 1-1,0-1 0,0 0 1,0 0-1,0 0 0,0 0 1,0 0-1,0 0 0,0 0 1,0 0-1,0 0 1,0 0-1,0 0 0,0 1 1,0-1-1,0 0 0,0 0 1,0 0-1,0 0 0,0 0 1,0 0-1,0 0 0,0 0 1,0 0-1,0 0 0,0 0 1,0 1-1,0-1 0,0 0 1,0 0-1,1 0 1,-1 0-1,0 0 0,0 0 1,0 0-1,0 0 0,0 0 1,0 0-1,0 0 0,-15 3 355,9-2-174,0 0 0,0 0-1,1 1 1,-1 0 0,0 0 0,-5 3 0,-128 80 2470,122-74-2395,1 1 0,-20 18 0,-20 15 231,31-26-291,1 1 0,-35 38 0,42-41-170,10-9-18,0 1-1,1 0 0,-1 0 0,-8 17 1,-8 14 71,16-29-84,0 1 0,0 0 0,2 0 0,-1 0 0,2 1 0,-5 16 0,-12 81 158,13-58-118,6-29-39,0 0-1,2 0 1,0 0 0,2 0 0,0-1-1,11 41 1,-12-57-21,1-1-1,0 0 1,1 1 0,-1-1-1,1 0 1,0 0 0,0 0-1,8 8 1,36 34 150,-36-36-108,-2-4-20,0 0 0,0-1 0,1 0 1,-1-1-1,1 1 0,0-2 0,1 0 0,-1 0 1,21 4-1,9 0 43,55 3 1,-71-9-47,34 2 183,97-8-1,-116-1 5,-1-2 0,66-20 0,-67 16-60,-23 7-52,0-1-1,0 0 0,-1-1 0,1-1 0,-1 0 1,-1-1-1,16-13 0,-9 5 152,-1-1 1,-1 0-1,24-34 1,-33 38-145,-1-1 0,-1 0 1,0-1-1,-1 1 0,-1-1 1,0 0-1,-1-1 0,0 1 0,-2 0 1,1-24-1,-3 23-32,-1 0 0,0 0 0,-1 0 0,0 0 0,-2 1 0,-11-30 1,1 14-39,0 0 1,-27-37-1,25 47-56,-2 1-1,0 0 1,-1 1-1,-1 1 1,-1 1-1,-28-16 1,30 19-84,3 3-424,0 1 1,-1 0-1,-1 2 1,0 0-1,0 1 1,0 1-1,-1 1 1,-22-3-1,-9 1-5369,-100 0 0,124 8 3975,1 1-1,0 1 1,0 1-1,0 1 1,1 2-1,-35 13 1,10-5-232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5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1552,'90'0'11155,"0"2"-6019,250-3-4013,-38-7-2262,-304 8 941,1 0 1,-1 1-1,1-1 0,0 0 1,-1 1-1,1 0 0,0-1 0,-1 1 1,1 0-1,0 0 0,0 0 1,-1 1-1,0-1 4,1 0 1,0 0-1,0 0 0,0 0 1,0 0-1,-1-1 0,1 1 1,0 0-1,-1-1 0,1 1 0,0-1 1,-1 1-1,1-1 0,-1 1 1,1-1-1,-1 0 0,1 0 1,-1 0-1,1 0 0,-3 0 1,-19-6-4466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5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482 286 312,'-11'7'5215,"38"-3"-2417,-27-4-2789,0 0 0,0 0 0,0 0 0,0 0 0,0 0 0,0 0 0,0 0 0,0 0 0,0 0 0,0 0 0,0 0 1,0 0-1,0 0 0,0 0 0,0 0 0,0 0 0,0 0 0,0 0 0,0 1 0,0-1 0,0 0 0,0 0 0,0 0 0,0 0 0,0 0 1,0 0-1,0 0 0,0 0 0,0 0 0,0 0 0,0 0 0,0 0 0,0 0 0,0 0 0,0 0 0,0 0 0,0 1 0,0-1 0,0 0 0,0 0 1,0 0-1,0 0 0,0 0 0,0 0 0,0 0 0,0 0 0,0 0 0,1 0 0,-1 0 0,-19 1 878,1-4 790,14 0 550,13 2-1223,-9 1-933,1 0 1,0 0 0,-1 0 0,1 0-1,-1 0 1,1 0 0,-1 0 0,1 0-1,-1 0 1,1-1 0,-1 1 0,1 0-1,-1 0 1,1 0 0,-1-1-1,1 1 1,-1 0 0,1-1 0,-1 1-1,0 0 1,1-1 0,-1 1 0,0-1-1,1 1 1,-1 0 0,0-1 0,1 1-1,-1-1 1,0 1 0,0-1 0,1 0-1,0-10 5305,-10 9-3466,18 3-456,-24-1-656,6 2-413,13 3 252,-4-4-616,1-1-1,-1 1 0,1-1 1,-1 1-1,1 0 1,-1-1-1,1 1 0,-1 0 1,1-1-1,-1 1 1,0 0-1,1-1 1,-1 1-1,0 0 0,0 0 1,0-1-1,1 1 1,-1 0-1,0 0 0,0 0 1,0-1-1,0 1 1,0 0-1,-1 0 0,1-1 1,0 1-1,0 0 1,0 0-1,-1 0 1,-22 56 544,19-48-492,1-1-1,0 1 1,-3 17 0,-4 14 72,2-13-53,0 0 0,2 0 0,-5 55 0,6 84 59,5-146-140,3 5 3,0 0 0,1-1 0,2 0 0,0 0 0,2 0 0,17 37 0,-16-39 3,-6-13-12,1-1 0,0 0 0,1 0 0,0 0 0,0 0 1,1-1-1,0 0 0,0 0 0,0-1 0,1 1 0,0-1 0,1-1 0,-1 1 0,1-2 0,0 1 0,15 6 0,-11-8-2,0-1 0,0-1 0,0 0 0,0 0 0,1-1 0,-1-1 0,0 0 0,17-3 0,95-30-48,-114 30 41,7-2-7,-1-1 1,0-1-1,0 0 1,0-1-1,-1-1 1,-1 0-1,1-1 1,12-13-1,-24 20 12,0 1 0,-1 0 0,1-1 0,0 0-1,-1 0 1,0 0 0,0 0 0,0 0 0,-1 0 0,1 0 0,-1 0 0,1-6 0,-1 7-1,-1 0 1,0 1 0,1-1 0,-1 0 0,0 0 0,0 1 0,-1-1 0,1 0 0,-1 0 0,1 1 0,-1-1 0,0 0-1,0 1 1,0-1 0,0 1 0,0-1 0,-1 1 0,1 0 0,-1-1 0,-3-2 0,-10-8 3,0 1 1,-1 0-1,-1 1 1,-31-15 0,-81-28 13,40 18-15,-27-13 47,-112-52-53,182 78-35,1-3 1,-73-53-1,107 69 34,0-1-1,1 0 1,0 0-1,1-1 1,1 0-1,0-1 1,0 0-1,1 0 0,1 0 1,-8-23-1,14 29 7,-1-1-1,1 0 0,0 1 0,0-1 0,1 0 1,0 1-1,0-1 0,1 1 0,0-1 0,1 1 0,-1 0 1,1 0-1,7-11 0,-3 8-7,1-1 0,0 2-1,1-1 1,0 1 0,0 0 0,1 1 0,20-13-1,-1 3-8,56-26-1,-61 33 11,43-11 0,-56 19 3,0 1 1,0 0-1,0 0 0,0 1 1,0 1-1,20 1 0,-27 0 1,0 0 0,0 1 0,0-1 0,-1 1-1,1 0 1,-1 0 0,0 0 0,1 1 0,-1-1 0,0 1-1,0 0 1,0 0 0,-1 0 0,1 0 0,-1 0-1,0 0 1,4 8 0,5 8-2,15 42 1,-21-48 2,-1 2-3,0 0 0,-2 0-1,1 1 1,-2-1 0,0 1-1,-1 0 1,-2 17-1,1 11-103,0-20-142,-2 1 0,-8 34 0,3-19-324,-12 34-956,2-12-641,-7 45-4608,24-104 6366,1 1-1,0 0 1,0-1-1,0 1 1,0 0-1,0 0 1,1-1-1,0 1 1,-1 0-1,2-1 1,-1 1-1,2 4 1,0-1-636,1 0 1,-1 0-1,1 0 1,1-1-1,5 7 1,-6-8 464,0 0 0,1 0 0,0-1 0,0 0 0,0 0 1,7 4-1,24 7-1034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5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1 861 1148,'3'0'905,"1"0"0,-1 0-1,1 0 1,-1-1 0,0 1 0,1-1 0,-1 0-1,6-2 1,-8 2-684,0 0-1,0 1 1,0-1-1,0 0 1,0 0 0,0 0-1,0 0 1,0 0-1,-1 0 1,1 0-1,0 0 1,-1 0 0,1-1-1,0 1 1,-1 0-1,0 0 1,1-1-1,-1 1 1,0 0 0,1 0-1,-1-1 1,0 1-1,0 0 1,-1-3-1,2 0-45,0 0-1,0 0 1,0 0-1,1 0 1,-1 1-1,1-1 1,0 0-1,0 1 1,0-1-1,1 1 1,2-4-1,11-17 393,-2-5-256,-2 0 0,0-1 0,-2 0 0,-1 0 0,7-50 0,-13 57-198,-2 15-58,0 0 0,0 0 0,1 1 0,0-1 1,5-14-1,40-89 880,-32 73-502,-5 17-88,0 0 1,2 1-1,1 0 0,0 1 1,2 1-1,0 0 0,34-30 1,14-11 1120,-62 59-1450,0 0 0,-1 0 0,1-1 0,0 1 0,0 0 0,-1 0 1,1 0-1,0 0 0,0 0 0,-1 0 0,1 0 0,0 0 0,0 0 0,0 0 0,-1 0 0,1 1 0,0-1 0,-1 0 1,1 1-1,0-1 0,0 0 0,-1 1 0,1-1 0,-1 1 0,1-1 0,0 1 0,-1-1 0,1 1 0,-1-1 0,1 1 1,-1 0-1,1-1 0,-1 2 0,29 32 250,-18-20-178,-7-9-62,-1 0 1,-1 0-1,1 1 0,-1-1 1,0 0-1,0 1 0,-1-1 1,1 1-1,-1 0 1,-1-1-1,1 10 0,2 5 38,22 114 230,5 16-118,-28-122-161,2 0 0,1-1-1,1 1 1,1-1 0,2 0-1,0-1 1,20 38 0,-10-27-15,9 15-7,-26-49 7,0 0-1,1-1 1,-1 1-1,1 0 1,-1-1-1,1 0 1,0 0-1,0 1 1,0-2-1,0 1 1,0 0-1,0-1 1,6 3-1,-3-5 4,-1 1-1,1-1 0,-1 0 0,1 0 0,-1-1 0,0 0 0,0 1 0,1-2 0,-1 1 0,-1-1 0,9-5 0,-8 5 2,4-2-8,-1 0 1,0-1 0,0 0 0,-1-1 0,0 0 0,0 0-1,9-12 1,0-5-24,17-31 0,-12 18 9,-9 13 9,-1 0-1,0 0 1,-2-1 0,-1-1-1,-1 1 1,-1-1 0,4-42-1,4-291 30,-14 339-3,-12-12 80,12 721-729,0-684 378,0 1 1,0 0 0,1-1 0,0 1-1,0-1 1,1 1 0,0-1 0,0 1-1,0-1 1,4 7 0,-5-10 60,0-1 0,0 1 0,1-1 0,-1 1 0,0-1 0,1 1 0,-1-1 0,1 0 0,0 1 1,-1-1-1,1 0 0,0 0 0,0 0 0,-1 0 0,1-1 0,0 1 0,0-1 0,0 1 0,0-1 0,0 1 1,0-1-1,0 0 0,0 0 0,0 0 0,0 0 0,0 0 0,0-1 0,0 1 0,0-1 0,0 1 0,0-1 1,3-1-1,41-12-3075,-33 10 2385,0 1 0,0-2 1,-1 0-1,0 0 0,16-10 0,90-70-5478,-59 50 4669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5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88 1024,'0'-2'241,"0"0"-1,0 1 1,0-1 0,-1 1-1,1-1 1,-1 0-1,1 1 1,-1-1 0,1 1-1,-1-1 1,0 1 0,0 0-1,0-1 1,0 1 0,0 0-1,0-1 1,-1 0-1,1 1 185,-1 0-1,1-1 0,0 1 0,0-1 1,0 1-1,0-1 0,0 1 0,1-1 1,-1 1-1,0-1 0,1 0 0,-1 0 1,1 1-1,-1-1 0,1 0 0,0 0 1,0-1-1,0 1-128,0 1 0,0-1 0,0 1-1,0-1 1,0 1 0,-1-1 0,1 1 0,0-1 0,-1 1 0,1 0 0,-1-1-1,0 1 1,1 0 0,-1-1 0,0 1 0,0 0 0,-1-2 0,1 2-244,0 1 0,0 0 0,0-1 0,0 1 0,0 0-1,0 0 1,0 0 0,0 0 0,0 0 0,0 0 0,0 0 0,0 0 0,0 0 0,0 0 0,0 0 0,0 1 0,0-1 0,0 0 0,0 1 0,0-1 0,0 1 0,0-1 0,1 1 0,-1-1 0,0 1 0,0 0 0,0-1 0,1 1 0,-2 2-1,-24 18 1431,1 2 0,-38 47 0,27-25-382,2 3 0,2 0 1,-31 65-1,34-58-603,20-41-383,1 1 0,1 0 0,0 1-1,2-1 1,-6 20 0,7-10-23,1 0-1,2 1 1,0-1 0,2 1 0,1-1 0,6 35 0,-6-51-78,-1-1 0,2 0 0,-1-1 1,1 1-1,0 0 0,1-1 0,-1 1 0,1-1 0,11 13 1,1 0 22,36 31 0,-48-47-32,12 9 4,0-1 1,0 0-1,1-2 1,1 0-1,0-1 1,0 0-1,1-2 1,34 10-1,-2-5-7,1-1 1,59 3-1,-37-11-646,0-4 1,-1-2 0,99-19-1,-132 8-2608,-25 5-338,25 5-15031,-33 4 16431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0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191 146 1216,'-2'-1'604,"-1"0"1,1 0-1,0 0 0,0-1 0,0 1 0,0 0 1,0-1-1,-2-2 0,21-12 3967,-62 10-2709,43 6-1340,40 1 1051,-33 1-1444,-4-2-85,0 0 0,0 0 0,0 0 0,0 0 0,0 0 0,0 1 0,0-1 0,0 0 0,0 1 0,0-1 0,0 1 0,0-1 0,-1 1 0,1 0 0,0-1 0,0 1 0,0 0 0,-1-1 0,1 1 0,0 0 0,0 2 0,12 21 1327,-2-5-641,-9-11-539,1-1 0,-2 1 0,1 0 0,-1 0 0,0-1-1,0 1 1,-1 0 0,0 0 0,-1 0 0,1 0 0,-2-1-1,-2 13 1,-1 24 513,4-35-556,0-1-1,0 0 0,0 1 0,-5 13 0,-4 5 100,0 1-1,2 0 1,1 0 0,1 1 0,2 0 0,-2 37 0,7-33-177,-2 0 0,-1 0 0,-1-1 0,-15 58 0,14-72-55,-4 8 1,7-25-13,1 0 0,0-1-1,-1 1 1,1 0 0,0 0-1,0-1 1,-1 1 0,1 0-1,0 0 1,0 0 0,0 0-1,0-1 1,0 1 0,0 0 0,1 0-1,-1 0 1,0-1 0,0 1-1,0 0 1,1 0 0,-1-1-1,0 1 1,1 0 0,-1 0-1,1-1 1,-1 1 0,1-1-1,-1 1 1,1 0 0,-1-1-1,1 1 1,0-1 0,-1 1 0,1-1-1,1 1 1,1 6 165,-4-15-24,0-9-105,-1-1 1,-1 1-1,0 0 0,-1-1 1,-1 2-1,-1-1 0,-10-21 1,5 12-51,3 0-2,1 0 0,2 0 1,-5-42-1,0 1-24,6 45 37,1-1-1,0-31 1,-3 17 22,4 33-20,1 0 1,0-1-1,0 1 1,1-1-1,-1 1 1,1-1-1,0 1 1,0-1-1,1-4 1,9-24 9,-7 23-25,0 1-1,-1-1 1,0 0 0,1-18 0,-1 19 9,-1-1-1,1 1 1,1 0-1,-1-1 1,2 1 0,-1 0-1,1 1 1,0-1-1,1 1 1,0 0 0,11-14-1,-11 17-7,1-1 0,0 1 0,0 0 0,0 1 0,1-1 0,-1 1 0,1 1 0,0-1 0,0 1 0,15-5 0,22-11-6,-38 17 42,1-1 1,-1 1-1,1 1 1,0-1 0,0 1-1,11 0 1,10-2-1,-4-3-32,0 2 0,0 1 0,0 0 1,0 2-1,0 1 0,33 4 1,-52-3 18,1 0 0,-1 0 1,0 1-1,0 0 1,0 0-1,0 0 1,0 1-1,8 6 0,-11-8 3,0 1 0,0 0-1,0-1 1,0 1-1,-1 0 1,1 0 0,-1 0-1,1 1 1,-1-1-1,0 0 1,0 0 0,0 1-1,0-1 1,0 1-1,0-1 1,-1 1 0,1-1-1,-1 1 1,0 3-1,0 2 34,-1 0 0,0 0 0,0 0 0,0 0 0,-1 0 0,-1 0 0,1-1 0,-7 13 0,-2 0 49,-23 31-1,13-20-51,14-23-34,1 1 0,-1-1 0,0-1 0,-1 1 0,-9 5-1,-24 27 24,33-32-26,-1-1-1,1 0 1,-1 0 0,-1 0-1,1-1 1,-1-1-1,0 1 1,0-2-1,-1 1 1,-18 4-1,23-8-2,-33 9 18,28-5-14,11-5-8,0 0 0,0 0 0,0 0 0,0 0 0,0 0 0,0 1 1,0-1-1,0 0 0,0 0 0,0 0 0,0 0 0,0 0 0,0 0 0,0 1 0,0-1 0,0 0 0,0 0 0,0 0 0,0 0 0,0 0 1,0 0-1,0 0 0,0 1 0,0-1 0,0 0 0,0 0 0,0 0 0,0 0 0,0 0 0,0 0 0,0 0 0,0 0 0,0 1 0,1-1 1,-1 0-1,0 0 0,0 0 0,0 0 0,0 0 0,0 0 0,0 0 0,0 0 0,0 0 0,1 0 0,-1 0 0,0 0 0,0 0 1,0 0-1,0 0 0,0 0 0,0 0 0,0 0 0,1 0 0,-1 0 0,0 0 0,0 0 0,0 0 0,0 0 0,0 0 0,9 3-11,-8-3 11,0 1 0,1-1-1,-1 1 1,0-1 0,0 0-1,0 1 1,0-1 0,1 0-1,-1 0 1,0 0 0,0 0 0,1 0-1,-1 0 1,0 0 0,0 0-1,0-1 1,1 1 0,-1 0-1,0-1 1,0 1 0,1-2-1,38-13-124,-28 10 113,0 1-1,0 0 1,0 1 0,0 1-1,0-1 1,0 2 0,1 0-1,-1 0 1,0 1 0,14 2-1,5-1 3,-11-1 17,0 2 1,0 1-1,0 0 1,0 2-1,0 0 1,-1 1-1,0 1 0,0 0 1,-1 2-1,0 0 1,0 1-1,-1 1 1,22 18-1,-32-23 10,-1 1-1,0-1 1,0 1-1,0 0 1,-1 0-1,0 1 1,0-1-1,4 11 1,-7-15 2,-1 1 0,0-1 0,1 1 0,-1 0 0,-1-1 0,1 1 0,0 0 0,-1-1 1,0 1-1,0 0 0,0 0 0,0 0 0,-1-1 0,1 1 0,-1 0 0,-2 5 0,-2 4 126,0-1-1,-1 0 1,-11 16-1,8-13 41,4-9-124,1 0 0,-1 0 1,-1-1-1,1 0 1,-1 0-1,0 0 1,0-1-1,0 0 1,-1 0-1,1-1 1,-1 1-1,0-2 1,-13 5-1,-12 2 75,-58 9 1,40-12-253,-1-2 1,0-2-1,-101-9 0,-46-26-6904,193 31 6395,-44-12-3526,48 13 3833,-1 0 0,1 1 0,-1-1-1,1 0 1,0 0 0,-1 0 0,1 0 0,0 0 0,0 0-1,-1-1 1,1 1 0,0 0 0,0 0 0,0-1-1,1 1 1,-1-1 0,0 1 0,0-1 0,1 1 0,-1-1-1,1 1 1,0-1 0,-1 0 0,1-2 0,0 2 159,0 1 0,1 0 0,-1-1 0,1 1 0,-1 0 0,1 0 0,-1 0 0,1-1 0,0 1 0,0 0 0,-1 0 0,1 0 0,0 0 0,0 0 0,0 0 0,0 0 0,0 1 0,0-1 0,1 0 0,-1 1 0,0-1 0,0 0 0,0 1 0,1-1 0,-1 1 0,0 0 0,1-1 0,-1 1 0,2 0 0,6-3-561,29-11-1333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7:5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4 788,'18'0'2256,"-15"0"741,-9 0-1041,-4-4 209,10 4-2127,0 1 0,0-1 0,1 0 1,-1 0-1,0 0 0,0 0 0,0 0 0,0 1 1,0-1-1,0 0 0,0 0 0,0 0 0,0 0 1,0 0-1,0 1 0,0-1 0,0 0 1,0 0-1,0 0 0,0 0 0,0 1 0,0-1 1,0 0-1,-1 0 0,1 0 0,0 0 0,0 0 1,0 0-1,0 1 0,0-1 0,0 0 1,0 0-1,0 0 0,-1 0 0,1 0 0,0 0 1,0 0-1,0 0 0,0 0 0,0 1 0,0-1 1,-1 0-1,1 0 0,0 0 0,0 0 1,0 0-1,0 0 0,0 0 0,-1 0 0,1 0 1,0 0-1,0 0 0,0 0 0,0 0 0,-1 0 1,1 0-1,0 0 0,0 0 0,0-1 1,0 1-1,0 0 0,-1 0 0,1 1 9,0-1 0,-1 0-1,1 1 1,-1-1 0,1 0 0,-1 1-1,1-1 1,-1 0 0,0 0 0,1 1 0,-1-1-1,1 0 1,-1 0 0,1 0 0,-1 0-1,0 0 1,1 0 0,-1 0 0,1 0-1,-1 0 1,0 0 0,1 0 0,-1 0-1,1 0 1,-1 0 0,0-1 0,1 1-1,-1 0 1,1 0 0,-1-1 0,0 1 0,-19-3 982,-108 10 2898,112-6-3615,1 1 1,-1 1 0,-15 4 0,-1 0 192,26-5-384,1 0 1,-1 0-1,1 1 0,-1-1 1,1 1-1,0 1 0,0-1 1,1 0-1,-8 8 0,-20 12 405,19-16-346,0 1-1,1 0 1,-1 0-1,2 1 1,-1 1-1,1 0 1,1 0-1,-11 14 1,-9 10 3,20-25-132,2 1-1,-16 20 1,-12 21 128,28-41-144,0 0 0,1 1 1,0 0-1,-5 12 0,5-10-2,0 0-1,-1 0 1,-12 14-1,11-15-4,1-1-1,0 2 0,1-1 0,-8 17 1,0 10 30,-18 77 0,27-90-43,4-18-12,-1 0 1,2 0 0,-1 1 0,2-1-1,-1 1 1,1 0 0,0-1 0,2 14-1,36 115 29,-35-131-23,1 1 1,0 0-1,0-1 0,1 0 0,-1 0 0,1 0 1,1 0-1,-1-1 0,1 0 0,0 0 0,0-1 0,0 1 1,1-1-1,0-1 0,-1 1 0,9 2 0,120 28 313,-127-32-279,-1-1 0,0 0-1,1-1 1,-1 0-1,1 0 1,-1 0-1,0-1 1,12-3-1,22-1 139,-14 3-115,0-1 1,-1-2-1,1-1 1,46-16-1,-13 3 132,-51 16-132,0 0-1,-1-1 1,0 0-1,9-6 0,-9 5 13,0 0-1,0 1 1,0 0-1,11-3 1,44-22 322,-51 24-327,1 0 1,-1-1-1,-1-1 1,12-8-1,7-4 84,44-37 246,-23 21-64,-47 32-299,-1 1 1,0-1-1,1 0 1,-1 1 0,0-1-1,0-1 1,-1 1-1,5-7 1,14-14 267,-17 20-239,-1 0 0,1-1 0,-1 1-1,0-1 1,0 1 0,0-1 0,-1 0 0,1 0-1,-1 0 1,-1 0 0,1 0 0,-1-1 0,1 1 0,-1 0-1,-1-1 1,1 1 0,-1-7 0,-1 4-10,0 0 1,0 1 0,-1-1-1,0 1 1,0-1 0,-4-6-1,-7-25 138,10 25-153,-2 0 1,0 0-1,0 1 0,-2 0 1,1 0-1,-2 0 0,0 1 1,0 0-1,-11-11 0,-17-18 17,28 31-62,0 1 0,0-1 0,-1 1 0,-1 1 1,1 0-1,-19-11 0,6 7-406,-1 1-1,0 1 1,-1 2-1,0 0 1,-1 1-1,1 2 1,-1 0-1,0 2 1,-51-1 0,-74 9-4647,62 2-1380,1 3 0,-95 25 0,121-21 4001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0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120 214 1088,'0'0'4959,"-25"0"-1464,19 0-3115,1 0 0,-1 0 0,1 0 0,-1-1 0,1 0 0,-13-4 2567,6-2-1557,-16 0 588,27 7-1963,1 0-1,0 0 1,0 0-1,0 0 0,0 0 1,0 0-1,-1 0 1,1 0-1,0 0 0,0 0 1,0-1-1,0 1 1,0 0-1,0 0 0,0 0 1,-1 0-1,1 0 1,0 0-1,0 0 1,0 0-1,0 0 0,0 0 1,0 0-1,0-1 1,0 1-1,0 0 0,-1 0 1,1 0-1,0 0 1,0 0-1,0 0 0,0-1 1,0 1-1,0 0 1,0 0-1,0 0 0,0 0 1,0 0-1,0 0 1,0-1-1,0 1 0,0 0 1,0 0-1,0 0 1,0 0-1,0 0 0,0 0 1,0-1-1,1 1 1,-1 0-1,0 0 0,0 0 1,18-2 364,1-2 170,-36 0 1085,20 5-1636,-1-1 1,0-1 0,1 1-1,-1 0 1,1-1 0,-1 1-1,0-1 1,1 0 0,-1 1-1,0-1 1,0 0 0,1-1-1,-1 1 1,0 0 0,0-1 0,2-2-1,14-8-145,24 3 671,-41 8-518,0 1 15,0 0-1,-1-1 0,1 1 0,-1 0 0,1-1 0,-1 1 0,1-1 0,0 1 0,-1-1 0,0 1 0,1-1 0,-1 1 0,1-1 0,-1 0 0,0 1 0,1-1 1,-1 1-1,0-1 0,1 0 0,-1 1 0,0-1 0,0 0 0,0 1 0,0-1 0,0 0 0,0 0 0,0 1 0,0-1 0,0 0 0,0 0 0,0-1 96,-1 2-111,1 0-1,-1 0 0,1 0 0,-1 0 0,1 1 1,-1-1-1,1 0 0,-1 0 0,1 0 0,-1 0 1,1 0-1,-1 1 0,1-1 0,-1 0 0,1 0 1,-1 1-1,1-1 0,-1 0 0,1 1 0,-1-1 1,1 1-1,0-1 0,-1 0 0,1 1 0,0-1 1,-1 1-1,1 0 0,0 0-2,-1-1 0,1 0 0,0 1 0,0-1 0,0 1 0,-1-1 0,1 0 0,0 1 0,-1-1 0,1 0 0,0 0 0,-1 1 0,1-1 0,0 0 0,-1 0 0,1 1-1,0-1 1,-1 0 0,1 0 0,-1 0 0,1 0 0,0 1 0,-1-1 0,1 0 0,-1 0 0,1 0 0,-1 0 0,-1 0 729,3-2-701,-1 1 0,1 0-1,1-1 1,-1 1-1,0 0 1,0 0 0,0 0-1,1-1 1,-1 2-1,0-1 1,1 0-1,-1 0 1,1 0 0,-1 0-1,1 1 1,-1-1-1,1 1 1,0 0 0,-1-1-1,1 1 1,0 0-1,-1 0 1,1 0-1,2 0 1,54-3-37,-52 3 43,235-7 411,-204 10-399,-31-1-44,0-2 0,0 1 1,0-1-1,1 0 0,-1 0 0,0-1 0,0 1 0,9-4 0,72-10 39,-49 6-163,-37 7 70,0 1 0,0-1 0,0 1 0,-1-1 0,1 0 0,0 1-1,0-1 1,0 0 0,-1 0 0,1 0 0,0 0 0,-1 0 0,1 1 0,0-1 0,-1 0 0,0 0 0,1 0 0,-1-1 0,1 1 0,-1 0 0,0 0 0,0 0-1,0 0 1,0 0 0,0-2 0,0 5-793,0-1 133,-10 8-4562,10-9 5134,-1 0 1,1 1 0,-1-1-1,1 0 1,0 1 0,-1-1-1,1 0 1,-1 0 0,1 1 0,0-1-1,-1 0 1,1 0 0,-1 0-1,1 0 1,-1 0 0,1 0-1,-1 1 1,1-1 0,-1 0 0,1 0-1,-1-1 1,1 1 0,-1 0-1,1 0 1,-1 0 0,0 0-1,-1-19-5421,2 18 5410,0 0 0,-1 0-1,1 0 1,0-1 0,-1 1-1,1 0 1,-1 0 0,0 0 0,1 0-1,-1 0 1,0 0 0,1 0-1,-1 0 1,0 0 0,0 0-1,0 0 1,0 1 0,0-1-1,0 0 1,-2 0 0,-27-15-1915,15 9 1225,0-6-310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0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50 852,'0'-50'16472,"-1"50"-16272,1 0-186,-1 0 0,1 0 0,-1 0 0,1 0-1,-1 0 1,1 0 0,-1 0 0,1 0-1,0 0 1,-1 1 0,1-1 0,-1 0 0,1 0-1,0 0 1,-1 0 0,1 0 0,-1 1-1,1-1 1,0 0 0,-1 0 0,1 1 0,0-1-1,-1 0 1,1 1 0,0-1 0,0 0 0,-1 1-1,1-1 1,0 0 0,0 1 0,0-1-1,-1 1 1,1 0 0,-1 10 262,0 1 0,-1-1 0,0 1 0,-5 13 0,4-14-120,0 0 0,1 1 0,0-1 0,0 15 0,-1 27 456,-3-1 1,-1 1-1,-28 94 1,35-146-607,-9 48 278,1 0 1,3 0-1,2 90 1,-10-46 70,13-17-343,0-74-137,0 4-817,0-8 587,0 0 1,-1 1 0,1-1 0,-1 0-1,1 1 1,-1-1 0,1 1-1,-1-1 1,0 1 0,0-1-1,0 1 1,0 0 0,0-1 0,0 1-1,0 0 1,0 0 0,0-1-1,-1 1 1,1 0 0,0 0-1,-1 1 1,1-1 0,-1 0 0,1 0-1,-3 0 1,-18-14-4794,22 14 4956,0 1 0,0-1 0,-1 1 0,1-1 0,0 0 0,0 1-1,-1-1 1,1 1 0,0-1 0,0 0 0,0 1 0,0-1 0,0 0 0,0 1 0,0-1 0,0 0 0,0 1 0,0-1 0,0 1 0,1-1 0,-1 0 0,0 1 0,0-1 0,1 1 0,-1-2 0,11-17-1922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0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394 121 720,'0'-1'1928,"0"2"-1641,0 0 0,1 0 0,-1 0 0,0 0 0,1 0 0,-1 0 0,1 0-1,-1 0 1,1 0 0,0 0 0,-1 0 0,1 0 0,0-1 0,0 1 0,1 1 0,1 0-92,0 0 0,0-1 0,1 1 0,-1-1 0,0 0 0,1 0 0,-1 0 0,0 0 0,1-1 0,-1 1 0,1-1 0,0 0 1,5 0 2241,-24 0-908,14 0-1311,-1-1 0,1 1 0,0 0 0,0-1 0,-1 0 0,1 1 0,0-1-1,0 0 1,0 1 0,0-1 0,0 0 0,0 0 0,0 0 0,0 0 0,0 0 0,0 0 0,0 0-1,1 0 1,-1-1 0,0 1 0,0-3 1571,5 4-1550,27-3 1066,-31 3-1284,1 0 0,0 0-1,0-1 1,0 1 0,-1 0 0,1 0 0,0-1-1,0 1 1,-1-1 0,1 1 0,0-1 0,-1 1-1,1-1 1,-1 1 0,1-1 0,-1 0 0,1 1-1,-1-1 1,1 0 0,-1 1 0,1-1 0,-1 0-1,0 0 1,1 1 0,-1-1 0,0 0 0,0 0-1,0 0 1,0 1 0,1-3 0,0 0 15,1-1 1,1 0 0,-1 1-1,0-1 1,1 1-1,0 0 1,0 0 0,0 0-1,0 0 1,0 0-1,7-3 1,-2 1-13,0 0-1,1 1 1,16-5-1,-23 8-22,1 0 0,-1 0-1,0 0 1,0 0 0,0 0 0,0-1 0,0 1-1,0-1 1,2-2 0,-2 2-1,-1 0 1,1 1 0,0-1-1,0 1 1,0-1-1,0 1 1,0 0-1,0 0 1,0-1 0,1 2-1,-1-1 1,0 0-1,1 0 1,-1 1-1,0-1 1,1 1 0,4 0-1,30-3-18,-29 1 14,0 1 0,0 1 1,0 0-1,0 0 0,0 0 0,-1 1 1,13 2-1,-3 2 7,-12-5 10,-1 1 0,0 1 1,1-1-1,-1 0 1,0 1-1,0 0 1,0 0-1,0 0 0,6 5 1,-7-4 15,0-1 0,-1 1 0,1-1 1,-1 1-1,1 0 0,-1 0 0,0 0 0,0 1 1,0-1-1,-1 0 0,1 1 0,-1-1 1,0 1-1,0-1 0,0 1 0,0 0 0,0-1 1,-1 1-1,0 0 0,0-1 0,0 1 0,0 0 1,0 0-1,-1-1 0,0 1 0,0 0 0,0-1 1,0 1-1,0-1 0,-1 1 0,-2 3 1,-47 64 499,-22 36 12,58-84-464,-1-1 0,0-1 0,-2-1-1,-27 26 1,-86 63 150,85-75-166,-1-2 1,-2-3-1,-73 34 0,106-55-62,3-2 23,1-1-1,-1 0 1,-23 6-1,31-10-20,0-1 0,0 1-1,1-1 1,-1 0 0,0 0 0,0-1 0,1 0-1,-1 1 1,0-1 0,1-1 0,-1 1 0,1-1-1,-1 0 1,-6-3 0,9 3-9,1 1 0,-1 0 0,0 0 0,1-1 1,-1 1-1,1-1 0,0 1 0,-1-1 0,1 1 0,0-1 0,0 0 0,0 0 0,0 0 1,0 0-1,1 1 0,-1-1 0,0-4 0,-2-38-127,3 36 121,1 4-5,0 0 1,0 1 0,1-1 0,-1 0-1,1 0 1,0 1 0,0-1 0,0 1-1,1 0 1,-1-1 0,1 1 0,0 0-1,-1 1 1,2-1 0,3-3 0,0 4 23,0 1 1,0 0 0,0 0-1,0 0 1,1 1-1,-1 0 1,0 0 0,0 1-1,10 2 1,1 2 35,0 0 0,20 10 1,7 3-50,-25-10 11,-1 1-1,0 1 1,23 17 0,-2-3-2,27 20-288,-51-32 84,1-1 1,0-1-1,30 14 0,-29-17-393,-14-5 14,1 0 1,0 0-1,0-1 0,-1 1 1,1-1-1,9 1 0,-11-3 89,0 1 0,0 0-1,0-1 1,0 0 0,-1 0-1,1 0 1,0 0 0,0 0-1,-1 0 1,1-1 0,-1 1-1,1-1 1,-1 0 0,4-3-1,19-31-7480,-10 23 5869,8-1 332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0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0 848 1368,'7'0'1056,"15"-2"2706,-21 1-3556,-1 1-1,1-1 1,0 1 0,-1-1 0,1 0 0,0 1-1,-1-1 1,1 0 0,-1 1 0,1-1 0,-1 0 0,0 1-1,1-1 1,-1 0 0,0 0 0,1 0 0,-1 1-1,0-1 1,0 0 0,0 0 0,1 0 0,-1 0 0,0 1-1,0-1 1,-1-2 0,4-7 308,0-1 0,0 1 0,1 0 1,0 0-1,0 0 0,1 1 0,7-11 0,-1 5-366,-1 0-1,-1 0 0,0-1 1,-1-1-1,-1 1 1,0-1-1,6-30 1,-9 29 10,0 6 39,-2 0-1,0-1 1,1-17 0,-2 20-18,0 1 1,0-1-1,1 1 1,1 0-1,5-15 0,3-13 432,-8 28-490,-2 1 0,1 0-1,0 0 0,1 0 1,0 1-1,0-1 0,0 1 1,1-1-1,1 1 0,4-7 1,11-9 210,-1-1 0,16-29 0,-29 46-240,-1-1 0,2 1 0,-1 0 0,0 1 0,9-7 0,16-17 348,-16 18-187,-15 12-242,0 0 1,1 0-1,-1 0 0,0 0 1,1 0-1,-1-1 1,0 1-1,1 0 0,-1 0 1,0 0-1,1-1 0,-1 1 1,0 0-1,0-1 1,1 1-1,-1 0 0,0-1 1,0 1-1,0 0 1,1-1-1,-1 1 0,0 0 1,0-1-1,0 1 0,0 0 1,0-1-1,0 1 1,0 0-1,0-1 0,0 1 1,0-1-1,0 1 1,0 0-1,0-1 0,0 1 1,0 0-1,0-1 0,0 1 1,0-1-1,0 1 1,-1 0-1,1-1 0,0 1 1,0 0-1,0 0 1,-1-1-1,1 1 0,0 0 1,0-1-1,-1 1 0,1 0 1,0 0-1,-1-1 1,1 1-1,0 0 0,-1 0 1,1 0-1,-1-1 0,-14 108 486,15 136-259,3-207-221,2 0 0,1 0 0,2-1 0,16 48 0,-17-60-2,-2-11-20,0-1 1,13 20-1,-12-22-7,-6-8 12,1 0 1,-1 0-1,1 0 0,-1 0 0,1 0 0,-1-1 0,1 1 1,0 0-1,-1 0 0,1 0 0,0-1 0,0 1 0,-1 0 1,1-1-1,0 1 0,0-1 0,0 1 0,0-1 1,0 0-1,0 1 0,0-1 0,0 0 0,0 1 0,0-1 1,0 0-1,0 0 0,0 0 0,0 0 0,0 0 0,0 0 1,0 0-1,0 0 0,0-1 0,0 1 0,0 0 0,0-1 1,1 1-1,3-4 4,0 1 1,-1 0-1,1-1 0,-1 0 1,8-8-1,0 0-10,-4 3-1,0 0 0,0 0 1,-1 0-1,-1-1 0,0 0 0,0 0 0,8-22 0,22-85 9,-27 82-16,23-56-1,-22 70 7,-6 12 4,0 1 0,0-1-1,-1 0 1,0 0 0,2-12-1,7-39-13,-7 36 18,0 0 0,1-38 0,6-10 9,-12 71-4,1-1 0,-1 1 0,0 0 0,0-1 0,1 1 0,-1 0 0,1-1 0,-1 1 0,1 0 0,-1 0 0,1 0 0,1-3 0,4-12 86,-1 2 75,-4 13-32,-5 9-74,2-3-31,0 0 0,0-1 0,0 1 0,1 0 0,0 0 0,0 0-1,0 0 1,0 1 0,1-1 0,0 6 0,-4 28 164,0-18-103,1-1-17,-1-1-1,-1 0 1,0 0 0,-2 0-1,-13 28 1,11-31-48,2 1 1,0 0-1,0 1 1,2 0-1,0 0 0,1 0 1,1 0-1,1 0 1,0 1-1,2-1 0,2 35 1,9 182 139,-11-228-173,0 0 0,0 0 0,1 0 0,0 0 0,0-1 0,1 1 0,0 0-1,0-1 1,1 1 0,-1-1 0,2 0 0,3 7 0,-5-11-79,-1 0 0,1 0 0,-1 0 0,0 1 0,0-1 1,0 0-1,0 1 0,0-1 0,0 1 0,-1-1 0,1 1 0,-1-1 0,0 1 1,0-1-1,0 1 0,0 4 0,0-3-225,1-4 197,0 0 0,0 0 1,0 0-1,0 0 0,0 0 1,0 0-1,0 0 0,0 0 0,0 0 1,0 0-1,0 0 0,0-1 1,0 1-1,0 0 0,0-1 0,0 1 1,0-1-1,-1 1 0,1-1 1,1 0-1,0 0-370,0-2-7,-1 1 0,1-1-1,-1 1 1,1-1 0,-1 0 0,0 1 0,0-1 0,0 0 0,0-3 0,0 3 141,-1 1-1,1-1 1,0 0 0,0 1-1,0-1 1,0 1 0,1-1-1,-1 1 1,0-1 0,1 1-1,3-3 1,19-22-2860,15-13-837,-3 12 1990,2-7 245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0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52 544,'0'-1'302,"0"0"1,0 0-1,0 0 0,0 0 0,1 0 1,-1 0-1,0 0 0,0 0 1,1 0-1,-1 0 0,1 0 0,-1 0 1,1 0-1,-1 1 0,1-1 1,0 0-1,-1 0 0,1 0 0,0 1 1,-1-1-1,1 0 0,0 1 1,0-1-1,0 1 0,0-1 0,0 1 1,0-1-1,-1 1 0,1 0 0,0-1 1,0 1-1,0 0 0,2 0 1,11-6 1447,-14 6-1701,0 0 0,0 0-1,0-1 1,0 1 0,0 0-1,1 0 1,-1 0 0,0-1-1,0 1 1,0 0 0,0 0-1,0-1 1,0 1 0,0 0-1,0 0 1,0-1 0,0 1-1,-1 0 1,1 0 0,0-1-1,0 1 1,0 0 0,0 0-1,0-1 1,0 1 0,0 0-1,-1 0 1,1 0 0,0-1-1,0 1 1,0 0 0,0 0-1,-1 0 1,1 0 0,0-1-1,0 1 1,0 0 0,-1 0-1,1 0 1,0 0 0,0 0-1,-1 0 1,1 0 0,0 0-1,0 0 1,-1 0-1,1 0 1,-17-9 2029,14 7-1318,-5 1-347,1 0 0,0 1-1,0 0 1,-1 0 0,1 0 0,0 1-1,0 0 1,0 0 0,-13 4-1,-78 28 2318,65-24-1920,1 2 0,0 1 0,1 1 0,-51 30 0,68-34-548,-2 1 0,1 0 0,0 1 1,0 1-1,1 0 0,0 1 0,2 0 0,-21 27 0,20-19-54,7-13-128,0 1-1,1 0 1,0 0-1,1 0 0,0 1 1,-4 14-1,-8 51 322,9-54-327,2 0 0,1 0-1,1 0 1,0 1 0,2-1 0,0 1-1,3 26 1,0-40-74,3 28 0,12 35 0,-14-60 0,0-1 0,1 0 0,1 1 0,0-2 0,0 1 0,1 0 0,13 16 0,14 17 0,-24-31 0,0 0 0,0-1 0,20 18 0,-8-14 0,1 0 0,0-2 0,1 0 0,41 15 0,-55-24 7,1-1 0,0-1 0,-1 0-1,1 0 1,0-1 0,0 0 0,0 0 0,15-2 0,8-3-271,36-7 1,-48 7-203,-19 3 2,0 1 1,1-1-1,-1 1 1,0-1-1,0 0 1,0 1-1,0-1 0,0 0 1,0-1-1,0 1 1,0 0-1,0 0 1,0-1-1,-1 1 1,1-1-1,-1 0 1,2-1-1,-1 1-63,-2 2 364,0-1 0,0 1 0,0 0 0,0-1 0,1 1 0,-1-1-1,0 1 1,0 0 0,0-1 0,0 1 0,0-1 0,0 1 0,0 0-1,-1-1 1,1 1 0,0-1 0,0 1 0,0 0 0,0-1-1,0 1 1,-1 0 0,1-1 0,0 1 0,0 0 0,0-1 0,-1 1-1,1 0 1,0 0 0,-1-1 0,1 1 0,0 0 0,0 0 0,-1-1-1,1 1 1,-1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39 776,'89'-21'10602,"-87"19"-8685,-1 1-1859,-1 1 0,0 0-1,1-1 1,-1 1 0,0-1 0,1 1 0,-1 0-1,0 0 1,1-1 0,-1 1 0,1 0 0,-1 0-1,0-1 1,1 1 0,-1 0 0,1 0 0,-1 0-1,1 0 1,-1 0 0,1-1 0,-1 1 0,1 0-1,-1 0 1,1 0 0,-1 1 0,1-1 0,0 0-1,4 0 665,13-7 6931,-32 6-6465,10 1-1045,1-1-1,0 1 1,-1 0 0,1 0-1,0 0 1,0 0-1,-1 1 1,1-1 0,0 1-1,0 0 1,-1 0 0,1 0-1,-5 3 1,-41 31 365,-1 11-239,39-38-236,0 1 1,1 1-1,0 0 0,-12 16 0,-4 6-20,-13 21 7,19-20-38,2-5 31,2 0 0,1 1 0,-16 43 0,-19 94 151,46-153-154,1 0 1,0-1 0,1 1-1,1 0 1,0 0 0,1 0-1,0 0 1,1 0 0,0 0-1,1 0 1,1 0 0,0 0-1,7 17 1,-4-16 6,0 0-1,1 0 1,1-1 0,0 0-1,1 0 1,0 0 0,1-2-1,0 1 1,1-1 0,23 18-1,-33-28-14,7 6 7,-1-2 0,1 1 1,0-1-1,1 0 0,-1-1 0,1 0 0,9 3 1,22 7 20,-20-6-13,0-1 0,1-1 1,0-1-1,24 3 0,15-4 26,-1-3-1,109-11 1,113-41 146,-259 45 12,-1-1 1,1-1-1,-1 0 1,-1-2-1,0-1 0,0 0 1,-1-1-1,33-29 1,-48 38-155,-1 0 0,0 0 0,0-1 0,0 0 0,0 1 0,0-1 0,-1 0 0,0 0 0,0 0 0,0 0 0,0-1 0,-1 1 0,0 0 0,2-6 0,-2-5 125,1 0 0,-2 1 0,-1-18 0,0-1 38,1-15-66,-2 1 0,-3-1 0,-1 1-1,-3 0 1,-19-63 0,18 86-144,-1-1 0,-1 2 0,-27-39 0,12 18 0,19 31-82,-1 1 0,1 0 0,-2 1 1,0 0-1,0 0 0,-1 1 0,0 0 0,-1 1 0,0 0 0,0 1 1,-1 0-1,0 1 0,0 1 0,-1 0 0,0 1 0,-25-7 0,14 7-916,0 1 0,0 1 0,-37-1 0,19 5-2767,-55 9 0,78-8 2377,6 0-451,-1 0 0,-22 7 0,32-7 857,0 0-1,0 0 1,0 0-1,1 1 1,-1-1 0,-6 7-1,10-9 833,0 1-1,1-1 1,-1 1-1,0-1 1,1 1-1,-1 0 1,1-1 0,-1 1-1,1 0 1,-1 0-1,1-1 1,0 1-1,-1 0 1,1 0-1,0 0 1,0 0-1,-1 1 1,10 18-2105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100 12,'18'1'2132,"-6"-1"5484,-11 0-7534,-1 0-1,0 0 0,0-1 0,0 1 0,0 0 0,0 0 0,0-1 0,0 1 0,0 0 0,0 0 0,0-1 0,0 1 0,0 0 0,0 0 0,0 0 0,0-1 0,0 1 0,0 0 0,0 0 0,0-1 0,0 1 0,0 0 0,0 0 0,0-1 1,0 1-1,-1 0 0,1 0 0,0 0 0,0-1 0,0 1 0,0 0 0,-1 0 0,1 0 0,0 0 0,0 0 0,0-1 0,-1 1 0,1 0 0,0 0 0,-1 0 0,-4-3 349,0 0 0,-1 0 0,0 1 0,1 0 0,-1 0-1,-10-2 1,-13-4 434,-15-2 103,12 4-364,-3-1-30,0 1-1,0 2 1,-60 0-1,51 4-59,-173 5 1778,180-1-1842,-1 2-1,1 1 0,-65 22 1,53-11-54,-72 38 1,96-43-330,1 2 1,0 1-1,1 1 1,-34 33-1,51-44-57,2 0 1,-1 1-1,1-1 0,0 1 1,0 0-1,1 0 0,-5 13 0,-9 20 22,13-33-27,0 0-1,1 0 1,1 0 0,-1 0 0,1 1 0,0-1 0,1 1-1,0 0 1,0-1 0,0 1 0,1 9 0,2-11 1,-1-1 1,1 1-1,0-1 0,0 1 1,1-1-1,0 0 0,0 0 1,0-1-1,0 1 1,1 0-1,-1-1 0,1 0 1,1 0-1,6 6 0,-6-7 6,0-1-1,-1 1 0,1-1 0,1 0 1,-1 0-1,0 0 0,0-1 0,1 1 1,-1-1-1,1-1 0,-1 1 0,1-1 1,-1 0-1,1 0 0,9-2 0,9-2 14,0 0-1,24-8 0,-3-3 12,-1-1 0,78-41 0,72-59 72,-154 91-100,61-54-1,-83 62 72,0 0-1,-1-1 1,0-1-1,26-42 1,-33 36 124,-9 21-159,0 1 0,0 0 0,0 0 0,1 0 0,-1 0 0,1 0 0,0 0 0,2-4 0,-2 5 10,-1 0-1,1 0 1,-1 0 0,0-1 0,0 1 0,0 0-1,0-1 1,0 1 0,0-1 0,-1 1 0,1-1-1,-1 1 1,0-1 0,0 1 0,0-1-1,0-4 1,0 3 29,0 3 162,1 3-47,-6 5-134,-5 2 72,1 1 0,1 0 0,0 1 0,0-1-1,-9 21 1,-23 31 226,-67 99 178,90-130-439,1 1 1,2 0-1,-17 53 0,3-2 31,16-51-49,-14 66 0,20-65-49,0 8 11,-2-1 0,-1-1 1,-25 64-1,-21 60 22,23-63-32,25-86-119,6-13-36,0 1 1,0-1 0,0 0 0,0 1 0,0-1 0,1 1 0,-1-1 0,0 1 0,1-1 0,0 1 0,-1-1 0,1 1-1,0 0 1,0-1 0,-1 1 0,1-1 0,1 1 0,-1 0 0,0-1 0,0 1 0,0-1 0,1 3 0,-7-13-2299,5 8 2256,1 0-1,-1 0 1,0 0 0,1 1-1,-1-1 1,1 0 0,0 0-1,-1 0 1,1 0-1,-1 0 1,1 0 0,0 0-1,0 0 1,0 0 0,0 0-1,0 0 1,0 0 0,0 0-1,0-1 1,1-7-1170,1 0 0,1 0 0,0 0-1,0 1 1,0-1 0,1 1 0,0 0 0,10-13 0,-13 19 1024,3-6-502,1 1 0,-1 0 0,2 0 0,-1 0 0,1 1 0,0 0 0,0 0 0,1 1 0,9-8 0,20-8-1265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34 160,'12'-5'1189,"-11"4"-750,0 1 0,-1 0 0,1 0 0,0-1 0,0 1 0,-1 0 0,1-1 0,0 1 0,-1-1 0,1 1 0,0-1 0,-1 1 0,1-1 0,-1 0 0,1 1 0,-1-1 0,1 0 0,-1 1 0,1-1 0,-1 0 0,0 0 0,1 1 0,-1-1 0,0 0 0,0 0 0,0 1 0,1-1 0,-1 0 0,0 0 0,0 0 0,0 1 0,0-1 0,0 0 0,-1 0 0,1 0 0,0-1 0,0 2-388,0 0 1,0 0-1,0-1 1,0 1-1,0 0 1,0 0-1,0 0 1,0 0-1,0-1 1,0 1-1,0 0 1,0 0-1,1 0 1,-1 0-1,0-1 1,0 1-1,0 0 1,0 0-1,0 0 1,1 0-1,-1 0 1,0 0-1,0-1 1,0 1-1,0 0 1,1 0-1,-1 0 1,0 0 0,0 0-1,0 0 1,1 0-1,-1 0 1,0 0-1,0 0 1,0 0-1,1 0 1,-1 0-1,0 0 1,0 0-1,0 0 1,1 0-1,-1 0 1,0 0-1,0 0 1,0 1-1,0-1 1,1 0-1,-1 0 1,0 0-1,0 0 1,0 0-1,0 0 1,0 1-1,1-1 1,-1 0-1,0 0 1,0 0-1,0 0 1,0 0-1,0 1 1,0-1-1,4 2 2668,22-2-1421,91 0 3401,158 0-3092,-265 0-1567,-1 1-1,1 0 0,-1 0 1,0 1-1,16 5 0,-21-6 0,0 0 0,0 1 0,0 0 0,0 0 0,-1 0 1,1 1-1,-1-1 0,1 1 0,-1-1 0,0 1 0,0 0 0,0 0 0,4 7 0,-7-9-23,1 0 1,-1 0 0,0 0-1,0 0 1,1 0-1,-1 0 1,0 0-1,0 0 1,0 1 0,0-1-1,0 0 1,0 0-1,-1 0 1,1 0-1,0 0 1,0 0 0,-1 0-1,1 0 1,-1-1-1,0 3 1,-16 23 307,2-3-136,12-17-186,0 0 0,0-1-1,-1 1 1,1 0 0,-1-1 0,-1 0-1,1 0 1,-1 0 0,-7 5 0,-58 42-5,45-35 4,-159 93-1,127-79 0,46-24 0,11 1 0,2-6 0,0-1 0,-1 1 0,1 0 0,0 0 0,0-1 0,0 1 0,0-1 0,0 0 0,0 0 0,1 1 0,-1-1 0,0-1 0,1 1 0,-1 0 0,1-1 0,-1 1 0,0-1 0,1 1 0,-1-1 0,1 0 0,-1 0 0,4-1 0,19 2 0,3 3 0,1-1 0,51-3 0,-45-1 0,1 1 0,69 9 0,69 25 0,-167-32 0,-1 0 0,0 0 0,1 1 0,-1 0 0,0 0 0,-1 0 0,1 1 0,-1 0 0,1 0 0,-1 1 0,0-1 0,-1 1 0,1 0 0,-1 0 0,0 1 0,0-1 0,-1 1 0,5 8 0,-8-11 0,0 0 0,0 0 0,0-1 0,0 1 0,-1 0 0,1 0 0,-1-1 0,1 1 0,-1 0 0,0-1 0,0 1 0,0-1 0,0 1 0,-1-1 0,1 0 0,-1 1 0,0-1 0,1 0 0,-1 0 0,0 0 0,0 0 0,-3 2 0,-8 8 0,-1-1 0,-18 12 0,28-21 0,-37 22 0,-1-2 0,-1-1 0,-71 22 0,65-24 0,-11-1-642,-1-3 0,-115 15 1,169-29 372,-15 1-1912,0 0 0,0-2-1,-37-3 1,57 3 1668,0-1 1,0 1-1,0 0 1,0-1-1,1 1 1,-1-1-1,0 0 1,0 0-1,0 1 1,1-1-1,-1 0 1,-2-3-1,3 4 339,1 0 1,0 0-1,0-1 1,0 1-1,-1 0 1,1-1-1,0 1 1,0 0-1,0 0 1,0-1-1,0 1 1,0 0-1,0-1 1,0 1-1,0 0 1,0-1-1,0 1 0,0 0 1,0-1-1,0 1 1,0 0-1,0 0 1,0-1-1,0 1 1,0 0-1,0-1 1,0 1-1,0 0 1,1 0-1,-1-1 1,16-10-4345,12 0 1680,-22 9 732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28 716,'0'-6'8370,"0"10"-7283,0-6 783,0-8 2381,1 9-3885,-1 0 0,0 1-1,0-1 1,0 1 0,0-1 0,0 1-1,0-1 1,0 0 0,0 1-1,0-1 1,0 1 0,0-1 0,0 0-1,0 1 1,-1-1 0,1 1 0,0-1-1,0 1 1,-1-1 0,1 1 0,-1-1-1,-2 2-190,1 1-1,-1 0 1,1 1-1,-1-1 1,1 0-1,0 1 1,0 0-1,0-1 0,0 1 1,0 0-1,1 0 1,-2 3-1,-16 46 602,6-11-305,5-14-270,0 0-1,3 1 0,0 0 1,-1 28-1,-2 12 39,6-39-176,2 0 0,0 0 1,2 1-1,11 50 0,-12-70-60,-1-1-1,1 1 1,-1 0 0,-1-1 0,0 1-1,-4 17 1,-1 25 9,-7 12 6,14-63-126,-1 1 1,0 0 0,0-1 0,0 1-1,0-1 1,0 1 0,0 0-1,-1-1 1,1 1 0,0-1 0,-1 1-1,0-1 1,1 1 0,-1-1 0,0 1-1,1-1 1,-1 1 0,0-1-1,0 0 1,-2 3 0,0-3-336,1 0 1,-1-1-1,1 1 1,-1-1-1,1 1 0,-1-1 1,1 0-1,-1 0 1,1 0-1,-6-1 1,-12 0-2338,10 1 1287,0-1 0,0-1 0,1 0 0,-1 0 0,1-1 0,-1 0 0,1-1 0,0 0 0,0 0 0,-10-7 0,6-2-536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0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 1080,'3'0'401,"-1"0"1,1 0-1,-1 0 0,1 1 0,-1-1 1,0 1-1,1 0 0,-1-1 0,0 1 1,0 0-1,1 1 0,-1-1 0,0 0 1,2 2-1,8 5 656,-12-9-917,0 1 0,1 0-1,-1-1 1,0 1 0,0-1 0,1 1-1,-1 0 1,0-1 0,0 1 0,0-1 0,0 1-1,0-1 1,0 1 0,0 0 0,0-1-1,0 1 1,0-1 0,0 1 0,0-1-1,0 1 1,0-1 0,0 1 0,0 0 0,-1-1-1,1 1 1,0-1 0,0 1 0,0 0-1,-1-1 1,-60 1 8791,35 0-7710,12 0-798,0 2 1,-23 4-1,1 1 49,14-2-8,0 1 0,1 0 0,-37 17 0,-22 7 470,68-25-825,-1 0 0,1 1 0,0 0-1,1 0 1,-14 11 0,-16 9 56,33-20-127,0-1 0,0 1 1,1 1-1,-12 12 1,-20 18 99,28-28-79,0 0 0,1 1 1,0 0-1,1 0 0,0 1 1,1 1-1,0-1 0,1 1 1,0 1-1,1-1 0,0 1 1,1 0-1,0 1 0,1-1 1,1 1-1,0 0 0,1 0 1,-1 20-1,-3 13 156,4-41-181,1 0-1,-1 1 1,1-1 0,1 1-1,0-1 1,0 1-1,0-1 1,2 10-1,2 4 47,16 57 217,-18-70-264,0-1-1,1 1 1,0-1 0,1 1 0,-1-1-1,1 0 1,1-1 0,8 11 0,23 20 173,-32-32-181,0 0 0,0 0 0,0 0 0,0-1 0,1 1 0,0-1 0,0 0 0,0 0 0,0-1 1,0 0-1,10 4 0,21 10 122,-21-9-50,0 0 0,1 0-1,0-2 1,0 0 0,0-1 0,34 5 0,101-3 449,-129-6-497,9-2-6,52-10 0,-22 3-54,-50 7 7,1 0 0,-1 0 0,15-7 0,18-3-2,-12 4-105,50-19 0,4-1-652,19-5-2911,-70 21 1626,28-14-7060,-75 22 3177,1 0 4533,-44-4-4589,8 1 3729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15 276,'-22'-2'1517,"-14"-1"7014,26 2-1259,40 5-5096,106 12-690,171-2 0,35-14-1849,-331-3-878,-15-3-537,-22-10-4667,22 14 3796,14-7-4939,3 2 5688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89 688,'-4'0'816,"1"0"1,0 0-1,0 0 0,-1 0 0,1-1 1,0 0-1,0 0 0,0 1 0,0-2 1,0 1-1,0 0 0,0-1 0,-3-1 1,4 2-538,0-8 4146,2 8-4378,0 1 0,0 0 0,0 0 1,0 0-1,1 0 0,-1 0 1,0-1-1,0 1 0,0 0 1,0 0-1,0 0 0,0 0 1,0-1-1,0 1 0,0 0 0,0 0 1,0 0-1,0 0 0,0-1 1,0 1-1,0 0 0,0 0 1,-1 0-1,1 0 0,0-1 1,0 1-1,0 0 0,0 0 0,0 0 1,0 0-1,0 0 0,0-1 1,-1 1-1,1 0 0,0 0 1,0 0-1,0 0 0,0 0 1,0 0-1,-1 0 0,1 0 0,0 0 1,-18-8 1619,15 3-742,16 3-335,33-10 124,7-3-404,86 1 522,-121 12-635,0 0-1,0 2 1,34 2-1,-44-1-119,0 0 0,0 1 0,0 0 0,-1 0 0,1 0 0,0 1 0,-1 1 0,1-1 0,-1 1 0,13 9 0,-19-11-49,1 0-1,0 0 1,-1 1-1,0-1 1,1 0-1,-1 0 1,0 1 0,0-1-1,-1 1 1,1-1-1,0 1 1,-1-1 0,1 1-1,-1-1 1,0 1-1,0-1 1,0 1-1,0-1 1,-1 1 0,1 0-1,-1-1 1,1 1-1,-1-1 1,0 0-1,0 1 1,0-1 0,-2 3-1,0 2 4,0 1 1,-1-2-1,0 1 0,0 0 0,-1-1 1,0 0-1,0 0 0,-6 6 0,-12 9 0,18-15-26,0 0 0,-1-1-1,0 0 1,0 0-1,-9 5 1,-38 27-33,37-26-52,1 0 0,-1 0 0,-21 9-1,35-19 74,-36 18-400,36-18 352,0 0-1,1 0 0,-1 0 0,1 0 1,-1 0-1,1 1 0,0-1 1,0 0-1,-1 1 0,1-1 0,0 1 1,0-1-1,0 1 0,1 0 1,-1-1-1,0 1 0,0 0 0,1 0 1,-1-1-1,1 3 0,0-3 39,0 1-1,1-1 1,-1 0-1,1 0 1,-1 0-1,1 0 1,-1 0 0,1 0-1,0 0 1,0 0-1,-1 0 1,1 0-1,0 0 1,0 0-1,0 0 1,0-1-1,0 1 1,0 0-1,0-1 1,0 1 0,0-1-1,2 1 1,36 13-46,-19-7 33,2 3 39,0 1 1,-1 1 0,23 17 0,24 15 135,-59-39-64,-1 0 1,1 1-1,-1 0 1,-1 0 0,1 1-1,11 13 1,-17-18-53,-1 1 1,1-1-1,0 0 0,-1 1 0,1-1 1,-1 1-1,0-1 0,0 1 1,0-1-1,0 1 0,0 0 0,0 0 1,-1-1-1,0 1 0,1 0 1,-1 0-1,0 0 0,0-1 0,-1 1 1,1 0-1,0 0 0,-1 0 1,0-1-1,0 1 0,0 0 1,0-1-1,0 1 0,0-1 0,-3 4 1,-4 5-20,-1-1 1,-1-1-1,0 0 1,0 0 0,0-1-1,-1 0 1,0-1-1,-1 0 1,0-1-1,0 0 1,0 0 0,-1-2-1,-24 7 1,1-3-1054,-1-2 1,0-1-1,-69 0 0,87-5-394,0 0 1,-1-1-1,1-1 0,0-1 0,-22-6 0,40 9 1253,0 0-1,0-1 1,1 1 0,-1 0-1,0-1 1,0 1 0,0-1 0,1 1-1,-1-1 1,0 1 0,0-1-1,1 0 1,-1 1 0,0-1-1,1 0 1,-1 1 0,0-2 0,1 2 61,0-1 1,0 1-1,0-1 1,0 1-1,0-1 1,0 1-1,0-1 1,0 1-1,0-1 1,0 1-1,0-1 1,1 1-1,-1-1 1,0 1-1,0 0 1,0-1-1,1 1 1,-1-1-1,0 1 1,0 0-1,1-1 1,-1 1-1,1-1 1,27-18-3735,-23 17 3491,21-13-1538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14 683 1472,'-2'-1'296,"1"0"0,0 0 0,0 0 0,0-1 0,0 1 0,0 0 0,0-1-1,1 1 1,-1 0 0,0-1 0,1 1 0,-1-1 0,1 1 0,-1-1 0,1 1 0,0-1 0,0 1 0,0-1-1,0 0 1,0 1 0,0-1 0,0 1 0,0-1 0,0 1 0,1-1 0,-1 1 0,1-1 0,-1 1 0,1-1-1,0 1 1,-1-1 0,1 1 0,0 0 0,1-2 0,4-3 57,-1 1-1,1 0 1,1 0 0,-1 0 0,13-7-1,0 0-190,77-45 600,-65 40-356,-1-1 0,41-31-1,-20 10 350,-37 30-484,-1 0-1,0-1 1,-1-1-1,0 0 1,10-13-1,10-14 536,-22 28-487,0-1 0,11-18 0,-18 25-230,-1-1-1,0 1 1,0-1 0,0 0-1,0 1 1,-1-1 0,0 0 0,0 0-1,0 0 1,0-10 0,-1-63 1435,6 57-892,1-2 149,-10 7 1155,-9 33-1102,-1 13-481,10-23-287,0 0 0,0 0 1,0 0-1,-1 0 1,-5 6-1,4-6-22,1 0-1,0 0 1,1 0 0,-1 1-1,1-1 1,1 1-1,-3 11 1,-8 62 229,5-26-129,-1-1-42,2 1 0,0 65 0,7-105-91,1 0-1,0 0 0,1-1 0,0 1 1,1-1-1,1 1 0,1-1 0,0 0 1,12 24-1,-16-37-9,0 1 1,0-1-1,1 0 1,-1 0-1,0 0 1,1 0-1,-1 0 1,1 0-1,-1 0 1,1 0-1,-1 0 1,1-1-1,0 1 1,-1-1-1,1 1 1,0-1-1,-1 0 1,1 1-1,0-1 1,0 0-1,-1 0 1,1 0-1,0-1 1,0 1-1,-1 0 1,1 0-1,0-1 1,-1 0-1,1 1 1,0-1-1,-1 0 1,1 1-1,-1-1 1,2-2-1,8-2 4,-1-1 1,-1 0-1,17-14 0,-11 8-3,3-3-9,-1 0-1,0-1 0,-1-1 1,15-19-1,-5-5-27,-1-1 0,36-88-1,-20-1 5,-4 12 19,-31 101 3,-1-1 1,0 0-1,-2 0 1,0 0-1,0-22 1,-4 81 35,-2 0 1,-1 0 0,-3 0 0,-16 55-1,14-53-3,1-1-1,-3 47 0,-1 4 85,6-53-99,-1-3-204,2 0-1,0 39 0,5-72 113,0-1 0,-1 0 0,1 1 0,0-1 0,-1 0 0,0 1-1,0-1 1,1 0 0,-1 0 0,0 0 0,-1 0 0,1 0 0,0 0 0,-4 4-1,-3 6-696,8-11 699,0-1 0,-1 1 0,1-1 0,0 1 0,0 0 0,0-1 0,0 1 0,0-1 0,1 1 0,-1-1 0,0 1 0,0 0 0,0-1 0,0 1 0,1-1 0,-1 1 0,0-1 0,0 1 0,1-1 0,-1 1-1,0-1 1,1 1 0,-1-1 0,1 1 0,-1-1 0,1 0 0,-1 1 0,1-1 0,-1 0 0,1 1 0,-1-1 0,1 0 0,-1 0 0,1 0 0,-1 1 0,1-1 0,-1 0 0,2 0 0,20 4-4648,17-27-2097,-20 10 4697,1 2-1,0 1 1,27-11 0,12 1 161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65 1644,'2'-2'481,"-1"0"0,0 0 0,1-1 0,-1 1 0,0 0 0,0 0 0,0-1 0,0 1 0,0-1 0,-1 1 0,1-1 0,-1 1 0,1-1 0,-1-4 0,0 6-278,0 0-1,0 0 1,-1 0 0,1 0-1,0 0 1,0 0 0,0 0-1,-1 0 1,1 0 0,-1 0-1,1 0 1,-1 0 0,1 0 0,-1 1-1,1-1 1,-1 0 0,0 0-1,0 0 1,1 1 0,-1-1-1,0 0 1,0 1 0,0-1-1,0 1 1,0-1 0,1 1-1,-1-1 1,0 1 0,0 0-1,0-1 1,0 1 0,-1 0-1,1 0 1,0 0 0,0 0 0,-2 0-1,-9 1 351,-1 1 0,1 0 0,0 1 0,-1 0-1,1 1 1,-21 11 0,1-3-3,-12 7 185,1 2 1,2 2 0,0 1-1,-41 33 1,57-37 32,-42 44 0,32-28-225,6-5-14,2 0 1,0 2-1,3 1 1,-32 57-1,51-79-427,1 0 0,0 1 1,1-1-1,0 1 0,0 0 0,2 0 1,0 0-1,0 14 0,1-18-65,0 0-1,1 0 1,0 0-1,0 0 1,1-1-1,0 1 1,1 0-1,0-1 1,0 0-1,1 0 1,0 0-1,0 0 1,1 0-1,0-1 1,0 0-1,1 0 1,0 0-1,13 11 0,-10-9-14,1-1-1,-1 0 0,2-1 0,-1 0 0,1-1 1,0 0-1,19 7 0,14-1-154,1-2-1,0-1 1,1-3 0,-1-2 0,58-2-1,-87-2-398,1-1-1,0-1 1,-1 0-1,1-1 1,-1-1-1,24-9 0,-14 2-2590,-2-1 0,1-1-1,29-21 1,-48 30 2277,-1-1 0,1 1 0,-1-1 1,0-1-1,0 1 0,-1-1 0,1 1 0,-1-1 0,0 0 0,-1-1 1,6-12-1,4-15-1572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75 124,'-10'-1'18513,"16"-2"-15464,10-5 3983,12 6-5906,196-16-68,6 0-898,-212 17-141,0-1 1,25-6 0,-27 5-295,1 0 0,23-1 0,-24 7-1048,-9 0-2449,-12-5 2872,-1 0-1,0 0 1,1 1 0,-1 0-1,0 0 1,0 1 0,0-1-1,-7 2 1,-52 3-7686,29 3 2729,34-1 3734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58 1980,'11'-11'1642,"-10"11"-1427,0 0 0,-1 0 0,1-1 0,-1 1 0,1 0 0,-1-1 0,1 1 0,-1 0 0,1-1 0,-1 1 0,0-1 1,1 1-1,-1-1 0,1 1 0,-1-1 0,0 1 0,0-1 0,1 1 0,-1-1 0,0 0 0,0 1 0,0-1 0,1 1 0,-1-1 0,0 0 0,0 1 0,0-1 0,0 1 0,0-1 0,0 0 0,0 1 0,0-1 0,-1 1 0,1-1 0,0 0 0,0 1 1,0-1-1,-1 1 0,1-1 0,0 1 0,-1-1 0,1 1 0,0-1 0,-1 1 0,1-1 0,0 1 0,-2-1 0,2 0-88,-1 1 1,1-1-1,0 1 0,-1 0 1,1-1-1,0 1 1,0-1-1,-1 1 0,1-1 1,0 1-1,0-1 0,0 1 1,0-1-1,-1 1 1,1-1-1,0 0 0,0 1 1,0-1-1,0 1 0,0-1 1,0 1-1,1-1 0,-1 1 1,0-1-1,0 1 1,0-1-1,0 1 0,1-1 1,-1 1-1,0-1 0,0 1 1,1-1-1,-1 1 1,0-1-1,1 1 0,-1 0 1,1-1-1,-1 1 0,0 0 1,1-1-1,-1 1 0,1 0 1,-1 0-1,1-1 1,-1 1-1,1 0 0,-1 0 1,1 0-1,-1-1 0,1 1 1,-1 0-1,2 0 1,0 0 716,-3 0-789,1 0 0,0 0 0,-1 0-1,1 0 1,-1 0 0,1 0-1,0 0 1,-1 0 0,1 0 0,-1 0-1,1 0 1,0 0 0,-1 0 0,1 0-1,-1 0 1,1 0 0,0 0-1,-1 0 1,1 0 0,0 1 0,-1-1-1,1 0 1,0 0 0,-1 1 0,1-1-1,0 0 1,-1 0 0,1 1 0,0-1-1,0 0 1,-1 1 0,1-1-1,0 0 1,0 1 0,0-1 0,0 0-1,-1 1 1,1-1 0,0 1 0,0-1-1,0 0 1,0 1 0,0 0 0,1 17 310,-1 1 0,-1-1 0,0 0 0,-1 1 0,-1-1 0,-1 0 0,-1 0 0,-7 20 0,-94 227 2048,72-174-2053,-29 50-75,34-88-223,21-41-42,1 1-1,-10 24 1,-45 114-736,59-123-350,3-27 971,0 0-1,0 0 1,0 0 0,0 0-1,0-1 1,0 1 0,1 0-1,-1 0 1,0-1 0,0 1-1,1 0 1,-1 0 0,0-1-1,1 1 1,-1 0 0,1 0-1,-1-1 1,1 1 0,-1-1-1,1 1 1,0 0 0,-1-1-1,1 1 1,-1-1-1,1 0 1,0 1 0,0-1-1,-1 1 1,1-1 0,0 0-1,0 0 1,-1 1 0,1-1-1,0 0 1,1 0 0,3 0-210,-2 0-128,1 0 1,-1 0-1,1 0 1,-1 0-1,1-1 1,-1 1-1,1-1 1,-1 0-1,0 0 0,0 0 1,4-2-1,67-38-7428,-10 4 2015,36-6 1546,-36 15 2633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95 912,'31'-24'2899,"-18"14"603,0 0 1,16-17 0,-24 10 662,-5 11-2678,-5 8 438,-30 40-59,-42 64-1,38-51-1299,23-34-267,-17 31 0,26-41-215,-7 13 144,2 0 1,0 0 0,1 1 0,1 1 0,-11 47 0,15-43-77,-3 33 127,9-59-253,0 1 0,0-1-1,0 1 1,1-1-1,-1 1 1,1-1-1,1 1 1,-1-1-1,1 0 1,-1 1-1,4 4 1,-2-3 8,0-1 0,0 1 0,1 0 1,0-1-1,0 0 0,0 0 0,1 0 0,0-1 0,0 1 1,0-1-1,0 0 0,1-1 0,-1 1 0,1-1 0,0 0 1,0-1-1,0 1 0,0-1 0,1 0 0,11 1 0,0 1 26,0-2-1,1 0 0,-1-1 0,1-1 1,-1-1-1,1 0 0,-1-2 0,0 0 1,1-1-1,-2 0 0,1-2 1,17-7-1,-11 3 96,-1-2 0,-1 0 0,0-2 0,-1 0 0,0-1 0,-1-1 0,-1-1 0,22-25 1,-37 36-112,1 0 1,-1-1-1,0 1 1,0-1 0,-1 0-1,0 0 1,0 0-1,0 0 1,-1-1 0,0 1-1,-1-1 1,0 0-1,0 1 1,0-1 0,-1 0-1,0 1 1,-1-1-1,0 0 1,-3-12 0,2 13-45,0-1 1,-1 1 0,0-1-1,0 1 1,-1 0-1,0 1 1,-1-1 0,-9-11-1,7 9 0,0-1 0,0-1 0,-5-12 0,8 16 0,-1 1 0,1-1 0,-1 1 0,-1 0 0,1 0 0,-1 1 0,0 0 0,0 0 0,0 0 0,-1 1 0,1-1 0,-1 2 0,-8-4 0,-12-5 0,1 1 0,-36-9 0,-62-9 115,7 1-3263,109 27 2562,-8-1-3027,16 1 3499,0 1 0,-1 0-1,1 0 1,0 0 0,0 0 0,0-1-1,-1 1 1,1 0 0,0 0 0,0-1-1,0 1 1,0 0 0,-1 0 0,1-1-1,0 1 1,0 0 0,0 0 0,0-1-1,0 1 1,0 0 0,0-1 0,0 1-1,0 0 1,0 0 0,0-1 0,0 1-1,0 0 1,0-1 0,0 1 0,0 0-1,0 0 1,0-1 0,0 1 0,0 0-1,1 0 1,-1-1 0,0 1 0,0 0-1,0 0 1,0-1 0,1 1 0,-1 0-1,0 0 1,0 0 0,0-1 0,1 1-1,-1 0 1,0 0 0,1 0-1,6-4-1431,1 1-1,-1 0 0,1 1 0,-1-1 0,1 1 0,0 1 0,15-2 0,76-5-3490,-35 1 3143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1 853 840,'12'-5'4238,"23"-8"1769,-30 11-5623,0 0 1,0-1-1,-1 0 0,1 0 0,-1 0 0,0-1 0,0 0 1,3-3-1,13-14 438,-12 13-548,-1 1 0,0-1-1,0-1 1,6-10 0,8-12 349,-16 25-511,0-1-1,0 0 0,-1 0 1,6-14-1,17-38 350,-15 36-147,13-38-1,-15 26 211,7-56 0,-16 86-445,1-1 1,-1 1-1,1 0 1,0 0-1,1-1 1,4-7-1,-4 9-4,-1 0 0,0 0 0,0 0 0,0 0 0,-1-1-1,1 1 1,-1 0 0,0-1 0,0 1 0,-1-1 0,1-5 0,-1-131 4178,0 140-4231,0 1 0,-1-1 0,1 1 0,0-1 0,-1 1 0,1-1 0,-1 1 0,1-1-1,0 1 1,-1-1 0,1 1 0,-1 0 0,1-1 0,-1 1 0,0 0 0,1-1 0,-1 1 0,1 0-1,-1 0 1,1 0 0,-1-1 0,0 1 0,1 0 0,-1 0 0,1 0 0,-1 0 0,0 0 0,1 0-1,-1 0 1,0 0 0,1 1 0,-1-1 0,1 0 0,-1 0 0,0 1 0,-3-1 84,-9 15 323,0 20-149,12-29-244,-1 0 0,0-1 0,0 1 0,0 0-1,-5 7 1,-2 3 22,2 0 1,0 0-1,1 0 0,0 0 0,2 1 0,-4 19 1,2-8 14,-17 48 1,13-55-54,5-11-10,1 0-1,0 0 1,0 1-1,-3 19 1,-4 34 7,5-27 2,-5 67 0,24-25 30,-13-77-47,0 1-1,0-1 1,0 0 0,0 0-1,1 1 1,-1-1-1,1 0 1,-1 0 0,1 0-1,0 0 1,0 0 0,0 0-1,0 0 1,0 0 0,1 0-1,-1 0 1,0 0 0,1-1-1,-1 1 1,1-1 0,3 3-1,-1-2-1,0 0 0,0 0-1,-1-1 1,1 1 0,1-1 0,-1 0-1,0 0 1,0-1 0,0 1 0,0-1-1,5 0 1,6-1-11,1 0 0,-1-2 0,1 1 0,-1-2 0,23-8 0,-12 2-11,-1 0 1,0-2 0,0 0 0,-1-2 0,-1-1 0,0-1-1,-1 0 1,-1-2 0,-1-1 0,0 0 0,20-27 0,-12 10-1,-15 20 12,0-1 0,-1 0 0,-1-1 0,11-23 0,-12 17 6,106-270-30,-113 286 33,2-9 7,0 0-1,-1 0 0,0-1 0,1-32 0,-5-27 520,-1 85-465,0 0 0,-1 1 0,1-1 0,-2 0-1,-4 13 1,-6 20 150,6-15-66,-1-1 1,-1 1-1,-18 34 1,-6 17 103,-85 238 60,91-258-309,18-40 1,0 0 0,-8 27 0,13-31-3,-2 0 0,1-1 1,-9 13-1,8-15-53,0 1 0,1-1 0,0 1 0,-5 19 0,8-19-373,-1-1 0,0 0 0,-1 0 0,0 0 0,-5 9 0,6-2-2951,4-13 281,-1-9 362,1 2 1938,1 0 1,0 0 0,0 0 0,1 0 0,-1 1 0,0-1-1,1 1 1,-1-1 0,1 1 0,0 0 0,0 0 0,0 0-1,6-2 1,42-29-3816,-16 17 2825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45 204,'-11'-13'1925,"9"10"-977,1 1 0,-1-1 1,-1 1-1,1 0 0,0-1 1,-1 1-1,1 0 0,-1 0 1,1 1-1,-6-4 0,-12 2 587,-6 3 1957,19-1-3070,0 1 0,0-1 0,0 1 0,0 1 0,0-1-1,0 1 1,0 1 0,0-1 0,1 1 0,-1 0 0,0 1 0,1 0 0,-1 0 0,1 0 0,-10 7 0,-87 57 2350,76-52-2121,1 1 0,1 1 0,1 1-1,-43 41 1,42-28-308,1 1 1,2 1-1,1 1 0,2 1 0,1 0 1,-20 56-1,28-54-343,1 0 0,1 0 0,2 1 0,2 0 0,1 69 0,3-99 0,1 1 0,0-1 0,0 1 0,0-1 0,1 1 0,1-1 0,-1 0 0,1 0 0,1 0 0,0 0 0,7 11 0,-4-9 0,1 0 0,0-1 0,0 0 0,1-1 0,0 0 0,0 0 0,15 8 0,6 1 0,1-1 0,0-2 0,1-1 0,59 15 0,-49-17 0,2-3 0,-1-2 0,1-1 0,46-2 0,-1-5 0,89-13 0,-148 10 0,0-1 0,-1-1 0,1-1 0,-1-2 0,38-18 0,-32 7 81,-34 20-242,0 1 1,0-1 0,0 0 0,0 1 0,0-1 0,0 0 0,0 0-1,0 0 1,0 1 0,-1-1 0,1 0 0,0 0 0,-1 0 0,1-1 0,-1 1-1,1 0 1,-1 0 0,1 0 0,-1 0 0,0 0 0,1-1 0,-1 1 0,0 0-1,0 0 1,0 0 0,0-1 0,0 0 0,-4-6-1049,3 7 892,1 1 0,0-1-1,-1 1 1,1-1-1,0 1 1,0-1 0,-1 1-1,1-1 1,0 1 0,0-1-1,0 0 1,0 1 0,0-1-1,0 1 1,0-1-1,0 1 1,0-1 0,0 0-1,0 1 1,0-1 0,0 1-1,0-1 1,0 0 0,1 1-1,-1-1 1,0 1-1,0-1 1,1 1 0,-1-1-1,0 1 1,1-1 0,-1 1-1,1 0 1,-1-1-1,0 1 1,1-1 0,-1 1-1,2-1 1,0-5-2851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38 60,'0'-2'478,"0"1"-1,0 0 1,0 0-1,-1 0 1,1-1-1,0 1 1,-1 0-1,1 0 1,-1 0-1,1 0 1,-1 0-1,1 0 1,-1 0-1,0 0 1,0 0-1,1 0 1,-1 0-1,0 0 1,0 0-1,0 1 1,-1-2-1,-2 0-97,1 0 0,0 1 0,0 0-1,-1-1 1,1 1 0,-1 0-1,-5 0 1,0-1-106,-1 2 1,0-1-1,1 1 0,-1 1 0,-12 1 1,-79 31 2692,39-11-1764,55-20-1004,-1 0 1,1 0-1,0 1 0,-13 6 0,-5 2 261,13-5-211,-1 0-1,1 1 1,-12 9-1,-3 1 40,6-3-127,0 1 0,2 1 0,0 1 0,1 1 0,0 0 1,2 2-1,-17 23 0,3-5-20,11-13-82,0 1 1,1 1-1,2 0 0,0 2 1,2-1-1,2 2 0,-11 33 1,7-18-10,12-37-40,0 1 0,1-1 0,0 1 0,1 0 0,0 0 1,0 0-1,0 13 0,2 9 22,-1-8-1,2 0 1,4 35-1,-3-49-20,0-1 0,0-1 0,1 1 0,0 0 0,0-1 0,1 1 1,0-1-1,0 0 0,1 0 0,9 11 0,2 0 17,0-1 0,1-1 0,1 0 0,1-1 0,0-1 0,1-1 0,0-1 0,1 0 0,1-2 1,28 11-1,-36-17-20,23 9 27,1-1 1,0-2-1,0-2 1,1-1-1,66 3 1,-64-10 67,0-1 1,0-2-1,64-13 1,-92 12-66,30-5 237,0-3 1,-1-1 0,45-22-1,-50 17 199,51-32-1,-75 41-316,0-1-1,-1-1 0,0 0 0,0 0 0,-1-1 1,-1-1-1,10-13 0,-11 13 42,0-1 0,-1-1 1,-1 1-1,9-24 0,-14 31-139,0 0 0,0 0-1,-1-1 1,0 1 0,-1 0 0,0-1 0,0 1-1,0-1 1,-1 1 0,0 0 0,0-1 0,-5-11-1,-59-171 581,55 168-601,0 0 0,-2 1 0,-1 0 0,-15-20 0,12 19-14,-2-1-14,-2 2 0,0 0 1,-1 1-1,-1 1 0,-41-27 1,39 30-204,-1 1 0,0 2 0,-1 0 1,0 1-1,-1 2 0,0 1 1,-1 1-1,-49-7 0,27 8-1535,0 3-1,0 2 1,0 3-1,-59 7 1,60-3-2135,0 2 0,1 3 0,-82 26 0,90-15 1378,2 7 391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07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29 828,'1'0'205,"0"0"-1,-1 0 1,1 0 0,0 0-1,0 1 1,-1-1 0,1 0-1,0-1 1,-1 1 0,1 0-1,0 0 1,-1 0 0,1 0-1,0 0 1,-1-1 0,1 1-1,0 0 1,-1-1 0,1 1-1,-1 0 1,1-1 0,0 1-1,-1-1 1,1 1 0,-1-1-1,1 1 1,-1-1 0,0 1-1,1-1 1,-1 0 0,1 1-1,-1-1 1,1-1 0,-1 1 534,5-2 452,10-5-1054,-1 5 771,-11 1 379,-8 1-722,3 1-171,2 1-359,-1-1 1,1 1-1,0-1 0,0 1 1,-1-1-1,1 0 1,0 1-1,-1-1 0,1 0 1,0 1-1,-1-1 1,1 0-1,-1 1 0,1-1 1,0 0-1,-1 0 1,1 1-1,-1-1 0,1 0 1,-1 0-1,1 0 1,-1 0-1,1 0 0,-1 0 1,1 0-1,-1 0 1,1 0-1,-1 0 0,1 0 1,-1 0-1,1 0 1,-1 0-1,1 0 0,0 0 1,-1-1-1,-3 1 170,3 0 1146,-11 6 3384,5-4-4568,5-3 342,2 0-403,0-3 1605,0 7-1152,0-2-490,1-2-63,-1 1 1,0-1 0,1 1 0,-1 0 0,1-1 0,-1 1 0,0 0 0,1-1 0,-1 1 0,1 0 0,-1-1 0,1 1-1,-1 0 1,1 0 0,-1 0 0,1-1 0,-1 1 0,1 0 0,-1 0 0,1 0 0,-1 0 0,1 0 0,0 0 0,167 11 729,4 1-440,-18-7 69,416-16 198,-446 17-522,29-1-94,128 1 159,71 0-98,-270-4 0,-40 0-17,65-5 0,-81 1-5,0 2-1,53 6 0,13 0 57,147 0-33,-118-1-42,1 1 23,291-6-3,-270-6 24,62-2-16,5-1 0,-111 4 21,42-4 69,-1 1-2,749 8 66,-557 5-60,203 1-24,-293 0-96,8 5 80,-82-9 17,138-3-2,151 8 98,-138 2-49,-97-3-19,70-1-92,353 17 114,39-8-108,-459-15 12,77 9-34,3 1 18,824-15 56,-960 2 1,164 7 247,99 6 263,-258-11-330,268 2 438,-381-2-659,-30 0-27,47 5 1,-40-1 4,50-2 1,-31-1 22,328-11 24,68 7-38,-93 5-8,-128 11 16,-51-5-12,214-1 66,-32 7 1,-202-7 108,51 1 22,757-6 501,-275 6-585,-191-1-127,-322 1 129,-93-3 28,-50-1 35,0-1-1,52-6 1,-56 2-67,0 1 1,39 4-1,-39 0-23,1-2 0,37-5 1,-46 3 2,37 1 0,21-2 118,-49 2-96,-1 1 0,36 5 0,-39-3-34,102 0 100,24 2-191,-153-4 9,22 3 0,49-1 0,-69-2 0,6 1 0,-2 1 0,0-4 0,0 2 0,-9-1 0,-1 1 0,1 0 0,0 0 0,-1 0 0,1 1 0,-1-1 0,1 0 0,0 0 0,-1 0 0,1 0 0,-1 0 0,1 1 0,-1-1 0,1 0 0,-1 1 0,1-1 0,-1 0 0,1 1 0,-1-1 0,1 0 0,-1 1 0,1-1 0,-1 1 0,0-1 0,1 1 0,-1-1 0,0 1 0,1 0 0,4 1 0,105 9 0,-102-11 0,-5 0 0,0 0 0,0 0 0,1 0 0,-1 0 0,0 0 0,0 1 0,0 0 0,0-1 0,4 3 0,-6-3 0,-1 1 0,1-1 0,0 0 0,-1 1 0,1-1 0,-1 0 0,1 1 0,0-1 0,-1 0 0,1 0 0,-1 0 0,1 0 0,0 0 0,-1 0 0,1 1 0,0-2 0,-1 1 0,1 0 0,0 0 0,-1 0 0,1 0 0,0 0 0,-1 0 0,1-1 0,0 1 0,0-1 0,0 1 0,7 0 0,-46 0 0,31 0 0,1 0 0,0-1 0,0 0 0,0 0 0,-10-3 0,4 1 0,-30-4-283,-68-1 0,-41 9-5969,49 0-487,-77-6-2808,-86-19 1862,134 8 5755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3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51 720,'13'-4'1809,"0"0"3092,-13 1-4326,0 3-542,0 0 0,-1 0 0,1-1 0,0 1 0,0 0 0,0-1 0,0 1 0,0 0 0,0-1 0,0 1 0,0 0 0,0-1 0,0 1 0,0 0 0,0 0 0,0-1 0,0 1 0,0 0 0,0-1 0,0 1 0,0 0 0,1-1 0,-1 1 0,0 0 0,0 0 0,0-1 0,0 1 0,1 0 0,-1 0 0,0-1 0,0 1 0,1 0 0,-1 0 0,0-1 0,0 1 0,1 0 0,-1 0-1,0 0 1,0 0 0,1 0 0,-1-1 0,0 1 0,1 0 0,-1 0 0,0 0 0,1 0 0,-1 0 0,0 0 0,1 0 0,-1 0 0,0 0 0,1 0 0,-1 0 0,0 0 0,1 1 0,-1-1 0,0 0 0,0 0 0,1 0 0,2 2 52,-1-1 1,1 1-1,-1-1 0,1 0 0,-1 0 0,1 0 0,0 0 0,0 0 0,0-1 1,-1 1-1,1-1 0,0 0 0,0 0 0,0 0 0,0 0 0,0 0 0,-1 0 1,1-1-1,0 0 0,0 1 0,3-3 0,-4 3 47,1-1 1,0 0-1,-1 1 0,1 0 1,0 0-1,-1-1 1,1 1-1,0 1 0,4 0 1,4-1 253,265-7 2298,-187 0-2505,-53 0 236,-34 7-134,47-1 64,-14-5 295,73-1-1,-102 7-490,-12 0-11,4 0-7,-6 0 147,14 0 1493,-93 7 3266,-52 0-3184,23 0-952,-97 0 620,146-3-1116,-113 20 1,85-9-228,-108 21 107,-13 6-20,214-42-263,-107 20 156,88-16-41,0-1 1,-39-1-1,58-2-14,0 0-89,-6 0-20,-1 0 22,8 1-13,0-1-1,0 0 0,0 0 0,1 0 0,-1 0 0,0 0 1,0 0-1,0 0 0,0 0 0,1 0 0,-1-1 1,0 1-1,0 0 0,0 0 0,1-1 0,-1 1 0,0-1 1,1 1-1,-1 0 0,0-1 0,1 1 0,-1-1 1,0 0-1,1 1 0,-1-1 0,0 0 0,-20-8-1,19 3-1,0 0 0,1 4 0,8 3 0,2-1 0,-1 0 0,-16 0 0,-4-2 1,19-2-96,-5 3-300,-27 5-2749,-15 2-3371,38-6 5997,0 0 0,1 0-1,-1 0 1,0 0-1,0 0 1,1-1 0,-1 1-1,0 0 1,1-1 0,-1 1-1,0-1 1,1 0-1,-1 1 1,1-1 0,-1 0-1,1 0 1,-3-2 0,4 3 377,0 0 1,0 0 0,-1 0 0,1-1 0,0 1 0,0 0 0,-1 0 0,1 0 0,0-1 0,0 1 0,0 0 0,0 0 0,-1-1 0,1 1 0,0 0-1,0 0 1,0-1 0,0 1 0,0 0 0,0-1 0,0 1 0,0 0 0,0 0 0,0-1 0,0 1 0,0 0 0,0-1 0,0 1 0,0 0 0,0 0-1,0-1 1,0 1 0,0 0 0,0-1 0,0 1 0,1 0 0,-1 0 0,0-1 0,0 1 0,0 0 0,0 0 0,1 0 0,-1-1 0,0 1-1,14-4-3170,9-2 977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672 143 300,'8'-3'606,"0"0"-1,0-1 1,0 0 0,10-7 0,-16 10-153,0-1 1,0 1 0,0-1 0,0 0 0,-1 0 0,1 0-1,0 0 1,-1 0 0,0 0 0,1 0 0,-1 0 0,0 0-1,0-1 1,0 1 0,-1-1 0,1 1 0,0 0 0,-1-1-1,0 1 1,1-5 0,-1 5-95,0-1-1,0 0 0,-1 1 1,1-1-1,0 0 1,-1 1-1,0-1 0,0 0 1,0 1-1,0-1 1,0 1-1,0 0 0,0-1 1,-1 1-1,1 0 1,-1 0-1,0-1 0,-3-2 1,2 3-120,-1 0 1,1 0-1,-1 0 1,1 0-1,-1 0 1,0 1-1,0-1 1,0 1-1,0 0 1,0 1-1,-5-2 1,-11 2-60,-1 0-1,1 1 1,0 1-1,-23 5 1,24-3 141,-42 9 285,-1 3-1,2 3 1,-88 40-1,131-52-478,1 0 0,0 2-1,1 0 1,0 1-1,0 1 1,1 0-1,-18 18 1,26-23-97,0 1 0,0 1 0,0-1 0,1 1 0,0 0 0,1 0 0,-1 0 0,2 1 0,-1 0 0,1-1 0,1 1 0,-1 0 0,1 1 0,1-1 0,-1 16 0,2-21-28,0 0 1,0 1-1,1-1 1,0 1-1,-1-1 1,1 0 0,1 1-1,-1-1 1,1 0-1,0 0 1,-1 0 0,2 0-1,-1 0 1,0-1-1,1 1 1,0-1 0,0 1-1,0-1 1,0 0-1,0 0 1,1 0 0,-1-1-1,1 1 1,0-1-1,0 0 1,5 2 0,-7-2-3,1-1 0,0 0 0,-1 0 0,1 0 0,0-1 0,0 1 0,0 0 0,0-1 0,0 0 0,-1 0 0,5 0 0,4 1 0,3-2 4,0 1 1,1-1 0,-1-1 0,0-1 0,-1 0-1,1-1 1,0 0 0,13-7 0,-12 5 2,-2-2 1,1 1-1,16-13 1,17-10 3,-4 1-4,-1-2 0,75-70 1,-83 71 8,-24 20 3,-1-1-1,0 1 1,10-16 0,-14 18 37,0 0 0,1 1 0,0-1 1,0 1-1,1 1 0,0-1 0,0 1 1,13-9-1,-9 8 100,2 0 106,-11 7-127,-13 8 194,8-1-238,1-1 0,0 0 0,0 1 0,0-1 0,1 1 0,0 0 0,0-1 0,1 1 1,0 0-1,1 10 0,-1-7-5,0 0 0,0-1 0,-1 1 0,-4 17-1,-39 67 324,26-35-85,-18 114-1,24-106-164,-49 211 499,19-82-515,30-126-149,-37 119 0,45-175 0,1 0 1,0 0-1,1 1 0,1-1 0,1 28 1,0-35-10,0-7-26,0 1 1,0-1 0,0 1 0,0-1-1,1 1 1,-1-1 0,0 0 0,0 1-1,0-1 1,1 1 0,-1-1 0,0 0-1,1 1 1,-1-1 0,0 1 0,1-1-1,-1 0 1,0 0 0,1 1 0,-1-1 0,1 0-1,-1 0 1,1 1 0,-1-1 0,0 0-1,1 0 1,-1 0 0,1 0 0,-1 0-1,1 1 1,-1-1 0,1 0 0,-1 0-1,1 0 1,-1 0 0,1-1 0,-1 1-1,1 0 1,-1 0 0,1 0 0,-1 0-1,1-1 1,21-7-2812,-10-2 508,-1-1 0,16-18 0,-24 26 1775,-1-1 1,1 0 0,0 0-1,-1 0 1,0 0-1,0 0 1,0 0 0,-1-1-1,1 1 1,-1 0-1,0-1 1,0 0 0,0-4-1,0 3-3,0 1-1,0-1 1,0 1-1,1-1 1,0 1-1,0 0 1,0-1 0,1 1-1,0 0 1,0 1-1,0-1 1,1 0-1,-1 1 1,1 0-1,0 0 1,0 0-1,6-4 1,26-14-1313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52 1624,'-61'-28'14775,"62"27"-14242,1 0 0,-1 0 0,1 1 1,-1-1-1,0 0 0,1 1 0,-1-1 0,1 1 1,0-1-1,-1 1 0,1-1 0,-1 1 0,3 0 1,33-7 746,-32 5-1219,0 1 0,0 0 0,1 0-1,-1 0 1,8 0 0,30 0 208,-9 0 354,0 2 0,43 6 1,-32-3 261,-38-4-649,1 1-1,0 0 1,0 0 0,0 1 0,14 4-1,24 2 680,-42-8-829,0 0 0,0 0 1,0 1-1,0-1 0,0 1 1,0 0-1,0 0 0,0 0 0,0 1 1,0-1-1,-1 1 0,1 0 1,-1 0-1,7 5 0,-8-5-56,0 1 1,0 0-1,-1 0 0,1 0 0,0 0 1,-1 0-1,0 0 0,0 0 0,0 1 1,0-1-1,0 0 0,-1 1 0,1-1 0,-1 1 1,0-1-1,0 0 0,0 1 0,-1-1 1,1 1-1,-2 2 0,1-1-32,-1 0 0,1 1 0,-1-2 1,0 1-1,-1 0 0,1 0 0,-1-1 0,0 1 0,0-1 1,-1 0-1,1 0 0,-7 5 0,-53 52 2,43-40 0,0-2 0,-29 21 0,20-12 0,8-6 0,20-21 0,0 0 0,0-1 0,-1 1 0,2 0 0,-1 0 0,0 0 0,0 0 0,0 0 0,0 0 0,1 0 0,-1 0 0,0 1 0,1-1 0,-1 0 0,1 0 0,-1 0 0,1 1 0,0-1 0,-1 0 0,1 0 0,0 1 0,0-1 0,0 0 0,0 1 0,0 1 0,1-2 0,0 1 0,0 0 0,0 0 0,0-1 0,0 1 0,0 0 0,1-1 0,-1 1 0,1-1 0,-1 0 0,1 1 0,-1-1 0,1 0 0,2 2 0,5 1 0,0 1 0,0-1 0,1-1 0,-1 0 0,14 3 0,281 44 0,-292-47 0,-1 0 0,1 1 0,-1 0 0,17 10 0,-24-12 0,0 0 0,0 0 0,0 1 0,0-1 0,0 1 0,0 0 0,-1 0 0,1 1 0,-1-1 0,0 1 0,0 0 0,0 0 0,-1 0 0,4 5 0,-5-5 0,0-1 0,0 0 0,0 0 0,0 0 0,-1 1 0,1-1 0,-1 0 0,0 0 0,0 1 0,0-1 0,0 0 0,-1 1 0,1-1 0,-1 0 0,0 1 0,0-1 0,0 0 0,0 0 0,0 0 0,-1 0 0,0 0 0,1 0 0,-1-1 0,0 1 0,-3 3 0,-2 3 0,-1 0 0,0-1 0,0 0 0,-1 0 0,0-1 0,0 0 0,-1 0 0,0-1 0,0-1 0,-1 1 0,-14 4 0,-15 3 0,-75 16 0,111-28 0,-162 21-3654,-2-15-9758,165-7 12543,-1 0 1,1 0-1,-1 0 1,1 0-1,0 1 0,-1-1 1,1 1-1,0 0 1,-7 2-1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8:1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1 848,'1'0'202,"0"1"0,0-1 0,0 1 1,0-1-1,-1 1 0,1-1 0,0 1 0,-1 0 0,1-1 0,0 1 0,-1 0 1,1-1-1,-1 1 0,1 0 0,-1 0 0,1 0 0,-1 0 0,0-1 0,1 1 1,-1 0-1,0 0 0,0 0 0,1 0 0,-1 0 0,0 0 0,0 0 1,0 0-1,0 0 0,0 0 0,-1 1 0,1 0-260,0-1 166,1-1-94,-1 0 1,1 0-1,-1 0 0,1 0 0,-1 0 1,0 0-1,1 0 0,-1 0 0,1 0 1,-1 0-1,1 0 0,-1 1 0,1-1 1,-1 0-1,1 0 0,-1 0 0,0 1 1,1-1-1,-1 0 0,1 0 0,-1 1 1,0-1-1,1 0 0,-1 1 1,0-1-1,1 0 0,-1 1 0,0-1 1,0 1-1,1-1 0,-1 0 0,0 1 1,0-1-1,0 1 0,1-1 0,-1 1 1,0-1-1,0 1 0,0-1 0,0 1 1,0-1-1,0 1 0,0-1 1,0 1-1,0-1 0,0 0 0,-1 1 1,1-1-1,0 2 0,0 3 66,-15 3 322,10-4-341,-1 1 0,1-1 0,-1-1 0,0 1 0,0-1 0,0 0 0,-10 3 0,7-2-10,1 0 0,-1 0-1,0 1 1,-12 9 0,14-8-33,0-1 0,0 0 0,-1 0 0,0 0 0,0-1 0,-10 4 0,17-8-19,1 0 0,-1 0 0,1 0 1,-1 0-1,1 0 0,-1 0 0,1 0 0,-1 0 0,1 0 1,0 0-1,-1 0 0,1 0 0,-1 1 0,1-1 0,-1 0 1,1 0-1,0 1 0,-1-1 0,1 0 0,-1 0 0,1 1 0,0-1 1,-1 1-1,1-1 0,0 0 0,0 1 0,-1-1 0,1 0 1,0 1-1,0-1 0,0 1 0,-1 0 0,12 5-31,-1 0 21,-10-6 12,0 0 0,0 1 0,0-1-1,0 0 1,0 1 0,0-1-1,0 0 1,0 0 0,0 1-1,-1-1 1,1 0 0,0 0-1,0 1 1,0-1 0,0 0 0,-1 0-1,1 0 1,0 1 0,0-1-1,-1 0 1,1 0 0,0 0-1,0 0 1,-1 1 0,1-1-1,0 0 1,0 0 0,-1 0 0,1 0-1,0 0 1,-1 0 0,1 0-1,0 0 1,0 0 0,-1 0-1,1 0 1,0 0 0,-1 0-1,1 0 1,-11 5 35,10-5-16,1 0-1,0 0 1,0 0 0,-1 0 0,1 1-1,0-1 1,0 0 0,0 0-1,-1 0 1,1 1 0,0-1 0,0 0-1,0 0 1,0 0 0,-1 1 0,1-1-1,0 0 1,0 0 0,0 1 0,0-1-1,0 0 1,0 0 0,0 1 0,0-1-1,0 0 1,0 0 0,0 1 0,0-1-1,0 0 1,0 1 0,0-1-1,0 0 1,0 0 0,0 1 0,0-1-1,0 0 1,0 0 0,0 1 0,1-1-1,-1 0 1,0 0 0,0 0 0,0 1-1,0-1 1,1 0 0,-1 0 0,-18-1 1223,13 2 81,15-1-953,637 0 1736,-483-7-1851,272-16 420,-177 5-283,233 2-177,-273 23-232,250 8 114,697-15 536,-883 10-511,4 1 45,247 3 39,-236-8-136,187-3 31,-261-11-7,-55 6-17,32-3-104,-162 4 12,1 1 0,43 7 0,38 0 15,244 8 66,169-28 234,-93-9-148,-102 19-116,-186 5-66,86 12 49,-105-3-26,-10 0 6,-28-8 9,48 0-3,-21-10-16,69-5 115,-147 8-103,15-2-116,-50 4 111,0 1 0,-1-1 0,1 2 0,0 0 0,0 0 0,0 0 0,-1 1 1,13 3-1,-9-2 4,1 0 0,0-1 1,0-1-1,27-2 0,2 0-2,187-5 60,-42 0 243,-162 6 144,49-9-1,-49 6 308,50-2 0,-15-2 423,-59 8-353,-27 0-918,-128 5-2084,0 12-3722,104-10 2947,15-3-2281,-46 12 0,67-15 3414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8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81 820,'51'0'5091,"-43"0"-3634,-14 1-377,-17 4 250,20-1-866,14 1-32,-3-3-301,0-1 0,-1 0 0,1-1-1,0 0 1,-1 0 0,13-2 0,16-1 98,103 3 497,442 6 1754,-194-4-738,-217-3-953,208-15 987,-156 3-878,-130 8-545,168-3 525,-125 8-478,387-15 736,-266-5-732,-162 15-239,50-4 143,-87 9-106,-50 1-169,0 0 0,0 0-1,0-1 1,0-1 0,0 1 0,0-1-1,0 0 1,0 0 0,13-5 0,-11 3-10,-7 6-67,-9 9-226,-1-10-851,-1 1 1,1-1-1,0-1 0,-1 1 1,1-1-1,-15-1 0,-20 4-2739,-86 10-5003,80-7 6582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1165 100 1200,'0'-8'1772,"-3"-25"4340,3 32-5964,-1-1 0,1 1 0,-1 0 0,1 0 0,-1 0-1,0-1 1,1 1 0,-1 0 0,0 0 0,0 0 0,0 0 0,0 0 0,0 0 0,0 1 0,0-1 0,0 0 0,0 0 0,0 1 0,-1-1 0,1 1 0,0-1 0,-2 0 0,-31-11 2184,28 9-2091,-1 0 1,0 0 0,0 1 0,0 0 0,-1 1 0,1-1 0,-12 0 0,-30 0 730,34 1-606,1 0 0,-1 1 0,0 0 0,-14 3 0,21-2-168,1 0 0,-1-1-1,0 0 1,1 0-1,-1-1 1,-8-2-1,8 2-4,1 0-1,-1 0 0,0 1 0,-15 1 0,-23 4 452,-50 10 379,76-11-882,-11 3 115,0 0 1,1 2-1,-33 15 1,30-6 178,0 1 1,1 2-1,-47 41 1,-33 39 807,105-95-1173,1 0 1,1 1 0,-1-1-1,1 1 1,0 1-1,-5 9 1,-12 16 137,8-14-87,0 1 0,1 0 1,1 1-1,1 1 0,1-1 1,1 2-1,1-1 0,1 1 1,-7 35-1,14-52-104,0 1 0,-1-1-1,2 0 1,-1 0 0,1 0 0,0 0 0,0 0-1,3 9 1,2 9 26,-3-13-34,-1 0-1,2-1 0,0 0 1,0 1-1,1-1 1,0-1-1,0 1 1,1-1-1,1 0 1,-1 0-1,1-1 1,9 8-1,22 30 25,-33-37-21,1-1 0,0-1 0,0 1 0,1-1 0,0 0 0,1 0 0,10 7 0,1-4 20,0-1 1,1-1-1,0-1 0,0 0 0,1-2 0,0 0 0,-1-2 0,2 0 0,-1-1 0,32-1 0,-19-1 5,0-1 0,0-1 0,0-2 0,43-11 0,-34 3 94,42-19 0,-69 24-90,0-1 0,-1 0 0,0-1 0,-1-1 0,25-20 0,-32 24-15,1 1 0,0 0 0,0 0-1,15-6 1,-13 7-5,0-1 0,0-1 0,17-12 0,-25 16-13,0 0-1,0 0 1,0 0 0,0 0-1,0-1 1,0 1 0,0-1-1,-1 1 1,1-1 0,-1 0-1,0 0 1,0 0 0,0 1-1,0-1 1,0 0 0,-1 0-1,1 0 1,-1-6 0,0-219 552,-1 216-523,-1 0 1,0 1 0,0-1-1,-2 0 1,1 1 0,-2 0-1,1 0 1,-1 0 0,-1 1 0,0-1-1,-1 1 1,-9-12 0,9 16-27,0 0 0,0 1 0,0-1 0,0 1 1,-1 1-1,0-1 0,0 1 0,-1 1 0,1-1 1,-11-2-1,-11-5-18,-30-13-851,-92-24 0,20 7-2365,112 34 2515,-6-2-1571,0-1-1,-29-15 1,-9-3-3588,28 12 1168,25 9-1498,34 1 3947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8:2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29 996,'0'-2'471,"0"1"1,0 0-1,0 0 1,0 0-1,0 0 1,-1 0-1,1 0 0,0 0 1,0 0-1,-1 0 1,1 0-1,-1 0 0,1 0 1,-1 0-1,0-2 1,0 3-206,0-1 0,0 1 0,0-1 0,-1 1 0,1-1 0,0 1 1,0 0-1,0-1 0,-1 1 0,1 0 0,0 0 0,0 0 0,0 0 1,-1 0-1,1 0 0,-2 1 0,-23-2 1012,7-2-939,0 2-1,0 0 0,0 0 0,0 2 1,0 1-1,0 0 0,1 1 1,-1 1-1,1 1 0,-33 12 0,28-7-114,2-2 49,1 1 0,0 0 1,1 2-1,0 0 0,-23 18 1,5 3 663,-56 63-1,77-76-785,0 1 0,2 0 0,1 1 0,0 1 0,-11 28 0,19-37-114,2 0 1,-1 0-1,2 0 1,0 0-1,0 1 1,1-1-1,1 1 1,2 23 0,2-3 15,2 0 0,11 38 1,-12-58-37,0 1 0,1-1-1,0 0 1,1-1 0,1 0 0,0 0 0,0 0 0,2-1 0,-1 0 0,2-1-1,-1 0 1,1-1 0,1 0 0,0-1 0,25 15 0,-12-10 48,-13-6-6,1 0 1,0-2-1,0 0 1,23 8 0,0-7 214,0-1 1,0-1-1,1-2 1,-1-2 0,1-1-1,49-7 1,-44 2 358,-1-2 0,0-2 0,0-2 0,51-20 0,-67 22-297,2-2 277,41-21 0,-58 26-466,-1 0 0,0 0 0,-1-1 0,1 0 0,-1-1 0,-1 0-1,14-17 1,-12 12-3,0-1-1,-1-1 0,-1 1 1,0-2-1,-1 1 1,6-21-1,-10 25-133,1-1 1,-1 1-1,-1-1 0,0 1 1,-1-1-1,0 0 0,-1 0 0,0 1 1,-5-22-1,1 17-10,-3-12 0,16-2 0,-7 27 0,1-1 0,-1 0 0,0 1 0,0-1 0,0 0 0,-1 0 0,1 0 0,-1 1 0,0-1 0,-1-7 0,0 5 0,0-1 0,-1 1 0,0 0 0,-1 0 0,1 0 0,-1 0 0,0 0 0,-1 1 0,1-1 0,-1 1 0,0 0 0,0 0 0,-1 0 0,-5-4 0,-6-4 0,0 2 0,-1 0 0,-24-10 0,7 2 0,-91-40 0,35 19 0,48 23-228,0 2 0,0 1 0,-63-11-1,42 11-1758,42 9 605,0 2 0,-24-2-1,18 5-1952,0 0 0,0 2 0,0 1 0,0 1 1,-40 12-1,33-5 682,32-10 2456,1 0 0,-1 0-1,1 0 1,-1 1 0,1-1 0,-1 1-1,1-1 1,0 1 0,0 0-1,-2 3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8:2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16,'14'0'4408,"17"-2"-509,-6 0-1096,-19 2-1452,-8 3 35,-1-3-1132,1 1 0,0 0 0,0-1-1,0 1 1,0-1 0,-1 0 0,1 0 0,0 0-1,0 0 1,0 0 0,-4-1 0,-13 0 2351,30-13-1494,-8 12-1052,0 0 1,1 1-1,-1 0 0,1 0 0,0 0 0,-1 0 0,1 0 1,0 1-1,0 0 0,-1-1 0,1 2 0,0-1 1,0 0-1,4 2 0,15-2 76,330-7 538,-92 0-274,535 27 1009,-381 18-804,-156-10-456,98 13-36,-224-23-10,238 1 0,-331-19-16,0-2 0,0-1 0,-1-2 1,45-12-1,-46 15 65,-27 3-139,-9-1-19,-4 0 4,-7 0-2,7 0-2,-38 8-1736,-122 12-7570,131-15 6602,-6 1-1128,27-3 1455,24-3-2530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48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1096,'0'-9'2646,"0"5"-1788,0 0 0,0 0 0,0 0-1,0 0 1,1 0 0,0 0-1,2-7 1,-2 9-825,0 1-1,0-1 0,0 1 1,0-1-1,1 1 1,-1-1-1,1 1 1,-1 0-1,1 0 1,-1 0-1,1 0 1,-1 0-1,1 0 0,0 0 1,0 1-1,-1-1 1,1 0-1,0 1 1,0 0-1,3-1 1,102-14 537,112 0 0,-114 9-87,336-10 2047,-310 10-1849,112-9 714,156-6-376,691-70 641,-819 69-1031,-59 7-90,1074-58 904,-804 53-1369,122 13-64,-24 1 188,-101-1 292,165-7-121,-34 15-205,-242 4-82,-207-5-34,436-6 72,-153 3-176,-240 4 350,-138 7-82,71-8-61,-152 14 524,-61 7-1440,73-20 721,-42 10-3454,1-3 0,-75 5 0,112-13 2699,0 0 0,0-1 0,0 0 0,0-1 1,0 0-1,0 0 0,1 0 0,-13-7 0,18 9 606,0-1 0,0 1 0,0-1-1,0 0 1,0 1 0,0-1-1,0 0 1,0 0 0,0 0 0,0 0-1,0 0 1,1 0 0,-1 0 0,1 0-1,-2-2 1,0-17-2398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44 612,'0'-1'199,"1"0"0,-1-1 1,1 1-1,-1 0 0,1 0 0,-1 0 0,1 0 1,0 1-1,0-1 0,-1 0 0,1 0 0,0 0 0,0 0 1,0 1-1,0-1 0,0 0 0,0 1 0,0-1 1,0 1-1,0-1 0,2 1 0,1-2 714,-4 1-829,0 1 1,0 0 0,1 0 0,-1 0 0,0-1 0,0 1 0,0 0 0,0 0 0,0-1-1,0 1 1,0 0 0,0 0 0,0 0 0,0-1 0,0 1 0,0 0 0,0 0 0,0-1-1,0 1 1,0 0 0,0 0 0,0 0 0,0-1 0,-1 1 0,1 0 0,0 0 0,0 0-1,0-1 1,0 1 0,0 0 0,-1 0 0,1 0 0,0 0 0,0 0 0,0-1 0,0 1-1,-1 0 1,1 0 0,0 0 0,0 0 0,0 0 0,-1 0 0,1 0 0,0 0 0,-1 0-1,-10-15 10917,-3 15-10276,9 0 298,3 0 447,-2 1-786,3-1-667,1 0 1,0 0-1,0 0 1,0 0-1,-1 0 0,1 0 1,0 0-1,-1 0 1,1-1-1,0 2 0,0-1 1,-1 0-1,1 0 1,0 0-1,0 0 1,-1 0-1,1 0 0,0 0 1,0 0-1,-1 0 1,1 0-1,0 0 1,0 1-1,0-1 0,-1 0 1,1 0-1,0 0 1,0 0-1,0 1 0,0-1 1,-1 0-1,1 0 1,0 0-1,0 1 1,0-1-1,0 0 0,0 0 1,0 1-1,-1-1 1,1 0-1,0 0 0,0 1 1,0-1-1,0 0 1,0 0-1,0 1 1,0-1-1,0 0 0,0 0 1,0 1-1,1-1 1,-1 1 28,0 0 1,0 0-1,0 0 1,0 0-1,0-1 1,1 1-1,-1 0 1,0 0-1,1 0 1,-1 0-1,0-1 1,1 1-1,-1 0 1,1-1-1,0 1 1,0 1-1,5 11 512,0 0-125,-5-13-419,-1 1 0,1 0 0,0-1 0,-1 1 0,1 0 0,-1 0 1,1 0-1,-1-1 0,0 1 0,1 0 0,-1 0 0,0 0 0,0 0 0,1 0 0,-1 0 0,0 1 1,1 4 54,0 0 1,0-1 0,1 1 0,0-1 0,0 1 0,0-1 0,1 0 0,0 0 0,6 9 0,13 30 385,-11-6-51,-2 0 0,-1 0 1,-3 0-1,3 75 0,-8-92-280,2 0-1,6 33 0,-3-18-2,-5-31-105,1 0 0,0 1 0,-1-1-1,2 0 1,-1 0 0,4 9 0,-1-2 9,0 0 0,-1 0 0,-1 0 0,0 1 0,1 16 0,2 16 42,5 3 9,-4-20-14,-1 0 0,2 46 1,5 25 9,-11-89-69,0 1-1,0-1 1,1 1-1,4 11 1,-3-13 0,-1 1 1,0 0-1,0 0 0,-1 10 1,-5 25 21,3-33-14,-1 0 1,1-1 0,1 1-1,2 22 1,23 61 59,-15-40-35,-6-25 2,2-1 0,10 34 0,-7-31 31,-2-1 0,-1 1 0,2 37 0,-2-13 39,11 79-29,-15-123-79,1 0 0,1-1 0,0 0 0,0 0 0,7 12 0,10 26 0,-14-27 0,-1 0 0,-1 0 0,-1 1 0,-1-1 0,-1 1 0,-1 0 0,-1 0 0,-5 39 0,-20 103 0,22-155 0,1-1 0,-1 1 0,-1-1 0,0 0 0,0 0 0,-11 17 0,-10 22 0,-53 192 0,55-179 0,17-50 0,1 1 0,1 0 0,0 0 0,-2 14 0,-37 254 0,35-243 0,-21 55 0,5-21 0,-19 44 0,12-39 0,-47 165 0,30-118 0,44-86 0,4-34 0,1 0 0,-1-1 0,0 1 0,0 0 0,-1 0 0,1-1 0,0 1 0,-1 0 0,0-1 0,0 1 0,1-1 0,-2 1 0,1-1 0,0 1 0,0-1 0,-1 0 0,-1 3 0,0 0 0,0 0 0,0 0 0,1 0 0,0 0 0,0 0 0,0 1 0,-1 6 0,-13 33 0,10-33 0,1 1 0,1 0 0,0 0 0,0 0 0,-2 26 0,-1 0 0,2-19 0,2-7 0,0 1 0,1-1 0,1 1 0,0 25 0,1-39 0,0 0 0,0 0 0,0 0 0,0 1 0,0-1 0,0 0 0,0 0 0,0 0 0,0 0 0,0 1 0,0-1 0,0 0 0,0 0 0,0 0 0,0 0 0,0 0 0,0 1 0,0-1 0,0 0 0,0 0 0,0 0 0,0 0 0,0 0 0,0 1 0,0-1 0,0 0 0,1 0 0,-1 0 0,0 0 0,0 0 0,0 0 0,0 0 0,0 1 0,0-1 0,1 0 0,-1 0 0,0 0 0,0 0 0,0 0 0,0 0 0,0 0 0,1 0 0,-1 0 0,0 0 0,0 0 0,0 0 0,8-6 0,4-14 0,-10 10-237,0 0-1,-1 1 1,0-1-1,-1 0 1,0 1-1,-2-14 1,1-11-2243,1 31 2252,0-18-2085,-1 0 0,0-1 0,-1 1 0,-7-27 0,8 46 2148,-10-38-3492,2-1-1,2 0 1,-3-52 0,10 34 1739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76 329 616,'-14'2'2910,"1"-3"1963,10 0-4474,0 1 0,0-1-1,0 1 1,1-1 0,-1 1 0,0 0 0,0 0 0,0 0 0,-4 1 0,-9 0 3572,29 6-1965,-2-6-1632,1 0-1,-1 1 1,1 0-1,20 7 1,21 5 490,18-5 180,0-3 1,113-6-1,-84-1-312,460-6 1951,183 7-874,-42-21-1195,-300 5-523,-259 10-53,73-1 15,48 5-9,234 3 32,631-14 77,-750-9-69,217-7 29,-154 7-71,-378 21-37,789-5 205,-203-1 44,-395 0-179,467-28 56,-190 7-86,-1 3-34,241-8-30,-547 23 14,101 0 49,209-10 564,-181 3 30,-26 3-630,-215 7-8,44 0 0,148 0 0,-291 7 0,0 0 0,-3-1 0,-10 2-307,0-1-1,0 1 1,0 0 0,0-1 0,0 1-1,0-1 1,0 1 0,-1-1-1,1 1 1,0 0 0,0-1-1,-1 1 1,1-1 0,0 1 0,0-1-1,-1 1 1,1-1 0,-1 0-1,1 1 1,0-1 0,-1 1-1,1-1 1,-1 0 0,1 1 0,-1-1-1,1 0 1,-1 1 0,0-1-1,1 0 1,-1 0 0,-13 4-3390,1-1 1,-26 2-1,8-5 1483,-37-3-1,34 0 541,-101-7-1421,-26 1 750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3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0 668,'-3'2'587,"-1"-1"0,1 0 0,-1 0 0,1 0 0,-1 0 0,1-1 0,-1 1 0,-5-1 0,6 0 37,0 0-1,0 0 0,0 1 1,0-1-1,1 1 1,-1 0-1,-6 2 0,-11 6 4031,12-7-4201,1 1-1,0 1 1,0 0-1,0 0 1,-10 8-1,-7 4 238,0 0-1,-1-2 1,0 0 0,-33 11-1,11-4 179,19-7-399,-34 14 1122,-91 58 0,104-55-1194,23-15-207,1 1 0,1 0 0,0 2 0,-29 30 0,51-45-165,0 0 1,0-1-1,0 1 0,1 0 0,0 0 0,-1 1 1,1-1-1,0 0 0,1 0 0,-1 0 0,1 6 1,0-7-12,-1-1 0,1 1 1,0-1-1,0 1 1,0-1-1,1 1 0,-1-1 1,0 0-1,1 1 0,0-1 1,-1 0-1,1 1 1,0-1-1,0 0 0,1 0 1,-1 0-1,0 1 0,1-1 1,-1-1-1,1 1 1,2 2-1,31 19 122,-21-14-85,0-1 0,22 11 0,-18-10-8,34 22 0,-35-20-2,35 17 0,-45-26-35,9 5 2,0 0-1,-1 0 1,1 2 0,-1 0 0,14 11 0,-24-16-7,1 0 1,-1-1-1,0 0 1,1 0-1,10 3 1,-12-5-3,1 1 0,0 0 0,0 0 1,-1 1-1,0-1 0,1 1 0,-1 0 0,0 0 0,4 5 1,-2-4-25,10 10 23,-16-14-10,0 1-1,1-1 1,-1 1 0,0-1-1,0 0 1,1 1 0,-1-1-1,0 1 1,0-1-1,0 1 1,1 0 0,-1-1-1,0 1 1,0-1 0,0 1-1,0-1 1,0 1-1,0-1 1,0 1 0,0-1-1,0 1 1,-1-1-1,1 1 1,0 0 0,0-1-1,0 1 1,-1-1 0,1 0-1,0 1 1,0-1-1,-1 1 1,1-1 0,-1 1-1,-1 1-278,-1 1 0,1-1 0,-1 0-1,0 0 1,0 0 0,1-1 0,-1 1-1,-6 2 1,-22 13-3880,3-1-1153,-4 3-229,30-19 5246,1 1-1,0 0 1,0 0-1,0-1 1,0 1-1,0 0 1,0 0-1,0 0 1,0 0-1,1 0 1,-1 1-1,0-1 1,1 0-1,-1 0 0,1 0 1,-1 1-1,1-1 1,-1 0-1,1 2 1,0 16-2187,0-4 616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65 960,'1'-1'402,"1"1"0,-1-1 0,1 0 0,-1 1 0,0-1 0,1 0 1,-1 0-1,0 0 0,0 0 0,0 0 0,1 0 0,-1 0 0,0 0 0,0 0 0,-1-1 0,1 1 0,0 0 0,0-1 0,-1 1 0,1-1 0,-1 1 0,1 0 0,-1-1 1,1 1-1,-1-1 0,0 1 0,0-4 0,0 4-228,-1 0 1,1 0-1,-1 0 1,0 0-1,1 1 1,-1-1-1,0 0 1,0 0-1,1 1 1,-1-1-1,0 0 1,0 1-1,0-1 1,0 1-1,0-1 1,-2 0-1,3 1-127,0 0 0,-1 0 0,1 0-1,0 0 1,-1 0 0,1 0 0,0 0-1,-1 0 1,1 0 0,0 0 0,0 0-1,-1-1 1,1 1 0,0 0 0,-1 0-1,1 0 1,0 0 0,0-1-1,-1 1 1,1 0 0,0 0 0,0 0-1,0-1 1,-1 1 0,1 0 0,0 0-1,0-1 1,0 1 0,0 0 0,-1-1-1,1 1 1,0 0 0,0-1 0,0 1-1,0 0 1,0 0 0,0-1 0,0 1-1,0 0 1,0-1 0,2 0-47,5-4 1623,-18 2 1318,-16 5-365,17 1-2240,0 0-1,0-1 1,0 0-1,0 0 1,0-1 0,-1-1-1,1 1 1,-10-2-1,9 1-101,-29 2 113,1 2 0,0 2 1,1 1-1,0 2 1,0 2-1,0 2 1,-60 29-1,80-33-302,1 2 0,0 0 0,1 1-1,-23 21 1,-33 25 214,58-49-205,1 0 1,1 2-1,0-1 1,0 2-1,1 0 0,0 0 1,-16 26-1,20-24-37,0 0 0,1 1 0,0 0 0,-4 21 0,9-29-11,0 0-1,0 0 1,1 0-1,0 0 1,0 0-1,0 0 1,1 0-1,0 0 1,1 0-1,0 0 1,0 0-1,4 8 1,10 19 16,-8-17-37,0 1 1,-1 0-1,6 23 0,-8-26 19,0-1 0,1 0 0,0-1 0,1 0-1,1 0 1,0 0 0,17 20 0,7 10 36,-24-33-35,0 0 0,1-1 0,1-1 0,-1 1 1,22 12-1,-5-2 4,1-2-4,-20-13-5,0 0 1,0 1 0,0 0-1,10 10 1,-12-9-6,1 1 0,0-1 0,1 0 1,-1-1-1,1 1 0,0-1 0,1-1 0,-1 1 0,1-1 1,0-1-1,0 1 0,0-1 0,0-1 0,1 0 0,12 2 1,15 6-13,-29-8 17,-1 0-1,1 0 1,0 0 0,0-1-1,11 0 1,117 14 69,-77-15 77,0-2 1,0-2 0,-1-3 0,84-22 0,-4-1 382,-8-10-429,-64 18-100,-30 10 0,37-17 0,-61 24 0,0-1 0,0-1 0,0 0 0,-1 0 0,0-1 0,-1-1 0,10-10 0,-12 10 0,0-1 0,-1 0 0,0 0 0,-1-1 0,0 1 0,-1-1 0,0 0 0,3-13 0,-7 18 0,0 1 0,-1 0 0,1 0 0,-1 0 0,0 0 0,0 0 0,0 1 0,-1-1 0,0 0 0,0 0 0,0 1 0,0-1 0,-1 1 0,-5-8 0,-4-8 0,-10-16 0,-1 2 0,-1 1 0,-2 0 0,-1 2 0,-50-43 0,39 42 0,-2 3 0,0 1 0,-2 2 0,-2 1 0,0 3 0,-1 2 0,-84-26 0,93 36-147,0 2-1,-1 2 1,-48-3 0,-114 5-3884,165 4 2899,-21 0-642,-160 4-9627,170-1 7482,0 2 1,-78 21-1,72-7 1995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56 1396,'-9'-5'1403,"0"1"0,0 0 1,-1 1-1,1 0 0,-1 0 0,0 1 0,0 0 1,-18 0-1,16 0-397,-30-6 1518,30 4-1323,-1 2 1,0-1-1,-21 0 1,-18 1 1187,41 0-2074,1 1 0,-1 0 0,0 1-1,0 1 1,0-1 0,1 2 0,-1 0-1,0 0 1,-15 6 0,-7 5 163,0 2 0,1 1 0,1 2 1,-55 41-1,72-48-384,-2 2 40,0 1 1,1 0-1,-26 32 0,25-24-58,7-10-37,0 0-1,1 1 0,1 0 1,-7 14-1,8-12-11,1-4-14,1 0 1,0 0-1,-3 16 1,6-25-13,1 1-1,0 0 1,0-1 0,-1 1 0,1 0 0,1 0 0,-1-1 0,0 1 0,1 0 0,0 0 0,-1-1 0,1 1-1,0-1 1,0 1 0,0 0 0,1-1 0,-1 0 0,1 1 0,1 1 0,15 21 3,-17-22-2,1 0-1,-1 0 1,1-1 0,0 1-1,0-1 1,0 0-1,0 1 1,0-1 0,0 0-1,1 0 1,-1 0-1,1-1 1,-1 1 0,1 0-1,0-1 1,0 0-1,-1 0 1,5 1 0,3 1 0,0-1 0,0-1 0,1 0 0,-1-1 0,1 0 0,-1 0 0,0-1 0,1-1 0,-1 0 0,0 0 0,11-4 0,13-6-7,57-29 0,-84 38 4,27-15 0,-1-1 0,0-1 0,-1-2 0,-2-1 0,0-2 0,46-49 0,61-76 531,-127 140-427,-8 10-83,-1-1 0,0 0 0,0 0 0,0 0 0,0 0 0,0 0 0,0 0 0,0 0 0,-1 0 0,1 0 0,0-1 0,-1 1 0,1 0 0,-1 0 0,1-1 0,-1 1 0,1 0 0,-1-1 0,0-1 0,0 2 159,-2 15 29,-8 4-188,8-15-20,1-1 0,-1 0 0,1 1 0,0-1 0,0 0 0,0 1 0,0-1-1,0 1 1,1 0 0,-1-1 0,1 1 0,-1 0 0,1 3 0,0 430 0,2-390 0,12 66 0,-2-29 0,-2 87 0,3-41 0,-12-113 0,0 0 0,2-1 0,0 1 0,0-1 0,1 0 0,8 18 0,0-20 27,-11-13-59,0 1-1,-1-1 1,1 1-1,0-1 1,0 1-1,-1-1 1,1 1-1,-1 0 1,1-1-1,0 1 1,-1 0-1,1 0 1,-1-1-1,0 1 1,1 0-1,-1 0 1,0 0-1,1 0 1,-1-1-1,0 1 0,0 2 1,0-4-86,0 1 1,0 0 0,0 0-1,0-1 1,0 1-1,0 0 1,0-1-1,0 1 1,0 0-1,0 0 1,0-1 0,0 1-1,0 0 1,-1 0-1,1-1 1,0 1-1,0 0 1,0 0-1,-1-1 1,1 1-1,0 0 1,0 0 0,0 0-1,-1-1 1,1 1-1,0 0 1,0 0-1,-1 0 1,1 0-1,0 0 1,-1 0-1,1 0 1,0 0 0,0 0-1,-1 0 1,1 0-1,0 0 1,-1 0-1,1 0 1,0 0-1,0 0 1,-1 0 0,1 0-1,0 0 1,-1 0-1,1 0 1,0 0-1,0 0 1,-1 1-1,100-95-14928,-97 92 14727,1 0 0,-1 0 1,0-1-1,0 1 0,0-1 0,-1 1 0,1-1 0,-1 1 0,1-1 0,-1 0 0,0 0 0,0 0 0,0 0 0,0 0 0,-1 0 0,1 0 0,-1 0 0,0-5 0,0 5 23,0 0-1,0 0 0,1 0 0,-1 1 0,1-1 0,-1 0 0,3-5 1,18-21-1662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49 164,'11'-15'1445,"0"0"1777,-8 3 2613,-3 12-5686,0-1 1,0 1 0,0 0 0,0 0 0,0-1 0,0 1-1,0 0 1,0 0 0,0-1 0,-1 1 0,1 0-1,0 0 1,0-1 0,0 1 0,0 0 0,-1 0-1,1 0 1,0-1 0,0 1 0,0 0 0,-1 0 0,1 0-1,0 0 1,0-1 0,-1 1 0,1 0 0,0 0-1,0 0 1,-1 0 0,1 0 0,0 0 0,0 0-1,-1 0 1,1 0 0,0 0 0,-1 0 0,1 0-1,0 0 1,0 0 0,-1 0 0,1 0 0,0 0 0,0 0-1,-1 0 1,1 0 0,0 1 0,0-1 0,-1 0-1,1 0 1,0 0 0,0 0 0,-1 0 0,1 1-1,0-1 1,0 0 0,0 0 0,0 1 0,-1-1 0,1 0-1,0 0 1,0 1 0,0-1 0,0 0 0,0 0-1,0 1 1,3 26 4616,19 40-1318,8 0-1737,41 69 0,-45-90-1384,12 14-99,-28-46-225,0-1 0,-2 1 1,0 0-1,0 1 0,-1 0 1,5 18-1,-3-4-3,21 42 0,-16-40 0,11 37 0,-23-63 0,0 1 0,0-1 0,1 1 0,0-1 0,0 0 0,0 0 0,0 0 0,1 0 0,5 5 0,-9-10-40,1 0 1,-1 1-1,0-1 0,1 0 0,-1 1 1,0-1-1,1 1 0,-1-1 1,0 1-1,0-1 0,0 0 0,1 1 1,-1-1-1,0 1 0,0-1 1,0 1-1,0-1 0,0 1 0,0-1 1,0 1-1,0-1 0,0 1 1,0-1-1,0 1 0,0-1 0,0 1 1,0-1-1,0 1 0,-1-1 1,1 1-1,0-1 0,0 1 0,-1-1 1,1 0-1,0 1 0,-1-1 1,1 1-1,0-1 0,-1 0 0,1 1 1,0-1-1,-1 0 0,1 1 1,-1-1-1,1 0 0,-1 0 0,1 0 1,-1 1-1,1-1 0,0 0 1,-1 0-1,1 0 0,-1 0 0,1 0 1,-1 0-1,1 0 0,-1 0 1,1 0-1,-1 0 0,1 0 0,-2 0 1,-2-2-773,0 0 0,0-1 0,0 1 1,0-1-1,1 1 0,-1-1 0,1 0 0,-1-1 1,1 1-1,0-1 0,1 1 0,-1-1 0,0 0 0,1 0 1,0 0-1,0 0 0,0 0 0,1-1 0,-1 1 1,1 0-1,0-1 0,0 1 0,1-1 0,-1-9 1,1 11 480,0 1 1,1-1 0,-1 0 0,1 1 0,0-1-1,0 0 1,0 1 0,0-1 0,0 1 0,0-1-1,1 1 1,-1-1 0,1 1 0,-1 0-1,1 0 1,0 0 0,0 0 0,3-2 0,21-19-2054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61 560,'8'0'806,"1"0"-22,-1 0-1,1 0 1,0 0 0,-1-1-1,1-1 1,0 1-1,-1-2 1,1 1 0,9-5-1,-8 3-625,-9 3-37,0 1 0,0 0-1,-1 0 1,1-1 0,0 1 0,-1 0 0,1-1 0,0 1-1,-1-1 1,1 1 0,-1-1 0,1 1 0,-1-1 0,1 1-1,-1-1 1,1 1 0,-1-1 0,1 0 0,-1 1-1,0-1 1,1 0 0,-1 1 0,0-1 0,0 0 0,1 0-1,-1 1 1,0-1 0,0 0 0,0 0 0,0 1 0,0-1-1,0 0 1,0 0 0,0 1 0,0-1 0,-1-1 0,1 1-40,0 0 0,0 1 1,0-1-1,0 0 0,0 1 0,0-1 1,0 0-1,-1 1 0,1-1 1,0 0-1,0 1 0,-1-1 1,1 0-1,0 1 0,-1-1 0,1 1 1,-1-1-1,1 1 0,-1-1 1,1 1-1,-1-1 0,1 1 1,-1-1-1,1 1 0,-1-1 1,1 1-1,-1 0 0,0-1 0,1 1 1,-1 0-1,0 0 0,1 0 1,-1-1-1,0 1 0,0 0 1,1 0-1,-1 0 0,0 0 0,1 0 1,-1 0-1,0 0 0,1 1 1,-1-1-1,0 0 0,0 0 1,1 0-1,-1 1 0,1-1 1,-1 0-1,0 1 0,1-1 0,-1 1 1,0 0-1,-12 7 1066,11-7-943,-1 1 1,0-1-1,0 1 1,1-1-1,-1 0 1,0 0-1,0 0 0,0 0 1,0 0-1,0-1 1,-1 0-1,1 1 0,0-1 1,0 0-1,-4-1 1,-23 2 305,1 2 1,-1 1-1,1 2 1,-37 10-1,-114 46 1224,179-61-1727,-105 49 1059,37-15-605,59-30-401,1 0 1,-1 1 0,1 0 0,-11 11 0,-28 17 137,22-18-121,1 1 0,0 2 0,2 1 0,0 0 0,1 2 0,-36 47 0,42-51-59,12-13-13,-1 0-1,1 0 1,0 0-1,0 0 1,1 0-1,-1 1 1,1 0-1,0 0 1,1 0-1,-1 0 1,1 0-1,1 0 1,-3 12-1,4-10 1,-1 0-1,2 0 0,-1 0 1,1 1-1,0-1 1,0 0-1,1 0 0,1 0 1,-1-1-1,1 1 0,0 0 1,7 10-1,-2-5-4,2 0 0,0-1 0,0 0 0,1 0 0,0-1 1,18 13-1,3-1-49,51 29 1,80 24-143,-112-57 63,0-2-1,65 12 1,-86-23 91,1-2 0,45 0 0,15 4 41,4-17 32,-30-5 144,-55 12-67,0-1 1,0 0-1,0 0 1,0-1-1,-1-1 1,1 1-1,-1-1 1,0-1-1,-1 0 1,1 0-1,-1-1 1,9-9-1,6-3 220,-19 17-282,-1-1 0,0 1 0,0 0-1,0-1 1,0 0 0,0 0 0,2-4 0,17-20 261,-18 23-257,0-1 0,0 1 0,-1-1 0,1 0 0,-1 0 0,0 0 0,0 0 0,-1-1 0,1 1 0,-1-1 0,-1 1 0,1-1 0,-1 0 0,0 0 0,1-9 0,-4-12-11,-1 0 0,-2-1 0,-1 2 0,0-1 1,-18-43-1,6 20-24,11 29-20,-1 1 0,-2 0 0,0 1 0,-15-22 0,-56-67 0,70 94 0,0 2 0,-1-1 0,-1 1 0,0 1 0,-1 1 0,-23-15 0,-27-21 0,54 39-86,1 0-1,-2 0 1,1 1-1,0 0 1,-1 1-1,0 1 1,-1-1-1,1 2 1,-1-1-1,1 2 1,-1 0-1,0 0 1,-20 0-1,-8 3-2959,0 2-1,-68 12 1,66-8-434,27-4 2070,0 1 0,0 0 0,0 1 0,0 0 1,1 1-1,0 1 0,0 0 0,0 1 0,1 1 0,0 0 0,-11 11 0,-12 7-480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782 126 156,'1'0'137,"0"0"1,0 0-1,-1-1 0,1 1 1,0-1-1,-1 1 0,1 0 1,-1-1-1,1 1 0,-1-1 1,1 1-1,-1-1 1,1 0-1,-1 1 0,1-1 1,-1 1-1,1-1 0,-1 0 1,0 1-1,0-1 0,1 0 1,-1 0-1,0 1 0,0-1 1,0 0-1,0 1 0,1-1 1,-1 0-1,-1-1 0,1 1 135,-1-1-1,1 1 0,-1 0 1,0-1-1,0 1 1,0 0-1,0 0 0,0-1 1,0 1-1,0 0 0,0 0 1,-1 0-1,-1-1 0,-8-4 1599,0 0 0,-21-9-1,26 13-1378,-19-7 1575,0 1 0,-40-7 0,-10-2 656,60 14-2386,0 0-1,-1 1 0,1 0 0,-1 1 0,1 1 0,-1 0 1,0 1-1,1 1 0,-1 1 0,1 0 0,-20 7 0,3 1 20,2 2 0,0 1 1,0 1-1,-36 25 0,55-32-285,0 0 1,0 1 0,1 0-1,0 0 1,0 1-1,1 1 1,0 0 0,1 0-1,0 0 1,1 1-1,-7 16 1,10-20-58,1 0-1,1 1 1,-1-1-1,1 1 1,1-1 0,0 1-1,0 0 1,0 0-1,1-1 1,1 1 0,-1 0-1,1 0 1,1-1-1,0 1 1,0-1 0,0 1-1,1-1 1,6 12-1,-5-13-10,0 0-1,0 0 0,0-1 1,1 0-1,0 0 0,0 0 1,0 0-1,1-1 0,0 0 1,0 0-1,0 0 0,1-1 1,-1 0-1,1 0 0,0-1 1,0 0-1,13 4 0,-7-4 3,1-1 0,-1 0 0,1-1-1,-1-1 1,1 0 0,-1 0 0,1-2-1,-1 0 1,20-5 0,-2-1 0,-2 0 0,1-3 1,-2 0-1,1-2 0,-2-1 0,1-1 1,-2-1-1,0-2 0,35-31 0,-20 15 11,-28 24 9,0-1-1,-1 0 0,19-22 0,-22 21 78,0 0-1,1 1 1,0 0-1,1 1 1,0 0-1,0 1 1,1 0-1,25-13 1,-26 16 33,4-2 113,-15 7-231,1 1 1,-1-1-1,0 1 1,0 0-1,1-1 1,-1 1-1,0-1 1,0 1-1,0-1 0,0 1 1,0-1-1,0 1 1,0-1-1,0 1 1,0-1-1,0 1 1,0-1-1,0 1 0,0-1 1,0 1-1,0-1 1,0 1-1,0 0 1,-1-1-1,1 1 1,0-1-1,0 1 0,-1-1 1,1 0-1,-5-14 644,6 14-656,-1 1-1,0-1 1,0 1 0,0-1-1,0 1 1,-1-1 0,1 1 0,0-1-1,0 1 1,0-1 0,0 1-1,0 0 1,-1-1 0,1 1-1,0-1 1,0 1 0,-1-1 0,1 1-1,0 0 1,0-1 0,-1 1-1,1 0 1,-1-1 0,1 1 0,0 0-1,-1-1 1,1 1 0,-1 0-1,1 0 1,0 0 0,-1-1-1,1 1 1,-1 0 0,1 0 0,-1 0-1,0 0 1,0 0-4,1 0 0,0-1 0,-1 1 0,1 0 0,-1 0 0,1 0 0,-1 0 0,1 0 0,0 0 0,-1 0 0,1 0 0,-1 0 0,1 0 0,-1 0 0,1 1 0,0-1 0,-1 0 0,1 0 0,-1 0 0,1 0 0,0 1 0,-1-1 0,1 0 0,-1 0 0,1 1 0,0-1 0,0 0 0,-1 1 0,1-1 0,0 0 0,-1 1 0,1-1 0,0 0 0,0 1 0,0-1 0,-1 1 0,1-1 0,0 0 0,0 1 0,0-1 0,0 1 0,0-1 0,0 1 0,0-1 0,0 0 0,0 1 0,0-1 0,0 1 0,0-1 0,0 1 0,0-1 0,0 0 0,1 1 0,-1-1 0,0 1 0,0 39 0,-1-8 0,1 0 0,2 0 0,10 53 0,-7-58 0,-2 0 0,-1 1 0,-1 38 0,3 33 0,17 150 0,-18-25 0,-4-128 0,1-89 0,1 1 0,0-1 0,0 1 0,1-1 0,0 0 0,0 1 0,1-1 0,0-1 0,0 1 0,6 10 0,-8-17-19,-1 1-1,0-1 1,0 0-1,0 0 1,1 1 0,-1-1-1,0 0 1,0 0-1,0 1 1,0-1-1,0 0 1,1 1 0,-1-1-1,0 0 1,0 1-1,0-1 1,0 0-1,0 1 1,0-1 0,0 0-1,0 1 1,0-1-1,0 0 1,0 1 0,0-1-1,-1 0 1,1 1-1,0-1 1,0 0-1,0 0 1,0 1 0,0-1-1,-1 0 1,1 1-1,0-1 1,0 0 0,-14 2-1514,-13-9-2760,17 1 1770,-1 0 1,1-1-1,1-1 0,-15-13 0,22 19 1871,0-1 0,0 1 0,0-1 0,0 0 0,0 1 0,1-1 0,-1 0 0,1 0 0,-2-6 0,2 8 428,1-1 1,0 1 0,0-1-1,0 1 1,0-1-1,0 0 1,0 1-1,0-1 1,1 1 0,-1-1-1,1 1 1,-1-1-1,1 1 1,-1-1-1,1 1 1,0-1 0,-1 1-1,1 0 1,0-1-1,2-1 1,20-18-1838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63 560,'11'-7'1546,"1"1"0,-1 1-1,1 0 1,0 0 0,0 1 0,0 1-1,1 0 1,19-2 0,18-3 1028,-11 1-1449,35 3 138,0 3 1,0 4-1,132 21 1,-196-22-1066,0-1 1,0 2 0,0-1-1,0 1 1,-1 1 0,0 0-1,1 0 1,-2 1 0,13 8-1,-17-10-55,-1-1 0,0 1 0,-1 0 0,1 0-1,0 1 1,-1-1 0,0 0 0,0 1 0,0 0-1,0-1 1,0 1 0,-1 0 0,1 0 0,-1 0 0,0 0-1,-1 0 1,1 0 0,-1 0 0,1 0 0,-1 0 0,-1 1-1,1-1 1,0 0 0,-1 0 0,-1 6 0,0-5-7,0 0 0,0 0 0,0-1-1,0 1 1,-1-1 0,0 1 0,0-1 0,0 0 0,0 0 0,-1 0 0,0 0 0,-7 6 0,-19 21 724,15-14-617,0 0 0,0-1 0,-2 0 0,-23 16 0,24-18-243,1 1 0,0 1 0,1 0 0,-13 21 0,15-22 0,10-13 0,1 0 0,-1 0 0,1 1 0,-1-1 0,1 0 0,0 1 0,0-1 0,0 1 0,0-1 0,0 1 0,0-1 0,1 1 0,-1 0 0,1-1 0,0 1 0,0 0 0,0-1 0,0 1 0,0 0 0,1-1 0,-1 1 0,2 3 0,-1-4 0,0 0 0,1 0 0,-1 0 0,1 0 0,0 0 0,-1 0 0,1 0 0,0 0 0,0-1 0,0 1 0,0-1 0,1 1 0,-1-1 0,0 0 0,1 0 0,-1 0 0,1 0 0,-1 0 0,1-1 0,-1 1 0,1-1 0,-1 0 0,4 1 0,77 2 0,145-13 0,-207 7-436,0 0 0,22-6 0,38-19-5153,-70 22 3462,-1 0 0,0 0 0,11-10 0,-11 8 183,3-8-2067,-13 16 3833,0-1 0,0 1 0,0-1 0,0 1-1,0-1 1,0 1 0,0-1 0,0 1 0,0-1 0,0 1 0,0-1 0,0 1-1,0-1 1,-1 1 0,1-1 0,0 1 0,0-1 0,-1 1 0,1-1 0,0 1 0,-1 0-1,1-1 1,-1 0 0,-2-1-278,1 0 0,-1 1 0,0-1-1,0 1 1,0-1 0,0 1 0,0 0 0,-1 0 0,1 1-1,-4-2 1,-39-5-1478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682 100 220,'-7'-6'1167,"0"0"0,-1 0 0,1 1-1,-1-1 1,0 2 0,0-1 0,0 1 0,-1 1 0,0-1 0,1 1-1,-1 1 1,0 0 0,-10-1 0,-3-1 26,0 2 0,0 1-1,0 1 1,-30 3 0,26 1-770,1 0 0,0 2 1,0 1-1,0 1 0,1 1 0,-24 12 0,31-12-302,-1 1-1,1 1 0,1 0 0,0 1 0,1 1 1,0 0-1,1 1 0,-15 19 0,23-23-60,0 0 0,0 0 0,-7 20 0,-9 16 34,21-43-89,-1-1-1,1 1 0,0-1 1,0 1-1,0 0 0,0 0 1,1-1-1,-1 1 0,1 0 1,0 0-1,0 0 0,0 0 1,0 0-1,0-1 0,0 1 1,1 0-1,-1 0 0,1 0 1,0-1-1,0 1 0,0 0 1,0-1-1,1 1 0,-1-1 1,1 1-1,-1-1 0,1 0 1,0 1-1,0-1 0,0 0 1,0 0-1,0 0 0,0-1 1,1 1-1,-1-1 0,1 1 1,-1-1-1,1 0 0,-1 1 1,1-1-1,0-1 0,0 1 1,-1 0-1,1-1 0,4 1 1,10-2 25,1-1-1,-1 0 1,1-1 0,-1-1-1,0-1 1,0-1 0,-1 0-1,17-9 1,126-77 40,-135 77-64,4-5 156,0-1 0,-2-1 0,0-1-1,-1-2 1,-2 0 0,36-50 0,-56 71 72,0 0 0,0-1 0,-1 1 0,1-1 0,-1 1-1,0-1 1,-1 0 0,1 0 0,-1 1 0,0-1 0,1-9 0,-2 12 106,-2 10 229,-11 6-510,0 1 1,2 1 0,-1 0-1,2 1 1,0 0 0,1 0-1,-12 36 1,8-11-60,2 1 0,2 1 0,1-1 0,3 1 0,0 59 0,5 517 0,0-616 0,0-1 0,1 1 0,-1-1 0,1 1 0,0-1 0,0 0 0,0 1 0,0-1 0,1 0 0,-1 0 0,4 5 0,4 11 0,-8-17-98,0-1 0,0 1 0,-1-1 0,1 1 0,-1 0 0,1-1 0,-1 1 0,0 0 0,0-1 0,0 1 0,0 0 0,0-1 0,0 1 0,0 0 0,0-1 0,-1 1 0,1 0 0,0-1 0,-2 4 0,2-5-34,-1 0 0,1 1 0,0-1 0,-1 0 0,1 1 0,0-1 0,-1 0 0,1 0 0,0 1 0,-1-1 0,1 0 0,-1 0 0,1 0 0,0 1 0,-1-1 0,1 0 0,-1 0 0,1 0 0,0 0 0,-1 0 1,1 0-1,-1 0 0,1 0 0,-1 0 0,0 0 0,-15-11-4594,-18-31-8759,34 41 13254,-1 0 1,1 1 0,-1-1-1,1 0 1,-1 0 0,1 1-1,-1-1 1,0 0-1,1 1 1,-1-1 0,0 0-1,1 1 1,-1-1 0,0 1-1,0-1 1,0 1 0,0 0-1,0-1 1,-1 1-1,-4-3-880,6 2 1047,0 1-1,0 0 0,0 0 0,0-1 1,0 1-1,0 0 0,0-1 0,1 1 1,-1 0-1,0 0 0,0-1 1,0 1-1,0 0 0,0 0 0,1-1 1,-1 1-1,0 0 0,0 0 0,0-1 1,1 1-1,-1 0 0,0 0 0,0 0 1,0 0-1,1-1 0,-1 1 1,0 0-1,1 0 0,-1 0 0,0 0 1,0 0-1,1 0 0,0 0 0,-1 0 64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88 1764,'0'0'503,"-1"-1"1,1 0-1,-2 0 1007,1 0-1007,1 1 0,-1-1 1,1 1-1,-1-1 0,0 1 1,1-1-1,-1 1 0,0 0 0,0 0 1,1-1-1,-1 1 0,0 0 1,0 0-1,1 0 0,-1 0 0,0 0 1,-1 0-1,-5-3 3321,18-1-2211,129-28 3235,75 7-3272,-152 18-1311,-46 4-96,1 0 0,-1 2 0,1 0 0,-1 1 0,1 1 0,0 0 0,24 6 0,-35-5 44,0 0-1,0 0 1,-1 1 0,1 0-1,8 6 1,-14-9-183,0 1 0,0-1 1,0 1-1,0 0 0,0 0 0,0-1 0,-1 1 1,1 0-1,0 0 0,-1 0 0,1 0 0,-1 0 1,1 0-1,-1 0 0,1 0 0,-1 0 0,1 0 0,-1 0 1,0 0-1,0 0 0,0 0 0,0 0 0,0 0 1,0 0-1,0 1 0,0-1 0,0 0 0,0 0 1,0 0-1,-1 0 0,1 0 0,0 0 0,-1 0 0,1 0 1,-1 0-1,1 0 0,-1 0 0,0 0 0,1 0 1,-1 0-1,0-1 0,0 1 0,1 0 0,-1 0 1,0-1-1,0 1 0,-1 0 0,-19 19 319,-106 93 344,116-104-688,0 1 0,0 0 0,2 0 0,-1 1 0,-11 16 0,17-20-19,0-1 0,1 1-1,-1 0 1,1 0 0,0 0 0,1 1 0,0-1 0,0 1 0,1-1-1,0 1 1,-1 10 0,3-15-5,-1 0-1,0 1 0,1-1 1,0 0-1,0 0 1,0 0-1,0 1 0,1-1 1,-1 0-1,1 0 1,-1-1-1,1 1 0,0 0 1,0-1-1,1 1 1,-1-1-1,0 1 0,6 3 1,5 3-95,1 0-1,26 12 1,-13-6 48,9 2 50,0-2 0,63 19 1,-19-8 420,-68-22-138,17 10 420,-28-14-627,0 1 0,0 0 0,0 0 1,0 0-1,0 0 0,-1 0 0,1 0 0,0 0 1,0 0-1,-1 0 0,1 0 0,-1 1 0,1-1 1,-1 0-1,0 0 0,1 1 0,-1-1 0,0 0 1,0 0-1,0 3 0,0-3-59,0 0 0,-1 0 0,1-1 1,0 1-1,0 0 0,-1 0 0,1 0 0,-1-1 0,1 1 0,-1 0 0,1-1 1,-1 1-1,1 0 0,-1-1 0,0 1 0,1-1 0,-1 1 0,0-1 1,0 1-1,1-1 0,-1 1 0,-1 0 0,-24 8-5,14-4 6,-27 8-14,-2-1 0,0-3 0,-64 8 1,67-11-95,-17 1-2533,-82 2 0,107-9-779,0-2 1,-36-6 0,58 7 2370,1-1 0,-1 1 0,1-1 1,0-1-1,0 1 0,0-1 0,0 0 0,0-1 1,0 0-1,1 0 0,0 0 0,0-1 1,-8-7-1,-9-10-1042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0 20,'11'1'5612,"-18"1"-4536,-1 0 1,1-1-1,0 0 1,-1 0 0,1 0-1,-1-1 1,-10-1-1,5 0-1068,-26-1 1683,32 1-1368,-1 0 0,1 1 0,0 0 0,-1 1-1,-11 1 1,16-1-258,-29 4 1293,-55 19 0,-80 41 2961,150-57-3873,1 1 0,-21 14 0,-9 6 184,24-15-446,0 0 1,1 2-1,1 1 0,1 0 1,0 1-1,1 1 0,-27 38 1,40-49-169,0-1 1,1 1-1,0 0 1,0 1 0,0-1-1,1 1 1,1-1 0,-1 1-1,1 0 1,1 0-1,0 0 1,0 0 0,1 0-1,0 0 1,1 13 0,7 15 23,-6-21-30,1-1 0,0 0 1,1 1-1,1-2 0,1 1 0,0 0 0,8 13 0,45 57 17,-49-72-20,0 0-1,1-1 0,0-1 0,1 0 0,15 10 1,-4-2 0,12 8 26,1-2 0,56 29 0,-91-53-31,14 6 24,0-1 0,0 0 0,0-1 0,1 0 0,19 2 0,87 9 205,-87-12-142,8-2 100,0-3 0,0-1 0,42-7 1,-49 5-47,6-3 250,75-22 0,-97 23-274,-2 0 45,1-2 0,-2 0 0,27-16 0,-23 12 9,37-16 0,-39 22-69,-2-2-1,31-16 0,-44 22-91,1-1 0,-1 0 0,0 0 0,-1 0 0,1-1 0,-1 1 0,1-1 0,-1 0-1,0 0 1,0 0 0,-1 0 0,1-1 0,-1 1 0,0-1 0,3-7 0,11-41-12,-12 41 0,1-1 0,-1 1 0,-1-1 0,-1 0 0,1 0 0,-2 0 0,0 0 0,-1 0 0,-1-22 0,-5 3 0,0 1 0,-2 1 0,-2-1 0,-1 1 0,-1 1 0,-24-44 0,18 42 0,12 18 0,-1-1 0,-1 1 0,0 1 0,-1 0 0,0 0 0,-1 0 0,-1 1 0,-15-13 0,-2 6 0,0 2 0,-1 0 0,-1 2 0,-32-10 0,11 8-299,-1 3-1,0 2 1,0 2 0,-1 2 0,-85 0-1,-269 33-12851,312-16 8036,45-5 1929,1 3 0,-55 16 1,41-4 989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33 804,'10'-2'816,"1"0"1,0 0-1,16 0 0,30-4 2504,-28 1-2104,0 2 1,1 1 0,37 1-1,42-1 574,-102 1-1718,14-1 157,0 0-1,0 1 1,1 2-1,25 3 1,82 16 704,-84-17-566,-20-1 115,44 8 0,81 19 1482,-130-25-1693,0 0 0,0-1 0,22-1 0,34 6 232,88 13 127,3 1-262,-106-16-190,0-2 0,73-5 0,-39-1-104,136-16 128,-131 7-140,95-13 20,-92 9-50,133-3 1,-196 21-162,-1 0 0,52 13 0,-62-10-265,-19-5-406,-1 0 0,1 0 0,18-1 0,3-8-4576,-56-7-2956,4 7 5971,6 1 331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3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36 868,'0'-1'355,"0"0"-1,0-1 1,0 1 0,-1 0-1,1 0 1,0 0 0,0 0-1,-1 0 1,1-1-1,-1 1 1,1 0 0,-1 0-1,0 0 1,-1-1 0,2 1 188,-1 0 1,0 0 0,1 0-1,-1 0 1,1 0 0,-1 0-1,1 0 1,0 0 0,-1 0-1,1 0 1,0 0 0,0 0-1,-1 0 1,1-2 0,0 2 370,1 2-740,0 0-1,0-1 1,0 1-1,0 0 0,0 0 1,0 0-1,0 0 1,0 0-1,-1 0 0,1 0 1,0 0-1,-1 0 1,1 0-1,0 2 0,-4 48 950,-2 1-1,-14 61 1,-3 17 202,16-83-769,-2-1 1,-2-1-1,-29 82 0,33-108-370,1 0-1,1 0 0,-2 30 1,-3 8 218,7-45-319,1-1-9,-2-1-1,1 1 0,-1-1 1,-9 20-1,10-26-60,0 1 0,0-1-1,1 0 1,-1 0-1,1 1 1,0-1 0,0 1-1,0-1 1,1 1 0,0-1-1,0 1 1,0 7-1,1 3 44,-1-14-52,-1-1-235,0 0 135,0 0-1,-1 0 0,1 0 1,0 0-1,0 0 1,0-1-1,0 1 0,0 0 1,0-1-1,1 1 1,-1 0-1,0-1 0,0 1 1,0-1-1,0 0 1,0 1-1,1-1 0,-1 0 1,0 1-1,0-1 1,1 0-1,-1 0 0,1 0 1,-1 0-1,1 1 1,-1-1-1,1 0 0,-1 0 1,1 0-1,0 0 1,-1-1-1,0-39-3737,2 23 1500,0 13 1968,-1 1-1,1 0 0,0 0 1,1 0-1,-1-1 0,1 1 1,-1 0-1,1 1 1,0-1-1,1 0 0,-1 1 1,1-1-1,2-3 0,-1 2-131,0 0 0,0-1 0,-1 0 0,0 1 0,4-10 0,18-106-5959,-12 79 4709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 1344,'-87'7'10277,"85"-7"-9121,28 0 160,63-2 502,-43 0-552,-1 1 0,53 8-1,-30 2 131,116 15 733,752-11 1664,-525-18-3143,-10-2-401,70-13-153,-469 20-96,353-9 30,-75 2 111,-154 7-18,454-6 540,-156 4-478,-228 3 611,-183 8-512,5-6-292,1 0-1,-1-1 0,26 0 0,-4-1 11,266-1 39,-115-6-21,-105 6 8,-86 2-25,0 2-3,0-2-4,7-2-31,-6 0 32,-1 0 1,1 1-1,-1-1 0,1 0 0,0 0 1,-1 0-1,1 0 0,-1 0 0,1 0 1,-1 1-1,1-1 0,-1-1 0,1 1 1,0 0-1,-1 0 0,1 0 0,-1 0 1,1 0-1,-1 0 0,1-1 0,-1 1 1,1 0-1,-1 0 0,1-1 0,-1 1 1,1 0-1,-1-1 0,1 1 0,-1-1 1,0 1-1,1 0 0,-1-1 0,0 1 1,1-1-1,0 0 0,-1-1-55,0 1-332,0 2 143,-1 1-283,1 0 1,0-1-1,0 1 0,0 0 0,0-1 0,0 1 0,0-1 0,1 1 0,-1 0 1,0-1-1,2 3 0,4-6-636,-17-16-13130,-27 9 9627,15 2 2749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1 780,'0'0'481,"0"1"-1,0 0 1,0-1-1,0 1 1,0 0-1,0 0 1,0 0 0,0-1-1,0 1 1,0 0-1,0-1 1,-1 1-1,1 0 1,0 0 0,0-1-1,-1 1 1,0 1-1,1-2-380,0 0 0,-1 0 0,1 0 0,-1 0 0,1 0 0,0 0 0,-1 0 0,1 0 0,-1 0 0,1 0 0,0 0-1,-1 0 1,1 0 0,-1 0 0,1 1 0,0-1 0,-1 0 0,1 0 0,0 1 0,-1-1 0,1 0 0,0 0 0,-1 1 0,1-1 0,0 0 0,0 1 0,-1-1 0,1 0-1,0 1 1,0-1 0,0 0 0,0 1 0,-1-1 0,1 1 0,0-1 0,0 0 0,0 1 0,0-1 0,0 1 0,0-1 0,0 0 0,0 1 0,0-1 0,0 1 0,0-1-1,0 0 1,0 1 0,1 0 0,-1 0 716,10 7 1393,-6-4-1946,-1-1 0,0 1-1,0-1 1,-1 1-1,1 0 1,-1 0 0,0 0-1,0 0 1,0 0 0,-1 1-1,3 6 1,8 18 591,-9-24-745,0-1 0,0 0 0,0 0-1,1 0 1,0 0 0,0-1 0,0 1 0,0-1 0,1 0 0,8 4 0,52 18 543,-20-8-250,-10-2 7,1-3 0,65 16-1,80 3 407,-50-10-398,-80-15-279,14 2 23,61 13 150,-101-21-265,-19 0-30,0 0-1,0 0 1,0 1 0,1 0 0,-1 0 0,0 0 0,11 4-1,-17-4-10,1 0-1,-1 0 0,1 0 0,-1 0 0,0 0 0,0 0 0,1 1 1,-1-1-1,0 0 0,0 0 0,0 0 0,0 0 0,0 0 0,-1 0 1,1 0-1,0 1 0,0-1 0,-1 0 0,1 0 0,0 0 0,-1 0 1,0 0-1,0 1 0,-29 13 40,-41 14 1,-14 7-2,-86 39-85,-63 34-344,205-94 155,14-7-266,0 0 1,1 0-1,0 2 0,0 0 0,1 0 0,-13 14 0,15-13-657,-1 2-1576,12-12 2608,0-1-1,0 1 1,0-1 0,0 1 0,0-1-1,0 0 1,0 1 0,0-1 0,1 1 0,-1-1-1,0 1 1,0-1 0,0 1 0,0-1-1,1 0 1,-1 1 0,0-1 0,0 1 0,1-1-1,-1 0 1,0 1 0,1-1 0,-1 0 0,0 0-1,1 1 1,-1-1 0,0 0 0,1 0-1,-1 1 1,1-1 0,-1 0 0,0 0 0,1 0-1,0 1-72,-1-1 0,0 1-1,1-1 1,-1 1-1,0-1 1,0 1 0,0-1-1,0 1 1,0-1-1,1 1 1,-1-1 0,0 1-1,0-1 1,0 1-1,0-1 1,0 1 0,0-1-1,-1 1 1,1-1-1,0 1 1,0-1 0,0 1-1,0-1 1,-1 1-1,1-1 1,0 1 0,0-1-1,-1 0 1,1 1-1,0-1 1,-1 1 0,1-1-1,0 0 1,-1 1-1,1-1 1,-1 0 0,1 0-1,-1 1 1,-5 9-3531,6-3 1555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1 580,'1'0'447,"-1"1"-1,1-1 1,0 1-1,0-1 1,-1 1-1,1 0 1,-1-1-1,1 1 1,0 0-1,-1-1 1,1 1-1,-1 0 1,1 0-1,-1-1 1,0 1-1,1 0 1,-1 1-1,-10 3 1160,-1 4 594,9 15 631,1-19-2636,0-1 0,0 1 0,-1-1 0,1 1 1,-1-1-1,0 0 0,-1 0 0,1 0 0,-1 0 0,-3 5 0,-33 36 439,-22 8-224,15-13-221,-1-2 0,-1-1 0,-54 29-1,87-56-150,-119 71 256,-59 39-199,140-90-121,41-24 65,1 1-1,-1 0 1,1 0 0,0 1-1,-19 18 1,29-24-35,-1 0-1,1 0 1,0 0 0,-1 0 0,1 1 0,0-1-1,0 0 1,0 0 0,1 1 0,-1-1 0,1 1-1,-1-1 1,1 1 0,0-1 0,0 1 0,0-1-1,0 1 1,0-1 0,0 1 0,1-1 0,-1 1-1,1-1 1,0 0 0,0 1 0,0-1 0,0 0-1,0 0 1,0 1 0,1-1 0,-1 0 0,1 0-1,-1 0 1,3 1 0,6 8 17,0-1-1,0 0 1,1-1 0,21 15 0,-3-8 8,1-1 1,0-1-1,1-2 1,52 14 0,27 10 16,-43-12-43,85 18 0,-52-16-302,-86-23 56,18 4-60,-31-7 228,0 0 1,-1 0-1,1 1 0,0-1 1,0 0-1,0 1 0,0-1 1,-1 0-1,1 1 1,0-1-1,0 1 0,-1-1 1,1 1-1,0 0 0,-1-1 1,1 1-1,-1 0 1,1-1-1,-1 1 0,1 0 1,-1 0-1,1-1 0,-1 1 1,0 0-1,1 1 1,-1-2-25,-1 1 1,1 0 0,-1-1 0,1 1-1,-1-1 1,1 0 0,-1 1-1,1-1 1,-1 1 0,1-1 0,-1 0-1,1 1 1,-1-1 0,0 0 0,1 0-1,-1 1 1,0-1 0,1 0 0,-1 0-1,0 0 1,1 0 0,-1 0 0,0 0-1,1 0 1,-1 0 0,0 0 0,1 0-1,-1 0 1,0 0 0,0-1-1,-3 1-596,-11-16-9426,7 3 8328,16-1 261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 1320,'-4'2'674,"-1"-1"-1,1 1 1,-1-1-1,1 0 1,-1 0 0,1 0-1,-9 0 1,-19 3 2591,-48 17 824,32-10-1823,-77 30-1,119-39-2180,1 1 0,0 1 1,1-1-1,-1 1 0,0-1 0,-4 6 0,-16 13 208,-6 1 17,0 2 0,2 1 0,-42 48 0,66-69-284,1 1 0,0-1-1,1 1 1,-1 0 0,1 1-1,0-1 1,1 0 0,-1 1-1,1-1 1,1 1 0,-2 8-1,1 6 40,0 0-1,2 26 1,1-18-25,-1-24-26,1 0-1,0 1 1,0-1-1,1 0 1,0 0-1,0 1 1,0-1-1,0 0 1,1-1-1,5 8 1,8 17 37,-15-27-50,1 1-1,-1-1 0,1 0 0,0 0 1,0 0-1,0 0 0,0 0 0,0-1 1,0 1-1,0 0 0,1-1 0,-1 0 1,0 1-1,1-1 0,0 0 0,4 1 1,46 9-58,-39-9 51,24 3 201,0-1 1,0-2-1,1-2 1,-1-1-1,0-3 1,0 0-1,-1-3 1,1-1-1,-1-1 1,45-19-1,-66 22 66,0-1 0,0-1 0,-1-1 0,0 0 0,-1-1 0,0 0 0,0-1 0,-1 0 0,-1-2 0,1 1 0,17-26 0,-28 34-184,1 0 0,-1-1 0,0 0-1,0 1 1,0-1 0,-1 0 0,1 0 0,-1 0-1,0 0 1,-1 0 0,1 0 0,-1 0 0,0 0 0,-1 0-1,1-1 1,-2-4 0,-1-5 93,0 0 0,-1 1 0,-1-1 0,-7-15 0,7 19-124,-1 0-1,0 0 1,-1 1-1,0-1 0,-1 1 1,0 1-1,0 0 1,-1 0-1,-1 0 1,1 1-1,-1 1 0,0-1 1,-1 2-1,0 0 1,-18-8-1,12 7-266,-1 1 1,0 0-1,0 2 0,-1 0 0,-29-2 0,-97 3-4497,103 3 2164,-23 4-3094,60-3 4296,0 0 1,0 0-1,1 0 1,-1 1-1,-8 4 0,13-6 1089,0 1-1,-1 0 0,1 0 0,0 0 0,-1 0 1,1 0-1,0 0 0,0 0 0,0 0 0,0 0 1,0 0-1,0 0 0,0 0 0,0 0 0,0 1 1,0 1-303,0 5-1285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1352,'1'1'188,"-1"-1"-1,1 1 1,0 0-1,-1 0 1,1-1-1,0 1 1,-1 0-1,1 0 1,-1 0-1,1 0 1,-1 0-1,0 0 1,1 0 0,-1 0-1,0 0 1,0 0-1,0 0 1,0 0-1,0 0 1,0 0-1,0 0 1,0 0-1,0 0 1,0 0-1,0 0 1,-1 0-1,1 0 1,0 0-1,-1 0 1,1 0-1,-1 0 1,1 0 0,-1 0-1,0 0 1,1 0-1,-1-1 1,0 1-1,1 0 1,-1 0-1,0-1 1,-1 2-1,-8 10 1049,-1 3 280,-17 25 523,-34 62 1,28-52-2179,27-34-60,6-13 136,0 0-1,-1-1 1,1 1 0,0 0 0,-1-1-1,0 1 1,0-1 0,0 1 0,0-1 0,0 0-1,-3 2 1,-22 29-1124,24-28 447,-1 0 0,1-1 0,-1 1-1,0-1 1,0 0 0,0 0 0,-6 4-1,9-8 551,1 0 0,-1 0 0,0 1 0,0-1 0,1 1 0,-1-1-1,0 1 1,1-1 0,-1 1 0,0-1 0,1 1 0,-1 0-1,1-1 1,-1 1 0,1 0 0,0-1 0,-1 1 0,1 0 0,-1 0-1,1-1 1,0 1 0,0 0 0,0 0 0,-1 0 0,1-1 0,0 1-1,0 0 1,0 0 0,0 0 0,0 1 0,0 5-1369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 1128,'-28'-6'10233,"21"10"-9354,0 1-1,0 0 1,1 0-1,-11 10 1,12-10-645,0 1 1,1 0-1,-1 0 1,2 1 0,-1-1-1,1 1 1,-1 0-1,2-1 1,-3 10 0,4-13-212,1 0 0,-1 0 1,1 0-1,0 1 1,0-1-1,1 0 0,-1 0 1,1 0-1,-1 0 0,1 0 1,0 0-1,0 0 0,2 3 1,21 39 64,-18-36-83,57 91-27,-60-95 23,1-1-1,0 1 0,-1 0 1,2-1-1,3 4 0,16 16 10,-20-18-6,1 0 0,0-1 0,0 1 0,1-2 0,-1 1 0,1 0 0,7 3 0,14 12 1,-24-18-1,1 0-1,-1 0 1,1-1 0,0 1-1,-1-1 1,1 0 0,0 0-1,0 0 1,0 0 0,0 0 0,0-1-1,0 0 1,0 0 0,5-1-1,53-7 47,-48 3-40,0 0-1,0-1 1,-1 0-1,18-12 0,10-4-2,-32 18-4,0-1 0,-1 0-1,1 0 1,-1 0 0,0-1 0,0 0 0,-1-1 0,0 0 0,0 0 0,0-1 0,-1 1 0,0-1 0,-1-1 0,0 1 0,0-1 0,-1 0-1,5-12 1,-6 10 79,0-1 0,0 1-1,-1-1 1,0 0-1,-1-15 1,-1 24-49,1 1 0,-1 0 1,1-1-1,-1 1 0,1 0 1,0-1-1,-1 1 0,1 0 0,0 0 1,1 0-1,-1 0 0,0-1 1,1 2-1,-1-1 0,1 0 0,-1 0 1,4-2-1,8-12 175,-12 14-167,0 1 0,0-1 0,0 1 0,0-1 0,-1 0 0,1 1 0,-1-1 0,1 0 0,-1 0 0,0 1 0,1-1 0,-1 0 0,0 0 0,0 1 0,0-1 0,-1 0 0,1 0 0,0 0 0,-1 1 0,1-1 0,-1 0 0,1 1 0,-1-1 1,0 0-1,-1-1 0,-1-1 161,0 1 1,0-1 0,0 1 0,0 0 0,-1 0 0,1 0 0,-1 1 0,-7-4-1,11 5-182,0 1-1,0 0 0,-1 0 1,1-1-1,0 1 0,0 0 1,-1 0-1,1 0 0,0-1 0,-1 1 1,1 0-1,0 0 0,-1 0 1,1 0-1,0 0 0,-1 0 1,1 0-1,0 0 0,-1 0 0,1 0 1,0 0-1,-1 0 0,1 0 1,0 0-1,-1 0 0,1 0 0,0 0 1,-1 0-1,1 0 0,0 0 1,-1 0-1,1 1 0,0-1 1,-1 14 906,2 3-646,-3-5-128,1 0 0,-2 0 0,0 0 0,0 0 0,-6 13 0,-10 39 249,-41 270 70,55-260-389,5-58-106,-1-1 0,0 1 0,-1-1-1,-5 20 1,-2-10-226,6-18-230,0 0 0,1 0-1,0 0 1,0 0-1,1 0 1,-1 10 0,2-17 116,-1 0 1,0 1-1,0-1 1,1 0-1,-1 0 1,0 0-1,0 0 1,1 0-1,-1 0 1,0 0-1,0 0 1,0 0-1,1 0 0,-1 0 1,0-1-1,1 1 1,-1 0-1,0 0 1,0-1-1,1 1 1,-1-1-1,0 1 1,1 0-1,-1-1 1,1 1-1,-2-2 1,-1 1-487,2 0 483,0 0-1,-1 0 1,1 0-1,0-1 1,0 1-1,0 0 1,0 0-1,0-1 0,1 1 1,-1-1-1,0 1 1,1-1-1,-1 1 1,1-1-1,-1 1 1,1-1-1,0 0 0,-1 1 1,1-1-1,0 1 1,0-1-1,0 0 1,0 1-1,1-1 1,-1 1-1,0-1 0,1-2 1,10-10-1356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78 788,'1'3'9729,"-1"-3"-9527,-2 2 196,1-1-1,0 0 0,0 1 1,0-1-1,0 1 0,0-1 1,0 1-1,0 0 0,0-1 1,1 1-1,-1 0 1,1-1-1,-1 1 0,1 0 1,-1 0-1,1-1 0,0 5 1,0 144 5914,0 76-4594,-13-153-1421,14-72-292,-1 0 0,0 0 0,0 0 0,0 0 0,0 0-1,0 0 1,0 0 0,0 0 0,0 0 0,0 1 0,-1-1 0,1 0 0,0 0 0,-1 0-1,1 0 1,-1 0 0,1 0 0,-1 0 0,1-1 0,-1 1 0,0 0 0,1 0 0,-1 0-1,0 0 1,0-1 0,-1 2 0,2-2-1,-1 0-1,1 0 1,0 1 0,-1-1 0,1 0-1,0 0 1,0 0 0,-1 1-1,1-1 1,0 0 0,0 0 0,-1 1-1,1-1 1,0 0 0,0 0-1,0 1 1,0-1 0,-1 0 0,1 1-1,0-1 1,0 0 0,0 1-1,0-1 1,0 0 0,0 1 0,0-1-1,0 0 1,0 1 0,0-1-1,0 1 1,-1 4 48,-10-4-24,7-1-9,0 0 0,0 0 0,1-1-1,-1 1 1,0-1 0,0 0 0,1 0-1,-1-1 1,1 1 0,-1-1 0,1 0 0,-1 0-1,1 0 1,0 0 0,0 0 0,0-1-1,0 1 1,0-1 0,1 0 0,-1 0-1,1 0 1,0 0 0,0 0 0,0-1-1,0 1 1,1-1 0,-3-6 0,1 2 10,1 0 0,0 0 1,1 0-1,0-1 0,0 1 1,1-1-1,0 1 0,0 0 1,1-1-1,0 1 0,4-16 1,-1 13 7,-1-1 0,0 1 0,-1-1-1,-1 0 1,1-15 0,-1 22-27,-1 1-1,1-1 1,0 0-1,0 1 1,1 0-1,-1-1 1,1 1-1,0 0 1,0 0-1,1 0 1,-1 0 0,1 0-1,0 0 1,0 1-1,0 0 1,0-1-1,1 1 1,-1 0-1,5-2 1,3-3-4,1 0 1,0 2 0,0-1 0,0 1-1,18-5 1,84-22-7,1 6 0,162-18 0,-248 42 1,0-2 152,1 1 0,0 1 0,0 2 1,0 2-1,0 0 0,0 2 0,52 12 1,-77-14-112,-1 0 0,1 1 0,-1 0 0,1 0 0,-1 0 0,0 0 0,0 1 0,0-1 0,0 1 0,0 0 0,0 1 0,-1-1 0,0 1 0,1-1 0,-1 1 0,-1 0 0,1 0 0,-1 0 0,5 9 0,-5-6 8,0 0 0,-1 0 0,1-1-1,-1 2 1,-1-1 0,1 0 0,-1 0 0,-1 0-1,1 0 1,-1 0 0,0 0 0,-1 0-1,-2 7 1,-2 12-45,4-19-2,1 0 0,-1 0 0,0-1 0,-1 1 0,1 0 0,-7 10-1,7-13-2,0 0 0,0 1-1,0-1 1,1 1 0,0-1-1,0 1 1,0 5 0,0 9 23,1-19-21,0 0-1,0 0 1,0 0 0,0 0 0,0 1 0,0-1 0,0 0 0,0 0 0,0 0 0,0 0 0,0 1 0,0-1 0,0 0 0,0 0 0,0 0 0,0 1 0,0-1 0,0 0 0,0 0 0,0 0 0,0 0 0,0 0 0,0 1 0,0-1 0,1 0-1,-1 0 1,0 0 0,0 0 0,0 0 0,0 1 0,0-1 0,0 0 0,1 0 0,-1 0 0,0 0 0,0 0 0,0 0 0,0 0 0,1 0 0,-1 0 0,0 0 0,0 0 0,0 0 0,0 0 0,1 0 0,-1 0 0,0 0-1,11-5 8,-6 3-19,1-1 1,-1 0-1,0 0 1,0-1-1,7-5 1,50-43 33,3 4-1,92-53 1,-152 97-24,9-4 0,157-93-3,-135 82-4,1 2 0,72-23-1,-95 36 23,0 1 0,0 0-1,22-1 1,-31 4 11,-1 0 1,1 0-1,0 0 1,0 1-1,0 0 1,0 0-1,-1 0 1,1 0-1,0 1 1,-1 0-1,1 0 1,-1 0-1,7 5 1,-8-4 11,-1 0 0,1 0 1,-1 1-1,0-1 0,0 0 0,-1 1 0,1 0 1,-1-1-1,0 1 0,1 0 0,-2 0 1,1-1-1,0 1 0,-1 6 0,3 3 86,-3-3-55,1 0 0,-1-1 1,-1 1-1,0 0 1,0-1-1,-4 14 1,-1 10 80,-1 49-32,3 95-1,4-130-105,1-32-36,0 0 0,1 0 1,0-1-1,2 1 0,-1-1 0,2 1 1,0-1-1,8 17 0,-12-30-94,-1-1-1,1 1 1,-1-1-1,0 1 1,1 0-1,-1-1 1,0 1-1,1 0 1,-1-1 0,0 1-1,0 0 1,0-1-1,0 1 1,0 0-1,0-1 1,0 1-1,0 0 1,0 0 0,0-1-1,0 1 1,0 0-1,0-1 1,0 1-1,-1 0 1,1-1-1,0 1 1,0 0 0,-1-1-1,1 1 1,-1-1-1,1 1 1,0 0-1,-1-1 1,1 1-1,-1-1 1,1 1 0,-1-1-1,0 0 1,1 1-1,-1-1 1,1 0-1,-1 1 1,0-1-1,1 0 1,-1 1-1,0-1 1,1 0 0,-1 0-1,0 0 1,1 0-1,-1 0 1,0 0-1,0 0 1,1 0-1,-1 0 1,0 0 0,1 0-1,-1 0 1,0-1-1,1 1 1,-1 0-1,0 0 1,1-1-1,-1 1 1,0 0 0,1-1-1,-1 1 1,0-1-1,-3-1-656,1 0 0,-1 1 0,0 0-1,0-1 1,1 2 0,-1-1 0,0 0 0,0 1 0,-7-1-1,-22-2-3997,-62-18-5211,91 20 8145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14 552,'99'-7'9488,"-56"0"-5844,-17 9-2790,-1 1-1,1 1 1,47 15 0,-36-12-248,1-2 1,0-1-1,0-1 1,64-6-1,-26 2-264,353 8 862,-32 0 186,-259-6-955,313-8 953,-116 3 164,-18 1-760,97-11-228,45 11-269,-247 5-131,-202-2-141,0 1 0,0 1 0,-1 0 0,13 4 0,-14-3-16,1-1 0,0 0 0,-1-1 1,11 1-1,20-2 14,-1 2 0,50 9 0,-67-8-12,0-2 1,1 0-1,29-3 1,1 0 12,298-5 48,-282 14-68,-68-7 2,1 0 0,-1 0 0,1 0-1,-1 0 1,1 0 0,-1 0-1,1 0 1,-1 0 0,1 0 0,-1 1-1,1-1 1,-1 0 0,0 0 0,1 0-1,-1 0 1,1 1 0,-1-1 0,1 0-1,-1 0 1,0 1 0,1-1 0,-1 0-1,0 1 1,1-1 0,-1 1 0,0-1-1,0 0 1,1 1 0,-1-1-1,0 1 1,0 0 1,1-1 0,-1 1-1,0-1 1,1 1 0,-1-1 0,0 0-1,1 1 1,-1-1 0,1 1 0,-1-1-1,1 0 1,-1 1 0,0-1 0,1 0-1,0 1 1,-1-1 0,1 0-1,-1 0 1,1 0 0,-1 1 0,1-1-1,-1 0 1,1 0 0,0 0 0,-1 0-1,1 0 1,-1 0 0,1 0 0,0 0-1,25 1 58,0 2 0,29 7-1,26 3-25,-45-10-28,-6-1 16,-1 1 0,41 10-1,-59-11-11,-1 0 0,1-1 1,-1-1-1,1 0 0,15-2 0,11 0 33,189 2 75,-226 21 155,51-40-285,-1 12 29,-41 5-13,-1 1 1,0 1-1,0-1 1,15 3 0,-5-2-4,-16-1-1,-2-4-9,0 4-17,4 3 14,0 0 15,-1 0 0,1 0 0,0-1 0,0 0 0,0 1 0,0-2 1,0 1-1,0 0 0,0-1 0,6 0 0,214 0 379,-210-4-282,-5 1-57,-8 3-38,-1 0 0,0 0 0,0 0 0,0 0 0,1 0 0,-1 0-1,0 0 1,0 0 0,0 0 0,1 0 0,-1 1 0,0-1 0,0 0 0,0 0 0,0 0 0,1 0 0,-1 0-1,0 1 1,0-1 0,0 0 0,0 0 0,0 0 0,0 1 0,1-1 0,-1 0 0,0 0 0,0 0 0,0 1-1,0-1 1,0 0 0,0 0 0,0 1 0,0-1 0,0 0 0,0 0 0,0 0 0,0 1 0,0-1 0,0 0-1,1 0 88,13-9 55,-14 9-144,0-1 0,0 1 0,0 0 0,0 0 0,1 0 0,-1 0 0,0-1 0,0 1 0,0 0-1,1 0 1,-1 0 0,0 0 0,0 0 0,1 0 0,-1 0 0,0 0 0,0 0 0,1 0 0,-1 0 0,0 0 0,0 0-1,1 0 1,-1 0 0,0 0 0,0 0 0,1 0 0,-1 0 0,0 0 0,0 0 0,1 0 0,-1 0 0,0 0 0,0 0 0,0 1-1,1-1 1,-1 0 0,0 0 0,0 0 0,0 0 0,1 1 0,-1-1 0,0 0 0,0 0 0,0 1 0,0-1 0,0 0-1,0 0 1,1 0 0,-1 1 0,0-1 0,0 0 0,0 0 0,0 1 0,0-1 0,-23 9-2573,18-8 1619,0 0 1,0 0-1,1 0 0,-1-1 0,0 0 0,0 0 1,0 0-1,0 0 0,1-1 0,-6-1 0,-23-1-5971,27 4 5098,5-1 1632,1 0 0,-1 0 0,0 1 0,1-1 0,-1 0 0,1 0 0,-1 0 0,1 0 0,-1 0 0,0 0 0,1 0 1,-1 0-1,0 0 0,1 0 0,-1 0 0,1 0 0,-1 0 0,1-1 0,-1 1 0,0 0 0,1 0 0,-1-1 0,1 1 0,-1 0 0,1-1 0,-1 1 1,1-1-1,0 1 0,-1 0 0,1-1 0,-1 1 0,1-1 0,0 1 0,-1-1 0,1 1 0,0-2 0,0-5-1776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1200,'-6'3'1239,"0"-1"0,-1 1-1,1-2 1,-1 1 0,-9 1 0,15-2-1044,1-1 1,0 1-1,-1-1 1,1 0-1,0 1 0,0-1 1,0 1-1,-1-1 1,1 1-1,0 0 1,0-1-1,0 1 1,0-1-1,0 1 0,0-1 1,0 1-1,0-1 1,0 1-1,0-1 1,0 1-1,0-1 1,1 1-1,-1-1 0,0 1 1,0-1-1,0 1 1,1-1-1,0 2 1,2 0 162,1 0 1,0-1 0,0 1-1,0-1 1,0 0 0,0 0 0,0 0-1,0 0 1,7 0 0,4 14 2192,46 5 1115,45 23-479,16-10-2588,96 20-343,-205-50-233,1-1 0,0 0 0,19 0 0,9 2 34,3-1 0,-32-3-18,0 1-1,1 0 0,-1 0 1,0 2-1,0 0 0,0 0 1,23 10-1,-34-12 28,-2 28 430,0-28-495,0 0-1,-1-1 1,1 1 0,0 0 0,0 0-1,-1 0 1,1 0 0,-1-1 0,1 1-1,-1 0 1,1 0 0,-1-1-1,1 1 1,-1 0 0,1-1 0,-1 1-1,0-1 1,1 1 0,-1-1 0,0 1-1,-1 0 1,1-1-1,0 1-1,0-1 1,0 1-1,1-1 1,-1 1 0,0 0-1,0-1 1,1 1-1,-1 0 1,0-1 0,1 1-1,-1 0 1,1 0-1,-1 0 1,1 0 0,-1-1-1,1 1 1,0 0-1,-1 0 1,1 0-1,0 0 1,0 1 0,-1 1 6,1-1 1,0 0-1,-1 1 0,0-1 1,1 0-1,-1 1 1,0-1-1,0 0 1,0 0-1,0 0 1,-1 0-1,1 0 1,0 0-1,-1 0 0,0 0 1,1-1-1,-4 3 1,-38 26 111,17-13-86,0 0-2,-40 21-1,37-23-37,-40 29 1,-43 27-835,99-65 57,0-2 0,0 1 0,-24 3 0,9-3-5558,36-20-856,1-5 4221,-2 14 2057,0-1 0,1 2-1,0-1 1,0 1-1,11-6 1,-14 8 650,33-18-1927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0 1084,'23'7'5314,"-23"-6"-5011,1 0 0,-1 0 1,1 0-1,-1 0 0,0 0 0,0 1 1,0-1-1,1 0 0,-1 0 0,0 0 1,0 0-1,-1 0 0,1 0 0,0 0 1,0 1-1,0-1 0,-1 0 1,0 2-1,-59 35 4208,-32 38-2116,82-68-2185,-1 0 0,0-1-1,0 0 1,-15 6 0,12-6-25,1 1 0,-1 0 1,-13 11-1,-19 15 279,-1-2-1,-2-2 1,-69 31-1,0 1-6,79-43-368,30-15-84,0 0 0,0 1-1,0 0 1,0 1-1,-9 8 1,0 1 1,16-13-6,0-1 0,-1 1 0,1 0 0,0 0 0,1 0 0,-1 0 0,0 0 0,1 0 0,-1 0 1,1 0-1,0 1 0,-2 2 0,2-3 1,0-1-1,-1 1 1,1 0 0,0 0 0,-1-1-1,1 1 1,-1-1 0,0 0 0,0 1-1,-2 0 1,-10 12 30,14-13-31,0-1 1,0 1 0,0 0 0,0 0 0,0-1 0,0 1-1,0 0 1,0 0 0,0 0 0,1-1 0,-1 1-1,0 0 1,1-1 0,-1 1 0,0 0 0,1 0 0,-1-1-1,1 1 1,-1-1 0,1 1 0,-1 0 0,1-1 0,-1 1-1,1-1 1,0 1 0,-1-1 0,2 1 0,8 5 17,0 1-1,0-1 1,1-1 0,0 0-1,0-1 1,20 6 0,27 11 59,221 107-74,-217-90-77,-48-28 87,1-1 0,0 0 0,18 7 0,12-1 87,-28-11-97,0 2 0,31 14 0,-46-18-120,0-1 1,0 0 0,0 0 0,0 0-1,0 0 1,0 0 0,0 0 0,0 0 0,1-1-1,-1 1 1,0-1 0,1 0 0,-1 1 0,0-1-1,1 0 1,-1-1 0,0 1 0,1 0 0,-1-1-1,4 0 1,2-1-809,-8 2 773,1 0 1,0 0 0,0 0 0,-1 0-1,1 0 1,0 0 0,-1 0 0,1 0-1,0 0 1,-1-1 0,1 1 0,-1 0-1,1 0 1,0-1 0,-1 1 0,1 0-1,-1-1 1,1 1 0,-1-1 0,1 1-1,-1-1 1,1 1 0,-1-1 0,1 1-1,-1-1 1,1 1 0,-1-1 0,0 0-1,0 1 1,1-1 0,-1 1 0,0-1-1,0 0 1,0 1 0,1-1 0,-1-1-1,0 1-155,0 0 0,0 0 0,0 0 0,1 0 0,-1 0 0,0 0 0,1 0-1,-1 0 1,1 0 0,-1 0 0,1 0 0,0 0 0,-1 1 0,1-1 0,0 0 0,-1 0 0,1 1-1,0-1 1,0 0 0,0 1 0,0-1 0,0 0 0,27-11-4957,-21 10 5072,8-6-1570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3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79 125 1300,'0'0'50,"0"0"0,1 0 0,-1 0 1,1-1-1,-1 1 0,0 0 0,1 0 0,-1-1 0,0 1 0,1 0 0,-1 0 0,0-1 0,1 1 1,-1 0-1,0-1 0,0 1 0,0 0 0,1-1 0,-1 1 0,0-1 0,0 1 0,0 0 1,0-1-1,0 1 0,1-1 0,-1 1 0,0-1 0,0 1 0,0 0 0,0-1 0,0 1 0,-1-1 1,1 1-1,0-1 0,0 1 0,0 0 0,0-1 0,0 1 0,0-1 0,-1 1 0,1 0 1,0-1-1,-1 1 0,-3-13 3038,4 12-3043,0 1 0,0 0 0,0 0-1,0-1 1,0 1 0,-1 0 0,1-1-1,0 1 1,0 0 0,0 0 0,0-1-1,0 1 1,0 0 0,-1 0 0,1-1-1,0 1 1,0 0 0,0 0 0,0-1-1,-1 1 1,1 0 0,0 0 0,0 0-1,-1 0 1,1-1 0,0 1-1,0 0 1,-1 0 0,1 0 0,0 0-1,-1 0 1,1 0 0,-1 0 0,-25-7 1168,-9-3 392,25 7-884,12 1-173,72-6 1343,-2 2-1108,-41 5-379,60-12 0,-59 7-110,53-1 0,-2 0-88,-30 1-389,57 3 1,-108 3-246,-12-5-1688,5 3-1181,-23 0-79,21 1 2736,-1 1 0,1-1-1,-1 2 1,1-1-1,-1 1 1,-7 1 0,-21 5-1006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1 1224,'0'0'1770,"11"1"3974,-150 63 2102,-72 74-3698,59-35-2233,65-51-991,-57 39 326,117-73-954,-35 16 0,-11 6 92,-19 9 6,32-18-213,-4 4-85,62-35-107,-1 1-1,0 0 1,0 0 0,1 0 0,-1 1 0,1-1 0,-1 1-1,1-1 1,-1 1 0,1 0 0,0 0 0,0 0 0,0 0-1,0 0 1,-2 3 0,4-5-104,0 1 0,-1-1-1,1 1 1,-1-1 0,1 1 0,-1-1-1,1 0 1,-1 1 0,1-1 0,-1 0-1,1 1 1,-1-1 0,1 0 0,-1 0-1,1 0 1,-1 1 0,0-1 0,1 0-1,-1 0 1,1 0 0,-1 0 0,0 0-1,1 0 1,-1 0 0,1 0 0,-1 0-1,0-1 1,1 1 0,-1 0 0,1 0-1,-1 0 1,0-1 0,1 1 0,-1 0 0,1-1-1,-1 1 1,1 0 0,-1-1 0,1 1-1,0-1 1,-1 1 0,1 0 0,-1-1-1,1 1 1,0-1 0,-1 1 0,1-1-1,0 0 1,0 1 0,0-1 0,-1 1-1,1-1 1,0 0 0,1-17-4309,0 15 3932,-1 0 0,1-1 1,-1 1-1,0 0 0,0-1 0,0 1 0,-1 0 1,1-1-1,-1 1 0,0 0 0,0-1 1,-2-5-1,-3-1-855,0 0 1,1-1-1,0 1 0,-5-19 1,8 2-402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24 204,'3'-2'484,"-1"-1"1,1 1-1,0 0 1,0 0-1,0 0 0,0 0 1,0 1-1,0-1 0,0 1 1,0 0-1,1 0 1,-1 0-1,0 0 0,1 1 1,-1 0-1,1-1 0,-1 1 1,0 0-1,1 0 1,-1 1-1,7 1 0,-6-1-179,-1 1-1,0-1 1,0 0-1,1 0 1,-1 0-1,1-1 1,6 2-1,20 4 1046,30 21 1124,44 17-154,-42-18-1578,-2 2 0,61 39 0,-74-40-466,487 273 1139,-397-216-1171,-112-63-215,-24-19-134,0-1 0,0 0 0,0 0 1,0 0-1,0 0 0,0 0 0,0 0 0,1 0 0,-1 0 1,0 0-1,1-1 0,-1 1 0,0 0 0,1-1 0,-1 1 1,1-1-1,-1 0 0,1 1 0,2-1 0,2 0-1031,-14 0-153,6 0 859,0 0-1,0 0 1,0 0-1,0-1 1,0 1-1,0-1 1,0 1-1,0-1 0,0 0 1,1 0-1,-4-1 1,4 1 9,-1 0-1,0-1 1,0 1 0,0 0 0,0 1-1,0-1 1,0 0 0,0 0 0,0 1 0,0 0-1,0-1 1,0 1 0,0 0 0,-4 0-1,-20-5-3690,24-1 2025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36 1292,'0'-2'744,"-1"0"-1,1 1 1,-1-1-1,0 0 1,1 1-1,-1-1 1,0 1-1,0-1 1,0 1-1,0-1 1,0 1 0,-1 0-1,1-1 1,0 1-1,-1 0 1,1 0-1,0 0 1,-1 0-1,1 0 1,-1 0-1,0 0 1,1 1-1,-4-2 1,-1-1-253,4 2 570,4 17 1298,2-8-2113,0 0 0,0 1 0,-1-1 1,0 1-1,-1 0 0,0 0 0,0 0 0,-1 0 0,0 16 0,-2 10 306,-6 44 0,0 16 48,7-4-281,-11 280 48,6-282-352,5-52-8,-7 37 0,4-54-150,2 1 0,2 30 0,-1-14-118,7-18-577,-3-14-166,-2-8-1093,-8-9-1333,6 11 3250,-1 0 0,0 1 1,1-1-1,-1 0 0,1 0 0,-1 0 0,1 1 0,-1-1 0,1 0 0,0 0 0,-1 0 0,1 0 0,0 0 1,0 0-1,0 0 0,0 0 0,-1-1 0,2-7-778,-1-1 0,-1 1 0,0 0 1,0 0-1,-1 0 0,0 0 0,-1 0 0,0 0 1,0 1-1,-1-1 0,-4-7 0,-13-25-1337,6-2 357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0 150 288,'7'-10'1719,"1"1"0,-1 0 0,1 0 0,1 1 0,17-15 0,-15 14 780,-3 5-1986,-1 0-1,1 0 1,-1 1-1,1 0 1,0 1-1,0 0 1,1 0-1,-1 0 1,0 1 0,9 0-1,2-1-88,433-35 3014,2 31-3375,-448 6-63,245 7-2664,-216-3 1049,-7 0-4113,-38 2-1599,-3-5 5124,0-1 256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60,'-54'22'1691,"25"-10"1036,1 0 0,-46 28 0,73-39-2594,0-1-1,0 1 1,0-1-1,0 1 1,0-1 0,0 1-1,0 0 1,1-1-1,-1 1 1,0 0-1,0 0 1,1-1-1,-1 1 1,1 0 0,-1 0-1,1 0 1,-1 0-1,1 0 1,-1 0-1,1 0 1,0 0-1,0 0 1,-1 0 0,1 0-1,0 0 1,0 0-1,0 0 1,0 0-1,0 0 1,0 0-1,0 1 1,1-1-1,-1 0 1,0 0 0,1 0-1,-1 0 1,1 1-1,1 0 102,0 0-1,-1 0 1,1-1-1,0 1 1,0-1-1,0 1 1,0-1-1,1 1 1,-1-1-1,0 0 1,1 0-1,-1 0 1,1 0-1,3 0 1,29 5 1070,1-1 1,0-1 0,70-4 0,112-20 58,-195 17-1269,520-53-1287,-341 21-4791,-125 20 212,0 2-3385,-51 12 7123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60 24,'-39'-3'5517,"2"-1"6418,52 3-10773,55-9 80,73-1 0,24-2 139,-11-3-18,-126 15-1107,0 1 0,0 1 0,36 6 0,-63-6-249,-1-1 0,0 0 0,0 1 0,0 0 0,0-1 0,0 1 1,0 0-1,0 0 0,-1 0 0,1 0 0,0 1 0,0-1 0,-1 0 0,1 1 1,-1-1-1,1 1 0,-1 0 0,0-1 0,1 1 0,-1 0 0,0 0 0,0 0 1,0 0-1,0 0 0,-1 0 0,1 0 0,-1 0 0,1 0 0,-1 0 0,0 0 1,1 0-1,-1 0 0,0 1 0,0-1 0,-1 0 0,1 0 0,0 0 1,-1 0-1,1 0 0,-1 0 0,0 0 0,0 0 0,0 0 0,0 0 0,0 0 1,0 0-1,0-1 0,0 1 0,-1 0 0,1-1 0,-3 3 0,-14 16 31,-91 108-60,85-103 9,21-22 10,-1 0 0,1 0-1,0 0 1,0 1 0,0-1 0,0 1 0,0 0 0,1 0 0,0 0-1,-4 9 1,3-5 16,2-3-35,-1 0 0,1 0 0,0 0 0,0 0-1,0 0 1,0 9 0,2-12 7,-1 1-1,1 0 1,0-1-1,0 1 1,0-1-1,0 1 1,0-1 0,1 1-1,-1-1 1,1 0-1,-1 0 1,1 0-1,0 0 1,0 0-1,3 2 1,2 2-15,1 0-1,-1-1 1,2 0-1,-1 0 1,14 5 0,-11-5 15,0 0 0,-1 1 0,11 7 0,-16-10 14,1 1 0,0-1 0,0 0 0,0-1 0,0 0 0,9 3 0,23 8 15,72 24 108,-102-33-74,0-1-1,0 1 0,0 1 0,-1-1 0,11 10 1,-15-12-9,-1 0 1,1 0 0,0 1-1,-1-1 1,0 1 0,1-1-1,-1 1 1,0 0 0,0 0-1,-1 0 1,1 0-1,0 0 1,-1 0 0,0 0-1,0 1 1,1 2 0,-3-3-10,0 0 1,0 0-1,0 0 1,-1-1-1,1 1 1,-1 0-1,0-1 1,0 0-1,1 1 1,-2-1-1,1 0 1,0 0-1,0 0 1,-1 0-1,1 0 1,-6 2-1,-43 25 162,15-15-340,-1 0-1,0-3 0,-68 12 0,-120 4-3375,118-17 464,51-6-1436,-82-5-1,47-2-2417,85 3 4858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1244,'15'-13'5881,"27"-5"-179,30-2-2968,-23 8-1417,-42 11-1084,0 0 0,1 0 1,-1 1-1,0 0 0,12 1 1,0 0 376,21 6 916,-11-7-784,-13-1-246,0 1-1,1 1 0,-1 0 0,29 6 0,-30-1-290,0 0 0,0 1 0,21 14 0,-18-11-111,-16-8-78,0-1 0,0 1 0,0-1 0,-1 1 0,1 0 0,0-1 0,-1 1 0,0 0 0,1 0 0,-1 0 0,0 0 0,0 0 0,0 1 0,0-1 0,0 0 0,-1 0 0,1 1 0,0 1 0,2 47 332,-3-42-283,-1 0 7,0 0-1,-1 0 1,0 0 0,0 0-1,-1-1 1,0 1-1,0-1 1,-1 0 0,-5 8-1,-1 2 102,-1-1 0,-1 0-1,-14 15 1,24-30-141,1 0 0,-1 1 1,1-1-1,-1 0 1,1 1-1,0-1 0,0 1 1,-1 3-1,2-3 6,-1-1 0,0 1 0,0-1 0,0 1 0,-1-1 0,1 1 0,-1-1 0,-1 3 0,-10 8 144,-1 0 0,0-1 1,-1-1-1,0 0 0,0-1 0,-23 11 0,35-19-168,-98 62 467,93-59-444,1 0 0,-1 1 0,2 0 1,-13 13-1,-9 10 101,-8 14 196,36-43-332,-1 0 0,1 0 0,0 0 0,0 0 0,0 1 0,0-1 0,-1 0 1,1 0-1,0 0 0,0 1 0,0-1 0,0 0 0,0 0 0,0 0 0,0 1 0,0-1 1,0 0-1,0 0 0,0 1 0,0-1 0,0 0 0,0 0 0,0 1 0,0-1 0,0 0 1,0 0-1,0 1 0,0-1 0,0 0 0,0 0 0,0 0 0,0 1 0,0-1 0,0 0 0,1 0 1,-1 0-1,0 1 0,0-1 0,0 0 0,0 0 0,1 0 0,-1 0 0,0 1 0,1-1 1,10 6 61,114 1 264,79-22 149,-129 8-442,64-17-168,-90 14-339,1 2-2386,-24 1-4565,-75 29-9813,24-9 15076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152 329 972,'-7'-4'1796,"-1"0"-1,1 1 1,-1 1 0,0-1-1,-14-2 1,20 5-1278,0 0 0,0-1 0,0 1 0,0 0 0,-1 0 1,1 1-1,0-1 0,0 0 0,0 1 0,0-1 0,-4 2 0,5-1-443,0 0 0,0-1-1,1 1 1,-1 0 0,0-1-1,0 1 1,0 0 0,1 0-1,-1 0 1,1 0 0,-1 0-1,0 0 1,1 0 0,-1 0-1,1 0 1,0 0 0,-1 0-1,1 0 1,0 0-1,0 0 1,0 0 0,0 0-1,0 0 1,0 2 0,-13 47 2260,13 156 2560,1-189-4806,0 0-1,1 0 1,1-1-1,0 1 1,1-1-1,1 0 1,1 0-1,7 15 1,-9-23-78,0 1 0,0-1 0,-1 1 1,-1 0-1,1 0 0,-1 0 0,-1 0 1,1 14-1,-2-24-2,1 0 0,-1 0 0,0 0-1,0 1 1,1-1 0,-1 0 0,0 0 0,1 1 0,-1-1 0,0 0 0,1 1 0,-1-1-1,1 0 1,0 1 0,-1-1 0,1 0 0,-1 1 0,1-1 0,0 1 0,-1-1 0,1 1-1,0 0 1,0-1 0,-1 1 0,1 0 0,0-1 0,0 1 0,0 0 0,-1 0 0,1 0-1,0 0 1,0 0 0,0 0 0,0 0 0,-1 0 0,1 0 0,0 0 0,0 0 0,0 0 0,-1 1-1,1-1 1,0 0 0,0 1 0,-1-1 0,1 0 0,0 1 0,0-1 0,-1 1 0,1-1-1,0 1 1,-1-1 0,1 1 0,-1 0 0,1-1 0,-1 1 0,1 0 0,-1-1 0,0 1-1,1 0 1,-1 0 0,0 0 0,1-1 0,-1 1 0,0 0 0,0 1 0,0-9 16,1-3-11,-1 0 0,-1 0 0,0-1 0,0 1 0,-1 0 1,0 0-1,-4-12 0,2 10-17,0-1 1,1 1-1,-1-18 0,-7-24-47,-37-102 45,42 138 12,1 0 0,1-1 0,1 0 0,-1-21 0,-4-24 36,-2 24-58,7 27 8,0 1-1,0 0 0,-1-25 1,4 33 6,1 0 1,0 1-1,-1-1 0,2 0 1,-1 0-1,0 1 0,1-1 1,-1 1-1,1-1 0,0 1 1,0-1-1,0 1 0,1 0 1,-1 0-1,1 0 0,0 1 1,0-1-1,0 1 0,0-1 1,0 1-1,0 0 0,5-2 1,3-2-2,1 0 0,0 1 0,1 0 1,-1 1-1,14-3 0,175-31-71,-106 20-805,-72 15-2540,40-2-1,-56 4 3552,0-2-5576,3 0-1890,-10 14 2929,0-10 3693,-11 1-1327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87 576,'-11'0'4165,"-22"0"5001,32 1-8880,0-1-1,0 0 1,1 0 0,-1 0-1,0 0 1,0 0-1,0 0 1,0 0-1,1-1 1,-1 1 0,0 0-1,0 0 1,0-1-1,1 1 1,-1 0 0,0-1-1,1 1 1,-1-1-1,0 1 1,1-1-1,-1 1 1,0-1 0,0 0-1,26-1 3279,13-8-2522,0 2 1,51-3 0,137-17 107,-187 21-895,13 1 67,-18 2-108,-31 3-187,-1 0-1,1 1 1,0-1-1,0 0 1,0 1-1,0 0 1,0 0 0,-1 0-1,1 0 1,0 0-1,0 1 1,0-1 0,0 1-1,0 0 1,-1 0-1,1 0 1,0 0-1,-1 0 1,1 0 0,-1 1-1,5 3 1,-17 23 18,9-23-47,1 0 1,-1-1-1,0 1 0,0-1 1,-1 1-1,1-1 0,-5 8 0,4-7-30,0 0 0,0-1 1,0 1-1,1 0 0,0 0 0,0 0 0,-1 10 0,2-10-62,0 0 0,1 0 0,-1 0 0,1 0 1,0 1-1,0-1 0,1 0 0,-1-1 0,1 1 1,0 0-1,1 0 0,-1-1 0,1 0 0,0 1 1,0-1-1,6 7 0,3-1 1,1 0-1,-1-1 1,1 0-1,20 9 1,-23-13 146,-5-2-47,4 2 65,0 1 0,0-1 1,13 12-1,-20-15-43,0 0 1,0 0-1,-1 0 1,1 0-1,0 0 1,-1 1-1,1-1 1,-1 1-1,0-1 1,0 1-1,0 0 1,0-1-1,0 1 1,0 0-1,-1 0 1,0 0-1,1 4 1,-1-5-16,0 1 0,0-1 0,0 0 0,-1 1 0,1-1 0,-1 0 0,1 1 0,-1-1 0,0 0 0,0 0 0,0 1 0,0-1 0,0 0 0,-1 0 0,1 0 0,-2 2 0,-2 0-32,0 0-1,0 0 1,0 0-1,-12 5 0,0-2-443,0-1-1,0-1 0,0-1 0,-1-1 0,0 0 1,0-1-1,-18 0 0,4 1-1180,-92-2-8884,73-1 1521,49-7 5271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43 540,'-1'-2'343,"1"0"0,-1 1 0,0-1 0,1 0 1,-1 0-1,0 1 0,0-1 0,0 1 0,0-1 0,-1 1 0,1-1 0,0 1 0,0 0 0,-1-1 1,1 1-1,-1 0 0,1 0 0,-1 0 0,0 0 0,1 0 0,-1 1 0,0-1 0,0 0 1,1 1-1,-3-1 0,-3-1 1310,-1 0 0,1 0 0,0 0 0,-1 1-1,-7 0 1,15 2-1505,-1 0 0,1 0 0,-1 1 0,1-1-1,0 0 1,0 0 0,0 0 0,0 0 0,0 0-1,0 1 1,0-1 0,0 0 0,0 0 0,0 0-1,0 0 1,1 1 0,0 1 0,5 9 96,0 1 1,-1-1 0,-1 1-1,0 1 1,-1-1-1,0 0 1,-1 1 0,1 17-1,10 89-51,-12-91-176,0-22-62,0 0 0,-1 1 0,0-1 0,0 0 0,0 0 0,-1 1 0,0-1 0,-1 0 0,0 0 0,0 0 0,0 0 0,-4 8 1,2-10-675,0 1 0,0 0 0,1 0 0,0 0 0,-4 12 0,21-17-3420,-8-1 3449,21 0-2844,-27 0 3340,1 0 0,0 0 1,-1 0-1,1 0 0,0-1 1,-1 1-1,1 0 0,0 0 1,-1 0-1,1-1 0,0 1 1,-1 0-1,1-1 0,-1 1 1,1-1-1,-1 1 0,1 0 1,0-1-1,-1 1 0,0-1 1,1 1-1,-1-1 0,1 0 1,-1 1-1,0-1 0,1 1 0,-1-1 1,0 0-1,0 1 0,1-1 1,-1-1-1,4-6-1971,17-5 319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3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0 744,'-36'14'3828,"-40"23"1,75-36-3705,0-1 1,0 1-1,0-1 1,0 1-1,0-1 1,0 1-1,0 0 0,0 0 1,0-1-1,1 1 1,-1 0-1,0 0 1,0 0-1,1 0 1,-1 0-1,1 0 1,-1 0-1,1 0 1,-1 0-1,1 2 0,0-2 7,0 0-1,0 0 1,0 0-1,0 0 0,0-1 1,1 1-1,-1 0 1,0 0-1,1 0 0,-1 0 1,1-1-1,-1 1 1,1 0-1,-1 0 0,1-1 1,0 1-1,-1 0 1,1-1-1,1 2 0,1 0 155,1 1 0,0-1-1,-1 0 1,1 0 0,0 0-1,0-1 1,0 1 0,9 1-1,30 1 860,55 0-1,190-18-466,-58 0-2103,-201 12-1217,0-1-1,51-11 0,8-2-4175,-61 15 4923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61 748,'5'-5'1049,"0"-1"1,1 1-1,-1 0 0,1 0 1,0 1-1,0-1 0,1 2 1,-1-1-1,1 1 0,0-1 0,0 2 1,0-1-1,14-2 0,-16 4-626,0 1 0,1 0 0,-1 0 0,0 0 0,1 0-1,-1 1 1,9 2 0,-9-1-179,0 1 1,0-1-1,0 1 0,-1 0 1,1 0-1,-1 0 0,0 1 0,0-1 1,0 1-1,0 0 0,-1 0 1,1 1-1,-1-1 0,0 1 1,0-1-1,-1 1 0,3 8 1,14 19 610,5 9-169,-1 1 1,-3 1 0,-1 0-1,-2 2 1,17 76 0,-23-87-522,1-1 0,1-1 0,1 0 1,2-1-1,2 0 0,1-1 0,43 52 0,-53-71-136,-1 0-1,-1 0 1,0 1-1,11 23 1,-15-28-20,-1 0 0,0 0 0,0 0-1,0 1 1,-1-1 0,0 0 0,0 1 0,-1-1 0,0 1 0,-2 10 0,0 0 7,-2 0-1,0-1 1,-10 26-1,11-36-28,0-2 1,0 1-1,0 0 0,-1-1 1,1 1-1,-1-1 0,0 0 0,-1 0 1,0-1-1,1 1 0,-1-1 1,-1 0-1,-6 4 0,-17 7-556,-36 11 1,36-14-46,2-3-1036,-51 13 0,-88 3-10422,70-11 5132,56-8 4354,2-5 483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1 800,'-46'3'9509,"3"1"-4799,38-4-4474,-1 1 1,1-1 0,0 1-1,0 0 1,0 0 0,0 1-1,0 0 1,0 0 0,0 0-1,0 0 1,1 1 0,-1 0-1,1 0 1,0 0 0,0 0-1,0 1 1,0-1-1,0 1 1,1 0 0,-5 7-1,-4 8 517,1 1-1,0-1 0,-12 37 0,0-3 526,12-27-839,1 1 1,1 0-1,1 0 1,1 1-1,2 0 1,0 0-1,0 38 0,5 9 290,14 119 0,-10-169-648,1-1 0,12 33 0,-9-32-42,-2-1 0,5 28 1,-5-23-26,1 1 1,2-1-1,16 34 1,-24-59-15,5 8-135,0-1 1,0 0 0,1-1-1,0 0 1,1 0-1,0 0 1,1-1 0,19 16-1,-14-14-165,1 0 0,0-1 0,0 0 0,2-1 0,23 9-1,-21-11-1440,0-2-1,0-1 1,0 0-1,1-1 0,28 0 1,100-8-9462,-107 2 9213,21 2-40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0 36,'-184'17'5917,"0"0"-456,158-15-5004,22-3-354,1 1 0,0 0-1,-1 0 1,1 1 0,0-1-1,-1 1 1,1-1 0,0 1-1,-6 3 1,-8-3 930,14-1 118,16 0-36,236-14 5085,-240 15-5936,-1 0-1,0 1 1,0 0 0,0 1 0,-1 0 0,11 5 0,18 6 308,-34-13-539,10 2 321,0 1 0,22 9 0,-31-11-278,-1-1 1,1 1-1,0 0 1,0 0 0,-1 0-1,1 0 1,-1 0 0,0 1-1,0-1 1,0 1-1,0-1 1,0 1 0,0 0-1,-1 0 1,1 0 0,1 4-1,1 5 252,-2-6-214,0-1-1,-1 1 1,1 0 0,-1-1 0,0 1 0,-1 0 0,1 0 0,-1-1-1,-1 12 1,-6 22 340,2-10-91,-1 0 0,-12 35-1,12-45-273,0 0-1,2 1 0,0-1 0,1 1 0,1 0 0,1-1 0,2 25 0,-1-43-87,0 1 0,1 0-1,-1-1 1,1 1 0,-1 0 0,1-1-1,0 1 1,0-1 0,0 1 0,0-1-1,0 0 1,0 1 0,0-1 0,0 0-1,0 0 1,1 0 0,-1 0-1,0 0 1,1 0 0,-1 0 0,1 0-1,-1 0 1,1-1 0,-1 1 0,3 0-1,43 11-123,-22-12-12,1 0 1,-1-1-1,0-2 0,1-1 1,-1-1-1,38-12 0,114-47-8948,-152 55 6735,0-1-1,-1-1 1,27-16 0,14-8-3140,-22 18 2977,16-10 371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64 708,'0'-7'2358,"1"4"-1471,-1 0 0,0 0 0,0 0-1,0 0 1,0 0 0,0 0 0,0 1 0,-1-1 0,0 0-1,0-3 5,-1 5-474,0 0 0,0 0 0,0 0 0,0 0 0,0 1 0,0-1 0,0 0 0,0 1 0,-3-1 835,4 0-999,1 0 1,-1 1 0,1-1 0,-1 0-1,1 0 1,-1 0 0,1 1-1,-1-1 1,0 0 0,0 1 0,1-1-1,-1 1 1,0-1 0,0 1-1,1-1 1,-1 1 0,0 0 0,0-1-1,0 1 1,0 0 0,0-1-1,0 1 1,0 0 0,1 0 0,-1 0-1,0 0 1,0 0 0,-2 0-1,-9 5 21,10-4 298,14 6 364,-4-1-757,-1 0 0,0 0 0,0 1 0,0 0-1,-1 0 1,0 0 0,0 1 0,-1 0 0,6 12 0,21 27 204,-26-36-325,1 0 0,-1 0 0,-1 0-1,0 0 1,0 1 0,-1 0-1,4 22 1,11 30 93,18 42 12,25 117 1,-34-73-138,-18-99-19,-6-34-2,-1 1 0,0-1 0,0 21-1,-3-30-3,0 0 0,1-1 0,0 1 0,1 0 0,-1-1 0,5 10-1,-2 1-1,-4-16-6,0-1 1,0 0 0,1 1 0,-1-1 0,0 0-1,1 0 1,-1 1 0,1-1 0,0 0 0,-1 0-1,1 0 1,0 0 0,1 2 0,-1-2-46,-1-1 1,0 1 0,1-1-1,-1 0 1,0 1-1,1-1 1,-1 1-1,0 0 1,1-1 0,-1 1-1,0-1 1,0 1-1,0-1 1,0 1 0,1 0-1,-1-1 1,0 1-1,0-1 1,0 1-1,0 0 1,0-1 0,-1 1-1,1-1 1,0 1-1,0-1 1,0 1 0,0 0-1,-1-1 1,1 1-1,-1 0-47,1-1 0,0 0 0,-1 0-1,1 1 1,0-1 0,-1 0 0,1 0-1,0 0 1,-1 1 0,1-1 0,-1 0-1,1 0 1,0 0 0,-1 0 0,1 0 0,-1 0-1,1 0 1,0 0 0,-1 0 0,1 0-1,-1 0 1,1 0 0,0 0 0,-1 0-1,1-1 1,-1 1 0,1 0 0,0 0-1,-1 0 1,1-1 0,0 1 0,-1 0-1,1 0 1,0-1 0,-1 1 0,1 0-1,0-1 1,0 1 0,-1 0 0,1-1-1,0 0 1,-9-8-2531,2 0 0,-1-1 0,1 0-1,-7-13 1,12 19 2189,1 1 0,-1 0 0,1-1 0,0 1 0,0-1 0,0 0 0,1 1 0,-1-1 1,1 0-1,0 1 0,0-1 0,0 0 0,0 1 0,0-1 0,1 0 0,0 1 0,0-1 0,2-5 0,10-19-1530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1636,'2'-3'682,"-1"-1"0,1 1-1,-1 0 1,1-1 0,-1 1 0,0-1-1,0 1 1,-1-1 0,1 1 0,-1-1-1,0 0 1,0-4 0,1 7-453,0 0-1,0 0 1,0 0 0,-1 0-1,1 0 1,0 0 0,0 0-1,1 0 1,-1 1 0,0-1-1,0 0 1,0 1 0,0-1-1,1 1 1,-1-1-1,3 0 1,30-8 1391,133-7-193,-34 5-1143,310-33-1411,-389 35-554,-37 5-280,0 1-1,20-1 1,-48 11-4026,-1 0 4253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1 416,'-46'15'2396,"29"-11"-10,1 2 0,-29 13 0,44-19-2224,-1 1 1,1 0-1,0 0 0,0 0 0,0 0 1,0 0-1,0 0 0,1 0 0,-1 0 0,0 0 1,0 0-1,1 0 0,-1 1 0,1-1 0,-1 0 1,1 0-1,-1 1 0,1-1 0,0 0 0,0 1 1,-1-1-1,1 0 0,0 1 0,0-1 0,1 1 1,-1-1-1,0 0 0,0 1 0,1-1 1,-1 0-1,0 0 0,1 1 0,-1-1 0,1 0 1,0 0-1,-1 0 0,1 1 0,0-1 0,0 0 1,0 0-1,0 0 0,0 0 0,0 0 0,0-1 1,0 1-1,0 0 0,2 0 0,7 2 127,0-1-1,0 0 0,0-1 0,0 0 1,17-1-1,6 1 46,285-3 725,-100-19-1402,-70 1-2892,-136 18 2695,19-3-1649,-14 2-157,0 0 0,20 1-1,26 2-2370,-25 0 2797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87 1032,'-5'-1'724,"1"1"209,0 0 0,-1 0 1,1 0-1,0 1 0,0-1 1,0 1-1,-1 0 0,-5 2 1,10-2-733,0-1-1,-1 0 1,1 0 0,-1 1 0,1-1 0,0 0 0,-1 0 0,1 0 0,-1 0 0,1 1 0,0-1 0,-1 0 0,1 0 0,-1 0 0,1 0 0,-1 0-1,1 0 1,0 0 0,-1 0 0,1 0 0,-1-1 0,1 1 0,-1 0 0,1 0 0,0 0 0,-1 0 0,1-1 0,-1 1 0,1 0 0,0 0 0,-1-1 0,1 1-168,0-1 1,0 1 0,1 0 0,-1-1-1,0 1 1,0 0 0,0-1 0,1 1 0,-1 0-1,0-1 1,0 1 0,1 0 0,-1 0 0,0-1-1,1 1 1,-1 0 0,0 0 0,1-1-1,-1 1 1,0 0 0,1 0 0,-1 0 0,0 0-1,1 0 1,-1 0 0,1-1 0,-1 1 0,0 0-1,1 0 1,-1 0 0,1 0 0,-1 0-1,0 0 1,1 1 0,-1-1 0,0 0 0,1 0-1,-1 0 1,1 1 0,22-3 279,0 0 0,24-6 0,23-3 171,102-17 759,-63 7-276,9 7 238,-105 13-1014,1 1-1,-1 1 1,0 0-1,0 0 0,0 1 1,0 1-1,13 4 0,-24-6-170,0-1 0,-1 1 0,1 0 0,-1 0 0,1 0 0,0 0 0,-1 0 0,0 0 0,1 0 0,-1 0-1,0 1 1,1-1 0,-1 1 0,0-1 0,0 1 0,0-1 0,0 1 0,0-1 0,-1 1 0,1 0 0,0-1 0,-1 1 0,0 0 0,1 0-1,-1-1 1,0 1 0,0 0 0,1 0 0,-1 0 0,-1 0 0,1-1 0,0 3 0,-2 5 16,-1 1-1,1-1 1,-2 0 0,-7 16-1,6-15-1,-14 28-2,-1-2-1,-3 0 1,-31 38-1,22-40-48,25-27-21,0-1-1,1 1 1,0 0-1,-8 11 1,14-17 11,-1 0 0,0 0-1,1 0 1,-1 1 0,1-1 0,-1 0-1,1 0 1,-1 1 0,1-1 0,0 0-1,0 1 1,0-1 0,0 0 0,0 1 0,0-1-1,0 0 1,0 1 0,0-1 0,0 0-1,1 0 1,-1 1 0,2 1 0,-1-1-2,0 0 0,1 0 0,-1 0 0,1 0 1,0-1-1,0 1 0,0-1 0,-1 1 0,1-1 0,1 1 0,2 0 1,4 2-13,0 0 1,1-1 0,-1 0 0,19 2 0,7 0 4,-3-2 29,0 2-1,-1 1 0,1 2 0,-1 1 0,31 13 1,-36-11 48,-19-9-17,0 0 1,0 1-1,0-1 0,-1 2 1,1-1-1,-1 1 0,0 0 0,0 0 1,0 1-1,0-1 0,-1 1 1,5 6-1,-5-3 39,-1 0 0,0 0 1,0 0-1,-1 0 0,2 10 0,-4-16-44,0 1-1,-1 0 1,0-1-1,1 1 0,-1 0 1,0-1-1,-1 1 1,1 0-1,0-1 1,-1 1-1,1 0 0,-1-1 1,0 1-1,0-1 1,0 1-1,0-1 0,0 0 1,0 1-1,-1-1 1,-2 3-1,-7 7 47,-1-1 0,0-1 0,0 0 0,-1-1-1,-1 0 1,1-1 0,-1-1 0,-24 10 0,-12 0-279,-67 15-1,74-25-1125,1-2-1,-1-2 1,-61-2-1,59-2-977,-45-3-3725,80 3 4931,0-1 0,0 0 0,1 0-1,-1-1 1,0-1 0,-14-6 0,20 3-1052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96,'10'-9'1390,"-8"8"-999,-1 0 1,0 0-1,0 0 1,0 0-1,0 0 1,0 0-1,0 0 1,-1 0-1,1 0 1,0 0-1,0 0 1,-1-1-1,1 1 1,-1 0-1,1-1 1,-1 1-1,1 0 1,-1-1-1,0-1 1,36 23 7310,-23-13-7086,-10-3-448,0 0 0,-1-1-1,1 1 1,-1 0 0,0 1-1,0-1 1,0 0 0,0 1-1,-1-1 1,0 1 0,0-1-1,0 1 1,0-1 0,-1 1-1,0 5 1,3 11 291,7 35 439,4 106 1,-14 259-512,0-417-427,0 0-1,1-1 1,0 1 0,0 0-1,0-1 1,0 1 0,0-1-1,1 1 1,-1-1 0,3 4-1,6 13-466,-10-19 424,0 0 1,0 0 0,1 0 0,-1 0-1,0 0 1,0 0 0,-1 0-1,1 0 1,0 0 0,0 0-1,0 0 1,-1 0 0,1 0 0,0 0-1,-1 0 1,1 0 0,-1 0-1,1 0 1,-1 0 0,0 0 0,1-1-1,-1 1 1,0 0 0,1-1-1,-1 1 1,0 0 0,0-1-1,-1 2 1,-7 7-1262,8-8 935,0 0 0,0-1 0,0 1 1,0 0-1,0-1 0,0 1 0,0 0 1,0-1-1,0 1 0,-1-1 0,1 0 1,0 1-1,0-1 0,0 0 0,-1 0 1,1 0-1,0 0 0,0 0 1,-1 0-1,1 0 0,0 0 0,0 0 1,0 0-1,-1-1 0,1 1 0,0-1 1,0 1-1,0-1 0,0 1 0,0-1 1,-2-1-1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78 896,'-2'2'4505,"-8"6"3837,11-8-8272,-1 1-1,0-1 0,0 0 1,0 0-1,0 1 1,0-1-1,1 0 1,-1 1-1,0-1 0,0 0 1,1 0-1,-1 1 1,0-1-1,0 0 0,1 0 1,-1 0-1,0 1 1,0-1-1,1 0 0,-1 0 1,0 0-1,1 0 1,-1 0-1,0 0 0,1 1 1,-1-1-1,0 0 1,1 0-1,-1 0 1,0 0-1,1 0 0,-1 0 1,0 0-1,1-1 1,-1 1-1,0 0 0,1 0 1,-1 0-1,0 0 1,1 0-1,-1 0 0,0-1 1,1 1-1,-1 0 1,0 0-1,1-1 1,6-1 141,0 0 0,0 0 0,0 1 0,0-1 0,1 2 1,-1-1-1,11 1 0,28-3 131,216-27-918,-129 12-2930,-51-5-1849,-76 20 4699,-1-1-742</inkml:trace>
  <inkml:trace contextRef="#ctx0" brushRef="#br0" timeOffset="1">202 356 1308,'-4'7'1336,"0"1"-1,1 0 0,0 0 1,0-1-1,1 2 1,0-1-1,0 0 1,1 0-1,-1 14 1,3-20-1119,-1-1 0,1 1 0,-1 0 0,1-1 0,0 1 0,-1 0 0,1-1 0,0 1 0,0-1 0,0 1 0,1-1 0,-1 1 0,0-1 0,0 0-1,1 0 1,-1 0 0,1 0 0,-1 0 0,1 0 0,-1 0 0,1 0 0,0 0 0,-1-1 0,3 2 0,51 13 1304,-50-13-1428,29 3-378,-1-2-1,1-1 0,57-4 1,-19 1-2163,-48-1 338,0 0 0,-1-2 1,1-1-1,34-11 0,32-6-2808,-29 9 2986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0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2012 48 1448,'2'-1'603,"17"-11"2385,-18 12-2875,-1 0-1,0 0 1,1 0-1,-1-1 1,0 1-1,1 0 1,-1 0-1,0 0 1,0 0 0,1-1-1,-1 1 1,0 0-1,0 0 1,1-1-1,-1 1 1,0 0-1,0-1 1,0 1-1,1 0 1,-1 0-1,0-1 1,0 1-1,0 0 1,0-1-1,0 1 1,0 0-1,0-1 1,0 1-1,0 0 1,0-1-1,0 1 1,0 0-1,0-1 1,0 1-1,0 0 1,0-1 0,0 1-1,0 0 1,0-1-1,-1 1 1,1 0-1,0-1 1,0 1-1,0 0 1,-1 0-1,1-1 1,0 1-1,0 0 1,0 0-1,-1-1 1,1 1-1,-6-3 1395,-1 1 0,1 0 0,-1 0 0,1 0 0,-1 1 0,1 0 0,-12-1-1,-29 1 1358,45 1-2634,2 1-174,1-1 0,0 0 0,-1 0 0,1 0 0,-1 0 0,1-1-1,-1 1 1,1 0 0,0 0 0,-1 0 0,1 0 0,-1 0 0,1-1 0,-1 1 0,1 0 0,-1-1 0,1 1 0,-1 0-1,1-1 1,-1 1 0,1-1 0,-3 5 222,0 1-1,-1-1 1,0 0 0,0 0-1,0 0 1,0 0-1,-8 7 1,-35 32 614,-36 19 104,-15 12-327,-67 64-51,-101 94-516,50-32-102,-26 20 0,58-65 0,52-47 0,-123 105 0,140-104 0,57-48 0,36-37 0,11-12 0,7-8 0,0-1 0,1 0 0,-1 0 0,-1 0 0,1 0 0,-5 3 0,8-1 0,11-4 0,12-1-6,-21 0-178,11-8-3628,-7 5 2853,0-1 1,0 1-1,0-1 1,0 0-1,-1 0 1,1 0 0,-1-1-1,5-5 1,-1 1-1229,3-1 375,1 1 0,0 0 0,0 1 0,1 1 0,22-10 1,5-2-993,18-7 423,4 4 549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3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425 112 620,'-1'-2'5327,"-11"-4"-3060,12 6-2150,0 0-1,-1 0 1,1 0-1,0 0 1,-1 0-1,1-1 1,-1 1-1,1 0 1,0 0 0,-1 0-1,1 0 1,-1 0-1,1 0 1,0 0-1,-1 0 1,1 0-1,-1 0 1,1 1-1,0-1 1,-1 0 0,1 0-1,-1 0 1,1 0-1,0 1 1,-1-1-1,1 0 1,0 0-1,-1 1 1,1-1 0,0 0-1,0 0 1,-1 1-1,1-1 1,0 0-1,0 1 1,0-1-1,-1 0 1,1 1-1,0-1 1,0 1 0,0-1-1,0 0 1,0 1-1,0-1 1,-1 1-1,1-1 1,0 0-1,0 1 1,0-1-1,1 1 1,-1-1 0,0 0-1,0 1 1,0 0-1,16 20 1434,-8-11-1096,19 56 890,-19-46-1062,-2 1 0,-1 0 0,0 1 0,-2-1 0,2 25 1,-1-7 87,-3-24-213,0 0 0,-2 0 0,0 1-1,0-1 1,-5 15 0,1 7 161,2-17-160,2-4 6,-1-1-1,0 1 1,-2-1-1,0 0 1,-6 15-1,4-16-22,0-1-1,1 1 0,1 0 1,0 0-1,0 0 0,2 0 1,0 1-1,-1 24 0,3-36-132,0-2 5,0 0-1,0 1 0,0-1 1,-1 1-1,1-1 1,1 0-1,-1 1 0,0-1 1,0 0-1,0 1 1,1-1-1,-1 0 0,0 0 1,1 1-1,0-1 1,-1 0-1,1 0 0,0 1 1,-1-1-1,1 0 1,0 0-1,0 0 0,0 0 1,1 1-1,0-1 363,-2-10-205,1 3-144,-1 1 1,0-1-1,0 1 1,-1 0-1,0-1 1,0 1-1,0 0 1,0 0-1,-1-1 1,0 1-1,-3-6 1,-1-2-8,1-1 0,0 0 0,1 0 1,1 0-1,0 0 0,-1-19 0,-1 0 8,0 11-21,2 3-4,0-1 1,-1-26-1,-9-84 15,13 117-6,0-1 1,1 0 0,0 0-1,1 0 1,1 0 0,0 1-1,0-1 1,2 1 0,0 0-1,0 0 1,1 1 0,1 0-1,0 0 1,0 0 0,16-17-1,62-63-99,-22 27 30,-63 65 58,1-1 0,-1 1 0,0 0 0,0-1 0,1 1 0,-1 0-1,0 0 1,0-1 0,0 1 0,1-1 0,-1 1 0,0 0 0,0-1 0,0 1 0,0 0 0,0-1 0,0 1 0,0-1 0,0 1 0,0 0 0,0-1 0,0 1 0,0 0 0,0-1 0,0 1 0,0-1 0,0 1 0,0 0 0,0-1 0,-1 0 0,3 6-15,1-1 23,1 1 0,-2 0 0,1 0 0,-1 0 0,1 0 0,-2 1 0,1-1 0,0 1-1,-1-1 1,0 1 0,0-1 0,-1 1 0,0 0 0,0-1 0,0 1 0,-1 6 0,0 6 23,1-6-7,-1 0-1,-1 0 0,0-1 0,0 1 0,-1 0 1,-1-1-1,-5 13 0,-6 8 49,-23 35 0,8-30 2,25-32-60,1-1 0,0 1 0,0 0 0,0 0 0,-6 10 0,2 1 19,7-15-32,0 0-1,1 1 1,-1-1-1,0 0 0,1 1 1,-1-1-1,1 1 0,-1-1 1,1 1-1,0-1 1,0 1-1,-1 2 0,1-3 37,41-8-14,-12 7-37,0 1 0,0 1 0,53 11 1,-74-11 16,0 0 0,0 1 0,0 0 0,0 0 0,0 1 0,0 0 0,-1 0 0,0 1 0,0 0 0,0 0 0,-1 1 0,1 0 0,-1 0 0,-1 0 1,1 1-1,-1 0 0,8 14 0,-8-13 13,-1 1 1,-1-1 0,1 0 0,1 11-1,-4-16-6,-1 1-1,1-1 0,-1 0 1,0 1-1,0-1 1,-1 1-1,1-1 1,-1 0-1,1 1 0,-1-1 1,0 0-1,0 1 1,-1-1-1,-1 3 0,-3 6 61,-1 0 1,-1 0-1,0-1 0,-1 0 0,0-1 0,0 0 0,-1 0 0,0-1 0,-1 0 0,-15 9 0,7-7 21,-1 0-1,0-2 0,0 0 1,-1-2-1,-38 10 0,-8-6-307,-1-2 1,1-4-1,-78-3 0,116-4-933,-1 0 1,0-2-1,-33-9 1,61 12 949,0 1 0,0-1-1,0 1 1,0-1 0,0 1 0,0-1-1,0 0 1,0 0 0,0 0 0,0-1 0,0 1-1,0 0 1,0-1 0,-1-1 0,3 3 79,-1-1 0,1 0 1,0 1-1,0-1 0,-1 0 1,1 0-1,0 1 0,0-1 1,0 0-1,0 0 0,0 1 0,0-1 1,0 0-1,0 0 0,0 1 1,0-1-1,0 0 0,1 1 1,-1-1-1,0 0 0,0 0 1,1 1-1,-1-1 0,0 0 1,1 1-1,-1-1 0,1 0 1,6-6-913,-1 1 1,1 0 0,0 0 0,0 1 0,11-7 0,-5 3-162,10-7-939,0 1 0,47-23 0,-8 15 585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0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1640 35 28,'25'-6'1798,"14"-5"1323,-14 0 4788,-52 5-466,23 8-7218,1 1 0,0 0 1,0 0-1,0 0 0,0 0 1,-3 5-1,-16 16 586,10-14-358,0 1 1,1 0-1,0 1 0,1 0 1,-11 17-1,7-10 486,-26 27-1,-65 63 1344,-104 102 306,-28 21-1920,-20 19-723,49-50 55,101-95 0,28-18 0,4-4 0,53-60 0,-28 39 0,-5 7 0,48-61 0,0 0 0,1 1 0,-5 10 0,5-9 0,0-1 0,-1 0 0,-8 11 0,5-11 0,5-5 0,1 0 0,-1 1 0,1 0 0,0 0 0,1 0 0,0 1 0,-6 13 0,5 8 0,4-28 0,0 0 0,-1 1 0,1-1 0,0 0 0,0 0 0,0 0 0,-1 0 0,1 0 0,0 0 0,0 1 0,0-1 0,0 0 0,-1 0 0,1 0 0,0 1 0,0-1 0,0 0 0,0 0 0,0 0 0,0 1 0,0-1 0,-1 0 0,1 0 0,0 1 0,0-1 0,0 0 0,0 0 0,0 0 0,0 1 0,0-1 0,0 0 0,0 0 0,0 1 0,1-1 0,-1 0 0,0 0 0,0 1 0,0-1 0,0 0 0,0 0 0,0 0 0,0 1 0,0-1 0,1 0 0,-1 0 0,0 0 0,0 0 0,0 1 0,0-1 0,1 0 0,-1 0 0,0 0 0,0 0 0,0 0 0,1 0 0,-1 1 0,0-1 0,0 0 0,1 0 0,-1 0 0,0 0 0,16-2 0,-14 0 1,-1 1 1,1 0-1,0 0 1,0 1-1,0-1 1,0 0-1,0 0 1,0 1-1,0 0 0,0-1 1,3 1-1,-4 0-9,-1 0 0,1 0-1,-1 0 1,1 0 0,0-1-1,-1 1 1,1 0 0,-1 0-1,1 0 1,-1 0 0,1-1-1,-1 1 1,1 0 0,-1-1-1,1 1 1,-1 0 0,0-1-1,1 1 1,-1 0 0,1-1-1,-1 1 1,0-1 0,1 0-1,33-32-4831,-23 24 2847,-2 0-1,1-1 1,10-14-1,-14 16 667,0 0 0,1 1-1,0 0 1,0 0-1,0 1 1,11-8 0,53-29-4285,-58 36 4797,38-22-1817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1292,'-15'6'7417,"-18"6"-2019,30-11-5155,-1 0 1,1-1-1,0 1 0,-1 1 0,1-1 1,0 0-1,0 1 0,0 0 1,0 0-1,0 0 0,0 0 1,1 0-1,-1 0 0,1 1 0,-1-1 1,-2 5-1,1-1-54,1-1-1,0 1 1,0-1 0,0 1 0,1 0-1,0 0 1,0 0 0,1 1-1,-1-1 1,1 0 0,1 0-1,-1 11 1,2 3 171,1 0 0,8 34-1,-5-34-145,-2 0 0,3 36 0,-6 490 1131,-7-513-1331,7-31-20,-1 0 0,0 0 0,1-1 0,-1 1 0,1 0-1,-1 0 1,1-1 0,0 1 0,-1 0 0,1 0 0,0 0 0,0 0 0,1-1 0,-1 1 0,0 0 0,1 0 0,-1 0 0,1-1 0,-1 1 0,1 0-1,0-1 1,0 1 0,0 0 0,2 2 0,8 5-1854,-6-17-2755,6-10 1922,25-24-1902,-14 14 1907,2 2 0,36-32 0,-12 22 1187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29 544,'25'-10'1624,"-22"9"-1129,1-1 0,0 1 1,0-1-1,-1 1 1,1-1-1,-1 0 0,1 0 1,3-4-1,-20 9 6648,-60 18-4178,24 0-1198,-63 39 1,95-51-1522,-78 49 1247,-89 69 0,172-117-1369,0 0-1,1 0 1,0 1 0,-10 13 0,17-19-80,0 0-1,1 0 1,-1 0 0,1 1 0,1-1 0,-1 1 0,1 0 0,0-1 0,0 1 0,1 0 0,-1 0-1,1 0 1,0 7 0,1-2 17,-1-7-40,1-1-1,0 1 1,0-1 0,0 1 0,0-1 0,1 0-1,-1 1 1,1-1 0,0 1 0,0-1 0,0 0-1,1 0 1,-1 1 0,1-1 0,-1 0 0,4 3-1,3 4 28,-4-5-25,0 0-1,0-1 0,0 1 0,0-1 0,1 0 0,-1 0 1,1-1-1,0 1 0,1-1 0,4 2 0,25 6 48,1-2 0,0-2 1,61 5-1,112-7-694,-168-5 249,0 0-2751,81-13 1,-77 3-4985,28-4 152,-37 8 6039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1 60,'-36'0'4803,"-88"1"4043,83 0-7160,-1 3-1,-55 11 1,71-9-1125,-7 1 221,1 1 0,-54 21 0,30-5-91,17-8-250,1 2 1,-35 23-1,61-34-347,1 1 0,0 0 0,1 1 0,0 1 0,0-1 1,1 1-1,1 1 0,-1 0 0,2 0 0,-9 16 0,12-20-34,1 0 0,-1 1 0,1-1 0,1 1 0,-1 0-1,2 0 1,-3 12 0,4-15-62,0 0 1,1-1-1,-1 1 0,1 0 0,0 0 0,0-1 0,1 1 0,-1-1 1,1 1-1,0-1 0,0 1 0,1-1 0,5 8 0,-4-7-6,1 1-1,-1 0 1,1-1-1,0 0 1,0 0-1,1-1 1,-1 0-1,1 0 1,0 0-1,1 0 0,-1-1 1,0 0-1,1 0 1,0-1-1,8 2 1,-4-2 3,0 0 0,0-2 0,0 1 0,0-1 0,0-1 1,0 0-1,0 0 0,21-7 0,1-3-45,0-1 1,-1-2-1,-1-2 0,0 0 1,36-27-1,-50 29 26,0-1 0,0 0 0,-2-1 0,0 0 0,0-1 0,-2-1 0,0 0 0,12-26 0,-19 32 30,-1 0-1,-1 0 0,0-1 1,3-18-1,5-15 42,-9 4 94,-3 26 155,0 23 353,0 46 227,1 18 47,-13 105 1,8-131-730,2 0 0,4 52 0,0-14-48,-2 238-2139,0-320 1868,-1-1 1,1 1 0,0-1-1,0 0 1,-1 1 0,1-1-1,0 1 1,0-1 0,-1 0-1,1 1 1,0-1 0,-1 0-1,1 1 1,-1-1 0,1 0-1,-1 0 1,1 1 0,0-1-1,-1 0 1,1 0 0,-1 0-1,1 0 1,-1 1 0,1-1-1,-1 0 1,1 0 0,-1 0-1,1 0 1,-1 0 0,1 0-1,-1 0 1,1-1 0,-1 1-1,1 0 1,-1 0 0,1 0-1,-1 0 1,1-1 0,-1 1-1,1 0 1,0 0 0,-1-1-1,1 1 1,-1-1-1,0 1-254,0-1-1,-1 1 1,1-1-1,0 1 1,0-1-1,0 1 1,0-1-1,0 0 1,0 0-1,0 0 1,1 1-1,-1-1 0,0 0 1,0 0-1,0 0 1,1 0-1,-1 0 1,1 0-1,-1-1 1,1 1-1,-1-1 1,0-1-274,1 0 0,-1 0 1,0 1-1,1-1 0,-1 0 1,-1 1-1,1-1 0,0 1 1,-1-1-1,-2-3 0,-5-10-2258,7 2 1067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36,'-51'0'14830,"2"0"-10356,47 0-3755,17 7 111,-10-4-513,0 0 0,0-1 0,1 0 0,-1 0 0,0 0 0,1-1 0,0 0 0,-1 0 0,1 0 0,0 0 0,10-2 0,7 3 111,14 2 108,0-3-1,0-1 1,37-5 0,33-1 83,-81 6-460,-12-1-12,0 1 0,0 0 0,27 5-1,-38-4-108,0-1 0,0 1-1,0 0 1,0 0 0,0 1 0,0-1-1,0 1 1,0-1 0,0 1-1,-1 0 1,1 0 0,-1 0 0,1 0-1,-1 0 1,0 1 0,0-1-1,0 1 1,0-1 0,0 1 0,-1 0-1,1 0 1,0 4 0,0-3 7,-1 1 0,1 0 0,-1 0 0,-1 0 0,1 0 0,-1 0 0,0 0 0,0 0 0,0 0 0,-1 0 0,1 0 0,-1 0 0,-4 9 0,3-6-22,0 1 1,-1-1-1,0 0 1,0 0 0,-1 0-1,0 0 1,-1-1-1,0 0 1,0 0 0,-11 12-1,-84 91 114,97-107-140,-1 0 1,1 0-1,0 1 0,0 0 1,0-1-1,0 1 0,1 0 1,-1 0-1,1 1 1,0-1-1,0 1 0,1-1 1,-1 1-1,1-1 0,0 1 1,-1 8-1,30 4-143,-9-6 118,-10 3 5,-8-13 23,-1 0 0,0-1 1,0 1-1,0-1 0,1 1 0,-1-1 0,0 1 0,1-1 0,-1 1 0,0-1 0,1 1 1,-1-1-1,1 0 0,-1 1 0,1-1 0,-1 0 0,0 1 0,1-1 0,0 0 1,-1 1-1,1-1 0,-1 0 0,1 0 0,-1 0 0,1 0 0,-1 1 0,1-1 1,0 0-1,-1 0 0,1 0 0,-1 0 0,1 0 0,0 0 0,-1-1 0,1 1 0,-1 0 1,1 0-1,-1 0 0,1 0 0,0-1 0,0 1 0,1-1 0,-1 1 0,0 0 0,0 0 0,1 0-1,-1 0 1,0 0 0,0 0 0,0 1 0,1-1 0,-1 0 0,0 1 0,0-1 0,0 1 0,0-1-1,0 1 1,0-1 0,1 2 0,15 5-9,-8-6 7,-7-1 0,0 0 0,0 0-1,0 0 1,0 0 0,0 1 0,1-1-1,-1 1 1,0 0 0,0-1 0,0 1-1,0 0 1,0 0 0,-1 0 0,1 1-1,0-1 1,0 0 0,2 3 0,-3-2 4,0-1 1,1 1-1,-1 0 1,0-1 0,0 1-1,-1 0 1,1-1-1,0 1 1,0 0-1,-1 0 1,1 0 0,-1 0-1,0 0 1,0 0-1,1 0 1,-1 0-1,0 0 1,-1-1 0,1 1-1,0 0 1,0 0-1,-1 0 1,1 0-1,-1 0 1,0 0 0,0-1-1,1 1 1,-1 0-1,0 0 1,0-1-1,-1 1 1,1-1 0,0 1-1,0-1 1,-1 1-1,1-1 1,-1 0-1,1 0 1,-1 0 0,-2 1-1,-8 7 5,0-2-1,-1 0 0,0 0 1,-1-1-1,1-1 1,-1 0-1,-27 5 0,-105 8-930,110-14 243,18-3-316,0-1 1,1 0-1,-1-1 1,0-1-1,-26-6 1,30 4-1061,0 0-1,0-1 1,0-1 0,-15-8-1,24 11 1245,-9-8-2233,10-4-2102,4 2 2933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72 2072,'-12'0'2784,"-1"0"397,0 0 199,-12 0-396,12 0-723,1-7 331,-1 0-2704,-12 7-488,12-7-504,13-1-501,0 1-635,0 0-544,0 0-108,13 0 191,-13 0 341,12 0 428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31 1516,'-10'-5'1958,"1"0"0,-1 1 0,1 1-1,-1-1 1,0 2 0,0-1 0,-20-1 0,15 3-878,0 1 0,1 1 0,-1 0 0,-28 6 0,13 1-748,0 2 1,0 0-1,2 2 0,-47 27 0,46-23 207,-47 38 1,63-44-400,1 1 0,1 0-1,0 1 1,0 0 0,-16 26 0,25-35-121,-1 0 0,1 1 0,1-1 0,-1 1 0,0 0 0,1 0 0,0 0 0,0 0 0,0 0 0,0 0 0,1 0 0,-1 5 0,2-6-15,0 0 1,-1 0-1,2 0 1,-1 0-1,0 0 1,0 0-1,1 0 1,0-1-1,-1 1 1,1-1-1,0 1 1,0-1-1,1 0 1,-1 1-1,0-1 1,4 2-1,-6-4-4,0 0 0,1 0 0,-1 0 0,1 1 0,-1-1 0,0 0 0,1 0 0,-1 1 0,0-1 0,1 0 0,-1 1 0,0-1 0,1 0 0,-1 1 0,0-1 0,0 1 0,0-1 0,1 0 0,-1 1 0,0-1 0,0 1 0,0-1 0,0 1 0,0-1 0,0 0 0,0 1 0,0-1 0,0 1 0,0-1 0,0 1 0,0-1 0,0 1 0,0-1 0,0 1-1,0-1 1,0 0 0,0 1 0,-1-1 0,1 1 0,0-1 0,0 0 0,-1 1 0,1-1 0,-1 1 0,1-1 0,-1 1 0,1-1 0,0 1 0,0-1-1,-1 1 1,1-1 0,0 0 0,-1 1 0,1-1 0,0 1-1,0-1 1,0 1 0,0-1 0,0 1 0,0 0 0,-1-1-1,1 1 1,0-1 0,0 1 0,1-1 0,-1 1 0,0-1-1,0 1 1,0-1 0,0 1 0,0-1 0,0 1 0,1-1-1,-1 1 1,1 0 0,0 0 0,1 1 0,-1-1 0,1 1 0,0-1 0,-1 1 0,1-1 0,0 0 0,0 0 0,0 0 0,0 0 0,0-1 0,0 1 0,0 0 0,0-1 0,1 1 0,-1-1 0,0 0 0,0 0 0,0 0 0,1 0 0,-1 0 0,0 0 0,0-1-1,0 1 1,0-1 0,0 1 0,3-2 0,14-4-1,0 0-1,21-11 0,-14 5-1,-4 3-10,0-2 0,29-20 0,-6 4 2,-29 17 5,-1-1-1,0-1 0,-1 0 0,19-21 0,28-23-33,-27 29 130,41-45 1,-73 71-54,-1 0 0,1 0 0,-1 1 0,1-1 0,-1 0 0,1 1 0,-1-1 0,1 0 0,0 1 0,-1 0 0,1-1 0,-1 1 0,1 0 0,2 0 0,-3 4 55,0-1 1,-1 1 0,1-1-1,-1 1 1,1 0 0,-1 0-1,0-1 1,-1 1 0,0 4-1,1 0 56,-13 127 1101,13 193-636,0-316-609,-2 0 0,1 0 0,-2 0 0,-3 14 1,2-14-120,1-1 1,1 1 0,0 1 0,0 13 0,1-22-126,0 0 1,-1-1-1,1 0 0,-1 1 1,0-1-1,1 0 0,-2 0 0,1 0 1,0 0-1,-1 0 0,-4 4 1,6-5-314,-1 0 1,1-1-1,-1 0 1,1 1 0,-1-1-1,0 0 1,0 0-1,0 0 1,1 0 0,-5 2-1,-1-15-8586,-6-3 4293,13 14 4761,0 1-1,0 0 1,0 0 0,0-1 0,0 1 0,0 0-1,0-1 1,0 1 0,0 0 0,0 0 0,0-1-1,0 1 1,0 0 0,0-1 0,0 1 0,0 0-1,0-1 1,0 1 0,0 0 0,0 0-1,0-1 1,1 1 0,-1 0 0,0 0 0,0-1-1,0 1 1,0 0 0,1 0 0,-1-1 0,0 1-1,0 0 1,1 0 0,-1 0 0,0 0 0,0-1-1,1 1 1,-1 0 0,0 0 0,0 0 0,1 0-1,-1 0 1,0 0 0,1 0 0,-1 0 0,0 0-1,0 0 1,1 0 0,-1 0 0,1 0 0,22-6-1705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57 892,'1'-1'218,"0"0"0,-1-1 0,1 1 0,0 0 0,0 0 0,-1 0 0,1-1 0,-1 1 0,1 0 0,-1-1 0,1 1 0,-1-3 0,0 2 337,0 0 0,0 1 1,0-1-1,-1 0 0,1 0 0,0 1 1,-1-1-1,0 0 0,1 1 0,-1-1 1,0 1-1,0-1 0,0 1 0,0-1 1,0 1-1,0-1 0,0 1 0,-1 0 0,1 0 1,0 0-1,-1 0 0,1 0 0,-1 0 1,-1-1-1,10 15 7855,49 58-6644,-51-64-1723,0 0 0,0 0 0,-1 0 1,0 1-1,0 0 0,-1 0 1,0 0-1,2 10 0,14 34 5,-15-45-42,0 1 2,0 0 0,0 0 0,3 15 0,-3-13 15,-1-1-1,1 1 1,10 16 0,-10-19-4,0 1 1,0 0-1,0 0 0,2 10 0,-5-15-29,-1 0 0,1 0 0,-1 0 0,0 0 0,0 0 0,0 0 0,0 0 0,-1 0 0,1 0 0,-1 0 0,0 0 0,0-1 0,0 1 0,0 0 0,0 0 0,-2 3 0,0 18-1525,3-15-1092,28-34-18838,-5 18 19461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3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1208,'10'0'989,"41"3"2745,-22 7 3055,-3 1 3028,50 7-6088,1-4-1787,1-3 0,94 0 0,0-3-1211,51-2-787,1234-77 56,-1121 65 0,35-2 0,-214 0 0,239 17 0,-305 10 0,-79-17 0,0-1 0,1-1 0,-1 0 0,0 0 0,0-1 0,1-1 0,17-5 0,-17 4 2,-4-2-6,-9 5 4,0 0-1,0 0 1,0 0 0,0 0-1,1 0 1,-1 0-1,0 0 1,0-1 0,0 1-1,0 0 1,0 0-1,0 0 1,0 0-1,0 0 1,0 0 0,0 0-1,0 0 1,0-1-1,0 1 1,0 0 0,0 0-1,0 0 1,0 0-1,0 0 1,0 0-1,0 0 1,0-1 0,0 1-1,0 0 1,0 0-1,0 0 1,0 0 0,0 0-1,0 0 1,0 0-1,0-1 1,0 1-1,0 0 1,0 0 0,0 0-1,0 0 1,0 0-1,0 0 1,-1 0 0,1 0-1,0 0 1,0 0-1,0 0 1,0-1-1,0 1 1,0 0 0,0 0-1,0 0 1,-1 0-1,-9-3-968,0-1-1,0 2 0,-1-1 1,-19 0-1,-6-3-2245,6-1-1951,0 2 1,-33-3-1,45 8 2922,0 1 1,-30 4-1,-1 2 149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0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88 284,'31'-20'4530,"-25"15"-3693,0 1 0,1 0-1,-1 0 1,1 0 0,0 1 0,11-4 0,-15 6-615,-1 0 1,1 0 0,-1 0 0,0-1 0,1 1 0,-1-1 0,0 0-1,3-3 1,7-5 872,-10 9-487,-2 1-476,0-1-1,0 1 1,0-1-1,-1 1 1,1-1 0,0 1-1,0-1 1,-1 1-1,1-1 1,0 1 0,-1-1-1,1 1 1,-1 0-1,1-1 1,0 1 0,-1 0-1,1-1 1,-1 1-1,1 0 1,-1 0-1,1-1 1,-1 1 0,1 0-1,-1 0 1,1 0-1,-1 0 1,1 0 0,-1-1-1,1 1 1,-1 0-1,0 0 1,1 1 0,-1-1-1,1 0 1,-1 0-1,1 0 1,-1 0 0,1 0-1,-1 0 1,1 1-1,-1-1 1,1 0 0,-1 0-1,1 1 1,-1 0-1,-27 11 1989,24 4-1096,4-9-808,-6 2 20,0 1 1,-1-1-1,0 0 1,0 0-1,-1-1 1,-10 9-1,-10 11 140,-7 8 30,-48 39-1,-2 0-40,-74 63 329,52-47-225,-343 262 764,201-166-857,-87 57-22,256-188-297,-110 87 16,167-115-79,21-22-3,2-5-5,0-1 21,0-1 0,-1 1 0,1 0 0,0 0 0,0 0 0,0 0 0,-1 0 0,1 0 0,0-1 0,0 1 0,-1 0 0,1 0 0,0 0 0,0 0 0,-1 0 0,1 0 0,0 0 0,0 0 0,-1 0 0,1 0 0,0 0 0,0 0 0,-1 0 0,1 1 0,0-1 0,0 0-1,0 0 1,-1 0 0,1 0 0,0 0 0,0 0 0,0 1 0,-1-1 0,1 0 0,0 0 0,0 0 0,0 0 0,-1 1 0,1-1-66,0 0-1,1 0 0,-1 0 0,0 0 0,0 0 0,0 1 0,0-1 0,0 0 0,0 0 1,0 0-1,0 0 0,1 0 0,-1 0 0,0 0 0,0 0 0,0 1 0,0-1 0,0 0 1,0 0-1,0 0 0,0 0 0,0 0 0,0 0 0,0 1 0,0-1 0,0 0 1,0 0-1,0 0 0,0 0 0,0 0 0,0 1 0,0-1 0,0 0 0,0 0 0,0 0 1,0 0-1,0 0 0,0 0 0,0 1 0,0-1 0,-1 0 0,1 0 0,0 0 1,0 0-1,0 0 0,0 0 0,0 0 0,0 0 0,0 0 0,0 1 0,-1-1 0,1 0 1,0 0-1,0 0 0,0 0 0,0 0 0,0 0 0,0 0 0,-1 0 0,1 0 1,0 0-1,0 0 0,0 0 0,0 0 0,-1 0 0,7-1-649,-1 0 0,-1-1-1,1 1 1,0-1 0,0 0 0,0-1 0,-1 1-1,0-1 1,9-6 0,18-9-3105,2-1-482,-27 15 3410,0 0-1,1 1 1,0 0-1,10-4 1,89-17-3940,-22 4 2999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51 328,'22'-15'3566,"-19"13"-2805,-1-1 0,1 1 1,0 0-1,0 0 0,0 1 0,0-1 0,0 1 0,0-1 0,0 1 1,0 0-1,4-1 0,-7 2-619,1 0 0,-1 0 0,0-1 0,0 1 0,0 0 0,1-1 0,-1 1 0,0 0 0,0-1 0,0 1 0,0 0 0,0-1 0,0 1 0,0 0 0,1-1 0,-1 1 0,0 0 0,0-1 0,0 1 0,0 0 0,-1-1 0,1 1 0,0 0 0,0-1 0,0 1 0,0 0 0,0-1 0,0 1 0,0 0 0,-1-1 0,1 1 0,0 0 0,0-1 0,-1 1 0,1 0 0,0 0 0,0-1 0,-1 1 0,1 0 0,0 0 0,-1-1 0,0 1-76,-1 0 0,1-1 0,-1 1 0,1 0 0,-1 0 1,1 0-1,-1 0 0,1 0 0,-1 0 0,1 0 0,-1 1 0,1-1 1,-1 0-1,1 1 0,-1 0 0,1-1 0,0 1 0,-1 0 0,1-1 1,0 1-1,0 0 0,-1 0 0,1 0 0,0 0 0,0 0 0,0 0 1,0 0-1,0 1 0,1-1 0,-1 0 0,-1 2 0,-2 6 196,0 0-1,0 0 0,1 1 0,-2 10 0,-5 11-60,6-18-65,1-1 0,1 0 0,-1 1 0,1 17-1,0-14 60,0-1 0,-5 23 0,-5 1 150,-63 183 1527,53-161-1464,20-50-354,-2-1 1,0 1 0,0-1 0,-1 0-1,0 0 1,0 0 0,-9 10 0,-49 85 249,61-103-294,-1 2 4,0-1 1,1 1 0,-1 0 0,1-1 0,0 1 0,0 0 0,0 0 0,1 0-1,-1 1 1,0 4 0,2-8 62,2-3-71,-1 1 0,1 0 1,-1 0-1,1 0 0,0 0 1,0 0-1,-1 0 0,1 0 0,0 1 1,0-1-1,0 1 0,2-1 0,9-4 10,6-5-1,-10 5-6,0 0-1,0 0 1,0-1 0,12-11-1,-18 15-6,-1-1 0,1 0 0,-1 0 0,0 0 0,0 0 0,0 0 0,-1-1 0,1 1 0,-1-1 0,0 1 0,1-1 0,-2 1 0,1-1 0,0 1 0,-1-1 0,1 0 0,-1-3 0,0-8 5,2 0 1,4-24-1,0 7-4,-1 9 1,13-34-1,-5 17 0,-7 24-2,0 0 1,11-19-1,5-11 14,-15 31-12,0 0 1,2 0 0,9-13-1,4-7 1,-18 29-4,0 1 0,1-1 0,-1 1 0,1 0 0,10-7 1,12-13-2,-24 21 1,0 0 1,1 0 0,0 1 0,0 0 0,0-1 0,0 2 0,0-1-1,1 0 1,-1 1 0,1 0 0,0 0 0,-1 0 0,1 0 0,0 1 0,0 0-1,0 0 1,0 0 0,1 1 0,-1 0 0,0 0 0,0 0 0,0 0-1,8 3 1,-2 0 23,0 1 0,0 0 1,0 0-1,0 2 0,0-1 0,-1 1 0,0 1 0,-1 0 0,11 9 0,1 2 66,-5-6 4,0 0 0,-2 1 0,1 1 0,-2 1 0,0 0 0,0 0 1,12 22-1,55 141 571,-69-155-599,1 0 0,20 29-1,-16-28-2,23 45 0,1 14 37,10 25 2,-48-103-99,0 0-1,-1 0 1,1 0 0,-1-1 0,0 1 0,-1 0 0,1 0-1,-1 1 1,0-1 0,-1 0 0,1 0 0,-1 0 0,0 0-1,0-1 1,-3 8 0,4-10-8,-1 1 1,0-1-1,1 0 0,-1 1 0,1-1 0,0 1 1,0-1-1,0 0 0,0 1 0,0-1 0,1 1 1,-1-1-1,1 1 0,-1-1 0,1 0 1,0 0-1,0 1 0,0-1 0,0 0 0,0 0 1,1 0-1,2 4 0,-3-6-15,0 1-1,0-1 1,-1 1-1,1-1 1,0 1-1,0-1 1,-1 1 0,1 0-1,0-1 1,-1 1-1,1 0 1,-1-1-1,1 1 1,-1 0-1,1 0 1,-1 0 0,1-1-1,-1 1 1,0 0-1,0 0 1,1 0-1,-1 0 1,0 0 0,0 0-1,0 0 1,0 0-1,0 0 1,0-1-1,0 3 1,-1-2-78,-1 0 0,1 0 0,0 0 0,0 0 0,-1 0-1,1 0 1,0-1 0,-1 1 0,1 0 0,0-1 0,-1 1 0,1-1 0,-1 0 0,1 0 0,-4 1 0,-7 0-938,-1 0 0,-24-2 1,31-1 409,0 1 0,-1-1 0,1 1-1,0-2 1,1 1 0,-1-1 0,0 0 0,1 0 0,-1 0 0,1-1 0,0 0-1,-8-7 1,-2-5-2453,0 0-1,-14-22 0,18 24 1531,-4-11-867,3-9 333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1736,'-59'14'10334,"58"-14"-10223,1 0 0,-1-1 0,1 1 0,-1 0 0,1 0 0,-1 0 0,1 0 0,-1 0 0,1 1 0,-1-1 0,1 0 0,-1 0 0,1 0 0,-1 0-1,1 0 1,-1 1 0,1-1 0,-1 0 0,1 0 0,-1 1 0,1-1 0,0 0 0,-1 1 0,1-1 0,0 1 0,-1-1 0,1 0 0,0 1 0,-1-1-1,1 1 1,-1 0 0,2-1-72,-1 1-1,0-1 0,0 1 0,1-1 1,-1 1-1,0-1 0,1 0 1,-1 1-1,0-1 0,1 1 0,-1-1 1,1 0-1,-1 1 0,0-1 1,1 0-1,-1 0 0,1 1 0,-1-1 1,1 0-1,-1 0 0,1 0 1,-1 0-1,1 0 0,-1 0 1,1 0-1,-1 0 0,1 0 0,-1 0 1,1 0-1,0 0 0,0 0 1,0 0-52,0 0 4,0-1 0,-1 1 0,1 0 0,0 0 0,-1 0 0,1 0 0,0 0 0,-1 0 0,1 0-1,0 0 1,-1 0 0,1 0 0,0 0 0,-1 0 0,1 1 0,0-1 0,-1 0 0,1 0 0,0 1 0,-1-1 0,1 0 0,-1 1 0,1-1 0,-1 1 0,1-1 0,-1 1 0,1-1 0,-1 1 0,1-1 0,-1 1 0,1 0 0,-1 0-68,0-1 1,0 1 0,1 0-1,-1-1 1,0 1 0,0-1 0,1 1-1,-1 0 1,1-1 0,-1 1-1,0-1 1,1 1 0,-1-1 0,1 0-1,-1 1 1,1-1 0,-1 1-1,1-1 1,-1 0 0,1 1 0,-1-1-1,1 0 1,0 0 0,-1 1-1,1-1 1,-1 0 0,1 0 0,1 0-1,20 2-3306,-13 6-4050,-5-7 6506,-2 5-785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1164,'-23'48'7445,"23"-44"-6695,1 0 0,0 0 0,0 0-1,0 0 1,0 0 0,1 0 0,0 0 0,4 6 0,-4-8-527,1 1 0,0-1 0,0 0 1,0-1-1,0 1 0,0 0 0,0-1 0,1 0 0,-1 1 0,6 0 0,41 7 1356,-42-8-1352,34 2-263,1-2-1,0-2 0,77-10 0,-88 7-892,58-14-4678,-4 0-4108,-61 17 7711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18 520,'-26'-8'7570,"23"6"-6586,0 1-1,0 0 0,0 0 0,0 0 0,0 0 0,0 0 0,0 0 0,-6 1 0,8 0-885,1 0-1,0 0 1,-1 0-1,1 0 1,0 0-1,-1 0 0,1 1 1,0-1-1,-1 0 1,1 0-1,0 0 1,-1 1-1,1-1 1,0 0-1,0 0 1,-1 1-1,1-1 1,0 0-1,0 1 1,0-1-1,-1 0 0,1 1 1,0-1-1,0 0 1,0 1-1,0-1 1,0 0-1,0 1 1,0-1-1,-1 1 1,6 24 1237,25 88 2110,-11-34-2089,-1-7-70,12 111-1,-14-62-524,-4-44-298,1 102-1,-12-145-411,1 0-1,2-1 0,12 45 0,-15-67-41,0 0 0,0-1 0,-2 16 0,1-5-3,0-21-8,0 1 0,1-1 0,-1 1 0,0-1 0,1 1 0,-1-1 0,0 1 0,1-1 0,-1 1 0,1-1 0,-1 1 0,0-1 0,1 1 0,-1-1 0,1 0 0,0 1 0,-1-1 0,1 0 0,-1 0 0,1 1 0,-1-1 0,1 0 0,0 0 0,-1 0 0,1 0 0,0 0 0,-1 0 0,1 0 0,-1 0 0,1 0 0,0 0 0,-1 0 0,1 0 0,-1 0 0,1 0 0,0-1 0,-1 1 0,1 0 0,-1 0 0,1-1 0,0 1 0,2-1-13,0 0 0,0 0 0,-1 0 0,1 0 0,0-1 1,-1 1-1,1-1 0,4-3 0,1-3-53,0 1 1,1-1-1,12-7 0,-12 9-11,0-1 0,-1 1 0,0-1 0,13-15-1,243-297-1650,-173 226 1657,-56 62 66,-29 26 15,0 1 0,0-1 0,-1-1 0,1 1 0,6-9 0,0-1 67,-11 14-36,0 0-1,0 0 1,0 0-1,0 0 1,0 0-1,0 0 1,0-1 0,0 1-1,-1 0 1,1-1-1,0 1 1,-1 0-1,1-1 1,-1 1 0,0-1-1,1 1 1,-1 0-1,0-1 1,0-2-1,0 3 206,-4 2-80,0 0-1,0 0 1,1 0-1,-1 1 1,0-1 0,-5 5-1,-10 3 102,-133 70 1384,140-73-1582,0 1 1,0 0-1,1 1 1,0 0-1,1 1 1,-1 0-1,2 1 1,-1 0-1,-11 17 1,17-22-68,0 0-1,1 0 1,0 0 0,0 1 0,0-1-1,1 1 1,0 0 0,0-1 0,0 1-1,1 0 1,0 0 0,0 0 0,0 0-1,1 1 1,0-1 0,0 0 0,1 0-1,-1 0 1,1 0 0,1 0 0,-1 0-1,1 0 1,3 7 0,0-5 0,0 0 0,0 0 0,1-1 0,1 1 0,-1-1 0,1-1 0,0 1 0,0-1 0,1 0 0,0-1 0,0 0 0,0 0 0,15 6 0,9 1 0,1 0 0,47 9 0,-22-9 25,1-3 0,65 2 1,117-6-826,-220-5 575,-7 0-820,-1-1-1,1 0 0,15-4 0,-23 4 0,0-1-1,-1 0 0,1 0 1,0 0-1,-1-1 1,1 0-1,-1 0 0,9-6 1,-11 6-362,1 0 1,0 1 0,0 0 0,1 0 0,7-3-1,4-2-1193,-11 4 1955,0 0-1,1 1 0,-1-1 0,1 1 1,-1 0-1,11-1 0,0-1-130,24-9-1034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52 48,'0'-3'424,"0"1"1,-1 0-1,1 0 1,-1 0-1,1 0 1,-1 0-1,0 0 1,0 0-1,0 0 1,0 0-1,-1 0 1,1 0-1,0 1 1,-1-1-1,1 1 1,-1-1-1,1 1 1,-1-1-1,0 1 1,0 0-1,0 0 1,1 0-1,-1 0 1,0 0-1,0 0 1,0 0-1,-1 1 1,1-1-1,0 1 1,0-1-1,-3 1 1,-12-2 918,0 0 0,1 1 0,-20 1 0,18 1-1760,6 0 537,-1 0 0,1 2 0,-23 6 0,8-2 73,-252 73 3321,212-59-2821,-20 9 211,-88 46 0,164-71-867,1 0 0,-1 1 0,1 0 0,1 1-1,-1 0 1,1 0 0,0 1 0,1 1 0,0-1 0,0 1 0,1 1 0,0-1 0,1 1-1,0 0 1,0 1 0,1-1 0,-7 23 0,12-30-34,-1 0 0,1 0 0,0 0 0,0 0 0,0 0 0,0 0 0,1 0 0,-1 1-1,1-1 1,0 0 0,0 0 0,0 0 0,3 4 0,22 35 3,-24-39-4,1 1-1,0-1 0,1 1 1,-1-1-1,1 0 0,0-1 1,0 1-1,0 0 0,0-1 1,9 4-1,42 12-3,-43-15 0,0-1 0,0 0 0,0-1 0,1-1 0,-1 0 0,13-1 0,75-14-36,-95 14 36,15-4-29,-1-1 0,0-1-1,0 0 1,-1-1 0,1-1 0,-2-1 0,1-1-1,-2 0 1,1-1 0,-2-1 0,0 0 0,0-1-1,-1-1 1,-1 0 0,22-34 0,-10 17 89,-19 25-38,0 0 0,0-1 0,-1 1 0,0-1 0,6-14 0,-10 17 45,1 0 0,1 0 0,-1 0 0,1 1 0,-1-1 0,2 0 0,4-5 0,-8 10-52,1 0-1,-1-1 0,0 1 0,0 0 1,1 0-1,-1-1 0,0 1 0,0 0 1,1 0-1,-1-1 0,0 1 0,0 0 1,0-1-1,1 1 0,-1 0 0,0-1 1,0 1-1,0 0 0,0-1 0,0 1 0,0 0 1,0-1-1,0 1 0,0-1 0,0 1 1,0 0-1,0-1 0,0 1 0,0 0 1,0-1-1,0 1 0,0-1 0,-12-1 317,-16 8 26,26-5-321,1 1 0,0-1 0,-1 1 0,1-1 0,0 1 0,-1 0 0,1 0 0,0-1 0,0 1 0,1 0 0,-1 0 0,0 0 0,1 0 0,-1 0 0,0 4 0,-7 19 278,6-21-254,0 0 0,0 0 0,0 1 0,1-1 0,0 1 0,0-1 0,0 0 0,1 1 0,-1 0 0,1 6 0,-2 21 201,-4 23-14,2 0 1,2 0 0,4 0 0,12 93-1,7-61-160,-11-28-62,-3-21-14,4 77 0,-18-94-91,6-20 48,0 0 0,1 0 0,-1 0 0,0 0 0,1 0 0,-1 0 1,1 0-1,-1 0 0,1 0 0,0 1 0,0-1 0,-1 0 0,1 0 0,0 0 0,0 1 0,0-1 1,0 0-1,0 0 0,1 0 0,-1 1 0,0-1 0,0 0 0,1 0 0,0 2 0,0-2-166,0 1 0,0-1 0,0 0 0,0 0-1,0 0 1,1 0 0,-1 0 0,0 0 0,0 0-1,1-1 1,-1 1 0,0 0 0,1-1 0,2 1-1,9-15-5830,-11 10 5045,1 0 0,-1 0 0,0 0 0,0 0 0,-1-1 0,1 1 0,-1 0 0,0-1-1,0 0 1,-1 1 0,1-10 0,0 8 86,-1-1 0,1 0 0,1 1 0,3-14 0,8-8-1140,0-1 338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88,'65'0'8938,"32"0"-1196,45 6-3957,67-3-165,-116-5-1680,-84 2-1633,-1 1 1,1-1-1,-1 1 1,1 1-1,14 4 0,-21-6-261,-1 1-1,1-1 0,-1 1 0,0-1 0,0 1 0,1-1 0,-1 1 0,0 0 0,0 0 0,0-1 1,0 1-1,1 0 0,-1 0 0,-1 0 0,1 0 0,0 0 0,0 0 0,0 1 0,0-1 0,-1 0 0,1 0 1,-1 1-1,1-1 0,-1 0 0,1 1 0,-1-1 0,0 0 0,0 1 0,1-1 0,-1 1 0,0-1 0,0 0 1,0 1-1,-1-1 0,1 1 0,0-1 0,0 0 0,-1 1 0,1-1 0,-1 0 0,0 2 0,-4 12 212,4-12-218,0 0 1,0 0-1,-1 1 1,1-1-1,-1 0 1,1 0-1,-1 0 1,0 0-1,0-1 1,-4 4-1,-21 19 108,-55 56-21,72-68-125,2 0-1,-1 0 1,2 1-1,0 0 0,0 0 1,-6 25-1,10-32-5,3-6 4,0 1-1,0-1 0,-1 1 0,1-1 1,0 0-1,0 1 0,0-1 0,1 1 1,-1-1-1,0 0 0,1 1 0,-1-1 0,0 0 1,1 1-1,0-1 0,-1 0 0,2 3 1,18 22-24,-9-12 3,-4-6 16,0-1 0,0 1-1,0-1 1,1 0 0,0-1 0,18 12 0,8 5 33,-3-5-3,12 8 93,-38-22-6,1 1-1,-1 0 1,0 0-1,0 0 1,-1 0 0,5 7-1,-7-7-7,0-1 0,0 1 0,-1-1 0,0 1 0,0 0 0,0 0 0,0-1 0,-1 1 0,0 0 0,0 5 0,-1-7-103,-1 0 0,0 0 0,1-1 0,-1 1 0,0-1 0,-1 0 0,1 1 0,0-1 0,-1 0 0,1 0 0,-1-1 0,1 1 0,-1 0 0,0-1 0,-4 2 0,-30 8-334,0-2 0,-1-1 0,-48 4 0,10-2-1493,53-7-119,0 0 0,0-2 0,-25-2 0,32 0-1779,0-1 1,-28-7-1,19 7-4456,25-4 6312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2092,'0'1'362,"0"-1"-1,0 1 0,0 0 1,0 0-1,0 0 1,0-1-1,0 1 0,0 0 1,0 0-1,-1 0 1,1-1-1,0 1 1,0 0-1,-1 0 0,1-1 1,-1 1-1,1 0 1,-1-1-1,1 1 0,-1 0 1,1-1-1,-1 1 1,1-1-1,-1 1 1,0-1-1,1 1 0,-1-1 1,-1 1-1,0 10 8769,2-8-8141,0-8-1840,6 5-3846,-6 0 4546,0-1 0,0 1 0,1 0 0,-1 0 0,0 0 0,0 0 0,0 0 1,1-1-1,-1 1 0,0 0 0,0 0 0,0 0 0,1-1 0,-1 1 0,0 0 0,0 0 0,0-1 1,0 1-1,0 0 0,0 0 0,0-1 0,0 1 0,0 0 0,0 0 0,0-1 0,0 1 1,0 0-1,0 0 0,0-1 0,0 1 0,0 0 0,0-1 0,0 1 0,0 0 0,0 0 0,0-1 1,0 1-1,0 0 0,0 0 0,-1 0 0,1-1 0,0 1 0,0 0 0,-15-16-8650,12 13 8842,1-4-1725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26 40,'-12'-6'4207,"-32"-2"1587,-23 4-1660,-2 0-1106,49 2-2534,0 1 1,0 0-1,0 2 0,0 0 1,0 2-1,0 0 1,-28 8-1,-21 10 1691,-115 52 1,166-63-1899,0 0 1,1 1-1,1 1 0,-1 0 0,2 2 1,0-1-1,-19 24 0,23-24-181,1 1 1,0 0-1,1 0 0,1 1 0,0 1 0,1-1 0,-6 20 1,13-30-100,-1 0 0,1 0 1,1 0-1,-1 1 0,1-1 1,-1 0-1,1-1 1,1 1-1,-1 0 0,1 0 1,0 0-1,0-1 0,0 1 1,1-1-1,-1 0 0,1 0 1,0 1-1,0-2 1,1 1-1,-1 0 0,1-1 1,5 4-1,9 8-22,-14-11-4,-1-1 1,1 0-1,0-1 1,0 1 0,0-1-1,0 0 1,1 0-1,-1 0 1,0 0-1,7 1 1,2 0-46,0-1 1,0-1-1,0 0 1,0-1-1,0 0 0,0-1 1,0 0-1,0-1 0,0 0 1,12-5-1,24-8-276,56-26-1,-101 39 323,24-11-97,-1-1-1,0-2 1,32-23-1,70-65-85,-95 75 197,-21 17 83,-1-1 0,0 0 1,0-1-1,-1 0 0,-1-1 0,8-17 0,18-25 1332,-35 57-1398,-1-1-1,0 1 1,0 0 0,0-1-1,0 1 1,0 0-1,0-1 1,0 1 0,0 0-1,0-1 1,0 1-1,0 0 1,0-1-1,0 1 1,0 0 0,0-1-1,0 1 1,0-1-1,0 1 1,-1 0-1,1 0 1,0-1 0,0 1-1,0 0 1,0-1-1,-1 1 1,1 0 0,0 0-1,0-1 1,-1 1-1,1 0 1,0 0-1,-1-1 1,1 1 0,0 0-1,0 0 1,-1 0-1,1 0 1,0 0 0,-1-1-1,0 1 1,1 0 13,-1-1 1,0 1 0,0 0-1,0-1 1,0 1 0,0 0-1,0 0 1,0 0 0,0-1-1,0 1 1,1 0-1,-1 0 1,0 0 0,0 0-1,0 1 1,0-1 0,0 0-1,0 0 1,-1 1 0,-5 3 63,0 0 0,0 0 0,1 1 1,-1 0-1,1 0 0,0 1 0,0-1 1,1 1-1,0 0 0,0 1 0,0 0 0,1-1 1,0 1-1,0 1 0,1-1 0,0 0 1,-4 15-1,2 5 110,-16 104 487,19-114-631,2 0 0,0 0-1,1-1 1,1 1 0,8 33-1,-3-18 2,5 46 0,4 23-10,-13-89-41,0-1 0,1 1 0,0-1 0,1 0 0,1-1 0,10 18 0,-5-12-30,-1 1 0,-1 1 0,-1 0 0,0 0-1,7 30 1,-12-41-142,0 0 1,0 0-1,1 0 0,5 8 0,7 13-1618,-15-27 1599,-1 0 0,1 0 0,-1 0 0,0-1 0,0 1 0,1 0 0,-1 0 0,0 0 0,0 0 0,0 0 0,0 0 0,0 0 0,0 0 0,0-1 0,0 1 0,-1 0 0,1 0 0,0 0 0,-1 0 0,1 0 0,0 0 0,-1-1 0,1 1 0,-1 0 0,1 0-1,-1-1 1,1 1 0,-1 0 0,0-1 0,1 1 0,-1 0 0,0-1 0,1 1 0,-1-1 0,0 1 0,0-1 0,0 0 0,1 1 0,-1-1 0,0 0 0,0 1 0,0-1 0,0 0 0,0 0 0,0 0 0,0 0 0,0 0 0,1 0 0,-1 0 0,0 0 0,-1-1 0,0 2-334,1-1 1,-1 0 0,1 0 0,-1 0 0,1 0 0,-1 0 0,1 0 0,-1 0 0,1-1-1,-1 1 1,1 0 0,-1-1 0,1 1 0,-1-1 0,1 0 0,0 1 0,-1-1 0,1 0-1,0 0 1,0 0 0,0 0 0,-1 0 0,1 0 0,0 0 0,0 0 0,-1-3 0,6-3-2134,17 0 419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 1588,'-33'-23'15232,"53"18"-13037,110 6 1376,173 26-1705,-290-25-1614,0 1 0,-1 0 0,1 1 0,-1 0 0,16 8 0,-25-10-153,0-1 1,0 0-1,-1 1 0,1-1 0,-1 1 0,1 0 1,-1 0-1,1 0 0,-1 0 0,0 0 1,0 1-1,0-1 0,-1 1 0,1-1 0,0 1 1,-1 0-1,0-1 0,1 1 0,-1 0 0,0 0 1,-1 0-1,1 0 0,0 0 0,-1 0 1,0 0-1,0 0 0,0 0 0,0 0 0,-1 6 1,-6 15 442,-2-1 1,0 0 0,-2 0 0,-1-1 0,0-1 0,-16 21-1,0-8-513,23-28-30,0-1 1,0 1 0,0 0 0,1 1 0,0-1 0,0 1-1,1 0 1,-1 0 0,-1 8 0,2-6 0,2-5 0,-1 1 0,1-1 0,0 0 0,0 1 0,0-1 0,1 1 0,0-1 0,-1 0 0,2 1 0,-1-1 0,0 1 0,1-1 0,0 1 0,0-1 0,0 0 0,1 1 0,2 5 0,-3-8 0,1 0 0,-1 0 0,1-1 0,0 1 0,0 0 0,-1-1 0,1 1 0,0-1 0,1 1 0,-1-1 0,0 0 0,0 0 0,0 0 0,1 0 0,-1-1 0,0 1 0,1 0 0,-1-1 0,4 1 0,49 2 0,-15-2 0,-22 0 0,-1-1 0,1 0 0,-1-1 0,1-1 0,19-5 0,45-13-181,53-15-3369,-122 30 2236,0 0 1,0 0-1,-1-1 1,0-1 0,0 0-1,0-1 1,15-13-1,-3 5-2703,-21 16 3584,-1-1 0,0 0 0,0 0 0,0 0 0,0 0 0,0-1 0,0 1 1,0 0-1,-1-1 0,1 1 0,0-1 0,-1 0 0,1 0 0,-1 1 0,1-1 0,-1 0 0,0 0 0,0 0 1,0 0-1,0-1 0,0 1 0,-1 0 0,1-3 0,-1-3-2080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1128,'166'-8'13753,"215"-16"-5658,-151 14-5870,242-6 384,-26 2-1057,920-78 1274,-982 65-2294,713-37-484,-422 27-49,-245 30 1,-328 7 0,-89 1 0,-13 4 0,-3-5 1,0 1-1,0-1 1,0 0 0,0 1 0,1-2-1,-1 1 1,0 0 0,0 0 0,0-1-1,-4-1 1,-21-2-135,-40 2-4877,-115-19 0,87 2-972,42 8-127,-89-8 0,67 13 3651,-11-2 598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0 225 420,'3'-4'15307,"-6"16"-14042,4-5-784,0-1-1,0 0 1,1 0 0,-1 0-1,1 0 1,0 0-1,1 0 1,0 0 0,6 10-1,-5-9-205,0 1 0,0 0 1,-1 0-1,1 0 0,1 11 0,1 11 578,15 45 1,-3-8-211,2 8-204,21 24 193,-38-90-559,-2-5-24,1-1 0,-1 0 0,0 1-1,-1-1 1,1 1 0,0-1 0,-1 1 0,0 3 0,6 3 250,-5-10-293,-1 0 0,0 0 0,0 0 0,0 0 0,0 0 0,0 0 0,0 0 0,0 1 0,1-1 0,-1 0 1,0 0-1,0 0 0,0 0 0,0 0 0,0 0 0,1 0 0,-1 0 0,0 0 0,0 0 0,0 0 0,0 0 0,0 0 0,1 0 0,-1 0 0,0 0 0,0 0 0,0 0 0,0 0 1,0 0-1,1 0 0,-1 0 0,0 0 0,0 0 0,0 0 0,0 0 0,0 0 0,1-1 0,-1 1 0,0 0 0,0 0 0,0 0 0,0 0 0,0 0 0,0 0 0,0 0 0,0-1 1,0 1-1,1 0 0,-1 0 0,0 0 0,0 0 0,0 0 0,0-1 0,0 1 0,0 0 0,0 0 0,0 0 0,0-1 0,0-42 309,10-227-226,-8 245-84,-2-41 0,-1 50 23,1 0-1,0 0 1,1 0 0,0 0-1,2 0 1,6-25 0,0 7 77,-8 27-67,0 0-1,1 0 1,0 1 0,0-1 0,6-11 0,6-11 85,-13 26-114,0-1-1,0 1 1,1 0-1,-1 0 1,1 0-1,0 0 1,-1 0-1,1 0 1,1 0 0,-1 0-1,0 1 1,1-1-1,-1 1 1,1 0-1,0 0 1,0 0-1,0 0 1,0 0-1,0 1 1,6-3-1,8-2-10,0 2 0,0 0 0,0 0 0,29-1-1,76 4-259,18-2-2938,-90-2 323,3-1-803,-13 0-2286,-34 5 4800,0 0 0,0 1 0,0-1 0,0 1 0,-1 1 0,1-1 0,6 2 0,22-1-1187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78 193 832,'-25'0'1633,"-27"-1"15297,79-4-14800,94-12 1024,452-66-314,-393 55-2898,-132 23-133,-40 6-292,1-2 1,0 1-1,-1-1 1,1-1-1,0 0 1,15-5-1,-22 6-20,-1 0 0,0 0 0,0 0 1,0 0-1,1 0 0,-1 0 0,0-1 0,0 1 0,-1 0 0,1-1 0,0 1 0,0-1 0,0-1 1,24-12-14512,1 8 13220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1508,'-9'-12'15299,"20"10"-10035,101-4 2137,-69 3-6924,-1 1 1,76 7-1,-42 0 468,-52-5-489,38 7-1,4 1-448,-56-5-7,-4-2 0,-1 0 0,0 0 0,0 0 0,0 1 0,0 0 0,-1 0 0,1 0 0,0 1 0,-1-1 0,1 1 0,-1 0 0,0 1 0,0-1 0,6 8 0,-9-10 0,-1 0 0,0 0 0,0 0 0,0 0 0,0 0 0,0 0 0,0 0 0,0 0 0,0 0 0,0 0 0,-1 1 0,1-1 0,0 0 0,-1 0 0,1 0 0,0 0 0,-1-1 0,1 1 0,-1 0 0,0 0 0,1 0 0,-1 0 0,-1 0 0,-23 28 0,9-11 0,5-1 0,-1-1 0,-1-1 0,0 0 0,-1-1 0,-25 21 0,34-31 0,-1 0 0,1 0 0,-1 1 0,1 0 0,1 0 0,-1 0 0,1 1 0,0-1 0,-4 9 0,6-12 0,1 0 0,0 0 0,0 0 0,0 0 0,0 0 0,0 1 0,0-1 0,1 0 0,-1 1 0,1-1 0,-1 0 0,1 1 0,0-1 0,0 4 0,1-5 0,-1 1 0,1 0 0,0 0 0,0-1 0,0 1 0,0 0 0,0-1 0,0 1 0,0-1 0,0 1 0,1-1 0,-1 0 0,1 1 0,-1-1 0,1 0 0,-1 0 0,1 0 0,2 1 0,98 48 0,-100-49 0,1 1 0,-1 0 0,1-1 0,-1 1 0,0 0 0,1 0 0,-1 0 0,0 1 0,-1-1 0,1 0 0,0 1 0,0-1 0,-1 1 0,0 0 0,1-1 0,-1 1 0,0 0 0,-1 0 0,1 0 0,0 0 0,-1 0 0,1-1 0,-1 1 0,0 0 0,0 0 0,0 0 0,-1 0 0,1 0 0,-1 0 0,1 0 0,-1 0 0,0 0 0,0 0 0,0-1 0,-1 1 0,1 0 0,-1-1 0,1 1 0,-1-1 0,0 1 0,0-1 0,0 0 0,0 0 0,-3 2 0,-14 13-14,-2-2 0,0 0-1,0-2 1,-2 0 0,1-1 0,-2-2 0,1 0 0,-1-1-1,-1-2 1,-30 6 0,44-11-676,1-1-1,0 0 1,0 0 0,-20-3-1,25 2-62,-1-1 0,1 0 0,-1 0 0,1 0 0,-1-1 0,1 0 0,0 0 0,-1 0-1,1-1 1,-8-5 0,-7-5-5345,-2-2-671,21 14 6634,1 0 1,0 1-1,-1-1 1,1 0-1,0 1 1,0-1-1,0 0 0,-1 1 1,1-1-1,0 0 1,0 0-1,0 1 1,0-1-1,0 0 1,0 0-1,0 1 0,1-1 1,-1 0-1,0 1 1,0-1-1,1 0 1,-1 1-1,0-1 1,0 0-1,1 1 1,-1-1-1,1 1 0,-1-1 1,1 0-1,-1 1 1,1-1-1,0 0 1,12-13-2110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79 192,'15'-14'6497,"-12"11"-5978,-2 2-134,-1 0 1,1 1 0,0-1-1,-1 1 1,1-1 0,-1 0 0,1 1-1,-1-1 1,0 0 0,1 0-1,-1 1 1,0-1 0,1 0-1,-1 0 1,0 0 0,0 1 0,0-1-1,0 0 1,0 0 0,0-1-1,5-1 1010,114-21 2417,-30 14-2211,114 3 1,-195 7-1357,-1 1 0,0 0 0,0 1 0,0 0 0,9 3 0,-6-2-14,-9-2-144,1-1 1,0 1-1,-1-1 1,1 1-1,0 0 1,-1 0-1,1 0 1,-1 0-1,1 0 1,-1 1-1,0-1 1,1 0-1,-1 0 1,0 1-1,0-1 0,0 1 1,0-1-1,0 1 1,0 0-1,-1-1 1,1 1-1,0 0 1,-1-1-1,1 1 1,-1 0-1,0 0 1,1 0-1,-1-1 1,0 1-1,0 0 1,0 0-1,-1 0 1,1 0-1,-1 3 1,0 1 186,-1 1 1,0-1-1,0 0 0,-1 0 1,1 0-1,-1 0 1,0 0-1,-6 7 1,-22 25 719,15-20-829,2 1-1,0 0 1,1 1-1,-11 22 1,19-33-165,-1 0 0,0 0 0,0-1 0,-1 0 0,0 0 0,0-1 0,-1 0 0,1 0 0,-11 7 0,-17 15 0,22-10 0,12-19 0,1 1 0,0 0 0,-1 0 0,1 0 0,0 0 0,-1-1 0,1 1 0,0 0 0,0 0 0,0 0 0,0 0 0,0 0 0,0 0 0,0 0 0,0 0 0,0 0 0,0-1 0,0 1 0,1 0 0,-1 0 0,0 0 0,1 0 0,-1 0 0,1 1 0,25 19 0,-24-19 0,1 0 0,0 0 0,-1-1 0,1 1 0,0-1 0,0 0 0,0 0 0,1 0 0,-1 0 0,0 0 0,0-1 0,0 1 0,1-1 0,-1 0 0,0 0 0,4 0 0,64-7-1,-50 4-2,83-12-1863,-78 10-1136,47-17 1,-46 6-1161,-21 10-202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0 820,'-4'18'8150,"-5"-9"-3813,-2 0-2135,8 7 1023,2-3-2023,-4 8-311,2-1 0,0 1-1,1-1 1,1 1 0,0 0-1,4 25 1,-1 12 192,-1-22-192,13 63-1,-2-13 78,-3-21-255,3 0 1,24 77 0,57 120-91,-62-190-623,16 47 0,-34-88 0,1-1 0,1-1 0,1 0 0,33 43 0,-33-49 0,-1-1-4,1-1 0,1-1 0,1 0 0,1-1 1,27 21-1,-36-33-330,0-1 1,0 0-1,1 0 1,0-1-1,1-1 1,-1 0-1,1 0 1,0-1-1,-1-1 1,1 0-1,0-1 0,17 1 1,11-3-3431,-2-1 0,58-10 0,38-14-6942,-50 9 7208,-8 3 1262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 1408,'-31'-2'10595,"25"1"-9938,-1 0 0,0 1 0,0 0 0,0 0 0,0 1 0,0-1 0,0 1 0,0 1-1,-12 3 1,20-5-441,1 0 0,-1 0 0,0 0 0,0 0 0,1 0 0,-1 1 0,0-1-1,1 0 1,-1 1 0,0-1 0,0 0 0,0 1 0,1 0 0,-1-1 0,0 1 0,0 0-1,0-1 1,0 1 0,2 2 0,19 17 2359,-9-5-875,-2 1 1,15 25-1,5 8-19,-5-11-1421,32 60 0,-37-58-260,-2 2 0,-2 0 0,-1 2 0,13 60 0,47 279 0,-51-178 0,-15-104 0,-7-68 0,-3 43 0,0-36 0,0-26 0,-1-1 0,1 1 0,-2-1 0,0 1 0,-1-1 0,0 0 0,-1 0 0,-9 22 0,9-29 0,0 1 0,0-1 0,-1 0 0,0 0 0,0 0 0,0 0 0,-1-1 0,0 0 0,0 0 0,0-1 0,-1 1 0,0-2 0,1 1 0,-1-1 0,0 0 0,-15 4 0,-66 14 0,82-21 12,1 0 0,-1 0 0,1-1-1,-1 1 1,1-1 0,0 0 0,0 0 0,-1-1 0,1 0-1,-8-4 1,0 0-800,1-1 0,-21-15 0,26 14-664,0 0 0,1 0 0,0 0 0,0-1 0,1 0 0,0 0 0,0-1 1,1 1-1,1-1 0,-1 0 0,-1-13 0,3 17 830,1 1 0,1-1 0,-1 0 0,1 1 0,0-1 0,0 0 0,1 0 0,-1 1 0,1-1 0,0 1 0,1-1 0,0 1 0,0-1 0,0 1 0,5-10 0,27-14-1612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0:59:4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35 300,'0'-1'346,"-1"0"1,1 0-1,0 0 1,-1 0-1,1-1 1,0 1-1,-1 0 1,1 0-1,-1 0 1,0 0-1,1 0 1,-1 0-1,0 0 1,1 0-1,-1 0 1,0 1-1,0-1 1,0 0-1,0 0 0,0 1 1,0-1-1,0 1 1,0-1-1,0 1 1,0-1-1,-1 1 1,1-1-1,0 1 1,0 0-1,-2-1 1,-45-2 6134,48 3-6413,-2 0 1000,14-6 5813,-12 7-6678,0 0-1,0 0 1,0 0 0,0 0 0,0 0-1,0 0 1,0 1 0,1-1-1,-1 0 1,0 0 0,0 0-1,1 0 1,-1 0 0,1 0 0,-1 0-1,1-1 1,-1 1 0,1 0-1,0 0 1,0 0 0,-1 0-1,1-1 1,0 1 0,0 0 0,0-1-1,-1 1 1,1 0 0,0-1-1,0 1 1,2 0 0,16 13 741,-15-11-944,1 0 0,-1-1 0,1 1 0,-1-1 0,1 1 0,0-1 0,0-1 0,0 1 0,0-1 0,8 1 0,56 8 0,3-3 0,0 2 0,75 21 0,-125-23 0,0 1 0,21 12 0,-41-19 0,-1 0 0,0 0 0,1 0 0,-1 1 0,0-1 0,1 1 0,-1-1 0,0 1 0,0-1 0,0 1 0,0 0 0,0-1 0,0 4 0,9 13 0,-7-14 0,-1-1 0,0 1 0,-1-1 0,1 1 0,-1 0 0,1-1 0,-1 1 0,0 0 0,-1 0 0,1 0 0,-1 0 0,0 0 0,0 0 0,0 0 0,0 0 0,0 0 0,-1 0 0,0 0 0,0-1 0,-2 6 0,-1 6 0,-2 0 0,0-1 0,-15 27 0,-106 152 0,100-157 0,21-29 0,0 0 0,1 0 0,0 1 0,-7 13 0,8-12 0,3-4 0,-1-1 0,0 1 0,-1-1 0,1 0 0,-1 0 0,1 0 0,-6 6 0,4-7 0,1 0 0,0 0 0,0 0 0,1 0 0,-1 0 0,1 1 0,-1-1 0,1 1 0,0 0 0,0 0 0,1-1 0,-1 1 0,1 0 0,0 1 0,-1 6 0,-2-4 0,4-7 0,0 0 0,-1 0 0,1 1 0,0-1 0,0 0 0,-1 1 0,1-1 0,0 0 0,0 1 0,0-1 0,-1 0 0,1 1 0,0-1 0,0 0 0,0 1 0,0-1 0,0 1 0,0-1 0,0 0 0,0 1 0,0-1 0,0 0 0,0 1 0,0-1 0,0 1 0,0-1 0,0 0 0,0 1 0,0-1 0,0 0 0,1 1 0,-1-1 0,0 1 0,0-1 0,0 0 0,1 0 0,-1 1 0,0-1 0,0 0 0,1 1 0,-1-1 0,0 0 0,1 0 0,-1 1 0,0-1 0,1 0 0,-1 0 0,0 0 0,1 0 0,0 1 0,5 1 0,0 0 0,0-1 0,1 1 0,-1-1 0,1 0 0,-1-1 0,1 1 0,0-1 0,12-2 0,7 1 0,51-3 0,0-3 0,0-3 0,93-26 0,-18-1 0,-142 35 27,-1-1 0,0 0 0,0 0 0,0-1 0,15-9 0,-21 11-635,0 0 1,0 0-1,0-1 1,-1 1-1,1-1 1,-1 0-1,3-3 1,2-9-5859,-4-2-3759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2295 0 664,'0'0'3447,"11"0"3102,-19 0-5837,0 1 1,0-1 0,0 1 0,0 1 0,0 0 0,0 0-1,-12 5 1,-15 6 228,1 2-1,-60 36 1,-717 498 5811,676-459-6117,-186 118 706,-399 311 843,695-501-2161,19-14-16,0 0-1,0 1 1,0-1 0,1 1 0,0 0-1,0 1 1,-7 7 0,12-11-13,-1-1 0,1 0-1,-1 1 1,1-1 0,0 1 0,-1-1 0,1 0 0,0 1 0,0-1 0,0 1 0,0-1-1,0 1 1,1 1 0,-1 4-497,0-6-35,13-2-3288,0-4 797,-1 0 1,0-1 0,17-10-1,19-9-4721,-21 13 5006,9 4 576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11 828,'-16'-3'1470,"-1"0"0,1 0 0,-1 2 0,-30 0 0,-68 11 2099,92-7-3098,0 1-58,0 1 0,0 1 0,0 1 1,1 1-1,-25 12 0,16-6-71,10-3-32,1 0-1,1 2 0,-20 16 0,1-2 244,17-11-148,2 0 1,0 2 0,-24 27-1,-9 10 221,-153 146 778,146-141-1192,15-18-62,3 2 1,1 2 0,-53 81-1,92-125-135,-1 1 0,1-1 0,0 0 0,0 1 0,0-1 0,0 1 0,0 0 0,1-1 0,-1 1 0,1-1 0,0 1 0,-1 0 0,1-1 0,1 6 0,-1-7 0,1 0 1,0 1-1,-1-1 0,1 0 0,0 0 0,0 1 1,-1-1-1,1 0 0,0 0 0,0 0 0,0 0 1,0 0-1,1 0 0,-1-1 0,0 1 0,0 0 1,0 0-1,1-1 0,-1 1 0,0-1 0,1 1 1,-1-1-1,1 0 0,-1 1 0,0-1 0,1 0 1,-1 0-1,1 0 0,-1 0 0,1 0 0,1-1 1,26-1 84,0-2 0,0-1 1,46-13-1,-43 7-60,61-30 1,-66 28-36,-14 7-8,0-2 1,0 0-1,-1 0 0,-1-1 0,1 0 1,-1-1-1,-1-1 0,0 0 1,0 0-1,-1-1 0,-1 0 0,12-21 1,-13 20 15,0-1 0,16-20 0,4-5 160,-23 34-122,0-1 1,0 1-1,1 0 1,0 1-1,0-1 1,8-5-1,-9 8 9,-1 0 0,1 0-1,-1 0 1,0-1-1,0 0 1,0 1-1,-1-1 1,1 0 0,-1 0-1,1 0 1,-1-1-1,0 1 1,0 0-1,0-1 1,-1 1 0,1-1-1,-1 0 1,0 0-1,1-7 1,-2-3 200,0 0 913,0 14-1154,1 0 1,-1 0 0,1 1 0,-1-1 0,1 0 0,-1 0-1,1 0 1,-1 0 0,1 0 0,-1 1 0,1-1 0,-1 0-1,0 0 1,1 0 0,-1 1 0,1-1 0,-1 0 0,0 1 0,1-1-1,-1 0 1,0 1 0,0-1 0,1 1 0,-1-1 0,0 0-1,0 1 1,1 0 0,0 1 35,0 0 1,-1 1-1,1-1 0,-1 0 0,1 1 1,-1-1-1,1 0 0,-1 1 0,0-1 1,0 0-1,-1 1 0,1 3 0,0 18 210,35 188 546,-9-34-619,8 78 6,-19-112-147,-10-99-42,-3-19-13,1-1 1,1 0 0,9 30-1,-9-42-272,-1 1 0,0 0 0,-1 0 0,-1 1 0,0-1 0,-2 20-1,1-10-1749,0-21 564,-1-7-1411,1 2 2300,0 0 0,0 0 0,0 0 0,0 0-1,0 0 1,1 0 0,-1 0 0,0 1 0,2-4 0,19-33-3659,-6 15 1137,12-34-1414,-3 22 2713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80 892,'15'-22'2320,"1"-3"1977,-14 22-3426,-1 0 0,0 1 1,0-1-1,-1 0 1,1 0-1,0 0 1,-1 1-1,0-6 0,0 8-812,0-1-1,0 1 1,1 0-1,-1 0 1,0 0-1,0 0 0,0 0 1,0 0-1,0-1 1,0 1-1,0 0 1,0 0-1,1 0 0,-1 0 1,0 0-1,0 0 1,0 0-1,0 0 1,0 0-1,0 0 1,1-1-1,-1 1 0,0 0 1,0 0-1,0 0 1,0 0-1,1 0 1,-1 0-1,0 0 0,0 0 1,0 0-1,0 0 1,0 0-1,1 0 1,-1 1-1,0-1 1,0 0-1,0 0 0,0 0 1,0 0-1,1 0 1,-1 0-1,0 0 1,0 0-1,0 0 0,0 0 1,0 0-1,0 1 1,0-1-1,1 0 1,-1 0-1,0 0 0,0 1 1,8 6 1473,-3 4-1016,-1-1-1,0 1 1,-1 1-1,0-1 0,-1 0 1,-1 1-1,1-1 1,-2 1-1,1-1 1,-3 20-1,1-7 110,4 37-1,7 46 5,-8 150-1,-3-140-1068,1-115 382,0 0-1,0 0 1,0 0-1,-1 0 0,1-1 1,-1 1-1,1 0 1,-1 0-1,0 0 1,1-1-1,-3 4 1,-3 15-1630,6-19 1581,0-1 1,1 0-1,-1 1 0,0-1 1,0 1-1,0-1 0,0 1 1,-1-1-1,1 1 0,0-1 1,0 0-1,0 1 0,0-1 1,0 1-1,-1-1 0,1 1 1,0-1-1,0 0 0,0 1 1,-1-1-1,1 0 0,0 1 1,-1-1-1,1 0 0,0 1 1,-1-1-1,1 0 0,-1 0 0,1 1 1,0-1-1,-1 0 0,1 0 1,-1 1-1,-15-7-6799,15 6 6524,0-1-1,1 1 1,-1-1-1,0 1 1,0-1-1,0 1 1,1-1 0,-1 0-1,0 1 1,0-1-1,1 0 1,-1 0-1,1 0 1,-1 0-1,1 1 1,-1-1 0,1 0-1,0 0 1,-1 0-1,1 0 1,0 0-1,0 0 1,-1 0 0,1 0-1,0 0 1,0 0-1,0 0 1,0 0-1,0 0 1,1 0-1,-1 0 1,0-1 0,11-5-1510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89 121 1660,'-76'34'12090,"75"-34"-11867,0 0 0,1 0 0,-1 0 0,1 0 1,-1 0-1,1 1 0,-1-1 0,0 0 0,1 0 0,-1 0 0,1 1 0,-1-1 0,1 0 1,-1 1-1,1-1 0,-1 0 0,1 1 0,0-1 0,-1 1 0,1-1 0,-1 1 1,1-1-1,-1 1 0,12 5 2494,34 2-857,-36-6-1210,53 4 1405,89-1 0,-60-3-1236,427 5 977,-19-9-1059,-177-2-365,540-12 229,-508-5-601,-147-3 0,-146 15 0,-57 8-16,23-3 51,-27 4-39,1 0 0,-1 0 1,1 0-1,-1-1 0,0 1 0,1 0 0,-1 0 0,1 0 1,-1 0-1,0 0 0,1-1 0,-1 1 0,0 0 1,1 0-1,-1-1 0,0 1 0,1 0 0,-1-1 0,0 1 1,0 0-1,1-1 0,-1 1 0,0 0 0,0-1 0,0 1 1,1 0-1,-1-1 0,0 1 0,0-1 0,0 1 0,0 0 1,0-1-1,0 1 0,0-1 0,0 1 0,0-1 0,0 1 1,0 0-1,0-1 0,0 1 0,0-1 0,0 1 0,0 0 1,0-1-1,-1 1 0,1-1 0,0 1 0,0 0 0,-1-1 1,1 1-1,0 0 0,0-1 0,-1 1 0,1 0 0,-1-1 1,-2-1-417,-1-1 1,0 1 0,0 0 0,0 0-1,0 0 1,-1 0 0,1 1-1,-1-1 1,1 1 0,-8 0 0,-21-8-3569,-66-41-12136,73 31 10225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 1516,'-5'7'1230,"0"2"0,0-1 0,1 0-1,0 1 1,1 0 0,0 0 0,0 0 0,-1 10-1,0 15 1082,2 0-1,4 59 0,0-20-522,1-8-136,14 75 0,-10-90-1199,19 64 227,-26-113-670,1 10 135,1 0 0,1 0 0,0 0 0,0-1 0,1 1 0,1-1 1,-1 0-1,9 12 0,-13-22-130,0 0 0,0 0-1,0 1 1,0-1 0,0 0 0,0 0 0,0 1 0,0-1-1,1 0 1,-1 0 0,0 0 0,0 1 0,0-1 0,0 0 0,1 0-1,-1 0 1,0 0 0,0 1 0,0-1 0,1 0 0,-1 0-1,0 0 1,0 0 0,1 0 0,-1 0 0,0 0 0,0 0 0,1 0-1,-1 0 1,0 0 0,0 0 0,1 0 0,-1 0 0,0 0 0,0 0-1,1 0 1,-1 0 0,0 0 0,0 0 0,1 0 0,-1 0-1,0 0 1,1-14 680,-13-20-56,10 29-593,-1 0-1,1 0 1,0-1-1,0 1 1,0-1-1,1 1 1,-2-10-1,-5-18 103,1 7-105,1-1-1,1 0 1,1 0-1,1 0 1,2-1 0,1 1-1,1 0 1,1-1-1,6-27 1,-4-14-38,-4 54-8,0 0 0,1 0 0,0 1 1,6-22-1,-6 29-4,1-1 1,-2 1 0,1-1 0,-1 1-1,-1-12 1,0-2-37,2 17-210,1 0 1,-1 0-1,1 1 0,0-1 0,0 0 0,0 1 1,1-1-1,-1 1 0,1 0 0,0 0 1,0 0-1,0 0 0,0 0 0,0 1 1,1 0-1,-1-1 0,6-1 0,-4 2-704,1-1 0,-1 1-1,0-1 1,0 0 0,0 0-1,0-1 1,-1 1 0,1-1-1,4-5 1,25-18-7357,-7 20 4164,-18 5 3198,6-4-965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36 744,'-1'1'241,"1"0"-1,0 0 0,-1-1 1,1 1-1,-1 0 1,1 0-1,-1-1 1,1 1-1,-1-1 1,0 1-1,1 0 1,-1-1-1,0 1 1,1-1-1,-1 1 0,0-1 1,0 0-1,0 1 1,1-1-1,-1 0 1,0 1-1,0-1 1,0 0-1,0 0 1,1 0-1,-1 0 1,0 0-1,-1 0 1,-34 2 2965,29-2 2448,33 0-4481,-1 1 965,-25-2-1570,-7 1-265,3 0-167,6 0 670,102 7 685,-17 1-647,481 12 1995,177-33-1210,-322 11-1271,-242 3-300,-103 6-36,-38 0 18,-22-7-114,-39 0-160,-41 0-1050,-12-3-1968,-40-9-5762,106 10 8017,0 0-1,0-1 0,1 0 1,0 0-1,-1-1 0,-10-6 1,8 3-325,9 7 1206,0 0-1,1 0 1,-1 0 0,0 0-1,1-1 1,-1 1 0,0 0 0,1-1-1,-1 1 1,0 0 0,1-1-1,-1 1 1,1-1 0,-1 1 0,1-1-1,-1 1 1,1-1 0,0 0-1,-1 1 1,1-1 0,-1 1-1,1-1 1,0 0 0,0 1 0,-1-1-1,1 0 1,0 1 0,0-1-1,0 0 1,0 0 0,0 1 0,0-1-1,0 0 1,0 1 0,0-1-1,0 0 1,0 1 0,0-1-1,1-1 1,10-12-1676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1460,'-13'11'3335,"13"-11"-3146,0 1 0,0-1 0,0 1 1,-1-1-1,1 0 0,0 1 0,0-1 0,-1 0 0,1 1 0,0-1 0,-1 0 1,1 1-1,-1-1 0,1 0 0,0 0 0,-1 0 0,1 1 0,-1-1 0,1 0 1,0 0-1,-1 0 0,1 0 0,-1 0 0,1 0 0,-1 0 0,1 0 0,-1 0 1,1 0-1,-1 0 0,1 0 0,0 0 0,-1 0 0,1 0 0,-1 0 0,1 0 1,-1-1-1,0 1 0,-22-4 5018,14 4-1720,18 4-2458,11-1-888,-1 0-1,1-1 0,0-1 0,-1-1 0,21-2 1,14 1 170,18-1 123,-28 0 505,79 7-1,-81 5 1,-40-9-852,0-1-1,1 1 1,-1 0-1,0 0 1,0 0-1,0 1 0,0-1 1,0 0-1,0 1 1,-1-1-1,1 1 1,0 0-1,-1 0 1,1-1-1,1 4 1,0 5 159,0 0 1,0-1-1,-1 1 1,0 0-1,-1 0 0,0 0 1,-1 1-1,0 12 1,0-12-154,-1-6-80,0-1 0,-1 1 0,1-1 0,-1 0 0,0 1 0,0-1 0,0 0-1,0 0 1,-1 0 0,0-1 0,0 1 0,0-1 0,0 1 0,0-1 0,-7 5-1,3-2-12,1 1-1,-1 0 0,-9 13 1,16-18-6,-1-1 0,0 0 1,0 1-1,0-1 1,0 1-1,1-1 0,-1 1 1,1-1-1,-1 1 0,1 0 1,0-1-1,0 1 0,-1-1 1,1 1-1,1 2 0,-1-2-3,1-1 0,0 1 0,0 0 0,0-1 0,0 0 0,0 1 0,0-1 0,1 0 0,-1 1 0,0-1 0,1 0 0,-1 0 0,1 0 0,-1 0 0,1 0 0,1 0 0,15 7-34,-1 0 0,37 9-1,-1 0 87,-44-13 9,-1-1-1,1 2 1,-1-1-1,1 1 1,9 8-1,5 1 219,-18-12-210,-1 0 0,1 1 1,-1-1-1,0 1 0,0 0 0,5 4 0,-9-6-48,1-1 1,-1 1-1,1 0 0,-1 0 0,0-1 1,1 1-1,-1 0 0,0 0 0,1 0 0,-1-1 1,0 1-1,0 0 0,0 0 0,0 0 1,0 0-1,0 0 0,0-1 0,0 1 1,0 0-1,0 0 0,0 0 0,0 0 0,-1 0 1,1-1-1,0 1 0,-1 0 0,1 0 1,-1-1-1,1 1 0,-1 0 0,1-1 0,-1 1 1,1 0-1,-1-1 0,0 1 0,1-1 1,-1 1-1,0-1 0,1 1 0,-2 0 1,-74 49 303,71-47-376,1 0 0,-1 0 1,0 0-1,0-1 0,0 0 0,0 0 0,-1 0 0,1-1 0,-9 2 0,-57 4-1353,23-3-592,38-2 1107,-1-1 1,1 0 0,-1-1 0,0 0 0,1-1 0,-1 0 0,1-1-1,-1 0 1,1-1 0,0 0 0,-12-5 0,20 7 577,1 0-1,-1 0 1,1 0 0,-1 0-1,1-1 1,-1 1 0,1 0 0,0-1-1,-1 1 1,1-1 0,0 1-1,0-1 1,0 0 0,0 1 0,0-1-1,1 0 1,-1 0 0,0 1-1,1-1 1,0 0 0,-1 0 0,1 0-1,0 0 1,0 0 0,0 0-1,0 0 1,0 1 0,0-1-1,1 0 1,-1 0 0,1 0 0,-1 0-1,1 0 1,0 1 0,-1-1-1,1 0 1,0 1 0,0-1 0,1 0-1,0-1 1,24-15-1574,10-8 357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1508,'6'-11'3932,"-7"11"-3821,1 0 0,0 0 0,0 0 0,0 0 0,-1 0 0,1 0 0,0 0 0,0 0 0,0 0 0,0 0 1,-1 0-1,1 0 0,0 0 0,0 0 0,0-1 0,-1 1 0,1 0 0,0 0 0,0 0 0,0 0 0,0 0 0,0 0 1,-1-1-1,1 1 0,0 0 0,0 0 0,0 0 0,0 0 0,0-1 0,0 1 0,0 0 0,0 0 0,-1 0 0,1 0 1,0-1-1,0 1 0,0 0 0,0 0 0,0 0 0,0-1 0,0 1 0,0 0 0,0 0 0,0 0 0,0-1 1,0 1-1,0 0 0,1 0 0,-1 0 0,0-1 0,0 1 0,0 0 0,0 0 0,0 0 0,0 0 0,0 0 0,1-1 1,-1 1-1,0 0 0,0 0 0,-13 21 6040,12-13-5573,0-1-1,0 0 1,0 1-1,1-1 1,0 1-1,1 13 1,0 5 391,0 13 215,9 71 1,-6-59-894,-3-37-232,0 0 0,1 0 0,5 20 1,-2-9 7,0 0 1,1 31-1,1 1-7,-5-43-133,-1 0 0,-1 0 0,0 0 0,-1 0 0,-1 0 0,0-1 0,-5 18 0,6-15-540,-3 19-903,4-35 1378,0 1 0,-1-1 1,1 1-1,0-1 0,0 1 0,-1 0 1,1-1-1,0 1 0,-1-1 1,1 1-1,-1-1 0,1 1 0,-1-1 1,1 0-1,-1 1 0,1-1 1,-1 0-1,1 1 0,-1-1 0,1 0 1,-1 1-1,1-1 0,-1 0 1,0 0-1,1 0 0,-1 0 0,1 0 1,-1 0-1,0 0 0,1 0 1,-1 0-1,0 0 0,1 0 0,-1 0 1,1 0-1,-1 0 0,0 0 1,1-1-1,-1 1 0,1 0 0,-1 0 1,1-1-1,-1 1 0,0 0 1,1-1-1,-1 0 0,-20-4-3945,18 5 3586,0-1 1,1 1-1,-1-1 0,0 1 0,1-1 1,-1 0-1,0 0 0,1 0 1,-4-2-1,-2-1-634,5 3 669,0 0 0,0-1 0,0 0 0,0 1 0,1-1 0,-1 0 0,0-1 0,-2-1 1,-7-15-1589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1 324,'-14'0'2935,"5"0"-996,0 0 0,0 0-1,0 1 1,-16 3 0,23-3-1696,0 0 0,-1-1 0,1 1-1,-1 1 1,1-1 0,0 0 0,0 1 0,0-1-1,0 1 1,0-1 0,0 1 0,0 0 0,0 0-1,1 0 1,-1 0 0,1 0 0,-1 0 0,1 1 0,0-1-1,0 0 1,-1 3 0,-2 8 484,-26 59 1951,21-49-2154,0 1-1,1 0 1,1 0 0,2 1-1,0 0 1,2 0 0,-1 29-1,-11 63 924,2-54-474,2 1 0,-3 108 0,16-146-840,0 0 0,2 0-1,1 0 1,1 0-1,1-1 1,15 34 0,-17-45-101,1 0-16,0 0 1,1 0 0,1 0 0,0-1 0,1 0 0,0-1 0,1 0 0,0 0 0,1-1 0,18 14 0,12 5-35,81 47 0,-46-32-112,104 63-2257,-166-99 1673,0-2 0,0 0 0,1-1 1,0 0-1,0-1 0,29 6 0,-11-6-2264,-1-1 0,51 0-1,157-19-9531,-153 2 10515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0 880,'-201'7'12949,"208"-7"-11949,-11 0 1315,-14 0 3948,-7 1-4920,25 0-1320,1 0-1,0 0 1,-1 0-1,1 0 1,0 0-1,0 0 1,0-1-1,0 1 1,-1 0-1,1-1 1,0 1-1,0-1 1,0 1 0,0-1-1,0 1 1,0-1-1,1 0 1,-1 1-1,0-1 1,2 0-1,29 6 311,-16-4-127,0 0 0,0 1 0,0 0 1,0 2-1,-1 0 0,1 0 0,-1 1 1,0 1-1,-1 1 0,0 0 0,17 13 1,-17-9-47,0 0 1,-1 0 0,-1 1 0,0 1 0,-1 0 0,14 22 0,45 98 956,-63-121-1019,5 18 196,-2 0 0,-1 0 0,-1 1 0,-1 0 0,-2 0 0,1 34-1,-2-27-32,-3-2-243,-1 1-1,-1 0 1,-13 70 0,7-60-12,4-25-6,-1-1 0,-1-1 0,-1 1 0,0-1 0,-2 0 0,-1 0 0,0-1 0,-19 30 0,24-45-14,0-1 0,-1 0 0,1-1 0,-1 1-1,1-1 1,-1 0 0,0 0 0,0 0 0,-1-1 0,1 1 0,0-1 0,-1-1-1,1 1 1,-1-1 0,-8 1 0,-11 2-840,0-2 0,-27-2 0,41 0 242,-1 0-240,1 0 1,-1-1-1,0-1 0,1 0 0,-1 0 0,1-2 0,-13-4 0,19 6 140,-1-1-1,0 0 0,1 0 0,0 0 0,-1-1 0,1 0 0,1 0 0,-1 0 0,1-1 1,-1 0-1,1 1 0,1-1 0,-1-1 0,-3-6 0,5 8 295,1 0 1,0 0-1,0 0 0,0 0 0,1-1 1,-1 1-1,1 0 0,0 0 0,0 0 1,1 0-1,-1-1 0,1 1 0,0 0 1,0 0-1,0 0 0,1 0 0,-1 1 1,4-7-1,1-6-650,7-20-982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79 256,'26'-12'2778,"12"-10"3253,-37 21-5817,1 0 1,-1 0-1,1 0 0,-1 0 1,1 0-1,-1 1 1,1-1-1,0 1 0,-1-1 1,1 1-1,0 0 1,0-1-1,2 1 0,9-2 652,-5 0-433,106-25 3663,-101 25-3746,-1 0 0,0 1 1,0 1-1,1 0 0,-1 1 1,0 0-1,20 5 0,-7-1 106,-21-4-378,0-1 1,-1 1 0,1 0-1,0 0 1,-1 0-1,1 1 1,0-1 0,-1 1-1,1 0 1,-1 0 0,0 0-1,0 0 1,5 5-1,-5-4 10,1 0 45,-1 0-1,1 0 1,-1 0-1,0 0 0,0 1 1,0-1-1,0 1 1,0 0-1,-1 0 1,0 0-1,0 0 1,0 0-1,0 0 1,-1 1-1,0-1 0,1 0 1,-2 1-1,1 0 1,0 5-1,0 6 265,-1-1 1,-1 0-1,-1 1 0,0-1 0,0 0 0,-2 0 0,0 0 0,-7 18 1,-11 15 475,-30 74 536,52-121-1400,-1 0 1,1 0-1,0 1 1,0-1-1,0 0 1,0 0-1,0 1 1,0-1-1,0 0 0,0 0 1,1 0-1,-1 1 1,0-1-1,1 0 1,-1 0-1,1 0 1,0 0-1,-1 0 1,1 0-1,0 0 1,-1 0-1,2 1 1,24 22 70,-11-10-46,-11-11-32,-1-1-1,1 1 1,0-1 0,-1 0 0,1 0 0,0 0-1,0 0 1,0-1 0,0 0 0,1 0 0,-1 0-1,0 0 1,1-1 0,-1 1 0,5-1 0,69-3-27,-73 2 20,31-3-295,0-3 0,-1 0 1,39-15-1,40-19-3252,-105 38 3129,3-2-715,0-1 0,-1 0-1,0-1 1,-1 0-1,1-1 1,-1 0 0,-1-1-1,1 0 1,-2 0 0,1-1-1,7-12 1,-12 18 536,0 0 0,1 0 0,-1 0 0,1 0 1,0 1-1,0 0 0,0 0 0,0 0 0,1 1 1,9-4-1,13-6-1635,19-8 124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21 1088,'0'-17'18099,"0"14"-15426,4 5-2396,0 0 0,0 0 0,1-1 1,-1 1-1,1-1 0,-1 0 0,1 0 0,0-1 0,8 1 1,149 6-3534,-150-7 2591,17-1-2568,-27 1 2763,0-1-1,0 1 1,-1-1 0,1 1-1,0-1 1,-1 0-1,1 0 1,-1 1-1,1-1 1,-1-1 0,1 1-1,-1 0 1,3-2-1,5-4-1356</inkml:trace>
  <inkml:trace contextRef="#ctx0" brushRef="#br0" timeOffset="1">89 363 664,'-32'32'2776,"22"-22"23,0 0-1,0 0 0,-15 22 0,25-32-2725,0 1-1,0-1 1,-1 0-1,1 1 1,0-1-1,0 0 1,0 1-1,0-1 1,0 0-1,0 1 1,0-1 0,0 0-1,0 1 1,0-1-1,0 0 1,0 1-1,0-1 1,0 0-1,0 1 1,0-1-1,0 0 1,0 1-1,0-1 1,1 0-1,-1 1 1,0-1-1,0 0 1,0 1-1,1-1 1,-1 0-1,0 0 1,0 1-1,1-1 1,-1 0-1,17 8 1840,25-1 661,-40-7-2400,14 1 400,-1-1 1,26-3 0,14-1 66,199-9-2019,-231 11-630,44-10 1,-56 9 534,-1 0 0,0-1 0,18-9 0,-20 9 439,0 1 0,1 0 0,-1 0 0,1 0 0,-1 1 0,1 1-1,0-1 1,12 1 0,17-5-1251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36 240,'0'-1'392,"0"0"0,0-1 1,0 1-1,0 0 0,-1 0 0,1-1 1,0 1-1,-1 0 0,1-1 0,-1 1 1,1 0-1,-1 0 0,0 0 0,1 0 1,-1 0-1,0 0 0,0 0 0,0 0 0,0 0 1,0 0-1,0 0 0,-1-1 0,-1 1 132,1 0-1,-1-1 0,0 1 1,0 0-1,0 0 0,0 1 1,0-1-1,0 1 1,-5-1-1,-7 2 752,0-1 0,-1 2 0,-16 4 0,29-6-1107,-26 8 1360,-52 19 0,41-12-733,-12 3 109,1 3 1,0 2-1,2 2 0,1 2 1,1 2-1,-83 69 0,115-83-718,0 0-1,2 1 1,-20 31-1,30-42-171,0 0 0,1 0-1,0 1 1,0-1 0,0 0 0,1 1-1,0 0 1,0-1 0,1 1 0,-1 0-1,1 0 1,0-1 0,2 9 0,-2-10-13,0 0 0,1 0 0,0 0 0,0 0 0,0 0 0,0 0 0,0 0 0,1-1 0,0 1 0,0-1 0,0 1 0,0-1 0,0 0 0,1 0 1,0 0-1,-1 0 0,1 0 0,5 3 0,-3-2-2,1-1 5,-1 0 1,0 0-1,1 0 0,0 0 1,0-1-1,-1 0 1,1 0-1,1-1 1,-1 1-1,0-1 1,0-1-1,12 1 1,-10-1-7,0 0 0,0 0 0,-1-1 0,1 0 1,0 0-1,0-1 0,0 0 0,-1 0 1,1-1-1,-1 0 0,9-5 0,19-10-31,-14 8-24,35-24 0,-8-1-3,-20 16 23,-2-2 1,37-34 0,-49 40 31,5-2 7,-2-2 0,0 0-1,-1-1 1,-1 0 0,0-1 0,11-25 0,-12 18 56,-10 22 4,-1 1 1,0 0 0,-1-1 0,1 0 0,-1 1 0,0-1-1,-1 0 1,1 0 0,-1 0 0,0-7 0,-1 12-49,-1 1 1,1 0-1,0 0 0,0 0 1,-1 0-1,1 0 1,0-1-1,-1 1 0,1 0 1,0 0-1,-1 0 0,1 0 1,0 0-1,0 0 1,-1 0-1,1 0 0,0 0 1,-1 0-1,1 0 0,0 0 1,-1 1-1,1-1 1,0 0-1,0 0 0,-1 0 1,1 0-1,0 0 1,-1 1-1,1-1 0,0 0 1,-2 1 73,1 2-15,0 1 0,0-1 0,0 1 0,1-1 0,-1 1 0,1 0 0,0-1 0,0 1 0,0 0 0,1 4 0,-1 24-18,-5 3-55,1 0 0,2 0 0,2 0 0,7 64 0,-1 25 0,-6-92 0,-1 3 0,1 1 0,2-1 0,1 1 0,2-1 0,12 42 0,-13-60 0,0 1 0,2 29 0,-4-27 0,0-1 0,7 23 0,0-17-97,2 10 139,-8-12-3829,-1-28 3041,-1 1-1,1-1 0,0 0 0,0 1 1,0-1-1,1 1 0,0-1 0,0 1 0,0 0 1,7-7-1,6-9-1559,-6 2 160,-1 0 0,-1-1 0,-1 0 0,0 0 0,5-29 0,0 4-361,1 1 477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0:5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1776,'13'-6'15848,"8"24"-9979,10 4-3342,-14-14-2000,0-1 0,1 0 0,23 5 0,16 5-69,-5 1-111,-33-12-149,0 0-1,0 1 0,-1 1 0,0 1 1,0 0-1,18 14 0,-32-20-112,0 1 1,-1-1-1,1 1 1,-1 0-1,0 0 0,0 0 1,0 0-1,-1 0 1,1 1-1,-1 0 0,0-1 1,-1 1-1,1 0 1,-1 0-1,0 0 0,0 0 1,0 0-1,0 0 1,-1 0-1,0 0 0,0 0 1,-1 0-1,1 0 1,-1 0-1,-2 5 0,-3 9-30,0-1-1,-1 0 1,-2-1-1,-19 33 1,22-40-95,-41 50 40,29-30 0,-1-1 0,-33 39 0,52-68 0,0 1 0,-1 0 0,1-1 0,0 1 0,-1 0 0,1-1 0,0 1 0,-1 0 0,1 0 0,0-1 0,0 1 0,0 0 0,0 0 0,0-1 0,0 1 0,0 0 0,0 0 0,0-1 0,0 1 0,1 0 0,-1 0 0,0-1 0,0 1 0,1 0 0,-1-1 0,0 1 0,1 0 0,-1-1 0,1 1 0,-1 0 0,1-1 0,-1 1 0,1-1 0,-1 1 0,1-1 0,-1 1 0,1-1 0,0 1 0,0-1 0,2 2 0,0 0 0,0 0 0,0 0 0,0 0 0,0-1 0,1 0 0,5 2 0,2-2 0,0 0 0,-1-2 0,1 1 0,-1-1 0,1 0 0,-1-1 0,1-1 0,-1 0 0,13-5 0,37-8 0,3 2-337,0-2-1,-1-3 1,-1-3 0,59-30-1,-97 41-837,59-28-3993,-77 36 4323,0 1 1,-1-1-1,1-1 1,-1 1-1,1-1 0,-1 1 1,0-1-1,0 0 1,-1-1-1,1 1 0,-1-1 1,5-8-1,-5 5-518,3-10-2405,-6 18 3663,1 0 1,-1-1-1,0 1 0,0 0 1,0-1-1,0 1 0,0 0 0,-1-1 1,1 1-1,0 0 0,0-1 0,0 1 1,0 0-1,0-1 0,0 1 0,0 0 1,-1 0-1,1-1 0,0 1 0,0 0 1,0-1-1,-1 1 0,1 0 1,0 0-1,0 0 0,-1-1 0,1 1 1,0 0-1,-1 0 0,1 0 0,0 0 1,-1-1-1,1 1 0,0 0 0,-1 0 1,1 0-1,0 0 0,-1 0 0,1 0 1,0 0-1,-1 0 0,1 0 1,0 0-1,-1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0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227 126 1140,'-48'17'1855,"-79"23"7918,119-37-8373,0-1 0,0 1-1,0 0 1,-11 7 0,42 5 2885,-11-10-3842,0-1 0,0 0 0,0 0 0,0-2 0,1 1 0,-1-2 1,21 1-1,5 2 211,106 4 1014,154-10 0,-286 2-1603,620-41 1050,77-52-1115,-341 27 0,-244 36 0,-58 10 0,-57 18-745,-29 4-8274,16-3 8066,0 0-1,0 0 1,0 1-1,0-1 0,0 1 1,0 0-1,-1 0 1,1 1-1,0-1 0,0 1 1,-4 1-1,-52 13-5403,57-14 5883,-22 7-2043,-1 5 545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0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57 440,'12'1'6280,"-11"10"1864,-1 5-7767,-11 191 5259,5-140-4763,6-48-608,-2 0 1,0 0 0,-1 0 0,-1 0 0,-9 25 0,-18 37 626,-39 109 1750,60-164-2153,8-23-345,0 1 0,0 0 1,1 0-1,-1-1 0,1 1 0,0 0 0,0 0 0,1 1 0,-1 5 0,1-9-129,0-1 0,1 0-1,-1 0 1,0 0-1,0 0 1,1 0-1,-1 0 1,0 0 0,0 0-1,1 0 1,-1 1-1,0-1 1,1 0 0,-1 0-1,0 0 1,0-1-1,1 1 1,-1 0 0,0 0-1,0 0 1,1 0-1,-1 0 1,0 0 0,0 0-1,1 0 1,-1 0-1,0-1 1,0 1-1,1 0 1,-1 0 0,0 0-1,0-1 1,0 1-1,1 0 1,-1 0 0,0 0-1,0-1 1,0 1-1,0 0 1,0 0 0,1-1-1,-1 1 1,0-1-1,13-17 210,9-58-3,-16 48-244,2 2 1,11-28-1,-17 50 22,1-3 4,0 0-1,0-1 0,0 1 0,-1-1 1,0 1-1,0-1 0,-1 0 0,1-14 0,0 0 59,0 0 0,2 0-1,0 1 1,1-1 0,15-36-1,-6 17 80,-8 28-99,0 0 0,1 0-1,0 0 1,1 1 0,1 0-1,0 0 1,18-18 0,21-27 29,-21 21-59,-25 34-12,-1 0-1,1 1 0,0-1 1,0 1-1,0-1 0,0 1 1,0 0-1,0-1 1,0 1-1,1 0 0,2 0 1,17-11-18,-15 7-135,1 1-1,0 0 1,0 0 0,0 0-1,1 1 1,0 0 0,-1 1-1,1-1 1,0 2 0,0-1-1,0 2 1,17-1-1,-12 1-1085,0-2 0,-1 1 0,1-2 0,21-6 0,4-2-2737,-28 8 2448,-1 0-1,0 0 1,1-1-1,9-6 1,-15 8 771,-1 0-1,0 0 1,1 0 0,-1 0 0,1 1-1,0 0 1,-1 0 0,1 0 0,0 1-1,9 0 1,0 6-1186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24 840,'-7'0'1203,"0"-1"1,-1 0-1,1-1 0,0 1 1,0-1-1,0 0 0,0-1 0,-10-5 1,6 5 2240,20 5-2517,21 0-404,-1 1-1,38 9 0,-3-1-40,-30-4-149,0 0 0,-1 3-1,0 1 1,0 1 0,-1 1 0,44 27-1,-69-36-230,0 0-1,-1 0 0,1 1 1,-1-1-1,0 2 0,0-1 1,-1 1-1,1 0 0,-1 0 1,0 0-1,-1 1 0,0-1 1,0 1-1,0 0 0,-1 0 1,0 1-1,0-1 0,-1 1 1,0-1-1,0 1 0,-1 0 1,0 0-1,0 0 0,-1 0 1,0 0-1,0 0 0,-1 0 1,0-1-1,-4 16 0,-5 6 136,2-6-102,0 0 0,-1-1 0,-22 38 0,16-35-100,-16 21-14,23-37-34,2 0 0,-1 1 0,-6 13-1,8-13-219,-1-1-1,0 1 1,-9 10-1,-10 22-3347,-11 1-6525,36-43 9969,-1 1 1,1-1-1,0 0 1,-1 1-1,1-1 1,0 1-1,0-1 1,-1 1-1,1-1 1,0 0-1,0 1 1,0-1-1,-1 1 1,1-1-1,0 1 1,0-1-1,0 1 1,0-1-1,0 1 1,0-1-1,0 1 1,0-1-1,0 1 1,0-1 0,0 1-1,0-1 1,1 1-1,-1-1 1,0 1-1,0-1 1,0 1-1,1-1 1,-1 0-1,0 1 1,1-1-1,-1 1 1,0-1-1,1 1 1,16 9-1658,-13-8 1194,11 11-1213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0 176,'0'1'334,"-1"0"0,1 0 1,0-1-1,-1 1 0,1 0 0,-1-1 1,1 1-1,-1 0 0,1-1 0,-1 1 1,1-1-1,-1 1 0,0-1 0,1 1 0,-1-1 1,0 1-1,1-1 0,-1 0 0,0 0 1,0 1-1,1-1 0,-1 0 0,-1 1 1,-23 5 6683,18-4-2618,29-1-1922,78-3-1105,-32 0-1159,78 7 0,-134-4 148,-1 0 0,1 1 0,-1 1 1,1-1-1,-1 2 0,0 0 0,11 5 0,26 28 2413,-41-26-2467,-1 0 0,0 0 0,-1 1 0,0 0 0,6 24 1,-9-25-276,0 0 0,-1 1 1,0 0-1,-1-1 1,-2 21-1,0 7-8,2 102-117,2-136 125,0 0 1,0 0-1,1 0 1,-1 0-1,1 0 1,0-1-1,0 1 1,1-1 0,-1 0-1,1 0 1,7 6-1,0 2 434,-7-9-417,0 0-1,0 0 1,0 0 0,0-1 0,1 1 0,6 2 0,-10-5-50,-1 0 0,1 0 0,-1 0 0,1 0 0,-1 0 0,1 0 0,-1 1 0,1-1 0,-1 0 0,1 0 0,0 0 0,-1 1 0,0-1 0,1 0 0,-1 0 0,1 1 0,-1-1 0,1 0 0,-1 1 0,0-1 0,1 1 0,-1-1 0,1 1 0,-1-1 0,0 0 0,0 1 0,1-1 0,-1 1 0,0-1 0,0 2 0,-2 1 0,-4 3 1,-1 0-1,1-1 0,-1 0 1,0 0-1,0 0 1,0-1-1,-1 0 1,0-1-1,-14 5 1,-11 2-8,-39 5-1,-2 2-357,-9 1-3483,26-15-1890,54-3 5062,-1-1-1,1 0 1,0 0 0,0-1-1,-1 1 1,1-1-1,0 1 1,0-1 0,0 0-1,0 0 1,1-1-1,-1 1 1,1 0 0,-1-1-1,1 1 1,0-1-1,0 0 1,0 0 0,0 0-1,0 0 1,1 0-1,-1 0 1,-1-7 0,3 8 446,0 1 1,0-1 0,0 0-1,0 0 1,0 0 0,1 1 0,-1-1-1,0 0 1,1 1 0,0-1-1,-1 0 1,1 1 0,0-1 0,0 1-1,0-1 1,0 1 0,0-1-1,0 1 1,0 0 0,3-3-1,19-16-1475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28 628,'10'-9'3228,"-7"-7"6928,-3 13-9159,15 3 2041,128 17 771,3 1-2426,-120-14-1088,0 1 666,38 11 1,-57-14-610,0 1 0,0 0 0,-1 0 0,1 0 0,-1 1-1,0 0 1,0 0 0,0 1 0,10 10 0,-14-13-225,0 1 0,0-1 0,-1 1 0,1-1 0,-1 1 0,0 0-1,0 0 1,0-1 0,0 1 0,0 0 0,0 0 0,-1 0 0,1 0 0,-1 0 0,0 0 0,0 0 0,0 0 0,0 0 0,-1 0 0,1 0-1,-1 0 1,0 0 0,-1 3 0,-3 6 24,-1 0 1,0 0-1,0-1 0,-9 11 0,14-19-162,-10 11 11,-1 0 0,0-1 0,-21 18 0,21-20 0,1-1 0,0 2 0,0 0 0,1 0 0,-15 25 0,25-37 0,-14 26 0,0 0 0,-1-2 0,-33 40 0,38-53 0,0 1 0,0 1 0,1-1 0,1 2 0,0-1 0,1 1 0,-9 24 0,15-35 0,0 0 0,-1 0 0,1 1 0,0-1 0,0 1 0,1-1 0,-1 1 0,0 6 0,2-8 0,-1-1 0,1 1 0,-1 0 0,1-1 0,0 1 0,-1-1 0,1 1 0,0-1 0,0 0 0,0 1 0,0-1 0,0 0 0,0 0 0,1 0 0,-1 1 0,0-1 0,1 0 0,-1-1 0,0 1 0,4 1 0,0 1 24,1 0-1,-1-1 1,1 0 0,-1 0 0,1-1-1,0 0 1,0 0 0,0 0-1,0-1 1,0 1 0,0-1 0,0-1-1,0 1 1,0-1 0,-1 0 0,1-1-1,11-3 1,-7 1-251,0 0-1,0-1 1,14-9 0,24-24-4930,-32 25 3614,-12 10 754,0 0-1,0 0 1,-1-1 0,1 1-1,-1-1 1,4-5-1,-6 8 508,0-1-1,-1 1 0,1-1 0,-1 0 0,1 1 0,-1-1 0,1 0 0,-1 1 0,0-1 0,0 0 0,1 0 0,-1 1 0,-1-1 0,1 0 0,0 1 0,0-1 0,-1 0 0,1 0 0,-1 1 0,1-1 0,-1 1 0,-1-4 0,-3-1-895,1 0-1,-1 1 1,1 0-1,-2 0 0,-6-6 1,-9-9-1747,6-2 606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0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1140,'0'0'4330,"-4"0"-1773,-1 0-2037,0 0-1,0 0 0,-1 0 0,1 1 0,0 0 0,0 0 0,0 0 1,0 0-1,0 1 0,0 0 0,0 0 0,1 0 0,-1 1 0,1 0 1,-1 0-1,1 0 0,0 0 0,0 0 0,0 1 0,1 0 0,-1 0 1,1 0-1,0 0 0,0 0 0,0 1 0,1 0 0,-4 9 0,1-3 188,2 1-1,-1-1 1,-1 15-1,-4 13 480,4-11-556,0 1-1,1 0 1,2-1-1,1 1 1,4 37-1,-1 4 190,2 34-21,30 169 0,-24-218-798,2-1 0,3-1 0,2 0 0,2-1 0,3 0 0,2-2 0,2-1 0,42 60 0,59 60 0,-104-142 0,-11-13 0,0 0 0,0-1 0,2-1 0,-1 0 0,19 12 0,-13-11 243,5 3-1100,0-1 1,1-2-1,31 14 1,-48-24 160,-1-1 0,1 0 0,0 0 0,0 0 1,0-1-1,0 0 0,0 0 0,0-1 0,0 0 1,0-1-1,0 0 0,0 0 0,0 0 0,-1-1 1,1 0-1,9-5 0,2-1-1346,4-3-439,1 0 0,1 2 1,0 1-1,26-5 0,21 5 136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0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2 452,'-12'0'583,"7"-1"111,0 1 1,-1 0-1,1 0 1,0 1-1,-1-1 0,1 1 1,0 0-1,-6 3 1,1-1-42,-1 0 0,1 0 1,0-1-1,-1 0 0,0-1 0,-13 0 1,-50-1 5531,74 0-6158,0 0 0,0 0 1,0 0-1,0 1 0,0-1 0,0 0 0,-1 0 0,1 0 1,0 0-1,0 0 0,0 0 0,0 0 0,0 1 1,0-1-1,0 0 0,0 0 0,0 0 0,0 0 1,0 0-1,0 0 0,0 1 0,0-1 0,0 0 0,0 0 1,0 0-1,0 0 0,0 0 0,0 1 0,0-1 1,0 0-1,0 0 0,0 0 0,0 0 0,0 0 1,0 0-1,0 1 0,0-1 0,0 0 0,0 0 0,0 0 1,0 0-1,1 0 0,-1 0 0,0 0 0,0 0 1,0 1-1,0-1 0,0 0 0,0 0 0,1 0 1,-1 0-1,0 0 0,0 0 0,0 0 0,0 0 0,0 0 1,0 0-1,1 0 0,-1 0 0,0 0 0,0 0 1,0 0-1,11 3 589,-1 1 1,-1-1 0,1 2-1,0 0 1,-1 0 0,0 0-1,10 9 1,16 11 1018,-21-16-1023,0 1 0,-1 0 0,0 1 0,23 25 0,219 270 2771,-207-251-3383,-20-25 0,33 48 0,-25-24 0,-2 1 0,31 72 0,-55-98 0,-1 0 0,-2 0 0,-1 0 0,3 41 0,-10-44 0,0 1 0,-1-1 0,-2 1 0,0-1 0,-14 41 0,12-42 0,-28 68 0,28-74 0,6-14 0,-2-1 0,1 1 0,0 0 0,-1-1 0,0 0 0,0 1 0,0-1 0,-1 0 0,1 0 0,-5 4 0,-9 11 0,4-5 0,-1 0 0,-1 0 0,-17 13 0,17-16 0,12-9 0,-1 0 0,1 0 0,-1 0 0,1-1 0,-1 1 0,1-1 0,-1 0 0,0 1 0,1-1 0,-1 0 0,-6 1 0,-16 3 0,18-3 0,-1 0 0,1 0 0,-1-1 0,1 0 0,-1-1 0,1 1 0,-1-1 0,1-1 0,-1 0 0,1 0 0,0 0 0,-10-3 0,-7-3 16,18 6-155,1-1 0,-1 1 0,1-1-1,0 0 1,-7-4 0,6 3-183,4 2-95,-1 0 0,1 0 0,-1 0 0,1 0 0,0 0 0,-1-1 0,1 1 0,0-1 0,0 0 0,0 0 0,0 0 0,1 0 0,-1 0 0,0 0 0,1 0 0,-1 0 0,1-1 0,0 1 0,0 0 0,0-1 0,0 1 0,0-1 0,1 0 0,-1 1 0,0-6 0,1 3-530,-1-1 0,0 1 0,0 0 1,-1 0-1,1-1 0,-1 1 0,0 0 0,-5-8 0,5 9 252,-1-1-1,1 0 1,0 0-1,0 0 1,1 0-1,-1 0 1,1 0-1,-1-9 1,11-19-2028,4 3 491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0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9 780,'38'-5'8504,"-30"10"-4764,-8-5-3673,1 0 0,-1 0-1,0 0 1,0 0 0,1 0-1,-1 0 1,0 0 0,0 0 0,1 0-1,-1 0 1,0 0 0,0 0 0,0-1-1,1 1 1,-1 0 0,0 0 0,0 0-1,0 0 1,1-1 0,-1 1 0,0 0-1,0 0 1,0 0 0,0-1 0,0 1-1,0 0 1,1 0 0,-1-1 0,0 1-1,0 0 1,0 0 0,0-1-1,0 1 1,0 0 0,0 0 0,0-1-1,0 1 1,0 0 0,0 0 0,0-1-1,0 1 1,0 0 0,0 0 0,-1 0-1,1-1 1,0 1 0,26 5 10209,14-2-7723,302-3 1224,-329 0-3777,0 1 0,0 1 0,0 0 0,18 5 0,-27-6 0,1 1 0,-1 0 0,0 0 0,1 0 0,-1 0 0,0 1 0,4 3 0,-7-5 0,1 0 0,-1 0 0,0 1 0,0-1 0,1 0 0,-1 1 0,0 0 0,0-1 0,-1 1 0,1-1 0,0 1 0,0 0 0,-1 0 0,1-1 0,-1 1 0,0 0 0,1 0 0,-1 2 0,-1 8 0,0-1 0,0 1 0,-1-1 0,-1 1 0,0-1 0,0 0 0,-9 18 0,-4 4 0,-23 33 0,18-31 0,19-32 0,-23 38 0,2 2 0,-28 69 0,44-93 0,4-12 0,0 1 0,0 0 0,1-1 0,0 1 0,-1 11 0,2-16 0,1-1 0,1 1 0,-1-1 0,0 1 0,0-1 0,1 1 0,0-1 0,-1 1 0,1-1 0,0 0 0,0 1 0,0-1 0,1 0 0,-1 0 0,1 0 0,-1 0 0,1 0 0,-1 0 0,1 0 0,0 0 0,0-1 0,2 2 0,4 2 0,0 0 0,0-1 0,0 0 0,1 0 0,0-1 0,-1 0 0,1 0 0,0-1 0,0 0 0,0-1 0,1 0 0,14-1 0,11-1 0,-1-2 0,35-8 0,-58 9 0,165-34 0,-90 17 0,-7 1 0,-1-3 0,-1-4 0,147-68 0,-210 86-141,0 0 0,0-1 0,0 0 0,-1-2 0,17-14 0,-29 23-97,-1 0 0,1 1 0,0-1 0,-1 0 1,1 0-1,-1 1 0,1-1 0,-1 0 0,0 0 0,1 0 0,-1 0 1,0 1-1,1-1 0,-1 0 0,0 0 0,0 0 0,0 0 0,0 0 1,0 0-1,0 0 0,0 0 0,0 0 0,0 0 0,-1 0 0,1 0 1,0 1-1,-1-3 0,0 1-387,-1 0 0,1 1 0,-1-1 0,1 0-1,-1 0 1,0 1 0,1-1 0,-1 1 0,0-1 0,-4-1 0,1 0-883,-1 0 0,1 0 0,-1 1 1,0 0-1,0 0 0,-10-1 0,11 3-2018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1:4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22 972,'6'4'1656,"-6"-3"-1502,0-1 1,0 0 0,0 0-1,1 0 1,-1 0 0,0 0-1,0 0 1,0 0 0,1 0-1,-1 0 1,0 0 0,0 0-1,0 0 1,4-2 3248,-4 2-3249,1 0 1,-1 0 0,0-1-1,0 1 1,0 0 0,0 0-1,0 0 1,0-1 0,0 1-1,0-1 351,13-6 890,-13 7-1337,1 0 0,-1 0 1,1 0-1,-1 0 0,1 0 0,-1 0 1,0 0-1,1 0 0,-1 0 1,1 0-1,-1 0 0,1 0 1,-1 0-1,1-1 0,-1 1 0,0 0 1,1 0-1,-1 0 0,1-1 1,-1 1-1,0 0 0,1 0 0,-1-1 1,0 1-1,1 0 0,-1-1 1,0 1-1,1-1 0,-1 1 1,0 0-1,0-1 0,0 1 0,1-1 1,-1 1-1,0 0 0,0-1 1,0 1-1,0-1 0,0 1 0,0-1 1,0 1-1,0-1 0,0 1 1,0 0-1,0-1 0,0 1 1,0-1-1,0 1 0,0-1 0,-1 0 1,-34 3 1756,29 0-1433,0 0-1,1 0 0,-1 0 1,0-1-1,0 1 1,0-2-1,0 1 1,-11 0-1,15-1 271,11 0 213,10-1-353,-19 1-444,1 0 0,-1 0 1,1 0-1,-1 0 0,0 0 1,1 0-1,-1 0 0,1 1 1,-1-1-1,0 0 0,1 0 0,-1 0 1,0 0-1,1 1 0,-1-1 1,0 0-1,1 0 0,-1 1 1,0-1-1,1 0 0,-1 0 0,0 1 1,0-1-1,1 0 0,-1 1 1,0-1-1,0 1 0,0-1 0,1 0 1,-1 1-1,0-1 0,0 1 1,0-1-1,0 1 0,0 0-68,-1 0 1,1 0-1,-1 0 0,1 0 0,-1 0 0,0 0 1,1 0-1,-1 0 0,0 0 0,0 0 0,0-1 1,0 1-1,0 0 0,0-1 0,0 1 0,0 0 1,0-1-1,0 1 0,0-1 0,-2 1 0,-16 12 1,7 2 12,0 2 0,-16 29 0,20-31-11,-1 1 0,-1-2 0,0 0 0,-15 16 0,-1-5-4,2 2 1,0 0 0,2 2-1,-21 35 1,7-1 30,31-56-20,-5 13 35,10-20-43,0 1 0,0-1 0,0 1 1,-1-1-1,1 0 0,0 1 0,0-1 0,1 0 1,-1 1-1,0-1 0,0 0 0,0 1 0,0-1 1,0 0-1,0 1 0,0-1 0,0 0 1,1 1-1,-1-1 0,0 0 0,0 1 0,0-1 1,1 0-1,-1 0 0,0 1 0,0-1 1,1 0-1,-1 0 0,0 0 0,1 1 0,-1-1 1,0 0-1,1 0 0,-1 0 0,0 0 1,1 0-1,-1 0 0,0 1 0,1-1 0,-1 0 1,0 0-1,1 0 0,-1 0 0,0 0 0,1 0 1,-1-1-1,0 1 0,1 0 0,0 0 1,37-8 96,-10 1-52,33-12 1,19-4 34,-40 14-69,1 1-1,1 3 0,50-1 1,-56 5 3,56 2 24,-84 0-40,1 0 1,0 0 0,0 1-1,-1 0 1,1 0 0,-1 1-1,13 6 1,-20-8-1,1 0 1,-1 0-1,1 0 0,-1 0 1,0 0-1,0 0 0,1 0 1,-1 1-1,0-1 1,0 0-1,0 1 0,0-1 1,-1 1-1,1-1 0,0 1 1,-1 0-1,1-1 0,-1 1 1,1 0-1,-1-1 0,0 1 1,0 0-1,0-1 1,0 1-1,0 0 0,0 0 1,0-1-1,0 1 0,-1 2 1,-2 5 5,0-1 0,0 0 0,0 0 1,-7 11-1,5-9 14,-6 6-17,1 0 0,-2-1 0,0 0 1,0-1-1,-2-1 0,-27 23 0,20-18-25,2 0 0,-30 35 1,29-32 2,0-1 0,-1-1 0,-1-1 0,-34 21 0,36-26 13,0 0 0,-1-2 0,0-1 0,-24 9 0,-4 5 83,43-21-71,1 1 1,-1-1-1,0 0 1,0-1-1,0 1 1,0-1-1,0 0 1,-1-1-1,1 1 1,-1-1-1,-6 0 1,6-1 0,-19-1-1128,26 1 1065,-1 0 0,1 0 0,0 0 0,-1 0 1,1 0-1,0 0 0,0 0 0,-1 0 0,1 0 0,0-1 1,-1 1-1,1 0 0,0 0 0,0 0 0,-1 0 0,1-1 1,0 1-1,0 0 0,-1 0 0,1 0 0,0-1 0,0 1 1,0 0-1,0 0 0,-1-1 0,1 1 0,0 0 0,0-1 1,0 1-1,0 0 0,0-1 0,0 1 0,0 0 1,0 0-1,0-1 0,0 1 0,0 0 0,0-1 0,0 1 1,0 0-1,0-1 0,0 1 0,0 0 0,0 0 0,0-1 1,0 1-1,1 0 0,-1-1 0,0 1 0,0 0 0,0 0 1,0-1-1,1 1 0,-1 0 0,0 0 0,0 0 0,1-1 1,-1 1-1,0 0 0,0 0 0,1 0 0,-1-1 1,8-11-2220,-7 9 1845,0 1-1,1 0 1,-1-1 0,1 1 0,-1 0 0,1 0-1,0 0 1,4-3 0,6-5-1146,4-1-225,-1 0 0,-1-1-1,0-1 1,14-17 0,-3-4-262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1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15 784,'0'2'296,"1"-1"1,-1 1-1,1-1 0,0 0 0,-1 1 0,1-1 1,0 0-1,0 1 0,0-1 0,0 0 1,0 0-1,0 0 0,0 0 0,1 0 1,-1 0-1,0 0 0,1 0 0,-1 0 0,0-1 1,1 1-1,1 0 0,1 1 100,0 0 0,0-1 0,0 1 0,1-1 0,-1 0 0,0 0 1,6 0-1,67-4 4214,-52 1-3971,0-1-1,38-11 1,26 0-62,-71 10-430,0 0 0,0 1 0,1 1 0,35 1 0,-42 14-81,-12-13-63,0 1-1,0-1 0,0 0 0,0 1 0,0-1 1,0 0-1,0 1 0,0-1 0,0 1 0,0-1 1,1 0-1,-1 1 0,0-1 0,0 0 0,0 1 1,0-1-1,1 0 0,-1 0 0,0 1 0,0-1 0,1 0 1,-1 0-1,0 1 0,0-1 0,1 0 0,-1 0 1,0 1-1,1-1 0,-1 0 0,1 0 0,-1 0-36,1 1 0,-1-1-1,1 0 1,-1 1 0,1-1-1,-1 0 1,0 1 0,1-1-1,-1 0 1,0 1-1,1-1 1,-1 1 0,0-1-1,1 1 1,-1-1 0,0 1-1,0-1 1,1 1-1,-1-1 1,0 1 0,0-1-1,0 1 1,0-1 0,0 1-1,0-1 1,0 1-1,0-1 1,0 1 0,0-1-1,0 2 1,0-2-42,0 0 1,0 0-1,0 0 1,-1 0 0,1 0-1,0 1 1,0-1-1,0 0 1,0 0-1,0 0 1,0 0-1,0 1 1,0-1-1,0 0 1,0 0-1,0 0 1,0 0-1,0 1 1,0-1-1,0 0 1,0 0-1,0 0 1,0 0-1,0 0 1,0 1-1,0-1 1,1 0-1,-1 0 1,0 0-1,0 0 1,0 0-1,0 1 1,0-1 0,0 0-1,0 0 1,0 0-1,1 0 1,-1 0-1,0 0 1,0 0-1,0 0 1,0 0-1,0 1 1,1-1-1,-1 0 1,0 0-1,0 0 1,0 0-1,0 0 1,1 0-1,-1 0 1,0 0-1,0 0 1,0 0-1,0 0 1,1 0-1,-1 0 1,0 0-1,0 0 1,0-1-1,0 1 1,1 0 0,9-10-8036,2-2 5521,12-1 901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51:4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24 152,'0'-1'89,"0"1"0,0 0-1,0-1 1,0 1 0,0 0 0,0-1 0,0 1-1,1 0 1,-1-1 0,0 1 0,0 0 0,0 0-1,0-1 1,0 1 0,1 0 0,-1-1 0,0 1-1,0 0 1,0 0 0,1-1 0,-1 1 0,0 0-1,0 0 1,1 0 0,-1-1 0,0 1 0,1 0-1,-1 0 1,0 0 0,1 0 0,4-5 2833,-3-3 1791,-2 8-4585,1 0 0,0-1 1,-1 1-1,1 0 1,0 0-1,-1-1 0,1 1 1,0 0-1,-1 0 0,1 0 1,0 0-1,-1 0 1,1-1-1,0 1 0,-1 1 1,1-1-1,0 0 0,-1 0 1,1 0-1,0 0 1,-1 0-1,1 1 0,0-1 1,-1 0-1,2 1 0,20 7 2097,-16-5-2088,0 1 0,0 0 0,0 0 0,-1 1 0,0-1-1,0 1 1,0 0 0,0 1 0,-1-1 0,0 1 0,6 11 0,-3-2 176,-1 1 1,-1 0-1,7 31 1,-8-35-132,0 0 0,0-1 0,1 0-1,7 12 1,12 29 458,-13-20-314,-1 1 1,-1 0-1,-2 0 1,-2 0-1,0 1 1,-1 38-1,-4-49-151,-1 0 0,0 0 0,-2 0 0,-1-1 0,-11 39 0,5-24 28,4-14-17,0-1-1,-14 30 0,-12 11 210,-2-2-1,-3-1 0,-3-2 1,-2-1-1,-2-3 0,-3-1 1,-93 80-1,75-74 56,36-32-183,-1-1 0,-2-1 0,-40 25 0,4-10 130,2 4 0,-91 77-1,149-117-382,7-3-13,0-1 0,0 0 0,0 1 0,0-1 0,0 1 1,0-1-1,0 1 0,0-1 0,1 1 0,-1 0 0,0-1 0,0 1 0,1 0 0,-1 0 0,0 0 0,1-1 0,-1 1 0,1 0 0,-1 0 0,1 0 0,-1 0 0,0 1 0,1 0 1,38-11-1423,30-25-6301,-37 24 5008,-7 2-939,33-15 0,-52 21 3031,0-1 0,0 0-1,0 0 1,0 0 0,0 0-1,-1-1 1,0 0 0,0 0-1,0 0 1,0 0 0,0-1 0,3-6-1,6-16-1861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94 960,'33'-6'1643,"-18"5"-119,0-2 0,-1 0 1,1 0-1,-1-2 0,19-7 0,7-11 4169,7 2 782,-47 20-6401,0 1-1,1 0 1,-1-1-1,0 1 1,0 0-1,1-1 1,-1 1-1,0-1 1,0 1-1,0 0 1,0-1-1,0 1 1,1-1-1,-1 1 1,0 0-1,0-1 1,0 1-1,0-1 1,0 1-1,0 0 1,0-1-1,-1 1 1,1-1-1,0 1 1,0 0-1,0-1 1,0 1-1,0-1 1,-1 1-1,1 0 1,0-1-1,0 1 1,0 0-1,-1-1 1,1 1-1,0 0 1,-1-1-1,1 1 1,0 0-1,-1 0 1,1 0-1,0-1 1,-1 1-1,1 0 1,0 0-1,-1 0 1,1 0-1,-1-1 1,1 1-1,0 0 1,-1 0-1,1 0 1,-1 0-1,1 0 1,-1 0-1,1 0 1,0 0-1,-1 0 1,1 0-1,-1 1 1,1-1-1,0 0 1,-1 0-1,1 0 1,-1 0-1,1 1 1,-1-1-1,-5 6 665,5-6-592,0 1 0,0 0 1,1-1-1,-1 1 0,0 0 0,0-1 1,1 1-1,-1-1 0,0 0 0,0 1 1,0-1-1,0 0 0,0 1 0,0-1 1,0 0-1,0 0 0,0 0 0,0 0 1,-1 0-1,-9 2 17,9-2-161,0 0-1,0 0 0,0 1 1,0-1-1,0 1 0,0-1 1,0 1-1,0 0 1,0 0-1,0 0 0,0 0 1,0 0-1,1 1 0,-1-1 1,0 0-1,1 1 0,-1-1 1,1 1-1,-2 1 0,-12 13-1,5-6 0,-20 14 0,-124 81 0,34-19 0,-81 58 0,90-68 0,-33 19 0,115-77 0,-36 31 0,38-28 0,-40 25 0,44-27 0,21-16 0,-1 4 0,6-9 0,0-1 0,-1 0 0,1 0 0,0 1 0,0-1 0,1 1 0,4-3 0,27-21 0,26-41-2246,-31 12-2041,-12 31 2273,10-17-1132,12-37-2405,-35 68 4763,0 1-1,0-1 1,-1 0-1,-1 0 1,0 0-1,0-1 1,-1 1-1,1-12 1,2-88-5240,-5 74 4265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29 180,'-9'-5'1650,"1"1"0,-1 1 0,-1 0 0,1 0 0,-13-2 0,-50-1 6368,72 6-7972,-1 1 0,1-1 0,0 0 0,0 0 0,0 0 0,0 1 1,-1-1-1,1 0 0,0 1 0,0-1 0,0 0 0,0 0 0,0 1 0,0-1 1,0 0-1,0 1 0,0-1 0,0 0 0,0 0 0,0 1 0,0-1 0,0 0 1,0 1-1,0-1 0,0 0 0,0 0 0,1 1 0,-1-1 0,0 0 0,0 0 0,0 1 1,0-1-1,1 0 0,-1 0 0,0 0 0,0 1 0,0-1 0,1 0 0,-1 0 1,0 1-1,11 11 670,-11-11-518,117 116 4391,32 20-1906,16 6-1103,-88-75-1166,-38-35-247,-2 2 1,-1 1 0,41 54-1,-59-56-122,-17-30-53,1-1-1,-1 1 1,1-1-1,0 1 1,0-1-1,0 0 1,0 0-1,0 0 1,1 0-1,-1 0 1,1 0-1,4 2 1,3-1-478,-9-4 453,-1 0 0,0 0 0,0 1-1,1-1 1,-1 0 0,0 0 0,0 0 0,1 0-1,-1 0 1,0 1 0,0-1 0,1 0-1,-1 0 1,0 0 0,0 1 0,0-1-1,1 0 1,-1 0 0,0 1 0,0-1-1,0 0 1,0 0 0,0 1 0,0-1-1,1 0 1,-1 0 0,0 1 0,0-1-1,0 0 1,0 1 0,0-1 0,0 0 0,0 0-1,0 1 1,0-1 0,0 0 0,0 1-1,-1-1 1,1 0 0,0 0 0,0 1-1,0-1 1,0 0 0,0 1 0,23-20-7408,-22 17 6974,-1 0 0,1 0 0,0 0 0,-1 0-1,1 0 1,-1 0 0,0 0 0,0 0 0,0 0 0,0 0 0,0 0 0,-1-4-1,2-15-2770,3 10 1788,0 2-1,1-1 0,0 0 1,0 1-1,12-15 1,17-10-664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10:1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0 165 396,'31'0'1092,"-1"-12"40,0 12-100,10-11-192,1 5-224,9-5-227,11 0-229,9-1-180,1 1-241,19-6-247,-9 0-324,20 0-212,-10 0-88,20-6 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7 1644,'-13'-5'4454,"9"4"-3888,0 1 0,0-1 0,0 1 0,1 1 0,-1-1 0,0 0 0,0 1 0,0 0 0,-5 2 0,7-3-436,1 1-27,0 0-1,1-1 0,-1 1 1,1 0-1,-1 0 1,1-1-1,-1 1 0,1 0 1,0 0-1,-1 0 0,1-1 1,0 1-1,0 0 0,0 0 1,0 0-1,0 0 0,-1 0 1,1 0-1,1 0 0,-1 0 1,-1 4 192,-21 39 995,17-37-1139,0 0 1,1 1 0,0-1-1,1 1 1,-1 0 0,2 0 0,-1 0-1,1 0 1,0 1 0,1-1-1,0 1 1,0-1 0,1 16-1,16 43 403,-10-47-326,6 37-1,26 241 1341,-37-279-1490,0 0 1,-2 1-1,0-1 0,-1 0 0,-1 1 0,-8 28 0,6-27-34,-8 49 62,12-65-105,0 0 1,0-1 0,1 1-1,0 0 1,0 0-1,0 9 1,1 0-61,-1-13-95,-13-2-1737,11 0 1621,0 1 1,-1-1-1,1 0 1,0-1-1,0 1 0,0 0 1,0 0-1,0-1 0,0 1 1,0-1-1,0 0 0,1 0 1,-1 1-1,1-1 1,-1 0-1,1 0 0,-1-1 1,0-2-1,-2-3-917,1-1 0,1 0 0,-4-15 1,-6-21-2409,6 31 2575,-11-30-1764,15 9 1266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1260,'24'-5'4509,"-24"4"-4061,1 1 0,0 0 1,0 0-1,0-1 1,-1 1-1,1-1 0,0 1 1,0-1-1,-1 1 0,1-1 1,0 1-1,-1-1 0,1 1 1,-1-1-1,1 0 1,-1 1-1,1-1 0,-1 0 1,1 0-1,-1 1 0,0-1 1,1 0-1,-1-3 1248,-10-3 4451,76 2-3917,25-1-792,-83 6-1263,-1 0 1,1 1-1,-1 0 1,1 0-1,-1 1 0,0 0 1,0 0-1,0 1 1,8 3-1,-10-3-59,-1-1 0,0 1 0,0 0 0,0 0 0,0 0 0,-1 1 0,1-1 0,-1 1 0,0 0 0,0 0 0,0 0 0,-1 0 0,1 0 0,-1 0 0,0 1 0,2 7 0,-2-5 13,-1 0 0,0 0 0,-1-1 0,0 1 1,0 0-1,0 0 0,-1 0 0,1 0 0,-2 0 0,-3 12 0,1 31-100,-55 170-29,52-191 0,6-21 0,-1 1 0,0-1 0,0 0 0,-1 0 0,-8 16 0,9-20 0,0 1 0,0 0 0,0 0 0,1 0 0,0 0 0,0 0 0,0 1 0,0-1 0,1 0 0,0 0 0,1 7 0,-1-8 0,0-3 0,1 1 0,0-1 0,-1 1 0,1-1 0,0 0 0,0 0 0,0 1 0,0-1 0,0 0 0,0 0 0,0 0 0,0 0 0,1 0 0,-1 0 0,0 0 0,1-1 0,-1 1 0,0 0 0,1-1 0,-1 1 0,3 0 0,35 10 0,-26-10 0,-1 0 0,1-1 0,-1-1 0,1 0 0,-1-1 0,13-3 0,12-2 0,-7 1 0,-1-1 0,31-11 0,-1-1 0,-11-2 0,-48 21-6,0 0 0,1-1 0,-1 1 0,0 0 0,0 0 0,0 0 0,0 0 1,0 0-1,0 0 0,0 0 0,0-1 0,0 1 0,0 0 0,0 0 0,0 0 0,0 0 0,0 0 0,0-1 0,0 1 0,0 0 0,0 0 1,0 0-1,0 0 0,0 0 0,0 0 0,-1 0 0,1-1 0,0 1 0,0 0 0,0 0 0,0 0 0,0 0 0,0 0 0,0 0 0,0 0 1,0 0-1,-1 0 0,1-1 0,0 1 0,0 0 0,0 0 0,0 0 0,0 0 0,0 0 0,0 0 0,-1 0 0,1 0 0,0 0 0,0 0 1,0 0-1,0 0 0,0 0 0,-1 0 0,1 0 0,0 0 0,0 0 0,0 0 0,0 0 0,0 0 0,0 0 0,0 0 0,-1 1 0,-7-3-545,-4 2 382,-26-2-7994,38 2 8026,0 0 1,0 0-1,0 0 0,0 0 0,-1 0 1,1 0-1,0 0 0,0 0 0,0 0 1,-1 0-1,1 0 0,0-1 1,-2-2-2873,2 3 2873,0 0-1,0-1 0,0 1 1,0 0-1,0 0 0,0 0 0,0 0 1,1-1-1,-1 1 0,0 0 0,0 0 1,0 0-1,0-1 0,19-13-7035,40-13 478,-32 13 4366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14 984,'-61'21'4066,"38"-14"-1101,0 0 0,0-2 0,-1-1 0,-37 2-1,36-3-228,1 1 3179,73 3-3797,-23-6-1321,39 8 0,-41-5-545,36 1 0,28-9-239,105-18 0,-91 3-13,26-4 0,-64 15 509,-38 3-1413,-40 3-4704,-12-6-5449,14 3 6907,3 6-1210,-6 9 3240,12-8 981,-10 5-887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22 1260,'-74'65'7603,"71"-62"-7063,1 0-1,-1 0 0,1 0 0,0 1 0,-1-1 1,1 0-1,1 1 0,-1-1 0,0 1 0,1 0 1,0 0-1,0-1 0,0 1 0,0 0 0,1 0 1,0 0-1,0 6 0,0-8-337,0-1 0,1 1 0,-1-1 0,1 0 0,0 1 0,-1-1 0,1 0 0,0 0 1,0 1-1,0-1 0,0 0 0,0 0 0,0 0 0,0 0 0,0 0 0,0 0 0,2 0 0,27 18 2868,-26-17-2380,3 1-344,-1-1 0,0 0 0,1-1 1,0 1-1,-1-1 0,1-1 0,0 1 0,9-2 1,19 3 473,6 0-661,-1-2 0,1-2 0,69-12 0,-78 9-468,9 1-936,-24 2-517,-1 0-1,1 0 1,31-10 0,113-55-10702,-5-8 4931,-93 46 5683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0 1276,'-30'7'4892,"10"-1"-2597,6-3-541,1 0-1,0 0 0,0 1 0,-19 9 1,26-10-1423,0-1 0,0 2 0,0-1 1,1 1-1,-1 0 0,1 0 0,0 0 1,0 1-1,1 0 0,-1 0 0,-4 6 1,-105 153 2552,-23 43-805,100-154-1444,2 2 0,-36 76 0,-3 7 176,17-39-163,-51 122 0,102-207-605,1 1-1,1-1 1,0 1-1,1 0 1,1 1-1,-1 18 1,2-24-30,2 1 1,-1-1-1,1 1 0,1-1 1,0 0-1,0 0 1,1 0-1,0 0 1,9 18-1,7 12-1,-17-32-18,1 1-1,1-1 0,-1-1 0,2 1 0,-1 0 0,1-1 0,0 0 1,0 0-1,1 0 0,0-1 0,0 0 0,12 9 0,-8-8-127,3 0-482,-11-18-6801,-3 7 6347,1 0 1,-1 1 0,0-1-1,0 0 1,0 1 0,0-1-1,-1 1 1,0-1 0,1 1 0,-6-7-1,2 2-1832,5 7 2799,-1 1 0,1-1-1,0 1 1,0-1 0,0 1-1,0-1 1,0 1 0,-1-1 0,1 1-1,0-1 1,0 1 0,0-1-1,0 1 1,1-1 0,-1 1-1,0-1 1,0 1 0,0 0-1,0-1 1,0 1 0,1-1-1,-1 1 1,0-1 0,0 1-1,1-1 1,-1 1 0,0 0-1,0-1 1,1 1 0,-1 0 0,1-1-1,-1 1 1,17-11-1508,-14 9 1196,22-12-1553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5 1392,'-7'-2'831,"0"1"0,0 0 0,0 1 0,0-1 0,0 1 0,-1 1 0,1 0 0,0 0 0,0 0 0,0 1 0,0-1 0,1 2 0,-8 2-1,-8 5 1319,1 1 0,-36 24 0,46-27-1774,1 1 1,-1 1 0,1-1-1,1 1 1,0 1 0,0 0-1,1 0 1,1 1-1,-13 24 1,1 8 200,-21 72 1,28-79-570,7-19 9,1 1 0,1-1 1,-2 28-1,-1 13-3,5-53-12,1 1-1,0-1 1,1 1-1,-1 0 1,1-1 0,1 1-1,-1-1 1,1 0-1,0 1 1,0-1-1,1 0 1,0 0 0,0 0-1,4 6 1,2 1-7,0 0 0,1-1 0,1 0 1,-1-1-1,14 11 0,-17-16 35,1 0 1,0-1-1,0 0 0,0 0 0,0 0 0,1-1 0,-1-1 0,1 1 1,0-1-1,0-1 0,1 0 0,11 2 0,-10-4 209,1 0 1,-1 0-1,0-1 0,0-1 1,0 0-1,0 0 0,0-1 1,0-1-1,18-8 0,-22 8 0,0 0 0,-1-1 0,0 0-1,0 0 1,0-1 0,-1 1-1,1-1 1,-1 0 0,-1-1 0,1 1-1,-1-1 1,0 0 0,-1 0-1,0 0 1,0-1 0,0 1-1,-1-1 1,0 1 0,-1-1 0,1 0-1,-1 0 1,-1-10 0,0 3-175,1 6-60,-1 1 1,0-1-1,0 1 1,-1-1-1,0 1 0,-1-1 1,0 1-1,0 0 1,-6-13-1,-4 3-3,0 0 0,-2 0 0,0 2 0,-1-1 0,-1 2 0,-1 0 0,0 1 0,0 1 0,-36-21 0,31 21 0,0 1 0,0 1 0,-1 1 0,0 1 0,-1 1 0,1 1 0,-44-7 0,62 14 10,-90-6-1345,66 5-1303,-37 6 0,40-4 456,-5-1-3510,17 0 1134,41-6-6914,7 5 9642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1348,'-1'18'1613,"-2"0"-1,0 0 0,-1-1 1,0 1-1,-2-1 0,0 0 1,-1-1-1,-17 32 1,-17 42 1182,40-84-2861,-1 1 1,1-1-1,1 0 1,-1 1-1,1-1 0,1 0 1,0 8-1,0 6-3331,-1-19 3328,0-1 1,0 0 0,0 0 0,0 0 0,0 0-1,0 0 1,0 1 0,1-1 0,-1 0-1,0 0 1,0 0 0,0 0 0,0 0-1,0 0 1,0 1 0,0-1 0,1 0 0,-1 0-1,0 0 1,0 0 0,0 0 0,0 0-1,0 0 1,1 0 0,-1 0 0,0 0-1,0 0 1,0 0 0,0 0 0,1 0 0,-1 0-1,0 0 1,0 0 0,0 0 0,0 0-1,1 0 1,-1 0 0,0 0 0,0 0-1,0 0 1,0 0 0,1 0 0,-1 0 0,0 0-1,0 0 1,0-1 0,0 1 0,0 0-1,0 0 1,1 0 0,-1 0 0,0 0-1,0 0 1,0-1 0,0 1 0,0 0 0,0 0-1,0 0 1,8-7-4104,17-21 146,-2 7 2381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12 808,'0'-1'202,"0"1"-1,0-1 1,0 1 0,0-1 0,0 1-1,0-1 1,0 1 0,0-1-1,-1 1 1,1 0 0,0-1-1,0 1 1,-1-1 0,1 1-1,0-1 1,0 1 0,-1 0-1,1-1 1,-1 1 0,1 0 0,0-1-1,-1 1 1,1 0 0,-1 0-1,1-1 1,0 1 0,-1 0-1,1 0 1,-1 0 0,1 0-1,-1-1 1,1 1 0,-1 0-1,1 0 1,-1 0 0,1 0 0,-1 0-1,1 0 1,-1 0 0,1 0-1,-1 1 1,1-1 0,-1 0-1,1 0 1,-1 0 0,1 0-1,-1 1 1,1-1 0,0 0-1,-1 0 1,0 1 0,0 0 39,0-1 0,0 1 1,0-1-1,0 1 0,0 0 0,-1 0 0,1-1 1,1 1-1,-1 0 0,0 0 0,0 0 1,0 0-1,0 0 0,1 0 0,-1 0 1,0 1-1,1-1 0,-1 0 0,1 0 1,-1 0-1,1 1 0,-1 1 0,2 14 1132,1 0 0,1 0 0,0-1-1,9 27 1,3 18-327,-9-24-756,-5-25-229,0 0 1,2 0 0,5 20-1,39 56-9,-41-78-62,1 1-1,0-1 1,1 0-1,11 10 1,12 16-46,-26-30 45,0 0-1,0-1 0,1 0 0,0 0 0,0 0 1,0-1-1,0 1 0,1-2 0,8 5 0,-11-6 11,0 0 0,1-1 0,-1 1 0,1-1 0,0 0 0,-1 0 0,1 0 0,0-1 0,-1 0-1,1 0 1,0 0 0,0 0 0,-1-1 0,1 0 0,7-2 0,0-2 10,-1 0 1,1-1-1,-1 0 1,-1-1-1,1-1 1,-1 0-1,16-15 1,-1-4 116,28-39 1,-30 36 32,-13 16 6,-2 1 0,0-2 0,0 0 0,-1 1-1,5-20 1,-4 13 254,0 1 0,12-20 0,-16 34-200,-1 0-1,0 0 0,0 0 1,0 0-1,-1 0 0,0 0 1,0-1-1,-1 1 0,2-9 1,-3 13 18,0 31 1038,0 28-384,-11 236-544,7-234-347,4 74 0,2-48 0,11 98 0,-13-61 0,0-121-110,0 1-1,0-1 1,0 0-1,-1 0 1,1 1 0,0-1-1,0 0 1,-1 0 0,1 1-1,0-1 1,-1 0-1,0 0 1,1 0 0,-1 0-1,1 0 1,-1 0-1,0 0 1,0 0 0,0 0-1,0 0 1,1 0 0,-1 0-1,0-1 1,-1 1-1,1 0 1,0-1 0,0 1-1,0-1 1,0 1-1,0-1 1,-1 1 0,1-1-1,0 0 1,0 0 0,0 1-1,-1-1 1,1 0-1,0 0 1,0 0 0,-1-1-1,1 1 1,-2 0-1,-2-1-671,1 0-1,-1 0 1,1 0-1,-1-1 1,1 1-1,-1-1 1,1 0-1,0 0 1,0-1-1,-4-2 0,-14-12-4199,18 14 3999,-1 0-1,1-1 1,0 1-1,0-1 1,0 0-1,0 0 1,1-1-1,-4-5 1,7 0-1632,10-3 467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51 588,'1'-3'757,"-1"0"0,0-1 0,-1 1 0,1 0 0,0 0 0,-1 0 0,0-1 0,0 1 0,-1-4 0,1 6-352,0 0 1,0 0 0,0 0 0,0 0 0,0 0 0,0 0 0,-1 0 0,1 0 0,0 0 0,0 1 0,-1-1 0,1 0 0,0 1-1,-1-1 1,1 1 0,0 0 0,-1-1 0,1 1 0,-1 0 0,1 0 0,-1 0 0,1 0 0,-3 0 0,7 24 4193,-2-20-4321,2-1-1,-1 0 0,0 1 0,1-1 0,-1 0 1,6 4-1,-5-3-2,1 0 0,-1-1 0,1 2 0,-1-1 0,0 0 1,4 9-1,-1 3 186,-2 0 0,0 0 0,0 0 0,0 20 0,-1-15-96,10 40 0,-5-34-230,-2 0 1,-1 0 0,3 55 0,-8 88-136,-2-74-365,2 3-4258,0-98 4462,0 0 1,0 0-1,0 0 0,-1-1 1,1 1-1,-1 0 1,1 0-1,0-1 1,-1 1-1,1 0 1,-1-1-1,0 1 0,1 0 1,-1-1-1,1 1 1,-1-1-1,0 1 1,1-1-1,-1 1 1,0-1-1,0 1 1,0-1-1,1 0 0,-1 1 1,0-1-1,0 0 1,0 0-1,0 0 1,1 0-1,-1 0 1,0 0-1,0 0 0,0 0 1,0 0-1,1 0 1,-1 0-1,-2-1 1,-38-7-6171,-92-28-3807,105 23 8356</inkml:trace>
  <inkml:trace contextRef="#ctx0" brushRef="#br0" timeOffset="1">60 586 524,'-18'-8'5820,"12"6"-4578,0 0 0,0 1-1,0 0 1,0 1 0,-5-4 4883,11 4-6037,11-5 991,49-8 1812,57-8-679,157-22-1224,-56 8-1954,-30 0-2464,-115 20-256,-52 12 2139,0-1 0,0-1 1,-1 0-1,29-13 0,-7 0-1348,17-8-1385,-34 12 2447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 22 248,'20'-14'3744,"-16"9"-732,-13 2-16,8 3-2794,1 0 0,-1 0-1,1 0 1,-1 0 0,1 0-1,-1 1 1,0-1 0,1 0-1,-1 0 1,1 0 0,-1 1-1,1-1 1,-1 0 0,1 1-1,-1-1 1,1 0 0,-1 1-1,1-1 1,-1 1 0,1-1 0,0 0-1,-1 1 1,1-1 0,0 1-1,-1-1 1,1 1 0,0 0-1,0-1 1,0 1 0,-1 0-1,-1 22 3053,1-6-1400,-5-4-1171,0 0 0,-1 0 0,-1-1 0,0 0 0,0-1 0,-1 0 0,-19 18 0,9-9-62,-152 186 2271,101-121-2510,24-22-259,-9 11-68,-97 110-1282,129-140-1374,22-44 2303,1 0 0,-1 0-1,1 0 1,-1 0 0,1 0-1,-1 0 1,1 0 0,0 0 0,-1 0-1,1 0 1,-1 0 0,1-1 0,-1 1-1,1 0 1,0 0 0,-1 0-1,1-1 1,-1 1 0,1 0 0,-2-3-2089,2 3 2089,-1-1 0,1 1 0,0-1-1,0 0 1,-17-25-3974,3 4 1956,-60-64-4879,49 51 5359,0 5 325</inkml:trace>
  <inkml:trace contextRef="#ctx0" brushRef="#br0" timeOffset="1">1 285 736,'4'-11'1766,"3"-10"3120,-7 21-4744,0-1 1,0 1 0,0 0-1,0-1 1,0 1-1,0-1 1,0 1 0,0 0-1,0-1 1,0 1 0,0-1-1,0 1 1,0 0 0,-1-1-1,1 1 1,0 0 0,0-1-1,-1 1 1,1 0 0,0-1-1,0 1 1,-1 0 0,1-1-1,0 1 1,-1 0 0,1 0-1,0 0 1,-1-1 0,1 1-1,0 0 1,-1 0 0,1 0-1,0 0 1,-1-1 0,1 1-1,-1 0 1,-2 0 2846,7 2-1254,22 7 245,-1 2 0,-1 1 0,44 28-1,-10-5-649,17 6-398,99 59 74,-74-23-752,-8-6-234,-37-34-266,67 42-3561,-118-78 3389,-1 0-1,0 1 1,1-1-1,-1 0 1,1-1-1,-1 1 1,1 0-1,-1-1 1,1 0-1,-1 0 1,1 0-1,0 0 1,-1-1-1,1 1 1,-1-1-1,5-1 1,-6 1 37,0 0-1,0 0 1,0 1 0,0-1 0,0 0 0,0 0-1,0-1 1,-1 1 0,1 0 0,0-1 0,-1 1 0,1-1-1,-1 1 1,1-1 0,-1 0 0,0 0 0,1 0-1,-1 1 1,0-1 0,0 0 0,-1 0 0,1-1 0,0 1-1,-1 0 1,1 0 0,-1 0 0,1-4 0,-1 2-5,0 1 1,0 0 0,1-1-1,0 1 1,-1 0-1,1-1 1,1 1 0,-1 0-1,0 0 1,1 0 0,1-3-1,10-15-1400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1 113 892,'23'-57'7270,"-23"56"-6919,0-1 0,0 0 0,0 0 1,0 0-1,0 1 0,-1-1 0,1 0 0,0 0 0,-1 0 0,0 1 1,1-1-1,-1 0 0,0 1 0,0-1 0,0 1 0,0-1 0,0 1 0,0-1 1,0 1-1,0 0 0,-1-1 0,-2-1 0,1 0 651,3 2-958,-1 1 1,1 0 0,0 0 0,0 0 0,0 0-1,0 0 1,0 0 0,-1-1 0,1 1 0,0 0-1,0 0 1,0 0 0,0-1 0,0 1-1,0 0 1,0 0 0,0 0 0,0-1 0,0 1-1,0 0 1,0 0 0,0 0 0,0-1 0,0 1-1,0 0 1,0 0 0,0 0 0,0-1 0,0 1-1,0 0 1,0 0 0,0 0 0,0 0 0,0-1-1,0 1 1,1 0 0,-1 0 0,0 0-1,0 0 1,0-1 0,0 1 0,0 0 0,1 0-1,11-4 985,10 3 115,94 29 3513,-82-16-4034,-1 1 0,0 2-1,-1 1 1,0 1 0,-1 2 0,-2 2 0,38 31 0,-49-35-337,-1 0 0,0 1 0,-2 1 0,25 38 0,41 91 28,-67-117-314,-2 1 0,-1 1 0,13 64 0,-20-65 0,-2 0 0,-2 58 0,-2-32 0,-1-5 0,-3 0 0,-2 0 0,-27 96 0,24-107 0,6-25 0,0 1 0,-1-1 0,-1-1 0,0 1 0,-1-1 0,-1-1 0,-14 19 0,15-23 0,-1-2 0,0 1 0,0-1 0,0-1 0,-1 1 0,-1-2 0,0 1 0,0-2 0,0 1 0,-24 8 0,22-9-212,0-2 0,-1 0 0,0-1 0,-22 3 0,29-5-340,1-1 1,-1 0 0,1-1-1,-1 0 1,-6-1-1,7 0-420,1 1 0,-1-1 0,1-1 0,0 1 0,0-1 0,-8-5 0,-8-5-1964,7 5 201,0-1-1,-19-16 1,31 23 2423,0 0 1,0 1-1,0-1 0,0 0 0,0 0 1,0 0-1,1-1 0,-1 1 0,1 0 1,0-1-1,-1 1 0,1-1 1,0 1-1,0-1 0,1 1 0,-1-1 1,1 0-1,-1 1 0,1-1 0,0 0 1,0 1-1,0-5 0,11-21-1966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38 179 520,'-25'-21'5917,"25"22"-5803,-1-1 0,1 0 1,-1 0-1,1 0 0,-1 0 0,1 0 0,-1 0 0,1 0 0,-1-1 0,1 1 1,0 0-1,-1 0 0,1 0 0,-1 0 0,1-1 0,-1 1 0,1 0 0,0 0 0,-1-1 1,1 1-1,0 0 0,-1-1 0,1 1 0,0 0 0,-1-1 0,1 1 0,0 0 1,-1-1-1,1 1 0,0-1 0,0 1 0,0 0 0,0-1 0,-1 1 0,1-1 0,0 1 1,0-1-1,0 1 0,0-1 0,0 1 0,0-1 0,0 1 0,0-1 0,0 1 0,0 0 1,0-1-1,1 1 0,-1-1 0,0 1 0,0-1 0,1 0 0,0 0 6,0 0 0,0 0-1,1 0 1,-1 0 0,1 0-1,-1 0 1,1 0 0,-1 0-1,1 1 1,-1-1 0,1 0 0,-1 1-1,1 0 1,2-1 0,606-72 2693,-336 39-2919,-260 33 0,-4 0-294,-1 0-1,0 0 1,1-1-1,-1 0 1,11-4-1,-10 5-551,-10 1 885,1 0 0,-1 0 0,0 0 1,1 0-1,-1 0 0,1 0 0,-1 1 0,0-1 1,1 0-1,-1 0 0,1-1 0,-1 1 1,0 0-1,1 0 0,-1 0 0,1 0 0,-1 0 1,0 0-1,1 0 0,-1-1 0,1 1 1,-1 0-1,0 0 0,1 0 0,-1-1 0,0 1 1,1 0-1,-1-1 0,0 1 0,0 0 0,1-1 1,-1 1-1,0 0 0,0-1 0,0 1 1,1 0-1,-1-1 0,-4-1-1504,-30 3-885,1 2 0,-48 9 0,30 1 952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0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1516,'9'0'2887,"-16"0"1493,-18 0 1928,25 0-6253,0 0 0,0 0 0,0 0 0,1 0 0,-1 0 0,0 0 0,0 0 0,0 0 0,0 0 0,0 0 0,1 0 0,-1 0 0,0 0 0,0 0 0,0 0 0,0 0 0,0 0 0,1 0 0,-1 0 0,0 0 1,0 0-1,0 1 0,0-1 0,0 0 0,0 0 0,0 0 0,0 0 0,1 0 0,-1 0 0,0 0 0,0 1 0,0-1 0,0 0 0,0 0 0,0 0 0,0 0 0,0 0 0,0 1 0,0-1 0,0 0 0,0 0 0,0 0 0,0 0 0,0 0 0,0 1 0,0-1 0,0 0 1,0 0-1,0 0 0,0 0 0,0 0 0,0 1 0,0-1 0,-1 0 0,1 0 0,0 0 0,0 0 0,0 0 0,0 0 0,0 0 0,0 1 0,0-1 0,0 0 0,-1 0 0,1 0 0,0 0 0,0 0 0,0 0 0,0 0 0,8 7 948,71 17 3251,60 17-525,-114-35-3167,0 0 1,0 2 0,-1 0 0,42 22 0,-47-20-91,-13-8-292,-1 0-1,0 1 1,1 0-1,-1 0 1,0 0-1,7 7 1,-9-7-161,1 0 1,-1 0 0,0 0-1,0 1 1,0-1 0,0 1-1,-1 0 1,0 0 0,0 0 0,0 0-1,0 0 1,0 0 0,-1 0-1,2 8 1,-2-9-20,0 2 0,0-1 0,0 1 0,0-1 0,0 1 0,-1-1 0,0 1 0,0-1 0,0 1 0,0 0 0,-1-1 0,1 1 0,-1-1 0,-1 1 0,-2 7 0,-10 19 0,-1-1 0,-2-1 0,-1-1 0,-30 37 0,46-63 0,0 1 0,1-1 0,-1 0 0,1 1 0,-1-1 0,1 0 0,0 1 0,0 0 0,0-1 0,0 1 0,0 0 0,1-1 0,-1 1 0,1 0 0,0 0 0,-1-1 0,1 1 0,1 0 0,-1 0 0,0 0 0,1-1 0,-1 1 0,1 0 0,0-1 0,0 1 0,0 0 0,0-1 0,1 1 0,-1-1 0,1 0 0,-1 1 0,1-1 0,0 0 0,0 0 0,0 0 0,0 0 0,0 0 0,0-1 0,0 1 0,1 0 0,-1-1 0,1 0 0,-1 0 0,1 0 0,-1 0 0,6 1 0,10 1 0,0-1 0,1-1 0,-1 0 0,1-2 0,19-2 0,91-22 0,-105 20 0,-17 3 0,0 0 0,0-1 0,-1 0 0,1 0 0,9-6 0,-5 2 0,-11 7-44,0 0 0,1 0 0,-1 0 0,0 0 0,0 0-1,1 0 1,-1 0 0,0 0 0,0 0 0,1-1 0,-1 1 0,0 0 0,0 0 0,0 0 0,1 0-1,-1-1 1,0 1 0,0 0 0,0 0 0,0 0 0,0-1 0,1 1 0,-1 0 0,0 0 0,0-1 0,0 1-1,0 0 1,0 0 0,0-1 0,0 1 0,0 0 0,0 0 0,0-1 0,0 1 0,0 0 0,0 0 0,0-1-1,0 1 1,0 0 0,0 0 0,0-1 0,0 1 0,0 0 0,-1 0 0,1-1 0,0 1 0,0 0-1,0 0 1,0 0 0,-1-1 0,1 1 0,0 0 0,0 0 0,0 0 0,-1-1 0,-21-8-6170,14 7 3932,0 0-1,0 1 1,0 0-1,-16 0 1,3 6-2237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1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17 1348,'10'0'5471,"-16"0"-4769,-1-1-1,0 0 0,1 0 1,-1 0-1,1-1 1,-1 0-1,-6-3 0,9 4-83,1 0-1,-1 0 0,1 1 0,-1 0 0,0-1 0,0 1 0,1 0 0,-1 1 0,-6 0 0,2 0 124,6-1 830,0 2-1260,0 0 1,0 0 0,-1 0-1,1-1 1,0 1 0,-1 0-1,0-1 1,1 0 0,-1 0 0,0 0-1,0 0 1,1 0 0,-1 0-1,0-1 1,0 1 0,0-1-1,-3 0 1,-19 6 1946,-14 3-736,14-2-314,14-5-686,-16 9 212,22-9-734,10-2 0,0-1 0,-10 1 0,4 0 0,0 0 0,0 0 0,0 0 0,0 0 0,0 0 0,0-1 0,0 1 0,0 0 0,0-1 0,0 1 0,0 0 0,0-1 0,0 1 0,0-1 0,0 1 0,0-1 0,1 0 0,-1 1 0,0-1 0,0 0 0,1 0 0,-1 1 0,0-1 0,1 0 0,-1-1 0,11 1 0,3 1 0,50-7 0,-35 7 0,563 15 0,-575-14 0,1 0 0,-1 1 0,1 1 0,-1 1 0,0 0 0,-1 1 0,1 1 0,-1 0 0,0 1 0,16 10 0,-29-16 0,-1 0 0,1 1 0,0-1 0,-1 0 0,1 1 0,-1 0 0,0-1 0,0 1 0,1 0 0,-1 0 0,0-1 0,0 1 0,-1 0 0,1 0 0,0 0 0,-1 0 0,1 0 0,-1 1 0,1-1 0,-1 0 0,0 0 0,0 0 0,0 0 0,0 0 0,0 0 0,-1 0 0,1 0 0,-1 1 0,1-1 0,-1 0 0,0 0 0,0-1 0,0 1 0,0 0 0,0 0 0,0 0 0,-2 2 0,-6 7 0,0 0 0,0-1 0,-1 0 0,-17 12 0,20-16 0,-63 49 0,-2-4 0,-103 56 0,139-79 0,21-14 0,15-14 0,0 0 0,-1 0 0,1 0 0,-1 1 0,1-1 0,0 0 0,-1 0 0,1 0 0,0 1 0,0-1 0,-1 0 0,1 1 0,0-1 0,0 0 0,-1 1 0,1-1 0,0 0 0,0 1 0,0-1 0,-1 1 0,1-1 0,0 0 0,0 1 0,0-1 0,0 0 0,0 1 0,0-1 0,0 1 0,0-1 0,0 1 0,0-1 0,3 1 0,-1 0 0,0 0 0,1 0 0,-1-1 0,1 1 0,-1-1 0,1 1 0,0-1 0,-1 0 0,1 0 0,3-1 0,92-6 0,-66 3 0,1 2 0,44 2 0,-49 2 0,22 2 0,86 17 0,-123-18 0,0 0 0,0 1 0,0 0 0,-1 2 0,0-1 0,0 1 0,-1 1 0,1 0 0,-1 1 0,-1 0 0,18 17 0,-24-21 0,-1 0 0,0 0 0,0 0 0,0 1 0,0-1 0,-1 1 0,1 0 0,-1 0 0,-1 0 0,1 0 0,-1 0 0,0 0 0,0 0 0,0 0 0,-1 1 0,1 6 0,-2-5 0,0 1 0,-1 0 0,0-1 0,0 0 0,0 1 0,-1-1 0,0 0 0,0 0 0,-1 0 0,-5 6 0,-4 5 0,0-1 0,-2-1 0,0-1 0,-1 0 0,0-1 0,-33 22 0,21-18 0,-2-2 0,1 0 0,-59 20 0,78-33 0,-1-1 0,1 1 0,-1-1 0,1-1 0,-20 0 0,-6 1 0,-34 0-1,-121-11 1,97 2-34,55 3-2039,-65-15 0,-39-19-11672,114 30 9530,49 1-3677,-12 7 7032,40-2-954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50 252,'0'2'374,"0"0"-1,0-1 0,0 1 1,0 0-1,0 0 1,-1-1-1,1 1 1,0 0-1,-1-1 1,0 1-1,1-1 1,-1 1-1,0-1 1,0 1-1,0-1 1,0 1-1,0-1 1,0 1-1,-1 0 1,-1 0 265,1-1 0,0 0 0,-1 0 0,1 0 1,0 0-1,-1 0 0,0 0 0,1-1 0,-1 1 0,1-1 1,-1 0-1,1 0 0,-5 0 0,-1 0 2726,-18-1 2558,20-6-6542,11-8-3383,-2 11 3030,-2 4 731,-1-1-1,1 0 1,0 0 0,-1 1-1,1-1 1,-1 0 0,1 0 0,-1 0-1,0 0 1,1 1 0,-1-1 0,0 0-1,1 0 1,-1 0 0,0 0 0,0 0-1,0 0 1,0-1 0,0 0-177,1 1 1,-1-1-1,1 1 1,-1-1 0,1 1-1,0-1 1,0 1-1,0 0 1,0-1-1,-1 1 1,2 0-1,-1-1 1,0 1 0,0 0-1,0 0 1,0 0-1,1 0 1,-1 0-1,1 0 1,-1 1-1,0-1 1,1 0 0,-1 1-1,4-1 1,6-6-1539,12-6-237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1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1 157 356,'0'0'258,"29"-39"5168,-27 35-4340,-1 0 1,1-1-1,-1 1 0,0 0 1,0-1-1,-1 1 1,1-1-1,-1-8 0,5-5 1841,-4 17-2555,0-1 1,0 0 0,0 0-1,0 1 1,-1-1-1,1 0 1,-1 0-1,1 0 1,-1 0 0,0-3-1,0 1 264,1 4-527,-1-1 0,0 1 0,0-1 0,0 1 0,0-1 0,1 1 0,-1-1 0,0 1 0,0-1 0,0 1 0,0-1 0,0 1 0,0-1 0,0 1 0,0-1 0,-1 1 0,1-1 0,0 1 0,0-1 0,0 1 0,0-1 0,-1 1 0,1-1 0,0 1 0,0-1 0,-1 1 0,1-1 0,-1 1 0,1 0 0,0-1 0,-1 1 0,1 0 0,-1-1 0,1 1 0,0 0 0,-1 0 0,1-1 0,-1 1 0,1 0 0,-1 0 0,1 0 0,-1 0 0,1-1 0,-1 1 0,0 0 0,-8-6 2943,3 5-2303,8 10-348,7 4-394,-1 1 0,-1 0-1,0 0 1,-1 1-1,-1 0 1,0 0 0,-1 0-1,0 0 1,-2 1-1,2 22 1,-4 354-7,-7-292 0,4-74 0,0 0 0,2 1 0,5 50 0,-2-58 0,0-3 0,0-1 0,1 1 0,0-1 0,2 0 0,-1 0 0,9 15 0,-10-11-214,0-4-1449,-3-15 1589,1 0-1,-1 0 1,0 0-1,0 0 1,0 1-1,1-1 1,-1 0-1,0 0 1,0 0 0,1 0-1,-1 0 1,0 0-1,1 0 1,-1 0-1,0 0 1,0 0-1,1 0 1,-1 0-1,0 0 1,0 0-1,1 0 1,-1 0-1,0 0 1,0 0 0,1 0-1,-1 0 1,0 0-1,0-1 1,1 1-1,-1 0 1,0 0-1,0 0 1,0 0-1,1-1 1,-1 1-1,0 0 1,0 0-1,0 0 1,1-1 0,-1 1-1,0 0 1,0 0-1,0-1 1,0 1-1,0 0 1,0 0-1,0-1 1,31-21-5154,0 0 1678,-8-1-754,-1-1 0,34-50 0,-53 70 4023,26-34-1858,28-4 101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327 421 1788,'1'-1'196,"0"1"1,0-1-1,0 0 0,-1 0 0,1 0 1,0 1-1,-1-1 0,1 0 0,-1 0 0,1 0 1,-1 0-1,1 0 0,-1 0 0,0 0 1,1 0-1,-1-1 0,0 1 0,0 0 0,0 0 1,0 0-1,0 0 0,0 0 0,0 0 1,0 0-1,0 0 0,-1 0 0,1 0 1,0-1-1,-1 1 0,1 0 0,-1-1 0,-2-1 1069,1 0 0,-1 1 0,0-1 0,0 1 0,0 0 0,0 0-1,-7-4 1,8 7-945,1-1 1,-1 0-1,0 1 0,0-1 0,1 1 0,-1 0 0,0 0 1,1-1-1,-1 1 0,1 0 0,-1 1 0,1-1 0,-1 0 0,1 0 1,-2 3-1,-5 6 360,0 1 1,1 0-1,1 0 1,0 0-1,0 1 1,-6 22-1,-20 82 1045,28-98-1532,-21 153 618,19-139-761,1 0-1,2 0 0,1 1 0,3 40 0,1-52-55,0-1 0,1 1 0,1-1 1,2 0-1,0 0 0,0 0 0,18 32 0,-16-36 5,2 0 1,0-1-1,1 0 0,0 0 1,1-2-1,22 21 0,-27-28 30,0-1 0,0 0 0,0-1 0,0 0 0,1 0 0,-1 0 0,1-1 1,0 0-1,0-1 0,0 1 0,1-2 0,-1 1 0,0-1 0,1 0 0,-1-1 0,10-1 0,-2 0 133,0-1 0,0-2-1,0 1 1,-1-2 0,0 0 0,21-9 0,-11 0-114,0 0 1,38-29-1,-50 32-48,-1-1 0,-1 0 0,0 0 0,0-1 0,-2-1 0,1 0 0,-2 0 0,0 0 0,11-28 0,-13 23 0,-2 1 0,1-1 0,-2 0 0,1-26 0,-1 10 0,-2 24 0,0 1 0,-1-1 0,0 0 0,-1 0 0,-1 0 0,0 0 0,0 1 0,-1-1 0,0 1 0,-1-1 0,0 1 0,0 0 0,-8-10 0,-3-5 0,-2 2 0,-1 0 0,-34-33 0,40 45 0,-2-1 0,-21-14 0,12 10 0,9 6 4,-1 0-1,0 1 1,0 1-1,-1 0 1,0 1-1,-1 1 1,-16-4-1,7 4-792,0 1 0,0 2-1,-51-1 1,-75-6-8720,2-1-7335</inkml:trace>
  <inkml:trace contextRef="#ctx0" brushRef="#br0" timeOffset="1">631 93 1376,'1'-1'571,"-1"0"-1,0-1 0,0 1 1,0-1-1,-1 1 1,1 0-1,0-1 0,0 1 1,-1 0-1,1-1 1,-1 1-1,1 0 0,-1-1 1,0 1-1,1 0 1,-1 0-1,0 0 1,0 0-1,0 0 0,0 0 1,0 0-1,0 0 1,0 0-1,0 0 0,0 0 1,0 1-1,0-1 1,-1 0-1,1 1 0,0-1 1,-1 1-1,1-1 1,0 1-1,-1 0 0,1 0 1,0-1-1,-1 1 1,1 0-1,-1 0 1,0 1-1,157-5 2885,4 1-4391,-99 4-1188,55-1-5519,-101-1 6092,0-1 1,0 0-1,-1 0 0,1-1 0,21-9 0,18-4-3191,-17 3 2774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29 952,'-4'-4'561,"3"2"0,-1 0 1,1 0-1,-1 0 0,1 0 1,-1 1-1,0-1 0,0 1 1,0 0-1,0-1 0,0 1 1,0 0-1,0 0 1,0 0-1,0 0 0,-1 0 1,1 1-1,0-1 0,-1 1 1,1-1-1,0 1 0,-1 0 1,-2 0-1,-3 0 161,0 1 1,0 0-1,0 0 1,1 1-1,-1 0 1,0 0-1,1 1 1,0 0-1,-1 0 1,-9 6-1,6-2-174,0 1 0,0 1 0,1-1 0,0 2 0,-13 15 0,1 3-6,2 2-1,1 0 1,-27 58-1,20-35-191,12-26-183,1 1 0,-12 37 0,12-22-25,1 0 0,-6 51-1,16-77-115,0-1-1,2 0 1,0 1-1,0-1 1,2 0-1,0 0 1,1 0-1,1 0 1,7 20-1,2 4 13,-11-31-29,0 0 1,1 0-1,0-1 0,1 1 1,0-1-1,0 0 0,1 0 1,10 13-1,-6-12 22,0 0 1,1 0-1,0-1 1,0 0-1,1 0 1,0-1-1,0-1 1,1 0-1,22 8 0,-16-9 87,0 0 0,0-1 0,1-1 0,-1-1 0,1 0 0,22-2 0,-4-2 172,0-2-1,-1-2 1,0-2-1,0-1 1,0-1-1,44-21 0,-70 27-271,0-1-1,-1 0 1,0 0-1,0-1 1,0 0-1,11-11 1,-17 14-18,-1 0 0,0 0 0,0 1 0,0-2 0,-1 1 0,1 0 0,-1 0 0,1 0 0,-1-1 0,0 1 0,0 0 0,0-1 0,-1 1 0,1-1 0,-1 0 0,0 1 0,0-1 0,0 1 0,-1-1 0,1 1 0,-2-5 0,1 3 0,0 0 0,-1 1 0,1-1 0,-1 1 0,0 0 0,0-1 0,-1 1 0,0 0 0,1 0 0,-1 0 0,0 1 0,-1-1 0,1 1 0,-7-6 0,-2 1-197,-1 1 0,0 1 0,0 0 0,-1 0 0,0 2 1,1 0-1,-2 0 0,-22-2 0,-9 1-2243,-63 4 1,68 1 911,-22 2-4263,-113 20 1,128-12 2562,0 3 0,-86 35 0,119-42 2753,-71 28-1753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1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12 194 536,'8'12'8239,"-18"-10"-2536,0 0 2247,22 3-5744,14 2 1341,3 2-775,104 18-958,24-6-1814,308-1 0,156-56 0,543-82 0,-328-4 0,-789 114 0,-17 2 0,1 2 0,-1 1 0,50 3 0,-79 0 0,0 0 0,-1-1 0,0 1 0,1 0 0,-1 0 0,0 0 0,1 0 0,-1 0 0,0 0 0,1 0 0,-1 0 0,0 0 0,1 0 0,-1 0 0,0 0 0,1 0 0,-1 0 0,0 0 0,1 1 0,-1-1 0,0 0 0,0 0 0,1 0 0,-1 0 0,0 1 0,1-1 0,-1 0 0,0 0 0,0 1 0,0-1 0,1 0 0,-1 0 0,0 1 0,0-1 0,0 0 0,1 1 0,-1-1 0,0 0 0,0 0 0,0 1 0,0-1 0,0 0 0,0 1 0,0-1 0,0 1 0,0-1 0,0 1 0,0-1 0,0 0 0,0 1 0,0-1 0,0 0 0,0 1 0,0-1 0,1 1 0,-1-1 0,0 0 0,0 1 0,0-1 0,0 0 0,1 1 0,-1-1 0,0 0 0,0 1 0,1-1 0,-1 0 0,0 0 0,0 1 0,1-1 0,-1 0 0,0 0 0,1 1 0,-1-1 0,0 0 0,1 0 0,-1 0 0,1 0 0,-1 0 0,0 0 0,1 1 0,-1-1 0,0 0 0,1 0 0,-1 0 0,1 0 0,-1 0 0,0 0 0,1-1 0,14 5 0,-15-4 1,0 0 1,0 0-1,0 0 0,1-1 1,-1 1-1,0 0 0,0 0 1,0 0-1,1 0 0,-1 0 1,0 0-1,0 0 0,1 0 1,-1 0-1,0 0 0,0 0 1,0 1-1,1-1 0,-1 0 1,0 0-1,0 0 0,0 0 1,1 0-1,-1 0 0,0 0 1,0 0-1,0 1 0,1-1 1,-1 0-1,0 0 0,0 0 1,0 0-1,0 1 0,0-1 1,0 0-1,1 0 0,-1 0 1,0 1-1,0-1 0,0 0 1,0 0-1,0 1 0,0-1 1,0 0-1,0 0 0,0 0 1,0 1-1,0-1 0,0 0 1,0 1-1,-16 3-238,-33 2-2015,43-6 1348,-28 4-2913,-118 6-18249,110-10 19439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1191 120,'0'0'194,"1"0"-1,-1-1 1,0 1 0,1 0-1,-1 0 1,1 0 0,-1 0-1,1 0 1,-1 0 0,0 0-1,1 0 1,-1 0 0,1 0-1,-1 0 1,0 0 0,1 1-1,-1-1 1,0 0 0,1 0-1,-1 0 1,1 0 0,-1 1-1,0-1 1,1 0-1,-1 0 1,0 1 0,1-1-1,-1 0 1,0 1 0,0-1-1,1 0 1,-1 1 0,0-1-1,0 0 1,0 1 0,0-1-1,1 0 1,-1 1 0,0-1-1,0 1 1,0-1 0,0 0-1,0 1 1,0-1 0,0 1-1,0-1 1,0 1 0,0-1-1,0 0 1,0 1 0,0 0-1,0 0-667,0 0 1327,-1 0-696,1-1 0,-1 1 1,1-1-1,0 1 0,-1-1 1,1 1-1,-1-1 0,0 1 0,1-1 1,-1 0-1,1 1 0,-1-1 0,1 0 1,-1 0-1,0 1 0,1-1 0,-1 0 1,0 0-1,1 0 0,-1 0 1,0 0-1,1 0 0,-2 0 0,-45-7 4518,45 7-4399,0 1 0,0-1 1,0 0-1,0 1 0,0 0 0,0-1 0,0 1 0,0 0 0,0 0 0,-3 2 0,-8 2 852,10-3 39,-11 4 807,11-6-68,-24 0 835,26 0-2674,1 0-1,-1 1 1,0-1-1,1 0 1,-1 0-1,0 0 1,0 0-1,1-1 1,-1 1-1,0 0 1,0 0-1,1 0 1,-1-1 0,0 1-1,1 0 1,-1-1-1,0 1 1,1 0-1,-1-1 1,1 1-1,-1-1 1,1 1-1,-1-1 1,1 1-1,-1-1 1,0-1-1,3-4-66,9 5 0,1 0 0,0-2 0,0 0 0,0 0 0,0-1 0,18-8 0,-6 3 0,128-58 0,29-10 0,-15 9 0,-45 17 0,23-6 0,141-78 0,-53 14 0,-151 76 0,104-61 0,-2 5 0,-64 38 0,-76 41 0,56-19 0,-11 4 0,-52 22 0,40-20 0,87-42 0,-138 65 0,3-4 0,-3 0 0,-14 9 0,-11 1 0,-11 5 0,8 1-132,-1 0 0,1 0 1,0 1-1,0-1 0,0 1 0,0 0 0,-1 0 0,1 0 1,0 0-1,1 1 0,-1-1 0,0 1 0,0-1 0,0 1 1,-2 3-1,-7 3-1053,0-4-250,-21 10-4028,31-14 4945,1 1 0,0-1 0,0 1 0,0-1 0,0 1 0,0 0 0,0-1 0,0 1 0,0 0 0,0 0 0,1 0 0,-1-1 0,0 1 0,0 0 0,1 0 0,-1 0 0,0 0 0,1 0 0,-1 1 0,0 1 0,1-2 287,1-1-1,-1 1 1,0 0-1,0 0 1,1-1 0,-1 1-1,0 0 1,1-1-1,-1 1 1,0 0 0,1-1-1,-1 1 1,1-1-1,-1 1 1,1-1 0,-1 1-1,1-1 1,0 1-1,-1-1 1,1 0 0,0 1-1,-1-1 1,1 0-1,0 1 1,-1-1 0,1 0-1,0 0 1,0 0-1,-1 1 1,1-1 0,0 0-1,0 0 1,-1 0-1,1 0 1,1-1-1,5 2-1034,16 5-666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0 776,'0'1'253,"0"0"-1,0 0 1,0-1-1,0 1 1,-1 0-1,1 0 1,0 0-1,-1-1 1,1 1-1,-1 0 1,1 0-1,-1-1 1,1 1-1,-1-1 1,1 1-1,-1 0 1,0-1-1,1 1 1,-1-1-1,0 1 1,1-1-1,-1 1 1,0-1 0,0 0-1,-1 1 1,-29 9 16033,24-8-16178,-28 3 4098,34-5-4095,0 0 1,-1 1-1,1-1 1,0 0-1,-1 0 1,1 1-1,0-1 1,-1 1-1,1 0 1,0-1 0,0 1-1,0 0 1,-1 0-1,1-1 1,0 1-1,0 0 1,0 0-1,0 0 1,1 0-1,-1 0 1,0 1-1,-1 0 1,3 10 114,-1 1 0,0-1 0,-1 0 0,0 0 0,-1 0 0,-1 0 0,0 0 0,-1 0 0,-8 19 0,-24 29-226,24-42 0,-16 34 0,5-17 0,19-31 0,1 0 0,0 0 0,0 0 0,0 0 0,1 1 0,0-1 0,-3 9 0,1 0 0,0 0 0,1-1 0,1 1 0,-2 22 0,4-32 0,0-1 0,0 1 0,0 0 0,0-1 0,0 1 0,1 0 0,-1-1 0,1 1 0,0-1 0,0 1 0,0-1 0,0 1 0,0-1 0,1 1 0,-1-1 0,1 0 0,-1 0 0,1 0 0,0 0 0,0 0 0,0 0 0,0 0 0,4 2 0,7 2 0,0 0 0,1 0 0,-1-2 0,1 1 0,18 2 0,77 7 0,-40-6 0,65 6 0,51 8 0,-164-16 0,-9 3 0,-11-8 0,-1 0 0,1 0 0,-1 0 0,0 0 0,0 0 0,0 0 0,0 0 0,0 1 0,0-1 0,0 0 0,0 0 0,0 0 0,0 0 0,0 0 0,-1 0 0,1 0 0,-1 1 0,1-1 0,0 0 0,-1 0 0,0 0 0,1-1 0,-1 1 0,0 0 0,1 0 0,-1 0 0,0 0 0,0-1 0,0 1 0,0 0 0,0-1 0,-1 2 0,-39 24 0,31-21 0,-79 29 0,50-19 0,-1-2 0,-50 10 0,12-4 0,-19 1 0,13-4 0,77-15-55,-1 0 0,1 0 0,0-1 0,-1 0 0,1 0 0,0-1 0,-1 0 0,1 0 0,0-1 0,-7-2 1,-39-17-4371,52 20 4174,1 0 1,-1 0 0,0 0-1,0 0 1,0 0 0,1 0-1,-1 0 1,1-1-1,-1 1 1,1 0 0,-1 0-1,1-1 1,0 1-1,-1 0 1,1 0 0,0-1-1,0 1 1,0 0-1,0 0 1,0-1 0,0 1-1,0 0 1,0-1-1,1 1 1,-1 0 0,1 0-1,-1-1 1,2-1-1,-1-2-686,2-1 1,-1 0-1,1 1 0,0-1 0,5-7 0,-1 5-142,4-8-620,1 1 1,1 0-1,0 1 1,1 0-1,18-13 1,16-7-387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20 796,'15'-13'5829,"-13"12"-5391,0 0 1,0 0 0,0 0-1,1 1 1,-1-1 0,0 1 0,1-1-1,-1 1 1,1 0 0,-1 0-1,0 0 1,1 0 0,-1 0 0,1 0-1,-1 1 1,0-1 0,5 3-1,-3-2-88,-1 0-1,1-1 1,0 1-1,-1-1 0,1 0 1,0 1-1,-1-2 1,1 1-1,6-1 1,-2 0 59,-3 1-151,0 0 0,1 1 0,-1 0 0,0 0 0,9 3 0,-9-2-76,0-1-1,0 0 0,1 0 0,-1 0 0,9 0 1,100 6 1167,-30-3-1349,7-1-3858,-40-10-1683,0 0-5096,-39 7 8831</inkml:trace>
  <inkml:trace contextRef="#ctx0" brushRef="#br0" timeOffset="1">812 711 1896,'-19'43'4497,"14"-35"-2667,1-1 0,-1 0 0,0 0 0,-1 0 0,1-1 0,-10 8-1,9-9-1245,-7 9 6667,14-14-7090,-1 1 0,1-1 0,0 1 0,0-1-1,-1 1 1,1-1 0,0 0 0,0 1-1,0-1 1,-1 0 0,1 0 0,0 0 0,0 0-1,0 0 1,0 1 0,0-1 0,0-1 0,-1 1-1,1 0 1,0 0 0,1 0 0,4 0-797,0 0 0,0-1 1,0 1-1,0-1 0,0-1 1,0 1-1,-1-1 0,1 1 0,0-2 1,-1 1-1,0-1 0,6-3 1,-6 2-904,0 0 0,-1 0 1,1-1-1,-1 1 0,0-1 1,0 0-1,0 0 0,-1-1 1,0 1-1,5-12 0,5 2-826,10-6 369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1 744,'-49'25'1804,"34"-19"-503,0 1 1,1 1-1,0 0 1,0 1-1,1 0 1,-19 18-1,31-26-1251,1-1 0,0 0 0,0 0 0,-1 0-1,1 1 1,0-1 0,0 0 0,-1 1-1,1-1 1,0 0 0,0 0 0,0 1-1,0-1 1,-1 0 0,1 1 0,0-1 0,0 0-1,0 1 1,0-1 0,0 0 0,0 1-1,0-1 1,0 0 0,0 1 0,0-1 0,0 0-1,0 1 1,0-1 0,0 0 0,0 1-1,1-1 1,-1 0 0,0 1 0,0-1 0,0 0-1,0 0 1,1 1 0,-1-1 0,0 0-1,0 0 1,1 1 0,18 5 1558,37-3 345,-50-3-1783,259-23 2819,-87 3-2512,95-8-353,22-2-3192,-245 24 1268,29-1-2975,20 0-3178,-73 7 5827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34 864,'6'-8'3450,"1"-1"1446,-7 9-4807,0-1-1,0 1 1,0 0 0,-1-1 0,1 1 0,0 0-1,0 0 1,0-1 0,0 1 0,-1 0-1,1 0 1,0-1 0,0 1 0,-1 0 0,1 0-1,0 0 1,0-1 0,-1 1 0,1 0 0,0 0-1,-1 0 1,1 0 0,0 0 0,0 0-1,-1 0 1,1 0 0,0 0 0,-1 0 0,1 0-1,0 0 1,-1 0 0,1 0 0,0 0-1,-1 0 1,1 0 0,0 0 0,-1 0 0,1 0-1,0 0 1,-25-6 5736,25 5-5710,-1 1-1,0-1 1,0 1-1,1-1 1,-1 1-1,0 0 1,1-1-1,-1 1 1,0 0-1,0 0 1,0-1-1,1 1 1,-1 0-1,0 0 1,0 0-1,0 0 1,0 0-1,1 0 1,-1 0-1,0 0 1,0 0-1,0 1 1,1-1-1,-1 0 1,0 1-1,0-1 1,1 0-1,-1 1 1,0-1-1,0 1 1,1-1-1,-1 1 1,0-1-1,1 1 1,-1-1-1,1 1 1,-1 0-1,1-1 1,-1 1-1,1 0 1,0-1-1,-1 3 0,-74 147 4100,12-22-2522,23-39-925,19-37-470,8-18-116,-11 41-1,-4 14-96,23-76-86,0 0 0,1-1 0,0 2 0,1-1 0,-2 22-1,6-31-176,-1 0 0,1-1 0,0 1 0,0 0 0,0-1 0,0 1 0,1-1 0,0 1 0,-1-1 0,1 0 0,0 1-1,1-1 1,-1 0 0,0 0 0,1-1 0,0 1 0,5 4 0,-6-6-130,0-1 1,0 0-1,0 1 0,0-1 1,-1 0-1,1 0 0,0 0 1,0 0-1,0 0 0,0-1 1,0 1-1,0-1 0,-1 1 1,1-1-1,0 1 0,0-1 1,1-1-1,5-1-651,194-76-15656,-138 52 14310,9-1 360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49 928,'-1'-2'700,"0"-1"0,0 0 0,0 1 0,0-1 1,0 1-1,-1 0 0,1-1 0,-1 1 0,1 0 0,-1 0 0,0 0 0,0 0 0,0 0 0,0 0 1,0 0-1,-1 1 0,1-1 0,0 1 0,-1-1 0,-3 0 0,5 1-382,-1 0 1,0 1-1,0-1 1,0 1-1,0-1 0,0 1 1,0 0-1,0-1 0,0 1 1,0 0-1,-3 1 0,-4 1 54,-1 1-1,1 0 0,0 0 1,0 1-1,0 1 0,1-1 1,0 2-1,-1-1 0,2 1 1,-1 0-1,1 0 0,0 1 1,0 0-1,1 0 0,-1 1 1,2 0-1,-1 0 0,-6 14 1,-34 51 545,38-56-799,-18 43 327,-31 97 0,49-128-369,2 1-1,1-1 1,2 1-1,0 44 1,2-56-27,1 1 1,1-1-1,1 0 1,0 1-1,1-1 1,1 0-1,1 0 1,1 0-1,0-1 1,16 30-1,-19-44-2,1 1-1,-1 0 0,0-1 1,1 0-1,0 0 0,0 0 1,0 0-1,0 0 1,0-1-1,1 0 0,-1 0 1,1 0-1,0 0 0,-1-1 1,1 0-1,0 0 0,0 0 1,0 0-1,0-1 0,-1 0 1,7 0-1,9-1 192,0 0-1,0-1 0,33-9 1,-36 7-97,-1-1 1,1 0-1,-2-1 1,1-1-1,-1-1 1,0 0-1,0-1 0,14-12 1,-21 15-131,0-1 1,-1 0-1,0 0 1,0-1-1,-1 0 0,0 0 1,0-1-1,-1 0 1,0 0-1,-1 0 0,0 0 1,0-1-1,-1 1 1,3-18-1,-5 18-11,-1 0 0,0 0 0,0 0 0,-1 0 0,0 0 0,-5-15 0,1-6 0,0 15 0,1 1 0,-2 0 0,0 0 0,0 0 0,-17-24 0,22 36 0,-5-8 8,-1 1 1,0 0-1,-1 0 0,0 1 0,0 0 1,0 0-1,-1 1 0,-1 0 0,-18-10 1,6 5-426,-1 2 0,0 0 1,-36-9-1,33 13-1263,-37-3 0,-23-6-4066,77 12 3650,-1 0 1,1 0-1,-16-9 1,23 11 1539,0 0 0,0 0 0,1 0 0,-1 0 0,0-1 0,1 1 0,-1-1 0,1 1 0,-1-1 0,1 1 0,-2-4 0,2 4 395,1 0 0,0 0 0,0 1 0,0-1 0,0 0-1,0 0 1,0 0 0,0 0 0,0 1 0,0-1 0,0 0 0,0 0 0,1 0-1,-1 0 1,0 1 0,1-1 0,-1 0 0,0 0 0,1 1 0,-1-1-1,1 0 1,-1 0 0,1 1 0,-1-1 0,1 1 0,0-1 0,-1 1-1,1-1 1,0 1 0,0-1 0,0 0 0,23-13-1646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3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39 364 1540,'0'-1'321,"-1"0"0,1 1-1,0-1 1,-1 0 0,1 1 0,-1-1-1,1 1 1,-1-1 0,1 0 0,-1 1-1,1-1 1,-1 1 0,0 0-1,1-1 1,-1 1 0,0-1 0,1 1-1,-1 0 1,0 0 0,1-1 0,-1 1-1,0 0 1,0 0 0,-1 0 88,1-1 1,0 1-1,0 0 1,0-1-1,0 1 1,0-1-1,-1 1 1,1-1-1,0 1 1,0-1-1,0 0 1,0 0-1,1 1 1,-1-1-1,0 0 1,0 0-1,0 0 0,1 0 1,-1 0-1,0 0 1,1 0-1,-1 0 1,1 0-1,-1-1 1,1 1-1,0 0 1,-1-2-1,1 3-325,1-1 1,0 0-1,-1 1 0,1-1 0,-1 1 0,1-1 0,0 1 1,-1-1-1,1 1 0,0 0 0,0-1 0,-1 1 0,1 0 1,0 0-1,0 0 0,0-1 0,-1 1 0,2 0 1,-1 0-15,71-9-492,1 3 0,97 5 0,-97 2-1995,-19-2-2967,0-1 1,94-18-1,-98 7 3453</inkml:trace>
  <inkml:trace contextRef="#ctx0" brushRef="#br0" timeOffset="1">1635 0 940,'-129'3'9895,"92"-1"-6906,-52 11 1,70-9-2388,0 1 0,0 0 0,0 2 0,1 0 0,0 1 0,0 1 0,1 0 0,0 2 0,0 0-1,-28 26 1,19-11-238,2 2 0,0 1-1,2 0 1,2 2 0,1 0-1,-19 42 1,29-49-274,1 1-1,1 0 1,1 0-1,1 0 1,2 1-1,-2 42 1,6-49 41,1-1 1,1 0 0,0 0-1,2 0 1,-1-1 0,2 1-1,1-1 1,0-1 0,1 1-1,0-1 1,2 0 0,15 20-1,-22-32-13,1-1 0,0 1 0,-1-1 0,1 0 0,0 0 0,1 0 0,-1-1 0,0 0 0,1 1 0,0-2 0,-1 1 0,1 0-1,0-1 1,0 0 0,0 0 0,0 0 0,0-1 0,5 1 0,4-1 150,0 0 1,0-1-1,-1 0 0,1-1 0,18-6 1,-14 3-113,1-1 0,-2 0 1,25-14-1,-38 19-157,0-1 0,-1 0-1,0 0 1,1 0 0,-1-1 0,0 1 0,0-1-1,0 0 1,0 0 0,-1 0 0,1 0-1,-1 0 1,1-1 0,-1 1 0,0-1 0,-1 1-1,1-1 1,-1 0 0,1 0 0,-1 0-1,0 1 1,0-7 0,-1 6 1,0 0 0,0 0 0,0 0 0,-1 0 0,0 0 0,1 0 0,-1 1 0,-1-1 0,1 0 0,-1 1 0,1-1 0,-1 1 0,0-1 0,0 1 0,0 0 0,-1 0 0,1 0 0,-1 0 0,0 0 0,0 1 0,0-1 0,0 1 0,0 0 0,0 0 0,-1 0 0,1 0 0,-1 0 0,1 1 0,-5-2 0,-18-3-360,0 1-1,-1 1 1,1 2-1,-1 0 1,-47 5-1,16-2-1278,-32 1-4493,0 5-1,0 4 1,-162 40-1,168-28 3622,6 4 655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1:4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15 904,'-15'12'3247,"14"-11"-2723,-1 1-1,1-1 0,-1 1 0,1-1 1,-1 0-1,0 0 0,1 0 0,-1 0 1,0 0-1,0 0 0,1 0 1,-1-1-1,0 1 0,0-1 0,0 1 1,0-1-1,0 0 0,-3 0 0,5 0-380,0 0-1,-1 0 0,1 0 0,-1 0 1,1 0-1,-1 0 0,1 0 0,-1 0 1,1 0-1,0 0 0,-1 0 1,1 0-1,-1 0 0,1 1 0,-1-1 1,1 0-1,0 0 0,-1 0 0,1 1 1,-1-1-1,1 0 0,0 0 1,-1 1-1,1-1 0,0 0 0,0 1 1,-1-1-1,1 0 0,0 1 0,0-1 1,-1 0-1,1 1 0,0-1 1,0 1-1,0-1 0,0 0 0,-1 1 1,1-1-1,0 1 0,0-1 0,0 1 1,0-1-1,0 1 0,0-1 0,0 0 1,0 1-1,0-1 0,1 1 1,22 8 3842,-22-9-3751,-1 1 1,1 0 0,-1 0 0,1-1 0,-1 1 0,0 0 0,1 0-1,-1 0 1,0 0 0,0 0 0,1-1 0,-1 1 0,0 0 0,0 0-1,0 0 1,0 0 0,0 0 0,0 1 0,0-2-163,0 1-1,0 0 1,-1 0 0,1-1-1,1 1 1,-1 0 0,0 0 0,0-1-1,0 1 1,0 0 0,0-1 0,1 1-1,-1 0 1,0-1 0,1 1-1,-1 0 1,0-1 0,1 1 0,-1-1-1,1 1 1,-1-1 0,1 1-1,-1-1 1,1 1 0,-1-1 0,1 1-1,-1-1 1,1 1 0,1-1 0,18 12 581,-5-3-589,1 0 1,0-1-1,0 0 0,0-2 0,1 0 1,34 8-1,202 15-64,-165-23 0,105 0 0,858-56 0,-396 15 0,181-7 0,112 21 0,-867 20 0,93 3 0,-132 0 0,-1-1 0,0-3 0,53-7 0,-14-4 0,129-3 0,-44 9 0,-152 7 0,-8-1 0,-9-2 0,-12 0 0,-32 4-8,-37 0-3973,34-9-4898,15 1-6240,30 6 11883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252 898 1284,'0'2'374,"0"0"0,0-1 0,0 1 1,0 0-1,-1 0 0,1-1 0,-1 1 0,1 0 0,-1-1 0,0 1 0,1 0 1,-1-1-1,0 1 0,0-1 0,-2 2 0,-18 13 2191,18-14-2402,0 0 0,0-1-1,0 1 1,1 0 0,-1 0-1,0 1 1,1-1-1,0 0 1,-4 6 0,5-7-81,0 1 1,0-1-1,0 0 0,0 1 1,0-1-1,0 0 1,0 0-1,0 0 0,-1 0 1,1 0-1,-3 1 1,-10 12 653,9-6 79,-1 0 0,0-1 0,-11 11 0,1-1 844,2-9-757,14-8-813,-1 0 1,0 1-1,1-1 1,-1 0-1,1 0 0,-1 1 1,1-1-1,-1 0 1,1 1-1,-1-1 0,1 1 1,-1-1-1,1 1 1,0-1-1,-1 1 0,1-1 1,-1 1-1,1-1 1,0 1-1,0-1 0,-1 1 1,1-1-1,0 1 1,0 0-1,0-1 1,0 1-1,0 0 0,-1-1 1,1 1-1,0-1 1,0 1-1,1 0 0,-1-1 1,0 1-1,0-1 1,0 2-1,0-1 630,-27 14 2814,19-16-1117,-18 1-438,25 0-1921,1 0 0,-1 0 1,1 0-1,-1 0 0,1 0 0,-1 0 1,0 0-1,1 0 0,-1 0 1,1 0-1,-1 0 0,1 1 1,-1-1-1,1 0 0,-1 0 1,1 1-1,-1-1 0,1 0 1,-1 1-1,1-1 0,-1 0 0,1 1 1,0-1-1,-1 1 0,1-1 1,0 0-1,-1 1 0,1-1 1,-1 2-1,-1-2 26,-6-2-80,20-9-3,-3 7 0,0 1 0,0 0 0,0 1 0,17-3 0,12-2 0,154-50 0,62-16 0,-92 26 0,824-265 0,-849 262 0,207-80 0,74-41 0,-313 133 0,111-45 0,-190 74 0,-1 1 0,1 1 0,44-6 0,-36 7 0,47-14 0,-48 11 0,-24 7 0,0 0 0,0-1 0,0 0 0,0-1 0,-1 0 0,10-6 0,-6 4 0,1 5 0,-3 2 0,-10 4 0,-10-4 0,-39 0 0,-4 22-593,-3-8-3315,34-10 1038,0 1 0,0 0 0,-22 12 0,0 2-1236,13-6-142,-48 29 1,19-8 1410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55 496,'-14'8'7767,"8"-9"-6867,0 1 1,0 0 0,1 0 0,-1 1-1,0 0 1,1 0 0,-1 0-1,1 0 1,-1 1 0,-9 5-1,13-6 232,-11-14 5879,13 13-6975,0 0 1,0 1-1,0-1 0,0 0 0,0 0 1,0 0-1,0 1 0,0-1 0,-1 0 0,1 0 1,0 1-1,0-1 0,0 0 0,0 0 1,0 0-1,0 1 0,-1-1 0,1 0 1,0 0-1,0 0 0,0 1 0,-1-1 1,1 0-1,0 0 0,0 0 0,0 0 1,-1 0-1,1 0 0,0 0 0,0 0 0,-1 1 1,1-1-1,0 0 0,0 0 0,-1 0 1,1 0-1,-1 0 5,1 0 0,0 0 0,0 0 0,-1 0 0,1 0 0,0 0 0,0 0 0,-1 0 0,1 0 0,0 0 0,0 0 0,-1 0 0,1 0 0,0 0 0,0 1 0,0-1 0,-1 0 0,1 0 0,0 0 0,0 0 0,0 1 0,0-1 0,-1 0 0,1 0 0,0 0 0,0 1 0,0-1 0,0 0 0,0 0 0,0 1 0,-1-1 0,1 0 0,0 0 0,0 1 0,0-1 0,0 1 0,0 0 555,3 0 455,7-1-601,26-7 678,-34 6-849,11 1-187,1-1-92,-1-1 0,1-1 0,0 0 0,0 0 0,22-10 0,15-4 0,-26 10 0,1 1 0,0 1 0,0 1 0,0 1 0,0 1 0,1 2 0,-1 1 0,30 4 0,-54-5 0,0 0 0,0 1 0,1-1 0,-1 1 0,0 0 0,0 0 0,0-1 0,0 1 0,0 0 0,0 1 0,0-1 0,0 0 0,-1 1 0,1-1 0,0 1 0,-1-1 0,1 1 0,-1 0 0,0 0 0,2 2 0,-1 0 0,-1 1 0,1 0 0,-1 0 0,0 0 0,0 0 0,-1 0 0,1 0 0,-2 8 0,1-11 0,0 1 0,0-1 0,-1 0 0,1 0 0,-1 1 0,0-1 0,0 0 0,1 0 0,-1 0 0,-1 0 0,1 0 0,0 0 0,0 0 0,-1 0 0,1-1 0,-1 1 0,-1 1 0,-17 23 0,17-20 0,-1 0 0,0 0 0,-1-1 0,1 0 0,-1 0 0,0 0 0,0 0 0,-8 4 0,-15 15 0,12-7 0,0-2 0,-2 0 0,-35 24 0,43-34 0,6-3 0,0 0 0,1 0 0,-1 0 0,1 1 0,-1-1 0,1 1 0,0-1 0,0 1 0,-5 6 0,-12 11 0,18-18 0,0-1 0,1 1 0,-1-1 0,0 1 0,1-1 0,-1 1 0,1 0 0,0 0 0,-1-1 0,1 1 0,-2 4 0,2-2 0,0-3 0,0 1 0,0 0 0,0 0 0,0 0 0,1 0 0,-1 0 0,1 0 0,-1 0 0,1 0 0,0 0 0,0 2 0,0-3 0,1 0 0,0 0 0,-1 0 0,1 0 0,0 0 0,-1 0 0,1-1 0,0 1 0,0 0 0,0 0 0,0 0 0,0-1 0,0 1 0,0-1 0,0 1 0,0-1 0,0 1 0,0-1 0,1 0 0,-1 1 0,0-1 0,2 0 0,18 5 0,0-1 0,1-1 0,26 0 0,-21-1 0,51 9 0,-41-5 0,-27-5 0,0 1 0,-1-1 0,1 2 0,0-1 0,-1 1 0,0 1 0,1 0 0,-1 0 0,14 10 0,-22-13 0,0 0 0,0 0 0,-1 0 0,1 0 0,-1 0 0,1 0 0,-1 1 0,1-1 0,-1 0 0,1 0 0,-1 1 0,0-1 0,0 0 0,0 1 0,0-1 0,0 0 0,0 0 0,0 1 0,0-1 0,0 0 0,-1 1 0,1 0 0,-1 1 0,0-1 0,1 0 0,-1 1 0,0-1 0,0 0 0,0 0 0,0 0 0,-1 0 0,1 0 0,-3 4 0,-18 14 0,17-14 0,0 0 0,-1-1 0,0 0 0,0 0 0,-10 5 0,-1-2 0,-1 0 0,0-1 0,-1-1 0,0-1 0,-24 4 0,-99 9 0,104-15-431,0-2 1,-42-4-1,45-1-2123,1-1 0,-45-13-1,5 7-5842,50 8 5300,22 2 2658,0 1 1,-1 0-1,1 0 1,0-1 0,-1 1-1,1 1 1,-1-1-1,1 0 1,0 0-1,-1 1 1,1 0-1,0-1 1,-1 1-1,1 0 1,-3 2-1,-12 4-2249,-6 0 570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9 208 540,'-8'10'11951,"20"-7"-8763,176 5 5779,-123-8-7547,250-8 2505,1-18-2379,629-75-316,-586 44-1230,-312 52 0,-37 5-52,0-1 0,0 0 0,0 0 0,0-1 0,-1-1-1,1 1 1,11-6 0,-28 5-1116,0 1 0,0 0 0,0 0 0,-13-2 0,-9 5-1889,1 1-1,-1 1 1,1 2-1,-33 9 1,-107 46-5616,118-38 6819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8 908,'9'-4'6692,"-30"1"6263,21 12-8384,-5 10-2639,-21 7-29,18-21-1614,2 1 0,-1 1 0,0 0 0,1-1 0,1 2 1,-10 13-1,-2 31 645,15-41-814,-1-1 0,0 0 0,-1 0 0,0 0 0,-9 16 0,-1-4-44,-55 77-24,17-29-52,26-35 0,-1-1 0,-34 33 0,-28 32 0,66-73 0,20-21-3,-1-1-1,0 1 1,0 0-1,-1-1 1,1 0-1,-1 0 1,-6 4-1,-10 5-183,16-9-79,-1-1 0,0 1 0,1-1 0,-1 0 0,-9 2 0,1 0-568,10-4 294,-1 1 0,0-1 0,0 0 0,1 0 0,-1 0 0,-9 0 0,13-1 278,-1-1 0,1 1 0,-1-1 0,1 1 1,-1-1-1,1 1 0,-1-1 0,1 0 0,0 1 0,-1-1 1,1 0-1,0 0 0,0 0 0,0 0 0,-1 0 1,1 0-1,0-1 0,0 1 0,1 0 0,-1 0 0,0-1 1,0 1-1,1-1 0,-1 1 0,1 0 0,-1-3 0,-39-123-13814,29 92 11808,9 6 324</inkml:trace>
  <inkml:trace contextRef="#ctx0" brushRef="#br0" timeOffset="1">11 108 1388,'2'-3'446,"0"0"0,-1 0 0,1-1 0,-1 1 0,0 0 0,0 0 0,0-1 0,-1 1 0,1-5 0,-1 7-167,0 0 0,0 1 0,0-1 0,0 0 0,0 0-1,0 0 1,0 0 0,-1 1 0,1-1 0,0 0 0,-1 0 0,1 1-1,0-1 1,-1 0 0,1 0 0,-1 1 0,1-1 0,-1 0-1,1 1 1,-1-1 0,0 1 0,1-1 0,-1 1 0,0-1 0,1 1-1,-1-1 1,0 1 0,0 0 0,1-1 0,-1 1 0,0 0-1,0 0 1,0 0 0,0 0 0,1-1 0,-1 1 0,0 0 0,0 0-1,-1 1 1,21 1 1163,1 2-1,0 0 1,-1 2-1,27 10 1,-33-11-1084,29 12 663,-1 3-1,-1 2 1,-1 1-1,46 36 1,23 13 163,-53-38-756,-4-5-58,-2 3 1,-1 2-1,78 70 0,80 80-367,-133-124-3,-64-53 0,1-1 0,0 1 0,14 5 0,-3 0 0,-19-11-92,0 0-1,0 0 1,0 0-1,0 1 1,0-1-1,0 1 1,0 0-1,0 0 1,2 3-1,-4-5 47,1 0-1,-1 0 0,0 1 1,0-1-1,0 0 0,0 0 0,0 0 1,0 1-1,0-1 0,0 0 1,0 0-1,0 0 0,0 1 1,0-1-1,0 0 0,0 0 0,0 0 1,-1 1-1,1-1 0,0 0 1,0 0-1,0 0 0,0 0 0,0 1 1,0-1-1,0 0 0,-1 0 1,1 0-1,0 0 0,0 0 0,0 1 1,0-1-1,-1 0 0,1 0 1,0 0-1,0 0 0,0 0 0,-1 0 1,-18 3-2360,15-3 1899,0 0 0,0 0 0,0-1 1,0 1-1,0-1 0,1 0 0,-1 0 0,0 0 1,1 0-1,-1-1 0,0 1 0,1-1 1,0 0-1,-1 0 0,-4-5 0,-15-6-2908,20 12 2873,0 0 0,0-1 0,0 1 0,0-1 0,0 0 0,0 0 0,1 0-1,-1 0 1,1 0 0,-1-1 0,1 1 0,-3-5 0,-10-31-5170,5 12 3524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1444,'16'-9'2288,"1"1"-1,0 0 0,1 2 1,-1-1-1,22-3 0,-20 7-951,1 0 0,32 0 0,45-3 586,-69 3-1522,-1 2 0,1 0 0,44 5-1,-28 3-97,-23-5-5,1 1 0,-1 1 0,0 0 0,0 2 0,-1 1 0,23 10 0,-37-14-56,-1 1-1,0-1 1,1 1-1,-1 0 1,-1 1-1,1-1 0,-1 1 1,1 0-1,-1 0 1,-1 1-1,1-1 1,-1 1-1,3 6 1,-5-8-88,-1 0 1,0 0 0,0 0-1,0 0 1,0 0-1,-1-1 1,1 1 0,-1 0-1,0 0 1,-1 0 0,1-1-1,-3 6 1,-25 43 1286,12-30-1263,-1 0 0,-1-1 0,-1-1 0,-41 32 0,57-49-177,-1 1 0,1 0 0,0 0 0,0 0 0,0 1 0,1-1 0,-1 1 0,1 0 0,0 0 0,0 0 0,1 0 0,0 1 0,0-1 0,0 0 0,-2 10 0,5-14 0,-1 0 0,0 0 0,0-1 0,0 1 0,-1 0 0,1 0 0,0 0 0,0 0 0,0-1 0,-1 1 0,1 0 0,0 0 0,-1 0 0,1-1 0,0 1 0,-1 0 0,1-1 0,-1 1 0,1 0 0,-1-1 0,0 1 0,1-1 0,-1 1 0,0 0 0,1-1 0,-1 0 0,0 1 0,-1 0 0,1-1 0,0 1 0,1-1 0,-1 0 0,0 1 0,0-1 0,1 1 0,-1-1 0,0 1 0,1 0 0,-1-1 0,0 1 0,1 0 0,-1-1 0,1 1 0,-1 0 0,1 0 0,0 0 0,-1-1 0,1 1 0,0 0 0,0 0 0,-1 0 0,1 0 0,0 0 0,0-1 0,0 1 0,0 0 0,0 2 0,0-3 0,0 1 0,1-1 0,-1 1 0,0-1 0,0 1 0,1-1 0,-1 0 0,0 1 0,1-1 0,-1 1 0,0-1 0,1 0 0,-1 1 0,0-1 0,1 0 0,-1 1 0,1-1 0,-1 0 0,1 0 0,-1 1 0,1-1 0,-1 0 0,0 0 0,1 0 0,-1 0 0,1 0 0,0 0 0,-1 0 0,1 0 0,-1 0 0,1 0 0,-1 0 0,1 0 0,-1 0 0,1 0 0,0 0 0,28-5 0,-21 3 0,66-8 0,-50 7 0,0 0 0,0-1 0,-1-1 0,34-13 0,-10 5-17,5-2 92,-49 13-155,0 1 0,0-1 0,0 1 0,0-1 0,0 0 0,-1 0 0,1 0 0,0 0 0,-1-1 0,0 1 0,1-1 1,2-4-1,-4 5-349,-1 1 1,1-1 0,0 1 0,-1-1-1,1 1 1,-1-1 0,0 1-1,0-1 1,0 0 0,0 1 0,0-1-1,0 1 1,0-1 0,0 0 0,0 1-1,-1-1 1,1 1 0,-1-1 0,1 1-1,-1-1 1,1 1 0,-1-1 0,0 1-1,0-1 1,0 1 0,0 0 0,0 0-1,0-1 1,0 1 0,0 0 0,-1 0-1,-1-1 1,-1 1-1152,-10-4-221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43 2060,'-87'-7'20587,"157"15"-16669,-13 0-3219,9-5-436,109-9-1,-55-8-907,-86 2-848,-15 5 450,-19 7 931,1 0 1,-1 1-1,1-1 1,-1 0-1,1 0 1,-1 0-1,1 0 1,-1 0-1,1 0 1,-1 0-1,1 0 1,-1-1-1,1 1 1,-1 0-1,1 0 1,-1 0-1,1 0 1,-1-1-1,0 1 1,1 0-1,-1 0 1,1-1-1,-1 1 1,0 0-1,1-1 1,-1 1-1,1 0 1,-1-1-1,0 1 1,0-1-1,1 1 1,-1-1-1,0 1 1,0 0-1,0-1 1,1 1-1,-1-1 1,0 1-1,0-1 1,0 1-1,0-1 1,0 1-1,0-1 1,0 1-1,0-1 1,0 1-1,0-1 1,0 0-1,-13 0-4344,11 1 3773,-54 6-5424,44-4 5297,0 1 0,0 1 0,1 0 1,-1 1-1,-10 6 0,-16 11-1193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72 672,'0'0'1838,"-27"0"6218,25 0-7850,1 0 1,-1 0 0,0 0 0,1 0 0,-1 0 0,0 0-1,1 1 1,-1-1 0,1 1 0,-1-1 0,1 1-1,-1-1 1,1 1 0,-1 0 0,1 0 0,0 0-1,-1 0 1,1 0 0,-1 1 0,0 1-10,0 0-1,0 1 1,0-1 0,1 1-1,0-1 1,-1 1 0,1 3-1,-2 1-57,1 2 144,1 1 0,-1 0 0,2 0 0,0 0-1,2 19 1,-1 9 284,1 8 215,9 46 0,-5-46-179,1 49 1,-10-36-219,-16 90 0,13-111-288,-5 5-11,8-35-61,1 1 1,-1-1-1,2 1 0,-2 14 1,3 82-38,0-111-127,1 0 1,0 0-1,0 1 0,0-1 1,0 0-1,1 1 1,0-1-1,3-5 1,8-26-1110,-5 6-39,-3-1-1,0 1 1,1-48-1,-2-3-161,4 0 0,20-88 0,-20 121 1485,-4 15 543,-2 0 1,-4-60-1,0 25 964,2 59-1257,0 4-97,0 0 0,0 0-1,0-1 1,0 1 0,1 0 0,0 0-1,0 0 1,0 0 0,1 0-1,0 0 1,0 0 0,3-6 0,-3 9-135,-1-1 1,1 1 0,0 0-1,0 0 1,0-1 0,0 1 0,0 0-1,0 0 1,0 1 0,1-1 0,-1 1-1,1-1 1,-1 1 0,1 0 0,0-1-1,0 1 1,-1 1 0,5-2 0,10-6 505,-16 7-518,0 1 0,1-1 0,-1 0-1,1 0 1,-1 0 0,1 1 0,-1-1-1,1 1 1,-1-1 0,1 1 0,-1 0-1,1 0 1,0 0 0,-1-1 0,4 2-1,15-1 162,0 1-1,1 1 1,-1 1-1,0 1 0,0 1 1,-1 0-1,28 13 1,-41-15-105,1 0 1,-1 1 0,1 0 0,-1 0-1,0 0 1,-1 1 0,1 0-1,-1 0 1,0 0 0,7 11-1,-9-11-20,0 0 0,-1 0-1,0 0 1,0 0-1,-1 0 1,1 0 0,-1 0-1,0 0 1,0 1-1,-1-1 1,0 0 0,0 1-1,0-1 1,0 0 0,-1 1-1,-2 7 1,1-4 20,-1 0 1,0 0-1,-1-1 1,0 0-1,0 1 1,-1-1 0,0-1-1,0 1 1,-12 11-1,-6 5 179,-38 30 0,37-34-154,-29 30 0,48-44-117,0-1 0,-1 0-1,0-1 1,1 1-1,-2-1 1,-5 3 0,11-7-6,1 0 0,-1 0 0,1 1 0,0-1 0,-1 0 0,1 0 1,0 0-1,-1 1 0,1-1 0,0 0 0,-1 0 0,1 1 0,0-1 0,-1 0 1,1 1-1,0-1 0,0 0 0,0 1 0,-1-1 0,1 1 0,0-1 1,0 0-1,0 1 0,0-1 0,0 0 0,0 1 0,-1-1 0,1 1 0,0-1 1,0 1-1,0-1 0,1 0 0,-1 1 0,0-1 0,0 1 0,0-1 1,0 0-1,0 1 0,1 0 0,0-1 0,0 1 0,0 0 0,0 0 0,1 0 0,-1-1 0,0 1 0,1 0 1,-1-1-1,0 0 0,1 1 0,-1-1 0,1 0 0,-1 1 0,1-1 0,-1 0 0,1 0 0,2-1 0,133-13-14,-97 14-7,10-1 16,60 8 1,-97-6 10,0 1 0,-1 1-1,1 0 1,0 1 0,-1 0 0,0 1 0,0 0 0,0 1 0,18 12 0,-29-17-4,0 0 1,0 0-1,0 0 0,0 0 1,0 0-1,0 0 0,0 0 1,0 0-1,-1 1 0,1-1 1,0 0-1,-1 0 0,1 1 1,-1-1-1,1 3 0,5 11 16,2-5 4,-7-8-12,0-1-1,1 1 1,-1-1 0,0 1-1,0 0 1,0 0-1,0-1 1,0 1-1,-1 0 1,1 0-1,-1 0 1,1 0-1,-1 0 1,1 0-1,-1 4 1,0-3 25,0 1 0,0-1 0,0 1 0,-1-1 0,1 1 0,-1-1 0,0 1 0,0-1 0,0 1 0,-1-1 0,1 0 0,-1 0 0,0 0 0,0 0 0,0 0 0,-3 4 1,-12 18 309,13-19-261,-1-1 1,0 1-1,0-1 0,0 0 0,0 0 0,-1-1 0,0 0 0,-10 6 0,-56 27 427,62-32-458,-21 9-2,0-1 0,-1-1 0,0-2 0,-1-1 0,-47 6 0,38-8-390,33-5-23,1 0 1,-1-1-1,0 1 0,0-2 0,0 1 0,0-1 0,0-1 1,0 0-1,1 0 0,-18-5 0,18 4-235,-21-10-2650,29 12 3099,-1 0 1,0-1-1,1 1 0,-1 0 0,1-1 1,-1 1-1,0-1 0,1 1 0,-1-1 0,1 1 1,-1-1-1,1 1 0,-1-1 0,1 1 1,0-1-1,-1 0 0,1 1 0,0-1 1,-1 0-1,1 1 0,0-1 0,0 0 1,0 1-1,-1-1 0,1 0 0,0 0 1,0 1-1,0-1 0,0 0 0,0 0 1,1 1-1,-1-1 0,0 0 0,0-1 1,4-4-700,0 0 0,1 0 1,0 0-1,0 0 1,0 1-1,0-1 0,1 1 1,0 1-1,0-1 1,0 1-1,0 0 1,10-4-1,30-13-1188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 1112,'-1'1'346,"0"0"0,0 0 1,0 0-1,0 1 0,0-1 0,0 0 0,0 0 0,1 1 1,-1-1-1,0 1 0,1-1 0,-1 1 0,1-1 1,-1 1-1,1-1 0,0 1 0,-1-1 0,1 1 0,0 0 1,0 2-1,1-3 7,0 0 0,-1 0 1,1 1-1,0-1 0,-1 0 0,1 0 1,0 0-1,0 0 0,0 0 1,0 0-1,0 0 0,0-1 0,0 1 1,1 0-1,-1-1 0,0 1 1,0 0-1,3 0 0,7 2 1131,1 0-1,0-1 1,0 0 0,15 0-1,-18-1-1537,65 0 2468,0-3-1,136-21 1,-129 12-2248,-19 5-665,60-11-1135,-64 2-2657,-4-10-4434,-24 19-4504,-26 5 13918,11 0-2641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1068,'2'1'274,"-1"-1"-1,1 0 1,-1 0-1,0 0 1,1-1 0,-1 1-1,1 0 1,-1 0-1,0-1 1,1 1 0,-1-1-1,0 1 1,1-1-1,-1 0 1,0 1 0,0-1-1,1 0 1,-1 0-1,0 0 1,0 0 0,0 0-1,0 0 1,0 0-1,-1 0 1,1 0 0,0-1-1,0 1 1,-1 0-1,2-2 1,-1-3 1338,0 0 0,0 1 0,-1-1 0,1 0 0,-1 1-1,-1-8 1,0-4 3471,-1 17-4920,1 0 0,0 0 0,-1 0 0,1 0 0,0 0 1,-1 0-1,1 1 0,0-1 0,-1 0 0,1 1 0,0-1 0,-1 1 0,1 0 0,0-1 0,0 1 0,0 0 0,-2 1 0,3 1 160,0 0-1,0 1 0,0-1 0,1 0 1,-1 0-1,1 0 0,0 0 1,0 0-1,0 0 0,0 0 0,0 0 1,3 3-1,-3-3-322,0-1 0,0 1 0,-1 0 0,1 0 0,0 0 0,-1-1 0,0 1 0,0 0 0,0 0 0,0 0 0,0 0 0,-1 5 0,-10 35 0,9-37 0,-4 15 0,1-6 0,0 0 0,2 0 0,0 0 0,-2 26 0,4-37 0,1 0 0,-1 1 0,0-1 0,0 0 0,0 0 0,-1 0 0,-2 5 0,3-6 0,0 0 0,0 0 0,0 0 0,0-1 0,0 1 0,1 0 0,-1 0 0,0 4 0,2-6 0,-1 1 0,0-1 0,1 0 0,-1 1 0,1-1 0,-1 0 0,1 1 0,0-1 0,-1 0 0,1 0 0,0 0 0,0 0 0,0 0 0,0 0 0,0 0 0,0 0 0,0 0 0,0 0 0,1 0 0,-1 0 0,0-1 0,2 1 0,12 7 0,1-2 0,-1 0 0,1-1 0,1 0 0,-1-1 0,1-1 0,-1-1 0,1 0 0,0-1 0,23-2 0,56-8 0,75-2 0,-130 9 0,40 2 0,-27 3 0,-42-3 0,0 0 0,0 1 0,0 0 0,15 4 0,-24-4 0,1 0 0,-1 1 0,1-1 0,-1 1 0,0 0 0,1 0 0,-1 0 0,0 0 0,-1 0 0,1 1 0,0 0 0,-1-1 0,1 1 0,-1 0 0,0 0 0,0 0 0,0 0 0,0 1 0,0-1 0,-1 1 0,0-1 0,1 1 0,-1-1 0,-1 1 0,1 0 0,0-1 0,-1 1 0,0 0 0,0-1 0,0 1 0,0 0 0,-1 0 0,1-1 0,-1 1 0,0 0 0,0-1 0,0 1 0,-1-1 0,-3 7 0,-5 4 0,-1-1 0,0 0 0,-1-1 0,0 0 0,-1-1 0,-1 0 0,0-1 0,0-1 0,-1 0 0,0-1 0,0 0 0,-19 6 0,-6 1 0,-59 21 0,73-29-13,-1 2-14,-1-2 0,1-1-1,-1-1 1,-53 2 0,66-7-920,1-1 0,0-1 1,-15-3-1,24 4 359,0 0-1,0 0 1,1-1 0,-1 0 0,1 1 0,-1-2-1,1 1 1,0 0 0,0-1 0,0 0 0,0 0-1,0 0 1,-5-6 0,3 2-856,0 0 0,0 0 0,-1 1 0,-1 0 0,-13-9 0,14 10 431,0 0 1,0 0 0,1 0 0,0-1-1,0 0 1,0 0 0,-9-13 0,3-3-1270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0 167 876,'11'-14'1931,"-10"12"-1408,0 0 0,0 0 1,0 0-1,0 1 0,0-1 0,1 0 0,-1 1 0,0-1 0,1 1 0,-1 0 0,1-1 0,0 1 0,0 0 0,-1 0 0,1 0 0,0 0 0,0 0 0,0 1 0,0-1 1,0 1-1,0-1 0,0 1 0,2-1 0,48-6 3481,-15 1-2845,125-2 3358,121-12-1111,194-23-1812,-441 41-1586,40-9-72,-58 7-368,0 2 0,24-2 0,-39 3-1474,-7-2 137,-5-1-107,-18 0-1384,1 1 0,-1 2-1,0 0 1,-41 5 0,57-3 2315,0 1 0,0 0 0,1 0 0,-15 6 0,-11 5-847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1 235 448,'0'2'724,"0"0"0,0-1 0,0 1 0,0 0 1,1-1-1,-1 1 0,1-1 0,-1 1 0,1-1 0,-1 1 0,1-1 0,0 1 0,0-1 0,1 3 1,0-3-201,0 1 1,-1-1 0,1 1 0,0-1 0,-1 0 0,1 0 0,0 0 0,0 0 0,0 0 0,2 1 0,6 0 285,0 0 1,0 0 0,0-1-1,12 0 1,0 0 474,195 10 5280,-115-8-5051,618-32 653,-581 18-2068,40-2-99,263-24 0,-180 10 0,371-46 0,30-22 0,-634 90 0,18-3 0,-44 10-76,-11 0-209,-12 3-785,-81 2-7005,75-6 5570,-1 1-1,1 0 0,0 2 1,0 2-1,-25 7 0,-74 30-3208,51-16 3653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22 536,'0'0'112,"0"-1"0,0 1-1,0-1 1,0 1 0,0 0 0,1-1-1,23-17 21112,-17 21-18742,-6-3-2376,-1 0-1,0 0 1,1 0-1,-1 0 1,0 1 0,0-1-1,1 0 1,-1 0-1,0 0 1,1 0 0,-1 0-1,0 1 1,0-1 0,0 0-1,1 0 1,-1 0-1,0 1 1,0-1 0,0 0-1,1 1 1,-1-1-1,0 0 1,0 0 0,0 1-1,0-1 1,0 0-1,0 1 1,1-1 0,-1 0-1,0 0 1,0 1-1,0-1 1,0 0 0,0 1-1,0-1 1,0 0 0,0 1-1,-1-1 1,1 0-1,0 1 1,0-1 0,0 0-1,0 0 1,0 1-1,6 27 3092,0 2-3354,-7-12 158,0 0 0,-7 31 0,5-31 0,1 1 0,1-1 0,3 33 0,0-8 0,-1-22 0,1 0 0,2-1 0,0 1 0,1-1 0,1 0 0,0 0 0,16 30 0,-19-44 0,1 0 0,-1 0 0,1-1 0,0 1 0,6 5 0,13 20 0,-17-23 0,1-1 0,1 1 0,-1-1 0,1-1 0,0 0 0,1 0 0,-1 0 0,1-1 0,0 0 0,1-1 0,17 6 0,-19-7 0,1-1 0,-1-1 0,1 0 0,-1 0 0,1 0 0,-1-1 0,1 0 0,0-1 0,-1 0 0,11-3 0,16-4 0,37-14 0,-46 14 0,5-5 0,0 0 0,0-2 0,-1-2 0,-1 0 0,47-38 0,-68 47 0,1 0 0,-1 0 0,-1-1 0,0-1 0,0 1 0,-1-1 0,0 0 0,0 0 0,-1-1 0,-1 0 0,1 0 0,-2 0 0,4-18 0,-6 23 0,-1 1 0,0 0 0,0 0 0,0-1 0,-1 1 0,0 0 0,0 0 0,0 0 0,0 0 0,-1 0 0,0 0 0,0 0 0,0 0 0,-6-8 0,-4-5 0,0 1 0,-20-20 0,25 30 0,-1 0 0,0 0 0,0 1 0,-1 0 0,1 1 0,-1 0 0,-1 0 0,-17-6 0,-89-22 0,62 19 0,21 5-48,-1 1 1,-66-6-1,55 9-835,-34-3-3122,74 8 3479,-63-3-5144,63 3 4363,0-1 1,0 0 0,1 0 0,-1 0-1,0-1 1,-5-2 0,33 17-9750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1 220,'7'8'1041,"0"0"-1,0 0 1,-1 1 0,0 0 0,0 0-1,-1 0 1,0 1 0,-1 0 0,0 0-1,-1 0 1,4 14 0,14 37 3898,-19-57-4707,0-1 0,-1 1 0,0 0-1,0-1 1,0 1 0,0 0 0,-1 0-1,1 0 1,-1 0 0,0 0 0,0-1-1,-1 6 1,-1 0 203,-1-1 0,0 1 1,0-1-1,-7 12 0,-16 63 1020,-12-23-1625,30-48-20,-5 12-738,13-22 781,-1 0 0,0 0 0,0 0 1,0 1-1,0-1 0,-1 0 0,1-1 1,-1 1-1,1 0 0,-1 0 0,-2 1 1,1 0-381,0 0 1,-1 0 0,0-1 0,1 0 0,-1 1 0,0-1 0,0-1 0,0 1-1,-1-1 1,1 1 0,-7 0 0,-12 3-3594,16-2 3502,0-15-7866,-4-1 6949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1412,'8'-5'1383,"-1"0"-1,0-1 1,12-13 0,-15 15-160,0-1 1,0 1-1,1 0 1,-1 0 0,1 1-1,0-1 1,0 1-1,7-3 1,4 1 465,-13 3-1430,1 1 1,-1 0 0,0 0 0,1 0 0,0 0 0,-1 0 0,1 1 0,-1-1 0,1 1 0,0 0 0,-1 0 0,1 0 0,0 1 0,-1 0 0,1-1 0,-1 1 0,1 0 0,5 3 0,5 3 269,-10-4-374,1-1 0,0 0 1,-1 1-1,1 0 1,-1 0-1,0 0 0,0 1 1,0 0-1,0-1 1,-1 1-1,0 0 0,1 1 1,-2-1-1,5 7 1,-4-4-28,3 2 31,-2 0 1,1 1-1,-1-1 1,-1 1-1,1 0 1,-2 0-1,1 0 1,1 20-1,-4-24-114,0-1 0,1 1 0,0 0 0,0-1 0,0 0-1,1 1 1,-1-1 0,1 0 0,1 1 0,-1-1 0,1-1 0,5 9 0,2-1 36,0 0 1,2 0-1,12 10 1,19 20 143,-40-39-211,-1 1-1,1-1 0,-1 1 0,0-1 0,-1 1 0,1 0 0,1 5 0,-2-6-8,0 0 0,0 0 0,1 0 0,-1 0-1,1 0 1,-1 0 0,1 0 0,0-1 0,0 1-1,1-1 1,1 3 0,0-2-2,0 0 1,0-1-1,0 0 0,0 0 0,1 0 1,-1 0-1,0 0 0,1-1 0,-1 0 1,1 0-1,0 0 0,-1-1 0,1 1 1,0-1-1,-1 0 0,9-1 0,-4-1 5,1 0 0,-1 0 1,0 0-1,1-1 0,-1-1 0,-1 0 0,10-5 0,20-7 22,-32 14-23,1 0 0,-1-1-1,-1 0 1,1 0 0,0 0 0,9-7-1,7-10 56,-2 0 0,0-2 0,-1 0 0,24-37 0,-39 52-7,0 0 0,-1-1 0,-1 1 0,1-1 0,-1 0 0,2-14 0,0 4 99,-2 0 168,0 0 0,-1 0-1,-3-33 1,1 6-192,-4 23-130,3 20 0,1-1 0,0 0 0,0 0 0,0 0 0,1 0 0,-1 0 0,1 0 0,-1 0 0,1-6 0,-2 2 0,-6 0 0,8 7 0,0 0 0,0 0 0,0 0 0,0 0 0,0 0 0,0 0 0,0 0 0,0 0 0,0 1 0,0-1 0,0 0 0,0 0 0,0 0 0,0 0 0,0 0 0,0 0 0,0 0 0,0 0 0,0 1 0,0-1 0,0 0 0,0 0 0,0 0 0,0 0 0,0 0 0,0 0 0,0 0 0,0 0 0,0 1 0,0-1 0,0 0 0,0 0 0,0 0 0,0 0 0,-1 0 0,1 0 0,0 0 0,0 0 0,0 0 0,0 0 0,0 0 0,0 0 0,0 0 0,0 0 0,0 1 0,-1-1 0,1 0 0,0 0 0,0 0 0,0 0 0,0 0 0,0 0 0,0 0 0,0 0 0,-1 0 0,1 0 0,0 0 0,0 0 0,0-1 0,0 1 0,0 0 0,0 0 0,0 0 0,-1 0 0,5 11 0,0-4 0,1 1 0,-2 0 0,1 0 0,-1 0 0,0 0 0,0 0 0,-1 1 0,0-1 0,0 15 0,5 10 0,-2 2 0,-1 0 0,-2 0 0,-2 42 0,-1-32 0,14 56 0,-13-79 0,0 0 0,2 1 0,6 30 0,-6-46 0,-1-1 0,-1 1 0,1 0 0,-2 13 0,1-17 0,-1 0 0,1 1 0,0-1 0,0 1 0,0-1 0,0 0 0,1 1 0,-1-1 0,1 0 0,0 1 0,0-1 0,0 0 0,1 0 0,-1 0 0,1 0 0,-1 0 0,3 3 0,7 3 0,-11-9 0,0 0 0,0 0 0,0 0 0,1 1 0,-1-1 0,0 0 0,0 0 0,0 1 0,0-1 0,0 0 0,0 0 0,0 1 0,0-1 0,0 0 0,0 0 0,0 1 0,0-1 0,0 0 0,0 0 0,0 1 0,0-1 0,0 0 0,0 0 0,0 1 0,0-1 0,-1 0 0,1 0 0,0 1 0,0-1 0,0 0 0,0 0 0,0 0 0,-1 1 0,1-1 0,0 0 0,-1 0 0,-22 4 0,9-5-144,0 0 1,0-2-1,0 0 0,-16-6 1,14 5-1062,-9-3-1785,0-1 0,1-1 0,0-1 0,0-1 0,1-1 0,-22-15 0,-3-4-3316,33 11 3958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1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1 704,'0'65'13611,"0"35"-4459,0-97-9020,-1 0 1,1 0 0,-1-1-1,0 1 1,1 0-1,-1 0 1,0 0 0,-1-1-1,1 1 1,0-1-1,-1 1 1,0-1 0,-3 5-1,3-4 1,-1 0 0,1 0 0,0 1 0,0-1 0,0 1-1,1-1 1,-1 1 0,0 4 0,2-8-117,-2 10 173,0-1-1,0 0 0,0 0 1,-2 0-1,1 0 0,-1 0 1,0-1-1,0 1 1,-1-1-1,-8 9 0,-20 13 113,16-16-216,1 1-1,-27 33 1,39-43-217,0-1-1,0 1 1,0 0 0,-1-1 0,1 0-1,-1 0 1,0-1 0,0 1-1,0-1 1,-1 0 0,1 0-1,-1-1 1,-6 3 0,-31 4-3363,-3-7-4421,35-4 1786,10 1 5623,-1 1 0,1-1 0,-1 1-1,1-1 1,0 0 0,-1 0-1,1 0 1,0 0 0,0 0-1,-1 0 1,1 0 0,-1-3-1,-9-9-1642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1200,'9'-5'1497,"-6"4"-930,-1 0 0,1 0 1,-1-1-1,0 1 1,0-1-1,0 1 1,0-1-1,0 0 0,2-2 1,1-15 7622,-5 18-7943,1 0 1,-1 0-1,1 0 0,0 1 1,-1-1-1,1 0 0,0 1 1,-1-1-1,1 0 0,0 1 1,0-1-1,0 1 0,0 0 1,-1-1-1,1 1 0,0-1 1,0 1-1,0 0 0,2-1 1,16-3 2038,-17 4-1080,0 0-863,1 1 0,-1-1 0,1 1 0,-1-1 1,0 1-1,1 0 0,-1 0 0,4 1 1,1 3 1,0 0 0,0 1 0,0-1 0,-1 1 0,0 0 0,0 1 0,0 0 0,-1 0 0,0 0 0,0 0 0,-1 1 0,5 10 0,0 4-297,-1 0 1,-1 1-1,5 31 0,9 18-48,17 141 0,-37-204 0,0 1 0,-1-1 0,0 0 0,-1 0 0,0 0 0,0 0 0,-1 0 0,-5 14 0,4-11 0,0 0 0,0 1 0,1-1 0,0 13 0,6-5 15,-3-19-58,-1 0 0,1 0 1,-1 0-1,0 0 1,1 0-1,-1 0 1,0 0-1,0 0 0,0 0 1,0 0-1,0 0 1,0 0-1,0 0 0,0 0 1,0 0-1,-1 0 1,1 0-1,0 0 1,0 0-1,-1 0 0,1 0 1,-1 0-1,1 0 1,-1 0-1,1-1 0,-1 1 1,0 0-1,1 0 1,-1-1-1,-1 2 1,1 0-444,0-1 0,-1 1 1,1-1-1,0 1 1,-1-1-1,1 0 0,-1 0 1,0 0-1,1 0 1,-1 0-1,0 0 0,0 0 1,1 0-1,-1 0 1,0-1-1,-3 1 1,3-1-127,0 0 0,0-1 1,1 1-1,-1-1 0,0 0 1,0 1-1,0-1 0,1 0 1,-1 0-1,1 0 1,-1 0-1,1 0 0,-1-1 1,1 1-1,-1 0 0,1-1 1,-2-2-1,-48-39-8707,38 29 7209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2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0 485 144,'9'-5'1635,"4"-3"3383,0 1 1,23-8 0,-3 7-3799,89-17 2448,45-7-1521,124-11-3219,-277 41 753,85-14-3281,-36-1-2023,-23-4-4884,-28 20 8610</inkml:trace>
  <inkml:trace contextRef="#ctx0" brushRef="#br0" timeOffset="1">1698 0 1440,'14'5'2162,"-8"-2"2472,-13 3-1241,4-3-2846,0 0 0,0 0 0,1 0 0,0 0 0,-1 0 0,1 0 0,0 0 0,1 1 0,-1-1 0,0 1 0,1 0 0,-1 5 0,-8 16 1162,1-11-1037,-1 0 1,0 0-1,0-1 1,-1 0-1,-23 19 1,-20 25 607,-4 19-77,-65 109 0,62-98-1134,51-73-354,0 0 1,-21 22-1,18-22-330,11-11 235,-1-1-1,1 1 1,-1-1 0,0 0 0,0 0 0,0 0 0,0 0-1,0 0 1,0-1 0,0 1 0,-1-1 0,1 0 0,0 0-1,-7 1 1,7-2-192,1 0 0,-1 0-1,0 0 1,1 0 0,-1-1-1,1 1 1,-1-1 0,1 1-1,-1-1 1,1 0 0,-1 0 0,1 0-1,0 0 1,-1 0 0,1-1-1,0 1 1,0-1 0,0 0-1,0 1 1,-2-4 0,-9-6-2438,11 9 2545,-1 0-1,1-1 1,-1 1-1,1 0 1,0-1-1,0 1 1,-3-6 0,3-7-1199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14 656,'12'-13'9878,"-12"13"-9811,0 0 1,0 1 0,0-1 0,0 0 0,0 0-1,0 1 1,0-1 0,0 0 0,-1 0 0,1 1-1,0-1 1,0 0 0,0 0 0,0 1 0,-1-1-1,1 0 1,0 0 0,0 0 0,0 0 0,-1 1-1,1-1 1,0 0 0,0 0 0,-1 0 0,1 0-1,0 0 1,0 0 0,-1 0 0,1 0 0,0 1-1,0-1 1,-1 0 0,1 0 0,0 0 0,-1 0-1,1 0 1,0-1 0,-1 1 0,-17-3 1437,-6 1-185,11 5-907,1 2-1,0-1 1,0 1-1,1 1 0,-1 0 1,1 1-1,0 0 0,1 0 1,-13 13-1,-66 46 1439,-14 12 37,79-55-1400,0 1 1,2 1-1,1 1 1,-22 36-1,-62 126 1962,97-174-2242,1 2 0,1-1 0,0 0 0,1 1 0,1 0 0,1 1 0,0-1 0,-1 33 1,4-40-124,0 0 1,1 1-1,1-1 1,0 0-1,0 0 1,1 0 0,0 0-1,0-1 1,1 1-1,0-1 1,0 0-1,1 0 1,1 0 0,-1-1-1,1 1 1,0-1-1,12 10 1,-2-5-28,0 0 0,1 0 0,1-2 0,0 0 0,0-1 0,1-1 0,0 0 0,1-2 0,-1 0 0,27 4 0,24 0-79,113 4 0,18-20 21,-168 5 0,-5-1-107,-1 0 0,0-2-1,0-1 1,0-1 0,0-1 0,-1-2 0,0-1-1,42-21 1,-67 30-61,0 1 0,-1-1-1,1 1 1,0 0 0,-1-1-1,1 1 1,0-1 0,-1 0-1,1 1 1,-1-1 0,1 1 0,-1-1-1,1 0 1,-1 1 0,1-1-1,-1 0 1,0 0 0,0 1-1,1-1 1,-1 0 0,0 0 0,0 1-1,0-1 1,1 0 0,-1 0-1,0 0 1,0 0 0,-1 1-1,1-1 1,0 0 0,0 0-1,0 0 1,0 1 0,-1-1 0,1 0-1,0 0 1,-1 1 0,1-1-1,0 0 1,-1 1 0,1-1-1,-1 0 1,1 1 0,-1-1 0,0 1-1,1-1 1,-2 0 0,-1-2-872,-1 0 1,1 0 0,-1 0-1,0 1 1,1 0 0,-1-1-1,0 1 1,0 1 0,-6-3 0,-9 1-629,0 0 1,0 1 0,0 1 0,0 1 0,-23 3 0,27-3 1071,-69 6-1636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2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 1208,'1'-8'2128,"-2"-6"4275,0 14-6311,1 0-1,0-1 0,0 1 0,0 0 0,0 0 0,-1 0 0,1-1 0,0 1 0,0 0 0,-1 0 0,1 0 0,0 0 0,0 0 0,-1 0 0,1 0 0,0 0 0,0 0 0,-1-1 0,1 1 0,0 0 0,0 0 0,-1 0 0,1 0 0,0 1 1,0-1-1,-1 0 0,1 0 0,0 0 0,0 0 0,-1 0 0,1 0 0,0 0 0,0 0 0,-1 0 0,1 1 0,0-1 0,0 0 0,0 0 0,-1 0 0,1 0 0,0 1 0,13 7 3834,17 3-1946,15 5-282,-1 2-1,-1 2 1,48 29 0,-23-6-771,-9-7-191,55 44 0,-28-14-373,-43-35-270,-1 1 0,63 65 1,-16-19-1105,-36-35-3433,-45-38-1930,-18-11 506,7 5 5181,1 0 0,0 0 1,1-1-1,-1 1 1,0-1-1,0 1 0,0-1 1,1 0-1,-1 1 1,1-1-1,-3-3 0,2-8-1388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2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22 1076,'11'-3'1159,"28"-9"3124,-33 8-1366,-22 2 590,42 9 1624,-3-1-3910,-9-3-488,1 0 0,-1 1 0,0 1 0,0 0 1,20 11-1,63 43 2220,-58-30-2049,-1 2-1,34 37 1,-58-55-740,2 3 21,0 0 1,-2 1 0,0 0 0,0 1-1,-2 1 1,0 0 0,-1 0 0,-1 1-1,-1 1 1,-1 0 0,-1 0 0,-1 0-1,0 1 1,-2 0 0,-1 0 0,2 29-1,-20 185-96,12-221-89,0 0 0,-1 0 0,-1 0 0,-8 17 0,-8 25 0,17-43-15,-1 0 0,-1 0 0,0-1 0,-1 0 0,0 0 0,-1-1 0,-1 0 1,0 0-1,0-1 0,-1 0 0,-21 18 0,17-18-493,-1-1 1,0 0-1,0 0 0,-1-2 1,-28 12-1,-59 14-4168,-7-11-3405,-95 5-6099,157-21 12047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2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24 712,'0'0'108,"1"0"1,-1 0-1,0 0 1,1 0-1,-1 0 1,1 0-1,-1 0 0,1 0 1,-1 0-1,0 0 1,1 0-1,-1 0 0,1 0 1,-1 0-1,1 0 1,-1-1-1,0 1 1,1 0-1,-1 0 0,1 0 1,-1-1-1,0 1 1,1 0-1,-1 0 0,0-1 1,1 1-1,-1 0 1,0-1-1,0 1 1,1 0-1,-1-1 0,0 1 1,0 0-1,0-10 7846,-3 5-5485,3 4-2458,0 1-1,0 0 1,0 0 0,0 0-1,0 0 1,0 0 0,0 0-1,0 0 1,0-1-1,0 1 1,0 0 0,0 0-1,0 0 1,-1 0-1,1 0 1,0 0 0,0 0-1,0 0 1,0 0 0,0-1-1,0 1 1,0 0-1,0 0 1,0 0 0,0 0-1,0 0 1,0 0 0,-1 0-1,1 0 1,0 0-1,0 0 1,0 0 0,0 0-1,0 0 1,0 0-1,0 0 1,-1 0 0,1 0-1,0 0 1,0 0 0,0 0-1,0 0 1,0 0-1,0 0 1,0 0 0,0 0-1,-1 0 1,1 0 0,0 0-1,0 0 1,0 0-1,0 0 1,0 0 0,0 0-1,0 0 1,0 0 0,0 0-1,-1 0 1,1 1-1,0-1 1,0 0 0,0 0-1,0 0 1,0 0-1,0 0 1,4 0 2859,-12 0-1466,-8 1-606,1 1-1,0 0 1,0 1 0,0 0 0,0 1 0,1 1-1,-1 1 1,1 0 0,-16 9 0,2 2 115,1 0 0,0 2 1,-33 31-1,24-17-578,1 2 0,2 1 0,-51 74 0,62-75-335,2 1 0,1 2 0,2 0 0,1 0 0,3 1 0,1 1 0,1 1 0,3-1 0,-4 49 0,11-63 0,2 0 0,1 0 0,1-1 0,1 1 0,1-1 0,1 0 0,12 30 0,-10-36 0,1-2 0,0 1 0,2-1 0,17 22 0,-5-6 0,0-2 0,1-1 0,31 30 0,-36-44 0,1 0 0,1-2 0,0 0 0,24 11 0,-32-17 0,63 34 0,-68-38 0,0 0 0,0-1 0,1 0 0,-1 0 0,1-1 0,15 2 0,-25-5-712,-10-6-6213,11 6 6744,0 0-1,0 1 0,0-1 1,0 1-1,0-1 1,0 1-1,1-1 1,-1 0-1,0 1 0,0-1 1,1 1-1,-1-1 1,0 1-1,1 0 0,-1-1 1,0 1-1,1-1 1,-1 1-1,1-1 0,-1 1 1,1 0-1,-1-1 1,1 1-1,-1 0 1,1 0-1,-1-1 0,1 1 1,-1 0-1,1 0 1,-1 0-1,1 0 0,0 0 1,-1 0-1,1 0 1,0 0-1,66-21-9596,3-1 3752,-32 8 3765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1336,'61'-14'7379,"-21"7"-2238,9 0-1867,-9-2-420,-4 4-423,-34 5-1533,-38 0 3549,97 14-1268,14-14-1716,180-6-1098,-231 4-365,-1 1 0,1 1 0,0 1 0,31 6 0,-46-6 0,0 1 0,0 0 0,0 1 0,0 0 0,16 9 0,-23-11 0,1 0 0,-1 1 0,0 0 0,0-1 0,0 1 0,0 0 0,0 0 0,0 0 0,0 0 0,-1 1 0,1-1 0,-1 0 0,0 1 0,1-1 0,-1 1 0,0-1 0,-1 1 0,1 0 0,0-1 0,-1 1 0,1 0 0,-1-1 0,0 4 0,-1 4 0,-1 0 0,0 0 0,0 0 0,-1 0 0,0 0 0,-1-1 0,0 1 0,-1-1 0,1 0 0,-2-1 0,1 1 0,-10 10 0,3-3 0,1 1 0,-11 24 0,-27 43 0,48-80 0,0 0 0,0 0 0,0 0 0,1 1 0,0-1 0,-1 0 0,1 0 0,1 0 0,-1 0 0,2 6 0,-2-9 0,0 1 0,0-1 0,1 0 0,-1 1 0,0-1 0,1 0 0,-1 0 0,1 1 0,0-1 0,-1 0 0,1 0 0,0 0 0,0 0 0,-1 0 0,1 0 0,0 0 0,0 0 0,0 0 0,0 0 0,1 0 0,-1-1 0,0 1 0,0 0 0,0-1 0,1 1 0,-1-1 0,0 1 0,1-1 0,-1 0 0,2 1 0,34-3 0,1-1 0,0-2 0,67-17 0,101-46 0,-175 56-120,54-32-1,-84 43-41,1 1-1,-1-1 1,0 0-1,0 0 1,0 0-1,0 0 0,0 0 1,0 0-1,0 0 1,-1 0-1,1-1 1,0 1-1,-1 0 1,2-3-1,-1-20-5840,-1 22 5319,0 0 1,-1 0-1,0 0 1,1 0-1,-1 0 1,0 0-1,0 0 0,0 0 1,0 0-1,-1 1 1,1-1-1,0 0 1,-1 1-1,1-1 1,-1 1-1,0-1 0,1 1 1,-1 0-1,0 0 1,-4-2-1,-29-6-5991,22 3 4316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2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1 307 180,'0'0'2548,"27"-1"2500,-2-13-3184,-23 13-1775,-1 1-62,-1-1 0,1 1 0,-1 0 0,1 0 0,-1-1 0,1 1 0,-1 0 0,1-1 0,-1 1 0,0-1 0,1 1 0,-1 0 0,0-1 0,1 1-1,-1-1 1,0 1 0,1-1 0,-1 1 0,0-1 0,0 1 0,0-1 0,1 0 0,-1 1 0,0-1 0,0 1 0,0-1 0,0 1 0,0-2 0,0 2 30,1-1 1,-1 1-1,1-1 1,-1 1-1,1-1 1,-1 1-1,1-1 0,-1 1 1,1 0-1,-1-1 1,1 1-1,-1 0 1,1-1-1,0 1 0,-1 0 1,1 0-1,0-1 1,-1 1-1,1 0 1,0 0-1,-1 0 0,1 0 1,0 0-1,-1 0 1,1 0-1,0 0 1,-1 0-1,1 1 0,0-1 1,0 0-1,5 0 3014,-6 1-2912,0 0 0,0-1 0,0 1 0,0 0 1,0 0-1,0-1 0,0 1 0,0 0 0,0-1 0,0 1 0,0 0 0,0-1 0,1 1 0,-1 0 0,0-1 0,0 1 1,1 1-1,5 0 59,-1 0 0,0 0 0,1-1 0,-1 0 0,1 0 1,0 0-1,-1 0 0,8-1 0,54-2 1464,-30 1-1146,68 1 890,52 2 647,204-26 0,-6-11-379,-272 23-1467,163-20 110,-124 18-288,-73 7-44,8 1-5,173-9 36,-2 8 54,175 7-170,-301-4 154,162-27 0,-228 25-67,15-1-27,0-3 0,77-24 0,-65 4 123,-59 17-152,30 6-95,-32 7 99,-14 0-5035,-22 2-271,0 2-1,1 1 1,-54 15-1,49-10 3587,-3-1-129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5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2374 12,'0'-3'532,"-1"1"0,1-1 0,-1 1-1,0-1 1,0 1 0,0-1 0,-1 1 0,1 0 0,0 0 0,-1 0 0,1 0-1,-1 0 1,0 0 0,0 0 0,0 0 0,0 1 0,0-1 0,0 1 0,0-1-1,0 1 1,-1 0 0,1 0 0,-4-1 0,1-1 309,0 0 0,0 0 0,0 0 0,1 0 0,-7-7 0,2 2 77,-1 1 0,0-1 0,-1 1 0,0 1 0,0 0 0,0 1 0,-1 0 0,1 0 0,-1 2 0,0-1 0,-18-2 0,20 5-343,0-1 0,-1 2 0,0-1 0,-13 3 0,-26-1 478,40 0-1053,10-1 0,-1 0 0,1 0 0,0 0 0,0 1 0,0-1 0,-1 0 0,1 0 0,0 0 0,0 0 0,0 0 0,-1 0 0,1 0 0,0 0 0,0 1 0,0-1 0,0 0 0,0 0 0,-1 0 0,1 0 0,0 0 0,0 1 0,0-1 0,0 0 0,0 0 0,0 0 0,0 1 0,0-1 0,-1 0 0,1 0 0,0 0 0,0 1 0,0-1 0,0 0 0,0 0 0,0 0 0,0 1 0,0-1 0,0 0 0,0 0 0,1 0 0,-1 1 0,0-1 0,0 0 0,0 0 0,0 0 0,0 1 0,0-1 0,0 0 0,0 0 0,1 0 0,-1 0 0,0 1 0,0-1 0,0 0 0,0 0 0,0 0 0,1 0 0,-1 0 0,0 0 0,0 2 0,5-1 0,1-1 0,-1 1 0,0 0 0,0 1 0,1-1 0,-1 1 0,0 0 0,0 1 0,0-1 0,-1 1 0,5 3 0,14 7 0,-4-4 0,-2 2 0,1 0 0,-2 1 0,29 26 0,5 3 0,-28-23 0,0 1 0,-2 1 0,20 23 0,-22-25 0,30 25 0,10 9 0,27 35 0,132 141 0,-136-146 0,-46-47 0,43 53 0,-29-31 0,-43-48 0,0 0 0,1-1 0,0 0 0,0 0 0,11 8 0,-15-14 0,11 10 0,4 10 0,-15-17 0,-3-11 0,-1 0 0,0 0 0,0 1 0,0 0 0,-1-1 0,-2-6 0,-1-4 0,3 11 0,0 0 0,-1 0 0,1 0 0,-1 0 0,0 0 0,0 1 0,-5-5 0,-15-27 0,-38-106 0,6-22 0,-55-106 0,98 234 0,1 0 0,2-1 0,-7-59 0,9 48 0,-16-56 0,-2-26 0,-1-4 0,17 92 0,2-1 0,1 0 0,3 0 0,3-76 0,0 68 0,13-99 0,-13-328 0,-1 468 0,0 0 0,-1 0 0,0 0 0,0 1 0,-6-14 0,5 16 0,1 1 0,0-1 0,0 0 0,0 0 0,1 0 0,0 0 0,1 0 0,-1 0 0,1 0 0,0 0 0,2-10 0,0-15 0,1-6 0,0 26 0,0 0 0,-1-1 0,0 1 0,-1-1 0,-1 1 0,-1-20 0,1-12 0,2 43 0,-1-1 0,1 1 0,0 0 0,-1 0 0,1 0 0,0 0 0,0 0 0,0 0 0,0 0 0,0 1 0,3-2 0,69-35 0,-48 24 0,-23 11 0,0 0 0,-1 0 0,2 0 0,-1 1 0,0-1 0,0 1 0,0 0 0,4-1 0,24-7 0,0-2 0,55-26 0,-79 33 0,0 1 0,0 0 0,0 1 0,12-3 0,-16 4 0,0 0 0,0 1 0,0-1 0,0 1 0,0 0 0,0 0 0,0 0 0,0 0 0,0 1 0,0-1 0,0 1 0,5 1 0,-8-1 0,0-1 0,1 0 0,-1 0 0,0 1 0,1-1 0,-1 0 0,0 0 0,0 0 0,1 0 0,-1 1 0,0-1 0,1 0 0,-1 0 0,1 0 0,-1 0 0,0 0 0,1 0 0,-1 0 0,0 0 0,1 0 0,-1 0 0,0 0 0,1 0 0,-1 0 0,0 0 0,1 0 0,-1 0 0,0-1 0,1 1 0,-1 0 0,0 0 0,1 0 0,-1 0 0,0-1 0,0 1 0,1 0 0,-1 0 0,0-1 0,0 1 0,1 0 0,-1 0 0,0-1 0,1 0 0,21-17 0,-21 17 0,1 0 0,0-1 0,0 1 0,-1 0 0,1 0 0,0 0 0,0 1 0,0-1 0,0 0 0,0 1 0,0-1 0,0 1 0,0 0 0,1 0 0,2-1 0,24-2 0,-19 0 0,-2 0 0,0 1 0,0 0 0,0 1 0,14-1 0,-13 2 0,0-1 0,0 0 0,0 0 0,0-1 0,0 0 0,13-4 0,-11 4 0,1 0 0,0 1 0,-1 1 0,24 2 0,-2-1 0,220-1 0,-131-7 0,-52 1 0,247-15 0,109-30 0,-299 28 0,-10 7 0,-55 6 0,-48 8 0,30-4 0,65-1 0,-12 0 0,26-2 0,-53 2 0,67-7 0,17-7 0,-132 15 0,-16 4 0,0 1 0,0-1 0,0 1 0,1 0 0,-1 1 0,11 0 0,46-8 0,-31 7 0,45-8 0,-46 4 0,45-1 0,-57 5 0,1-1 0,0-1 0,30-9 0,33-4 0,32 1 0,95-8 0,5 1 0,-130 13 0,48-2 0,-34 4 0,43 0 0,10 0 0,-140 8 0,24 13 0,-21-7 0,12 6 0,-22-10 0,-1-1 0,1 0 0,-1 0 0,1 0 0,0 0 0,5 1 0,44 15 0,-8-1 0,-42-15 0,0 0 0,0 0 0,0 0 0,0 1 0,0 0 0,0-1 0,-1 1 0,1 0 0,-1 1 0,4 3 0,30 42 0,-31-40 0,26 32 0,12 19 0,-41-56 0,0 0 0,0 0 0,0 0 0,0-1 0,0 1 0,1-1 0,0 0 0,5 4 0,22 21 0,0 0 0,-25-24 0,0 1 0,0 0 0,0 1 0,-1-1 0,1 1 0,-1 0 0,-1 0 0,5 8 0,-5-5 0,4 6 0,20 4 0,-15-13 0,0-5 0,-10-2 1,-11-1-173,-15-3-3235,23 5 3236,-1 0 0,0 0 0,1 0 0,-1 0 1,0 0-1,0 0 0,1 0 0,-1 0 0,0-1 1,1 1-1,-1 0 0,1 0 0,-1 0 0,0-1 0,1 1 1,-1 0-1,1-1 0,-1 1 0,1-1 0,-1 1 1,1-1-1,-1 1 0,1-1 0,-1 1 0,0-1 1,16-6-5717,43 1-2253,67 6 713,-51 0 4921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2:5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2320 720,'0'0'1889,"-15"-8"4858,12 5-5415,2 2-1196,1 1 1,0 0-1,0 0 1,0 0-1,0 0 0,-1 0 1,1 0-1,0 0 1,0 0-1,0 0 1,-1 0-1,1 0 0,0 0 1,0 0-1,0 0 1,-1 0-1,1 0 0,0 0 1,0 0-1,0 0 1,-3 2 1909,3-2-1910,0 0 0,0 0 1,0 0-1,0 0 1,0 1-1,0-1 1,0 0-1,0 0 0,0 0 1,-1 0-1,1 1 1,-21 1 4744,71 9-2528,-33-8-1289,1 1 0,32 12 0,26 13 1781,38 21-585,-95-39-2260,-2 1 0,0 1 0,-1 0 0,0 1 0,26 30 0,67 101 0,-55-69 0,-27-34 0,43 84 0,-3-2 0,-3-30 0,-30-46 0,35 67 0,20 33 0,2 10 0,-43-59 0,-42-86 0,1 0 0,0-1 0,10 13 0,10 19 0,-21-31 0,1 0 0,7 26 0,11 25 0,-22-55 0,0 0 0,-2 0 0,1 1 0,-1-1 0,0 0 0,-1 14 0,2-15 0,5-3 0,-4-8 0,-4-8 0,-5 3 0,-1 0 0,1 0 0,-1 1 0,0 0 0,-13-10 0,9 8 0,1 0 0,-16-18 0,15 13 0,-14-17 0,1-1 0,-30-53 0,14 16 0,23 41 0,-14-32 0,-15-40 0,-50-121 0,73 166 0,12 30 0,1 0 0,-7-27 0,7 12 0,-67-227 0,60 208 0,-17-104 0,20 87 0,-47-187 0,53 228 0,2 0 0,-4-63 0,4 23 0,0 18 0,1 4 0,-20-93 0,19 120 0,2-2 0,-2-29 0,-1-4 0,-1-13 0,1-108 0,9 137 0,15-76 0,-8 66 0,1 8 0,-6 36 0,-2-1 0,1 0 0,-1 0 0,0-17 0,-2-1 0,1 0 0,1-1 0,10-39 0,-9 55 0,0 0 0,-1 0 0,-1-1 0,0-17 0,0 28 0,0 1 0,0-1 0,0 0 0,0 1 0,1-1 0,0 1 0,0 0 0,0-1 0,1 1 0,-1 0 0,1 0 0,0 0 0,0 1 0,0-1 0,5-3 0,-5 5 0,0 0 0,0-1 0,0 1 0,0-1 0,-1 1 0,1-1 0,3-5 0,-4 5 0,0 0 0,0 0 0,1 0 0,-1 1 0,1-1 0,0 1 0,5-4 0,0 1 0,9-5 0,1 1 0,30-11 0,56-15 0,146-27 0,-178 54 0,-55 6 0,0 1 0,23 0 0,17-2 0,118-4 0,-76 2 0,-52 4 0,50-8 0,115-16 0,-109 14 0,1037-117 0,-855 105 0,-23 3 0,369-37 0,-327 36 0,119 12 0,-261 11 0,393-24 0,-334 2 0,166-11 0,-302 25 0,46-1 0,443 20 0,-164-10 0,-216-5 0,209-12 0,-97-6 0,-196 15 0,72-4 0,-113 7 0,-46 2 0,0-1 0,24-3 0,-34 2 0,0 1 0,0 0 0,17 2 0,-20 0 0,0-1 0,0 0 0,0-1 0,0 0 0,13-3 0,-14 3 0,-1-1 0,1 1 0,0 0 0,-1 1 0,1 0 0,11 2 0,35 0 0,46 5 0,-50 2 0,-30-7 0,-15-2 0,0 0 0,0 1 0,0 0 0,0 0 0,0 0 0,0 1 0,7 3 0,-1 1 0,2 0 0,23 7 0,-23-9 0,-1 0 0,23 13 0,26 13 0,-46-23 0,0 1 0,0 0 0,0 1 0,-1 1 0,20 16 0,-19-9 0,-11-11 0,1-1 0,0 1 0,0-1 0,9 6 0,-9-8 0,-5-3 0,0 1 0,0-1 0,0 1 0,0-1 0,0 1 0,0 0 0,0 0 0,0-1 0,0 1 0,0 0 0,0 0 0,-1 0 0,1 0 0,0 0 0,0 0 0,-1 0 0,1 0 0,-1 0 0,1 0 0,-1 0 0,1 0 0,-1 1 0,0-1 0,0 0 0,1 0 0,-1 0 0,0 1 0,0-1 0,0 0 0,0 0 0,-1 1 0,1 1 0,0 1 0,1-1 0,-1 1 0,1-1 0,0 1 0,0-1 0,0 1 0,1-1 0,-1 1 0,3 2 0,-2-3 0,0 1 0,0-1 0,-1 1 0,0-1 0,1 1 0,-1 0 0,-1-1 0,1 1 0,0 4 0,0-4 0,0-1 0,0 1 0,0-1 0,0 1 0,0-1 0,1 1 0,0-1 0,0 0 0,0 0 0,0 0 0,5 5 0,10 19 0,17 21 0,-5-11 0,-18-30 0,3 5 0,-15-4 0,1-7 0,0-1 0,0 0 0,0 0 0,0 0 0,-1 0 0,1 0 0,0 1 0,0-1 0,0 0 0,0 0 0,0 0 0,0 1 0,0-1 0,0 0 0,0 0 0,0 0 0,0 1 0,0-1 0,0 0 0,0 0 0,0 0 0,0 0 0,0 1 0,0-1 0,0 0 0,0 0 0,0 0 0,0 1 0,1-1 0,-1 0 0,0 0 0,0 0 0,0 0 0,0 0 0,0 1 0,0-1 0,1 0 0,-1 0 0,0 0 0,0 0 0,0 0 0,0 0 0,1 1 0,7-1 0,-6-6 0,-2-2 0,0 4-99,1 0 0,-1 0 1,0-1-1,1 1 0,0 0 0,2-7 1,0 0-1491,-4 1-1722,0 9 3080,1 0-1,0 1 0,0-1 1,0 0-1,0 0 0,0 0 0,0 0 1,0 1-1,0-1 0,0 0 0,0 0 1,1 0-1,-1 1 0,0-1 1,0 0-1,1 0 0,-1 1 0,1-1 1,-1 0-1,1 0 0,-1 1 1,1-1-1,-1 1 0,1-1 0,-1 0 1,2 0-1,25-25-6033,-22 21 5257,1 0 1,-1 0-1,1 0 1,-1-1-1,-1 0 0,1 0 1,-1 0-1,0 0 0,-1-1 1,1 1-1,3-12 1,-5-10-1197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1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47 200,'0'-1'168,"0"1"1,0-1-1,0 1 1,0-1-1,0 1 1,0-1-1,0 1 1,0-1-1,0 1 1,0-1-1,0 0 1,0 1-1,-1-1 1,1 1-1,0-1 1,0 1-1,-1-1 1,1 1-1,0 0 1,0-1-1,-1 1 1,1-1-1,0 1 1,-1 0-1,1-1 0,-1 1 1,1 0-1,-1-1 1,1 1-1,-1 0 1,1-1-1,0 1 1,-1 0-1,0 0 1,1 0-1,-1 0 1,1-1-1,-1 1 1,1 0-1,-1 0 1,1 0-1,-1 0 1,1 0-1,-1 0 1,1 0-1,-1 1 1,1-1-1,-1 0 0,0 0 1,-6 1 175,56-1 1795,-50 1-1679,-6 5 295,7-6-742,0 0 0,-1 0 0,1 0 0,0 0 0,0 0 0,0 0 0,0 0 0,-1 0 0,1 0 0,0 0 0,0 0 0,0 0 0,0 0 0,-1 0 0,1 0 0,0 0 0,0 0 0,0 0 0,0 0 0,-1-1 0,1 1 0,0 0 0,0 0 0,0 0 0,0 0 0,0 0 0,0 0 0,-1 0 0,1-1 0,0 1 0,0 0 0,0 0 0,0 0 0,0 0 0,0-1 0,0 1 0,0 0 0,0 0 0,0 0 0,0 0 0,0-1 0,0 1 0,0 0 0,0 0 0,0 0 0,0 0 0,0-1 0,0 1 0,0 0 0,0 0 0,0 0 0,0 0 0,0-1 0,0 1 0,0 0 0,0 0 0,0-1 414,-2-12 1862,-3 11-1856,0 0-1,-1 0 1,1 1-1,-1 0 0,1 0 1,-1 1-1,1 0 1,-1 0-1,-5 0 0,10 0-388,1 0-24,0 0 0,0 0 0,1 0 0,-1 0 0,0 0 0,0-1-1,0 1 1,0 0 0,0 0 0,0 0 0,1 0 0,-1 0 0,0-1 0,0 1 0,0 0-1,0 0 1,0 0 0,0 0 0,0-1 0,0 1 0,0 0 0,0 0 0,0 0 0,0-1-1,0 1 1,0 0 0,0 0 0,0 0 0,0-1 0,0 1 0,0 0 0,0 0 0,0 0 0,0 0-1,0-1 1,0 1 0,-1 0 0,1 0 0,0 0 0,0 0 0,0 0 0,0-1 0,0 1-1,0 0 1,-1 0 0,1 0 0,0 0 0,0 0 0,0 0 0,0 0 0,-1 0 0,1-1-1,-3-2 387,7 7 284,3-1-481,-3 0 1814,-17-2-522,5-2-1246,10-2 746,19 1 63,2 7-842,-18-4-156,0 0 0,1 1 0,-1-1-1,0 1 1,0 0 0,6 3 0,-2 0 45,0 0 1,-1 0 0,0 1 0,0 0 0,0 0 0,-1 1-1,0 0 1,0 0 0,-1 1 0,0 0 0,0 0 0,-1 0 0,0 1-1,0 0 1,-1 0 0,0 0 0,-1 0 0,5 18 0,2 59 431,-4 0 1,-6 131-1,-2-86-564,15-39 21,-13-27 0,0-64 0,1 0 0,0 0 0,-1 0 0,1 0 0,-1-1 0,1 1 0,0 0 0,0 0 0,-1-1 0,1 1 0,0 0 0,0-1 0,0 1 0,0-1 0,0 1 0,-1-1 0,1 0 0,0 1 0,2-1 0,16 10 0,-17-5-69,-2-4-305,-27-8-3251,25 6 3320,1 1 1,-1 0-1,1-1 1,-1 1 0,1-1-1,0 0 1,-1 1-1,1-1 1,0 0 0,0 0-1,0 0 1,0 0-1,-1 0 1,1 0 0,0 0-1,0 0 1,1 0-1,-1 0 1,0-1 0,0 1-1,1 0 1,-1-1-1,0 1 1,1 0 0,-1-2-1,-1-3-645,1 1 0,-1 0 0,1-1 0,0 1 0,0-1 0,1-5 0,-7-16-3691,7 25 4458,-1 1 1,1 0-1,-1 0 1,1 0 0,-1 0-1,1-1 1,0 1-1,-1 0 1,1-1-1,0 1 1,0 0-1,0 0 1,0-1 0,0 1-1,0 0 1,0-1-1,1 1 1,-1 0-1,0 0 1,1-1-1,-1 1 1,1 0 0,0 0-1,-1 0 1,1 0-1,0 0 1,-1 0-1,1 0 1,0 0-1,2-2 1,11-11-1766,10 0 347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1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1188,'15'5'2126,"-14"-5"-1857,1 1 0,-1-1 0,1 0-1,-1 1 1,1-1 0,-1 1 0,0 0 0,1-1 0,-1 1 0,0 0 0,0 0 0,1 0 0,-1 0-1,1 1 1,1 3 520,-1 0 0,0 1 0,0 0 0,0-1 0,-1 1 0,1 0 0,-1 0 0,0 8 0,-1 57 2705,-1-30-1894,0-29-1173,0 1 0,-1-1 0,-7 23 0,6-23-202,0 1 1,0 0 0,-1 24 0,4-37-223,1 9 23,0 0 0,-1 0-1,0 0 1,-1-1-1,0 1 1,-1 0 0,1 0-1,-2-1 1,1 0 0,-1 1-1,0-1 1,-6 9-1,6 1-531,3-18 459,0 1 0,1-1 0,-1 0 0,0 1-1,0-1 1,0 1 0,0-1 0,0 0 0,0 1-1,0-1 1,0 1 0,0-1 0,0 0 0,0 1-1,0-1 1,-1 0 0,1 1 0,0-1 0,0 1-1,0-1 1,0 0 0,-1 1 0,1-1 0,0 0-1,0 0 1,-1 1 0,1-1 0,0 0 0,-1 1-1,1-1 1,0 0 0,-1 0 0,1 0 0,0 1 0,-1-1-1,1 0 1,0 0 0,-1 0 0,1 0 0,-1 0-1,1 0 1,0 0 0,-1 0 0,1 0 0,-1 0-1,1 0 1,0 0 0,-1 0 0,1 0 0,-1 0-1,0 0 1,-9 0-870,4 0-4,0 0 0,0 0-1,0 0 1,0-1 0,0 0-1,0 0 1,-7-3 0,-12-1-1520,21 5 1883,0-1 0,0 0 0,0 1 0,1-1-1,-1 0 1,0-1 0,-5-2 0,0-3-1418,18 0 260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47 200,'12'8'9707,"-12"-7"-9604,0 0 1,-1-1 0,1 1-1,-1-1 1,1 1-1,-1-1 1,1 1-1,-1-1 1,1 0 0,-1 1-1,1-1 1,-1 0-1,0 1 1,1-1-1,-1 0 1,1 0-1,-1 0 1,0 1 0,1-1-1,-1 0 1,0 0-1,1 0 1,-1 0-1,0 0 1,1 0 0,-1 0-1,0 0 1,1-1-1,-1 1 1,-1 0-1,-2-1 285,1 3 987,-11 4 184,5-10 902,20 0 408,57-5-1559,-34 3-948,13-2-43,-26 3-187,0 2 1,29-1-1,117-9 267,-146 10-362,132-3 617,-139 6-561,34-1 355,-43 2-410,-3 0 34,1 0 0,-1-1 0,0 1 0,1-1-1,-1 0 1,1 0 0,-1 0 0,1 0 0,-1 0 0,1 0 0,3-1-1,-4 0-22,-1 0 0,0 1-1,1-1 1,-1 1 0,0-1-1,1 1 1,-1 0-1,1-1 1,-1 1 0,1 0-1,-1 0 1,1 0 0,-1 0-1,0 0 1,1 0 0,-1 1-1,1-1 1,-1 0-1,1 1 1,-1-1 0,0 1-1,1 0 1,-1-1 0,0 1-1,0 0 1,1 0-1,-1-1 1,0 1 0,0 0-1,0 0 1,0 1 0,1 0-1,2 3 184,0 0-1,-1 1 1,0-1-1,6 13 0,-9-18-209,2 7 137,1 0 0,-2 0 0,1 0-1,-1 0 1,0 1 0,0-1 0,-1 0 0,0 9 0,12 61 703,-12-37-535,2 1 1,7 42 0,-6-52-322,-1 1 1,-3 56-1,-1-27-5,2-15-1,1 3 0,-2-1 0,-10 60 0,9-87 0,0 0 0,3 34 0,0-39 0,-1 0 0,-1 1 0,0-1 0,-1 0 0,-4 20 0,3-23 0,2 1 0,-1-1 0,2 1 0,0-1 0,2 17 0,0 8 0,-2-37 0,0-1 0,0 0 0,0 0 0,0 1 0,0-1 0,0 0 0,0 1 0,0-1 0,0 0 0,0 1 0,0-1 0,0 0 0,0 1 0,0-1 0,0 0 0,0 1 0,0-1 0,0 0 0,0 1 0,-1-1 0,1 0 0,0 1 0,0-1 0,0 0 0,-1 0 0,1 1 0,0-1 0,0 0 0,-1 0 0,1 0 0,0 1 0,0-1 0,-1 0 0,1 0 0,0 0 0,0 0 0,-1 1 0,1-1 0,0 0 0,-1 0 0,1 0 0,-1 0 0,1 0 0,0 0 0,-1 0 0,1 0 0,0 0 0,-1 0 0,1 0 0,0 1 0,-1-1 0,1 0 0,0 0 0,0 0 0,-1 0 0,1 1 0,0-1 0,0 0 0,-1 0 0,1 1 0,0-1 0,0 0 0,-1 0 0,1 1 0,0-1 0,0 0 0,0 0 0,0 1 0,0-1 0,-1 0 0,1 1 0,0-1 0,0 0 0,0 1 0,0-1 0,0 0 0,0 1 0,0-1 0,0 0 0,0 1 0,0-1 0,0 0 0,1 1 0,-1-1 0,0 1 0,-2 6 0,-9-1 0,-10 0-731,0-1 0,-35 4 0,47-9-617,1 0 1,0 0-1,-1 0 0,1-1 0,-16-4 0,16 1-88,1-1 1,0 1-1,1-1 1,-1 0-1,1-1 1,-7-7-1,5 5-131,6 6 1175,0 0 0,-1-1 0,1 1 0,0-1 0,0 1 0,1-1 0,-1 0-1,1 1 1,-1-1 0,1 0 0,0 0 0,0 0 0,0 0 0,0 0 0,1-1 0,-1 1 0,1 0 0,0 0 0,-1 0 0,2-5 0,10-12-1578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8 176,'26'-4'2703,"-14"2"586,0 1 6915,-1 15-9260,-7-8-799,0 0 1,0 1 0,-1-1 0,0 1-1,0 0 1,0 0 0,-1 0-1,0 0 1,2 14 0,4 15 324,22 110 1017,-9-32-558,-2 13 22,-15-90-715,1 29 349,-6 91 0,-1-61-388,2 15-148,0-111-48,0 0 0,0 1 0,0-1-1,0 1 1,0-1 0,0 1 0,0-1 0,0 1-1,0-1 1,-1 1 0,1-1 0,0 1 0,0-1-1,-1 0 1,1 1 0,0-1 0,0 1-1,-1-1 1,1 0 0,0 1 0,-1-1 0,1 0-1,0 1 1,-1-1 0,1 0 0,-1 1 0,0-1-16,1 0 1,-1 0 0,1 1 0,0-1-1,-1 0 1,1 0 0,0 1-1,-1-1 1,1 0 0,0 1 0,-1-1-1,1 0 1,0 1 0,0-1-1,-1 0 1,1 1 0,0-1 0,0 1-1,0-1 1,0 1 0,0-1 0,0 0-1,-1 1 1,1-1 0,0 1-1,0 0 1,1-1-37,-1 0 0,0 0 0,0 1 0,1-1 0,-1 0 0,0 0 0,0 0 0,1 0 0,-1 0 0,0 0 0,0 0 0,1 0 1,-1 0-1,0 0 0,0 0 0,1 0 0,-1 0 0,0 0 0,1 0 0,-1 0 0,0 0 0,0 0 0,1 0 0,-1 0 0,0 0 0,0 0 0,1 0 0,-1 0 0,0-1 0,0 1 0,1 0 0,-1 0 0,0 0 0,0 0 0,0-1 0,1 1 0,-1 0 0,0-1 0,1-5-1632,-14-2 450,7 6 452,-1-1-1,1-1 1,0 1 0,0-1 0,0 0 0,0-1-1,1 1 1,0-1 0,0 0 0,0 0 0,0-1 0,-6-9-1,1-2-1030,1 0 0,1-1-1,-10-28 1,5 10 283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1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1 100 848,'17'-5'1805,"1"0"-1,27-12 1,-31 11-590,0 1 0,0 0 1,1 0-1,25-3 0,163-20 3225,-130 20-3942,-27 7-460,-28 1-275,-16 0 26,-6 0-515,-6 2 382,-21 2-797,30-3 1036,1-1 0,-1 0-1,1 0 1,-1 0 0,0 1 0,1-1 0,-1 0 0,0 0-1,1 0 1,-1 0 0,0 0 0,1 0 0,-1-1 0,0 1-1,1 0 1,-1 0 0,0 0 0,1-1 0,-1 1 0,1 0-1,-1-1 1,0 1 0,1 0 0,-1-1 0,1 1 0,-1-1-1,1 1 1,-1-2 0,0 2-61,1-1 0,0 1 0,-1-1 0,1 1 0,-1-1 1,1 1-1,-1-1 0,1 1 0,-1-1 0,1 1 0,-1 0 0,1-1 0,-1 1 0,1 0 0,-1 0 0,0-1 0,1 1 1,-1 0-1,1 0 0,-1 0 0,0-1 0,1 1 0,-1 0 0,0 0 0,1 0 0,-2 1 0,-18-2-2568,20 1 2215,-2 0-1305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1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65 1260,'0'0'8940,"-9"0"-7462,4 0 1981,-1 0-1621,8 0-861,31-8 458,-26 6-1253,-1 0-1,1 0 1,-1 1 0,1 0 0,0 0-1,0 1 1,0 0 0,-1 0-1,14 2 1,-10-1 91,1-1 1,-1 0-1,14-1 0,156-25 2750,-52 18-2292,-3 1-502,-26-1 241,-97 8-376,1 0-37,-1 0 1,1 1-1,-1-1 1,1 1-1,-1 0 1,1-1-1,-1 1 1,0 0-1,4 2 1,-5-1-9,1 0 1,-1-1 0,0 1 0,1 0 0,-1 0 0,0 0 0,0 0 0,0 0 0,-1 0 0,1 0 0,0 1 0,-1-1 0,0 0 0,1 0 0,-1 0 0,0 1 0,0-1 0,0 0 0,0 0 0,-1 1 0,0 3 0,0-1 30,0 1 0,0 0 0,0 0 0,-1 0 0,0-1 0,0 1 0,0-1-1,-4 7 1,-2-3-10,6-7-43,1 0 1,-1 0-1,0 1 0,0-1 0,1 1 0,-1-1 1,1 1-1,-2 5 0,-4 7 158,0 1 0,-20 27 1,7-12 82,-43 48 437,59-74-659,1 0 1,-1 0-1,0-1 1,-1 1-1,-7 5 1,7-5 13,0-1 0,1 1 1,-1 0-1,1 0 0,-7 9 1,8-8-14,0 0-9,0-1 0,0 0 0,-1 0 0,1 0 0,-1 0 0,-7 6 1,12-11-38,-1-1 0,0 1 0,1 0 0,-1 0 0,1 0 0,-1-1 0,0 1 0,1 0 1,-1 0-1,1 0 0,-1 0 0,0 0 0,1 0 0,-1 0 0,1 0 0,-1 0 0,0 0 0,1 0 1,-1 0-1,1 0 0,-1 0 0,0 0 0,1 0 0,-1 0 0,1 1 0,-1-1 0,0 0 0,1 0 1,-1 0-1,0 1 0,1-1 0,-1 0 0,0 1 0,1-1 0,-1 0 0,0 0 0,0 1 0,1-1 1,-1 1-1,0-1 0,0 0 0,0 1 0,1-1 0,-1 0 0,0 1 0,0-1 0,0 1 0,0-1 1,0 0-1,0 1 0,0-1 0,0 1 0,0-1 0,0 1 0,0-1 0,0 0 0,0 1 0,0-1 1,-1 1-1,1-1 0,0 0 0,0 1 0,0-1 0,0 0 0,-1 1 0,1-1 0,0 0 1,-1 1-1,8-5-12,-1 1 8,-1-1 0,1 1 0,0 1-1,0-1 1,0 1 0,0 0 0,7-1 0,18-2 12,-10 1-12,1 1 0,0 1 0,0 1 1,44 3-1,-61-1 6,1 0-1,-1 0 1,1 1 0,-1-1 0,1 1 0,-1 1-1,0-1 1,0 1 0,0 0 0,0 0-1,0 0 1,-1 0 0,1 1 0,-1 0 0,0 0-1,0 0 1,-1 1 0,1-1 0,-1 1-1,0 0 1,0 0 0,0 0 0,-1 0 0,3 8-1,10 17 32,-11-25-17,-1 0 0,-1 0 0,1 0 0,-1 0 0,4 11 0,-6-14-7,0 0 0,1 0 0,-1 0 0,0 1 0,0-1 0,-1 0 0,1 0 0,0 0 0,-1 0 0,1 0 0,-1 0 0,0 0 0,0 0 0,1 0 0,-1 0 0,0 0 0,-1 0 0,1 0 0,0-1 0,-3 4 0,-30 41 205,24-31-191,-1 0-1,-13 14 1,21-25-25,-1 0 1,0-1-1,1 0 1,-1 0 0,0 0-1,-1-1 1,1 1 0,0-1-1,-1 0 1,1 0 0,-1 0-1,-6 1 1,-21 3 0,11-1 0,1-1 0,-30 1 0,-70 3-1521,61-3-172,-109-3-5581,61-9-1008,98 7 6950,1-1-1,-1 2 0,0-1 1,-12 3-1,-14 0-2630,21-3 1556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1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36 244 308,'10'0'6289,"-45"2"3124,24 2-7939,23-8-751,1 1 0,-1 0 1,1 1-1,-1 0 1,1 1-1,0 1 0,22 1 1,-10-1 235,11 2 747,39 6-1,-30-2-573,114 4 722,-12-1-711,-30-5-646,210-18 0,-156 3-494,51-12-3,-125 11 0,18-3 0,71-7 0,3 3 0,-31 3 0,131-6 0,-219 13 0,-45 4 0,45-1 0,234-8 0,190 7 0,-482 5 0,-10 2 0,9-2 0,-10 4 0,13 0 0,39-5 0,57-11 0,-72 8 0,73-13 0,-83 18 0,-27 1 0,-1 0 0,1 1 0,0-1 0,0 0 0,-1 0 0,1 0 0,0 0 0,0 0 0,-1 0 0,1 0 0,0 0 0,0 0 0,-1 0 0,1 0 0,0 0 0,0-1 0,-1 1 0,1 0 0,0-1 0,-1 1 0,1 0 0,0-1 0,-1 1 0,2-2 0,-2 2 0,1-1 0,0 1 0,-1-1 0,1 1 0,0 0 0,-1-1 0,1 1 0,0 0 0,-1-1 0,1 1 0,0 0 0,0 0 0,-1 0 0,1 0 0,0-1 0,0 1 0,-1 0 0,1 0 0,0 1 0,0-1 0,-1 0 0,1 0 0,0 0 0,1 1 0,11-2 0,1-3 0,1 0 0,0 2 0,23-2 0,8-1 0,3-3 0,-36 6 0,-140 18 0,-8 6-4273,98-14-2291,-53 19 0,80-23 4395,0 1-1,0 0 0,0 1 1,-16 12-1,12-8 536,-12 6-698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2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74 832,'1'-1'385,"0"1"0,0-1 0,0 0 0,0 0 0,0 0 0,0 0 0,0 0 0,0 0 0,-1 0 0,1 0-1,0 0 1,-1 0 0,1-1 0,-1 1 0,0 0 0,1 0 0,-1-1 0,0 1 0,1-2 0,-1-29 9813,-1 17-8200,1 12 961,0 13-195,0-9-2652,-1 0 0,1 0 0,-1 0 0,1 0 0,-1 0 0,1 0 0,-1 0 0,0 0 0,1 0 0,-1-1 0,0 1 0,0 0 1,0 0-1,0-1 0,1 1 0,-1-1 0,0 1 0,0-1 0,-2 2 0,1-2 3,1 1 0,0-1 0,-1 1 0,1 0 0,0-1 0,0 1 0,0 0 1,0 0-1,-1 0 0,1 0 0,0 0 0,1 0 0,-1 1 0,0-1 0,0 0 0,0 0 0,1 1 0,-1-1 0,1 0 0,-1 1 0,1-1 0,-1 2 1,1-1-33,-1 1 1,1-1 0,-1 1-1,0-1 1,1 0 0,-1 0-1,0 1 1,0-1 0,-1 0-1,1 0 1,0 0 0,-1 0-1,1 0 1,-1 0 0,0 0-1,1-1 1,-4 3 0,-42 28-249,26-19 253,-27 17-88,28-18 0,0 0 0,-31 27 0,6-2 0,-51 32 0,-38 30 0,70-42 0,-102 93 0,128-116 0,29-28 0,0 1 0,1 0 0,1 1 0,-1 0 0,1 0 0,-10 16 0,-4 4 0,18-21 0,6-1 0,7-4 0,-9-2-19,0 1 0,-1-1 0,1 1 0,0-1 0,0 0 0,0 0 0,0 1 0,-1-1 0,1 0 0,0 0 0,0 0 0,0 0 0,0 0 0,0 0 0,-1 0 0,1 0 0,0 0 0,0-1 0,0 1 0,0 0 0,-1 0 0,1-1 0,0 1 0,0-1 0,-1 1 0,1-1 0,0 1 0,0-1 0,-1 1 0,1-1 0,0 0 0,0-1-341,-1 0 0,1 0 0,-1 0 0,0 0 0,0 0 1,0 0-1,0 0 0,0 0 0,0 0 0,-1-2 0,2-19-3692,11 1-1244,2 0 1,0 1 0,32-35 0,-33 42 3276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42 276,'3'-2'1832,"1"-4"-1093,-4 5-406,1 0 1,0 0-1,-1 0 1,1 0-1,0 0 1,0 0-1,0 0 1,0 1-1,0-1 1,0 0-1,0 0 1,0 1-1,0-1 1,0 1-1,0-1 1,1 1-1,-1-1 1,0 1-1,2-1 1,8 0 1008,6-2 2847,-17 3-4151,0 0 0,0-1 0,1 1 0,-1 0 0,0 0 0,0 0 0,0 0 0,0 0 0,0 0 0,0 0 0,1 0 0,-1-1 0,0 1 0,0 0 0,0 0 0,0 0 0,0 0 0,0-1 0,0 1 0,0 0 0,0 0 0,0 0 0,0 0 0,0 0 0,0-1 0,0 1 0,0 0 0,0 0 0,0 0 0,0 0 0,0-1 0,0 1 0,0 0 0,0 0 0,0 0 0,0 0 0,0-1 0,0 1 0,0 0 0,0 0 0,-1 0 0,1 0 0,0 0 0,0-1 0,0 1 0,0 0 0,0 0 0,0 0 0,-1 0 0,1 0 0,0 0 0,0 0 0,0 0 0,0 0 0,0 0 0,-1 0 0,1 0 0,0-1 0,0 1 0,0 0 0,0 0 0,-1 0 0,1 0 0,0 0 0,0 0 0,0 0 0,-1 1 0,1-1 50,0 0 1,0-1-1,0 1 1,0 0 0,-1 0-1,1 0 1,0 0-1,0 0 1,0 0 0,0 0-1,0 0 1,0 0-1,-1-1 1,1 1 0,0 0-1,0 0 1,0 0-1,0 0 1,0 0 0,0-1-1,0 1 1,0 0-1,0 0 1,0 0-1,0 0 1,0 0 0,0-1-1,0 1 1,0 0-1,0 0 1,0 0 0,0 0-1,0-1 1,0 1-1,0 0 1,0 0 0,0 0-1,0 0 1,0 0-1,0-1 1,0 1 0,0 0-1,0 0 1,0 0-1,0 0 1,1 0 0,-1 0-1,0-1 1,0 1-1,0 0 1,0 0 0,0 0-1,0 0 1,1 0-1,-1 0 1,0 0 0,0 0-1,0 0 1,13-1 3014,61 35 929,-52-25-3146,0 1 1,37 22-1,-14-6-764,-32-19-123,1 0-1,-2 1 0,1 1 1,15 13-1,-9-5 2,1-1 0,27 17 0,-27-21 0,-2 1 0,0 1 0,30 30 0,-34-29 0,2-1 0,16 13 0,20 18 0,14 9 0,-18-17 0,-13-9 0,-20-17 0,0 1 0,21 23 0,-31-31 0,-1 0 0,1 0 0,0-1 0,0 1 0,0-1 0,8 4 0,-8-5 0,-1 0 0,0 0 0,0 1 0,0-1 0,0 1 0,3 4 0,-5-6 0,-2 4 0,0 3 0,0-8 0,0 1-1,0-1 1,0 0-1,0 1 1,0-1 0,0 0-1,0 1 1,0-1-1,-1 0 1,1 1-1,0-1 1,0 0 0,0 1-1,-1-1 1,1 0-1,0 0 1,0 1 0,-1-1-1,1 0 1,0 0-1,-1 1 1,1-1 0,0 0-1,-1 0 1,1 0-1,0 0 1,-1 1 0,1-1-1,0 0 1,-1 0-1,1 0 1,0 0-1,-1 0 1,1 0 0,-1 0-1,1 0 1,0 0-1,-1 0 1,1 0 0,0 0-1,-1 0 1,1-1-1,0 1 1,-1 0 0,1 0-1,0 0 1,-1-1-1,0 1-8,-55-16-3910,43 11 1534,0 0 0,0-1 1,0-1-1,-15-10 0,27 16 2017,0 0 1,0 0-1,0 0 1,0 0-1,-1 0 1,2 0-1,-1 0 1,0-1-1,0 1 1,0 0-1,0-1 1,1 1-1,-1 0 1,1-1-1,-1 1 1,1-1-1,-1 1 1,1-1-1,0 1 1,0-1-1,0 1 1,0-1-1,0 1 1,0-1-1,0 1 1,0-1-1,1 1 1,0-3-1,0 1 14,0 0 1,1 0-1,-1 0 1,1 0-1,0 0 0,0 0 1,0 0-1,0 1 0,1-1 1,-1 1-1,4-3 1,30-18-1545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3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173 129 668,'-23'1'5569,"-12"11"-738,7-2-3552,25-12 392,3 2-1622,0-1 0,0 1 0,-1 0 0,1-1 0,0 1 0,0 0 0,0-1 0,0 1 0,0 0 0,-1 0 0,1-1 0,0 1 0,0 0 0,0-1 0,-1 1 0,1 0 0,0 0 0,-1 0 0,1-1 0,0 1 0,0 0 0,-1 0 0,1 0 0,0 0 0,-1 0 0,1-1-1,0 1 1,-1 0 0,1 0 0,0 0 0,-1 0 0,1 0 0,0 0 0,-4 0 2853,4 0-2872,-1-1 0,1 1 0,-1-1 0,1 1 0,-1-1 0,1 1 0,-1-1 0,1 1 0,-1 0 0,1-1 0,-1 1 0,0 0 0,1-1 1,-1 1-1,1 0 0,-1 0 0,0 0 0,1-1 0,-1 1 0,-1 0 0,-4 0 2,8 0 107,13 0 367,-5 0 154,-33 0-30,-23 0 506,46 0-1106,0 1-1,0-1 0,0 0 0,0 0 1,0 1-1,0-1 0,1 0 0,-1 0 1,0 0-1,0 1 0,0-1 0,0 0 1,0 0-1,1 0 0,-1 0 1,0 0-1,0 1 0,0-1 0,1 0 1,-1 0-1,0 0 0,0 0 0,0 0 1,1 0-1,-1 0 0,0 0 0,0 0 1,1 0-1,-1 0 0,0 0 0,0 0 1,1 0-1,-1 0 0,0 0 0,0 0 1,0 0-1,1 0 0,-1 0 0,0 0 1,0 0-1,1 0 0,-1 0 1,0 0-1,0-1 0,0 1 0,1 0 1,-1 0-1,0 0 0,0 0 0,0 0 1,0-1-1,1 1 0,-1 0 0,0 0 1,0 0-1,0-1 0,0 1 0,0 0 1,0-1-1,-8 1 268,7 0-191,8 0-106,-5 0 386,-2 15 145,0-10-299,0-16-286,0 9 194,26 2-86,-20 0-71,-10-1 22,-18-1 40,-1-1-9,20 3-40,9-1-26,-4 1 30,-2 0 1,0 0 0,0 0 1,-1-1-1,1 1 0,0 0 0,0 0 0,0-1 0,0 1 0,0 0 0,1 0 0,-1 0 0,0-1 0,0 1 0,0 0 0,0 0 0,0-1 0,0 1 0,0 0 0,0 0 0,0 0 1,0-1-1,1 1 0,-1 0 0,0 0 0,0 0 0,0 0 0,0-1 0,1 1 0,-1 0 0,0 0 0,0 0 0,0 0 0,1 0 0,-1 0 0,0 0 0,0 0 0,1-1 0,-1 1 0,0 0 1,0 0-1,0 0 0,1 0 0,-1 0 0,11 4 266,-4-1-163,-5-3 118,36-1 534,-38 0-731,1-1-1,-1 1 0,1-1 0,0 1 0,-1 0 0,1-1 0,0 1 0,0 0 0,-1 0 0,1 0 1,0 0-1,0-1 0,1 1 0,-1 1 0,0-1 0,0 0 0,0 0 0,1 0 0,-1 1 0,0-1 1,1 0-1,1 0 0,1-1 1,0 1 1,0-1-1,0 1 0,1 0 1,-1 0-1,8 0 1,-10 0-20,0 1 0,-1-1 0,1 1 0,-1-1 0,1 0 1,0 0-1,-1 0 0,0 0 0,1 0 0,-1 0 1,1 0-1,-1 0 0,0 0 0,1-2 0,5-3 16,26-1 3,-30 7-19,0-1 1,0 1-1,0 0 0,0-1 1,-1 0-1,1 1 0,0-1 1,0 0-1,0-1 0,-1 1 1,1 0-1,0-1 0,3-2 1,-4 2-3,1 0 1,-1 0-1,1 0 1,-1 1-1,1-1 1,0 1-1,0 0 0,0 0 1,-1 0-1,1 0 1,0 0-1,5 0 1,38-3 225,-5-3-148,119-7 601,-115 7-117,-37 5-415,0 0-1,0 1 1,16-1-1,-21 2-122,17-1 140,-19 1-165,-1 0-1,1 0 1,-1 0 0,1 0-1,-1 0 1,1 0 0,-1 0 0,1 0-1,-1 1 1,1-1 0,-1 0-1,1 0 1,-1 0 0,0 0-1,1 1 1,-1-1 0,1 0 0,-1 0-1,1 1 1,-1-1 0,0 0-1,1 1 1,-1-1 0,0 0-1,1 1 1,-1-1 0,0 1-1,1 0 1,3 2 33,0-1 0,1 1 0,-1-1 1,1 0-1,9 2 0,-14-3-29,1 0 1,-1-1-1,0 1 0,1-1 1,-1 1-1,0 0 0,0-1 1,1 1-1,-1 0 0,0-1 1,0 1-1,0 0 0,0-1 1,0 1-1,0 0 0,0-1 1,0 1-1,0 0 0,0-1 1,0 1-1,0 0 0,-1 1 1,1-1-1,0 0 0,-1 0 0,1 0 0,0 0-1,0 0 1,0 0 0,0 0 0,0 0 0,0 0 0,1 0 0,-1 0 0,0 0 0,0 0 0,1 0 0,0 2 0,9 4 25,-9-6-29,0-1 1,-1 0 0,1 1-1,0-1 1,0 1-1,-1 0 1,1-1 0,0 1-1,-1-1 1,1 1-1,0 0 1,-1 0 0,1-1-1,-1 1 1,1 0-1,-1 0 1,1 0 0,-1 0-1,0-1 1,0 1-1,1 0 1,-1 0 0,0 0-1,0 0 1,0 0-1,0 0 1,0 2 0,0 82 398,-13-52-164,13-29-208,-1 0 0,0-1 0,0 1 0,0-1 1,-1 1-1,1-1 0,-1 0 0,-4 7 0,-2 3 83,1 10 76,6-20-168,0 1 0,0-1 1,0 1-1,-1-1 0,1 1 1,-1-1-1,1 0 0,-1 0 0,0 0 1,-1 0-1,-2 4 0,-5 1-9,6-5-11,0 0-1,0 1 0,0-1 0,1 1 1,-1 0-1,1 0 0,0 0 1,-5 9-1,-1 9 0,6-16 0,0 0 0,0 0 0,1 0 0,0 1 0,0-1 0,-1 12 0,1-10 0,0 1 0,-1-1 0,1 1 0,-2-1 0,1 0 0,-1 0 0,-10 14 0,12-18 0,1-3 0,1 0 0,-1 1 0,1-1 0,0 0 0,-1 0 0,1 0 0,0 1 0,0-1 0,-1 0 0,1 0 0,0 1 0,0-1 0,1 0 0,-1 2 0,-1 13 0,-1-12 0,0 1 0,0-1 0,1 1 0,0-1 0,0 1 0,0 0 0,0-1 0,1 1 0,0 0 0,0 8 0,0-8 0,0-3 0,0-1 0,-1 1 0,1 0 0,-1 0 0,1-1 0,-1 1 0,0 0 0,1-1 0,-1 1 0,0 0 0,0-1 0,0 0 0,0 1 0,-1-1 0,1 1 0,0-1 0,0 0 0,-1 0 0,1 0 0,-1 0 0,-2 2 0,-9 7 0,13-10 0,-1 1 0,1-1 0,0 1 0,-1-1 0,1 1 0,0-1 0,-1 1 0,1 0 0,0-1 0,0 1 0,0-1 0,0 1 0,-1 0 0,1-1 0,0 1 0,0 0 0,0-1 0,0 1 0,0-1 0,0 1 0,1 0 0,-1-1 0,0 1 0,0 0 0,0-1 0,1 1 0,-1-1 0,0 1 0,0-1 0,1 1 0,-1-1 0,1 1 0,-1 0 0,3-1 0,1 0 0,12 8 0,12 13 0,-18-20 0,32-3 0,-1-1 0,72-15 0,-30 4 0,4-5 0,-67 12 0,-14 5 0,1 0 0,-1 1 0,0-1 0,0 1 0,1 0 0,-1 1 0,0-1 0,1 1 0,7 1 0,-2-2 0,-12 1 0,0 0 0,-1 0 0,1 0 0,0 0 0,0 0 0,-1-1 0,1 1 0,0 0 0,0 0 0,0 0 0,-1 0 0,1-1 0,0 1 0,0 0 0,0 0 0,0 0 0,-1-1 0,1 1 0,0 0 0,0 0 0,0-1 0,0 1 0,0 0 0,0 0 0,0-1 0,0 1 0,0 0 0,0-1 0,0 1 0,0 0 0,0 0 0,0-1 0,0 1 0,0 0 0,0 0 0,0-1 0,0 1 0,0 0 0,0 0 0,0-1 0,1 1 0,-1 0 0,0 0 0,0-1 0,0 1 0,0 0 0,1 0 0,-1 0 0,0-1 0,0 1 0,0 0 0,1 0 0,-1 0 0,0 0 0,0 0 0,1-1 0,-1 1 0,-50-7-4018,34 5 1436,-7-4-1826,14 1 1836,-1 0 0,0 1 1,-1 0-1,1 1 0,-1 0 1,-14-2-1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2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140 109 1332,'-7'-2'1459,"0"0"-1,0 0 1,0 0 0,0 1-1,0 0 1,-1 1 0,1-1-1,-11 2 1,-30-4 4868,48 3-6159,-1-1 1,1 1 0,-1 0-1,1 0 1,-1 0 0,1-1 0,-1 1-1,1 0 1,-1 0 0,1 0-1,-1 0 1,1 0 0,-1 0 0,1 0-1,-1 0 1,1 0 0,-1 0-1,1 0 1,-1 0 0,1 0 0,-1 0-1,1 1 1,-1-1 0,1 0-1,-1 0 1,1 1 0,-1-1-1,1 0 1,0 1 0,-1-1 0,1 0-1,-1 1 1,1-1 0,0 1-103,0-1 0,1 1 0,-1-1 1,0 0-1,1 1 0,-1-1 0,1 0 1,-1 0-1,1 1 0,-1-1 0,1 0 1,-1 0-1,1 1 0,-1-1 0,1 0 0,-1 0 1,1 0-1,-1 0 0,1 0 0,-1 0 1,1 0-1,-1 0 0,1 0 0,-1 0 1,1 0-1,-1 0 0,1-1 0,-1 1 0,1 0 1,-1 0-1,1 0 0,-1-1 0,1 1 1,18-4 319,0 1 0,0 2 0,31-1 0,16 0 194,223-22 470,-229 17-974,80-21 0,-112 22-73,34-9-37,-62 16 12,1-1 0,-1 0 0,1 0 0,-1 0 1,1 0-1,-1 0 0,1 0 0,-1 0 0,1 0 1,-1 0-1,1 0 0,-1 0 0,1-1 0,-1 1 1,1 0-1,-1 0 0,1 0 0,-1-1 0,0 1 1,1 0-1,-1 0 0,1-1 0,-1 1 0,0 0 1,1-1-1,-1 1 0,0-1 0,1 1 0,-1 0 1,1-2-1,-2 2-65,1 0-1,0 0 1,0-1 0,-1 1-1,1 0 1,0 0 0,0 0-1,-1 0 1,1-1 0,0 1 0,0 0-1,-1 0 1,1 0 0,0 0-1,-1 0 1,1 0 0,0 0-1,-1 0 1,1 0 0,0 0 0,-1 0-1,1 0 1,0 0 0,-1 0-1,1 0 1,0 0 0,-1 0-1,1 0 1,0 0 0,0 0 0,-1 0-1,1 1 1,0-1 0,-1 0-1,1 0 1,0 0 0,0 1-1,-1-1 1,1 0 0,-6 2-860,0 0-1,0 0 1,-1-1-1,1 0 1,0 0 0,0-1-1,-1 0 1,1 0-1,-11-2 1,-33 3-4256,6 4-690,34-5 4830,-1 2 0,0-1 0,-14 5 0,-2 7-841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2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1 156,'-4'1'632,"0"1"0,0 0 1,0 0-1,0 0 0,0 0 0,1 0 0,-1 1 0,1 0 1,0-1-1,0 1 0,0 1 0,0-1 0,-3 5 0,-3 3 2526,9-11-3002,0 1 0,0 0-1,0-1 1,0 1 0,0 0 0,0-1 0,0 1 0,0 0 0,1-1 0,-1 1 0,0-1 0,0 1-1,1 0 1,-1-1 0,0 1 0,1-1 0,-1 1 0,1-1 0,-1 1 0,1-1 0,-1 1 0,1-1-1,-1 0 1,1 1 0,-1-1 0,1 0 0,0 1 0,-1-1 0,1 0 0,-1 0 0,2 1 0,24 11 2957,-7-7-1983,1-1 0,0-1 0,0-1-1,0 0 1,37-3 0,-28 1-470,26 0 409,16 1 124,137-17 0,16-11-1388,-211 26-161,-13 1 305,1 0 0,-1 1 0,1-1 0,-1 0 1,1 0-1,-1 0 0,0 0 0,1 0 0,-1 0 0,1 0 1,-1 0-1,1 0 0,-1 0 0,1 0 0,-1 0 0,1 0 1,-1-1-1,0 1 0,1 0 0,-1 0 0,1 0 0,-1-1 1,0 1-1,1 0 0,-1 0 0,0-1 0,1 1 0,-1 0 1,0-1-1,1 1 0,-1-1 0,0 1 0,0 0 0,1-1 1,-1 1-1,0-1 0,-5-5-3015,4 5 2941,1 1 0,-1 0 0,1 0 0,0 0 0,-1-1 0,1 1 0,0 0 0,-1 0 0,1-1 0,0 1 0,-1 0 0,1-1 0,0 1 0,-1 0 0,1-1 0,0 1 0,0 0 0,0-1 0,-1 1 0,1-1 0,0 1 0,0-1 0,0 1 0,0 0 0,0-2 0,0 2-88,0-1 0,0 0 0,0 1 0,0-1 0,-1 0 0,1 1 0,0-1 0,0 0 0,0 1 0,-1-1 0,1 1 0,0-1 0,0 0 0,-1 1 0,1-1 0,-1 1 0,1-1 1,0 1-1,-1-1 0,1 1 0,-2-2 0,-3-4-3033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2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77 102 888,'0'-6'8214,"-1"7"-8087,1-1-1,0 0 1,0 1-1,0-1 1,0 0-1,0 1 1,-1-1 0,1 0-1,0 0 1,0 1-1,-1-1 1,1 0-1,0 0 1,0 1-1,-1-1 1,1 0-1,0 0 1,-1 0-1,1 1 1,0-1 0,-1 0-1,1 0 1,0 0-1,-1 0 1,1 0-1,0 0 1,-1 0-1,1 0 1,-1 0-1,1 0 1,0 0 0,-1 0-1,1 0 1,0 0-1,-1 0 1,1 0-1,-1 0 1,-22-4 3526,9 1-2363,5 3 126,-9-6 5340,58-2-4642,-38 8-2096,0-1 0,0 1 0,0-1 1,0 1-1,1-1 0,-1 0 0,0 1 0,0-1 0,0 0 1,3-3-1,-3 3-7,1-1 1,-1 1 0,1-1 0,-1 1-1,1 0 1,-1 0 0,1 1 0,0-1-1,-1 0 1,1 1 0,4-1 0,-5 1-11,17 1 101,0-1 0,0-1-1,-1 0 1,1-2 0,0 0 0,33-11 0,34 0 136,41-6-104,-97 17-101,-29 3-33,0 0 1,0 0-1,0 0 1,0 0-1,0 0 1,0 0-1,0 0 1,0 0-1,0 1 1,0-1 0,0 0-1,-1 1 1,1-1-1,0 0 1,0 1-1,0-1 1,0 1-1,-1-1 1,1 1-1,0-1 1,1 2-1,12 7 85,-12-8-77,0 1 2,0 0-1,0 0 1,0 0 0,-1 0-1,1 1 1,-1-1-1,1 0 1,-1 1-1,0-1 1,0 1-1,0 0 1,0-1-1,0 1 1,0 0 0,-1-1-1,1 1 1,-1 0-1,0 0 1,0 0-1,0 3 1,0 19 30,1-11-12,-1 0 1,0 1 0,-1-1-1,0 0 1,-1 0-1,-1 0 1,0 0 0,-1 0-1,-9 20 1,3-17 53,0-1 1,-15 18 0,-4 5 56,-64 75 283,30-36-137,55-68-256,0 0 0,-1-1 0,0 0-1,-1-1 1,0 0 0,0 0 0,-21 11 0,15-10 12,1 1 0,-19 17 1,32-25-35,0 1 0,0-1 0,0 1 0,0-1 1,1 1-1,-1-1 0,1 1 0,0 0 0,-1 0 0,0 4 1,-5 10 0,3 6-8,-17-2 0,21-15 0,11-5 0,54-8 0,121-7 0,-131 14 0,-34 0 0,-9 0-29,-9 0-129,-4 0 125,1 0 1,0 0-1,0-1 0,0 1 0,-1 0 0,1 0 0,0 0 1,0 0-1,0 0 0,-1 0 0,1 0 0,0 0 0,0 0 0,0 0 1,-1 0-1,1 0 0,0 0 0,0 0 0,0 1 0,0-1 1,-1 0-1,1 0 0,0 0 0,0 0 0,0 0 0,-1 0 0,1 0 1,0 0-1,0 1 0,0-1 0,0 0 0,0 0 0,0 0 1,-1 0-1,1 1 0,0-1 0,0 0 0,0 0 0,0 0 0,0 0 1,0 1-1,0-1 0,0 0 0,-1 1-74,1 0 0,-1 0 0,0 0 0,1 0 0,-1 0 0,0-1 0,0 1 0,0 0 0,0-1 0,1 1 1,-1-1-1,0 1 0,0-1 0,0 1 0,0-1 0,0 1 0,0-1 0,0 0 0,-1 0 0,1 1 0,0-1 0,0 0 0,0 0 0,0 0 0,0 0 0,0 0 0,0-1 0,0 1 0,0 0 0,0 0 0,0-1 0,0 1 0,-2-1 1,-68-41-14847,69 42 14565,-9-6-2093,9-3-3386,2 3 3657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2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 1144,'-10'-4'1265,"8"4"111,-1-1 0,0 1 1,0-1-1,1 1 0,-1 0 1,0 0-1,0 0 1,-4 1-1,-5 4 6659,16 3-3131,3-2-3726,31 29 2370,-36-32-3501,1 1-1,0-1 1,0 0 0,0 0 0,0 0-1,7 4 1,16 17-68,50 90 21,-73-109 0,0 1 0,0 0 0,0 0 0,-1 0 0,1 0 0,-1 0 0,-1 1 0,1-1 0,0 10 0,-1 63 0,-1-50 0,1-28 0,-1 4 0,-14 4 0,-13 4 0,20-10-145,1-1-1,-1 0 1,1-1 0,-1 1 0,0-1-1,0-1 1,0 1 0,-6-1-1,-53-5-5085,14-5-3496,40 7 5838,0 1 0,0 0-1,-14-1 1,22 2-27,4-5 612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 1096,'1'-2'297,"-1"1"0,0 0 1,0 0-1,0 0 0,-1 0 0,1-1 0,0 1 0,0 0 1,-1 0-1,1 0 0,0 0 0,-1 0 0,1 0 1,-1 0-1,0 0 0,1 0 0,-1 0 0,0 0 0,1 0 1,-1 0-1,0 0 0,0 0 0,0 1 0,0-1 0,-1 0 1,-8-8 2032,-6 2 964,7 3-2540,21-1-3,37 0-139,-1 1 1,83 6-1,-46 0-292,7-4-112,-19 1-123,119 12 0,-131-12-1288,-61 1 1167,0 0 1,0 0 0,1 0 0,-1 0 0,0 0 0,0 0 0,0 0 0,0 1-1,0-1 1,0 0 0,0 0 0,1 0 0,-1 0 0,0 0 0,0 1 0,0-1-1,0 0 1,0 0 0,0 0 0,0 0 0,0 1 0,0-1 0,0 0 0,0 0-1,0 0 1,0 0 0,0 0 0,0 1 0,0-1 0,0 0 0,0 0-1,0 0 1,0 0 0,0 1 0,0-1 0,-1 0 0,1 0 0,0 0 0,0 0-1,0 0 1,0 1 0,0-1 0,0 0 0,0 0 0,-1 0 0,1 0 0,0 0-1,0 0 1,0 0 0,0 0 0,0 0 0,-1 0 0,1 1 0,0-1 0,0 0-1,0 0 1,0 0 0,0 0 0,-1 0 0,1 0 0,-9 7-848,3-4 185,-1 0 0,0-1 0,1 1 0,-1-2 0,-1 1 0,1-1 0,0 0 0,-14 0 0,-31 6-2886,18 2 1629,6-6 230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3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97 100 128,'-23'-7'5693,"6"-6"-1444,14 14-3996,0 0 0,0 0-1,0 0 1,0 0 0,0-1 0,0 1 0,-1-1 0,1 0 0,0 0 0,-6 0 0,-2 0 642,5 0-536,9 0-90,17 0 849,-13 0-782,-13 0 170,5 0-372,0 1 0,1-1-1,-1 0 1,0 0-1,1 0 1,-1 0-1,1-1 1,-1 1-1,0 0 1,1 0 0,-1 0-1,0 0 1,1-1-1,-1 1 1,1 0-1,-1 0 1,1-1-1,-1 1 1,1-1-1,-1 1 1,1 0 0,-1-1-1,1 1 1,-1-1-1,0 0 1,1-1 607,28-4 1295,20-1-1072,142-33 698,-179 38-1573,94-13 593,-67 11-463,0 1-1,37 2 1,-63 1-133,-5 0-38,0 1 1,0 0-1,0 0 1,0 1 0,-1 0-1,1 0 1,0 0-1,-1 1 1,0 0-1,0 0 1,1 1 0,-2 0-1,1 0 1,0 0-1,-1 1 1,0-1-1,0 1 1,8 10 0,-13-13-33,1 0 0,0 1 0,0-1 1,-1 0-1,1 0 0,-1 0 0,1 1 1,-1-1-1,0 0 0,0 0 0,0 1 1,0-1-1,-1 0 0,0 4 0,-11 32 279,8-27-185,2-7-72,-1 0 0,1 0 1,-1-1-1,0 1 0,1 0 1,-2-1-1,1 0 0,-6 5 1,4-4 17,0 1-1,0 0 1,1 0 0,-7 9 0,-76 108 378,57-87-389,30-34-46,-1-1 1,1 1-1,-1 0 1,0 0-1,0-1 1,1 1-1,-1 0 1,0-1-1,0 1 1,0-1-1,0 1 1,0-1-1,1 0 0,-1 1 1,0-1-1,0 0 1,0 1-1,0-1 1,-1 0-1,-3 2 5,4 8 11,2-9-15,-1-1-1,1 1 1,-1-1 0,0 0-1,1 1 1,-1-1-1,1 0 1,0 0 0,-1 1-1,1-1 1,-1 0 0,1 0-1,-1 0 1,1 0-1,-1 1 1,1-1 0,0 0-1,-1 0 1,1 0 0,-1 0-1,1-1 1,0 1 0,-1 0-1,1 0 1,-1 0-1,1 0 1,-1 0 0,1-1-1,-1 1 1,1 0 0,0-1-1,19-2-6,67 10 0,-73-6 8,0 0 1,1 1-1,15 4 0,30 4 5,-39-8 44,0 1-1,0 1 0,0 1 1,0 1-1,-1 0 0,0 2 1,0 0-1,-1 1 0,31 20 1,-47-26-5,0 0 1,0 1-1,-1-1 1,1 1 0,-1 0-1,0-1 1,0 1-1,0 0 1,0 0-1,-1 0 1,0 1 0,0-1-1,0 0 1,0 0-1,-1 1 1,1-1-1,-1 0 1,0 1 0,0-1-1,-1 0 1,0 1-1,-1 7 1,-1-8-6,0 1 0,0-1 0,0 0 0,-1 0 0,1-1 0,-1 1 0,0-1 0,-7 6 1,-40 23 197,37-25-235,0-1 1,-23 7 0,-10 4-191,22-7-626,-1-2 0,0-1 0,0 0 0,-50 4 0,-47-5-10143,120-6 10123,0-1-1,0 1 1,1-1 0,-1 1 0,0-1 0,0 0-1,0 0 1,-4-2 0,-14-4-4513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13 371 1096,'8'-12'9091,"-19"10"-2863,1 2-1899,48 1-582,-4 6-2170,0-1 1,0-2-1,36-1 1,22 3-5,-55-3-1438,-1-3-1,48-4 1,19-1-146,239-22 11,-133 5 0,52-6 0,74-3 0,-130 24 0,96-5 0,-47 5 0,-54 0 0,121-8 0,135-13 0,-169 20 0,-259 8 0,-5-3 0,-17 2 0,0-1 0,0 1 0,0 1 0,0-1 0,0 1 0,0 0 0,7 1 0,-13-1 0,0 0 0,0 0 0,0-1 0,0 1 0,-1 0 0,1 0 0,0 0 0,0 0 0,0 0 0,0 0 0,0 0 0,0-1 0,0 1 0,0 0 0,0 0 0,0 0 0,0 0 0,0-1 0,0 1 0,0 0 0,0 0 0,0 0 0,0 0 0,0 0 0,0-1 0,0 1 0,0 0 0,0 0 0,0 0 0,0 0 0,0 0 0,0-1 0,0 1 0,0 0 0,0 0 0,0 0 0,0 0 0,1 0 0,-1 0 0,0 0 0,0-1 0,0 1 0,0 0 0,0 0 0,0 0 0,1 0 0,-1 0 0,0 0 0,-16-7 0,-19 4-374,27 3-361,0 0 1,0-1 0,0 0-1,0 0 1,-7-3 0,1 0-1855,0 0 1,1-2 0,0 0-1,-24-14 1,29 15 1040,1 0-1,0-1 1,1 0 0,-1 0-1,-6-9 1,-9-23-1823,9 4 1283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34 272,'3'0'484,"-1"0"0,1-1 1,-1 1-1,1-1 0,-1 1 0,1-1 1,-1 1-1,0-1 0,1 0 0,-1 0 0,0-1 1,1 1-1,-1 0 0,2-4 2599,-31 5-2317,20 0-676,11 0 113,11 0 202,-13 0 1008,26 0-33,-21 0-433,-14 0-378,5 0 116,29 0 962,22 0 2590,-50 0-4124,0 0-1,0 0 1,1 0 0,-1 0 0,0-1-1,0 1 1,1 0 0,-1-1-1,0 1 1,1 0 0,-1-1 0,0 1-1,1-1 1,-1 1 0,1-1-1,-1 1 1,0-2 0,1-7-13,0 9 178,0 0-254,0 1 0,0-1 0,0 1-1,-1-1 1,1 1 0,0-1-1,0 0 1,-1 1 0,1-1 0,0 1-1,-1-1 1,1 1 0,0-1-1,-1 0 1,1 1 0,0-1 0,-1 0-1,1 0 1,-1 1 0,1-1-1,-1 0 1,1 0 0,-1 1-1,1-1 1,-1 0 0,1 0 0,-1 0-1,0 0 1,-1-2 183,2 3-72,0 6 29,0-6-25,0-1-132,-1 0-1,0 0 1,0 0 0,1 0 0,-1-1 0,0 1 0,0 0 0,1-1-1,-1 1 1,0 0 0,1-1 0,-1 1 0,1-1 0,-1 1 0,0-1-1,1 1 1,-1-2 0,1-10 5,0 21 179,0 3 190,0-9-115,0-6 52,0 1 76,-24 10 403,22-8-578,10 0-162,-6 0-41,-10 0-18,6 0 51,10 0 485,-6 0-160,-10 0-189,6 0 270,-12 0-386,9 0-57,7 0 11,13 0 44,-7 0 4,-28 0-24,15 0-18,7 0 21,13 0 77,23 0-49,-36 0 42,-27 1 374,32-1-200,-18-1 405,-23 1-697,26 0-2,12 1 0,-13 5 0,-18 7 0,14-11 0,-35 5 0,37-1 0,9-4 0,0 0 0,1 0 0,-1 0 0,-1-1 0,1 1 0,0-1 0,0 1 0,0-1 0,-1 0 0,1 0 0,-1 0 0,1 0 0,-1 0 0,1-1 0,-1 1 0,0-1 0,1 1 0,-1-1 0,0 0 0,-3 0 0,-7 2 0,12 2 0,1-2 0,-1-2 0,1 1 0,-1 1 0,0-1 0,0 1 0,0-1 0,0 1 0,0-1 0,0 0 0,0 0 0,0 1 0,-1-1 0,1 0 0,0 0 0,-1 0 0,1-1 0,-1 1 0,1 0 0,-3 0 0,1 1 0,0 0 0,0 0 0,1 0 0,-1 1 0,0-1 0,1 1 0,-1-1 0,1 1 0,0 0 0,-2 4 0,-16 17 0,13-18 0,-14 11 0,-30 32 0,33-30 0,-10 11 0,19-16 0,7-12 0,0 1 0,0 0 0,0 0 0,0 1 0,1-1 0,-1 0 0,1 0 0,0 1 0,0-1 0,0 1 0,0 4 0,1-7 0,-1 1 0,1-1 0,0 0 0,0 1 0,0-1 0,-1 0 0,1 0 0,-1 1 0,1-1 0,-1 0 0,0 0 0,1 0 0,-2 2 0,1-2 0,1 0 0,-1 0 0,0 0 0,1 0 0,-1 0 0,1 1 0,-1-1 0,1 0 0,0 0 0,-1 1 0,1-1 0,0 0 0,0 2 0,0 1 0,1 1 0,-1-1 0,-1 1 0,1-1 0,-1 1 0,1-1 0,-1 0 0,0 1 0,-1-1 0,1 0 0,-4 6 0,4-7 0,0 1 0,1-1 0,-1 0 0,1 1 0,-1-1 0,1 1 0,0-1 0,0 1 0,1-1 0,-1 1 0,1-1 0,0 0 0,0 1 0,0-1 0,2 5 0,4 28 0,-7-35 0,0 0 0,0 0 0,0 0 0,0 0 0,0 0 0,0 1 0,0-1 0,-1 0 0,1 0 0,0 0 0,-1 0 0,1 0 0,-1 0 0,1 0 0,-1 0 0,0 0 0,1 0 0,-1-1 0,0 1 0,0 0 0,1 0 0,-1 0 0,0-1 0,-2 2 0,2-1 0,0 0 0,0-1 0,0 1 0,0 0 0,0 0 0,0 0 0,0 1 0,1-1 0,-1 0 0,0 0 0,1 0 0,-1 1 0,1-1 0,-1 0 0,1 0 0,-1 1 0,1-1 0,0 3 0,-2 32 0,3-32 0,-1 0 0,1 0 0,-1-1 0,0 1 0,-1 0 0,1 0 0,-1-1 0,0 1 0,0 0 0,0-1 0,0 1 0,-3 5 0,4-9 0,-1 1 0,1-1 0,-1 1 0,1-1 0,-1 1 0,1-1 0,0 1 0,-1-1 0,1 1 0,0 0 0,-1-1 0,1 1 0,0-1 0,0 1 0,0 0 0,-1-1 0,1 1 0,0 0 0,0-1 0,0 1 0,0-1 0,0 1 0,0 0 0,0-1 0,1 1 0,-1 0 0,0-1 0,0 1 0,0 0 0,1-1 0,-1 1 0,0-1 0,0 1 0,1-1 0,-1 1 0,1-1 0,-1 1 0,1-1 0,-1 1 0,0-1 0,1 1 0,-1-1 0,1 0 0,0 1 0,27 11 0,-24-11 0,49 32 0,-48-30 0,11 3 0,26 5 0,-33-6 0,-3-2 0,30-2 0,-23-1 0,15 0 0,-1-1 0,29-4 0,-34 1 0,0 2 0,38-1 0,-60 4 0,1-1 0,0 0 0,0 0 0,-1 1 0,1-1 0,0 0 0,0 0 0,-1 0 0,1 0 0,0 0 0,0 0 0,-1 0 0,1-1 0,0 1 0,0 0 0,-1 0 0,1 0 0,0-1 0,-1 1 0,1 0 0,0-1 0,-1 1 0,1-1 0,1 0 0,-2 0 0,1 1 0,-1-1 0,1 1 0,0 0 0,-1-1 0,1 1 0,0 0 0,-1-1 0,1 1 0,0 0 0,0 0 0,-1-1 0,1 1 0,0 0 0,0 0 0,-1 0 0,1 0 0,0 0 0,0 0 0,-1 0 0,1 0 0,0 0 0,0 1 0,1-1 0,48-13 0,-42 11 0,10-3 0,0 0 0,-1-1 0,24-13 0,75-34 0,-93 44 0,-18 7 0,0 0 0,0 0 0,-1 0 0,1-1 0,0 0 0,-1 0 0,0 0 0,0 0 0,0 0 0,0-1 0,0 0 0,-1 0 0,0 0 0,3-4 0,27-34 0,-26 34 0,-1 0 0,1-1 0,-2 1 0,9-16 0,-11 17 0,0-1 0,-1 1 0,0-1 0,0 0 0,-1 0 0,1 0 0,-2 1 0,1-1 0,-2-10 0,0 12 0,0 0 0,0 0 0,-1 0 0,0 0 0,0 0 0,-1 1 0,-5-10 0,1-1 0,3 9 0,0 0 0,0 1 0,0 0 0,0 0 0,-9-9 0,-18-25 0,-3 7 0,31 29 0,0 0 0,-1 0 0,0 0 0,0 0 0,0 1 0,0 0 0,-1 0 0,-4-3 0,-16-11 0,4-2 0,14 12 0,0 1 0,0 0 0,0 0 0,-1 0 0,0 1 0,0 1 0,-10-5 0,-30-15 0,37 20 0,0 0 0,1 1 0,-2 0 0,1 1 0,0 0 0,0 0 0,-14 1 0,-3 2-1073,-46 7 0,50-4-181,-29-2-2733,-1 0-2109,23 8-2072,24-4 3770,6-5 4169,0-1 0,1 1-1,-1 0 1,0 0 0,1 0-1,-1 0 1,1-1 0,-1 1-1,1 0 1,0 0 0,-1 0-1,1 0 1,0 0 0,0 0-1,0 0 1,0 2 0,0 4-1763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0 680,'11'7'11394,"-3"15"-4887,-3-8-4757,-4-9-1295,0 1 0,0-1 0,0 1 1,-1-1-1,1 0 0,-1 1 0,0-1 1,-2 8-1,1 11 858,1-14-911,0-4-199,0-1 0,0 1 0,0 0-1,0 0 1,-1-1 0,0 1 0,-1 0 0,1-1 0,-1 1 0,0-1 0,-4 8 0,-41 84 1593,41-88-1637,1 0 0,-1 1 0,1 0 0,1 0 0,0 0 0,0 1-1,1 0 1,-2 11 0,-20 63 402,23-76-538,-1-1 1,1 0-1,-1 1 1,-1-1-1,0-1 0,0 1 1,-1 0-1,1-1 0,-2 0 1,1 0-1,-1-1 1,-7 8-1,11-13-34,0 1-47,-1 0 1,1-1-1,0 1 0,0 0 1,0 0-1,0 1 1,0-1-1,1 0 0,-1 1 1,-2 3-1,-21-4-2330,24-2 2134,-1 0 0,1 0 0,-1 0 0,1 0 0,-1 0 0,1 0 0,-1 0 0,1 0 0,-1-1 0,1 1 0,-1-1 0,1 1 0,-1-1 0,1 1 0,0-1 0,-1 0 0,1 0 0,0 0 0,0 0-1,0 1 1,-1-2 0,1 1 0,0 0 0,-1-2 0,1 0-868,0-1-1,0 1 1,1-1-1,-1 1 1,1-1-1,0 1 1,0-1 0,1-6-1,-1-9-2300,0 16 3063,1 0 0,-1-1 1,1 1-1,-1 0 1,1 0-1,0 0 1,0 0-1,1 0 0,-1 0 1,1 0-1,-1 0 1,1 0-1,0 0 0,0 1 1,0-1-1,1 1 1,-1-1-1,0 1 1,4-2-1,0-2-67,19-21-1342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 1452,'0'-11'1559,"0"-10"6025,0 20-7452,0 1 1,0-1 0,0 1-1,0-1 1,-1 1-1,1-1 1,0 1 0,0 0-1,0-1 1,0 1-1,-1-1 1,1 1 0,0 0-1,-1-1 1,1 1-1,0-1 1,-1 1 0,1 0-1,0 0 1,-1-1 0,1 1-1,0 0 1,-1 0-1,1-1 1,-1 1 0,1 0-1,0 0 1,-1 0-1,1 0 1,-1 0 0,1-1-1,-1 1 1,-2 0 2556,26 2-79,-6 17-1589,-3-13-686,-10-4-239,1 0 1,0 1-1,-1-1 1,1 1-1,-1-1 1,0 1-1,0 1 1,0-1-1,0 0 1,-1 1-1,1 0 1,4 7-1,-7-9-56,4 12 202,0 0 0,0 1 0,-2 0 0,0-1 0,0 1 0,-1 16 0,1-16-72,1 1 0,0-1 1,0 0-1,2 0 0,0 0 0,0-1 0,14 22 0,-16-31-144,0-1 0,1 0 0,-1 0 0,1 0 0,0 0 1,0-1-1,0 0 0,9 5 0,-6-4-13,-4-3-9,0 1 0,0-1-1,1-1 1,-1 1 0,0 0-1,0-1 1,0 0 0,1 0 0,-1 0-1,0-1 1,0 1 0,0-1 0,0 0-1,0 0 1,0 0 0,0-1 0,0 0-1,0 1 1,5-4 0,2-1 9,-1 0-1,0-1 1,0 0-1,0-1 1,-1 0 0,11-11-1,-2-1 24,-9 11 37,0 0 1,-1-1-1,-1 1 1,1-2-1,-2 1 0,1-1 1,8-20-1,-13 23 73,-1 0 0,0 0-1,0 0 1,-1 0 0,0 0-1,0 0 1,-2-8 0,1-14 465,6 12-409,-4 17-151,0-1-1,0 0 0,0 0 0,0 0 1,-1 0-1,1 0 0,0 0 0,-1 0 1,0 0-1,0 0 0,1-2 0,4-1 97,0-1 67,-15 4-45,0 4 385,16 3-365,-5-4-177,0 0 1,1-1-1,-1 1 0,0 0 0,0 0 1,0 0-1,0 0 0,0 0 0,-1 0 0,1 0 1,0 0-1,0 0 0,-1 0 0,1 0 1,-1 0-1,1 0 0,0 3 0,0-1 21,-1-1-1,1 0 1,-1 1 0,1-1-1,0 0 1,0 0-1,0 0 1,0 1 0,1-1-1,-1 0 1,3 3-1,10 17 312,-11-9-213,0-1 0,0 1 0,-1 0 1,-1 0-1,0 0 0,-2 24 0,-14 79-104,13-106-24,-8 38-3,6-36 0,1-1 0,1 1 0,0 0 0,0 16 0,3 0 0,-2 1 0,-1 0 0,-1-1 0,-1 0 0,-12 42 0,3-14 0,11-45 0,0 0 0,0 0 0,-1 0 0,-1-1 0,0 0 0,-6 13 0,6-19 0,1 1 0,0 0 0,0 0 0,1 0 0,-1 0 0,1 0 0,0 1 0,1-1 0,-1 1 0,1-1 0,0 1 0,0-1 0,1 1 0,0 0 0,0 0 0,0-1 0,2 12 0,2 12 0,-5-27 0,1-1 0,0 1 0,0-1 0,0 1 0,0 0 0,0-1 0,0 1 0,1 0 0,-1-1 0,0 1 0,1-1 0,0 1 0,-1-1 0,1 1 0,0-1 0,-1 1 0,1-1 0,0 0 0,0 1 0,0-1 0,2 2 0,1 0 0,4 6 0,-7 12 0,-1-17 0,0-4 0,0 0 0,0 0 0,0 1 0,0-1 1,0 0-1,0 0 0,0 1 0,0-1 0,0 0 0,0 0 0,0 1 0,0-1 0,1 0 1,-1 0-1,0 0 0,0 1 0,0-1 0,0 0 0,0 0 0,1 0 0,-1 0 0,0 1 1,0-1-1,0 0 0,1 0 0,-1 0 0,0 0 0,0 0 0,0 0 0,1 1 0,-1-1 1,0 0-1,0 0 0,1 0 0,-1 0 0,0 0 0,0 0 0,1 0 0,-1 0-1,1 0-1,-1 0 1,0 0 0,0 0-1,1 0 1,-1 0 0,0 0-1,0 0 1,1 0 0,-1 0-1,0 0 1,0 0-1,1 1 1,-1-1 0,0 0-1,0 0 1,0 0 0,1 0-1,-1 1 1,0-1-1,0 0 1,0 0 0,1 0-1,-1 1 1,0-1 0,0 0-1,0 0 1,0 1-1,0-1 1,0 0 0,0 0-1,0 1 1,1-1 0,-1 0-1,0 0 1,0 1-1,0-1 1,0 0 0,0 1-1,-26-1-2890,20-2 1679,1 0-1,-1-1 1,1 1-1,-1-1 1,1 0-1,0 0 1,-9-7-1,13 9 830,0 0-1,0 0 1,0 0-1,-1 0 1,1 0 0,0 0-1,0 0 1,0 0-1,1-1 1,-1 1-1,0 0 1,0-1 0,1 1-1,-1 0 1,1-1-1,-1 1 1,1-1-1,0 1 1,-1 0 0,1-1-1,0 1 1,0-1-1,0 1 1,0-1-1,0 1 1,0-1-1,1 1 1,-1-1 0,0 1-1,2-4 1,3-8-2348,-4 11 2517,-1 1-1,1-1 1,0 0-1,-1 1 1,1-1-1,0 0 0,0 1 1,0-1-1,0 1 1,3-3-1,19-11-1808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23 304,'-2'-16'8720,"-12"11"-4598,9 3-9,14 5-2573,-3-2-1010,1 1 0,-1 1 0,1-1 0,-1 1 1,0 0-1,0 0 0,0 1 0,0 0 0,-1 0 0,1 0 0,-1 1 0,0 0 0,6 8 0,7 4 407,-15-14-817,0-1-1,-1 1 1,1 0 0,0 0 0,-1 0 0,0 0 0,0 0-1,0 0 1,0 0 0,0 1 0,-1-1 0,3 8 0,2 23 845,-2 0-1,-1 1 1,-1 40 0,-2 188-772,0-252-193,1 0 0,1 0 0,0 0 0,5 15 0,-4-15 0,0 0 0,0 0 0,-1 0 0,0 18 0,-2-27 0,0 0 0,1 0 0,-1 0 0,0-1 0,1 1 0,0 0 0,-1 0 0,1 0 0,0-1 0,0 1 0,0 0 0,0-1 0,0 1 0,0-1 0,2 2 0,-2-1 0,0-1 0,1 0 0,-1 1 0,0-1 0,0 1 0,0 0 0,-1-1 0,1 1 0,0 0 0,-1-1 0,1 1 0,-1 0 0,1 0 0,-1-1 0,0 3 0,0-3 3,0-1 0,1 1 0,-1-1 0,0 1 0,0-1 1,0 1-1,0-1 0,0 1 0,1-1 0,-1 1 0,0-1 0,0 0 0,1 1 0,-1-1 0,0 1 1,1-1-1,-1 0 0,1 1 0,-1-1 0,0 0 0,1 1 0,-1-1 0,1 1 0,0-1-33,-1 0-1,1 0 1,-1 0-1,0 1 1,1-1-1,-1 0 0,0 0 1,0 0-1,1 1 1,-1-1-1,0 0 1,1 1-1,-1-1 1,0 0-1,0 1 0,0-1 1,1 0-1,-1 1 1,0-1-1,0 0 1,0 1-1,0-1 1,0 1-1,0-1 0,0 0 1,0 1-1,0-1 1,0 0-1,0 1 1,0-1-1,0 1 1,0 0-106,-1 0 0,1-1 1,-1 1-1,1-1 1,-1 1-1,1-1 1,-1 1-1,1-1 0,-1 0 1,0 1-1,1-1 1,-1 0-1,1 1 1,-1-1-1,0 0 0,1 0 1,-1 1-1,0-1 1,0 0-1,1 0 1,-1 0-1,0 0 0,1 0 1,-1 0-1,0 0 1,0 0-1,1 0 1,-1 0-1,0-1 0,0 1 1,-26-7-3817,23 6 2652,-70-33-13500,69 32 14004,0-1 1,-1 1-1,1-1 1,0 0 0,-7-6-1,-2-5-1060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26 207 180,'-2'0'775,"-15"0"714,11 1 2733,26-5 4178,38-1-5523,294-24 5366,-238 15-7195,-23 1-567,249-31-368,-281 35-838,-54 8 396,-1 0 1,1-1 0,-1 1-1,1-1 1,-1 1 0,0-2-1,0 1 1,0 0-1,0-1 1,6-5 0,-9 7-296,0-1 0,-1 0 0,1 0 0,0 0 1,-1 0-1,0 0 0,1 0 0,-1 0 0,0 0 0,0 0 1,0 0-1,0 0 0,-1 0 0,1 0 0,0 0 0,-1 0 0,1 0 1,-1 0-1,0 0 0,0 0 0,0 0 0,0 0 0,0 1 1,0-1-1,0 0 0,0 1 0,-4-3 0,-5 1-1801,8-3 319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37 944,'36'-21'7186,"-36"21"-7042,0 0 1,1 0 0,-1 0 0,0-1-1,0 1 1,0 0 0,0 0 0,0 0-1,0-1 1,0 1 0,0 0 0,0 0-1,0 0 1,0-1 0,0 1 0,0 0-1,0 0 1,0 0 0,0-1 0,0 1-1,0 0 1,0 0 0,-2-2 1737,2 2-1738,0-1 1,0 1 0,0 0 0,-1 0-1,1 0 1,0 0 0,0 0 0,0 0-1,0 0 1,-1 0 0,1 0 0,0 0-1,-1 0 1,-6-9 3890,7 14-3154,-1 0 0,0-1 0,-1 1 0,1-1 0,-1 1 0,0-1 0,0 0-1,-3 6 1,-30 47 1162,8-15-536,15-25-1148,-1 0 0,0-1 1,-2 0-1,-17 15 0,-20 21-268,-227 225-91,190-178 0,40-41 0,36-42 0,0 0 0,-26 22 0,34-34-6,5-3 4,-1-1 0,0 1 0,0 0-1,1-1 1,-1 1 0,1 0-1,-1-1 1,1 1 0,-1 0 0,1 0-1,-1 0 1,1 0 0,0-1 0,-1 1-1,1 0 1,0 0 0,0 0-1,0 0 1,0 0 0,-1 0 0,1 0-1,0 0 1,1 0 0,-1 0-1,0-1 1,0 1 0,1 2 0,-2-3-142,0 0 1,0 0-1,0 0 1,0 1 0,0-1-1,0 0 1,0-1-1,0 1 1,0 0 0,0 0-1,0 0 1,0-1-1,0 1 1,0 0 0,0-1-1,0 1 1,0-1-1,0 1 1,0-1 0,-1 0-1,1 0-520,0-2 36,0 1 1,0 0-1,1-1 0,-1 1 0,1-1 1,0 1-1,0-1 0,0 1 0,0-1 1,0 0-1,1-3 0,-1-3-1267,3-24-3085,-2 29 4337,0 0 0,-1 0 0,1-1 1,-1 1-1,0 0 0,-1-1 0,1 1 0,-2-7 0,0 6 121,1 1 0,1-1 1,-1 1-1,1-1 0,-1 1 0,2-1 0,-1 1 0,0-1 1,1 1-1,0-1 0,0 1 0,2-6 0,18-12-1118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42 604,'1'-1'300,"-1"0"0,0 0 0,0 0 1,0 0-1,0 0 0,0-1 0,0 1 0,-1 0 0,1 0 0,0 0 0,0 0 0,-1 0 1,1 0-1,-1 0 0,1 0 0,-1 0 0,1 0 0,-1 0 0,0 0 0,1 0 0,-1 1 1,0-1-1,0 0 0,0 0 0,0 1 0,1-1 0,-1 0 0,0 1 0,0-1 0,0 1 1,0-1-1,0 1 0,-1 0 0,-1-1 0,-13-9 6116,23 9-5140,13 1 269,-9 3-641,0 0 0,0 1 0,-1 0 0,0 1 0,19 12 1,-15-9-224,-1-1 1,1 0-1,15 5 1,-6-5-82,-1 1 0,0 2 0,-1 0 0,30 19 0,19 13 401,-41-26-947,-1 1 0,0 1 0,-1 2 0,26 25 0,14 32-54,-46-56 0,31 43 0,-34-41 0,0 0 0,27 24 0,93 66 0,-116-93 0,-18-16 0,1 0 0,-1 0 0,1 0 0,0-1 0,0 1 0,10 4 0,19 12-1477,-69-31-12799,-10 4 6155,-15-2 1745,25 2 4247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1 408,'-102'0'11950,"99"5"-10051,-4-2-1291,-10 26 2282,12-20-2312,4-6-320,-1 0 0,1 0 0,-1 0 0,0 0 0,0-1 0,0 1 0,-4 3 0,-2 2 342,1 0-1,0 1 0,1-1 1,-11 19-1,-14 19 939,12-22-239,-30 51 0,18-26-457,-31 58 901,7-13-590,35-62-703,2 1-1,-28 68 0,-13 75-280,53-156-187,0-1 18,1 0 0,0 0 0,2 1 0,0-1 0,2 1 0,0 0 0,1-1 0,1 1 0,0 0 0,6 21 0,-2-14 0,1 1 0,1-1 0,1 0 0,2-1 0,1 0 0,1 0 0,28 44 0,-2-13 0,-26-38 0,0 0 0,32 35 0,-24-32 0,2-2 0,1 0 0,49 33 0,-13-17-144,-59-36 10,1 0 0,-1 0 0,1 0 0,-1 1 0,0-1-1,1 0 1,-1 0 0,0 1 0,1-1 0,-1 0 0,0 0 0,1 1 0,-1-1 0,0 1 0,0-1-1,1 0 1,-1 1 0,0-1 0,0 0 0,0 1 0,0-1 0,1 1 0,-1-1 0,0 1 0,0-1 0,0 0-1,0 1 1,0-1 0,0 1 0,0-1 0,0 1 0,0-1 0,0 1 0,-1-1 0,1 0 0,0 1 0,0 0-1,11 0-5188,43-9-7179,-11 2 6526,-39 5 3534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1372,'-12'13'1676,"5"-3"3690,23 1-1762,-13-9-3574,6 1 303,0 0-1,0 0 1,0-1 0,0 0 0,0-1-1,0 0 1,1 0 0,-1-1 0,14-1 0,-3 0 28,251-13 1699,-10 0-1970,-119 10-1477,-3 1-7077,-101 10 2426,-25-7 4444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 1196,'1'0'343,"0"-1"1,0 1-1,0-1 0,-1 1 1,1-1-1,0 1 0,0-1 0,-1 0 1,1 0-1,0 1 0,-1-1 1,1 0-1,-1 0 0,1 0 1,-1 0-1,1-1 0,-1 2-226,0-1 0,0 1 0,0 0 0,0-1 0,0 1-1,0 0 1,0-1 0,0 1 0,0 0 0,0-1 0,0 1 0,-1 0 0,1 0 0,0-1 0,0 1-1,0 0 1,0 0 0,-1-1 0,1 1 0,0 0 0,0 0 0,-1-1 0,1 1 0,0 0 0,0 0-1,-1 0 1,1-1 0,0 1 0,0 0 0,-1 0 0,1 0 0,0 0 0,-1 0 0,1 0-1,0 0 1,-1 0 0,1 0 0,0 0 0,-1 0 0,1 0 0,0 0 0,-1 0 0,1 0 0,-1 0-1,-7-1 432,-4-1 5003,-10-2 3832,22 4-9303,0 0 1,-1-1-1,1 1 1,0 0-1,0 0 1,-1 0-1,1 0 1,0 0-1,0 0 1,-1 0-1,1 0 1,0 0-1,0 0 1,-1 0-1,1 0 0,0 0 1,0 0-1,-1 0 1,1 0-1,0 0 1,-1 0-1,1 0 1,0 0-1,0 0 1,-1 0-1,1 1 1,0-1-1,0 0 1,0 0-1,-1 0 1,1 0-1,0 1 1,0-1-1,0 0 1,-1 0-1,1 0 0,0 1 1,0-1-1,0 0 1,0 0-1,0 1 1,0-1-1,-1 1 1,14 7 1274,25 8-1275,-37-16-63,56 23-17,-2 2 0,-1 3 0,57 38 0,75 43 0,-121-73 0,-42-21 0,-1 0 0,-1 2 0,-1 1 0,0 0 0,20 26 0,44 40 0,-67-70 0,-5-4 0,1 0 0,-1 1 0,-1 1 0,0 0 0,15 21 0,-14-14 0,0-1 0,-1 2 0,-1 0 0,0 0 0,-2 0 0,-1 1 0,9 40 0,-11-33 0,-1-8 0,-1 0 0,-1 0 0,-1 1 0,-1-1 0,-2 22 0,-6 6 0,-17 62 0,18-87 0,-1 0 0,-2 0 0,0-1 0,-21 34 0,10-23 0,10-13 0,-1-2 0,-1 1 0,0-2 0,-1 0 0,-1 0 0,-26 21 0,19-21 0,-39 31 0,56-44 0,1 1 0,-1 0 0,1 0 0,0 0 0,1 1 0,-1-1 0,1 1 0,0 0 0,-3 10 0,4-10 0,0-1 0,-1 0 0,1 0 0,-1 0 0,0 0 0,-6 7 0,-5 8 0,12 3 0,0-17 0,-9-5 0,7-1 0,0 0 0,0 0 0,0 0 0,1 1 0,-1-1 0,0 1 0,-5 2 0,-4-1 0,0-3-119,0 0 0,0-1 0,0 0 0,0-1 0,-18-7 0,-22-14-5502,52 24 5414,0 0-1,1 0 1,-1 0 0,0-1 0,1 1-1,-1 0 1,0-1 0,1 1 0,-1-1-1,1 1 1,-1-1 0,1 1 0,-1-1-1,1 1 1,-1-1 0,1 1 0,0-1-1,-1 1 1,1-1 0,0 0 0,-1 1-1,1-1 1,0 0 0,0 1 0,0-1-1,0 0 1,-1 1 0,1-1 0,0 0-1,0 1 1,0-1 0,0 0 0,1 1-1,-1-2 1,1 0-328,0 1 1,1 0-1,-1-1 1,0 1-1,1 0 1,-1-1-1,1 1 1,-1 0-1,1 0 0,0 0 1,-1 1-1,1-1 1,0 0-1,0 1 1,1-1-1,90-21-7212,-53 9 5409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0 229 348,'25'1'5815,"-25"12"-4611,0-9-725,0-7-218,0 2 128,-7 2 59,7-1-343,1 0 0,-1 0 0,0 0 0,0 0 0,1 0 0,-1 0 0,0-1 0,1 1 0,-1 0 0,0 0-1,1 0 1,-1 0 0,0 0 0,0-1 0,1 1 0,-1 0 0,0 0 0,0 0 0,1-1 0,-1 1 0,0 0 0,0 0 0,0-1 0,1 1 0,-1 0 0,0-1-1,0 1 1,0 0 0,0-1 0,0 1 0,0 0 0,0-1 0,0 0 391,-7 2-231,7-1-260,0 0 0,-1 0 0,1 0 1,0 0-1,0 0 0,0 0 0,0 0 0,-1-1 0,1 1 0,0 0 0,0 1 0,0-1 0,0 0 0,-1 0 0,1 0 0,0 0 0,0 0 0,0 0 0,0 0 0,-1 0 0,1 0 0,0 0 0,0 0 0,0 0 0,0 0 0,0 1 0,-1-1 1,1 0-1,0 0 0,0 0 0,0 0 0,0 0 0,0 0 0,0 1 0,0-1 0,0 0 0,0 0 0,0 0 0,-1 0 0,1 1 0,0-1 0,0 0 0,0 0 0,0 0 0,0 0 0,0 1 0,0-1 0,0 0 0,0 0 0,0 0 0,0 0 0,1 1 1,-1-1-1,0 1 567,40-1 446,26-1 1074,81-11-1,-43 3-1402,-5-10-107,-88 17-493,-1 0 0,1 1 1,0 1-1,0 0 1,13 2-1,14-1 198,15 0-83,0-4-1,52-8 1,-10 4 368,-60 5-354,50 2 0,-32 1 258,-6-8-282,-18 1-131,42-7 151,-42 7-101,0 2 0,45-3 1,-57 6-83,0-1 1,25-5 0,-25 3-19,1 1 1,25-1-1,-8 2 96,-1-1 1,40-10-1,-39 6-4,-1 2 1,43-1-1,-58 5-60,0-1 1,27-6-1,-28 5 13,0 0 0,27-1 0,84-3 632,-43 0-72,3-1 13,10-6 30,-46 7-307,72-7 118,-123 14-520,-15 7-783,3-3-214,0 0 0,0 0 0,0-1 0,0 0 0,-18 1 0,-10 4-2171,-201 33-11000,176-34 11632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 1300,'-3'-3'7456,"-4"-1"-4897,-3 4 702,10-1-3143,-1 1-1,1 0 0,-1 0 0,1 0 1,-1-1-1,1 1 0,-1 0 0,1 0 1,-1 0-1,1 0 0,-1 0 0,1 0 1,-1 0-1,0 0 0,1 0 0,-1 0 1,1 0-1,-1 1 0,1-1 0,-1 0 1,1 0-1,-1 0 0,1 1 0,-1-1 1,1 0-1,-1 1 0,1-1 0,0 0 1,-1 1-1,1-1 0,-1 0 0,1 1 1,0-1-1,-1 1 0,1-1 0,0 1 1,-1 0-1,27 16 1602,-23-14-1557,1 1 0,-1 0 0,1-1 0,-1 2 0,0-1 0,0 0 0,-1 0 0,0 1 0,1 0 0,-1-1 0,-1 1 0,1 0 0,-1 0 0,2 9 0,-2-3 163,0 1-1,-1 0 0,0 0 0,-1 0 1,-3 17-1,0-7 138,-1-1 1,0 1-1,-15 34 0,3-12 278,-14 56-1,1-1-74,13-45-442,10-30-116,-20 46-1,23-63-154,0 0 1,1 0-1,0 0 0,0 1 0,1-1 1,0 1-1,0 0 0,0 12 1,1-18-99,1 0 1,-1-1-1,1 1 1,-1 0-1,0 0 1,0 0-1,0 0 1,0-1-1,0 1 1,0 0-1,-1-1 1,1 1-1,0-1 1,-1 1 0,1-1-1,-3 2 1,4-3-77,-1 1 0,0-1 1,1 1-1,-1-1 1,1 1-1,-1-1 1,0 0-1,0 1 1,1-1-1,-1 0 1,0 1-1,0-1 1,1 0-1,-1 0 1,0 0-1,0 0 0,1 1 1,-1-1-1,0-1 1,-1 1-1,-49-19-12124,49 12 7239,2-1 2143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60,'2'1'292,"5"1"531,0-1-1,-1 2 1,1-1-1,-1 1 1,1 0-1,6 4 0,-11-5-460,0-1-1,0 1 0,-1 0 0,1 0 0,-1 0 0,1 0 1,-1 0-1,0 0 0,0 0 0,0 1 0,0-1 0,0 0 1,0 0-1,-1 1 0,1-1 0,-1 1 0,1-1 0,-1 1 1,0-1-1,0 5 0,0-4-75,-1 23 937,2-1 0,0 0 0,8 37 0,-7-50-1209,0-1 0,-1 1-1,-1 0 1,-1 22 0,-1 0-464,2-31 312,0 1 0,-1-1 0,0 0 0,1 0 1,-1 0-1,-1 0 0,1 0 0,0 0 0,-1 0 0,1 0 0,-1-1 0,0 1 0,0-1 1,0 1-1,0-1 0,0 1 0,-4 2 0,-14 18-2436,17-20 1943,1-1-1,-1 0 1,1 0 0,-1 0-1,0-1 1,0 1 0,0-1-1,0 1 1,0-1-1,0 0 1,0 0 0,-5 0-1,-14 7-2882,20-7 2025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86 1404,'12'-23'3931,"-11"22"-3580,-1-1-1,0 1 1,1 0-1,-1 0 1,0-1 0,0 1-1,0 0 1,0 0 0,0-1-1,0 1 1,-1 0 0,1 0-1,0-1 1,-1 1 0,1 0-1,-1 0 1,1 0-1,-1-1 1,0 1 0,1 0-1,-1 0 1,0 0 0,0 0-1,1 0 1,-1 0 0,0 1-1,0-1 1,0 0 0,0 0-1,-2 0 1,2 0-186,1 1-1,-1 0 1,0-1 0,1 1 0,-1 0-1,0-1 1,1 1 0,-1-1 0,1 1 0,-1-1-1,1 0 1,-1 1 0,1-1 0,0 1-1,-1-1 1,1 0 0,0 1 0,-1-1-1,1 0 1,0 0 0,0 1 0,-1-1 0,1 0-1,0 1 1,0-1 0,0 0 0,0 0-1,0 1 1,0-2 0,0 1 554,15-7 617,426 8 5612,-303 9-5723,-114-5-937,1 2 1,-1 1-1,40 16 1,-58-20-276,0 0 0,1 0 0,-2 1 0,1 0 0,0 0 0,-1 0 0,0 1 0,0-1 0,0 1 0,0 1 0,-1-1 0,0 0 0,0 1 0,-1 0 0,1 0 0,-1 0 0,0 1 0,-1-1 0,4 13 0,-2 5-21,0-1 0,-1 1 0,-2 0-1,-1 30 1,0-28 26,-3 29-18,-16 90 0,5-52 0,3-14 0,-31 124 0,22-150 0,15-41 0,1 0 0,-1 1 0,-1 12 0,2-7 0,-3 27 0,7-39 0,0-1 0,-1 0 0,0 0 0,0 1 0,-2 6 0,-3 23 0,-7 36 0,13-68-41,-1-1-1,1 1 1,-1 0-1,0-1 1,1 1 0,-1-1-1,0 0 1,-1 1 0,1-1-1,0 0 1,-1 0-1,1 1 1,-1-1 0,1 0-1,-1 0 1,0-1-1,0 1 1,0 0 0,0-1-1,0 1 1,-1-1 0,1 0-1,0 1 1,-1-1-1,1 0 1,0-1 0,-1 1-1,0 0 1,-2 0-1,-42 6-4109,4-11-3433,31 3 4904,-35-10-3912,45 10 6291,1 1-1,-1-1 1,1 1 0,-1-1-1,1 0 1,0 0-1,-1 0 1,1 1-1,0-1 1,0 0-1,-1-1 1,1 1-1,0 0 1,0 0-1,0 0 1,0-1-1,1 1 1,-1 0-1,0-1 1,1 1-1,-1-1 1,0 1-1,1-1 1,0 1-1,-1-1 1,1-2-1,0-16-1708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12 109 1724,'-6'-17'6560,"6"16"-6363,-1 1 1,1-1-1,-1 1 0,1-1 0,-1 1 1,1-1-1,0 1 0,-1-1 0,1 1 1,0-1-1,0 0 0,0 1 0,-1-1 1,1 1-1,0-1 0,0 0 1,0 1-1,0-1 0,0 1 0,0-1 1,0 0-1,0 1 0,0-1 0,0 0 1,0 1-1,0-1 0,1 1 0,-1-1 1,0 0-1,0 1 0,1-1 1,-1 1-1,0-1 0,1 1 0,-1-1 1,0 1-1,1-1 0,-1 1 0,1-1 1,-1 1-1,1 0 0,-1-1 0,1 1 1,-1 0-1,1-1 0,-1 1 1,1 0-1,0 0 0,-1 0 0,1-1 1,-1 1-1,1 0 0,1 0 0,24-7 588,0 0-1,1 2 1,0 1-1,46-1 1,24-3-444,2 0-423,-67 7-1043,-1-2 0,61-12 0,-79 13 545,2 1-5449,-31 3-1501,-24 4 3499,17-5 2490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80 84,'6'-14'2962,"-3"3"1684,-4 11-4245,-1-1 1,1 0 0,0 1-1,0-1 1,0 1-1,0 0 1,-1-1 0,1 1-1,0 0 1,0 0 0,-1 0-1,1 0 1,0 0 0,0 0-1,-2 0 1,-9-1 5310,19-1-4344,25-2-1316,156-7 889,-135 7-656,69-9 708,-44 5 1182,-63 5-1509,-13 2-575,-1 1 1,1-1-1,-1 0 0,1 1 0,-1 0 1,1-1-1,0 1 0,-1 0 0,1 0 1,0 0-1,-1 0 0,1 0 0,0 0 0,-1 1 1,2 0-1,2 0 52,-1 0 0,0 0 0,0 1 0,0-1 0,0 1 0,0 0 0,0 1 0,0-1 0,-1 0 0,1 1-1,-1 0 1,0 0 0,5 5 0,-5-1-34,-1 1 0,1-1 0,-1 1-1,-1 0 1,1 0 0,-1-1-1,-1 1 1,1 0 0,-1 0 0,-1 0-1,1 0 1,-2 0 0,-1 9-1,-4 8-7,-2-1-1,-19 42 0,14-35-67,-37 54-9,38-60-29,9-17-14,0 0 1,0 0-1,-4 16 1,7-22 7,1 1-1,-1-1 1,1 0 0,0 1-1,0-1 1,0 1 0,0-1-1,0 0 1,0 1 0,1-1-1,-1 0 1,1 1 0,0-1-1,-1 0 1,1 1 0,0-1 0,1 0-1,1 3 1,3 5-72,1-1 0,1 0 0,-1-1 0,2 0 0,-1 0 0,1 0 0,0-1 0,0-1 0,1 1 0,0-1 0,0-1 0,0 0 0,19 6 0,-4-3 66,-5-2 69,0 1 0,29 15 0,-17-6 118,-20-10 84,1 1 0,-1 0 0,19 14 0,-7-5 50,-17-12-231,0 0 0,0 1 0,0 0 0,6 6 0,-12-9-63,0-1 0,0 0 1,0 0-1,0 0 1,0 0-1,0 1 1,-1-1-1,1 0 0,0 1 1,-1-1-1,1 1 1,-1-1-1,1 1 0,-1-1 1,0 1-1,1-1 1,-1 1-1,0-1 1,0 1-1,0-1 0,-1 1 1,1-1-1,0 1 1,0-1-1,-1 1 0,1-1 1,-1 2-1,-2 3-1,1 0-1,-1-1 1,0 1-1,-1-1 1,1 0-1,-1 0 1,0-1 0,0 1-1,0-1 1,-1 0-1,0 0 1,0 0-1,-8 5 1,-50 32-36,19-19-140,34-16 17,1-1-1,-1 0 1,0-1 0,0 0-1,-1-1 1,1 0 0,-17 2 0,-81 2-2787,94-7 1788,1 0 1,0-1-1,-1-1 1,1 0-1,0-1 1,0-1-1,0 0 1,1 0-1,-16-9 1,22 11 342,-10-10-2429,15 10 2929,0 1 0,-1 0-1,1-1 1,0 1 0,-1 0 0,1 0 0,-1 0 0,1 0 0,-1 0 0,1 0 0,-4 0-1,-10-2-983,13 3 1030,-1-1 1,1 1-1,-1-1 0,0 1 1,1-1-1,-1 0 0,1 0 1,-1 0-1,1 0 1,0 0-1,-1-1 0,1 1 1,0-1-1,0 1 0,0-1 1,-2-2-1,-9-10-1935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50 860,'-5'-4'819,"1"-1"-1,0 1 1,-1 1 0,0-1-1,0 1 1,0 0 0,0 0-1,-1 0 1,1 1 0,-1-1-1,-9-1 1,1 1 1520,0 0 0,0 2 0,-26-1 1,33 3-1975,0 0 1,0 0-1,0 0 1,1 1 0,-1 0-1,1 0 1,-1 1 0,1 0-1,0 0 1,0 0 0,0 1-1,1 0 1,-11 9 0,-7 8 897,-36 44 0,35-37-360,7-9-313,1 0 0,1 2-1,-24 41 1,-47 89 1158,76-133-1729,2 0 0,0 1-1,-5 22 1,-14 32-23,1-16 4,2 2 0,-27 104 0,34-107 0,10-34 0,1 1 0,-4 24 0,4 11 0,1 62 0,5-114 0,1 0 0,-1 0 0,1 0 0,0-1 0,0 1 0,1 0 0,0-1 0,0 1 0,0-1 0,1 0 0,0 0 0,5 8 0,-5-9-88,1 1-1,-1-1 1,0 1 0,0 0 0,-1-1-1,5 12 1,-7-15-97,0 0 0,-1 0 0,1 0 1,0 0-1,0 0 0,-1 0 0,1 0 0,-1 0 0,1 0 1,-1 0-1,1 0 0,-1 0 0,0 0 0,1 0 0,-1-1 1,0 1-1,0 0 0,0 0 0,1-1 0,-1 1 0,0 0 1,0-1-1,0 1 0,0-1 0,-2 1 0,-13 4-3969,1-4-3678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22 60,'-15'-9'5572,"12"7"-4703,1 1-1,-1-1 1,0 1 0,1 0 0,-1 0 0,0 0 0,0 0 0,0 0 0,0 0 0,0 1 0,0-1 0,0 1 0,0 0 0,0 0 0,-5 1-1,2-1 232,-26 3 1664,31-3-2714,0 0 0,1 0 1,-1 1-1,0-1 0,1 1 0,-1-1 0,1 0 1,-1 1-1,1-1 0,-1 1 0,1-1 0,-1 1 1,1-1-1,-1 1 0,1-1 0,-1 1 1,1 0-1,0-1 0,0 1 0,-1 0 0,1-1 1,0 1-1,0 0 0,0-1 0,-1 1 0,1 0 1,0-1-1,0 1 0,0 0 0,0 0 0,0-1 1,1 1-1,-1 0 0,0-1 0,0 1 1,0 0-1,1-1 0,-1 1 0,0 0 0,1-1 1,-1 1-1,1 0 0,2 9 314,0 0-1,0 0 1,-1 0-1,-1 0 1,0 0 0,0 0-1,-1 1 1,0-1-1,-1 0 1,0 0-1,-1 0 1,0 0 0,0 0-1,-6 14 1,3-13-123,1 1 0,1-1 0,-3 17 0,1-6 46,3-10-237,0 1 1,1-1-1,1 1 1,0-1-1,1 1 1,0-1-1,1 1 1,0-1-1,5 13 1,-1-8-51,0-1 0,2 0 0,-1 0 0,17 22 0,-9-14 0,-12-18 0,1-1 0,0 0 0,1 0 0,-1 0 0,1 0 0,0-1 0,0 0 0,0 0 0,12 6 0,57 23 0,-41-20 0,-19-8 0,-1 0 0,1-1 0,-1-1 0,1 0 0,0-1 0,1-1 0,-1 0 0,28-2 0,-9-3 0,1-1 0,50-16 0,-73 17 0,0 0 0,-1 0 0,0-1 0,0 0 0,0-1 0,-1 0 0,0 0 0,0-1 0,14-14 0,-18 15 0,0 1 0,0-1 0,0 0 0,-1 0 0,0 0 0,0-1 0,-1 0 0,0 1 0,0-1 0,0 0 0,-1-1 0,0 1 0,0 0 0,-1-1 0,1-10 0,-4-6 0,-1 0 0,0 0 0,-2 0 0,-1 1 0,-1 0 0,-18-40 0,22 55 0,-2-1 0,1 1 0,-1 0 0,0 0 0,-1 0 0,0 1 0,0 0 0,0 0 0,-1 0 0,0 1 0,-1 0 0,1 0 0,-1 1 0,-14-8 0,-3 2 0,-1 0 0,0 2 0,-47-11 0,49 16-274,0 0-1,0 2 1,0 0-1,-28 3 1,-99 12-8304,125-10 5901,16-2 1453,-18 5-5050,55 9-3127,7-14 7216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1412,'0'2'376,"0"1"1,0-1-1,1 0 0,-1 0 1,1 0-1,0 0 0,0 0 0,0 0 1,0 0-1,0 0 0,0 0 1,0 0-1,2 2 0,-2-2 54,1 0 0,-1 0 0,1 0 0,-1 0 0,0 0-1,0 1 1,0-1 0,-1 0 0,1 1 0,0-1 0,-1 0 0,1 1 0,-1 2-1,0 7 1073,0 6 111,0 0 0,1-1 0,1 1 0,6 27 0,-6-32-1414,0 0 1,-1 0-1,0 0 1,-1 1-1,-2 20 1,0 8-512,2-37 21,0 0-1,-1 0 1,1 0 0,-1 0-1,0 0 1,0 0 0,-1 0-1,1-1 1,-1 1 0,0-1-1,0 1 1,-1-1 0,0 1-1,1-1 1,-1 0 0,0 0-1,-1-1 1,1 1 0,-1-1-1,0 1 1,0-1 0,0 0-1,-7 4 1,-2 2-2130,0-3-2122,24-13-3971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1516,'6'1'1124,"-5"-1"-911,0 0 1,-1 0-1,1 0 0,-1 1 0,1-1 1,0 0-1,-1 0 0,1 0 0,0 0 1,12-9 10832,-11 38-8285,6-8-2043,-1 1 0,-1 1 0,3 24 0,9 32 274,-8-35-417,-3 1-1,-1 0 1,-2 0-1,-5 88 1,1-59 99,3-28-215,2 0 1,13 57-1,-17-98-432,3 5 30,0 1 1,1-1 0,0 1-1,0-2 1,1 1-1,15 17 1,-10-11 13,-6-10-50,0-1 0,1 0 0,-1 0 0,1-1 0,0 1 0,0-1 0,1-1 0,-1 1 0,1-1 0,0 0 0,0 0 0,0-1 0,0 0 0,0 0 0,10 0 0,12 5 34,-11-3-115,1-2 1,0-1-1,0 0 1,-1-1 0,1-1-1,0-1 1,0 0-1,19-6 1,-26 5-328,-10 3 209,1 0-1,-1 0 0,0-1 0,0 1 0,1-1 0,-1 1 0,0-1 0,0 0 0,0 0 0,0 0 0,0 0 1,0-1-1,0 1 0,0 0 0,0-1 0,-1 0 0,1 1 0,1-3 0,7-7-826,-4 5-175,0 0 1,-1-1-1,0 1 1,8-15-1,-12 20 856,0-1-1,0 0 1,-1 0-1,1 1 1,-1-1-1,1 0 1,-1 0-1,0 0 1,0 1-1,1-1 1,-1 0-1,-1 0 1,1 0-1,0 0 1,0 0-1,-1 1 1,1-1-1,-1 0 1,1 0-1,-1 1 1,0-1-1,0 0 1,0 1-1,0-1 1,0 1-1,0-1 1,-2-1-1,-30-33-4441,28 15 2777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68 692,'-2'-3'404,"1"1"0,-1 0 0,1-1 0,0 0 1,-1 1-1,1-1 0,1 0 0,-1 0 0,0 0 0,0-5 0,0 6 259,1 0 0,-1 0 0,0 0 0,0 0 0,-1 0 0,1 0 0,0 1 0,-1-1 0,1 0 0,-1 1 0,1-1 0,-1 1 0,0-1 0,-7-5 4886,13 10-4102,4 10-324,-7-11-980,0 0 1,1 1-1,-1-1 0,0 0 0,1 0 1,0 0-1,0 0 0,3 3 1,4 2 104,0-1 1,-1 1 0,0 1 0,0-1-1,-1 2 1,0-1 0,0 1 0,-1 0-1,0 0 1,6 12 0,-8-13-103,8 19 424,-1 0 0,15 56-1,-21-65-493,1 0 1,1 0-1,1-1 0,14 24 0,-8-7-44,-13-29-31,0-1-1,0 0 0,1 0 1,0 0-1,-1 0 0,1 0 1,1 0-1,-1-1 1,1 1-1,-1-1 0,4 4 1,-1-3-16,-1 0-1,1 0 1,0 0 0,1 0 0,-1-1 0,0 0 0,1 0 0,0-1 0,-1 0 0,1 0 0,0 0 0,0 0 0,1-1 0,5 1 0,-4-2-4,0 0 1,0-1-1,-1 0 1,1 0-1,-1-1 1,1 0-1,-1 0 1,1-1-1,-1 1 1,0-2-1,9-5 1,0-1 6,-1-1 0,0 0 1,0-1-1,19-23 0,-15 16 15,-12 12 1,-1 0 0,-1 0 0,1-1 1,-1 0-1,-1 0 0,1 0 0,-2 0 0,1-1 0,-1 0 0,0 1 0,0-1 0,1-15 0,0-9 594,-2 0 1,-2-40-1,0 31 1051,-15 15-712,4 25-937,1-2 0,8 10 0,9 57 0,-5-52 0,0 1 0,-1-1 0,0 1 0,-1 0 0,0-1 0,-3 21 0,-1-5 0,-1 36 0,5-40 0,-2 1 0,-1-1 0,-6 24 0,-2 3 0,-7 86 0,7-41 0,-10-15 0,18-65 0,3-8 0,-2 1 0,1-1 0,-1 0 0,-5 14 0,4-12 0,0 1 0,1-1 0,0 1 0,0 0 0,1 0 0,1-1 0,0 19 0,0-16 0,0-12 0,0 0 0,0 0 0,0 1 0,0-1 0,0 0 0,-1 0 0,1 0 0,0 1 0,0-1 0,0 0 0,0 0 0,0 0 0,0 1 0,0-1 0,0 0 0,0 0 0,0 0 0,0 1 0,0-1 0,0 0 0,0 0 0,0 0 0,0 1 0,1-1 0,-1 0 0,0 0 0,0 0 0,0 1 0,0-1 0,0 0 0,0 0 0,0 0 0,1 0 0,-1 1 0,0-1 0,0 0 0,0 0 0,0 0 0,1 0 0,-1 0 0,0 0 0,0 0 0,0 0 0,1 1 0,-1-1 0,0 0 0,1 0 0,1 0 0,-1 1 0,0-1 0,0 0 0,1 1 0,-1 0 0,0-1 0,0 1 0,0 0 0,0-1 0,0 1 0,0 0 0,0 0 0,0 0 0,0 0 0,0 0 0,0 1 0,0-2 0,-1 1 0,0-1-1,0 0 1,0 0 0,0 0 0,0 1 0,0-1-1,0 0 1,0 0 0,0 1 0,0-1 0,0 0-1,0 0 1,0 0 0,0 1 0,0-1 0,0 0-1,0 0 1,-1 0 0,1 1 0,0-1 0,0 0-1,0 0 1,0 0 0,0 0 0,0 1 0,0-1-1,-1 0 1,1 0 0,0 0 0,0 0 0,0 0-1,0 1 1,-1-1 0,1 0 0,0 0 0,0 0 0,0 0-1,-1 0 1,1 0 0,0 0 0,0 0 0,0 0-1,-1 0 1,1 0 0,0 0 0,0 0 0,-1 0-1,1 0 1,0 0 0,0 0 0,0 0 0,-1 0-1,1 0 1,0 0 0,0 0 0,-1-1 0,-13 1-245,-87-27-14566,94 25 13299,1 0 0,-1 0 0,1-1 0,-10-5 1,4-2-2178,11 9 3609,1 1 1,0 0-1,0 0 0,0 0 0,0 0 0,0-1 0,0 1 0,-1 0 0,1 0 0,0 0 1,0-1-1,0 1 0,0 0 0,0 0 0,0-1 0,0 1 0,0 0 0,0 0 1,0 0-1,0-1 0,0 1 0,0 0 0,0 0 0,0-1 0,0 1 0,0 0 1,0 0-1,1 0 0,-1-1 0,0 1 0,0 0 0,0 0 0,0 0 0,0 0 1,0-1-1,1 1 0,-1 0 0,0 0 0,0 0 0,0 0 0,1 0 0,-1-1 0,0 1 1,13-7-2199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3:5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23 864,'-45'-20'8268,"42"19"-7377,1 1 0,-1-1 0,0 1 0,1-1 0,-1 1 0,0 0 0,0 0 0,1 0 0,-5 1 0,8 0-681,0-1 1,0 1 0,0-1 0,1 1 0,-1-1 0,0 1 0,0-1-1,0 1 1,0 0 0,0 0 0,0 0 0,0 0 0,-1 0-1,1-1 1,0 1 0,1 2 0,15 21 1144,-14-20-1107,26 36 1254,-13-20-828,-2 0 0,0 1 0,-1 0 0,-1 1 0,16 43 0,10 99 1715,-33-144-2186,-1 1 1,-1 0 0,-1 0 0,-1 0 0,-2 31 0,0-10-38,0-31-133,0 0 0,-1-1-1,0 1 1,-1-1 0,-7 19 0,6-19-43,1 0 0,0 1-1,0 0 1,1-1 0,-2 21 0,4-21-270,0-1 0,0 1 1,-1-1-1,-1 1 0,1-1 0,-1 0 1,-7 17-1,7-21-291,-10 18-984,12-22 1382,0-1 0,-1 1 0,1-1 0,0 1 0,-1-1 0,1 1 0,-1-1 0,1 0 0,-1 1 1,1-1-1,-1 1 0,1-1 0,-1 0 0,1 1 0,-1-1 0,1 0 0,-1 0 0,0 0 0,1 1 0,-1-1 0,0 0 1,1 0-1,-1 0 0,1 0 0,-1 0 0,0 0 0,1 0 0,-1 0 0,0 0 0,1-1 0,-1 1 0,1 0 1,-1 0-1,0-1 0,0 1 60,1 0 1,0-1 0,0 1 0,0 0 0,0 0-1,0-1 1,0 1 0,0 0 0,0-1-1,0 1 1,0 0 0,0 0 0,0-1-1,0 1 1,0 0 0,0 0 0,0-1 0,0 1-1,0 0 1,1 0 0,-1-1 0,0 1-1,0 0 1,0 0 0,0-1 0,1 1-1,-1 0 1,0 0 0,0 0 0,0-1-1,1 1 1,-1 0 0,0 0 0,0 0 0,1-1-1,6-11-4628,-11-14-386,3 24 4830,0 1 1,1-1 0,-1 0-1,1 0 1,-1 0 0,1 0-1,0 0 1,0-1-1,0 1 1,0 0 0,0 0-1,1 0 1,-1 0 0,0 0-1,1 0 1,0 0 0,-1 1-1,1-1 1,0 0 0,2-3-1,10-17-1519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35 617 1300,'-28'-4'3890,"21"0"22,19-1 1414,89-10 326,58 0-3243,-92 9-1739,465-59-1180,-518 63 304,73-13-2381,-80 13 1750,-1 0 0,1 0 0,-1 0-1,0-1 1,0 0 0,0 0-1,0 0 1,-1-1 0,1 0 0,7-8-1,6-2-6635,2 7 5496</inkml:trace>
  <inkml:trace contextRef="#ctx0" brushRef="#br0" timeOffset="1">2277 12 1432,'-4'-2'833,"-1"0"1,1 0-1,-1 1 0,1 0 1,-1 0-1,0 0 0,0 0 0,0 1 1,1 0-1,-1 0 0,0 0 1,0 1-1,0 0 0,1-1 0,-1 2 1,0-1-1,1 0 0,-1 1 1,1 0-1,-1 0 0,1 0 0,0 1 1,0 0-1,0-1 0,0 1 1,-4 5-1,0 2-49,-1-1 1,1-1-1,-1 1 1,-17 11-1,13-10-172,0 0 1,-13 15-1,-5 7 368,-53 43 0,70-63-846,-10 8 45,2 1-1,0 1 0,1 1 1,-19 26-1,-61 74-87,2-12-91,85-95 0,-1 0 0,-31 24 1,27-24-383,-25 26 1,39-36 12,-1-1 1,0 0-1,0 0 1,0 0-1,-1-1 1,0 0-1,0 0 1,0 0-1,0-1 0,-1 0 1,1-1-1,-1 1 1,-11 1-1,7-3-641,0 0 0,0 0-1,0-1 1,1 0 0,-1-1-1,0-1 1,0 1 0,-13-5-1,21 3 245,-1 1 0,0-1 0,1 0 0,-1-1 0,1 1 0,0-1 0,0 0 0,1 0 0,-1 0 0,1 0 0,0-1 0,0 1 0,0-1 0,0 0 0,1 0 0,0 0 0,-2-7 0,4-10-1222,11-6 332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71 1000,'-17'-20'2731,"13"14"-1485,0 1 0,0 0 0,0 1 1,-1-1-1,0 1 0,0 0 0,-8-5 1,13 9-1178,0 0-1,0 0 1,0 0 0,1 0 0,-1-1 0,0 1 0,0 0 0,0 0 0,0 0 0,0 0 0,1 0 0,-1 0 0,0 0 0,0 0-1,0 0 1,0 0 0,0 0 0,0 0 0,0 0 0,1-1 0,-1 1 0,0 0 0,0 0 0,0 0 0,0 0 0,0 0 0,0 0-1,0-1 1,0 1 0,0 0 0,0 0 0,0 0 0,0 0 0,0 0 0,0 0 0,0-1 0,0 1 0,0 0 0,0 0-1,0 0 1,0 0 0,0 0 0,0-1 0,0 1 0,0 0 0,0 0 0,0 0 0,0 0 0,0 0 0,0 0 0,0-1 0,0 1-1,0 0 1,-1 0 0,1 0 0,0 0 0,0 0 0,0 0 0,0 0 0,0 0 0,0-1 0,0 1 0,-1 0 0,1 0 0,0 0-1,0 0 1,9-2 1079,0 3-152,-1-1 0,0 1 0,0 1 0,15 4 0,1 3 367,32 15 0,-39-16-800,8 4-49,304 159 2082,11 23-2522,-322-185-583,-1 1 0,0 0 0,0 2 0,-1 0 0,28 27 0,-41-36 225,-1-1 0,1 1 1,0-1-1,0 0 0,0 0 0,1 0 1,-1-1-1,0 1 0,1-1 1,-1 0-1,1 0 0,-1 0 1,1 0-1,5 0 0,20-4-4108,-27 3 3874,-1-1 1,1 0 0,-1 1 0,1-1 0,-1 0 0,0 0-1,1 0 1,-1 0 0,0 0 0,0 0 0,0 0 0,0-1-1,0 1 1,1-2 0,34-32-7847,-23 15 6313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1020,'0'-1'578,"0"-1"-1,0 1 1,0-1-1,0 1 1,0-1-1,0 0 0,0 1 1,0-1-1,1 1 1,-1-1-1,1 1 1,-1-1-1,1 1 1,0-2-1,0 3-286,0 0 0,0-1-1,0 1 1,0 0 0,0 0-1,0 0 1,-1 0 0,1 0 0,0 1-1,0-1 1,0 0 0,0 0-1,0 0 1,-1 1 0,1-1-1,0 0 1,0 1 0,1 0-1,19 6 1473,-1-1-672,33 8 1325,0 3 0,84 39-1,-73-24-1102,-1 3-1,99 75 0,-137-91-1027,-1 2-1,-1 1 0,-1 1 1,-1 1-1,0 1 0,-2 0 1,-2 2-1,25 46 0,-27-37-196,-1 1 0,-1 0-1,-3 1 1,-1 0 0,-1 1-1,-3 0 1,-1 0 0,-2 0 0,-1 1-1,-6 45 1,1-61-88,-10 36 0,-2 15 0,-1 59 0,15-126 0,-1 0 0,0 1 0,0-1 0,-1-1 0,0 1 0,0 0 0,-1-1 0,0 0 0,0 0 0,-1-1 0,-8 9 0,-12 15 0,18-21-6,-1 0-1,1 0 1,-1-1 0,-1-1-1,0 0 1,0 0 0,0-1-1,-16 8 1,-7 0-1583,-54 17-1,8-13-2435,-5-7-3895,-15 3-5682,85-13 11070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54 780,'1'-18'17003,"0"15"-15457,70-1 4000,10 1-3391,221-5-343,-76 1-2075,-186 1-644,-37 5 577,0 0-1,1 0 0,-1 0 0,0 1 0,1-1 0,-1 1 0,1 0 0,-1 0 0,1 0 0,-1 1 0,0-1 0,6 2 0,-32 3-16937,0 1 15632,8-2 236,-11 4-586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1 140,'-41'36'3893,"6"5"3166,34-40-6849,0-1-1,1 1 0,-1 0 0,1 0 1,-1 0-1,1 0 0,-1 0 0,1 0 1,0 0-1,-1 0 0,1 0 0,0 0 1,0 0-1,0 0 0,0 0 0,0 0 1,0 0-1,0 0 0,0 0 0,0 0 1,0 0-1,1 0 0,-1 0 0,0 0 0,1 0 1,-1 0-1,1 1 0,1 0 190,0 0-1,0 0 0,0 0 1,0 0-1,1 0 1,-1 0-1,0-1 0,1 1 1,-1-1-1,4 2 1,9 3 1268,1-1 1,28 7 0,-41-12-1519,39 8 678,1-2-1,0-2 1,53-2-1,134-16-3203,-218 13 1517,0-1 0,0 0-1,16-6 1,-24 6 183,0 1 0,0-1 0,0 1 0,-1-1 0,1 0 0,0-1 0,-1 1 0,1 0 0,-1-1 0,0 0-1,0 0 1,0 0 0,3-5 0,-4 6-80,1-1-1,-1 1 0,0-1 1,1 1-1,-1 0 0,1 0 1,0 0-1,0 0 0,0 0 1,0 1-1,4-2 0,22-9-2327,-20 9 2909,29-11-1762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62 117 836,'6'-13'3492,"-6"13"-3196,1-1 1,0 0-1,-1 1 0,1-1 0,-1 0 0,1 0 0,-1 1 0,1-1 0,-1 0 0,0 0 0,1 0 0,-1 0 0,0 0 0,0 0 0,1 1 0,-1-1 0,0-2 1,-1 2 138,1-1 0,0 1 0,0-1 1,0 1-1,0-1 0,1 0 0,-1 1 1,0-1-1,1 1 0,-1-1 0,1 1 1,-1-1-1,1 1 0,-1 0 0,1-1 1,0 1-1,0 0 0,0-1 0,0 1 0,1-2 1,2 2-208,0-1 1,0 0 0,-1 1 0,1 0-1,0 0 1,0 0 0,6-1-1,-5 1-100,246-37 2472,-211 34-2004,0 2 0,1 2 0,-1 2 1,53 8-1,-85-9-466,-1 1 0,0 0 1,1 0-1,-1 0 0,0 1 0,0-1 1,0 2-1,0-1 0,-1 1 1,0 0-1,1 1 0,-1-1 0,-1 1 1,1 0-1,-1 1 0,0-1 1,0 1-1,0 0 0,-1 1 0,0-1 1,0 1-1,-1-1 0,0 1 1,0 0-1,0 0 0,2 14 0,-4-14-44,-1 0-1,1 0 0,-1-1 0,-1 1 0,0 0 0,1 0 0,-2-1 0,1 1 1,-1-1-1,0 1 0,-4 7 0,-5 10 242,-21 33-1,14-26-100,3-6-3,-2 0 0,-32 36 0,29-37-100,-8 7-52,-2-1 0,-56 43 0,40-35-63,0-3-8,0-3 0,-67 34 0,-22 15 0,118-70 0,13-9 0,-1 0 0,1 1 0,0 0 0,-1 0 0,1 0 0,1 0 0,-1 1 0,0 0 0,1 0 0,-4 4 0,2 3 0,4-9 0,0-1 0,0 1 0,0-1 0,1 1 0,-1-1 0,1 1 0,-1 0 0,1-1 0,-1 1 0,1 0 0,0-1 0,0 4 0,0-4 0,1 0 0,0 0 0,0 0 0,-1 0 0,1 0 0,0 0 0,0 0 0,0-1 0,0 1 0,0 0 0,0-1 0,0 1 0,0-1 0,1 1 0,-1-1 0,0 1 0,0-1 0,0 0 0,0 1 0,1-1 0,-1 0 0,0 0 0,0 0 0,2 0 0,32 3 0,63-4 0,-30 0 0,73-9 0,9-1 0,38-4-354,-169 21-2575,-6-5-7203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5 392,'1'-1'675,"0"1"-1,0-1 0,1 1 1,-1-1-1,0 1 1,0-1-1,1 1 1,-1 0-1,0 0 1,0-1-1,1 1 1,-1 0-1,0 0 1,1 1-1,-1-1 1,0 0-1,1 0 1,-1 1-1,0-1 1,0 0-1,1 1 1,-1-1-1,0 1 1,0 0-1,1 0 1,1 2 170,0-1 1,0 1 0,0 0 0,0 0 0,-1 0-1,1 0 1,-1 0 0,3 6 0,2 6 625,-1-1 0,0 1-1,6 23 1,-7-22-1303,2 0 0,0-1 0,1 0 0,0-1-1,1 1 1,1-1 0,20 22 0,-27-31-168,-1-1 0,0 1-1,0 0 1,0 0 0,0 0 0,-1 0-1,0 0 1,0 0 0,0 0 0,0 0 0,-1 0-1,0 0 1,0 0 0,-1 0 0,0 6 0,0 10-20,1-19-117,-1 0 0,1 0 0,-1 0 0,0 0 0,1-1 0,-1 1 0,0 0 0,0 0 0,0-1 0,0 1 0,-1-1 0,1 1 0,0-1 0,-1 1 0,1-1 0,-1 0 0,1 0 0,-1 0 0,1 1 0,-1-1 0,0-1 0,0 1 0,1 0 0,-1 0 0,0-1 0,0 1 0,0-1 0,-4 1 0,-4 1-1518,-1 0 0,1-1 1,-16 0-1,18-1 357,1-1 1,0 0-1,-1-1 1,1 0-1,0 0 1,0 0-1,-7-4 0,12 6 861,0-1 0,0 0-1,-1 0 1,1 0-1,0-1 1,0 1 0,0 0-1,0-1 1,0 1 0,0-1-1,1 0 1,-1 0-1,0 1 1,1-1 0,0 0-1,-1 0 1,1-1-1,0 1 1,0 0 0,0 0-1,0 0 1,-1-5-1,2-13-1269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 1424,'0'-1'316,"0"0"1,0 0-1,0 0 0,0 0 0,-1 0 1,1 0-1,0 0 0,0 0 1,-1 0-1,1 0 0,-1 0 0,1 0 1,-1 1-1,1-1 0,-1 0 1,1 0-1,-1 0 0,0 1 0,1-1 1,-1 0-1,0 1 0,0-1 0,0 1 1,1-1-1,-1 1 0,0-1 1,0 1-1,0-1 0,0 1 0,0 0 1,0 0-1,-1-1 0,1 1 26,0 0 1,0 0-1,1-1 0,-1 1 0,0 0 1,0 0-1,0-1 0,1 1 0,-1-1 1,0 1-1,0-1 0,1 1 1,-1-1-1,0 1 0,1-1 0,-1 0 1,0 1-1,1-1 0,-1 0 0,1 1 1,-1-1-1,1 0 0,0 0 0,-1 0 1,1 1-1,0-1 0,0 0 0,-1 0 1,1 0-1,0 0 0,0-1 0,0 1-99,1 0 0,0 0-1,-1 0 1,1 0 0,0 0-1,0 0 1,-1 1 0,1-1-1,0 0 1,0 0-1,0 1 1,0-1 0,0 0-1,0 1 1,0-1 0,0 1-1,0 0 1,0-1 0,1 1-1,-1 0 1,0 0-1,0-1 1,0 1 0,0 0-1,1 0 1,-1 0 0,0 0-1,1 1 1,52-1-353,-36 1 889,250 6 1469,-130 1-2248,-39 13 0,-93-20 0,0 0 0,-1 1 0,1 0 0,-1 1 0,1-1 0,-1 1 0,0 0 0,0 1 0,0-1 0,0 1 0,0 0 0,-1 0 0,0 0 0,0 1 0,0-1 0,0 1 0,-1 0 0,0 0 0,0 0 0,0 1 0,-1-1 0,4 11 0,-3-5 0,-1 0 0,0-1 0,0 1 0,-1 0 0,-1 0 0,0 0 0,0 0 0,-1 0 0,0 0 0,-1 0 0,-5 15 0,-3 12 0,4-14 0,-1-1 0,-2 0 0,0 0 0,-13 24 0,-58 70 0,46-70 0,26-37 0,0-1 0,-19 17 0,18-18 0,1 0 0,0 0 0,-11 16 0,15-18 0,-8 12 0,0 1 0,-10 23 0,19-36 0,1 0 0,-1 0 0,2 0 0,-1 0 0,1 1 0,-1-1 0,2 0 0,-1 1 0,1 8 0,1-14 0,-1 0 0,1-1 0,-1 1 0,1 0 0,0-1 0,-1 1 0,1-1 0,0 1 0,0-1 0,-1 0 0,1 1 0,0-1 0,0 0 0,0 1 0,0-1 0,-1 0 0,1 0 0,0 0 0,2 0 0,25 5 0,-22-5 0,18 2 0,1-1 0,0-1 0,-1-1 0,37-7 0,-15 2 0,0 3 0,-25 2 0,1-1 0,38-8 0,-57 10 0,-2 0 0,0 0 0,0 0 0,0 0 0,0-1 0,-1 1 0,1 0 0,0 0 0,0-1 0,0 1 0,0 0 0,0-1 0,0 1 0,0-1 0,0 0 0,-1 1 0,1-1 0,0 1 0,0-1 0,-1 0 0,1 0 0,-1 1 0,1-1 0,0 0 0,0-1 0,-1 2-5,0 0 0,0 0 0,0-1-1,0 1 1,0 0 0,0 0 0,0 0 0,1 0 0,-1 0-1,0 0 1,0-1 0,0 1 0,0 0 0,0 0 0,0 0-1,0 0 1,0 0 0,0 0 0,0-1 0,0 1 0,0 0-1,0 0 1,0 0 0,0 0 0,0 0 0,0-1 0,0 1-1,0 0 1,0 0 0,0 0 0,0 0 0,0 0 0,0-1-1,0 1 1,-1 0 0,1 0 0,0 0 0,0 0 0,0 0 0,0 0-1,0 0 1,0 0 0,0-1 0,0 1 0,-1 0 0,1 0-1,0 0 1,0 0 0,0 0 0,0 0 0,0 0 0,-1 0-1,1 0 1,0 0 0,0 0 0,0 0 0,0 0 0,-11-2-744,-13-6-2676,10-6-1992,12 11 4634,-1 0 1,1 0-1,-1 1 1,0-1-1,0 1 1,0-1-1,0 1 1,-7-3-1,-19-18-6266,6 1 1431,20 9 3495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1388,'16'-6'2744,"3"-2"1513,-1 1 267,20 6-2240,-18 1-1808,377-33 1988,-185 18-3967,-169 13 426,-27 2 180,0-1 0,23-4 0,6-4-2426,-20 4-267,35-11 1,-24 3 1885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81 792,'0'-2'407,"0"1"0,0 0 1,0 0-1,1 0 0,-1 0 0,0-1 0,1 1 1,-1 0-1,1 0 0,-1 0 0,1 0 0,-1 0 1,1 0-1,1-2 0,4-13 6178,-4 14-6061,0 1 0,0-1 0,1 0 0,-1 1 0,0-1 0,1 1 0,-1 0 0,1 0-1,3-1 1,21-6 676,-1 2-1,1 1 1,45-3-1,-61 7-942,27-1 513,0 2-1,1 1 1,-1 2 0,0 1 0,0 2 0,60 18-1,-89-21-577,-1 0-1,1 1 0,-1 0 1,0 0-1,0 1 0,0 0 1,-1 1-1,0-1 0,0 1 1,6 7-1,-9-8-91,0 0-1,0 1 1,-1-1 0,1 0-1,-1 1 1,-1 0 0,1 0-1,-1 0 1,0 0 0,0 0-1,-1 0 1,0 0 0,0 1-1,0 11 1,-2-4-100,-1-1 0,0 1 0,-1-1 0,-1 1 0,0-1 0,0 0 0,-2-1 0,1 1 0,-14 19 0,6-5 0,1 8 0,11-29 0,0 0 0,-1 0 0,1-1 0,-2 1 0,-3 7 0,2-3 0,0-1 0,0 1 0,1 0 0,0 0 0,0 1 0,1-1 0,1 1 0,0-1 0,0 1 0,2 15 0,-1-23 0,1-1 0,0 1 0,0-1 0,0 0 0,0 0 0,0 0 0,0 1 0,1-1 0,-1 0 0,1-1 0,-1 1 0,1 0 0,0 0 0,-1-1 0,1 1 0,0-1 0,0 1 0,4 1 0,40 21 0,2-7 0,-38-15 0,0 1 0,1 1 0,-2 0 0,1 0 0,0 1 0,11 7 0,5 5 0,11 8 0,-11-7 0,-22-15 0,0-1 0,1 0 0,-2 1 0,1 0 0,0 0 0,0 0 0,-1 0 0,0 1 0,0 0 0,0-1 0,3 5 0,-2 3 0,-1 0 0,0 0 0,0 0 0,1 16 0,-4-24 0,0 0 0,0-1 0,0 1 0,0 0 0,0-1 0,0 1 0,-1 0 0,1-1 0,-1 1 0,0 0 0,0-1 0,0 1 0,0-1 0,0 1 0,-1-1 0,1 0 0,-1 0 0,0 0 0,1 0 0,-1 0 0,0 0 0,0 0 0,0 0 0,-5 2 0,-13 6 23,0-1 0,0-1 0,-1-1-1,0-1 1,-43 7 0,-119 5-1668,165-17 1115,-20 0-2419,0-1-1,-61-8 0,76 4-1618,-1-1 1,-41-14 0,64 19 4432,1 0 1,-1 0-1,1 0 0,-1 0 1,1 0-1,-1 0 0,1 0 1,-1 0-1,1 0 0,-1-1 1,1 1-1,-1 0 0,1 0 1,-1 0-1,1-1 0,-1 1 1,1 0-1,0-1 0,-1 1 1,1 0-1,0-1 0,-1 1 0,1-1 1,0 1-1,-1 0 0,1-1 1,0 1-1,0-1 0,-1 1 1,1-1-1,0 1 0,0-1 1,0 1-1,0-1 0,0 1 1,0-1-1,0 1 0,0-1 1,0 1-1,0-1 0,0 0 1,10-6-1908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1760,'-20'1'2826,"-11"1"7372,0 1-930,9-2-8902,21-1-687,1-1 0,-1 1-1,0 0 1,0-1 0,0 1 0,1-1 0,-1 0 0,0 1 0,1-1 0,-1 1 0,0-1 0,1 0 0,-1 0 0,1 1 0,-1-1 0,1 0 0,-1 0 0,1 0 0,0 1 0,-1-1 0,1 0 0,0 0 0,0 0 0,-1-1 0,-6-13-4421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1458 14 752,'11'-10'5435,"-20"7"-1150,-21 8 594,30-5-4764,0 0 0,-1 0 0,1 0-1,0 0 1,-1 0 0,1 0 0,0 1-1,-1-1 1,1 0 0,0 0 0,-1 0-1,1 1 1,0-1 0,-1 0 0,1 0-1,0 1 1,0-1 0,-1 0 0,1 1-1,0-1 1,0 0 0,0 1 0,-1-1-1,1 0 1,0 1 0,0-1 0,0 1-1,0-1 1,0 0 0,0 1 0,-5 14 2891,0-9-2586,1 0 0,-1-1-1,-1 1 1,1-1 0,-1 0 0,1-1-1,-1 0 1,-1 0 0,-7 4-1,-27 19 1258,-14 19 351,-52 54 1,-33 30-1108,-80 56-921,-77 62 0,44-55 0,201-148 0,37-31 0,-1 0 0,0-1 0,-27 16 0,17-16 0,16-9 0,0 1 0,0 0 0,0 1 0,1 0 0,-13 11 0,20-10 0,5-9-917,0 0-1,-1 0 1,1-1-1,0 1 1,-1 0 0,0-1-1,1 0 1,-1 1-1,2-6 1,18-27-5796,-21 29 5335,2 0 1,-1 0-1,1 0 0,0 0 0,0 1 0,7-11 0,17-13-2165,-1 2 1283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0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1764,'5'-3'-171,"16"-11"4133,-19 13-3127,-1 0-1,0-1 1,0 1-1,0 0 1,0-1 0,0 1-1,-1-1 1,1 1-1,0-1 1,-1 1-1,1-1 1,-1 0-1,1 1 1,-1-1-1,0 1 1,0-1-1,0 0 1,0 1 0,0-3-1,6 7 615,0 0 0,0 0 0,0 0 0,12 3-1,-9-3-1109,11 7 543,-1 1 1,21 13 0,12 8-593,-23-15-290,14 6 0,-1 1 0,-2 3 0,65 53 0,14 49 0,-118-128 0,24 23 0,35 43 0,-22-23 0,2-1 0,85 69 0,-13-27 0,-103-78 0,0-1 0,1 0 0,0 0 0,0-1 0,20 6 0,8 5 0,3 3 0,70 20 0,-89-34 0,-19-5 0,1 1 0,-1-1 0,1 1 0,-1 0 0,0 0 0,0 0 0,0 1 0,0-1 0,0 1 0,0 0 0,3 2 0,-3-3 0,-1 1 0,1 0 0,-1-1 0,1 1 0,0-1 0,0 0 0,0 0 0,0 0 0,0 0 0,0 0 0,4 0 0,6-1 0,-3-1 0,-7-5 0,-3 5-1,0 1 1,0-1-1,0 1 1,-1-1-1,1 1 1,0-1-1,0 1 1,0-1-1,0 1 1,0-1-1,-1 1 1,1-1-1,0 1 1,0-1-1,-1 1 1,1 0-1,0-1 0,-1 1 1,1-1-1,0 1 1,-1 0-1,1-1 1,-1 1-1,1 0 1,0-1-1,-1 1 1,1 0-1,-1 0 1,1 0-1,-1-1 1,1 1-1,-1 0 1,1 0-1,-1 0 0,1 0 1,-1 0-1,1 0 1,-2 0-1,1 0-9,-35-7-3500,-35-7-8744,41 11 9525,-18 1-3108,-59 4 1,46-1 3662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4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8,'45'-7'3447,"-14"7"3832,-12 0-3821,-11 0 1261,-3-1-4336,-4 1-313,-1 0 0,1 0 0,-1-1-1,1 1 1,-1 0 0,1 0 0,0 0-1,-1 0 1,1 0 0,-1 0-1,1 0 1,0 0 0,-1 0 0,1 0-1,-1 0 1,1 0 0,-1 1 0,1-1-1,0 0 1,-1 0 0,1 0 0,-1 1-1,1-1 1,-1 0 0,1 1 0,-1-1-1,1 1 1,-1-1 0,0 0 0,1 1-1,-1-1 1,0 1 0,1-1 0,-1 2-1,1-2 4,-1 1 0,0-1-1,0 0 1,1 1 0,-1-1 0,0 1-1,0-1 1,1 1 0,-1-1 0,1 0-1,-1 1 1,0-1 0,1 0-1,-1 1 1,1-1 0,-1 0 0,0 0-1,1 1 1,-1-1 0,1 0-1,-1 0 1,1 0 0,-1 0 0,1 0-1,-1 1 1,1-1 0,-1 0 0,1 0-1,0 0 1,0-1 0,-1 1-23,1 0 0,-1 0-1,1 0 1,-1 0 0,1 0 0,-1 0 0,1 0 0,-1 0 0,1 1 0,-1-1-1,0 0 1,1 0 0,-1 0 0,1 0 0,-1 1 0,1-1 0,-1 0 0,0 0 0,1 1-1,-1-1 1,0 0 0,1 1 0,-1-1 0,0 0 0,1 1 0,-1-1 0,0 0 0,0 1-1,1 0 1,-1 0 670,0 2 487,2 8 18,-2-11-1209,1 0 0,-1 0 0,1 0 0,-1 0 0,1 1 0,-1-1-1,1 0 1,-1 0 0,0 0 0,1 0 0,-1 1 0,1-1 0,-1 0 0,0 0 0,1 1 0,-1-1 0,0 0 0,1 1 0,-1-1 0,0 0 0,1 1-1,-1-1 1,0 0 0,0 1 0,1-1 0,-1 1 0,0-1 0,0 1 0,0-1 0,0 0 0,0 1 0,1-1 0,-1 1 0,0 21-332,-1-11-700,3-9 517,0-1 0,-1 1 0,1-1 0,0 0 0,0 1 0,0-1 0,0 0 0,0 0 0,0 0 0,0 0 0,0-1 0,1 1 0,-1 0 0,0-1 0,0 0 0,5 1 0,18 6-5202,35 17 1695,-34-15 3542,-24-8 461,0-1 0,0 1 0,-1 0 0,1 0 1,0 0-1,-1 0 0,1 0 0,-1 0 0,1 0 0,-1 1 0,0-1 0,1 1 0,-1-1 0,0 1 0,0-1 0,0 1 0,0 0 1,0-1-1,0 1 0,-1 0 0,1 0 0,-1-1 0,1 1 0,-1 0 0,1 0 0,-1 0 0,0 0 0,0 0 0,0 0 0,-1 3 1,0 5 296,-1 0 1,-1 0-1,0-1 1,-7 17-1,-1 4 686,-14 46 813,15-43-823,-26 63 0,35-94-1017,0-1 0,0 1-1,0 0 1,0 0-1,0 0 1,1-1 0,-1 1-1,1 0 1,0 0-1,-1 0 1,1 0 0,0 0-1,0 0 1,0 0-1,0 0 1,1-1 0,-1 1-1,0 0 1,1 0-1,-1 0 1,1 0 0,0-1-1,0 1 1,-1 0-1,1 0 1,0-1 0,1 1-1,-1-1 1,0 1-1,0-1 1,1 1 0,-1-1-1,0 0 1,1 0-1,0 0 1,2 2 0,1-1-250,-1 0 1,1 0 0,0-1 0,0 0 0,0 0 0,0 0-1,0 0 1,0-1 0,0 0 0,0 0 0,0 0 0,8-2 0,2 0-386,-11 2 325,-1 0 0,1 0 0,-1-1 0,0 1 0,1-1 0,-1 0 0,5-1 0,-6 0-1137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0 264,'0'19'861,"-5"116"4469,3-116-4734,-1 0-1,0-1 1,-2 0-1,0 0 1,-10 22-1,8-26-412,1 0 1,1 1-1,0 0 0,1 0 0,0 0 0,1 0 1,1 1-1,0 21 0,2-36-209,0-1 0,0 1 0,0-1 0,0 1 0,0 0 0,0-1 0,0 1 0,1-1 0,-1 1 0,0-1 0,0 1 0,1-1 0,-1 1-1,0-1 1,0 0 0,1 1 0,-1-1 0,1 1 0,-1-1 0,0 0 0,1 1 0,-1-1 0,1 0 0,-1 1 0,1-1 0,-1 0 0,1 0 0,0 1 0,21 0-835,-16-2 544,0 0-1,0-1 0,0 1 1,0-1-1,0-1 1,5-2-1,-10 4 284,1 1-1,-1-1 1,0 0 0,1 1-1,-1-1 1,1 1 0,-1 0-1,1-1 1,-1 1 0,1 0-1,-1 0 1,1 0 0,-1 0-1,1 0 1,-1 0-1,1 0 1,-1 1 0,1-1-1,-1 0 1,1 1 0,-1-1-1,0 1 1,1 0 0,-1-1-1,0 1 1,1 0 0,-1 0-1,2 1 1,1 3 159,1 0-1,-1 0 1,0 0-1,0 0 1,4 9-1,-4 7 532,14 5 92,-15-22-674,0 0-1,0 0 1,0 0-1,0 0 1,-1 1 0,1-1-1,-1 1 1,-1 0-1,1-1 1,0 1 0,-1 0-1,0 0 1,0 0-1,0 8 1,4 18 51,-3-25-113,-1 0 1,1-1-1,-1 1 0,-1 0 0,1 7 1,-1 91 25,1-99-44,0-1 1,0 1 0,1-1 0,-1 1 0,1-1 0,0 0 0,0 0-1,1 0 1,-1 0 0,1 0 0,0 0 0,0-1 0,5 5-1,-6-5-20,-1-3 18,-1 1 0,0-1 0,1 1 0,-1-1 1,0 1-1,1-1 0,-1 1 0,0 0 0,0-1 0,1 1 0,-1 0 0,0-1 1,0 1-1,0 0 0,0-1 0,0 1 0,0 0 0,0-1 0,0 2 1,0-2 5,0 1 0,0-1 1,0 0-1,0 1 0,0-1 1,0 0-1,0 1 0,0-1 1,0 0-1,0 0 0,0 1 1,0-1-1,0 0 0,0 1 1,0-1-1,0 0 0,1 1 1,-1-1-1,0 0 0,0 0 1,0 1-1,0-1 0,1 0 1,-1 0-1,0 0 0,0 1 1,1-1-1,-1 0 0,0 0 1,0 0-1,1 0 0,-1 1 1,0-1-1,1 0 0,-1 0 1,0 0-1,1 0 0,-1 0 1,0 0-1,1 0 0,-1 0 1,0 0-1,0 0 0,1 0 1,-1 0-1,0 0 0,1 0 1,-1 0-1,0 0 0,1 0 1,-1-1-1,0 1 0,1 0 1,0 0 3,-1 0 0,1 0 0,0 0 0,-1 0 0,1 1 0,0-1 0,-1 0 0,1 0 0,0 1 0,-1-1 0,1 0 0,-1 1 0,1-1 0,0 0 0,-1 1 0,1-1 0,-1 1 0,1-1 0,-1 1 0,0 0 0,1-1 0,-1 1 0,1-1 0,-1 1 0,0 0 0,0-1 0,1 1 0,-1 0 0,0-1 0,0 1 0,0 0 0,0-1 0,0 1 0,0 0 0,0-1 0,0 1 0,0 0 0,0-1 0,0 1 0,0 0 0,0-1 0,0 1 0,-1 0 0,1-1 0,-1 2 0,0 2 67,0-1 0,0 1-1,0-1 1,-1 1 0,0-1 0,1 0 0,-5 6-1,3-7-45,1 1-1,0-1 1,0 1 0,0-1-1,1 1 1,-1 0-1,0 0 1,1 0 0,0-1-1,0 2 1,0-1-1,0 0 1,0 0 0,0 0-1,1 0 1,0 0-1,0 5 1,0-8-28,0 0 1,0 0-1,0 0 1,0 1-1,0-1 0,0 0 1,0 0-1,1 0 1,-1 0-1,0 0 0,0 0 1,0 1-1,0-1 0,1 0 1,-1 0-1,0 0 1,0 0-1,0 0 0,0 0 1,1 0-1,-1 0 1,0 0-1,0 0 0,0 0 1,1 0-1,-1 0 1,0 0-1,0 0 0,0 0 1,0 0-1,1 0 0,-1 0 1,0 0-1,0 0 1,0 0-1,1 0 0,-1 0 1,0-1-1,0 1 1,0 0-1,0 0 0,0 0 1,1 0-1,-1 0 1,0 0-1,0-1 0,0 1 1,0 0-1,7-5-332,5 0-202,10-5-813,-19 6 416,1-1 30,0 1 1,0 0 0,1 0-1,-1 0 1,1 0 0,8-4-1,11-5-399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4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 1076,'-25'0'5861,"21"0"-5349,1 0 0,-1 0 0,1 1 0,-1-1 0,1 1 0,-1 0 0,1 0 0,-5 1 0,6-1 390,12 8 172,-7-7-884,0 1 0,0 0 0,0 0 0,0 0 0,-1 0 0,0 0-1,1 0 1,-1 1 0,0-1 0,-1 1 0,1 0 0,1 4 0,-1-2 212,1-1 0,0 1 1,0 0-1,7 9 0,-7-10-158,1 0 0,-2-1 0,1 1 0,-1 1 0,1-1 0,-1 0 0,1 6 0,13 27 989,1-3-195,-15-30-894,0 0 1,1 0-1,-1 0 0,1 0 1,6 8-1,10 16 375,-17-26-459,0 1 1,0-1 0,0 0-1,0 0 1,0 1-1,1-2 1,-1 1-1,1 0 1,0 0-1,4 2 1,1 1-2,-7-5-55,-1 0-1,1-1 1,0 1 0,0-1-1,0 1 1,0 0 0,0-1 0,0 0-1,0 1 1,0-1 0,0 1-1,0-1 1,0 0 0,0 0-1,0 0 1,0 0 0,0 0 0,1 0-1,10 0 151,0-2 0,0 1 0,-1-2 0,1 1 0,-1-2 0,0 1 0,0-1 0,0-1 0,0 0 0,14-10 0,11-9 155,51-44 0,-43 32-206,-36 30-92,10-7-13,-1-1 1,0-1-1,-1 0 1,-1-1 0,19-25-1,-20 20-144,5-14-298,-14 6-3558,-28 27-12093,21 10 13436,2 0 500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4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45 604,'37'-28'7687,"-37"28"-7600,0 0 0,0 0 0,0 0 1,0 0-1,0-1 0,0 1 0,0 0 1,0 0-1,0 0 0,0 0 0,0 0 0,-1-3 2007,1 3-2007,0 0 0,0 0 1,0 0-1,0 0 0,-1 0 0,1 0 0,0 0 1,0 0-1,0 0 0,-13-6 2740,-7 0 625,18 6-3148,1 0-1,-1 0 0,1 0 0,-1 0 0,0 0 0,1 0 1,-1 0-1,1 1 0,-1-1 0,0 0 0,1 1 0,-1-1 1,1 1-1,-1 0 0,1 0 0,-3 1 0,-34 21 749,16-10-456,-32 21 1021,-73 59 0,104-75-1304,-243 196 2214,126-101-1819,99-84-576,-57 55 1,22-20-410,71-60-52,0 0 0,0 0 0,0-1 0,-1 0-1,1 0 1,-12 5 0,16-8 163,0 0-1,0 0 0,0 1 0,0-1 1,0 0-1,0 0 0,1 0 0,-1 0 1,0 0-1,0 0 0,0 0 0,0 0 1,0-1-1,0 1 0,0 0 0,0 0 1,0-1-1,0 1 0,-1-2 0,1 1-144,0 0 0,0 0 1,1 0-1,-1 0 0,0 0 0,1-1 0,-1 1 0,1 0 0,-1 0 0,1-1 0,-1 1 0,1 0 0,0-1 0,0 1 1,0 0-1,0-1 0,0 1 0,0-2 0,-2-20-4120,0-1 0,-9-39-1,3 23 1553,8 5 794,10-1 331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4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1312,'6'-3'970,"-5"3"-637,0-1 0,0 1 0,0 0-1,0-1 1,0 1 0,0-1 0,0 0 0,0 1 0,0-1-1,0 0 1,-1 1 0,1-1 0,0 0 0,0 0 0,-1 0 0,1 0-1,0 0 1,-1 0 0,1 0 0,-1 0 0,0 0 0,1 0-1,-1 0 1,0 0 0,1-5 4916,10 6-4293,-1 1-1,1 1 1,-1-1 0,1 2-1,-1 0 1,15 6 0,60 31 1382,-17-7-835,31 10-386,159 93 0,-113-57-941,12 7-200,-92-46 16,72 48 65,-57-42-88,-50-29-245,-29-17 218,0 1 0,0 0-1,1-1 1,-1 1-1,0 0 1,0 0 0,-1 0-1,1 0 1,0 0 0,0 0-1,0 0 1,-1 0-1,1 0 1,0 0 0,-1 0-1,1 0 1,0 2-1,0 7-3802,-52-37-11402,45 26 13716,5 1 1425,0 0-1,1 0 1,-1 0-1,1 0 0,-1 0 1,0 0-1,1 0 1,-1-1-1,1 1 1,-1 0-1,1 0 0,-1 0 1,1-1-1,-1 1 1,1 0-1,-1 0 0,1-1 1,-1 1-1,1-1 1,-1 1-1,1 0 0,-1-1 1,1 1-1,0-1 1,-1 1-1,1-1 0,0 1 1,-1-1-1,10-13-1899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4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57 1940,'18'-1'3399,"12"-6"6515,0 0-4344,2 3-4269,-1 1 0,49 3 1,-42 1-1902,58-7 0,-57 3-749,6-2-2202,-40 4 2404,1 0 1,0-1 0,-1 1-1,1-2 1,9-4-1,-7 0-2536</inkml:trace>
  <inkml:trace contextRef="#ctx0" brushRef="#br0" timeOffset="1">77 264 1396,'-2'3'597,"-1"-1"-1,-1 1 0,1-1 1,0 0-1,-1 0 1,1 0-1,-1 0 0,1-1 1,-5 2-1,4-2 429,1 0 0,-1 1 0,1-1 0,-1 1 0,1 0 0,0 0 0,-1 0 0,-4 6 1,4 1 6078,13-5-3743,18-3-2278,-21-1-900,232-7-1441,-167 1-3775,-61 4 2544,0 0 0,-1 0-1,0-2 1,0 1 0,15-8 0,-19 8 1787,-2 1 282,-1 1-1,1-1 1,0 1 0,0 0-1,0 0 1,0 0 0,1 0-1,-1 1 1,5-1 0,26-5-1402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10:1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52 572,'59'0'6590,"-58"0"-6402,-21-5 872,20 4-888,0 1-153,-1-1 0,1 1 0,-1-1 0,1 1 0,0 0 0,-1-1 0,1 1 0,-1 0 0,0-1 0,1 1 0,-1 0-1,1-1 1,-1 1 0,1 0 0,-1 0 0,0 0 0,1 0 0,-1 0 0,1 0 0,-1-1 0,0 1 0,1 1 0,-1-1 0,0 0 0,-22 0 258,18 0-130,2-1-79,5 1-56,13-2-142,23-1-610,2-9-2234,-34 10 2655,-6 2 224,1 0 0,0 0 0,-1 0-1,1 0 1,-1 0 0,1 0 0,0 0 0,-1 0 0,1-1 0,-1 1 0,1 0 0,-1 0 0,1-1 0,-1 1 0,1 0 0,-1-1-1,1 1 1,-1 0 0,1-1 0,-1 1 0,1-1 0,-1 1 0,0-1 0,1 1 0,-1-1 0,0 1 0,0-1 0,1 1-1,-1-1 1,0 0 0,0 1 0,0-1 0,0 1 0,1-1 0,-1 0 0,0 0 0,0-5-944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35 1360,'-23'7'15567,"82"-8"-15672,-1-3 1,61-11 0,-105 13-1506,12-3-384,-25 5 1868,0 0-1,-1 0 1,1-1-1,0 1 1,-1 0-1,1 0 1,-1-1-1,1 1 1,-1-1-1,1 1 1,0 0-1,-1-1 1,1 1-1,-1-1 1,0 1 0,1-1-1,-1 0 1,1 1-1,-1-1 1,0 1-1,1-1 1,-1 0-1,0 1 1,0-1-1,0 0 1,1 1-1,-1-1 1,0 0-1,-15 1-5989,-2 4 5022,13-4 577,-11 2-942</inkml:trace>
  <inkml:trace contextRef="#ctx0" brushRef="#br0" timeOffset="1">14 334 1620,'-1'1'254,"-1"0"0,1 1-1,0-1 1,0 0 0,0 0 0,0 1-1,0-1 1,1 0 0,-1 1 0,0-1-1,1 1 1,-1-1 0,1 1 0,-1-1-1,1 1 1,0-1 0,-1 1 0,1 0-1,0-1 1,0 1 0,0-1-1,0 1 1,1-1 0,-1 1 0,0 0-1,1-1 1,-1 1 0,1-1 0,-1 1-1,1-1 1,0 0 0,0 1 0,-1-1-1,1 1 1,0-1 0,0 0 0,0 0-1,1 0 1,-1 0 0,0 0 0,0 0-1,1 0 1,-1 0 0,0 0 0,1 0-1,-1-1 1,1 1 0,-1-1 0,3 1-1,19 6 469,1-1-1,0-2 1,1 0 0,-1-2-1,1 0 1,47-4-1,-11 1-299,-12 0-461,-1-1-1,0-3 0,67-14 1,-99 14-1174,1 1 0,-1 1 0,24-1 1,-36 4-1209,9-6-7755,-1 5 8342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4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1232,'11'-8'9577,"-35"11"-4899,23-3-4612,1 0 0,-1 0 0,1 0 0,0 0 0,-1 0-1,1 1 1,-1-1 0,1 0 0,0 0 0,-1 0 0,1 0-1,0 0 1,-1 0 0,1 1 0,0-1 0,-1 0 0,1 0-1,0 1 1,-1-1 0,1 0 0,0 0 0,-1 1 0,1-1-1,0 0 1,0 1 0,-1-1 0,1 0 0,0 1 0,0-1-1,0 1 1,0-1 0,0 0 0,-1 1 0,1-1 0,0 0-1,0 1 1,0-1 0,0 1 0,0-1 0,0 0 0,0 1-1,0-1 1,0 1 0,1-1 0,-1 1 0,7 11 885,-2-2-409,1 0 1,0-1-1,1 0 1,0 0-1,0 0 1,9 7-1,-10-9-250,0-1 0,0 1 0,-1 0 0,0 1 0,0-1 0,-1 1 0,0 0 0,0 0 0,-1 0 0,0 1 0,0-1 1,-1 1-1,2 17 0,12 34 1128,-5-31-797,-3-10-246,-1 2 0,0-1 0,-2 1 0,0 0 0,3 39 0,-7-43-181,1 1 0,0-1-1,2 1 1,8 26 0,3 13-66,-13-38-130,0 1 0,-1-1 0,-3 29 0,1-3 0,13 25 0,-12-19-2090,0-51 1960,0 1-1,0-1 1,0 1 0,0 0 0,0-1-1,-1 1 1,1-1 0,0 1 0,0-1-1,-1 1 1,1-1 0,0 1 0,-1-1-1,1 1 1,0-1 0,-1 0 0,1 1-1,-1-1 1,1 0 0,-1 1 0,1-1-1,-1 0 1,1 1 0,-1-1 0,1 0 0,-1 0-1,1 0 1,-1 0 0,1 1 0,-1-1-1,0 0 1,1 0 0,-1 0 0,0 0-1,-20-4-4816,10 0-112,-4 2 2562,3 0 697,11 1 1527,-18-7-3441,19 8 3584,-1 0 1,1-1-1,0 1 1,-1 0-1,1 0 1,0-1-1,-1 1 1,1 0-1,-1 0 1,1-1-1,0 1 0,0 0 1,-1-1-1,1 1 1,0 0-1,0-1 1,-1 1-1,1-1 1,0 1-1,0 0 1,0-1-1,0 1 1,0-1-1,-1 1 1,1-1-1,0 1 1,0-1-1,0 1 1,0 0-1,0-1 1,0 1-1,1-1 1,-1 1-1,0-1 0,0 0 1,11-12-1964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5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1 940,'2'1'1307,"0"1"0,0 0-1,0 0 1,0 0 0,0 0-1,0 0 1,0 0 0,-1 1 0,1-1-1,0 3 1,12 28 5341,-12-25-5952,0 0-1,-1 0 1,0 0-1,-1 0 1,0 0 0,0 1-1,-2 9 1,1-8-298,0 0 1,1 0-1,0 0 1,3 16-1,6 8 61,-6-23-391,0 1 1,0 0-1,-1-1 0,1 15 0,10 67-1126,-13-89 541,0 0-1,0 1 0,-1-1 0,1 1 1,-1-1-1,0 0 0,0 1 0,0-1 1,-1 0-1,1 0 0,-4 5 0,5-8 209,-1 0 0,0 0-1,0 0 1,1-1-1,-1 1 1,0 0-1,0-1 1,0 1-1,0 0 1,0-1 0,0 1-1,0-1 1,0 1-1,0-1 1,0 0-1,0 1 1,0-1 0,-2 0-1,0 0-211,1 0-1,-1 0 1,1-1 0,-1 1-1,1-1 1,-1 0-1,1 1 1,0-1 0,-1 0-1,1 0 1,-3-2-1,5 3 339,-1-1 0,0 1 0,1 0-1,-1 0 1,1 0 0,-1-1 0,0 1-1,1 0 1,-1-1 0,1 1 0,-1 0-1,1-1 1,-1 1 0,1-1 0,-1 1 0,1-1-1,0 1 1,-1-1 0,1 1 0,0-1-1,-1 1 1,1-1 0,0 0 0,0 1-1,-1-1 1,1 1 0,0-1 0,0 0-1,0 1 1,0-1 0,0 0 0,0 1-1,0-1 1,0 0 0,0 1 0,0-1-1,0 1 1,1-1 0,-1 0 0,0 1 0,1-2-1,9-5-1820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52 920,'7'-6'1873,"-12"3"-145,-21 4 3317,13-3 3507,13 2-8465,9-4 2864,-4 2-2552,2-5 634,-15 4 1476,7 3-2419,0 0-1,1 0 1,-1 0-1,0-1 1,1 1-1,-1 0 1,1 0-1,-1 0 1,0 0-1,1-1 1,-1 1-1,1 0 1,-1-1-1,1 1 1,-1 0-1,1-1 1,-1 1-1,1-1 1,-1 1-1,1-1 1,0 1-1,-1-1 1,1 1-1,0-1 1,-1-1 1769,7 2-1145,-5 0-664,-1 1-1,1-1 1,-1 0-1,1 0 1,0 0-1,-1 0 1,1 0-1,0 1 1,-1-1-1,1 0 1,0-1-1,-1 1 1,1 0-1,0 0 1,-1 0-1,1 0 1,-1 0-1,1-1 1,0 1-1,-1 0 1,1-1-1,-1 1 1,1 0-1,-1-1 1,1 1-1,-1 0 1,1-1-1,-1 1 1,1-1-1,-1 1 1,1-2-1,-5 0 474,-3-2 46,18 2-386,104 0-183,138 5 0,63 38 0,-299-37 0,0 0 0,0 1 0,-1 1 0,20 9 0,-31-13 0,0 1 0,0 0 0,0 0 0,0 0 0,0 0 0,-1 1 0,1 0 0,-1 0 0,0 0 0,0 0 0,-1 1 0,1-1 0,-1 1 0,0 0 0,0 0 0,3 7 0,-6-8 0,1-1 0,-1 0 0,0 0 0,0 0 0,0 1 0,0-1 0,-1 0 0,1 0 0,-1 0 0,0 0 0,0 0 0,0 0 0,0 0 0,-1 0 0,-2 5 0,-30 41 0,30-45 0,-18 20 0,-1-1 0,-1-1 0,-2-2 0,1 0 0,-51 27 0,33-20 0,-47 39 0,87-64 0,-5 5 0,-1 0 0,0 0 0,0-1 0,0 0 0,-1-1 0,1 0 0,-1 0 0,0-1 0,-18 5 0,20-7 0,14-2 0,10-1 0,64-8 0,-37 2 0,60-9 0,9-1 0,-94 16 0,-2-1 0,0 1 0,-1 1 0,24 2 0,-12 1 0,-20-3 0,0 0 0,0 1 0,0-1 0,0 2 0,0-1 0,0 1 0,-1 0 0,1 1 0,-1-1 0,9 5 0,-15-5 0,1 0 0,0-1 0,0 1 0,-1 0 0,1 0 0,-1-1 0,1 1 0,-1 0 0,0 0 0,0 0 0,0 0 0,0-1 0,0 1 0,0 0 0,-1 0 0,1 0 0,0-1 0,-1 1 0,1 0 0,-1 0 0,0-1 0,0 1 0,0 0 0,-1 1 0,-2 8 0,1 1 0,2-3 0,-1 0 0,-1-1 0,0 1 0,0-1 0,0 1 0,-1-1 0,0 0 0,-1-1 0,-8 12 0,-11 3 0,-1-2 0,-1 0 0,-1-2 0,-44 23 0,50-28 0,-1-1 0,0-2 0,-1 0 0,0-1 0,-1-1 0,1-2 0,-1 0 0,-1-2 0,1 0 0,-26 0 0,24-4 163,8 1-924,-1-1 0,-24-3 0,38 2 155,0 0 1,1 0-1,-1 0 0,0 0 1,0-1-1,1 0 0,-1 0 1,1 0-1,0-1 1,-1 1-1,1-1 0,0 0 1,-6-7-1,-10-9-3838,14 13 2737,-1-1-1,1 1 0,-9-13 0,14 16 1379,0 1 1,0 0-1,-1-1 1,1 1 0,1 0-1,-1-1 1,0 1-1,1-1 1,-1 0-1,1 1 1,0-1-1,-1 1 1,2-1-1,-1 0 1,0 1-1,0-1 1,1-2-1,12-18-2115,10 2 484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5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557 301 1340,'5'-4'543,"11"-7"7109,-25 4-221,-1 1-7344,8 5 1160,14 15 2664,-12-4-3145,1-7-548,-1 1 0,0-1 0,0 1 0,0 0-1,-1-1 1,1 1 0,-1-1 0,0 1 0,0 0-1,0-1 1,0 0 0,-1 1 0,1-1 0,-3 4-1,-18 26 1009,-20 25 474,25-36-1261,0 1 1,1 0-1,2 1 1,0 1-1,2 0 1,-12 33-1,16-37-352,1 1 0,1 0 0,0 0-1,2 1 1,-3 38 0,8-52-87,0 0 0,1 0 0,-1-1 0,2 1 0,-1 0 0,1-1 0,1 1 0,0-1 0,0 0 0,0 0 0,1-1 0,0 1 0,1-1 0,-1 0 0,1-1 0,1 1 0,-1-1 0,10 7 0,-5-4 0,1-1 0,0-1 0,0 1 0,0-2 0,1 0 0,0 0 0,0-1 0,0-1 0,1 0 0,0-1 0,18 3 0,32-3 0,1-3 0,-1-2 0,0-3 0,0-3 0,83-21 0,-92 17 0,51-14 0,-101 25 0,0-1 0,0 0 0,0-1 0,0 1 0,0-1 0,0 0 0,-1 0 0,1 0 0,-1-1 0,0 1 0,0-1 0,3-4 0,-6 6 0,0 0 0,-1 0 0,1 0 0,-1 1 0,0-1 0,0 0 0,1 0 0,-1 0 0,0 0 0,0 0 0,-1 0 0,1 0 0,0 1 0,-1-1 0,1 0 0,-1 0 0,0 0 0,1 1 0,-1-1 0,0 0 0,0 1 0,0-1 0,0 1 0,0-1 0,-1 1 0,0-2 0,-9-5 0,-1 0 0,0 1 0,0 1 0,0 0 0,-26-8 0,-66-16 0,-428-92 0,371 70 0,105 32 0,16 5 0,1-2 0,0-1 0,-57-38 0,90 51 0,0 1 0,1-2 0,-1 1 0,1-1 0,0 1 0,0-1 0,1-1 0,0 1 0,0-1 0,0 1 0,1-1 0,-3-9 0,3 10 0,0-1 0,0 1 0,-1-1 0,-6-9 0,7 13 0,0-1 0,0 1 0,1-1 0,-1 0 0,1 0 0,0 0 0,0 0 0,0 0 0,1 0 0,0-1 0,-1 1 0,2 0 0,-1-1 0,0 1 0,1-1 0,0 1 0,0-7 0,1 6 0,1-2 0,-1 0 0,1 0 0,0 1 0,0-1 0,1 0 0,0 1 0,0-1 0,1 1 0,-1 0 0,1 0 0,1 0 0,9-9 0,-8 8 0,0 1 0,0-1 0,10-14 0,-12 15 0,1 0 0,-1-1 0,1 2 0,1-1 0,-1 1 0,8-6 0,6-2 0,0 1 0,1 0 0,0 2 0,1 0 0,0 1 0,1 2 0,-1 0 0,2 1 0,-1 1 0,0 1 0,1 1 0,0 1 0,41 2 0,-58 1 0,1 0 0,0 0 0,-1 1 0,1 0 0,-1 0 0,0 0 0,0 1 0,1 0 0,-2 0 0,1 0 0,0 1 0,-1 0 0,0 0 0,1 1 0,-2-1 0,1 1 0,0 0 0,5 9 0,-6-7 0,0 0 0,0 1 0,-1-1 0,-1 0 0,1 1 0,-1 0 0,0-1 0,-1 1 0,0 0 0,0 0 0,0 0 0,-1 0 0,-1 0 0,1 0 0,-3 10 0,-22 133 0,22-139 0,-1 0 0,0 1 1,0-1-1,-9 14 0,-8 25-12,10-17-1664,-28 62 0,36-91 1030,1 0-1,0 1 1,1-1 0,-1 0-1,1 1 1,0-1 0,0 1-1,1-1 1,0 9 0,-2-6 100,55-15-19741,-3 0 18447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5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1732,'1'0'175,"0"-1"0,-1 1 0,1 0 0,0 0 0,-1 0 0,1-1 0,-1 1 0,1 0 0,-1-1 0,1 1 0,0-1 0,-1 1 0,1 0 0,-1-1 0,0 1 0,1-1 0,-1 1 0,1-1 0,-1 0 0,0 1 0,1-1 0,-1 1 0,0-1 0,0 0 0,1 1 0,-1-1 0,0 1 0,0-1 0,0 0 0,0 1 0,0-1 0,0 0 0,0 1 0,0-1 0,0 0 0,0 1 0,0-1 0,-1 0 0,1 1 0,0-1 0,0 0 0,-1 1 0,1-1 0,0 1 0,-1-1 0,1 1 0,0-1 0,-1 1 0,1-1 0,-1 1 0,0-1 0,-6-14 6311,8 15-6364,-1 0-1,0-1 1,0 1 0,1 0-1,-1 0 1,0-1-1,1 1 1,-1 0-1,0 0 1,1 0-1,-1-1 1,0 1 0,1 0-1,-1 0 1,1 0-1,-1 0 1,0 0-1,1 0 1,-1 0-1,1 0 1,-1 0 0,0 0-1,1 0 1,-1 0-1,1 0 1,-1 0-1,0 0 1,1 0 0,-1 1-1,0-1 1,1 0-1,-1 0 1,0 0-1,1 1 1,-1-1-1,1 1 1,13 5 2058,36 65 1447,-35-52-3395,-2 1 0,0 0 1,-1 1-1,-1 0 0,9 25 1,-13-29-147,-1-7-28,0 0 0,0-1 0,11 13 0,9 13 62,29 31 28,-46-56-130,-3-4-11,1 0 0,0-1 1,0 1-1,1-1 0,-1-1 1,1 1-1,0-1 1,0-1-1,13 4 0,27 14 2,-41-17-8,1-1-1,0 0 0,0-1 0,0 1 0,0-2 0,0 1 0,0-1 1,1 0-1,-1-1 0,0 0 0,1 0 0,-1-1 0,10-2 0,13-3 9,-1-1 0,32-13-1,-50 16-2,0-1 0,1 0-1,-1-1 1,-1 0-1,1 0 1,-1-2-1,0 1 0,0-2 1,-1 1-1,0-1 1,-1-1-1,1 0 1,10-15-1,-11 12 5,4-3 75,0-1-1,-2 0 1,16-33 0,-19 34 184,-2-1 0,0 0 1,-1 0-1,-1 0 1,-1 0-1,0-1 0,-1 1 1,-1-19-1,-1 34-260,0 0 0,1 1 1,-1-1-1,0 0 0,0 0 0,1 1 1,-1-1-1,1 0 0,-1 1 1,1-1-1,0 1 0,0-1 0,0 1 1,0-1-1,0 1 0,0-1 0,0 1 1,0 0-1,3-3 0,4-4-8,-6-9-1,-2 13 0,-2-2 0,2 6 0,-1-1 0,1 1 0,0 0 0,0 0 0,0 0 0,-1 0 0,1-1 0,0 1 0,0 0 0,0 0 0,-1 0 0,1 0 0,0 0 0,0 0 0,-1 0 0,1 0 0,0 0 0,0-1 0,-1 1 0,1 0 0,0 0 0,-1 0 0,1 0 0,0 1 0,0-1 0,-1 0 0,1 0 0,0 0 0,0 0 0,-1 0 0,1 0 0,0 0 0,0 0 0,0 0 0,-1 1 0,1-1 0,0 0 0,0 0 0,0 0 0,-1 0 0,1 1 0,0-1 0,0 0 0,0 0 0,0 1 0,0-1 0,-1 0 0,1 1 0,0 4 0,-1 56 0,-13 83 0,-43 134 0,53-262 0,-2 4 0,-2 0 0,0-1 0,-1 0 0,-1 0 0,-16 23 0,9-14 0,-16 32 0,29-50 0,0-1 0,1 1 0,0 0 0,1 0 0,0 0 0,0 0 0,0 18 0,2 302 0,0-329 0,0-1 0,0 0 0,-1 1 0,1-1 1,0 1-1,0-1 0,0 0 0,0 1 0,-1-1 0,1 0 0,0 1 0,0-1 0,-1 0 0,1 1 1,0-1-1,-1 0 0,1 1 0,0-1 0,-1 0 0,1 0 0,0 0 0,-1 1 0,1-1 1,0 0-1,-1 0 0,1 0 0,-1 0 0,1 0 0,0 0 0,-1 0 0,1 0 0,-1 0 0,1 0 1,-1 0-1,1 0 0,0 0 0,-1 0 0,-13-2-96,-11-3-1763,17 4 631,0 0-1,0-1 1,0-1-1,-11-3 1,18 5 768,-1 1 1,1-1-1,-1 0 1,1 0-1,-1 0 1,1 0-1,0 0 1,-1 0-1,1-1 1,0 1-1,0 0 1,0-1-1,0 1 1,0 0-1,0-1 1,0 0-1,0 1 1,1-1-1,-1 1 1,1-1-1,-1 0 1,1 1-1,0-1 1,-1 0-1,1-3 1,2-21-6558,-1 24 6759,-1 0 0,1 0 0,-1 1 0,1-1 0,0 0 0,0 1 0,0-1 0,0 1 0,0-1 0,0 1 0,0-1 0,2 0 0,20-14-1798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5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15 128,'11'-5'1288,"1"-3"4660,-22 7-3966,9 1-1316,0 0-1,-1 0 1,1 0 0,0 0-1,0 0 1,-1 0 0,1 0-1,0 1 1,0-1 0,0 0-1,-1 1 1,1-1 0,0 1-1,0-1 1,0 1 0,0 0-1,0-1 1,0 1-1,0 0 1,0 0 0,0 0-1,0-1 1,1 1 0,-2 2-1,-1 11 5341,7 3-6509,0-5 757,2-1 1,-1 1-1,2-1 0,8 12 0,-14-22-248,5 11-6,0 0 0,0 1 0,-1 0 0,0 0 0,-2 0 0,1 0 0,-2 0 0,1 1 0,-1 15 0,1-4 0,9 34 0,6-7 0,-11-35 0,-1 0 0,7 30 0,-5 13 0,-6-38 0,1 0 0,0 0 0,2-1 0,14 40 0,17 46 0,-31-93 0,7 8 0,-2-18 0,-8-4 2,-1 0-1,0 0 1,0 0 0,0 0 0,0 0-1,0 0 1,0-1 0,0 1-1,0 0 1,0-1 0,0 1 0,-1-1-1,1 1 1,0-1 0,0 1-1,0-1 1,0 0 0,-1 1 0,1-1-1,0 0 1,0 0 0,-1 1-1,2-3 1,-2 2-25,0 1-1,0-1 1,0 0 0,0 0-1,0 1 1,1-1 0,-2 0-1,1 0 1,0 1 0,0-1-1,0 0 1,0 0 0,0 1-1,-1-1 1,1 0 0,0 0-1,0 1 1,-1-1 0,1 0-1,-1 1 1,1-1-1,-1 1 1,1-1 0,-1 0-1,1 1 1,-1-1 0,1 1-1,-1-1 1,0 1 0,1 0-1,-1-1 1,0 1 0,1 0-1,-2-1 1,-5-5-1283,-1 1 0,2-2 0,-1 1-1,1-1 1,0 0 0,0 0 0,0 0 0,1-1 0,1 0 0,-7-13-1,-16-24-3644,21 38 4097,1 0 0,0 0 0,0-1 0,1 1 0,0-1 0,0 0 0,1 0 0,0-1 0,0 1 0,-2-15 0,14-13-1312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5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63 122 320,'1'-2'415,"-1"0"-1,0 0 1,0 0 0,0 0-1,-1 0 1,1 0 0,0 0-1,-1 0 1,1 0 0,-1 0-1,0 0 1,1 1 0,-1-1-1,0 0 1,0 0 0,0 1-1,0-1 1,-1 1 0,1-1-1,0 1 1,-1-1 0,1 1-1,-1 0 1,1-1 0,-1 1-1,0 0 1,1 0 0,-1 0-1,0 1 1,0-1 0,0 0-1,0 1 1,-3-1 0,3-1 321,-1 1 1,0-1 0,0 1 0,1-1 0,-1 0 0,1 0-1,0-1 1,-3-2 1267,20-4 933,-3 4-2569,1 1 0,0 0-1,0 1 1,0 0 0,0 1-1,0 0 1,1 1 0,18 2-1,20-4 325,-16 0-306,141-9 955,-40 20-334,-124-5-936,-1 0-1,0 0 1,-1 1 0,1 1 0,-1 0-1,0 1 1,0 0 0,0 1 0,-1 0-1,18 15 1,-23-17-71,-1 0 0,1 0 0,-1 0 0,0 1 0,-1 0 0,1-1 0,-1 1 0,0 0 0,0 1 0,-1-1 0,0 0 0,2 10 0,-1 5 0,-1-1 0,0 37 0,-2-48 0,12 91 0,-12-87 0,0-5 0,-1 0 0,2 0 0,-1 0 0,1 1 0,0-1 0,1 0 0,5 15 0,-3 2 0,-5-23 0,1-1 0,0 1 0,0-1 0,0 1 0,0-1 0,1 0 0,-1 1 0,0-1 0,0 1 0,1-1 0,-1 0 0,1 1 0,0-1 0,-1 0 0,1 1 0,0-1 0,0 0 0,-1 0 0,1 0 0,0 0 0,2 2 0,7 5 0,-10-1-9,-1-5-145,-1-1-1,0 0 1,0 1 0,1-1 0,-1 0 0,0 0 0,0 0-1,0 0 1,0 0 0,0 0 0,-1-1 0,1 1 0,0-1-1,0 1 1,0-1 0,0 0 0,-3 0 0,3 0-351,-1 0 0,1 0 0,0 0-1,0-1 1,-1 1 0,1-1 0,0 0 0,0 1 0,0-1 0,0 0 0,0 0 0,0 0 0,0 0 0,0-1 0,0 1 0,-2-3 0,-17-17-4990,16 12 4203,0 1 0,-1-1 0,0 1 0,0 1 0,-1-1 0,-7-6 0,6 7 256,1-1 0,0-1 0,-9-11 0,12-2-810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4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28 186 572,'0'-10'1040,"1"7"-581,-1 0 1,0 0-1,1 1 1,-1-1-1,-1 0 1,1 0-1,0 1 1,-1-1-1,1 0 1,-1 0-1,0 1 1,0-1-1,0 1 1,0-1-1,0 1 1,-1-1-1,1 1 1,-2-3-1,1 4-266,1 0 1,0 0-1,-1-1 0,1 1 0,0-1 0,0 1 0,0-1 1,0 1-1,1-1 0,-1 0 0,0 0 0,1 1 0,-1-1 1,1 0-1,-1 0 0,1 1 0,0-1 0,0 0 0,0 0 1,0 0-1,0 0 0,0 1 0,1-1 0,-1 0 0,0 0 0,1 0 1,0 1-1,-1-1 0,1 0 0,0 1 0,0-1 0,0 1 1,0-1-1,0 1 0,0-1 0,0 1 0,0-1 0,1 1 1,-1 0-1,1 0 0,-1 0 0,1 0 0,-1 0 0,1 0 1,2-1-1,60-13 1062,1 3 1,72-4-1,151 8 2680,-234 8-3066,-20 3-342,-1 0 1,0 3-1,-1 0 1,1 3-1,41 15 1,-52-15-221,-1 1 0,0 1 1,0 1-1,23 17 0,-30-16-240,1 1 0,-2 0 0,19 24 0,-28-31-67,-1 0 0,1 0 0,-1 0 0,-1 1 0,1 0 0,-1-1 0,1 10 0,13 34 0,-9-35 0,0 1 0,-1 0 0,-1 0 0,-1 1 0,0 0 0,2 34 0,-5 115 0,-3-82 0,2-42 0,-1-41 0,2-1 0,9 4 0,130-42-30333,-100 30 28207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1867 67 700,'57'-1'4584,"-57"1"-4510,0 0 0,0 0 0,0 0 1,1 0-1,-1 0 0,0 1 0,0-1 0,0 0 0,1 0 1,-1 0-1,0 0 0,0 0 0,0 0 0,1 0 0,-1 0 1,0 0-1,0 0 0,0-1 0,1 1 0,-1 0 0,0 0 1,0 0-1,0 0 0,1 0 0,-1 0 0,0 0 0,0 0 1,0-1-1,0 1 0,1 0 0,-1 0 0,0 0 0,0 0 1,0-1-1,0 1 0,0 0 0,0 0 0,0 0 0,1 0 1,-1-1-1,0 1 0,0 0 0,0 0 0,0 0 1,0-1-1,0 1 0,0 0 0,0 0 0,0 0 0,0-1 1,0 1-1,0 0 0,0 0 0,0 0 0,0-1 0,-1 1 1,1 0-1,0 0 0,0 0 0,0-1 0,0 1 0,0 0 1,0 0-1,0 0 0,-1 0 0,1-1 0,-14-4 2665,-27 3 507,-65-12 1,29 3-1275,6 5-111,-22-3-393,59 4-805,0 1 1,-1 2-1,-38 3 1,-101 14 485,91-7-589,-475 71 1425,498-67-1896,1 3 0,0 3 1,1 2-1,-71 36 0,118-51-79,0 1-1,0 0 0,0 1 0,1 0 1,0 1-1,0 0 0,1 1 1,0-1-1,1 2 0,0-1 0,0 1 1,1 1-1,0-1 0,1 1 1,0 0-1,-6 17 0,9-22-8,0 1-1,1 0 1,0 0-1,0 0 1,0 0-1,1 0 1,0 0-1,1 1 1,-1-1-1,1 0 1,2 14-1,-1-16 4,-1 0-1,1 0 0,0-1 1,0 1-1,1-1 1,-1 1-1,1-1 0,0 1 1,0-1-1,0 0 1,1 0-1,0 0 0,0 0 1,0 0-1,0-1 0,0 0 1,1 1-1,-1-1 1,1 0-1,0-1 0,0 1 1,0-1-1,6 3 1,6 4 11,2-2 1,-1 0-1,31 8 1,-6-3 30,-22-6-12,1-2 0,-1 0-1,1-2 1,0 0 0,-1-1 0,1-1 0,37-5 0,0-4 66,85-26-1,-96 22-78,-1-2 0,-1-2 0,-1-2 0,0-3 0,-2-1 0,54-37 0,-82 48-7,0 1 0,-1-2-1,-1 1 1,0-2 0,0 0 0,-1 0 0,-1-1-1,-1 0 1,0-1 0,-1 0 0,0-1 0,-1 1 0,8-33-1,-14 35-7,1 1 0,-2-1-1,-1-14 1,1 4-6,0 23 0,0 1 0,0-1 0,0 1 0,0-1 0,0 1 0,0-1 0,0 0 0,0 1 0,0-1 0,-1 1 0,1-1 0,0 1 0,0-1 0,0 0 0,-1 1 0,1-1 0,0 1 0,-1 0 0,1-1 0,-1 1 0,1-1 0,0 1 0,-1-1 0,1 1 0,-1 0 0,1-1 0,-2 1 0,2 0 0,0-1 0,-1 1 0,1 0 0,0 0 0,0 0 0,-1-1 0,1 1 0,0 0 0,-1 0 0,1-1 0,0 1 0,0 0 0,0 0 0,-1-1 0,1 1 0,0 0 0,0-1 0,0 1 0,0 0 0,0-1 0,-1 1 0,1 0 0,0-1 0,0 1 0,0 0 0,0-1 0,0 0 0,0 1 0,1-4 0,-14 1 0,12 3 0,0 0 0,1 0 0,-1 0 0,1 1 0,-1-1 0,0 0 0,1 0 0,-1 0 0,1 0 0,-1 1 0,1-1 0,-1 0 0,1 1 0,-1-1 0,1 0 0,-1 1 0,1-1 0,-1 1 0,1-1 0,0 0 0,-1 1 0,1-1 0,0 1 0,-1-1 0,1 1 0,0 0 0,0-1 0,-1 1 0,1-1 0,0 1 0,0-1 0,0 1 0,0 0 0,0 0 0,1 19 0,-1-18 0,0 368 0,-22-96 0,8-147 0,-14 64 0,7-57 0,7-40 0,11-73 8,2 1-1,1 34 1,1-7-951,-1-48 770,0-1-1,-1 0 1,1 0 0,0 0-1,-1 0 1,1 0 0,0 0-1,-1 0 1,1 1 0,0-1-1,-1 0 1,1 0 0,-1 0-1,1-1 1,0 1 0,-1 0-1,1 0 1,0 0 0,-1 0-1,1 0 1,0 0 0,-1 0-1,1-1 1,0 1 0,-1 0-1,1 0 1,0-1 0,0 1-1,-1 0 1,1 0 0,0-1-1,0 1 1,-1 0 0,1 0-1,0-1 1,0 1 0,0 0-1,-1-1 1,1 1 0,0 0-1,0-1 1,0 1 0,0-1-1,0 0 1,0-4-1231,0 0 1,1 0 0,0 0-1,0 0 1,0 0 0,1 0-1,0 0 1,0 0-1,3-7 1,-1 5 499,1 1 1,0-1-1,0 1 0,0 0 0,0 0 1,1 0-1,0 1 0,14-10 1,18-12-933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56 1852,'-7'-4'1997,"4"2"-1213,-1 0 1,0 0-1,1 0 1,-1 0-1,0 1 1,0-1-1,0 1 1,0 0-1,-1 0 1,1 1-1,0-1 1,-5 1-1,-24-7 2332,22 2-1834,17 3 962,121-13 1953,-99 12-3459,-25 2-653,0 1 0,0-1-1,1 1 1,-1-1 0,0 1 0,0 0 0,0 0-1,0 1 1,0-1 0,0 0 0,0 1 0,0 0-1,0 0 1,0 0 0,0 0 0,0 0-1,-1 0 1,1 1 0,2 1 0,6 7 163,16 12 244,-26-21-447,0 0-1,0 0 0,1 0 0,-1 0 1,0 0-1,1-1 0,-1 1 0,0 0 0,1-1 1,-1 1-1,1-1 0,-1 0 0,1 1 1,-1-1-1,3 0 0,1-1 98,0 0 0,0 0 0,0 0 0,0 1-1,9-1 1,-13 1-107,0 0-1,0 0 0,-1 0 0,1 0 1,0 0-1,0 1 0,0-1 0,0 0 1,0 0-1,0 1 0,0-1 0,0 0 1,-1 1-1,1-1 0,0 1 0,0-1 1,0 1-1,-1-1 0,1 1 0,0 0 1,-1-1-1,1 1 0,0 0 0,-1 0 0,1-1 1,-1 1-1,1 0 0,-1 0 0,0 0 1,1 0-1,-1-1 0,0 1 0,1 0 1,-1 0-1,0 1 0,0 5 79,-1 0-1,1 0 1,-1 0 0,-1-1-1,1 1 1,-1-1 0,0 1-1,-1-1 1,1 1 0,-1-1-1,-1 0 1,1 0-1,-1-1 1,0 1 0,0-1-1,-9 8 1,-39 66-113,51-78 0,-1 0 0,1 0 0,0 0 0,0 0 0,0 1 0,1-1 0,-1 0 0,0 0 0,0 1 0,1-1 0,-1 1 0,1-1 0,-1 1 0,1-1 0,0 1 0,-1-1 0,1 1 0,0-1 0,0 1 0,0-1 0,0 1 0,0-1 0,1 2 0,0-1 0,0 0 0,0-1 0,0 1 0,0 0 0,0-1 0,1 1 0,-1-1 0,0 0 0,1 1 0,-1-1 0,1 0 0,0 0 0,-1 0 0,1 0 0,2 1 0,8 3 0,0-1 0,1 0 0,-1-1 0,17 2 0,67 5 0,-57-7 0,67 14 0,-40-3 0,44 11 0,-96-21 0,1 1 0,-1 1 0,0 0 0,-1 1 0,18 11 0,-9-4 0,-12-7 0,1 0 0,-1 0 0,17 16 0,-25-21 0,0 0 0,0 0 0,0 0 0,-1 0 0,1 0 0,-1 0 0,1 1 0,-1-1 0,0 1 0,0-1 0,0 1 0,0-1 0,-1 1 0,1-1 0,0 1 0,-1 0 0,0 0 0,0-1 0,0 1 0,0 0 0,0-1 0,-1 1 0,0 3 0,-1 2 0,-1 0 0,1-1 0,-2 1 0,1-1 0,-1 0 0,0 0 0,0 0 0,-1-1 0,0 1 0,0-1 0,-1 0 0,1-1 0,-1 1 0,0-1 0,-1 0 0,0-1 0,1 1 0,-11 4 0,-36 23 0,34-19 0,0-1 0,-1 0 0,-1-2 0,-25 9 0,14-8 0,-137 39 0,137-42 0,0-2 0,-1-1 0,-47 1 0,32-3-24,33-1-712,0-1 0,-23-1 0,29-1 587,-1 1-1110,1-1 0,-1 0 0,1-1 0,-16-4 0,24 6 1006,0-1 1,-1 1-1,1-1 0,0 1 1,0-1-1,0 1 0,0-1 1,0 1-1,0-1 0,0 0 1,0 0-1,1 1 0,-1-1 1,0 0-1,0 0 0,0 0 1,1 0-1,-1 0 0,1 0 1,-1 0-1,1 0 0,-1 0 1,1 0-1,-1 0 0,1-1 1,0 1-1,0 0 0,0 0 1,-1 0-1,1 0 0,0-1 1,1 1-1,-1 0 0,0 0 1,0 0-1,0-1 0,1 1 1,-1 0-1,0 0 0,1 0 1,-1 0-1,1 0 0,0 0 1,-1 0-1,1 0 0,1-1 1,20-34-5622,-16 28 5056,0 1 0,1-1 0,-1 1 0,10-7 0,22-20-1190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4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13 152,'12'-7'11700,"-12"2"-9500,0 12-765,1 1-1077,0 0 0,1 0 0,0 0 0,0 0 0,0-1 0,7 14 0,8 31 604,34 240 2436,-46-267-3087,1 1 0,15 38 0,0-2 144,-19-53-396,0 1 1,-1-1-1,0 1 0,-1-1 1,0 1-1,0-1 0,-1 1 1,0-1-1,-1 0 0,0 1 1,0-1-1,-1 0 0,-5 12 1,1-3 40,-8 34 1,1-2-28,9-19-59,5-30-22,0 1-1,1-1 1,-2 0-1,1 1 1,0-1-1,0 0 1,0 1-1,0-1 1,-1 0-1,1 0 1,-1 1-1,1-1 1,-1 0-1,1 0 1,-1 0-1,0 0 1,0 0 0,1 0-1,-1 0 1,0 0-1,0 0 1,0 0-1,0 0 1,0 0-1,0-1 1,0 1-1,-1 0 1,1-1-1,-2 2 1,1-1-314,2-11-3568,-1 1 2078,0 0 1,0-1-1,-1 1 1,0 0 0,-4-10-1,3 10 679,1-1 0,-1 1 0,1-1 0,1 0 1,-1-11-1,2-13-691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786 571 1396,'-7'-3'784,"1"0"0,-1 1-1,1-1 1,-1 2 0,0-1-1,0 1 1,0 0 0,-8 0-1,-62 2 3645,33 0-2816,25 0-1169,1 0 0,0 1-1,0 1 1,1 1 0,-1 0-1,1 2 1,-19 7 0,8 0 41,1 1 1,0 1 0,-32 25 0,39-25-176,0 2 1,2 1 0,-29 34-1,-38 64 557,70-95-771,2 0 0,0 1-1,1 1 1,2 0 0,0 0 0,2 1-1,0 0 1,-5 32 0,12-48-86,1 0 1,0 1 0,0-1-1,0 1 1,1-1 0,1 1-1,-1-1 1,6 15 0,2 1 7,18 34-1,-24-53-14,1 1 12,1 0 1,-1-1-1,2 1 0,-1-1 1,0 0-1,1 0 0,0 0 1,0-1-1,0 0 1,1 0-1,7 2 0,-10-3 8,-1-2-2,0 1-1,1-1 1,-1 1-1,1-1 1,-1 0-1,1 0 1,0-1-1,-1 1 1,1-1-1,0 0 0,-1 0 1,1 0-1,0 0 1,-1-1-1,1 1 1,0-1-1,-1 0 1,1 0-1,-1 0 1,1-1-1,-1 1 0,4-3 1,7-5 43,-1 0 1,-1 0 0,0-1-1,11-12 1,-5 5-23,-5 6-26,-1-2 0,0 1-1,-1-2 1,0 0 0,-1 0-1,-1 0 1,0-2 0,-1 1-1,7-20 1,2-13-32,-1-1 0,-3-1 1,-2-1-1,-2 1 0,3-91 0,-12 123 16,-10-316 62,4 246-34,-5-50 118,5 89 782,1-65-1,5 113-639,0 30 653,0 70-132,-10 357 207,5-228-955,-5 127 26,12-317-184,9 55 1,-6-57-1019,2 52 0,-7-86 952,0 0-1,0-1 0,-1 1 0,1-1 0,1 1 0,-1 0 0,0-1 0,0 1 1,1-1-1,-1 1 0,0-1 0,1 1 0,0-1 0,-1 1 0,1-1 0,0 0 1,0 1-1,0-1 0,0 0 0,0 1 0,0-1 0,0 0 0,0 0 0,0 0 1,0 0-1,1 0 0,-1 0 0,0 0 0,1-1 0,-1 1 0,1 0 0,-1-1 1,1 1-1,-1-1 0,1 0 0,-1 1 0,1-1 0,0 0 0,-1 0 0,1 0 1,-1 0-1,1 0 0,-1 0 0,1-1 0,0 1 0,-1 0 0,3-2 0,7-1-933,0-1-1,0 0 0,-1 0 1,17-11-1,-24 14 1097,5-4-889,0-1-1,0 0 0,0 0 1,13-14-1,-7 6-157,-5 5 366,0 0-1,-1-1 1,0 0-1,0 0 1,-1 0 0,8-18-1,10-21-1266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16,'36'-38'3687,"-30"31"-1651,0 0 0,1 0 0,0 1 0,0 0-1,11-8 1,-16 13-575,-15 9 601,10-3-1908,0 0 0,0 0-1,1 0 1,-1 0 0,1 0-1,0 0 1,1 1 0,-1-1 0,1 1-1,0-1 1,0 1 0,1 10-1,-3 5 99,-7 44 123,-3 121-1,12-138-489,3-1-1,1 1 1,18 83-1,-18-121-56,1 0-1,0 0 1,9 14 0,-9-16-118,0 0 1,0 0-1,-1 1 1,1-1-1,2 14 1,-5-12-206,9 31-1464,-10-39 1820,1-1-1,0 0 0,-1 1 1,1-1-1,0 0 0,0 1 1,0-1-1,0 0 1,0 0-1,0 0 0,0 0 1,0 0-1,1 0 1,-1 0-1,0 0 0,1-1 1,-1 1-1,0 0 0,1-1 1,-1 1-1,1-1 1,-1 1-1,1-1 0,-1 0 1,1 0-1,1 0 1,2 0-238,0-1 0,1 0 0,-1 0 1,0 0-1,0-1 0,0 0 1,0 0-1,0 0 0,0 0 1,-1-1-1,1 0 0,-1 0 0,0 0 1,0-1-1,0 1 0,0-1 1,0 0-1,-1 0 0,0 0 1,6-10-1,1-2-844,1-1 0,21-22 0,14-9-270</inkml:trace>
  <inkml:trace contextRef="#ctx0" brushRef="#br0" timeOffset="1">963 120 1048,'3'-3'378,"-1"0"-1,1-1 1,-1 1-1,0-1 1,0 1 0,0-1-1,-1 0 1,1 0-1,-1 0 1,2-8-1,0-42 9439,-4 36-6289,-24 32-1388,23-11-2042,-1 0 0,1-1-1,0 1 1,-1 0 0,1 0 0,1 0-1,-1 0 1,0 1 0,1-1 0,0 0-1,0 1 1,0-1 0,0 1-1,0-1 1,0 4 0,1 59 794,1-37-606,-1 499 1446,12-319-1666,1 1-274,-12-193-20,0 1 1,1-1 0,8 28 0,-1 1-956,-5-12-264,-3-25 395,0-1 1,0 1 0,5 16 0,-4-12-1197,13-11-6995,10-13 6805,11-14 347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129 173 664,'-45'12'3078,"1"-1"3143,10 9-1608,34-19-4515,-1 0 0,0 1 1,1-1-1,-1 0 0,1 1 0,-1-1 0,1 0 1,0 1-1,-1-1 0,1 0 0,0 1 1,0-1-1,0 1 0,0-1 0,0 0 0,0 1 1,1-1-1,-1 0 0,0 1 0,1-1 0,-1 0 1,1 1-1,-1-1 0,1 0 0,0 2 1,9 7 378,-1-1 1,2 0-1,-1 0 1,1-1-1,0-1 1,24 13 0,-16-14-278,0-1 1,0-1 0,1 0 0,-1-2 0,33 1-1,-12-1-88,-20 0-72,-1-2 0,0 0-1,0-2 1,1 0 0,-1-1 0,19-5 0,-28 5-15,0 0 0,0 0 0,-1-1 0,0-1 0,0 1 0,0-2 0,-1 1 0,1-1 0,-1 0 0,0-1 0,-1 0 0,12-13 0,-16 14 33,0 0 0,0 1 0,-1-1 0,1 0 0,-1 0 0,-1-1-1,1 1 1,-1 0 0,0 0 0,-1-1 0,1 1 0,-1-1 0,-1 1 0,1 0-1,-1-1 1,0 1 0,0 0 0,-1 0 0,0 0 0,0-1 0,0 2-1,-1-1 1,-4-7 0,-1 3 196,-1-1 0,0 1-1,-15-12 1,11 10 112,8 8-240,-1 0 1,1 0-1,-1 0 0,0 1 0,0-1 1,0 2-1,0-1 0,-1 1 0,1 0 1,-1 0-1,1 0 0,-1 1 0,0 0 1,0 1-1,1-1 0,-1 1 1,0 1-1,0-1 0,-10 3 0,-4 2 19,-1 0 1,1 2-1,0 0 0,-32 17 0,40-16-117,0 0 0,0 1 1,1 1-1,0 0 0,0 0 0,1 1 0,1 1 1,0 0-1,-13 19 0,20-26-24,0 0-1,0-1 1,1 1 0,0 1-1,-1-1 1,1 0 0,1 0-1,-1 1 1,1-1-1,0 1 1,0-1 0,1 10-1,1 0 1,0 0-1,1 0 1,6 19-1,2 17 9,-6-25-10,-4-16-2,1 0 1,1 0-1,0-1 1,0 1 0,1 0-1,0-1 1,1 1-1,7 13 1,48 49-44,-48-57-270,1-1 0,0 0-1,0-1 1,2 0-1,-1-1 1,2-1 0,0 0-1,0-1 1,1-1-1,0 0 1,0-1 0,1-1-1,0 0 1,0-1-1,1-1 1,0-1 0,0 0-1,0-2 1,0 0-1,29-1 1,6-4-2168,0-3 0,95-23 0,-121 22 1597,-1-2 0,0-1-1,0 0 1,-1-2 0,-1-2-1,0 0 1,25-20 0,141-131-5190,-126 102 4605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13 126 16,'4'-9'619,"-3"3"-171,1 1 1,0 0 0,0 0-1,0 0 1,1 0 0,0 1-1,6-9 1,15-24 4516,-14 18-1615,-10 19-3145,0-1 0,0 0 0,1 0 0,-1 1 0,0-1 0,1 0-1,-1 0 1,1 1 0,-1-1 0,1 1 0,-1-1 0,1 0 0,0 1 0,-1-1 0,1 1-1,0-1 1,-1 1 0,1-1 0,0 1 0,0-1 0,0 15 3254,-11 27-1120,-2-12-1623,2 0-1,1 0 1,-9 57-1,-1 93-201,13-112-378,4-16-112,2 0 1,10 78-1,-5-82-22,1-7-4,2 0 1,3 0-1,0-1 1,34 72-1,-2-2-1057,-41-103 892,0 0-245,0 0 0,0 0 0,0 0 1,0 0-1,1 0 0,0-1 0,1 1 1,-1-1-1,1 0 0,0 0 0,0 0 1,10 8-1,-13-13 222,0 1 1,0-1-1,0 0 1,0 1-1,0-1 1,1 0-1,-1 1 1,0-1-1,0 0 1,0 0-1,1 0 0,-1 0 1,0 0-1,0-1 1,0 1-1,1 0 1,-1 0-1,0-1 1,0 1-1,0-1 1,0 1-1,0-1 1,0 1-1,0-1 1,0 0-1,0 1 1,0-1-1,0 0 0,0 0 1,-1 0-1,1 0 1,0 0-1,0 0 1,-1 0-1,1-1 1,1 0-159,-1-1 0,1 1 0,-1-1 0,0 0 0,0 1 0,0-1 0,0 0 0,-1 0 1,1 0-1,-1 0 0,1 1 0,-1-1 0,0 0 0,-1-5 0,0 2-105,-2 0 1,1 0-1,0 0 0,-1 1 1,0-1-1,-1 1 0,1-1 1,-6-5-1,3 3-15,-19-32-1372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69 800,'-46'-11'3787,"-68"-6"1,68 11 581,-65-16 1,82 19-1167,47 5-1256,168 7-803,-70-3-920,-1 1-83,-37-1-87,107-7-1,-176 0-57,-1 0-1,0 0 1,0 1 0,1 0-1,-1 1 1,0 0-1,0 0 1,1 0-1,-1 1 1,0 1 0,-1-1-1,9 5 1,-15-7 13,-1 0 1,0 1-1,1-1 1,-1 0-1,0 1 1,0-1-1,1 0 1,-1 1-1,0-1 1,0 1-1,0-1 1,1 1-1,-1-1 1,0 1-1,0-1 1,0 0-1,0 1 1,0-1-1,0 1 1,0-1-1,0 1 1,0-1-1,0 1 1,0-1-1,0 1 1,0-1-1,-1 1 1,1-1-1,0 0 1,0 1-1,0-1 1,-1 1-1,1-1 1,0 0-1,0 1 1,-1-1-1,1 0 1,-1 1 0,-9 11 221,-60 45 752,11-9-447,-65 68 0,107-98-514,1 0 0,1 1-1,1 1 1,1 0 0,1 1 0,1 1 0,0-1 0,-7 27 0,11-28-13,4-15-6,1 1-1,0-1 1,0 0 0,0 1-1,1 0 1,0-1 0,0 1-1,1 0 1,-1 0 0,1 0-1,0-1 1,1 1 0,-1 0-1,1 0 1,0-1-1,1 1 1,2 7 0,-2-7-7,1 0 0,0 0 0,0 0 0,1-1 0,0 1 0,-1-1 0,2 0 1,-1 0-1,8 6 0,-9-9-7,1 0 1,-1 1-1,1-2 1,0 1-1,0 0 1,0-1-1,0 0 1,0 0-1,1 0 1,-1 0-1,0-1 1,0 1-1,0-1 1,1 0-1,-1-1 1,5 0-1,13-3-61,0-2 0,0 0 0,0-1 0,-1-2 0,0 0 0,22-14 0,-33 16 16,0 0-1,-1-1 0,0 0 0,-1 0 0,0-1 0,0-1 1,-1 1-1,0-1 0,8-14 0,13-17-113,-17 26 117,-3 5 17,0 0 1,-1-1 0,-1 0 0,0 0 0,7-15 0,0-10-22,-4 13 21,0 0 0,-2-1 0,5-32 0,3-180 1,-15 235 38,0 1 1,1-1 0,-1 1-1,0-1 1,0 0 0,0 0 0,0 1-1,0-1 1,0 0 0,-1 1-1,1-1 1,0 1 0,0-1 0,0 0-1,0 1 1,-1-1 0,1 0-1,0 1 1,-1-1 0,1 1-1,-1-1 1,1 1 0,0-1 0,-1 1-1,1-1 1,-1 1 0,1-1-1,-1 1 1,0 0 0,0-1 0,0 1 18,-1 0 1,1 0-1,0 0 1,0 1 0,0-1-1,-1 0 1,1 1-1,0-1 1,0 1 0,0-1-1,0 1 1,0 0-1,0-1 1,0 1 0,-1 1-1,-4 3 129,0 1 0,1 0-1,-1-1 1,-7 14 0,-3 8 136,-21 50 0,32-64-269,1 0-1,0 0 1,1 0 0,0 0-1,1 1 1,0 22 0,17 234 44,-12-251-59,1 0-1,1-1 1,11 29 0,4 13-44,-9-17-163,-6-21-415,0-1 0,2 1 0,0-1 0,1-1 0,1 1 0,15 23 0,-22-42 352,-1 0 1,1 0 0,0 0 0,-1 0 0,1-1-1,0 1 1,0 0 0,0-1 0,0 0 0,1 1-1,-1-1 1,0 0 0,1 0 0,-1 0 0,0 0-1,1-1 1,-1 1 0,1-1 0,-1 1-1,1-1 1,0 0 0,-1 0 0,1 0 0,-1 0-1,1-1 1,-1 1 0,1-1 0,-1 1 0,1-1-1,-1 0 1,0 0 0,1 0 0,3-2-1,7-5-1370,0 0-1,-1-1 1,0 0-1,16-16 1,-20 18 917,30-24-1421,10-9 388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113 100 316,'2'-6'769,"1"1"0,-1 0 0,0 0 0,-1-1 0,0 1 1,0-1-1,1-8 0,-2 12-342,1 0 0,-1 0 0,0 0-1,0 0 1,0 0 0,0-1 0,0 1 0,-1 0 0,1 0 0,-1 0 0,1 0 0,-1 0 0,0 0 0,1 0 0,-1 0 0,0 1 0,-1-1 0,1 0-1,0 0 1,0 1 0,-1-1 0,-2-2 0,2 4-276,1 0 1,-1 0-1,1 0 0,-1 0 0,1 0 0,-1 0 0,1 1 1,-1-1-1,1 0 0,-1 1 0,1 0 0,-1-1 1,1 1-1,0 0 0,-1-1 0,1 1 0,0 0 1,0 0-1,0 0 0,0 0 0,-2 3 0,-24 25 967,22-23-916,1 1 0,1-1 0,-1 1 0,1 0 0,0 0 0,1 1 0,-4 13 1,-4 57 868,7-54-807,-3 71 52,3 0 1,5 1 0,4-1 0,4 0 0,32 139-1,-9-66-226,12 49-84,-41-205-82,-1 0 1,-1 1-1,0-1 1,0 17-1,-2-25-60,0 0 0,0 0 0,0 0 0,1 0-1,-1-1 1,1 1 0,0 0 0,0 0 0,0-1-1,1 1 1,0-1 0,3 7 0,-4-9-2,0 0 1,0 0 0,0 0-1,1 0 1,-1 0-1,0-1 1,1 1-1,-1 0 1,0-1 0,1 1-1,-1-1 1,0 1-1,1-1 1,-1 0-1,1 0 1,-1 1-1,1-1 1,-1 0 0,1 0-1,-1-1 1,1 1-1,-1 0 1,1 0-1,-1-1 1,1 1 0,-1-1-1,0 1 1,1-1-1,-1 0 1,0 1-1,1-1 1,-1 0 0,1-1-1,0 1-93,0-1 1,0 1-1,0-1 0,0 0 1,-1 1-1,1-1 0,-1 0 1,1 0-1,-1 0 0,0 0 1,1-1-1,0-2 0,6-9-828,28-35-2262,-25 36 2331,0 0-1,-2-1 1,10-19-1,45-75-3438,-26 45 2580</inkml:trace>
  <inkml:trace contextRef="#ctx0" brushRef="#br0" timeOffset="1">810 698 660,'0'0'2056,"-5"3"364,-6 2-763,0-1 0,-1 0 0,-14 4 1,-40 13 2034,7 7-1997,1 3 0,2 2 1,-56 44-1,99-66-1441,0 0 1,1 0-1,0 2 0,1-1 0,0 2 0,1-1 1,1 1-1,-9 16 0,13-20-139,0 1 0,1-1 0,0 1 0,0 0 0,1 0 0,1 0 0,-1 0 0,2 0 0,0 0 0,0 1-1,1-1 1,2 21 0,1-23-81,-1 0-1,1 0 0,0 0 0,1 0 0,0 0 1,1-1-1,0 0 0,0 0 0,12 14 1,-7-12-46,-1 0 0,2 0 0,-1-1-1,1 0 1,23 13 0,-8-9-252,0-1 1,37 11-1,-22-8-499,-29-13 321,0-1-1,0 0 0,1-1 0,-1 0 1,0-1-1,0 0 0,18-5 1,-23 5 224,0 0-9,-2 1-178,1-1-1,0 1 1,0-1-1,0 0 1,0-1-1,-1 0 0,1 0 1,-1 0-1,1 0 1,-1-1-1,0 0 1,0 0-1,0 0 1,0-1-1,-1 0 0,7-6 1,15-17-2824,-21 23 2761,-1 0-1,0 1 1,-1-1-1,1-1 1,-1 1-1,1 0 1,2-6-1,11-54-3752,-5 23 2481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72 1448,'1'-15'1545,"-1"-18"4173,0 32-5443,0 0-1,0 0 1,-1-1-1,1 1 1,0 0-1,0 0 1,-1 0-1,1 0 1,-1-1 0,1 1-1,-1 0 1,1 0-1,-1 0 1,0 0-1,0 0 1,1 0-1,-1 0 1,0 0-1,-1 0 1,0 0 1487,0 1-1488,0 0 0,1 0 0,-1 0 0,0 1 0,1-1 0,-1 1 0,1-1 0,-1 1-1,0 0 1,1-1 0,-1 1 0,-1 2 0,-3 10 342,1 0 1,0 0-1,1 1 0,1-1 1,0 1-1,-1 21 0,-7 27 435,-23 144 1045,18-93-1337,-2 61 117,-2 9-340,12-124-419,3 1 0,4 103 0,2-75-67,-1-85-107,1 0 0,-1 0 1,1 0-1,0 0 0,-1 0 0,1 0 0,1 0 0,-1-1 1,0 1-1,1 0 0,-1-1 0,1 1 0,0-1 1,0 1-1,0-1 0,0 0 0,0 0 0,0 0 0,1 0 1,-1 0-1,4 1 0,-5-3-21,-1 0 0,1 0-1,0 0 1,-1 0 0,1 0 0,0 0 0,-1 0-1,1 0 1,0 0 0,-1-1 0,1 1 0,0 0-1,-1-1 1,1 1 0,-1 0 0,1-1 0,0 1-1,-1 0 1,1-1 0,-1 1 0,0-1 0,1 0 0,2-1-250,23-19-1589,-2 0 0,0-2 0,-1-1-1,28-39 1,66-113-6618,-27 36 3142,-42 76 3521</inkml:trace>
  <inkml:trace contextRef="#ctx0" brushRef="#br0" timeOffset="1">699 542 24,'0'0'107,"0"0"1,1-1-1,-1 1 0,0 0 1,0 0-1,1-1 0,-1 1 1,0 0-1,1 0 0,-1-1 1,0 1-1,1 0 0,-1 0 1,0 0-1,1 0 0,-1 0 1,0 0-1,1 0 0,-1 0 1,0 0-1,1 0 0,-1 0 1,1 0-1,-1 0 0,0 0 1,1 0-1,-1 0 0,0 0 1,1 0-1,-1 0 0,0 0 1,1 1-1,-16 9 5752,-186 82 4873,151-68-9574,1 2 0,1 2 0,1 2 0,-46 40-1,87-64-1055,0 0-1,0 0 1,1 1-1,0 0 1,-6 10-1,9-14-73,1 0 0,-1 0-1,1 1 1,-1-1-1,1 1 1,0-1-1,0 1 1,0 0-1,1-1 1,-1 1-1,1 0 1,0-1-1,0 1 1,1 6-1,0-5-7,2 4-17,-1 1 1,1-1-1,8 16 1,-9-22-41,0 1 0,0-1 0,0 0 0,1 0 0,-1 0 0,1 0-1,0 0 1,0-1 0,0 1 0,0-1 0,0 0 0,1 0 0,5 3 0,8 2-400,1-1-1,0-1 1,0-1-1,1 0 1,0-1 0,-1-1-1,34-1 1,0-3-2183,82-15 0,-83 6-2,58-21-1,-69 19 1316,59-26-2604,-18 7 869,-18 9 1124,1-4 269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26 1380,'72'-2'9642,"-83"-9"-8153,6 9-1010,-1 0 0,1 0-1,-1 0 1,0 1 0,1 0 0,-1 0 0,0 0-1,0 1 1,0 0 0,-6 1 0,-63 8 2847,67-8-3042,-73 11 2073,1 4 0,-120 39 0,174-45-2128,1 0 1,0 2 0,1 1 0,0 1 0,0 1-1,2 1 1,0 1 0,1 1 0,1 1 0,0 0-1,-25 34 1,34-36-187,0 0-1,0 1 0,2 1 1,0-1-1,1 1 0,1 1 1,1-1-1,-6 34 1,11-48-41,0 0 1,1 0 0,0 0 0,0 1 0,0-1 0,0 0 0,1 0 0,0 1 0,0-1 0,0 0 0,1 0 0,-1 0 0,1 0 0,1-1 0,-1 1-1,1 0 1,-1-1 0,1 0 0,1 1 0,-1-1 0,0 0 0,1-1 0,0 1 0,0-1 0,0 0 0,0 1 0,1-2 0,-1 1 0,9 3 0,-2-3-20,1 0 1,0 0 0,0-1 0,0-1-1,0 0 1,0 0 0,0-2-1,0 1 1,0-2 0,0 1 0,13-5-1,5-2-117,-1-1-1,0-1 0,31-17 1,-31 12-161,42-29 1,-30 16 58,-14 8 102,-1-3 0,-1 0-1,0-1 1,-2-1 0,26-38 0,-23 30 79,-20 24 41,0 0 0,0 0 0,-1-1 0,6-14 0,8-14 0,-15 32 42,0 0 0,-1-1 0,0 0 0,0 1 0,0-1 0,2-12 0,-5 19-17,-1 0 0,1 0 0,0-1 0,0 1 0,-1 0 0,1 0 0,0 0 0,-1-1 0,1 1 0,-1 0 0,1 0 0,0 0 0,-1 0 0,1 0 1,0 0-1,-1 0 0,1 0 0,-1 0 0,1 0 0,0 0 0,-1 0 0,1 0 0,0 0 0,-1 0 0,1 0 0,0 1 0,-1-1 0,1 0 0,-1 0 0,1 0 0,0 1 0,0-1 0,-1 0 1,1 0-1,-1 1 0,-11 5 211,-34 28 319,37-28-479,0-1-1,0 1 1,1 1-1,0 0 0,0 0 1,1 1-1,-1-1 0,2 2 1,-1-1-1,-8 15 1,8-6-34,0-3-27,0 0 0,1 1 0,1-1 0,0 1 1,1 1-1,1-1 0,0 1 0,0 18 0,2-28-178,1 0 1,1 0-1,-1-1 0,1 1 0,0 0 0,0-1 1,1 1-1,0-1 0,0 1 0,0-1 0,0 0 1,1 0-1,0 0 0,0 0 0,0 0 0,1 0 1,5 4-1,-6-7-101,0 0 0,0 0 0,0 0 0,0 0 0,1-1 0,-1 1 0,0-1 1,1 0-1,-1 0 0,1 0 0,0-1 0,-1 1 0,1-1 0,0 0 0,4 0 0,59-6-2966,-44 2 2043,0-1 0,-1 0 0,0-2 0,0-1 0,0-1 0,-1 0-1,-1-2 1,36-24 0,-12 2-1415,-2-2 0,62-66 0,-56 52 1445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191 118 84,'125'-104'6232,"-112"90"-2502,-25 14-633,-23 13 246,25-6-2570,0 0 0,1 1 0,0 0 0,0 0 0,1 1 0,-10 13 0,-15 16 1097,16-18-1108,0 0-1,2 2 1,0 0 0,-18 36 0,26-40-485,0-1 0,-4 21 0,7-21-127,-2 0 1,-14 32-1,16-40-130,0 1 0,0 0 1,1 1-1,1-1 0,-1 0 0,2 1 1,-1 0-1,2-1 0,-1 1 0,2 13 1,-1-14-15,0-8-5,-1 1 1,1 0 0,0-1-1,0 1 1,0 0-1,1-1 1,-1 1-1,1-1 1,-1 1 0,1 0-1,0-1 1,0 1-1,0-1 1,0 0 0,1 1-1,-1-1 1,3 3-1,4 8 9,-8-12-9,0 0 0,0 0 0,0-1 0,1 1 0,-1 0 0,0 0 0,1-1 0,-1 1 0,0 0 0,1 0 0,-1-1-1,1 1 1,-1 0 0,1-1 0,-1 1 0,1-1 0,0 1 0,-1-1 0,1 1 0,0-1 0,-1 1 0,1-1 0,0 0-1,0 1 1,-1-1 0,1 0 0,0 0 0,0 1 0,0-1 0,-1 0 0,1 0 0,0 0 0,0 0 0,0 0 0,-1 0 0,1 0-1,0 0 1,0-1 0,0 1 0,-1 0 0,1 0 0,0-1 0,0 1 0,-1 0 0,1-1 0,1 0 0,2-2-2,0 0 1,-1-1-1,1 1 1,-1-1-1,0 0 1,0 0-1,0 0 1,0 0-1,-1-1 1,4-7-1,9-14-13,62-99-14,-45 69 27,3 2-1,1 2 1,47-52 0,-71 93 23,4-7-32,1 1 0,1 1 0,0 0 0,23-13 0,-37 26 33,0 0 0,0 1 0,1 0-1,-1 0 1,0 0 0,1 0 0,-1 1 0,1 0 0,0-1 0,-1 2 0,1-1 0,0 1 0,0-1 0,-1 1 0,1 1 0,0-1-1,0 1 1,-1-1 0,1 1 0,0 1 0,-1-1 0,1 1 0,-1 0 0,1 0 0,-1 0 0,8 5 0,-6-1 79,0-1 0,0 1 0,0 1 0,-1-1 0,0 1 0,0-1 0,-1 2 0,0-1 0,0 0 0,-1 1 0,5 13 0,0 8 317,9 55-1,-16-76-377,12 105 254,-6-63-1016,-2 0 1,-2 57 0,-9-88-1488,2-7-795,4-12 2887,0 0 0,0 1 0,0-1 0,0 0 0,0 0 0,0 1 0,0-1 0,1 0 0,-1 0 0,0 1 0,0-1 0,0 0 0,0 0 0,1 0 0,-1 0 0,0 1 0,0-1-1,0 0 1,1 0 0,-1 0 0,0 0 0,0 0 0,1 0 0,-1 1 0,0-1 0,0 0 0,1 0 0,-1 0 0,0 0 0,1 0 0,-1 0 0,0 0 0,0 0 0,1 0 0,-1 0 0,0 0 0,1-1 0,31-12-14088,18-1 10639,9 6 1427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1272,'-34'13'11203,"19"-11"-8981,14-2-1929,0 0-1,0 1 1,0-1 0,0 1 0,0-1 0,-1 1 0,1-1-1,0 1 1,0 0 0,1-1 0,-1 1 0,0 0 0,0 0 0,0 0-1,0 0 1,1 0 0,-1 0 0,0 0 0,1 0 0,-2 1-1,-7 10 1072,-16 7 344,8-8-943,1 0 0,0 2-1,1 0 1,1 1 0,0 0-1,0 1 1,2 0-1,-20 32 1,-2 13-109,4 2-1,-31 85 1,43-95-656,10-30 0,1 0 0,0 0 0,-4 32 0,10-45 0,-3 41 0,-3 0 0,-2-1 0,-22 71 0,28-112 0,1-5 0,0 1 0,1-1 0,0 1 0,-1 0 0,2-1 0,-1 1 0,0 0 0,1 0 0,-1 0 0,1 0 0,0 0 0,1 0 0,-1-1 0,2 8 0,1-3 0,-2-5 0,0 0 0,1 0 0,-1-1 0,0 1 0,1-1 0,-1 1 0,1-1 0,0 1 0,0-1 0,0 0 0,0 0 0,0 0 0,1 0 0,-1 0 0,1-1 0,3 3 0,-6-4 0,0 0 0,0 1 0,1-1 0,-1 0 0,0 0 0,0 0 0,0 0 0,1 1 0,-1-1 0,0 0 0,0 0 0,1 0 0,-1 0 0,0 0 0,0 0 0,1 0 0,-1 0 0,0 0 0,0 0 0,1 0 0,-1 0 0,0 0 0,0 0 0,1 0 0,-1 0 0,0 0 0,1 0 0,-1 0 0,0 0 0,0 0 0,0 0 0,1 0 0,-1 0 0,0-1 0,0 1 0,1 0 0,-1 0 0,0 0 0,0 0 0,0-1 0,1 1 0,-1 0 0,0 0 0,0-1 0,0 1 0,0 0 0,0 0 0,1-1 0,-1-3 0,0 0-422,0-1-1,-1 1 1,1-1-1,-1 1 1,0 0-1,0-1 1,0 1-1,-1 0 1,-2-7 0,3 6-386,0 0 1,0 0 0,1 0 0,-1-1 0,1 1 0,1 0 0,-1 0-1,1 0 1,0-1 0,0 1 0,0 0 0,0 0 0,1 0 0,5-8 0,43-101-12287,-37 85 10900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51 632,'0'0'5896,"27"0"-492,49-13-3219,-46 9-1883,316-22 705,-283 19-1590,-52 21-5895,-25-13 5114,0 0 0,0 1-1,-16 4 1,5 6-284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1 300,'2'1'489,"0"0"-1,0 0 1,0 1 0,-1-1-1,1 0 1,0 1-1,0 0 1,-1-1 0,1 1-1,-1 0 1,0 0-1,1 0 1,-1 0 0,0 0-1,0 0 1,0 0 0,0 0-1,-1 0 1,1 1-1,0-1 1,-1 0 0,0 0-1,1 1 1,-1-1 0,0 0-1,0 1 1,-1-1-1,1 0 1,0 0 0,-1 1-1,1-1 1,-2 2-1,-2 8 1082,-1 0-1,-1-1 0,1 1 0,-15 18 0,6-8-211,-1 0 556,-30 36 0,30-41-1208,1 1 0,0 0 1,-18 34-1,-71 161-220,87-164-428,13-39-293,1 0 1,-1 0-1,-1-1 1,-9 18-1,2-11-321,1-6-5130,10-40-8421,4 17 12426,-1 3 525,0 0 1,0 0-1,1 0 1,0 0-1,11-17 0,11-8-840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1 112,'-21'3'7947,"-7"1"4291,102-3-6800,-45 0-4093,54 11 0,86 16 884,-148-23-2027,-7-3-26,0 1 0,0 1-1,0 0 1,0 1 0,-1 0-1,0 1 1,18 10 0,-29-14-161,0 0 1,0 0 0,0 0 0,0 1 0,0-1-1,0 0 1,-1 1 0,1-1 0,-1 1 0,0-1-1,0 1 1,0 0 0,0 0 0,0-1 0,0 1-1,-1 0 1,0 0 0,1 0 0,-1 0-1,0 0 1,0-1 0,-1 1 0,1 0 0,-1 0-1,1 0 1,-1 0 0,0-1 0,0 1 0,0 0-1,0-1 1,-2 4 0,-3 5-16,0-1 0,-1 1 0,0-1 0,-1-1 0,0 1 0,-16 14 0,-1-4 0,-35 21 0,36-24 0,-52 40 0,73-55 0,1 0 0,0 0 0,0 0 0,-1 0 0,2 0 0,-1 1 0,0-1 0,0 1 0,1-1 0,0 1 0,-1 0 0,1-1 0,0 1 0,0 0 0,0 0 0,1 0 0,-1 0 0,1 0 0,0 0 0,0 0 0,0 0 0,0 4 0,0-6 0,1 1 0,-1-1 0,1 0 0,-1 0 0,1 1 0,0-1 0,-1 0 0,1 0 0,0 0 0,0 0 0,0 0 0,0 0 0,0 0 0,0 0 0,0 0 0,0 0 0,0 0 0,0-1 0,0 1 0,1 0 0,-1-1 0,0 1 0,0-1 0,1 0 0,-1 1 0,0-1 0,3 0 0,48 9 0,-32-6 0,209 21 0,-179-21 0,-17-2 0,38 4 0,-66-4 0,0-1 0,-1 2 0,1-1 0,0 0 0,-1 1 0,1 0 0,-1 0 0,0 0 0,1 1 0,-1-1 0,5 5 0,-7-4 0,1 0 0,-1 0 0,0 1 0,0-1 0,0 1 0,0-1 0,0 1 0,-1 0 0,0 0 0,0 0 0,1 6 0,3 46 0,-5-52 0,-1 0 0,1-1 0,-1 1 0,0-1 0,0 1 0,-1-1 0,1 0 0,-1 1 0,0-1 0,1 0 0,-1 0 0,-1 0 0,1 0 0,-3 2 0,-40 37 0,38-36 0,-13 8 0,0-1 0,-1-1 0,-1-1 0,0-1 0,0-1 0,-1-1 0,-25 5 0,-9 5 0,-53 8-785,102-23 107,-1-1-1,1-1 1,-1 0 0,0 0-1,-9 0 1,17-1 546,1-1 1,0 1-1,-1 0 1,1 0-1,0 0 0,0-1 1,-1 1-1,1 0 1,0 0-1,0 0 0,-1-1 1,1 1-1,0 0 1,0-1-1,0 1 0,0 0 1,-1-1-1,1 1 1,0 0-1,0 0 1,0-1-1,0 1 0,0 0 1,0-1-1,0 1 1,0-1-1,0 1 0,0 0 1,0-1-1,0 1 1,0 0-1,0-1 0,0 1 1,0 0-1,1 0 1,-1-1-1,0 1 0,0 0 1,0-1-1,0 1 1,1 0-1,-1 0 1,0-1-1,0 1 0,1 0 1,-1 0-1,0-1 1,0 1-1,1 0 0,-1 0 1,1-1-1,66-44-9354,-44 28 6872,1 1 1,39-20-1,9 8 545,4-1 408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634 492 1200,'-5'2'856,"0"0"0,-1 0 0,1-1-1,0 0 1,-1 0 0,1 0 0,-1 0 0,-10-1 0,-14 2 2241,11 0-1213,9-1-698,1 1 0,0-1 0,0 1 1,-13 5-1,-2 1 158,17-6-1038,1 0 1,-1 0-1,0 0 0,1 1 1,0 0-1,-1 0 1,1 1-1,0-1 1,1 1-1,-1 1 0,1-1 1,-9 10-1,-14 22 811,-2-1 0,-62 56 0,86-84-1010,0 0-1,0 0 1,1 0-1,-1 1 1,2 0-1,-6 10 1,-12 20 214,16-28-249,0 0-1,0 0 1,1 1-1,1 0 1,0 0-1,0 0 1,1 0-1,-3 20 1,2 4 129,1 56 1,4-84-192,-1 0 0,1-1 0,0 1 0,1 0 0,-1-1 0,1 1 0,1-1 0,-1 0 0,1 0 0,0 0 0,1 0 0,-1 0 0,1-1 0,0 1 0,1-1 0,-1 0 0,1 0 0,10 8 0,-5-6-1,1 0-1,0 0 0,0-1 1,1 0-1,-1-1 1,1 0-1,0-1 0,25 5 1,-7-3-9,-1-1-1,1-2 1,-1-1 0,1-2 0,0 0-1,0-2 1,-1-2 0,51-11 0,-44 5-4,-19 6 0,-1 0 0,0-1 1,0-1-1,0 0 1,-1-1-1,16-10 0,-7 2-1,-18 12 6,-1 0 0,1 0 1,-1-1-1,0 1 0,0-1 0,0 0 0,-1-1 0,1 1 0,-1-1 0,0 0 0,0 0 0,-1 0 0,1 0 1,-1-1-1,0 1 0,3-10 0,-6 12 2,1 0 0,-1 0 1,0 0-1,0 0 0,0 0 0,0 0 1,0 0-1,-1 0 0,1 1 0,-1-1 1,0 0-1,0 0 0,0 0 0,-3-4 0,1 1 9,0 1-1,-1-1 0,1 1 0,-2-1 0,-5-5 0,-9-6 23,-1 1 0,-35-21 0,36 25-16,1-1 0,0 0-1,0-1 1,-18-20 0,24 22-1,-1 0 0,-1 0 0,-27-17-1,-7-7 24,2 2 13,-56-31 0,85 54-40,2-1 0,-1 0 0,-17-19 0,12 12 0,-122-130 43,71 70-44,68 74-11,1-1 0,0 0 0,0 0 0,0 0-1,1-1 1,-1 1 0,2-1 0,-1 1 0,1-1 0,0 0 0,0 1 0,1-1 0,0 0 0,0 0 0,2-11 0,1 10-1,1 0 0,0 0-1,1 1 1,9-14 0,4-5 1,-14 19-6,1 1-1,-1-1 1,1 1-1,1 1 0,-1-1 1,1 1-1,0 0 1,0 0-1,0 0 1,8-4-1,5 0-15,0 0-1,29-8 0,-11 4 0,-11 4 19,1 2 0,0 0 0,0 2 0,31-2 1,-48 7 7,0-1-1,0 2 1,1-1 0,-1 1 0,0 1 0,0 0 0,16 5 0,-23-6-1,0 0 0,0 0 0,0 0 0,0 0 0,-1 1 0,1-1-1,0 1 1,-1 0 0,1 0 0,-1 0 0,1 0 0,-1 0 0,0 0 0,0 1 0,0-1-1,0 1 1,-1-1 0,1 1 0,-1 0 0,1 0 0,-1 0 0,0 0 0,0 0 0,0 0 0,0 0-1,-1 0 1,1 4 0,-1 21 41,1-16-37,0 1 0,-2 0 0,1 0 0,-2-1 1,0 1-1,0-1 0,-8 22 0,-10 24-3,13-36-19,-1 0 0,-20 38 1,19-44 2,-3 1-6,2 0 1,0 2 0,1-1-1,1 1 1,0 0-1,2 1 1,-7 29 0,11-30-27,1-9-42,-1 0 0,1-1 0,-7 20 1,5-24-102,1 1 1,0 0-1,0 0 1,1 0-1,0 0 0,0 0 1,0 0-1,1 0 1,0 0-1,0 0 1,0 0-1,2 8 1,-1-13 68,-1 1 1,1-1-1,-1 0 1,0 1-1,1-1 1,-1 1-1,0-1 0,0 0 1,0 1-1,0-1 1,0 1-1,0-1 1,0 0-1,0 1 0,0-1 1,-1 0-1,1 1 1,-1-1-1,1 0 1,-1 1-1,1-1 0,-1 0 1,0 0-1,0 0 1,0 1-1,1-1 0,-1 0 1,0 0-1,-1 1 1,0 0-111,22-11-11453,45-15 6743,-26 9 2247,24-6 89,11 0 479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16 1940,'-4'-3'958,"-1"1"-1,0 0 1,1 0 0,-1 1-1,0-1 1,0 1 0,0 0-1,0 0 1,0 1-1,0 0 1,0 0 0,-1 0-1,1 0 1,0 1 0,0 0-1,0 0 1,0 0 0,0 0-1,-8 5 1,7-4-558,0 2 0,0-1 0,1 1 0,-1 0 0,1 0 0,0 0 0,0 1 0,0 0 0,-6 8 0,4-4-71,-5 7 277,1-1 0,-13 23 1,21-31-520,0 1 1,0-1-1,1 1 1,-1-1 0,2 1-1,-1 0 1,1-1-1,0 1 1,0 8 0,2 1-45,-1 0 0,2 0 1,0-1-1,1 1 1,1-1-1,10 30 1,-9-35-46,0 1 1,1-1-1,1-1 1,0 1-1,0-1 1,1 0-1,0-1 1,1 1 0,0-2-1,11 9 1,-10-8-4,1-2 1,1 1 0,0-2-1,0 1 1,0-2-1,0 0 1,1 0 0,0-1-1,0 0 1,0-1 0,1-1-1,-1 0 1,1-1-1,-1-1 1,1 0 0,-1 0-1,1-1 1,-1-1 0,0-1-1,1 0 1,20-7 0,-4-1 0,-17 7 4,0-1 0,0 0-1,0-1 1,-1 0 0,0-1 0,0 0 0,-1-1-1,14-11 1,2-5 25,-1-1-1,-1-1 0,-1-2 0,-1 0 1,-2-1-1,31-55 0,24-64 1241,-75 147-1240,-1 0 0,1 0 0,-1 0 0,0 0 0,1 0 0,-1 0 0,0 0 0,1 0 0,-1 0 0,0 0 0,0 0 0,0 0 0,0 0 0,0 0 0,0 0 0,-1-1 0,1 2 1,0-1 1,0 1-1,-1 0 1,1 0-1,0 0 0,-1-1 1,1 1-1,0 0 0,-1 0 1,1 0-1,0 0 1,-1 0-1,1 0 0,0-1 1,-1 1-1,1 0 1,0 0-1,-1 0 0,1 0 1,0 0-1,-1 1 0,1-1 1,0 0-1,-1 0 1,1 0-1,0 0 0,-1 0 1,1 0-1,-1 1 1,-3 1 146,0 0 0,0 0 0,0 0 0,0 1 1,0 0-1,-3 3 0,-1 3-99,1 0-1,0 1 1,0 0 0,1 0 0,0 1-1,1 0 1,-7 19 0,-6 10-64,-28 68-10,-7 13 0,34-78 0,2 1 0,-19 78 0,7-18 0,18-64 0,8-29 0,1-1 0,-2 1 0,0 0 0,0-1 0,-6 12 0,5-14-89,-29 43-281,12-32-2802,20-18 2481,0 0 0,0 0-1,0 0 1,0 0 0,0-1-1,0 1 1,0-1 0,-1 1 0,1-1-1,-3 0 1,4-15-12772,1 14 12998,0 0 1,1 0-1,-1 0 0,1 0 1,0-1-1,20-12-2299,5-7 635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1520,'-12'6'4682,"-11"-1"-567,22-5-3913,-1 0-1,0 0 1,1 0 0,-1 1-1,0-1 1,1 0 0,-1 1-1,0 0 1,1-1 0,-1 1-1,1 0 1,-1 0 0,1 0-1,-1 0 1,1 0 0,0 0-1,-1 0 1,1 0 0,0 1-1,0-1 1,0 0 0,0 1-1,0-1 1,0 1 0,1-1 0,-1 1-1,0 0 1,1-1 0,-1 1-1,0 2 1,-6 12 743,-2 1 1,0-2-1,0 1 1,-16 17 0,-6 12 401,16-20-650,2 1 1,-14 36-1,-7 17 252,-29 64 383,54-128-1183,2 1-1,0 0 0,1 0 1,1 0-1,0 1 1,1 0-1,1-1 0,1 2 1,-1 25-1,-1 3 156,4-44-291,0 0 1,0-1-1,-1 1 0,1 0 0,-1-1 0,1 1 0,-1-1 0,1 1 0,-1-1 1,0 1-1,0-1 0,0 0 0,0 1 0,0-1 0,0 0 0,0 0 1,0 1-1,-1-1 0,1 0 0,0 0 0,-1 0 0,-2 1 0,4-2-2,-19 3 262,12-8-108,10-8 11,10-14-118,-1-1 1,10-36-1,-20 58-54,10-32 2,3 1 0,0 0 0,3 1 0,1 1 0,39-54 0,-20 32-32,-31 44 30,1 0-1,1 0 1,0 1-1,0 0 1,1 1-1,1 0 1,0 0-1,0 2 1,20-15-1,-9 11 38,-19 10-29,0 0 0,1 1-1,-1-1 1,1 1 0,0 0 0,0 0 0,-1 0 0,1 1 0,0-1 0,1 1 0,-1 0 0,0 0 0,0 1 0,0-1 0,1 1 0,-1 0 0,0 0 0,1 0 0,-1 0 0,0 1-1,7 2 1,-7-2 36,0 0-1,0 1 1,0 0 0,0 0-1,0 0 1,-1 0-1,5 4 1,-6-4-16,-1 0 1,0-1-1,1 1 1,-1 0 0,0 0-1,0 0 1,0 0-1,0 0 1,0 0-1,-1 0 1,1 1 0,-1-1-1,1 0 1,-1 0-1,0 1 1,0-1 0,0 3-1,1 30 373,0-20-201,-1 0-1,0 1 0,-4 24 0,3-31-182,1-1 1,1 1-1,0-1 1,0 1-1,0-1 1,1 1 0,1-1-1,-1 0 1,1 0-1,0 0 1,1 0-1,0-1 1,0 1-1,10 11 1,-12-17-22,-1 0 0,1 1 0,-1-1 0,0 0 0,0 1 0,0-1 0,0 1 0,0-1 0,0 1 0,-1 0 0,1-1 0,-1 1 0,0-1 0,1 1 0,-1 0 0,-1 3 0,0-2 0,-1 0 0,1 1 0,-1-1 0,0 0 0,0 0 0,-1-1 0,1 1 0,-1 0 0,0-1 0,-4 5 0,-29 27 0,36-35 0,0 0 0,1 0 0,-1 0 0,0 0 0,0 0 0,0 0 0,0 0 0,0 0 0,0 0 0,0 0 0,0 0 0,0 0 0,1 0 0,-1 0 0,0 0 0,0 0 0,0 0 0,0 0 0,0 0 0,0 0 0,0 0 0,0 0 0,0 0 0,1 0 0,-1 0 0,0 0 0,0 0 0,0 0 0,0 0 0,0 0 0,0 0 0,0 0 0,0 0 0,0 1 0,0-1 0,0 0 0,0 0 0,1 0 0,-1 0 0,0 0 0,0 0 0,0 0 0,0 0 0,0 0 0,0 0 0,0 1 0,0-1 0,0 0 0,0 0 0,0 0 0,0 0 0,0 0 0,0 0 0,0 0 0,0 1 0,9-5 0,80-58 0,515-236 0,-391 224 0,-202 70 0,-1 2 0,1-1 0,0 2 0,1-1 0,-1 2 0,14 0 0,-23 0 0,1 0 0,-1 0 0,0 0 0,0 1 0,1-1 0,-1 1 0,0 0 0,0-1 0,0 1 0,0 0 0,0 1 0,0-1 0,0 0 0,0 0 0,0 1 0,0-1 0,-1 1 0,1-1 0,-1 1 0,1 0 0,-1 0 0,0 0 0,1 0 0,-1 0 0,0 0 0,0 0 0,-1 0 0,1 0 0,0 0 0,-1 0 0,1 1 0,-1-1 0,0 0 0,1 0 0,-1 1 0,-1 2 0,1 180 0,-12-72 0,12-108 16,-3 33-255,2-36 113,0 0 0,1 0 0,-1 0 1,0 0-1,0 0 0,-1 0 1,1 0-1,0 0 0,-1-1 0,1 1 1,-1 0-1,1-1 0,-4 3 0,2-2-604,1 0-1,0 0 1,-1 1-1,1-1 1,1 1-1,-1-1 0,0 1 1,0 0-1,1 0 1,-2 5-1,-2 15-14386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2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32 744,'-1'-2'4112,"-11"-5"-966,-4 2 6,12 3-2669,0 1 0,0 0 0,1 0 0,-1 0 0,0 0 0,-7 0 0,-30-3 1907,36 2-2010,-1 1 0,0 0-1,0 0 1,1 1 0,-1 0 0,0 0 0,0 0 0,0 1 0,0-1 0,0 2 0,1-1-1,-12 4 1,-110 59 3432,34-15-2285,58-32-1094,0 1 0,1 2 0,2 1 0,-55 47 0,45-34-231,26-21-140,0 0 0,1 1 0,-26 31 0,38-42-54,0 1 1,1 0 0,-1 0-1,1 0 1,0 0 0,0 1-1,0-1 1,1 0 0,-1 1-1,1 0 1,0-1 0,0 1-1,1-1 1,0 1 0,0 0-1,0 0 1,0-1 0,0 1-1,1 0 1,0-1 0,0 1-1,3 6 1,-2-6-4,1 0 0,0-1 1,0 1-1,1 0 0,-1-1 0,1 0 0,0 0 0,6 5 1,41 30 8,-39-31-6,73 43 25,-20-14-28,31 16 0,11 6-10,-92-49 9,0-1 21,0 1-1,-1 0 1,0 1-1,0 0 0,-1 1 1,13 17-1,-24-26 16,0 0-1,0 0 1,-1 0 0,1 0-1,-1 1 1,0-1-1,0 1 1,0-1 0,0 4-1,-1-5-16,0-1-1,0 1 1,0-1-1,0 1 1,0-1 0,0 0-1,0 1 1,0-1-1,-1 1 1,1-1-1,0 1 1,-1-1-1,0 0 1,1 1-1,-1-1 1,0 0-1,1 0 1,-1 1-1,0-1 1,0 0 0,0 0-1,0 0 1,0 0-1,0 0 1,-3 1-1,-7 4-21,0-1 0,0 0 0,0-1-1,-1-1 1,0 0 0,0 0 0,0-1-1,0 0 1,0-1 0,0-1 0,-24-2-1,24 1-404,0-1-1,-1-1 1,1 0-1,1 0 1,-1-1-1,0-1 1,-14-8-1,18 9-280,1 0 0,0-1 0,1 0-1,-1 0 1,1-1 0,0 0 0,0 0-1,1 0 1,0 0 0,0-1 0,0 0-1,-4-10 1,7 12 67,0 0 0,0 0 0,1 0 0,-1-1 0,1 1 0,1 0-1,-1-1 1,1 1 0,0-1 0,0 1 0,0-1 0,1 1 0,0-1 0,0 1 0,0 0 0,1 0 0,0-1-1,0 1 1,5-8 0,16-22-2202,2 5 449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0 292 572,'18'17'2504,"-16"-16"-2087,0 1 1,0-1-1,0 1 0,0 0 0,0 0 0,0 0 1,-1 0-1,1 0 0,-1 0 0,0 0 1,2 4-1,-1-2 237,0 0 1,0 0-1,1 0 1,-1 0-1,1-1 1,0 1-1,0-1 1,0 0-1,7 6 1,-6-6-270,1 0-1,0 0 1,0-1 0,0 1 0,1-1 0,10 3 0,3-2-88,0 0 0,0-1 1,34-2-1,-39 0 10,37-1-68,1-3 0,-1-3 0,-1-1 1,96-30-1,-129 33-216,0-2 0,-1 0 1,0 0-1,29-19 0,-38 20-33,1 0 0,0 0 0,-1 0 0,0-1 0,-1 0 0,0 0 0,0-1 0,0 0 0,-1 0 0,6-12 0,-9 14 82,0-1 1,-1 1-1,0-1 1,-1 1 0,1-1-1,-1 0 1,0 1-1,-1-1 1,0 1-1,0-1 1,0 1-1,-1-1 1,0 1-1,0 0 1,0 0-1,-1 0 1,0 0 0,0 0-1,-6-7 1,4 7 116,-1 0 1,0 1 0,0 0 0,-1 0-1,0 0 1,1 1 0,-1 0 0,-1 0-1,1 1 1,0 0 0,-1 0-1,0 1 1,-8-2 0,-6-1 309,0 1 1,-1 2 0,-32-1-1,43 3-380,0 1-1,1 0 1,-1 1 0,0 0-1,0 0 1,1 1 0,0 1-1,-1 0 1,2 1 0,-1 0 0,0 0-1,1 1 1,0 1 0,0 0-1,1 0 1,0 1 0,0 0-1,1 0 1,0 1 0,0 0-1,1 1 1,0-1 0,1 2-1,-7 13 1,3-7-2,6-10-82,0 0-1,0-1 1,1 1-1,0 0 1,0 1-1,1-1 1,0 0-1,0 1 1,1 0-1,-1 11 1,1-2-15,1 1 0,1-1 0,1 0 0,0 1 0,1-1 0,1 0 0,12 32 0,-10-33-38,1 0 0,1-1 0,0 0 0,1 0 0,1-1 0,0 0 0,1-1 0,19 20 0,-27-31 8,24 21-467,56 37 1,-73-54 237,2 0 0,-1-1 0,1 0 0,-1-1 0,1 0 0,0-1 0,1 0 0,-1-1 0,13 1 0,6-3-655,-1-1-1,0-1 1,0-1-1,0-2 0,0-1 1,-1-1-1,0-2 0,45-20 1,-17 3-1525,-2-3 1,-1-2 0,61-47-1,-91 59 1364,0 0-1,-2-2 0,0 0 0,-1-2 0,20-27 0,7-12-558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116 258 1468,'5'-10'741,"0"1"-1,0-1 0,-1 0 1,0 0-1,-1 0 1,4-21-1,-6 21 325,0-1 1,0 1-1,-2 0 1,1 0-1,-1-1 0,-1 1 1,-3-13-1,4 0 1392,1 21-2150,0 0 1,1 0-1,-1-1 0,-1 1 1,1 0-1,0 0 0,0-1 1,-1 1-1,0 0 1,0-2-1,-2-1 439,3 4-637,0 0 1,0 0-1,-1 0 0,1 0 0,0 0 1,-1 0-1,1 1 0,-1-1 0,1 0 1,-1 0-1,0 0 0,1 1 0,-1-1 0,0 0 1,1 1-1,-1-1 0,0 0 0,0 1 1,0-1-1,1 1 0,-1-1 0,0 1 0,0 0 1,0-1-1,0 1 0,0 0 0,0 0 1,0 0-1,0-1 0,0 1 0,0 0 1,0 0-1,0 0 0,0 0 0,0 1 0,0-1 1,1 0-1,-1 0 0,0 1 0,0-1 1,0 0-1,-1 1 0,0 1-29,1-1 0,-1 0-1,1 1 1,0-1 0,0 1 0,-1 0-1,1-1 1,0 1 0,0 0-1,0 0 1,1 0 0,-1 0 0,0-1-1,1 1 1,-1 2 0,-7 40 734,6-24-389,-47 327 2239,29-166-2120,17-134-456,0 122 134,4-104-164,0-35-36,1 0 0,2 0 1,1 0-1,1-1 0,1 0 0,2 0 0,1-1 0,1 0 0,24 43 0,-23-53-22,1-1 0,1 0 0,0 0 0,1-2 0,31 26 0,-33-30 0,1 1 0,1-1 0,0 0 0,0-1 0,1-1 0,0-1 0,1 0 0,0-1 0,0-1 0,0 0 0,1-1 0,20 2 0,-8-3 0,0-2 0,0-1 0,0-1 0,0-2 0,57-10 0,-70 8 0,-1 0 0,0-1 0,0-1 0,0 0 0,18-11 0,-26 12 0,1 0 0,0 0 0,-1-1 0,0-1 0,-1 1 0,1-1 0,-1-1 0,-1 1 0,12-16 0,-15 15 0,0 0 0,0 0 0,-1 0 0,1 0 0,-2 0 0,1 0 0,-1 0 0,-1-1 0,0-13 0,0 11 0,-1 0 0,0 1 0,0-1 0,-1 1 0,-1 0 0,0-1 0,-4-10 0,-2 5 0,-1 1 0,-13-18 0,-7-10 0,25 35-64,-1 1-1,1 0 1,-1 1-1,-1-1 1,1 1-1,-1 0 1,0 1-1,0 0 1,-1 0 0,0 0-1,1 1 1,-2 0-1,1 1 1,0 0-1,-1 0 1,-8-1 0,-18-4-1160,1 3 1,-61-3-1,83 7 817,-10 0-258,-139-3-6248,139 5 4644,0 1 0,0 1-1,0 0 1,1 2 0,-27 9 0,35-8-455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137 308 1060,'-40'6'3949,"0"-5"3280,31-1-5355,9 0-1815,-1 0 0,1 0-1,0 0 1,0 0 0,-1 1 0,1-1 0,0 0-1,0 0 1,-1 0 0,1 0 0,0 0 0,0 0-1,-1 0 1,1 0 0,0 0 0,-1 0 0,1 0-1,0 0 1,0 0 0,-1 0 0,1-1 0,0 1-1,0 0 1,-1 0 0,1 0 0,0 0 0,0 0-1,-1 0 1,1-1 0,0 1 0,0 0-1,0 0 1,0 0 0,-1-1 0,1 1 0,0 0-1,0 0 1,0-1 0,0 1 0,0 0 0,-1 0-1,1-1 1,0 1 0,0 0 0,0 0 0,0-1-1,12-10 1105,26-9-527,82-25 110,-80 32-523,0-2 0,49-26 0,-50 23 99,20-10 448,-56 26-637,1 0 0,-1 0 1,1-1-1,-1 1 0,0-1 0,0 0 1,0 0-1,0 0 0,-1 0 1,1-1-1,3-5 0,-2 0 570,-3 8-595,0 0 1,0 0-1,0 0 0,0 0 0,0 0 0,-1-1 0,1 1 0,-1 0 0,1-1 0,-1 1 0,1 0 0,-1-1 1,1 1-1,-1 0 0,0-1 0,0 1 0,0-1 0,0 1 0,0 0 0,0-1 0,0 1 0,-1-1 1,1 1-1,-1-2 0,-6-6 703,5 7-684,1 0 0,-1 0-1,1 0 1,-1 0 0,0 0-1,0 1 1,0-1 0,0 1-1,0-1 1,0 1 0,-1 0-1,1-1 1,0 1 0,-1 0-1,1 1 1,-1-1 0,1 0-1,-1 1 1,1-1 0,-1 1-1,0 0 1,1 0 0,-4 0-1,-31 3 402,1 1-1,0 2 0,0 2 0,-41 14 0,48-14-433,19-4-94,0 0 0,1 1 0,0 0 0,0 0 0,0 1 0,-15 14 0,2-3 0,13-10 0,0 0 0,0 1 0,1 1 0,0-1 0,1 1 0,0 1 0,0-1 0,1 1 0,0 1 0,1-1 0,0 1 0,0 0 0,-3 15 0,6-14 0,-1 1 0,0 1 0,2-1 0,-1 1 0,2 0 0,0 0 0,0-1 0,1 1 0,1 0 0,4 16 0,-2-17 0,1 1 0,0-1 0,1 0 0,0-1 0,1 1 0,1-1 0,0-1 0,1 0 0,0 0 0,15 14 0,-10-10 0,1-1 0,0-1 0,2 0 0,-1-1 0,1-1 0,1 0 0,0-1 0,37 14 0,-42-20 20,15 5-200,38 7 0,-54-14-149,0-1-1,0 0 1,-1-1 0,1 0 0,0-1-1,15-3 1,2-2-1027,-1-1-1,0-2 0,-1-1 1,0-1-1,0-1 1,-1-2-1,-1 0 1,0-2-1,39-32 1,-45 32 259,-1-2 1,0 0 0,-1-1 0,-1 0 0,-1-1 0,-1-1 0,-1-1 0,0 0-1,-2 0 1,-1-1 0,12-39 0,-5-9-672,6-6 301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 1288,'6'-66'4740,"1"-4"4465,-7 58-3445,0 41-2364,0-24-3501,0 93 3357,-11 324-105,8-379-3142,1 0 1,3-1-1,1 1 1,11 57-1,7 53-554,0-1-2412,-19-147 2605,0-1 0,1 1 0,0 0-1,0-1 1,0 1 0,1-1 0,-1 0 0,1 0 0,0 0 0,0 0 0,0 0 0,1-1 0,0 1 0,-1-1-1,1 0 1,0 0 0,0-1 0,1 1 0,-1-1 0,0 0 0,1 0 0,0 0 0,-1 0 0,1-1 0,0 0-1,0 0 1,0 0 0,0-1 0,-1 0 0,1 0 0,0 0 0,0 0 0,0-1 0,6-1 0,15-4-2393,0-1 1,31-15-1,3 0-149,12-4 801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1520,'-7'4'1063,"0"1"-1,-1 0 1,2 0 0,-13 12-1,18-16-923,0 0-1,0 0 0,0-1 0,0 1 1,0 0-1,0 0 0,0 0 0,0 1 1,1-1-1,-1 0 0,1 0 0,-1 0 1,1 1-1,-1-1 0,1 0 0,-1 0 1,1 1-1,0-1 0,0 0 1,0 1-1,0-1 0,0 0 0,0 1 1,0-1-1,0 0 0,0 1 0,1-1 1,-1 0-1,0 0 0,1 1 0,-1-1 1,1 0-1,0 0 0,-1 0 0,1 0 1,0 1-1,0-1 0,-1 0 1,3 1-1,4 3 254,0 0 1,0-1-1,1 0 1,0 0 0,0 0-1,0-1 1,0-1-1,0 1 1,1-1-1,14 1 1,11 1 443,46-3 0,-55-1-615,304-24 908,-115 4-1053,-129 10-205,-55 5-917,45 0 1,-39 2-1514,-30 2 1343,-1 0 0,1 1 0,0 0 0,-1 0 0,1 0 0,0 1 0,9 2 0,2-2-974,17-1 259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54 240,'-17'-8'2213,"-1"1"1,0 1-1,0 0 0,-34-5 1,36 8-1247,-16-3 1429,-1 2 0,1 1 1,-55 3-1,-96 19 2777,33 10-2059,136-25-2821,0 1 0,0 1 0,-18 9-1,-13 5 223,16-6-411,0 1 0,1 1 0,0 2 0,1 0 0,2 2-1,0 1 1,0 1 0,-20 25 0,24-24-104,8-9 0,1 0 0,0 1 0,-11 18 0,6-6 0,7-14 0,2 0 0,-11 21 0,17-30 0,1-1 0,-1 0 0,1 0 0,0 0 0,0 0 0,1 1 0,-1-1 0,1 0 0,0 1 0,-1-1 0,2 1 0,-1-1 0,0 0 0,1 1 0,-1-1 0,1 0 0,1 5 0,0-6 0,-1 0 0,1 0 0,0 0 0,0-1 0,0 1 0,0 0 0,0-1 0,0 1 0,0-1 0,0 0 0,0 0 0,1 0 0,-1 0 0,0 0 0,1 0 0,-1-1 0,1 1 0,4 0 0,1 0 0,1 0 0,-1 0 0,1-1 0,9-1 0,21-6 0,-2-2 0,1-1 0,66-29 0,-56 20 0,-14 5 0,-2-1 0,35-22 0,-33 17 0,0-2 0,-2-1 0,0-2 0,-2-1 0,28-32 0,-5 7 0,-28 18 0,-12 15 0,-13 18 0,0-1 0,0 1 0,-1 0 0,1 0 0,0 0 0,0 0 0,0 0 0,0-1 0,0 1 0,-1 0 0,1 0 0,0 0 0,0 0 0,0 0 0,0 0 0,-1 0 0,1 0 0,0 0 0,0-1 0,0 1 0,-1 0 0,1 0 0,0 0 0,0 0 0,0 0 0,-1 0 0,1 0 0,0 0 0,0 0 0,0 1 0,-1-1 0,1 0 0,0 0 0,0 0 0,0 0 0,0 0 0,-1 0 0,1 0 0,0 0 0,0 0 0,0 1 0,0-1 0,-1 0 0,1 0 0,0 0 0,0 0 0,0 0 0,0 1 0,0-1 0,0 0 0,0 0 0,0 0 0,-1 1 0,1-1 0,-10 17 0,-1 0 0,-18 19 0,26-33 0,1 0 0,0 0 0,0 1 0,1-1 0,-1 0 0,1 1 0,-1-1 0,1 1 0,0 0 0,1-1 0,-1 1 0,0 0 0,1 0 0,0 5 0,7 57 0,-2-20 0,-13 19 0,8-53 0,-1-2 0,1 0 0,0 0 0,0 0 0,1 0 0,1 0 0,0 0 0,0 0 0,1 0 0,0 0 0,0-1 0,7 13 0,3 0-78,23 34-3609,-34-55 3506,-1 0 0,1 0 0,0 0 0,0 0 0,0-1 1,-1 1-1,1 0 0,0-1 0,0 0 0,0 1 0,0-1 0,0 0 0,0 0 0,0 0 0,0 0 1,0 0-1,0-1 0,0 1 0,0-1 0,0 1 0,0-1 0,0 0 0,-1 0 0,1 1 0,2-3 1,48-27-3624,39-48-2562,-64 59 5214,-3 2-296,0-1-1,27-26 1,-45 37 1068,1 0 0,-1 0 0,0-1 1,0 0-1,-1-1 0,0 1 1,-1-1-1,0 0 0,0 0 0,-1 0 1,3-12-1,9-47-1301,8-3 199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112 260 520,'5'-73'2805,"-3"59"-1305,0 0 1,-1 0-1,-1 0 1,0 0-1,-1 0 1,0 0-1,-1 0 1,-6-21 0,-10 4 2899,18 30-4288,-1 1-1,1-1 0,0 1 1,-1-1-1,1 1 0,-1-1 1,1 1-1,-1-1 0,1 1 1,-1-1-1,0 1 0,1 0 1,-1-1-1,1 1 0,-1 0 1,0 0-1,1-1 1,-1 1-1,0 0 0,1 0 1,-1 0-1,0 0 0,1 0 1,-1 0-1,0 0 0,1 0 1,-1 0-1,0 0 0,1 0 1,-1 0-1,0 0 0,1 1 1,-1-1-1,1 0 1,-1 1-1,0-1 0,1 0 1,-1 1-1,1-1 0,-1 0 1,1 1-1,-1-1 0,1 1 1,-1-1-1,1 1 0,-1-1 1,1 1-1,0 0 0,-1-1 1,1 1-1,-1 0 0,-4 11 644,0 1 0,1-1-1,0 1 1,1 0 0,0 0-1,-2 21 1,-6 29-291,5-28-464,1 1 0,2 0 0,1 1 0,5 47 0,-4 70 0,-5-87 0,3 0 0,12 118 0,-7-122 0,-3-52 0,1 0 0,0 1 0,1-1 0,0 0 0,1 1 0,0-1 0,5 14 0,4 1 0,18 31 0,-18-50 0,-8-7 0,0-1 0,0 1 0,-1-1 0,1 0 0,0 0 0,0 0 0,-1 0 0,1 0 0,-1 0 0,1-1 0,-1 0 0,1 1 0,-1-1 0,0 0 0,0 0 0,0 0 0,2-3 0,17-12 0,-14 12 0,1 0 0,0-1 0,0 0 0,-1 0 0,0-1 0,7-8 0,7-9 0,2 0 0,33-26 0,8-8 0,-28 32 0,-30 23 0,-1 0 0,1-1 0,-1 0 0,1 0 0,6-8 0,-10 10 0,0 0 0,1 0 0,-1 0 0,0 0 0,0 0 0,1 1 0,-1 0 0,1-1 0,0 1 0,-1 0 0,1 0 0,0 0 0,0 0 0,5 0 0,-7 1 0,1 0 0,-1 0 0,1 0 0,-1 0 0,0 0 0,1 0 0,-1 0 0,1 1 0,-1-1 0,0 1 0,1-1 0,-1 1 0,0-1 0,1 1 0,-1 0 0,0 0 0,0-1 0,0 1 0,0 0 0,0 0 0,0 0 0,0 0 0,0 1 0,0-1 0,0 0 0,0 0 0,-1 0 0,1 1 0,0-1 0,0 2 0,32 53 0,10 66 0,-41-115-39,1 0-1,0 0 1,1-1 0,-1 1-1,1-1 1,1 0 0,-1 0-1,1 0 1,0 0 0,0-1-1,1 0 1,0 0 0,0-1-1,0 0 1,0 0 0,7 4-1,-13-8-69,0 0 0,-1 0 0,1 0 0,0 0 0,-1 0 0,1 0 0,0 0 0,0 0 0,-1 1 0,1-1 0,0 0 0,0 0 0,0 0 0,-1 0 0,1 1 0,0-1 0,0 0 0,0 0-1,-1 1 1,1-1 0,0 0 0,0 0 0,0 1 0,0-1 0,0 0 0,0 0 0,0 1 0,0-1 0,-1 0 0,1 0 0,0 1 0,0-1 0,0 0 0,0 1 0,0-1 0,0 0 0,1 0 0,-1 1 0,0-1 0,0 0 0,0 1 0,0-1-1,0 0 1,0 0 0,0 1 0,0-1 0,1 0 0,-1 0 0,0 0 0,0 1 0,0-1 0,1 0 0,-1 0 0,0 0 0,1 1 0,18-7-11864,118-15 1638,-63 14 7971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127 106 2092,'-21'-17'6801,"-45"-28"0,63 43-6127,0 0 0,0 0 0,0 0 1,0-1-1,0 1 0,0-1 0,0 1 0,1-1 0,-1 0 0,1 0 0,0 0 0,0 0 1,-3-7-1,20 24 2407,0 12-2188,-1 1 0,-2 0 0,0 1 0,9 35 0,-14-29-880,-1 0 0,-1 0-1,-2 0 1,-2 1 0,-1-1-1,-7 60 1,2 197-13,7-165 0,-2 96 0,-12-79 0,11-129 0,1-11 0,-1 1 0,1 0 0,0-1 0,0 1 0,1 0 0,-1-1 0,1 1 0,1 4 0,4 2-236,-3-12 49,-2-6-303,1 0-235,1 1 1,-1 0 0,1-1 0,0 1-1,0 0 1,1 1 0,0-1 0,0 1-1,11-12 1,-7 6-218,26-44-2615,-26 40 2191,2 0-1,18-25 1,148-171-6648,-140 173 7119,53-44-1,-14 13 2763,-72 67-1544,0 1-1,0-1 0,-1 0 0,1 0 1,-1-1-1,0 1 0,0 0 0,0-1 1,-1 1-1,1-1 0,1-4 0,8-6 2005,-1 2 1441,-10 11-3674,-1 1 1,1 0 0,0-1-1,0 1 1,0-1-1,0 1 1,0 0-1,0-1 1,0 1 0,-1-1-1,1 1 1,0 0-1,0-1 1,-1 1 0,1 0-1,0 0 1,0-1-1,-1 1 1,1 0 0,0-1-1,-1 1 1,1 0-1,0 0 1,-1 0-1,1-1 1,0 1 0,-1 0-1,1 0 1,-1 0-1,1 0 1,0 0 0,-1 0-1,1 0 1,-1 0-1,0 0 1,-2 0 481,-1 0-1,1 0 1,0 0 0,-1 1 0,1 0-1,0 0 1,-1 0 0,1 0 0,0 0-1,0 0 1,-4 4 0,-13 3 1207,-6-1-378,-17 5-791,-78 32 0,90-30-614,20-10 0,1 1 0,-1 0 0,1 0 0,1 1 0,-1 1 0,-14 12 0,-1 2 0,15-14 0,1 1 0,0 0 0,0 1 0,1-1 0,0 1 0,0 1 0,1 0 0,1 0 0,-7 12 0,8-10 0,1 1 0,0-1 0,1 1 0,0-1 0,1 1 0,1 0 0,0 21 0,1-27 0,1 0 0,0 0 0,0 0 0,1 0 0,-1 0 0,2 0 0,-1-1 0,1 1 0,0-1 0,0 1 0,1-1 0,0 0 0,0-1 0,0 1 0,8 7 0,3 1 0,0 0 0,2-1 0,-1-1 0,1-1 0,1 0 0,0-2 0,0 0 0,1 0 0,0-2 0,0 0 0,1-2 0,0 0 0,0-1 0,1-1 0,-1-1 0,30 0 0,-3-4 0,1-1 0,-1-3 0,-1-2 0,71-21 0,-45 6 0,-1-4 0,77-40 0,-97 37 0,49-35 0,-11 5 0,-74 51 0,11-7 0,28-22 0,-47 33 0,-1 0 0,0-1 0,-1 0 0,0 0 0,1 0 0,-2 0 0,1-1 0,-1 0 0,5-11 0,0-3 0,-6 14 0,0 1 0,0-1 0,-1 0 0,0 0 0,-1 0 0,0-1 0,0 1 0,0 0 0,-1 0 0,0-9 0,-1 15 0,1 1 0,0-1 0,-1 0 0,1 1 0,-1-1 0,1 1 0,0-1 0,-1 1 0,0-1 0,1 1 0,-1-1 0,1 1 0,-1-1 0,0 1 0,1 0 0,-1-1 0,0 1 0,1 0 0,-1-1 0,0 1 0,1 0 0,-1 0 0,0 0 0,0 0 0,1 0 0,-1 0 0,0 0 0,0 0 0,1 0 0,-1 0 0,0 0 0,1 0 0,-2 1 0,0-1 0,-1 0 0,1 0 0,0 1 0,0-1 0,0 1 0,0-1 0,0 1 0,-1 0 0,1 0 0,-3 2 0,-10 13 0,7-8 0,-1 1 0,1 0 0,1 0 0,0 1 0,0 0 0,1 0 0,0 1 0,1 0 0,-6 14 0,4 9 0,1-12 0,1 1 0,1 0 0,-1 39 0,5-50 0,0 32 0,-1 0 0,-9 48 0,8-76 0,0-1 0,1 31 0,2-39 0,-1 0 0,1 0 0,0 0 0,1 0 0,-1-1 0,1 1 0,1 0 0,4 10 0,2-3 0,5 9 0,-1 1 0,14 36 0,-25-56 0,0 0 0,0 0 0,0 0 0,1 0 0,-1-1 0,1 1 0,5 5 0,4-2 0,-11-8-88,-1 1-1,0 0 1,0-1 0,0 1 0,0 0-1,1-1 1,-1 1 0,0 0-1,0-1 1,0 1 0,0 0-1,0-1 1,0 1 0,0-1 0,0 1-1,0 0 1,0-1 0,0 1-1,0 0 1,-1-1 0,1 1 0,0-1-1,0 1 1,0 0 0,0-1-1,-1 1 1,1 0 0,0-1 0,0 1-1,0 0 1,-1 0 0,1-1-1,0 1 1,-1 0 0,1-1 0,-1-1-412,-1 0 0,1 0 0,1 0 0,-1 0 0,0 0 0,0 0 0,1-1 0,-1 1 0,1 0 0,0 0 0,0-5 0,11-47-8758,-10 46 8022,0-1 0,0 1 0,1 0 1,0 0-1,0 0 0,1 0 0,1 0 1,7-14-1,12-7-921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62 636,'10'-10'2066,"11"-14"2288,-14 8 1429,-7 16-5547,0-1-1,0 1 0,0-1 1,0 1-1,0-1 0,0 1 1,0-1-1,0 1 1,0-1-1,0 1 0,1-1 1,-1 1-1,0-1 1,0 1-1,1 0 0,-1-1 1,0 1-1,0-1 0,1 1 1,-1 0-1,0-1 1,1 1-1,-1 0 0,1-1 1,-1 1-1,1-1 0,0 2-69,-1-1-1,0 0 0,1 0 0,-1 0 0,1 1 0,-1-1 0,0 0 0,1 0 1,-1 1-1,0-1 0,1 0 0,-1 1 0,0-1 0,1 0 0,-1 1 0,0-1 0,0 1 1,0-1-1,1 1 0,-1-1 0,0 0 0,0 1 0,0-1 0,0 1 0,0-1 0,0 1 1,0-1-1,0 1 0,0-1 0,0 0 0,0 1 0,0-1 0,0 1 0,0-1 0,0 1 1,0 0-1,0 50 2491,1 23-898,-13 105 0,8-142-1641,3 1 0,2 44 1,1-11-52,5-13-36,1 9-55,-8-63 12,0 0 0,0 1 0,0-1 0,-1 0 0,0 0-1,0 1 1,0-1 0,0 0 0,0 0 0,-1 0 0,0 0-1,-3 5 1,-4 10-199,9-18 167,0 1 1,-1-1 0,1 0-1,0 1 1,-1-1 0,0 0-1,1 0 1,-1 1 0,0-1-1,0 0 1,1 0 0,-1 0-1,0 0 1,0 0 0,0 0-1,0 0 1,0 0 0,-1 0-1,1 0 1,-3 1 0,-11 4-571,10-3-249,-1 0 1,0-1-1,0 0 0,0 0 1,-9 1-1,13-23-7532,7-6 662,-3 22 7195,-1 1 0,1 0 0,0-1 0,1 1 1,-1 0-1,0 0 0,1 0 0,3-2 0,17-11-1709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152 436 544,'-36'37'5820,"23"-24"-3860,1-1 0,0 2 1,0 0-1,-17 30 0,24-34-1309,2-5-294,0 0-1,1 0 1,-1 0-1,1 0 1,1 0-1,-1 1 1,1-1-1,0 0 1,0 1-1,0-1 0,1 7 1,-7 13 1269,2 2 350,5-26-1914,0 0 0,1-1 0,-1 1 0,0 0 0,1-1 0,-1 1 0,1 0 0,-1-1 0,1 1 0,-1 0 0,1-1 0,-1 1 0,1-1 0,-1 1 0,1-1 0,0 1 0,-1-1 0,1 0 0,0 1 0,0-1 0,-1 0 0,1 0 0,0 1 0,0-1 0,-1 0 0,1 0 0,0 0 0,0 0 0,0 0 0,-1 0 0,1 0 0,0 0 0,1-1 0,-2 1-41,1 0 0,-1 0 0,0 0 0,0 0 0,0-1 0,1 1 0,-1 0-1,0 0 1,0-1 0,0 1 0,0 0 0,1 0 0,-1-1 0,0 1-1,0 0 1,0 0 0,0-1 0,0 1 0,0 0 0,0 0 0,0-1 0,0 1-1,0 0 1,0-1 0,0 1 0,0 0 0,0 0 0,0-1 0,0 1 0,0 0-1,0-1 1,0 1 0,0 0 0,0 0 0,-1-1 0,1 1 0,0 0-1,0 0 1,0-1 0,0 1 0,-1 0 0,1 0 0,0 0 0,0-1 0,-1 1-1,1 0 1,0 0 0,-8-11 309,7 7-278,0 0-1,1-1 1,0 1-1,0 0 1,0 0-1,1-1 1,-1 1 0,1 0-1,0 0 1,0 0-1,0 0 1,3-6 0,1-7 30,71-276 395,-65 252-378,-4 19-8,2 1 0,0 0 0,1 0-1,13-19 1,8-16 275,-28 48-301,2 0 0,-1 1 0,1-1 0,0 1-1,1 0 1,0 0 0,0 0 0,7-5-1,-8 9-33,0-1-1,0 1 0,0 0 0,1 1 1,-1 0-1,1-1 0,-1 2 1,1-1-1,0 1 0,0 0 0,0 0 1,0 0-1,10 1 0,180 7-269,-184-6-123,-1 0 0,0 0 0,0 1 0,12 4 1,-13-3-369,1-1 0,-1 0 1,1 0-1,10-1 1,131 14-12275,-115-15 8232,40 6 0,-51-5 2940</inkml:trace>
  <inkml:trace contextRef="#ctx0" brushRef="#br0" timeOffset="1">1229 86 1232,'-1'5'1175,"1"-1"0,-1 0 0,0 0 0,0 0-1,0 0 1,-1 1 0,1-2 0,-4 6 0,3-5-560,0 0 1,1 0-1,-1 0 0,1 1 0,-1-1 1,1 0-1,1 1 0,-2 5 1,2-4-99,-1 0 1,1-1-1,-2 1 0,1 0 1,-1-1-1,1 1 1,-4 5-1,-6 23 1219,11-32-1666,-5 25 1329,0 0 0,-12 31 0,11-39-719,1 1-1,-4 31 1,6-25-280,-1 6-57,3 1 1,2 41-1,0-16-256,0-54-100,-1 1 1,1-1 0,0 1-1,0-1 1,0 0 0,1 1 0,-1-1-1,5 8 1,-4-9-141,0 0 0,-1 1 0,0-1 0,1 1 0,-1 0 0,0-1 0,0 1 0,0 6 0,-1-9 96,0-1 0,0 0-1,0 1 1,-1-1 0,1 0 0,0 0 0,0 1-1,0-1 1,0 0 0,0 1 0,0-1-1,-1 0 1,1 0 0,0 1 0,0-1 0,0 0-1,-1 0 1,1 1 0,0-1 0,0 0 0,-1 0-1,1 0 1,0 0 0,-1 1 0,1-1 0,0 0-1,0 0 1,-1 0 0,1 0 0,0 0-1,-1 0 1,1 0 0,0 0 0,-1 0 0,1 0-1,0 0 1,-1 0 0,1 0 0,0 0 0,-1 0-1,1 0 1,0 0 0,-1-1 0,-11-4-2675,6-1 1002,0-1-558,0 1 0,0-1 0,0 1-1,-15-10 1,19 15 1998,0 0-1,1 0 0,-1 0 0,0 0 1,1 0-1,-1 0 0,1 0 0,0 0 1,-1-1-1,1 1 0,0-1 0,0 1 1,-1-1-1,1 1 0,0-1 0,1 0 1,-1 1-1,0-1 0,0 0 1,1 0-1,-1 0 0,1 1 0,0-1 1,-1 0-1,1 0 0,0 0 0,0-3 1,0-16-1708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42 328 944,'-15'8'1963,"-7"5"521,22-13-2402,-1 1 0,1-1 0,0 0 0,-1 1 0,1-1 0,0 0-1,-1 1 1,1-1 0,0 1 0,-1-1 0,1 1 0,0-1 0,0 1 0,0-1-1,0 1 1,-1-1 0,1 1 0,0-1 0,0 1 0,0-1 0,0 1-1,0-1 1,0 1 0,0-1 0,0 1 0,0-1 0,0 1 0,1-1 0,-1 0-1,0 1 1,0-1 0,0 1 0,1-1 0,-1 1 0,4 34 4291,43 49 1745,-46-83-5971,0 1 0,0-1 0,0 0 0,0 0 0,0 0 0,1 0 0,-1 0 0,0 0 0,1 0 0,-1 0 0,1 0 0,-1 0 0,1-1 0,-1 1 0,1-1 0,1 1 0,11 4 734,-14-4-820,0-1 1,1 0-1,-1 0 0,0 1 0,1-1 0,-1 0 1,0 0-1,0 1 0,1-1 0,-1 0 1,0 1-1,0-1 0,0 0 0,0 1 1,1-1-1,-1 1 0,0-1 0,0 0 1,0 1-1,0-1 0,0 0 0,0 1 1,0-1-1,0 1 0,0-1 0,0 0 1,0 1-1,0-1 0,0 1 0,0-1 1,-1 0-1,1 1 0,0-1 0,0 0 1,0 1-1,-1-1 0,1 0 0,0 1 0,0-1 1,-1 0-1,1 1 0,0-1 0,0 0 1,-1 0-1,1 1 0,0-1 0,-1 0 1,1 0-1,-1 0 0,-17 13 1210,17-12-1108,-1 13 929,3-13-1030,-1-1 1,0 1-1,0 0 1,0-1 0,0 1-1,0 0 1,0 0-1,0-1 1,0 1 0,0 0-1,0-1 1,0 1-1,0 0 1,-1-1-1,1 1 1,0 0 0,0-1-1,-1 1 1,1 0-1,0-1 1,-2 2 0,2-2-42,-1 0 1,0 0 0,1 1 0,-1-1 0,1 0-1,-1 1 1,1-1 0,-1 0 0,0 1-1,1-1 1,-1 1 0,1-1 0,-1 1 0,1-1-1,0 1 1,-1-1 0,1 1 0,0-1-1,-1 1 1,1 0 0,0-1 0,-1 1 0,1-1-1,0 1 1,0 1 0,0-2 9,0 1 1,1-1-1,-1 1 1,0-1-1,1 0 1,-1 1-1,1-1 1,-1 1-1,1-1 0,-1 0 1,1 1-1,-1-1 1,1 0-1,-1 0 1,1 1-1,-1-1 1,1 0-1,-1 0 1,1 0-1,0 0 0,0 0 1,0 1 33,0-1 0,0 0 0,0 1 0,0-1 0,0 0 0,0 0 0,0 0 0,0 0-1,0 0 1,0 0 0,0 0 0,0 0 0,0 0 0,0-1 0,0 1 0,0 0 0,0-1 0,0 1 0,0-1 0,0 1 0,0-1 0,-1 1 0,1-1 0,0 1 0,0-1-1,0 0 1,-1 0 0,2 0 0,10-21 472,3 0-541,4 1 4,-6 7 0,14-29 0,65-100 0,-65 96 0,-23 42 0,1-1 0,0 1 0,0-1 0,0 1 0,0 1 0,1-1 0,0 1 0,0 0 0,0 0 0,9-3 0,14-10 0,61-34 0,-39 24 0,-28 16 0,0 2 0,0 1 0,1 1 0,0 1 0,37-5 0,-32 6 0,13-1 11,46 0 0,31-3-257,-112 9-220,18-2 286,-25 2 71,0 0 0,1 0 1,-1 0-1,0 0 0,1 0 0,-1 0 0,0 0 0,1 0 0,-1 0 0,0 0 0,1 0 0,-1-1 0,0 1 0,0 0 0,1 0 0,-1 0 0,0 0 1,0-1-1,1 1 0,-1 0 0,0 0 0,0 0 0,0-1 0,1 1 0,-1 0 0,0 0 0,0-1 0,0 1 0,0 0 0,0-1 0,0 1 0,1 0 1,-1-1-1,0 1 0,0 0 0,0 0 0,0-1 0,0 1 0,0 0 0,0-1 0,0 1 0,0 0 0,0-1 0,-1 1 0,1 0 0,0-1 0,0 1 0,0 0 1,0 0-1,0-1 0,0 1 0,-1 0 0,1 0 0,0-1 0,0 1 0,0 0 0,-1 0 0,1 0 0,0-1 0,-1 1 0,-1-2-269,0 1 0,0 0 0,0-1 0,0 1 0,0 0 0,-1 0 0,1 0 0,0 1 0,-1-1 0,1 0 0,-1 1 0,1 0 0,-1-1 0,-2 1 0,-6-1-1039,-13-3-2908,-1 2 1,-39 1-1,46 1 2332,-16 0-421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39 68,'38'7'17901,"-76"-14"-6759,34 7-10883,0-1 0,0 1 0,0-1 0,0 0 0,1 0 0,-1-1 0,0 1 0,0-1 0,1 0 0,-1 1 0,-3-5 0,3 4-191,0 0 1,0-1-1,0 1 1,0 1-1,0-1 1,0 1-1,-8-2 1,-12 0-69,1 2 0,-1 1 0,0 1 0,0 1 0,-37 7 0,-111 38 0,139-33 0,0 1 0,1 1 0,1 2 0,-56 42 0,65-44 0,0 2 0,-25 26 0,39-36 0,1 0 0,-1 1 0,2 0 0,-1 1 0,2 0 0,-1-1 0,1 2 0,-6 16 0,8-16 0,-3 8 0,-6 36 0,11-49 0,1 1 0,0-1 0,0 1 0,0 0 0,1-1 0,-1 1 0,2-1 0,-1 1 0,4 9 0,-2-9 0,0-1 0,0 0 0,0 0 0,1 0 0,0 0 0,0-1 0,0 1 0,1-1 0,8 7 0,1-1 0,0-2 0,24 13 0,-23-13 0,-6-5 0,1-1 0,-1 1 0,1-1 0,0-1 0,0 0 0,0 0 0,0-1 0,0-1 0,0 1 0,0-2 0,0 1 0,0-1 0,0-1 0,11-2 0,17-6 0,0-1 0,42-19 0,-52 16 0,0 0 0,44-33 0,-36 23 0,-19 12 0,-1 0 0,0-2 0,-1 0 0,-1 0 0,0-1 0,-1-1 0,0-1 0,-2 0 0,0 0 0,-1-1 0,9-21 0,-5 11 0,-6 15 0,-2 1 0,0-1 0,0 0 0,-1 0 0,-1-1 0,0 1 0,-1-1 0,-1 0 0,2-17 0,-4-49 0,0 75 0,0 10 0,-3 28 0,-1-1 0,-1 0 0,-2 0 0,-13 39 0,-5 21 0,-101 392 0,82-326 0,26-90 0,12-34 0,0 0 0,3 1 0,1-1 0,3 60 0,1-24 0,-1-47 0,1 0 0,2 0 0,0 0 0,2-1 0,12 35 0,-16-40 0,-3-16 0,1 0 0,0 0 0,0 1 0,0-1 0,0 0 0,0 0 0,1 0 0,-1 1 0,0-1 0,0 0 0,1 0 0,-1 0 0,2 3 0,-2-4 0,1 0 0,0 0 0,0 0 0,0 0 0,0 0 0,0 0 0,0 0 0,-1 0 0,1 0 0,0 0 0,0 0 0,0 0 0,0 0 0,-1-1 0,1 1 0,0 0 0,0-1 0,0 1 0,-1-1 0,1 1 0,0-1 0,-1 1 0,1-1 0,0 1 0,-1-1 0,1 0 0,-1 1 0,1-1 0,-1 0 0,1 1 0,-1-1 0,1-1 0,1-1 0,-1 1 0,1-1 0,-1 1 0,0-1 0,0 1 0,0-1 0,0 0 0,-1 0 0,2-3 0,-3-7-617,1 1 0,-2-1 0,1 1 0,-6-18-1,5 19-1099,0-1 0,1 0-1,0 0 1,1 1 0,1-1 0,0 0-1,0 0 1,1 0 0,0 1-1,8-20 1,-6 23 608,0 0 1,1 0-1,0 0 0,0 0 1,10-9-1,10-12-1374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1:05:3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58 488,'34'-23'5926,"-15"3"2189,-17 19-7670,0-1 0,0 1 0,0 0 0,0 0 0,0 0 0,0 0 1,0 0-1,0 0 0,0 0 0,0 1 0,1-1 0,-1 1 0,4-1 1,36 0 3577,-30 1-2177,-3 1-1175,1 0-1,-1 0 1,1 1 0,-1 0 0,0 1-1,0 0 1,0 1 0,14 7 0,66 44-689,-75-45 136,-8-6-118,0 0 0,0 0 0,0 1 0,-1-1 0,0 2 0,0-1 0,0 0 0,0 1 0,-1 0 0,0 0 0,0 0 0,-1 1 0,5 11 0,-7-8 0,-1 0 0,-1-1 0,1 1 0,-2-1 0,1 1 0,-1-1 0,-1 0 0,-4 13 0,3-11 0,1 1 0,0-1 0,0 1 0,-1 20 0,17 111 0,-13 122 0,-13-167 0,13-96 5,0 0 1,-1-1-1,1 1 0,-1-1 1,0 1-1,0-1 0,1 1 1,-1-1-1,0 1 0,0-1 1,0 0-1,-1 1 0,1-1 0,0 0 1,0 0-1,-1 0 0,1 0 1,0 0-1,-1 0 0,1 0 1,-1 0-1,0-1 0,1 1 1,-1-1-1,1 1 0,-1-1 1,-2 1-1,-25 4-1747,2-6-4343,-18-5-4093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6:0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6:1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94 460,'-2'-2'508,"-1"0"0,1 1 0,-1-1-1,0 1 1,0 0 0,0-1 0,0 1 0,0 0 0,0 1 0,0-1 0,0 1-1,0-1 1,0 1 0,0 0 0,-1 0 0,1 0 0,0 0 0,-3 2-1,3-1-268,1 1-1,0 0 0,-1 0 1,1 0-1,0 0 0,0 0 1,0 0-1,1 1 1,-1-1-1,0 0 0,1 1 1,0 0-1,0-1 0,-1 1 1,1 0-1,1 0 0,-1-1 1,0 7-1,-2 3 44,2-1-1,-1 1 1,2 0 0,0 0-1,0 0 1,1 0 0,0-1-1,5 17 1,-4-15-85,8 38 475,19 53-1,-7-31-251,-12-42-158,16 33 1,1 4 202,-20-49-337,-1-4 4,0 1-1,-1 0 1,-1 0-1,0 1 0,-1-1 1,0 26-1,-3 0 115,0-35-185,0-30-96,0 20 40,0 1 1,-1-1 0,1 1 0,-1-1 0,0 1 0,0-1 0,0 1 0,0 0-1,0-1 1,-3-2 0,-8-21 71,8 9-84,-1 0 0,-1 1 0,0-1 0,-1 1 0,-18-29 0,5 7-70,1 0 0,2-1 0,-22-76 0,33 98 76,0-3 5,0-1-1,2 1 0,0-1 1,-1-33-1,5 45-1,1 0-1,1 0 1,-1 0 0,2 0-1,-1 0 1,1 1 0,0-1 0,1 1-1,0-1 1,1 1 0,-1 0-1,9-9 1,5-12-7,-15 24 6,1 0 1,0 0-1,0 1 1,0 0-1,1 0 1,0 0-1,6-5 1,10-7 6,10-6 8,-7 7-14,-17 11-2,-1 0-1,1 1 1,0-1 0,0 1-1,1 1 1,-1 0-1,1 0 1,-1 0 0,1 1-1,-1 0 1,1 0-1,8 1 1,1 0 53,0 1-1,0 1 1,0 0-1,25 8 1,-38-9-19,0 0 0,0 1 0,0-1 0,0 1 0,-1 0 0,1 0 0,-1 1 0,1-1 0,-1 1 0,0 0 0,0 0 0,0 0 0,0 0 0,-1 0 0,1 0 0,-1 1 0,4 6 0,7 17 229,-10-22-214,-1-1 0,1 1 0,-1 0 0,0-1 1,2 10-1,-1-2 27,0 1-1,-1 0 1,0-1 0,-1 1 0,-1 0 0,0 0 0,0 0-1,-1-1 1,-1 1 0,-6 21 0,3-11-17,5-21-56,0 0 0,0 0 0,-1 0 0,1-1 0,-1 1 0,1 0 0,-1 0 0,0 0 0,1-1 0,-1 1 0,0 0 0,0-1 0,-2 2-1,1-1 7,0 1-1,0-1 0,-1 0 1,2 1-1,-1-1 0,0 1 0,0 0 1,1 0-1,-1 0 0,1 0 1,0 0-1,0 0 0,0 0 0,0 0 1,1 0-1,-1 4 0,1-6-12,98-2-77,-55-2 83,0 2 1,1 3-1,-1 1 1,0 2-1,48 12 1,-85-15 24,0 1 1,-1 0 0,1 0 0,-1 1 0,0-1-1,0 1 1,0 0 0,-1 0 0,1 1 0,-1 0-1,0 0 1,0 0 0,-1 0 0,1 0 0,-1 1-1,-1-1 1,1 1 0,-1 0 0,0 0-1,0 0 1,0 0 0,0 7 0,-3-8 25,0-1 1,-1 1-1,0 0 0,0-1 1,0 1-1,0-1 1,-1 0-1,0 1 0,1-1 1,-2-1-1,1 1 1,0 0-1,-7 5 0,-3 4 140,3-3-104,-2-1 0,1-1 0,-1 0 0,0 0 0,-1-1 0,0-1 0,0 0 0,-19 5 0,-2 3 10,14-7-123,-1-1-1,1-1 0,-1-1 1,-36 3-1,-30 5-1119,80-10 824,1 0 1,-1-1-1,1 0 1,-1-1-1,0 0 1,1 0-1,-13-1 1,16 0-136,-1 0 0,0-1 0,1 1 1,-1 0-1,1-1 0,0 0 0,-1 0 1,1 0-1,-5-4 0,8 6 358,0-1 0,-1 1 0,1 0-1,0-1 1,-1 1 0,1 0 0,0-1-1,0 1 1,-1 0 0,1-1 0,0 1-1,0-1 1,0 1 0,0 0 0,-1-1-1,1 1 1,0-1 0,0 1 0,0-1-1,0 1 1,0-1 0,0 1 0,0-1-1,0 1 1,0 0 0,0-1 0,1 1-1,-1-1 1,0 1 0,0-1 0,0 1-1,0 0 1,1-1 0,-1 1 0,0-1 0,1 1-1,19-18-2735,36-10-2061,-52 26 4488,74-34-3729,-19 15 2495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6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21 300,'0'-1'279,"0"0"0,1 0 1,-1 0-1,1 0 0,-1 0 0,1 0 1,-1 0-1,1 0 0,0 0 0,-1 0 0,1 0 1,0 0-1,0 0 0,0 1 0,0-1 0,-1 0 1,1 1-1,0-1 0,0 0 0,0 1 0,0-1 1,1 1-1,-1 0 0,0-1 0,0 1 1,0 0-1,0 0 0,0 0 0,0-1 0,1 1 1,-1 0-1,0 1 0,0-1 0,0 0 0,2 0 1,-1 0 670,21 13 1347,12 6-1335,-1 1-1,0 2 1,-2 1-1,0 2 0,42 42 1,-65-57-823,102 122 1447,-92-107-1279,-1 1-1,-1 1 0,17 40 1,-19-29 7,-3 0 0,10 44 0,-13-44-138,-2 2-45,-2-1-1,-1 1 1,-3 0-1,-1 0 1,-5 45-1,0-50-70,-2-1-1,-16 54 1,11-49-33,3-14-23,-1 0 0,-1-1 0,-2 0-1,0 0 1,-2-2 0,-28 36 0,27-39-320,-2 0 0,0-1 0,-1-1 1,-1 0-1,-1-2 0,-27 17 0,30-22-1133,-1-1 1,0 0-1,-1-1 0,-31 7 0,43-13 723,3-1-57,-1 0 1,1 1-1,0-1 1,0 1-1,0 0 0,0 0 1,-7 5-1,12-7 722,0 0-1,0 0 1,0 0-1,-1 0 1,1 1-1,0-1 1,0 0-1,0 0 1,0 0-1,0 0 1,0 0-1,0 1 1,0-1-1,0 0 1,0 0-1,-1 0 1,1 0-1,0 1 0,0-1 1,0 0-1,0 0 1,0 0-1,0 0 1,0 1-1,0-1 1,0 0-1,0 0 1,1 0-1,-1 0 1,0 1-1,0-1 1,0 0-1,0 0 1,0 0-1,0 0 1,0 0-1,0 1 1,0-1-1,0 0 1,1 0-1,-1 0 0,0 0 1,0 0-1,0 0 1,0 1-1,0-1 1,1 0-1,-1 0 1,0 0-1,0 0 1,0 0-1,0 0 1,1 0-1,-1 0 1,0 0-1,0 0 1,0 0-1,0 0 1,1 0-1,-1 0 1,0 0-1,0 0 1,0 0-1,0 0 0,1 0 1,-1 0-1,0 0 1,0 0-1,0-1 1,17 2-1201,-17-1 1091,33 0-1841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1 740,'4'0'230,"37"2"3964,-41-2-4148,0 0 0,0 0-1,0 0 1,0 0-1,0 0 1,0 0 0,0 0-1,-1 0 1,1 0-1,0 0 1,0 0 0,0 0-1,0 0 1,0 0-1,0 1 1,0-1 0,0 0-1,0 0 1,0 0-1,0 0 1,0 0 0,0 0-1,0 0 1,0 0-1,0 0 1,0 1 0,0-1-1,0 0 1,0 0-1,0 0 1,0 0 0,0 0-1,0 0 1,0 0-1,0 0 1,0 0 0,0 1-1,0-1 1,0 0-1,0 0 1,0 0 0,0 0-1,0 0 1,1 0-1,-1 0 1,0 0-1,0 0 1,0 0 0,0 0-1,0 0 1,0 0-1,0 1 1,0-1 0,0 0-1,0 0 1,1 0-1,-1 0 1,0 0 0,0 0-1,0 0 1,0 0-1,0 0 1,0 0 0,-23 8 2258,23-8-2291,0 0-1,0 0 1,0 0 0,0 0-1,0 0 1,-1 0 0,1 0 0,0 0-1,0 0 1,0 0 0,0 0-1,0 0 1,0 0 0,0 0-1,-1 0 1,1 0 0,0 1 0,0-1-1,0 0 1,0 0 0,0 0-1,0 0 1,0 0 0,0 0-1,0 0 1,0 0 0,0 1 0,0-1-1,-1 0 1,1 0 0,0 0-1,0 0 1,0 0 0,0 0-1,0 1 1,0-1 0,0 0 0,0 0-1,0 0 1,0 0 0,0 0-1,0 0 1,0 0 0,0 1-1,1-1 1,-1 0 0,0 0-1,0 0 1,0 0 0,0 0 0,0 0-1,0 0 1,0 1 0,0-1-1,0 0 1,0 0 0,0 0-1,0 0 1,1 0 0,10 9 487,-7-6-408,-1-1 0,0 1 0,0-1 0,0 1 0,0 0 0,3 5 0,-1 3 169,0 0-1,0 0 0,-2 1 1,4 13-1,3 10 222,47 201 1281,-12-42-1382,-36-153-360,-1 2 1,2 52 0,-6-47-7,13 61 0,-11-77-191,-2 0-1,-2 0 0,-2 57 1,0-39-67,0-49 153,0 1-1,0-1 0,-1 1 0,1-1 1,0 0-1,-1 1 0,1-1 0,-1 1 0,1-1 1,-1 1-1,1-1 0,-1 0 0,0 0 1,0 1-1,0-1 0,0 0 0,0 0 0,0 0 1,0 0-1,0 0 0,0 0 0,-1 0 1,1 0-1,0-1 0,-2 2 0,1-1-1121,0-2-326,-12-6-416,5 2 968,0 0 0,0-1-1,0 0 1,0 0 0,-9-10 0,4-3-688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0 114 840,'12'-18'2621,"-10"15"-2138,-1 1 1,1-1-1,-1 0 0,1 1 0,0 0 1,0-1-1,0 1 0,1 0 0,3-3 0,18-12 1633,-19 13-1928,0 1-1,0-1 1,0 1 0,0 0-1,0 0 1,1 1 0,-1 0-1,1 0 1,6-2 0,64-6 610,0 2 1,1 4 0,108 9-1,-35 15-116,-114-14-520,-1 1 58,0 1 0,53 20 0,-68-20-77,0 1 0,0 0 0,-1 2-1,0 0 1,26 22 0,-39-27-63,1 1 0,-1 0 0,0 0 0,0 1 0,-1 0 0,0 0-1,0 0 1,-1 1 0,0-1 0,-1 1 0,0 0 0,0 0 0,-1 0 0,0 1 0,-1-1 0,0 0 0,0 1 0,-1 18 0,-3 5 67,-1 0 0,-1-1 0,-2 1 0,-12 34 0,7-31-100,-1-1 0,-2 0 0,-23 37 0,-67 95 6,73-124-83,-1-2 0,-57 54 0,48-54-5,31-30 11,-1-1 0,-18 14 0,-21 16-194,41-31-116,0 0 1,-1 0-1,0-1 1,0-1-1,-1 0 0,-14 7 1,19-11-152,0 0 0,0-1 1,-1 1-1,1-1 0,-1-1 1,1 0-1,-1 0 0,0 0 1,0-1-1,0 0 0,-13-2 1,21 2 356,-1 0 1,0 0 0,1-1 0,-1 1-1,0 0 1,1-1 0,-1 1 0,0 0-1,1-1 1,-1 1 0,1-1 0,-1 1-1,1-1 1,-1 1 0,1-1 0,-1 1-1,1-1 1,0 1 0,-1-1 0,1 0-1,0 1 1,-1-1 0,1 0 0,0 1-1,0-1 1,0 0 0,0 1 0,-1-1-1,1 0 1,0 0 0,0 1 0,0-1-1,0 0 1,1 1 0,-1-1 0,0 0-1,0 1 1,0-1 0,0 0 0,1 1-1,-1-1 1,0 0 0,1 1-1,-1-1 1,1 0 0,18-31-3936,-7 13 2722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1104,'185'-57'9796,"-183"57"-9739,0-1-1,0 1 0,0 0 0,-1 0 0,1 1 1,0-1-1,0 0 0,0 0 0,-1 1 1,1-1-1,0 1 0,0 0 0,-1 0 0,1-1 1,-1 1-1,1 0 0,-1 0 0,1 0 1,-1 1-1,1-1 0,-1 0 0,0 0 0,0 1 1,0-1-1,0 1 0,1 1 0,24 44 772,-25-45-784,10 27 212,-1-1 0,-1 2 0,7 39 0,6 94-126,-11-73-121,-9-59-239,-1 48 0,-2-40-198,1-32 128,0 0 1,0 0 0,0 0 0,-1 0 0,0 0 0,-1 0 0,0 0 0,0 0 0,0-1 0,0 1-1,-1-1 1,-7 12 0,8-17 64,1 0-1,0 0 1,-1-1-1,1 1 1,-1 0-1,0-1 1,1 1-1,-1-1 0,1 1 1,-1-1-1,0 0 1,1 0-1,-1 0 1,0 1-1,0-2 1,1 1-1,-1 0 1,0 0-1,1-1 1,-1 1-1,1 0 1,-1-1-1,0 0 0,1 1 1,-1-1-1,1 0 1,-1 0-1,1 0 1,0 0-1,-1 0 1,1 0-1,0 0 1,-2-3-1,1-8-1192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0 201 820,'0'0'142,"20"-22"2273,-1 0 0,23-38 0,-33 38-866,-9 19-1386,1 1 0,0 0 1,-1-1-1,1 1 0,0 0 1,0 0-1,0 0 0,1-1 1,-1 1-1,1 0 0,1-2 1,0 1 201,-1 1 0,1-1 1,-1 0-1,0-1 1,0 1-1,0 0 0,0 0 1,-1-1-1,1 1 0,1-7 1,-4 10-352,1-1 1,0 1-1,0 0 0,0 0 1,0 0-1,0 0 0,0 0 1,0-1-1,0 1 0,0 0 1,1 0-1,-1 0 1,0 0-1,0-1 0,0 1 1,0 0-1,0 0 0,0 0 1,0 0-1,0 0 0,0-1 1,0 1-1,0 0 1,1 0-1,-1 0 0,0 0 1,0 0-1,0 0 0,0 0 1,0 0-1,1-1 1,-1 1-1,0 0 0,0 0 1,0 0-1,0 0 0,0 0 1,1 0-1,-1 0 0,0 0 1,0 0-1,0 0 1,0 0-1,1 0 0,-1 0 1,0 0-1,0 0 0,0 0 1,0 0-1,1 0 0,-1 0 1,0 1-1,0-1 1,0 0-1,0 0 0,1 0 1,13 10 366,12 19 67,20 42 317,-38-59-663,-1 1-1,0 0 0,-1 0 1,0 1-1,-1-1 0,0 1 1,3 23-1,11 29 217,-11-46-236,-3-6-6,0 1 1,0-1-1,3 27 0,-3 0 54,15 231 283,-19-244-408,0 0 0,2-1-1,0 1 1,13 41 0,-13-56-3,0 1 0,2 22 0,-4-23 1,1 0 0,1 0 0,5 18 0,-7-27-4,1 0 6,-1 1-1,1-1 1,-1 0-1,0 0 1,-1 1-1,1-1 1,-1 6 0,1-9-5,-1-1 0,1 1 0,-1 0 0,1-1 0,0 1 0,-1-1 1,1 1-1,0-1 0,-1 1 0,1-1 0,0 1 0,0-1 1,-1 0-1,1 1 0,0-1 0,0 0 0,0 0 0,-1 1 0,1-1 1,0 0-1,0 0 0,0 0 0,0 0 0,0 0 0,-1 0 1,1-1-1,0 1 0,0 0 0,0 0 0,-1 0 0,2-1 0,31-7 13,-13-2-3,0 0-1,-1-2 1,0 0 0,-1-1 0,-1-1 0,0 0 0,-1-2-1,0 0 1,-1 0 0,16-26 0,-5 5-3,-10 13 7,22-25 1,-35 45 4,0 0 0,0 0-1,0 0 1,-1 0 0,1 0 0,2-6 0,-5 9-3,0 0 1,1 0-1,-1 0 0,0 0 1,1 1-1,-1-1 1,0 0-1,0 0 1,0 0-1,0 0 1,0 0-1,0 0 0,0 0 1,0 0-1,-1 0 1,1 0-1,0 0 1,-1 0-1,1 0 1,0 0-1,-1 0 0,1 0 1,-1 0-1,1 1 1,-1-1-1,0 0 1,1 0-1,-1 1 1,0-1-1,0 0 0,1 1 1,-1-1-1,0 1 1,-1-1-1,1 0-3,0 1 0,-1 0 0,1-1-1,0 1 1,0 0 0,-1 0 0,1 0-1,0 0 1,0 0 0,-1 0 0,1 1-1,0-1 1,-1 0 0,1 1 0,0-1-1,0 0 1,0 1 0,0 0 0,-1-1-1,1 1 1,0 0 0,0-1 0,-1 3 0,-24 21 98,15-9-8,1 0-1,1 0 1,-14 29-1,9-16-23,7-13-22,1 0-1,1 0 1,0 1 0,1-1-1,0 1 1,2 0 0,0 0-1,0 22 1,3-23 36,0 0-1,7 29 1,-4-27-32,-2-8-38,1-1 0,0 0 1,1 0-1,0 0 0,1 0 0,-1-1 1,1 1-1,1-1 0,-1-1 1,1 1-1,9 7 0,4 6 30,5 2-13,-19-18-34,0 0 0,0 0 0,0 0 0,6 9 0,-7-9-14,-1-1-1,0 0 0,1 0 0,-1 0 0,1 0 0,0 0 0,0-1 0,0 0 0,0 0 1,0 0-1,1 0 0,-1-1 0,0 0 0,1 0 0,0 0 0,-1 0 0,1 0 0,-1-1 1,1 0-1,0 0 0,6-1 0,11-2-659,-1 0 0,1-1 0,22-8 0,-42 11 523,8-2-885,-1-1 0,1-1 0,-1 0 0,0 0 1,0-1-1,12-9 0,-19 13 735,-1 1-66,1-1 1,-1 1 0,1-1 0,-1 1 0,0-1-1,0 1 1,0-1 0,0 1 0,0-1 0,0 0 0,0-2-1,10-13-3122,1 8 1289,-1-3 299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0 808,'18'5'2675,"-17"-5"-2373,-1 0 1,1 0-1,0 0 1,0 0-1,0 1 0,0-1 1,0 0-1,0 0 1,0 1-1,0-1 1,0 0-1,0 1 0,0-1 1,-1 1-1,1 0 1,0-1-1,0 1 0,0 1 1760,-1 37 2856,0-36-4918,0 1 0,0-1 0,0 0 1,0 0-1,1 0 0,-1 0 0,1 0 0,0 0 0,0 0 0,0 0 0,0 0 0,0 0 0,1 0 1,-1-1-1,1 1 0,0 0 0,0-1 0,3 4 0,-4-6-96,-1 1 0,1-1 0,-1 0 0,0 1 0,1-1 0,-1 0 0,1 1 0,-1-1 0,0 1 0,1-1 0,-1 1 0,0-1 0,0 1 0,1-1 0,-1 1 0,0-1 0,0 1 0,0-1 0,0 1 0,0-1 0,0 1 0,0 0 0,0-1 0,0 1 0,0-1 0,0 1 0,0-1 0,0 1 0,0-1 0,0 1 0,0-1 0,-1 1 0,1-1 0,0 1 0,0-1 0,-1 1 0,1-1 0,0 1 0,-1-1 0,1 1-1,-1-1 1,1 0 0,0 1 0,-1-1 0,1 0 0,-1 1 0,1-1 0,-1 0 0,0 1 0,-31 8-5141,22-7 3917,0 4-645,8 6 204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0 104,'1'2'359,"17"46"2894,-14-13 1727,2-20-2360,-5-14-2447,-1 0-1,1-1 0,-1 1 1,1 0-1,-1 0 1,1 0-1,-1 0 0,0 0 1,1 0-1,-1 0 1,0 0-1,0 0 1,0 0-1,0 0 0,1 0 1,-1 0-1,-1 0 1,1 0-1,0 0 0,0 0 1,0 0-1,0 0 1,-1 1-1,0-2-104,1 0 1,0 0-1,-1 1 0,1-1 0,0 0 0,-1 0 1,1 1-1,0-1 0,0 0 0,-1 0 1,1 1-1,0-1 0,0 1 0,-1-1 0,1 0 1,0 1-1,0-1 0,0 0 0,0 1 1,-1-1-1,1 1 0,0-1 0,0 0 0,0 1 1,0-1-1,0 1 0,0-1 0,0 0 1,0 1-1,0-1 0,1 1 0,16 1 384,-14-2-768,7 0-195,-9 0 419,0 1-1,0-1 1,0 0 0,0 0-1,0 0 1,0 0 0,0 0-1,0 0 1,0-1-1,0 1 1,0 0 0,0-1-1,0 1 1,0 0 0,0-1-1,2 0 1,1-15-8711,6 15 4733,-6 0 3368,17-4-1175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24 175 224,'-2'52'8866,"-10"26"-6547,8-53-2055,1 0 0,1 1 0,1-1-1,2 1 1,0-1 0,7 37 0,-3-4-12,2 8 139,-4-2 248,-4-29 4159,0-111-3700,15-116 1,-12 179-1041,21-110 557,-19 110-542,0 0 1,1 0 0,1 0-1,0 0 1,0 1-1,15-21 1,1 0 89,-19 28-145,-1-1 0,1 1 0,1 0 0,-1 0-1,1 1 1,0-1 0,0 1 0,0-1 0,0 1 0,1 1-1,0-1 1,-1 1 0,1-1 0,1 1 0,-1 1 0,7-3-1,64-21-28,-42 13-182,60-13-1,-63 20-163,-7 2-810,0-1 1,38-13-1,-45 15-240,16-4-1350,-32 7 2499,0 0 0,0 0 0,0-1-1,0 1 1,-1 0 0,1-1 0,0 1 0,0 0-1,-1-1 1,1 1 0,0-1 0,0 1 0,-1-1-1,1 1 1,0-1 0,-1 0 0,1 1 0,-1-1-1,1 0 1,-1 1 0,1-1 0,-1 0 0,0 0-1,1 1 1,-1-1 0,1-1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1060,'5'6'997,"0"-1"0,1 1 0,0-1 0,0 0-1,0-1 1,7 4 0,-10-6-843,0-1 0,0 1-1,0-1 1,0 0 0,0 0 0,0 0 0,0-1-1,1 1 1,-1-1 0,0 0 0,1 0-1,-1 0 1,0 0 0,0 0 0,1-1 0,2 0-1,34-8-226,0 2 0,50-3 1,-63 7-190,-21 3-80,1-1-1,-1 0 1,0 0 0,1-1-1,-1 0 1,0 0-1,0-1 1,0 0-1,0 0 1,-1 0 0,7-5-1,-10 6-1319,-2-5-1531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22 392,'-9'-5'1320,"6"3"-375,0 0-1,-1 0 0,1 0 0,-1 1 0,0-1 0,1 1 1,-1 0-1,0 0 0,0 0 0,0 1 0,0-1 0,-6 1 1,-2 0-482,0 1 0,0 0 0,0 1 0,0 0 0,1 1 1,-1 0-1,1 1 0,-1 0 0,-18 10 0,9 10 873,19-20-1242,0-1 1,-1 0-1,1 0 0,-1 0 1,0-1-1,1 1 0,-1-1 0,-1 1 1,1-1-1,0 0 0,0 0 1,-6 2-1,-23 10 420,0 2-1,1 1 1,1 1 0,0 2 0,2 1-1,0 1 1,2 2 0,-35 37 0,51-48-315,2-4 19,0 1-1,0 0 1,1 1 0,-11 22 0,9-9 89,2-7 107,-17 33 1,17-37-263,0-1 0,1 1 0,0 1 0,1-1 0,0 1 0,-4 22 0,8-28-103,0-1 0,1 1 0,0-1 0,0 1 0,0 0 0,1-1 0,0 1 1,1-1-1,-1 0 0,2 1 0,-1-1 0,1 0 0,0 0 0,5 8 0,-2-4 1,0-1 0,0 0 0,1-1 0,1 1 0,0-1 1,0-1-1,1 1 0,-1-2 0,2 1 0,-1-1 0,1 0 0,0-1 0,1 0 0,0-1 0,-1 0 0,20 5 0,12 0-55,1-2 0,0-2-1,0-1 1,1-3-1,-1-1 1,1-3-1,-1-1 1,1-2-1,42-11 1,-68 11-454,0-1 0,0-1 1,-1-1-1,0 0 0,25-16 1,-24 12-1674,0-1 1,19-18-1,-31 23 378,1 1 0,-1-2 0,0 1 0,-1 0 0,0-1 0,0 0-1,5-16 1,-9 23 1479,-1 0-1,1 0 0,0 1 1,0-1-1,-1 0 0,1 1 1,0-1-1,1 1 0,-1-1 1,0 1-1,0 0 0,1-1 1,-1 1-1,2-1 0,6-5-583,5-13-1072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0 372,'0'3'350,"1"0"0,-1 0 0,1 0 1,-1 0-1,1 0 0,0 0 0,0-1 0,0 1 0,0 0 0,1 0 1,-1-1-1,1 1 0,0-1 0,0 1 0,-1-1 0,2 0 0,-1 0 1,0 0-1,0 0 0,1 0 0,-1 0 0,1-1 0,-1 1 0,1-1 1,0 0-1,-1 1 0,1-1 0,0-1 0,5 2 0,5 0-177,-1-1-1,1 0 1,0-1-1,0 0 1,21-4-1,-16 2-143,179-24-3309,-173 19 1408,-12 1-3113,-2 1 3522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9 152,'12'-8'13363,"-9"15"-9484,5 1-3768,-5-5-7,1 0 1,-1 0-1,0 1 1,0-1-1,0 1 1,-1 0-1,1 0 1,-1 0-1,0 0 1,0 1-1,2 5 0,8 17 228,-3-13-178,-2 1 0,1 1-1,-2 0 1,0-1 0,6 32 0,-8-33-131,-1-2 1,2 1 0,-1 0 0,2-1 0,0 0 0,0 0 0,1 0 0,1-1-1,0 0 1,0-1 0,1 1 0,0-2 0,1 1 0,0-1 0,13 8 0,54 43-13,-57-42-9,2-2 1,32 21 0,107 62 155,-160-98-134,0 1 1,1-1-1,-1 0 1,0 1-1,0-1 1,0 1-1,0 0 1,0-1-1,0 1 1,0 0-1,0-1 1,-1 1-1,1 0 1,-1 0-1,1 0 1,-1-1-1,0 1 1,1 0-1,-1 0 1,0 0-1,0 0 1,-1 0-1,1 3 1,-1-1 37,1-1 0,-1 1 0,0 0 1,0 0-1,0-1 0,0 1 1,-1 0-1,1-1 0,-1 1 0,-4 5 1,-9 4-21,1-1 1,-2 0-1,1-1 1,-1-1-1,-1-1 1,0 0-1,0-1 1,-23 7 0,14-4-126,12-7-180,0 0 0,1 0 0,-1-2 0,-1 0 0,-14 1 0,-2 0-813,15-2 28,-1 0-1,1-1 1,-1-1 0,-24-3-1,32 2 27,0 0 0,0 0 0,1-1 0,-1 0-1,1 0 1,-1-1 0,1 0 0,0-1 0,-14-10 0,12 5-827,8-7 278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17 170 1024,'0'-6'528,"0"2"126,0-1 1,0 1 0,0 0 0,0 0-1,-1 0 1,1 0 0,-1 0-1,0 0 1,-1 0 0,1 0-1,-3-5 1,3 8-509,1 1 1,-1-1-1,1 0 0,-1 0 1,1 0-1,-1 0 0,1 1 0,-1-1 1,1 0-1,0 0 0,0 0 1,-1 0-1,1 0 0,0 0 0,0 0 1,0 0-1,0 0 0,0 0 1,0 0-1,0 0 0,0 0 0,1 0 1,-1 0-1,0 0 0,0 0 0,1 0 1,-1 1-1,1-1 0,-1 0 1,1 0-1,-1 0 0,1 0 0,-1 1 1,1-1-1,0 0 0,0 1 1,-1-1-1,1 0 0,0 1 0,1-2 1,4 0-97,-1 0 0,1 0 1,0 0-1,-1 1 0,11-2 0,2 0 228,28-7-277,0 2 0,70-2 0,-47 4-104,173-17-6212,-234 22 5072,1 1 1,0 0-1,17 2 0,20 2-1715,-4-4 1433</inkml:trace>
  <inkml:trace contextRef="#ctx0" brushRef="#br0" timeOffset="1">1602 150 1216,'22'4'11072,"-32"5"-9415,-1-1-884,0 0-1,1 1 0,0 0 0,0 0 1,-14 20-1,7-10-285,-47 68 613,24-30-819,-16 24-68,-15 19-84,58-84-143,2 1 0,0 0 1,1 1-1,0 0 1,-6 21-1,16-39 14,-58 109-965,51-100 612,1-1 0,-1 0 1,-1-1-1,1 0 0,-1 0 1,-1 0-1,-9 6 0,-11 8-1982,26-18 1986,3-3 99,0 0 1,-1 1-1,1-1 1,0 0-1,-1 1 0,1-1 1,0 0-1,-1 0 1,1 1-1,-1-1 1,1 0-1,0 0 0,-1 1 1,1-1-1,-1 0 1,1 0-1,-1 0 0,1 0 1,-1 0-1,1 0 1,-1 0-1,1 0 1,-1 0-1,1 0 0,0 0 1,-1 0-1,1 0 1,-1 0-1,1 0 1,-1-1-1,1 1 0,-1 0 1,1 0-1,0 0 1,-1-1-1,1 1 1,-1 0-1,1-1 0,0 1 1,-1 0-1,1-1 1,-1 0-1,-5-2 604,-3-5-2088,7-4 222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29 452,'0'-3'821,"-6"-19"6367,6 22-6867,-1 0 1,1-1 0,-1 1-1,1 0 1,0 0-1,-1 0 1,1 0-1,-1 0 1,1 0-1,-1 0 1,3-1 1045,-2 1-1349,0-1 0,1 1 0,-1 0 1,0 0-1,0 0 0,1 0 0,-1 0 0,0-1 1,0 1-1,1 0 0,-1 0 0,0 0 1,1 0-1,-1 0 0,0 0 0,0 0 0,1 0 1,-1 0-1,0 0 0,0 0 0,1 0 1,-1 0-1,0 1 0,1-1 0,-1 0 0,0 0 1,0 0-1,1 0 0,-1 0 0,0 0 1,0 1-1,0-1 0,1 0 0,-1 0 0,0 1 1,7 2 261,12 8 520,0 1-1,19 15 1,-13-8-297,-10-9-202,-1 1 0,0 1 0,19 21 1,23 31 327,15 20-212,-46-51-369,2-1-1,1-2 1,44 38 0,-51-50-68,-1 1 1,-1 1-1,0 1 0,28 43 0,1 23-1207,-39-64 142,-9-21 883,0-1 0,0 1 0,0-1 0,0 0 0,1 1 0,-1-1 1,1 1-1,-1-1 0,1 1 0,0-1 0,-1 0 0,1 0 0,0 1 0,0-1 0,0 0 1,0 0-1,0 0 0,0 0 0,0 0 0,0 0 0,1 0 0,-1 0 0,0 0 0,1-1 0,-1 1 1,0 0-1,1-1 0,-1 1 0,3-1 0,36 1-3128,-36-1 1490,8 0-3207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62 133 740,'-36'-61'5685,"16"30"-1642,15 0 12,8 22-1735,7 18-1793,24 50-65,-24-40-374,-2 1 0,0 0 0,-2 1 1,0 0-1,3 21 0,4 14-7,-5-21-36,-1 1 0,-2-1 0,1 40 0,-7 111-879,-1-76-2609,2-107 3086,0-1 0,0 1 0,0 0-1,1 0 1,-1-1 0,0 1 0,1 0 0,0 0-1,0-1 1,0 1 0,0-1 0,0 1-1,2 2 1,-1 8-2160,-2-13 2412,0 1 0,0-1 1,0 0-1,0 1 0,0-1 0,0 1 0,0-1 1,0 1-1,0-1 0,0 1 0,0-1 0,0 1 1,0-1-1,0 1 0,1-1 0,-1 0 1,0 1-1,0-1 0,1 1 0,-1-1 0,0 0 1,0 1-1,1-1 0,-1 0 0,0 1 0,1-1 1,-1 0-1,1 0 0,-1 1 0,0-1 1,1 0-1,-1 0 0,1 1 0,-1-1 0,1 0 1,-1 0-1,1 0 0,-1 0 0,0 0 0,1 0 1,-1 0-1,1 0 0,-1 0 0,1 0 1,-1 0-1,1 0 0,-1 0 0,1 0 0,-1-1 1,1 1-1,30 0-1338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36 1504,'-29'-27'5714,"27"26"-5481,1 0 1,0 0 0,-1 0-1,1 1 1,-1-1-1,0 0 1,1 1 0,-1-1-1,0 1 1,1-1-1,-1 1 1,0 0 0,1-1-1,-1 1 1,0 0 0,0 0-1,1 1 1,-1-1-1,0 0 1,1 1 0,-1-1-1,0 0 1,-2 2 0,0 1-26,0 0 0,0 0 0,0 0 1,0 1-1,1-1 0,0 1 1,0 0-1,0 0 0,0 0 1,0 0-1,1 1 0,0-1 0,-3 7 1,2 5 84,1 1 0,1 0 0,0 23 0,-3 32 80,3-68-359,-8 57 362,-2 87-1,11-146-365,-1 53 222,3 0 0,10 62 1,-10-108-241,1 0 1,0 0 0,0-1 0,0 1-1,1-1 1,1 0 0,-1 0 0,1 0 0,1-1-1,-1 0 1,12 11 0,-3-5 72,1 0 1,-1-1-1,2-1 0,23 14 1,-34-23 14,-1-1 1,0 1-1,1-1 1,-1 1-1,1-1 1,-1 0-1,1-1 0,0 1 1,-1-1-1,1 0 1,0 0-1,-1-1 1,1 1-1,0-1 1,-1 0-1,1 0 1,4-2-1,9-4 505,0 0 0,30-19 0,-43 24-514,2-2 45,-1 0-1,1 1 1,-1-2 0,1 1-1,-1-1 1,-1 0 0,1 0-1,-1-1 1,0 0-1,0 0 1,0 0 0,-1 0-1,0-1 1,0 1 0,-1-1-1,0 0 1,3-11 0,-2 6 9,-3 10-109,0 1 0,0-1-1,-1 0 1,1 0 0,-1 1 0,1-1 0,-1 0 0,0 0 0,0 0 0,0 0-1,0 1 1,0-1 0,0 0 0,-1-2 0,-3-12-36,0 0-1,-1 0 1,-1 0-1,0 1 1,-1 0 0,-1 1-1,0-1 1,-1 1-1,-15-17 1,-2 0-544,17 18-338,-2 1 0,0 0 0,-1 0 0,0 1 0,0 1 0,-18-12 0,18 15-631,0-1 1,0-1-1,-15-14 1,7 5-1920,19 17 3226,-1 0 1,1 0 0,0 0 0,1 0-1,-1 0 1,0-1 0,0 1-1,0 0 1,1 0 0,-1-1-1,1 1 1,-1 0 0,1-1-1,-1 1 1,1 0 0,0-1 0,-1 1-1,1-1 1,0 1 0,0-1-1,0 1 1,0 0 0,1-1-1,-1 1 1,0-1 0,1 1-1,-1-1 1,1 0 0,9-12-1282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65 1424,'0'1'445,"-1"-1"1,1 0-1,-1 0 0,0 0 1,1 0-1,-1 1 0,1-1 0,-1 0 1,0 0-1,1 0 0,-1 0 1,0 0-1,1-1 0,-1 1 0,1 0 1,-1 0-1,0 0 0,1 0 1,-1-1-1,-3-2 3117,3 2-3117,18-7 3031,43-7-3366,120-9-341,-49 17-4231,-25 0-6020,-73 7 8670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13 236,'-58'-13'14292,"61"18"-14122,0-1-1,0 0 1,0 0 0,0 0 0,1-1-1,-1 1 1,1-1 0,7 5-1,-2 0-123,0 0 0,0 0 0,-1 1 0,0 0-1,-1 0 1,0 1 0,0 0 0,7 15-1,0 6-26,19 58 1,-30-78-57,0 0 1,-1 0-1,0 1 1,-1-1-1,0 0 0,-1 0 1,-1 1-1,1-1 1,-2 0-1,1 1 1,-7 18-1,4-14-325,0-1 0,1 1 0,1 0 0,1 0 0,0-1-1,1 1 1,0 0 0,5 26 0,-1-34-216,-1 0 0,1-1 1,0 0-1,0 0 0,1 0 1,0-1-1,1 0 0,-1 0 0,1 0 1,0 0-1,10 6 0,-15-11 390,1 0 0,-1 0-1,1 0 1,-1 0 0,1-1-1,-1 1 1,1-1 0,-1 1 0,1-1-1,0 1 1,-1-1 0,1 0-1,0 0 1,2 0 0,5 1-459,14 4-873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39 40,'-3'-3'897,"0"-1"0,0 1 0,0 0 0,0-1-1,-1 2 1,1-1 0,-1 0 0,0 1 0,0-1 0,0 1 0,0 0 0,0 1 0,-6-3-1,8 4-780,0 1 0,1-1 0,-1 0 0,1 1-1,-1-1 1,0 1 0,1 0 0,-1-1-1,1 1 1,0 0 0,-1 0 0,1 0-1,0 0 1,-1 0 0,1 0 0,0 0-1,0 1 1,0-1 0,0 0 0,0 1-1,0-1 1,0 1 0,1-1 0,-1 1-1,0-1 1,1 1 0,-1-1 0,1 1-1,0 0 1,-1 2 0,0 2-27,0 0-1,1 0 1,-1 0 0,1 1 0,0-1-1,1 0 1,1 8 0,31 109 234,-28-107-322,1 0 1,1 0 0,1-1 0,0 0-1,16 22 1,-9-18 82,2 0 0,0-1 0,1-1 0,41 30 0,-51-42 101,0 1-1,0-1 1,1-1-1,-1 0 1,1 0-1,0 0 1,0-1-1,1-1 1,-1 1-1,1-2 0,-1 1 1,1-1-1,-1-1 1,1 0-1,16-1 1,-20-1-15,0 1 1,1-1-1,-1 0 1,-1-1-1,1 1 1,0-1-1,-1-1 0,1 1 1,-1-1-1,0 0 1,0 0-1,0 0 1,-1 0-1,1-1 1,-1 0-1,0 0 1,-1 0-1,1-1 0,-1 1 1,0-1-1,0 0 1,-1 0-1,0 0 1,0 0-1,2-9 1,-3 8-133,-1 0 1,1 1-1,-1-1 1,-1 0-1,1 1 1,-1-1-1,0 0 1,-1 1-1,0-1 1,-3-8-1,-4-8-2,-18-33-1,21 47-87,0 1-1,0 0 0,0 0 1,-1 1-1,0 0 0,0 0 0,-1 1 1,0-1-1,-12-6 0,0 1-757,-1 1 0,-41-16 0,45 21-76,0 1-1,0 1 1,-1 1-1,0 1 1,-21-1 0,-91 7-7718,115-2 7299,0 1 0,0 0 0,-17 7 1,6-3-820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0 138 892,'5'-3'1207,"0"0"-1,0 1 1,0 0-1,0 0 1,0 0-1,1 0 1,-1 1 0,10-1-1,-11 3-761,0 0 0,-1 0 0,1 1-1,0 0 1,-1 0 0,0 0 0,0 0 0,6 5 0,-4-2-277,0 0 0,-1 0 1,0 1-1,0 0 0,0-1 0,-1 1 1,1 1-1,3 9 0,17 58 642,-18-54-669,7 27 223,10 68 0,-13-69-192,-7-36-116,0 0 0,-1 1 1,-1-1-1,1 15 0,-2 91 452,-11-63 285,11-54-767,0 1 1,0-1-1,-1 1 1,1 0-1,0-1 0,0 1 1,0-1-1,-1 1 1,1-1-1,0 1 1,0-1-1,-1 1 0,1 0 1,0-1-1,-1 1 1,1-1-1,-1 1 1,1 0-1,0 0 0,-1-1 1,1 1-1,-1 0 1,1 0-1,-1-1 1,1 1-1,-1 0 0,1 0 1,-1 0-1,1 0 1,-1 0-1,1 0 0,-1 0 1,1 0-1,-1 0 1,1 0-1,-1 0 1,1 0-1,-1 0 0,1 0 1,-1 0-1,1 0 1,-1 1-1,1-1 1,-1 0-1,1 0 0,0 1 1,-1-1-1,1 0 1,-1 1-1,1-1 1,0 0-1,-1 1 0,1-1 1,0 0-1,-1 1 1,1-1-1,0 1 1,0-1-1,-1 1 0,1-1 1,0 1-1,0 0 1,0-267 212,-6 216-253,4 41 13,1 0-1,0 0 0,0 0 1,1-1-1,1-11 1,0 11-1,0 0 1,1 0-1,0 0 1,1 0-1,0 1 1,0-1-1,1 1 1,10-17-1,1 4 3,2 0-1,0 1 0,1 1 1,1 1-1,1 1 0,1 1 1,0 0-1,1 2 0,37-20 1,-30 20 22,-20 10-19,0 0-1,1 1 1,-1 0 0,16-4 0,-22 7 4,0 1 0,1-1 0,-1 1 0,0 0 1,1 0-1,-1 0 0,0 1 0,0-1 0,1 1 0,-1 0 0,0 0 0,0 0 1,0 0-1,0 0 0,0 0 0,0 1 0,0 0 0,4 3 0,-1 0 29,0 1 0,0 0 0,0 0 0,-1 0 0,1 1 0,-2 0 0,1 0 0,6 15 0,2 7 55,9 33 0,-10-26-63,-3-4-22,-1 1-1,5 40 1,5 22 26,-7-70-32,-10-22-3,1-1 0,-1 1 1,0-1-1,0 1 1,0-1-1,0 1 0,0 0 1,-1 0-1,1 0 0,-1 4 1,-3 19 15,3-26-6,0 1-1,-1-1 1,1 1 0,-1-1-1,1 1 1,-1-1-1,1 1 1,-1-1 0,1 1-1,-1-1 1,1 0-1,-1 1 1,1-1 0,-1 0-1,0 1 1,1-1 0,-1 0-1,0 0 1,1 1-1,-1-1 1,1 0 0,-1 0-1,0 0 1,0 0 0,1 0-1,-2 0 1,5-1 1,0 1 1,1-1 0,-1 0-1,0 0 1,0 0 0,0 0-1,0 0 1,-1-1 0,1 1-1,0-1 1,0 0 0,-1 0-1,1 0 1,-1 0 0,4-5-1,40-51 150,-4 5 75,1 10-70,1 2 1,99-68 0,-124 98-101,2 1 0,0 1 0,0 0 0,42-10 0,-58 18-46,9-2 124,-1 0 0,1 0 0,0 1 0,0 1 0,1 0 1,-1 2-1,0-1 0,24 5 0,-29-3-5,1 0 0,0 1-1,-1 1 1,0-1 0,0 1 0,0 1 0,0 0-1,0 0 1,-1 0 0,0 1 0,0 1-1,13 13 1,7 9 176,-21-23-260,0 1-1,0 0 1,-1 1 0,0 0 0,0 0 0,6 11 0,5 15 57,5 10-25,22 65-1,-37-86-111,2 1-220,-2-1 0,0 1 0,-2 0 1,0 1-1,1 40 0,-6 8-6226,0-72 6244,0 0 1,0 0-1,0 1 1,0-1-1,-1 0 0,1 0 1,0 0-1,-1 0 1,1 0-1,-1 0 1,1 0-1,-1 0 0,1 0 1,-1 0-1,0 0 1,1 0-1,-1 0 1,0-1-1,0 1 0,-1 1 1,-12 15-4673,13-15 4464,0 0 1,0 0-1,-1 0 0,1 0 1,0 0-1,-1-1 0,1 1 0,-1 0 1,-3 1-1,-13 17-4157,9-8 2576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22 121 196,'0'0'599,"-1"-1"-1,0 0 1,0 1-1,0-1 1,0 1-1,1-1 1,-1 1-1,0-1 1,0 1-1,0 0 1,0 0-1,0-1 1,0 1-1,0 0 1,0 0-1,0 0 1,0 0-1,0 0 1,0 0-1,0 0 1,-2 1-1,4-1-314,0 1-1,0 0 0,0-1 1,-1 1-1,1-1 1,0 1-1,0-1 0,0 0 1,0 1-1,0-1 1,0 0-1,0 1 0,0-1 1,0 0-1,0 0 0,0 0 1,0 0-1,0 0 1,0 0-1,0 0 0,1-1 1,247-4 9011,125-19-7575,-340 21-2623,-1-2 1,38-9-1,-69 14 582,1-1 0,-1 1 0,1-1 0,-1 0 0,1 0 0,-1 0 0,0 0 0,0-1 0,1 1 0,-1-1 0,3-2 0,-4 2-238,0 1 1,0-1-1,-1 0 0,1-1 1,0 1-1,-1 0 0,1 0 1,-1 0-1,1 0 1,-1 0-1,0-1 0,0 1 1,0-3-1,0 4 402,0 1 0,0-1 0,0 1 1,0-1-1,1 1 0,-1 0 0,0-1 0,0 1 0,1-1 0,-1 1 0,0 0 0,1-1 0,-1 1 1,0 0-1,1-1 0,-1 1 0,1 0 0,-1 0 0,1-1 0,-1 1 0,0 0 0,1 0 1,-1 0-1,1 0 0,-1-1 0,1 1 0,-1 0 0,1 0 0,0 0 0,18-1-1019,-16 1 279,48-12-4881,-34 11 3512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 1320,'7'-6'6589,"-12"11"-2439,1 3-4163,-16 27 2244,16-30-2010,1-1-1,0 1 0,0 0 0,0 1 0,0-1 0,-2 9 0,-2 17 596,2-1 0,-2 36 1,5-45-544,1-4-22,1 1-1,0 0 0,4 18 0,0 0 41,0-2-132,2 1 1,1-1 0,1-1-1,2 1 1,2-2 0,24 51-1,57 131 21,-39-94-126,-35-74-25,45 80 0,-54-109-38,-1 0 0,-1 1 0,0 1 0,-2-1 0,0 1 0,5 24 1,-10-31-94,0 0-1,0 1 1,-2 12 0,1-3-519,-1-21 569,1 0 1,0-1 0,0 1 0,0 0 0,-1 0 0,1-1 0,0 1 0,-1 0 0,1 0 0,0-1 0,-1 1 0,1 0 0,-1-1 0,1 1 0,-1-1 0,0 1 0,1-1 0,-1 1 0,0-1 0,1 1 0,-1-1 0,0 0 0,1 1 0,-1-1 0,0 0 0,0 1 0,1-1 0,-1 0 0,0 0 0,0 0 0,1 0 0,-1 0 0,0 0 0,0 0 0,0 0 0,1 0 0,-1 0 0,0 0 0,0 0 0,0-1 0,1 1 0,-2-1 0,-2 1-329,1-1 0,-1 0 1,0-1-1,1 1 0,-1 0 0,1-1 1,-1 0-1,-2-2 0,-36-27-4759,29 24 3854,1-2-1,1 0 1,-1 0-1,1-1 1,-10-13-1,8-1-259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47 147 320,'-26'-18'2317,"24"16"-1906,0 1 0,1-1-1,-1 1 1,1-1 0,-1 0 0,1 1-1,0-1 1,0 0 0,0 0-1,0 0 1,0 0 0,0 0-1,0 0 1,1-1 0,-1 1-1,1 0 1,-1 0 0,1-4-1,27 0 783,71-1 74,54 0 74,-74 5-952,88-15-1,-9 1-382,-108 13-13,159-23-1983,-180 22-1146,-22 3-859,-16 4 1449,-12-1 923,-1 3 200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46 444,'0'59'8544,"1"-58"-8441,-1 0 0,0 0 0,1 0 0,-1 0 1,1 0-1,0 0 0,-1 0 0,1-1 0,0 1 0,-1 0 0,1 0 0,0 0 0,0-1 0,0 1 0,0 0 0,0-1 1,0 1-1,0-1 0,0 1 0,0-1 0,0 0 0,0 1 0,0-1 0,0 0 0,0 1 0,2-1 0,37 6 947,-32-5-741,17-1 163,0 0 0,0-1 0,33-7 0,-29 5-269,101-12 233,108-15-508,-179 21-216,42-8-890,45-8-4981,-47 10 411,-64 8 4108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13 192,'2'2'372,"30"12"11530,-22-16-10865,-8 2-923,0-1 0,0 1 0,0-1 0,0 1 0,0-1 0,0 1 0,0 0-1,0 0 1,0 0 0,0 0 0,0 1 0,3 0 0,3-1 63,24-1 144,40-7 1,-39 3-544,38 0 0,64-2-6052,-131 7 4381,-25 1-3622,7 5 4061</inkml:trace>
  <inkml:trace contextRef="#ctx0" brushRef="#br0" timeOffset="1">47 293 856,'-28'38'3319,"25"-34"-2466,1 1 0,-1 0 0,1 0 0,0 1 0,1-1 0,-1 0 0,1 1 0,0-1 0,1 0 1,-1 10-1,1-14-727,1 0 0,-1 0 0,1 0-1,0 0 1,-1 0 0,1 0 0,0 0 0,-1-1 0,1 1 0,0 0 0,0 0 0,0-1 0,0 1 0,-1-1 0,1 1 0,0-1 0,0 1 0,0-1 0,0 0 0,0 1 0,2-1 0,28 10 1003,-23-9-922,16 4-79,0-2 1,0-1 0,0-1 0,1-1-1,42-5 1,23-1-3394,-6 6-8519,-53 0 9723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1 190 760,'0'-52'10576,"0"50"-10393,1 1 1,0 0 0,-1 0-1,1-1 1,0 1 0,0 0 0,0 0-1,0 0 1,0 0 0,0 0-1,0 0 1,0 0 0,0 0-1,1 0 1,-1 0 0,0 1 0,0-1-1,1 0 1,-1 1 0,3-1-1,30-11 1187,-34 12-1368,106-26 1749,-67 16-1147,70-9 1,-51 10-256,-10 2-107,-23 4 12,1-1 1,-1-1-1,27-9 0,-9 7 429,-26 11-134,-16-4-536,-1 1 1,0-1-1,0 1 1,0-1-1,0 1 1,1-1-1,-1 1 1,0-1-1,0 1 0,0-1 1,0 1-1,0-1 1,0 1-1,0-1 1,-1 1-1,1-1 1,0 1-1,0-1 0,0 1 1,0-1-1,-1 1 1,1-1-1,0 1 1,0-1-1,-1 0 1,1 1-1,0-1 0,-1 1 1,1-1-1,0 0 1,-1 1-1,1-1 1,-1 1-1,-31 30 424,0-2 0,-2 0 0,-66 41 0,57-41-390,1 1 1,-46 44 0,56-50-71,28-22 17,0 1 0,0-1 0,0 1 0,1 0 0,-1 0 0,1 0 0,-1 1 0,1-1 0,0 1 0,0-1 0,1 1 0,-4 6 0,5-6-6,-1 0-1,1-1 1,-1 1 0,1 0-1,1 0 1,-1 0 0,0 8-1,2-9 8,0 1-1,0-1 1,1 1-1,0-1 1,-1 0-1,1 0 1,0 0-1,5 6 1,-1-1-7,0 0 1,1-1 0,0 0 0,1 0 0,0-1 0,16 11 0,58 26-18,-18-10 30,-11-8 33,-39-20-1,-1 1-1,1 0 1,-1 1-1,-1 1 1,1 0 0,-1 1-1,16 14 1,-10-3 108,-13-17-87,-1 1-1,0 0 1,0 0 0,-1 0 0,1 0-1,-1 1 1,0-1 0,0 1 0,-1 0 0,1 0-1,-1 0 1,0 0 0,0 0 0,-1 0-1,1 0 1,-1 1 0,0 6 0,-1-8-29,-1 0 0,0 0 0,0 0 0,-1 0-1,1 0 1,-1-1 0,0 1 0,1 0 0,-2-1 0,1 1 0,0-1 0,-1 0 0,0 0 0,1 0 0,-1 0 0,0 0 0,-1 0 0,1-1 0,0 0 0,-1 0 0,-6 3 0,-6 4-159,0-2 0,0 0 0,-30 9 0,20-9-729,0-2-1,0 0 1,-1-1 0,-34-1 0,39-3-1144,-1-2 1,1 0-1,-25-6 1,25 4-127,15 3 1457,1 0 0,0 0-1,0 0 1,0 0-1,0-1 1,0 0 0,0 0-1,0-1 1,0 0-1,1 0 1,-9-6 0,2-4-1248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36,'1'0'235,"0"0"0,0 0 0,0-1 1,0 1-1,1 0 0,-1 0 0,0 0 0,0 0 0,0 1 0,0-1 0,1 0 1,-1 0-1,0 1 0,0-1 0,0 1 0,0-1 0,0 1 0,0-1 1,0 1-1,0-1 0,0 1 0,0 0 0,0 0 0,-1 0 0,1-1 0,0 1 1,0 0-1,-1 0 0,1 0 0,-1 0 0,1 0 0,-1 0 0,1 0 1,-1 0-1,1 1 0,-1-1 0,0 0 0,0 1 0,0 4 652,-1 0-1,0-1 1,0 1 0,-1-1-1,1 0 1,-5 10 0,-2 5-41,2 9-542,2 0 0,0-1 1,2 2-1,1-1 0,3 37 0,0 3-2659,-2-67 2161,0 1 0,0-1-1,1 0 1,-1 0 0,1 0 0,-1 0 0,1 0 0,0 0 0,0 0 0,0 0-1,0 0 1,0 0 0,0 0 0,3 2 0,4 8-1282,-7-7 160,1 2-500,20-12-6345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29 150 248,'-15'-12'1753,"3"0"-145,11 11-1535,1 1-1,0-1 1,0 1 0,0 0-1,0-1 1,0 1-1,0-1 1,0 1-1,0-1 1,0 1-1,0 0 1,0-1-1,0 1 1,0-1 0,0 1-1,0-1 1,0 1-1,0 0 1,0-1-1,1 1 1,-1-1-1,0 1 1,0 0-1,1-1 1,-1 1 0,0 0-1,0-1 1,1 1-1,-1 0 1,0-1-1,1 1 1,-1 0-1,1-1 1,17-17 4246,-16 15-4018,0 1 0,0-1 0,0 1 0,0 0 0,0 0 0,1 0 0,-1 0 1,1 1-1,-1-1 0,1 0 0,0 1 0,0 0 0,0 0 0,3-1 0,186-36 3501,-155 32-3383,109-10 633,-93 12-709,-45 3-248,1 0 1,-1 1 0,0 1 0,1-1 0,-1 1 0,0 1 0,0-1 0,0 1 0,0 1 0,0 0 0,-1 0 0,1 0 0,-1 1 0,1 0 0,-1 0 0,-1 1 0,1 0 0,-1 0 0,1 1 0,-1 0-1,7 9 1,-5-5 40,-1 1 0,-1 0-1,0 0 1,0 1 0,-1-1-1,0 1 1,-1 0-1,-1 0 1,0 1 0,-1-1-1,0 1 1,0 0 0,-1 15-1,-4 26 76,-2-1 0,-2-1 0,-3 1-1,-2-2 1,-23 63 0,11-49-180,14-42-46,-12 46 0,16-47-81,-1-1 0,-18 37 0,18-44-187,1 0-1,0 0 1,0 1 0,2-1-1,0 1 1,0 0 0,-2 30-1,6-38-181,0 0-1,0 0 0,-1 0 0,0 1 0,-4 12 0,4-17 197,0-1 0,0 0 1,0 0-1,0 0 0,-1 0 0,1 0 0,0 0 1,-1 0-1,0 0 0,1 0 0,-1 0 0,0-1 1,0 1-1,0-1 0,0 0 0,0 1 1,0-1-1,0 0 0,-1 0 0,-3 1 0,-20-1-6581,24-1 6527,1-1 0,-1 1 0,0-1 0,0 0 0,0 0 0,0 0 0,1 0 0,-1 0 0,0 0 0,1 0 0,-1-1 0,1 1 0,0-1 0,-1 1 0,1-1 0,0 1 0,-2-4 0,1-7-1312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72 478 264,'-58'-46'8948,"57"46"-8813,0 0 1,1-1 0,-1 1 0,0 0 0,1 0 0,-1-1 0,0 1 0,1 0 0,-1-1 0,1 1 0,-1-1 0,0 1 0,1-1 0,-1 1 0,1-1 0,0 1 0,-1-1 0,1 1 0,-1-1 0,1 0 0,0 1 0,0-1 0,-1 0 0,1 1 0,0-1 0,0 0 0,0 1 0,-1-1 0,1 0 0,0 0 0,0 1 0,0-1-1,0 0 1,0 1 0,1-1 0,-1 0 0,0 1 0,0-1 0,0 0 0,1 0 0,-1 1 0,0-1 0,1 1 0,-1-1 0,0 0 0,1 1 0,-1-1 0,1 1 0,-1-1 0,1 1 0,-1-1 0,1 1 0,-1-1 0,2 0 0,2-2 31,1 1 1,-1-1-1,1 1 1,0-1-1,0 1 1,0 0-1,7-1 1,349-53 939,-137 26-1868,4-8-2557,9-2-7547,-191 34 8878,10-1 293</inkml:trace>
  <inkml:trace contextRef="#ctx0" brushRef="#br0" timeOffset="1">2259 2 640,'-22'-1'3761,"18"1"-3192,0-1 1,0 1-1,0 0 0,0 0 0,0 0 0,0 1 0,0-1 1,0 1-1,0 0 0,0 0 0,1 1 0,-7 2 0,-60 47 4103,53-38-3731,0 1 0,-29 32 0,9-8-215,-4 3-73,-43 59 0,12-14-468,24-30-448,3 2 1,-45 75-1,86-125 86,-1-1 1,0 1-1,0-1 0,0 0 1,-1 0-1,0 0 1,0-1-1,-1 0 0,0 0 1,0 0-1,0-1 1,-1-1-1,1 1 0,-1-1 1,0 0-1,-11 3 1,11-4-181,-1-1 1,0-1 0,0 1-1,0-1 1,0-1 0,0 1-1,-13-2 1,17 0 1,0 1 0,0-1 0,0 0 0,0 0 0,0-1 0,1 0 0,-1 1 0,0-1 0,1-1 0,-1 1 0,1-1 0,0 0 0,0 0 0,-7-6 0,3 2-343,0 0 0,0 1 0,0 0 0,-1 1 0,0-1 0,0 2 0,-12-5 0,-22-14-1204,16-2 382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65 884,'13'-29'3291,"-12"27"-2544,-1-1-1,1 0 0,1 1 0,-1-1 0,0 1 0,0-1 0,1 1 1,0-1-1,-1 1 0,4-3 0,-3 4-531,-1 0 0,1 1 1,0-1-1,0 0 0,-1 1 0,1 0 0,0-1 1,0 1-1,0 0 0,-1 0 0,1 0 0,0 0 1,0 0-1,0 0 0,-1 1 0,1-1 1,0 1-1,0-1 0,-1 1 0,1-1 0,2 3 1,15 4 593,13 4 119,0 2 1,0 1 0,39 25-1,-43-20-677,2-2-109,-1 2 0,-1 2 0,-1 0 1,37 39-1,52 50-63,-81-71-169,-2 1 1,40 62-1,-38-58-397,-5-8-224,-16-17 141,-11-16 291,-1 0 1,0 0 0,0 0-1,0 0 1,0 1-1,0-1 1,-1 0-1,1 1 1,-1 0 0,0-1-1,0 1 1,0-1-1,-1 1 1,1 0-1,-1 0 1,0 4-1,0-8 141,0 1 0,0-1 0,0 0-1,0 0 1,0 1 0,0-1-1,0 0 1,0 0 0,0 1-1,0-1 1,0 0 0,0 0-1,0 1 1,0-1 0,0 0-1,1 0 1,-1 0 0,0 1-1,0-1 1,0 0 0,0 0-1,1 0 1,-1 1 0,0-1 0,0 0-1,0 0 1,1 0 0,-1 0-1,0 0 1,0 1 0,1-1-1,-1 0 1,0 0 0,0 0-1,1 0 1,-1 0 0,0 0-1,0 0 1,1 0 0,-1 0-1,0 0 1,0 0 0,1 0 0,-1 0-1,0 0 1,0 0 0,1 0-1,-1 0 1,0-1 0,0 1-1,0 0 1,1 0 0,-1 0-1,0 0 1,0 0 0,1-1-1,-1 1 1,0 0 0,0 0-1,0 0 1,0 0 0,1-1-1,-1 1 1,0 0 0,0 0 0,0-1-1,0 1 1,0 0 0,0-1-1,0 1 5,0-1 0,0 1 0,1-1 1,-1 1-1,0-1 0,0 1 0,0-1 0,0 1 0,1-1 0,-1 1 0,0-1 0,0 1 0,1-1 0,-1 1 1,0-1-1,1 1 0,-1 0 0,0-1 0,1 1 0,-1 0 0,1-1 0,-1 1 0,1 0 0,0-1 0,3-2-562,8-9-961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72 516,'2'-2'380,"0"-1"1,-1 1-1,0-1 1,1 1-1,-1-1 1,0 1-1,0-1 0,-1 0 1,1 1-1,0-1 1,-1 0-1,0 0 1,1-4-1,-3-24 10099,15 45-7268,20 37-765,-13-13-1730,-15-28-598,0 0 0,0 0 1,6 21-1,-9-24-93,6 17 26,-1 0 0,-2 1 0,0-1 0,-2 1 0,0 0 0,-3 46 0,-8-18-672,-28 98 1,21-86-849,-3 12-2499,17-75 3698,1-1 1,-1 1 0,1 0-1,-1-1 1,1 1-1,0 0 1,-1 0-1,1-1 1,0 1 0,0 0-1,0 0 1,1-1-1,-1 1 1,0 0-1,1 0 1,-1-1-1,1 1 1,-1 0 0,1-1-1,0 1 1,0-1-1,0 1 1,0-1-1,0 1 1,2 2 0,17-16-7103,-13 11 6643,26-11-804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22 600,'0'-1'508,"0"0"-1,0 0 1,0 0 0,0-1-1,0 1 1,-1 0 0,1 0 0,0 0-1,-1 0 1,1 0 0,0-1-1,-1 1 1,1 0 0,-1 0-1,0 0 1,0-1 0,0 2-398,1 0 1,-1-1-1,1 1 1,-1 0-1,1 0 0,-1 0 1,0 0-1,1 0 1,-1 0-1,1 0 1,-1 0-1,1 0 0,-1 0 1,1 0-1,-1 0 1,1 0-1,-1 0 1,1 0-1,-1 1 1,1-1-1,-1 0 0,1 0 1,-1 1-1,1-1 1,-1 0-1,1 1 1,-1-1-1,1 0 0,0 1 1,-1-1-1,1 1 1,0-1-1,-1 0 1,1 1-1,0 0 1,-11 34 2708,9-27-2364,0 1-130,1 1 1,0 0-1,1 0 0,0-1 1,0 1-1,1 0 0,0-1 1,5 16-1,-2 1 116,60 459 2260,-61-459-2643,8 46 79,-5-47-74,3 43-1,0-4-2,-4-33-35,-3-18-17,1 0 0,0 1 0,9 23-1,-12-36-7,1 0 0,-1 0-1,0 0 1,1-1 0,-1 1 0,0 0-1,0 0 1,0 0 0,0 0-1,0 0 1,0 0 0,0 0-1,0 0 1,0 0 0,0 0-1,0 0 1,0-1 0,-1 1-1,1 0 1,0 0 0,-1 0-1,1 0 1,-1 0 0,1-1-1,-1 1 1,1 0 0,-1 0 0,0-1-1,1 1 1,-1 0 0,0-1-1,0 1 1,1-1 0,-1 1-1,0-1 1,-1 1 0,1-1-5,1 0 0,0 0 0,0 0 0,-1 0 0,1 0 0,0 0 1,0 0-1,-1 0 0,1 1 0,0-1 0,0 0 0,0 0 0,-1 0 1,1 0-1,0 0 0,0 0 0,-1 1 0,1-1 0,0 0 0,0 0 0,0 0 1,0 1-1,-1-1 0,1 0 0,0 0 0,0 0 0,0 1 0,0-1 1,0 0-1,0 0 0,0 1 0,0-1 0,0 0 0,0 0 0,0 1 0,-1-1 1,1 0-1,0 0 0,1 1 0,-1-1 0,0 0 0,0 0 0,0 1 1,0-1-1,0 0 0,0 0 0,0 0 0,0 1 0,0-1 0,0 0 0,1 0 1,-1 1-1,0-1 0,0 0 0,0 0 0,0 0 0,1 0 0,-1 1 1,0-1-1,0 0 0,0 0 0,1 0 0,-1 0 0,0 0 0,0 0 0,1 1 1,-1-1-1,1 0-41,-1 0 0,0 0 0,1 0 0,-1 1 0,0-1 0,1 0 0,-1 0 0,0 0 0,1 0 0,-1 0 0,1 0 0,-1 0 0,0 0 0,1 0 0,-1 0 0,0 0 0,1 0 0,-1 0 0,0 0 0,1 0 0,-1-1 0,1 1 0,-1 0 0,0 0 1,1 0-1,-1 0 0,0-1 0,0 1 0,1 0 0,-1 0 0,0-1 0,0 1 0,1 0 0,-1 0 0,0-1 0,0 1 0,1 0 0,-1-1 0,0 1 0,0 0 0,0-1 0,0 1 0,0-1 0,0 1 0,0 0 0,1-1 0,-1 1 0,0 0 0,0-1 0,-1 0 0,1-18-2318,-3 12 1450,0 0 1,-1 0 0,0 0-1,0 0 1,0 0 0,-1 1-1,0 0 1,-12-11 0,-11-8-2473,-30-35 1,30 24 1580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21 164,'-16'-11'3763,"-1"1"1609,15 10-4995,0 1 1,0-1-1,0 0 1,0 1-1,0-1 1,0 1-1,0-1 1,0 1-1,0 0 1,0 0-1,-3 2 1,-4 3 286,1 0 0,0 1 0,0-1 1,1 2-1,0-1 0,0 1 0,1 0 1,-7 10-1,0 2-12,1 1 0,-14 34 0,17-35-496,1 1 0,1 0 0,1 1 0,1-1 0,0 1 1,2 1-1,0-1 0,2 0 0,2 42 0,2-43-138,1 1 0,1-1 0,0 1-1,2-2 1,0 1 0,2-1 0,0 0 0,1-1 0,1 0-1,1 0 1,20 24 0,-24-34 24,1 0 0,1-1 0,-1 0 0,1 0 0,0-1 0,1-1 0,0 0-1,0 0 1,0-1 0,22 7 0,0-2 195,-1-1 0,57 6 0,-61-12 47,0-2-1,-1 0 0,1-2 1,-1-1-1,52-10 1,-62 8-111,-1 0 1,0-2 0,0 1 0,0-2 0,-1 0-1,0-1 1,0 0 0,-1-1 0,0-1 0,19-17 0,-27 19-139,0 0 0,0 0 0,0 0 0,-1-1 0,0 0 0,-1 0 0,0 0 0,4-13 0,-6 13-34,0 1 0,0-1 0,-1 1-1,-1-1 1,1 0 0,-1 0 0,0 1 0,-1-1 0,0 0-1,-1 1 1,0-1 0,-3-9 0,0 2-139,-1 0 0,-1 0 0,0 1 0,-1 0 0,-14-20 0,12 23-349,-1 0 1,0 0 0,0 1 0,-1 1 0,-1 0-1,0 0 1,0 1 0,-1 1 0,0 0 0,-16-6-1,-22-7-4910,-81-20-1,123 38 4584,-28-5-2346,29 7 1964,-1-1 0,0 0 0,-16-7 0,3-3-763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72 1196,'-15'-7'2663,"-1"-1"2412,16 8-4911,0 0 1,0 0-1,0-1 1,0 1 0,-1 0-1,1 0 1,0-1 0,0 1-1,0 0 1,0-1 0,0 1-1,0 0 1,0-1-1,0 1 1,0 0 0,0 0-1,0-1 1,0 1 0,1 0-1,-1-1 1,0 1 0,0 0-1,0 0 1,0-1 0,0 1-1,0 0 1,1 0-1,-1-1 1,0 1 0,0 0-1,0 0 1,1 0 0,-1-1-1,0 1 1,0 0 0,1 0-1,-1 0 1,0 0-1,1-1 1,-1 1 0,0 0-1,0 0 1,1 0 0,-1 0-1,0 0 1,1 0 0,19-4 1163,-1 0-1008,-3 0-291,1 0 0,0 1 0,0 1 0,35 0 0,0-1-587,26-1-1305,-45 3-1059,53-8 0,-61 6 655,0 0 0,32 2 1,-48 1 1918,37 0-1576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4 416,'-52'-2'3968,"35"1"-2743,-1 0 1,1 1 0,0 1-1,0 1 1,-30 6 0,13 1-47,1 2 1,-32 16 0,51-21-909,1 2-1,0 0 1,0 0 0,0 1 0,1 1-1,1 0 1,-13 14 0,-23 22 195,-12 14-195,53-53-262,1-1 0,0 1 1,0 0-1,1 1 0,0-1 1,0 1-1,-3 12 0,6-18-13,1 0 0,0 0 0,0 0-1,0 1 1,0-1 0,0 0 0,1 0-1,-1 0 1,1 0 0,-1 1 0,1-1-1,0 0 1,0 0 0,0 0 0,0 0-1,0-1 1,0 1 0,1 0 0,-1 0-1,3 2 1,-2-2-9,0 1-1,1-1 1,-1 0-1,1 0 1,0 0-1,-1 0 1,1 0-1,0 0 1,0-1-1,0 0 1,0 1-1,5 0 1,4-1-52,-1-1 0,0 0 0,0 0 0,1-2 0,-1 1 0,0-1 0,0-1 0,0 0 1,-1 0-1,13-7 0,5-3-243,0-1 0,35-26 0,-48 28 170,0 0 0,-1-1 0,0 0 1,-1-2-1,17-23 0,8-9 37,-24 30 239,0-1 1,16-30-1,-26 31 750,-4 16-871,0 1 0,0-1 0,0 1 0,0 0-1,0-1 1,0 1 0,0-1 0,0 1 0,0 0 0,1-1 0,-1 1 0,0-1 0,0 1 0,0 0 0,0-1 0,1 1 0,-1 0 0,0-1 0,0 1-1,1 0 1,-1-1 0,0 1 0,0 0 0,1-1 0,-1 1 0,0 0 0,1 0 0,-1 0 0,1-1 0,-1 1 0,0 0 0,1 0 0,0 0-2,-1 0 0,0 0 0,0 0 0,0 0 0,1 0 0,-1 0 0,0-1 0,0 1 0,0 0 0,1 0 0,-1 0 0,0 0 0,0 0 0,0 0 0,0 0 0,1 0 0,-1 0 0,0-1 0,0 1 0,0 0 0,0 0 0,0 0 0,0 0 0,1 0 0,-1-1 0,0 1 0,0 0 0,0 0 0,0 0 0,0-1 0,0 1 0,0 0 0,0 0 0,0 0 0,0 0 0,0-1 0,0 1 0,0 0 0,0 0 0,0 0 0,0-1 0,0 1 0,0 0 0,0 0 0,0 0 0,0-1 0,0 1 0,0 0 0,0 0 0,-1 0 0,1 0 0,0-1 0,0 1 0,0 0 0,0 0 0,0 0 0,-1 0 0,1 0 0,0 0 0,0-1 0,0 1 0,0 0 0,-1 0 0,-1 2 409,6 6 240,34 28 947,-28-27-1342,-1-1 0,0 1 1,0 1-1,0 0 0,-1 0 0,-1 0 0,0 1 0,0 0 1,6 16-1,-7-6 36,-1 1 1,-1-1 0,0 1-1,-2 0 1,0 31-1,3 28 326,-3-62-486,-1 0-1,0 0 0,-1 0 1,-1 0-1,-1 0 0,-4 21 1,-2-8 60,6-20-123,0 0-1,-1 1 1,0-2 0,-2 1-1,1 0 1,-1-1 0,-1 0 0,0 0-1,-10 14 1,-5-3-10,-1-1 1,-1 0 0,0-2-1,-2-1 1,0-1-1,-32 15 1,12-9-1630,-2-3 0,-91 27 1,127-44 578,1-1 1,0 0 0,-1 0-1,-11-1 1,19-1 51,-1 0 1,0 0-1,1-1 1,-1 1-1,0-1 1,1 0-1,-1 0 1,1 0-1,-5-3 1,5 3 220,-2-3-1927,15 2 91,11-4 225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382 197 1020,'-4'-5'8724,"4"5"-8539,-10 6 3597,-8 13-544,10-2-2325,0 0 1,2 0-1,0 1 1,1-1-1,-5 32 1,-7 24-290,3-23-409,7-23-181,0-1-1,-2 0 0,0-1 1,-26 47-1,20-48-31,5-7-1,-23 28 0,9-10-49,20-29 14,1 0 0,-1 0 1,-1 0-1,1-1 0,-10 9 0,12-12 0,-1 0 0,1 0-1,0 0 1,0 1 0,0-1-1,0 1 1,1-1-1,-1 1 1,1-1 0,-1 1-1,1 0 1,0 0-1,-1 3 1,1-4-91,0 0-1,0 0 1,-1 0-1,1 0 1,0 0-1,-1 0 1,1-1-1,-1 1 1,0-1-1,0 1 1,1-1-1,-1 0 1,0 1-1,0-1 1,0 0-1,-1 0 1,1 0-1,0-1 1,-4 2-1,6-2 24,-1 0 1,0 1-1,0-1 0,0 0 0,0 0 0,0 0 0,0 0 0,0 0 0,0 0 1,0 0-1,0 0 0,0 0 0,0 0 0,1 0 0,-1-1 0,0 1 0,0 0 1,0-1-1,0 1 0,0 0 0,1-1 0,-1 1 0,0-1 0,0 0 0,1 1 1,-1-1-1,0 0 0,1 1 0,-1-1 0,0 0 0,1 0 0,-1 1 0,1-1 1,0 0-1,-1 0 0,1 0 0,-1 0 0,1 0 0,0 0 0,0 1 0,0-1 1,0 0-1,-1 0 0,1 0 0,1-1 0,-1-10-445,2 1 0,0 0-1,0 0 1,1 0 0,0 0 0,8-16 0,-6 13 370,0-1 0,6-26 1,-5 14 257,1 0-1,18-44 1,-3 9 404,-9 0 344,-12 51-507,1-1 0,0 1 0,1 0 0,0 0-1,7-16 1,8-16 1115,-17 36-1137,1 1 1,0-1-1,1 1 0,0 0 0,0 0 1,0 0-1,1 0 0,-1 1 1,1-1-1,1 1 0,-1 0 0,1 0 1,7-5-1,-6 5-78,0 0-1,1 0 1,0 0 0,0 1 0,0 1 0,0-1-1,1 1 1,0 0 0,-1 1 0,1 0 0,16-3-1,19 2 797,-33 2-744,-1 0 0,1 1 0,-1 0 0,1 0 1,-1 1-1,18 3 0,-8 1 128,-5-1-42,1 0-1,-1 1 1,0 1-1,16 8 1,11 11-12,-1 1-1,-2 1 1,-1 3 0,-1 1-1,58 66 1,-86-87-334,0 1-1,12 22 0,-14-22-11,1-1 0,13 19 0,32 38-66,-36-45-42,34 37 1,21 21-212,-70-80 316,0 1 0,0 0 0,0-1 0,0 1 1,0-1-1,0 0 0,0 1 0,0-1 0,0 0 0,0 1 0,0-1 0,0 0 0,0 0 1,0 0-1,0 0 0,0 0 0,0 0 0,0 0 0,1 0 0,-1 0 0,0-1 0,0 1 1,0 0-1,0-1 0,0 1 0,0-1 0,-1 1 0,1-1 0,1 0 0,34-24-12,-23 16 10,-2-1 4,0 0 0,-1-1 0,0 0 0,-1-1 0,0 0 0,-1-1 0,0 1 0,-1-2 0,6-14 0,6-8 4,54-115-25,16-29-19,-63 124 20,-19 40-8,0 0 0,13-20 0,-8 16-266,15-36 0,-23 47 21,-4 8 87,1 0 0,-1 0 1,0-1-1,1 1 0,-1 0 0,0-1 0,0 1 0,0 0 0,0-1 0,0 1 0,0 0 0,0-1 0,0 1 0,0 0 1,-1-1-1,1 1 0,0 0 0,-1 0 0,0-1 0,1 1 0,-1 0 0,1 0 0,-1 0 0,0 0 0,0 0 0,0 0 1,0 0-1,0 0 0,-2-2 0,1 2-483,0-1 1,0 1-1,0-1 1,0 1-1,-1 0 1,1 0-1,-1 0 1,1 0-1,0 0 0,-1 1 1,-4-2-1,2 2-211,0 0 0,1 0 0,-1 0 0,0 0-1,0 1 1,1 0 0,-1 0 0,0 0 0,1 0 0,-1 1-1,1 0 1,-1 0 0,-3 3 0,-6 12-1184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0 244,'-139'4'9256,"-63"9"-6569,141-9-1855,-116 16 1006,148-17-1388,-47 13-1,19-4-63,44-9-313,1 0-1,0 1 1,0 0-1,0 1 1,0 1-1,1 0 1,0 0-1,0 1 0,0 0 1,1 1-1,0 1 1,1-1-1,-17 20 1,23-22-56,-1 0 0,1 1 1,0-1-1,0 1 0,1-1 0,0 1 0,0 0 1,1 0-1,0 0 0,0 0 0,1 0 0,0 0 1,0 0-1,0 0 0,2 8 0,1-2-1,1-1 0,0 0-1,0 0 1,2 0 0,12 22 0,-15-31-10,-1 1-1,1 0 1,0-1 0,0 1 0,1-1 0,-1 0-1,1 0 1,-1 0 0,1-1 0,0 1 0,0-1 0,0 0-1,1 0 1,-1 0 0,0-1 0,1 1 0,-1-1 0,1 0-1,-1 0 1,1-1 0,5 1 0,7-2 13,0-1 1,-1 0-1,1-1 1,-1-1-1,0 0 1,20-9-1,95-48 6,-75 33-35,-33 17 13,0-2 1,-1-1-1,-1-1 1,0 0-1,18-20 1,-18 16 10,-10 8 71,0 1-1,15-21 1,3 0 491,-27 29-315,0 1 0,-1 0 0,1-1 0,0 0-1,-1 1 1,1-1 0,-1 0 0,0 0 0,0 0 0,2-2 0,-4 10-42,0 1 1,0 0-1,0-1 0,-1 1 1,-3 10-1,2-12-139,1 0 0,1 1 0,-1-1 0,1 1 0,0-1 0,0 1 0,1 0-1,0-1 1,0 1 0,0 7 0,20 129 737,5 32-183,-14-96-224,-2 2 1,-5 152-1,-5-146-242,7-34-104,-5-43-55,1 1 1,-1 0-1,0 0 1,-1 0-1,-1 12 0,-2-4-26,2-5-86,-1 1 0,-1-1 0,0 0 0,0 0 0,-2 0 0,1 0 0,-2-1 0,-9 17 0,7-13-517,8-15 439,-1 1 1,1 0-1,-1-1 0,1 1 0,-1-1 1,0 1-1,0-1 0,1 0 0,-1 1 0,0-1 1,0 0-1,-1 0 0,1 1 0,0-1 0,0 0 1,0 0-1,-1 0 0,1-1 0,-1 1 0,1 0 1,0 0-1,-1-1 0,0 1 0,-1 0 1,-3-1-676,1 0 1,-1-1 0,1 0 0,-1 0 0,1 0 0,-1-1 0,-4-1 0,9 2 601,0 1 1,-1-1 0,1 1 0,0-1 0,0 0-1,0 1 1,0-1 0,0 0 0,0 0-1,0 0 1,0 1 0,0-1 0,0 0 0,1 0-1,-1 0 1,0-1 0,1 1 0,-1 0 0,0 0-1,1 0 1,0 0 0,-1-1 0,1 1-1,0 0 1,-1 0 0,1-1 0,0 1 0,0 0-1,0 0 1,0-1 0,0 1 0,1 0 0,-1-1-1,0 1 1,0 0 0,1 0 0,-1 0-1,1-1 1,0 0 0,9-11-1872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1 604,'0'55'10476,"0"0"-5749,0 108-2695,7-104-1997,-5-49-191,0 0 0,-1 0 0,0 0 0,-1 0 0,0 0 0,0 0 0,-3 11 0,-5 10-1090,-2 8-1515,7-11-7540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1 828,'9'2'2171,"0"5"4922,0 1-1654,1-4-5995,18-1 1275,45 1 0,-2-1-822,-53 0-758,1-2 0,0 0 0,-1-1 0,1-1 0,0 0 0,29-7 0,-33-4-1133,-5 4-4069</inkml:trace>
  <inkml:trace contextRef="#ctx0" brushRef="#br0" timeOffset="1">70 320 780,'-22'37'2895,"19"-34"-2362,0 1 1,1-1-1,-1 1 1,1 0 0,0 0-1,0 0 1,1 0-1,-1 0 1,1 0-1,0 0 1,0 1-1,0-1 1,1 0-1,-1 7 1,1-9-336,1 1 1,-1-1-1,0 1 0,1-1 1,-1 0-1,1 0 0,0 1 1,0-1-1,0 0 1,0 0-1,0 0 0,0 0 1,0 0-1,1 0 1,-1 0-1,1 0 0,0 0 1,-1-1-1,1 1 1,0 0-1,0-1 0,0 0 1,0 0-1,0 1 1,0-1-1,0 0 0,1 0 1,-1-1-1,0 1 1,1 0-1,2-1 0,11 3-135,-1-1 0,1-1 0,30-1-1,-6 1 40,62 7-3827,-4-4-8617,-86-4 10586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25 872,'-31'-8'2369,"-1"2"-1,1 2 1,-53-2 0,-96 12 594,155-5-2477,1 1 0,0 1 1,0 2-1,0 0 0,0 1 0,1 2 0,-31 14 1,26-9-123,19-9-252,1 0 1,0 0-1,0 1 0,0-1 1,1 2-1,-8 6 0,-1 3 165,1 2 0,0-1-1,-16 28 1,27-39-238,1 1 0,-1-1 0,1 1 0,1 0 0,-1 0-1,1 0 1,0 0 0,1 0 0,0 1 0,0-1 0,0 1 0,0-1 0,1 0 0,0 1 0,1-1 0,1 11 0,-1-10-29,1 1 1,0-1-1,0 1 1,1-1-1,0 0 1,0 0 0,0 0-1,1-1 1,0 1-1,0-1 1,1 0-1,0 0 1,0 0 0,7 5-1,-12-10-10,6 5 1,1 1 0,0-1-1,0 0 1,1-1 0,-1 1-1,1-1 1,0-1 0,0 0-1,1 0 1,-1 0 0,13 2-1,-3-3 7,-1-1 0,1-1-1,0 0 1,0-2 0,-1 0-1,1-1 1,0 0 0,-1-2-1,24-7 1,9-6 25,92-44-1,-113 46-18,1-2-1,-2-1 0,38-31 1,-52 38 9,-1-1 0,0-1 0,-1 0-1,-1 0 1,0-1 0,-1-1 0,0 0 0,9-20 0,-15 24 231,0 0 0,0 0 0,-1 0 1,0-1-1,-1 0 0,-1 1 0,1-15 0,3 15 330,-5 11-498,1-1-1,-1 0 1,1 1-1,-1-1 1,1 0-1,-1 1 0,1-1 1,-1 0-1,0 0 1,1 1-1,-1-1 1,0 0-1,0 0 1,0 0-1,0 1 1,0-1-1,0 0 1,0 0-1,0 0 1,0 0-1,0 1 1,0-1-1,0-1 1,-8-4 579,16 4 33,-8 2-688,0 0 0,0 0 0,0 0 0,0 1 0,0-1 0,0 0 0,0 0 0,1 0 0,-1 0 0,0 0 0,0 1 0,0-1 0,0 0 0,0 0 0,0 0 1,0 0-1,0 1 0,0-1 0,0 0 0,0 0 0,0 0 0,0 0 0,0 1 0,0-1 0,0 0 0,0 0 0,0 0 0,0 0 0,0 1 0,0-1 0,0 0 0,0 0 0,0 0 0,-1 0 0,1 0 0,0 1 0,0-1 0,0 0 0,0 0 0,0 0 0,0 0 0,0 0 0,-1 0 0,1 1 0,0-1 0,0 0 0,0 0 0,0 0 0,-1 0 0,1 0 0,0 0 0,0 0 0,-6 6 156,2 0-14,1 0 1,-1 0-1,1 0 0,1 0 1,-1 1-1,1-1 1,1 1-1,-1 0 0,1 0 1,0-1-1,0 10 0,-9 36 550,7-43-588,1 1-1,0 0 1,0 0-1,1 0 1,1 0-1,-1 0 0,2 0 1,-1 1-1,4 16 1,3 0 143,1 1 1,12 27 0,-11-32-78,-1 0 1,-1 0-1,8 44 1,-10-24-113,1 0 0,3-1 0,2 0 0,16 42 0,-19-57-67,-1-1 0,5 32 0,9 32 0,-17-71-2,0 1 1,-1 0-1,-1 0 0,-1-1 0,-3 38 1,1-9-103,0-46-125,-1 0 1,1 1-1,-1-1 1,0 0-1,0 0 1,0 0-1,0-1 1,0 1-1,0 0 0,-1-1 1,1 0-1,0 1 1,-1-1-1,0 0 1,1 0-1,-4 1 1,-12 0-5131,16-2 4857,0-1 0,0 0 0,0 0 1,1 0-1,-1-1 0,1 1 0,-1 0 0,1 0 0,-1-1 0,1 1 0,0-1 0,0 1 0,-1-1 0,1 0 0,0 1 0,0-1 0,1 0 0,-2-3 0,0 1-647,1-1 1,-1 0-1,1 0 0,0 0 1,1 0-1,-1-7 1,5-8-1317,15 1 366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56,'3'4'9647,"3"-3"-5013,14-3-3266,-1-1-5,8 3-442,-11-1-533,0 1 1,1 0-1,-1 2 0,0-1 1,0 2-1,0 0 1,28 10-1,-31-7-177,6 1 300,-1 1 0,0 1 0,23 16 0,-37-22-376,0-1 1,0 1-1,0 0 1,-1 1 0,0-1-1,1 1 1,-1-1 0,0 1-1,-1 0 1,1 0-1,-1 0 1,1 0 0,-1 1-1,-1-1 1,1 1-1,-1-1 1,1 1 0,-1 0-1,-1-1 1,2 7-1,-2 8 380,0-7-211,1 0-1,-2 0 1,0-1 0,0 1-1,-1-1 1,-6 22 0,1-12 233,1 0 1,-5 36-1,2-12 82,7-28-379,0 1 1,1-1 0,3 32 0,-1-7 26,-1-40-261,0-1 0,1 0 0,-1 0 0,0 0 0,0 1 1,1-1-1,-1 0 0,1 0 0,-1 0 0,1 0 0,-1 0 0,1 0 1,0 0-1,-1 0 0,1 0 0,0 0 0,0 0 0,0 0 0,0-1 1,-1 1-1,1 0 0,2 1 0,1 0 7,0 0 0,1-1 1,-1 1-1,0-1 0,1 0 0,6 1 0,13 1 41,43-2-1,-48-2-27,32-1-264,-1-3 0,56-13 0,-89 17-647,-15 5-956,-2-4 1677,0 1 0,-1-1 1,1 0-1,-1 1 0,1-1 1,-1 0-1,1 0 0,-1 1 1,0-1-1,1 0 1,-1 0-1,1 0 0,-1 0 1,1 1-1,-1-1 0,0 0 1,1 0-1,-1 0 0,1-1 1,-1 1-1,0 0 0,1 0 1,-1 0-1,1 0 1,-1 0-1,1-1 0,-1 1 1,0 0 116,1 0 0,0 0 0,0 0 1,0 0-1,0 0 0,0 0 1,0 0-1,0 0 0,0 0 0,0 0 1,0 0-1,0 0 0,-1 0 1,1 0-1,0 0 0,0-1 0,0 1 1,0 0-1,0 0 0,0 0 0,0 0 1,0 0-1,0 0 0,0 0 1,0 0-1,0 0 0,0 0 0,0 0 1,0 0-1,0 0 0,0 0 1,0-1-1,0 1 0,0 0 0,0 0 1,0 0-1,0 0 0,0 0 1,0 0-1,0 0 0,0 0 0,0 0 1,0 0-1,0-1 0,0 1 0,0 0 1,0 0-1,0 0 0,0 0 1,0 0-1,0 0 0,0 0 0,0 0 1,0 0-1,0 0 0,0 0 1,0 0-1,0 0 0,0 0 0,0 0 1,0-1-1,1 1 0,-1 0 1,0 0-1,0 0 0,0 0 0,0 0 1,9-2-3545,0-1-1579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22 376,'39'-6'2104,"26"-6"4931,-57 9-5285,-13 3-112,4 0-1527,1 0 0,-1 0 0,1 0 0,-1 0 0,1 0 0,-1 0 0,1 0 0,-1 1 0,1-1 0,0 0 0,-1 0 0,1 0 0,-1 1 0,1-1 0,-1 0 0,1 0 0,0 1 0,-1-1 0,1 0 0,0 1 1,-1-1-1,1 0 0,0 1 0,-1-1 0,1 0 0,0 1 0,0-1 0,0 1 0,-1-1 0,1 1 0,0-1 0,0 1 0,3 7 41,1 1 1,-1 0-1,-1-1 1,0 1-1,0 0 1,-1 0-1,1 10 1,-1-6-17,1 0 0,0-1 1,1 0-1,5 14 0,10 18 121,2 2-35,-2 1 1,16 68-1,-19-45-130,26 75 0,-35-126-143,-1 1 0,4 35 0,-6-34-39,1-1 0,6 21 0,-5-25-458,0 0 0,-1 1 0,0 0 0,1 28 1,-5-43 360,0 0 1,0 0 0,0-1 0,0 1 0,0 0 0,0 0 0,-1-1 0,1 1 0,0 0 0,-1 0 0,0-1-1,1 1 1,-1-1 0,0 1 0,0-1 0,0 1 0,0-1 0,0 1 0,0-1 0,0 0 0,0 1 0,-1-1-1,1 0 1,-1 0 0,1 0 0,-1 0 0,1 0 0,-1 0 0,1-1 0,-1 1 0,0 0 0,1-1 0,-1 1 0,0-1-1,1 0 1,-1 0 0,0 1 0,0-1 0,1 0 0,-1-1 0,0 1 0,0 0 0,1 0 0,-1-1 0,-2 0-1,-7-1-730,0-1-1,-1-1 1,2 0-1,-1 0 1,-17-11-1,3-3-742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12,'4'-2'848,"4"-2"747,0 0 0,-1-1 0,1 0-1,10-10 1,-14 12-890,0 0 1,0 1-1,0-1 0,1 1 0,-1 1 1,1-1-1,-1 0 0,1 1 0,0 0 1,0 0-1,6 0 0,-8 0-574,310-42 2496,-219 33-2561,-54 5-70,41 0-1,-38 4-647,1-2 0,59-13 0,-2 7-5396,-88 3 3975,-18-1 277,-25-7-1636,27 13 2985,-22-5-1399,-11 5 180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15 223 1092,'-3'-6'625,"1"-1"0,-1 0 1,2 1-1,-1-1 0,1 0 0,0 0 0,0 0 0,1 0 1,0 0-1,0 0 0,1-8 0,0-11 780,-1 22-1274,0 1 0,1-1 0,-1 0 1,1 0-1,-1 1 0,1-1 0,0 0 0,1 1 0,-1-1 1,0 1-1,1-1 0,0 1 0,0 0 0,0 0 0,0 0 1,1 0-1,4-5 0,-2 4-13,0 1 1,0-1-1,1 1 1,-1 0-1,1 0 0,0 0 1,0 1-1,0 0 1,11-2-1,9 0 107,0 1 0,1 1 1,-1 2-1,31 3 0,-17 1 60,0 1 1,-1 2-1,1 2 1,-1 2-1,-1 1 0,57 27 1,-41-13 38,-2 4 1,-1 1 0,82 67-1,-100-69-179,-1 2-1,-2 1 1,35 47-1,-45-50-35,-2 1-1,-1 1 0,-2 0 1,-1 1-1,20 66 0,-30-80-57,0 0-1,-2-1 0,0 1 0,0 0 0,-3 35 0,-4-12 83,-13 57 0,14-83-108,-1 0 1,0-1-1,-1 0 0,0 0 0,-2 0 1,1-1-1,-2 0 0,1-1 1,-17 18-1,6-9-9,-2-2 0,0 0 0,-1-1 0,-30 18 0,34-23-16,0-1 0,0-1 0,-2-1 0,1-1 0,-1-1 0,0 0 0,-1-2 0,0 0 0,-26 4 0,41-10 2,-8 2-7,0-1 1,0 0-1,0-2 0,-20-1 1,29 1-1,0-1 1,0 1-1,0-1 1,0 0-1,0 0 0,0-1 1,1 1-1,0-1 1,-1 0-1,1 0 1,0-1-1,0 1 1,1-1-1,-1 0 0,-4-6 1,5 5 1,1 0 0,-1 0 0,1 0 0,0 0 1,1 0-1,0-1 0,-1 1 0,2 0 0,-1-1 0,1 1 0,-1-1 1,2-8-1,0 5-1,-1-1 0,2 1 0,-1 0 0,1 0 0,1 0 0,5-13 0,11-18-21,40-62 1,-48 87 17,-1 2 1,2-1 0,0 2-1,0 0 1,1 0 0,1 1-1,20-13 1,13-5 18,0 2 0,2 2 0,1 3 0,0 1 0,99-25-1,-116 39 10,0 1 0,64-3-1,-80 9-6,0 1 0,0 0-1,0 2 1,0 0 0,0 1 0,0 0 0,25 11 0,-30-9-5,0 0 1,0 0 0,-1 1 0,0 0 0,0 1 0,-1 1 0,0 0 0,0 0 0,-1 1 0,0 0 0,-1 0 0,0 1 0,-1 0 0,0 0 0,-1 1 0,0 0 0,0 0 0,-2 1 0,1 0 0,-2-1 0,3 16 0,-2-7-17,-2 0 0,0 0 0,-1 0-1,-2 0 1,-3 30 0,1-29-39,0-5-4,0 0 0,-7 22 0,8-34-59,0 1 0,0-1 0,-1 0 0,0 0 0,0 1 0,0-2 0,-1 1 0,1 0 0,-1-1 0,-8 7 0,12-10-15,-1 0 0,0 0 0,0-1-1,0 1 1,0 0 0,0 0 0,1-1 0,-1 1 0,-1 0 0,1-1 0,0 1 0,0-1 0,0 0 0,0 1 0,0-1 0,0 0-1,-2 1 1,3-2-91,-1-1 0,0 1 0,1 0 0,-1-1 0,1 1 0,-1 0 0,1-1-1,0 1 1,0 0 0,0-1 0,-1 1 0,1-1 0,0 1 0,1 0 0,-1-3 0,2-16-678,0 0 0,1 1 1,1 0-1,0 0 1,2 0-1,0 0 0,12-22 1,-10 18-138,-1-1-1,0 0 1,5-47 0,-10 19-173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172 292 284,'14'-28'1321,"1"1"1,1 1-1,2 0 0,0 1 1,2 1-1,41-40 1,-58 62-1105,0-1 1,0 1 0,-1-1-1,1 1 1,-1-1 0,0 0-1,0 0 1,0 0 0,0 0-1,0 0 1,0-1 0,-1 1-1,0 0 1,0-1 0,0 1-1,0-1 1,0 0 0,-1 1-1,1-1 1,-1-5 0,1 9-109,0 0 0,0 0 0,0-1 0,0 1 0,0 0 1,0 0-1,0 0 0,0 0 0,1 0 0,-1 0 0,0 0 1,0 1-1,0-1 0,0 0 0,0 1 0,0-1 0,0 1 1,0-1-1,0 1 0,1 0 0,0 0 138,2 1-98,0 0 0,0 0 0,0 0-1,0 1 1,-1-1 0,1 1 0,-1 0 0,0 0-1,1 1 1,-2-1 0,1 1 0,0-1 0,3 7-1,3 6 267,-2 0 1,8 20-1,5 13-19,63 141 319,-50-108-586,25 87-21,-45-132-286,-2 0 0,-1 1 0,8 70 0,-3-15-1742,-14-89 1590,0 0 0,-1 1 0,0-1 0,0 0 0,0 1 0,0-1 0,-1 1 0,1-1 0,-1 0 0,0 0-1,-1 1 1,1-1 0,-1 0 0,0 0 0,-4 7 0,4-9-26,1 1-1,-1-1 0,0 0 1,0 0-1,0 0 1,0 0-1,0-1 0,-1 1 1,1 0-1,0-1 1,-1 0-1,1 1 0,-1-1 1,0 0-1,1 0 1,-1 0-1,0-1 0,0 1 1,0-1-1,1 0 0,-1 1 1,0-1-1,0 0 1,-4-1-1,-18-5-1565,-8 0 235</inkml:trace>
  <inkml:trace contextRef="#ctx0" brushRef="#br0" timeOffset="1">45 689 588,'-2'-1'359,"1"0"0,-1 0 0,1 0-1,0 0 1,0-1 0,0 1 0,-1-1 0,1 1 0,0-1 0,1 1-1,-2-3 1,1 3-13,1-1 0,-1 1-1,0 0 1,0 0-1,1-1 1,-1 1 0,0 0-1,0 0 1,0 0 0,0 0-1,0 0 1,0 0 0,-1 0-1,1 0 1,0 1-1,0-1 1,-3-1 0,4 2-284,-1 0 0,1 0 1,0 0-1,-1 0 0,1 0 1,0 0-1,-1 0 0,1 0 1,-1 0-1,1 0 0,0 0 1,-1 0-1,1-1 0,0 1 0,0 0 1,-1 0-1,1 0 0,0-1 1,-1 1-1,1 0 0,0 0 1,0-1-1,-1 1 0,1 0 1,0-1-1,0 1 0,0 0 1,0-1-1,-1 1 0,1 0 1,0-1-1,0 1 0,0-1 1,10-7 819,26-4-492,180-24-1184,-112 20-1431,-38-4-1735,-54 15 2255,1 1 1,23-5 0,-11 8 45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1 424,'-25'9'3624,"-18"6"5176,41-14-8457,0 0 0,0-1 1,0 1-1,0-1 0,0 0 0,0 0 1,-1 0-1,1 0 0,0 0 1,0 0-1,0 0 0,0-1 0,0 1 1,-3-1-1,1-5 1736,4 6-2065,0 0 0,0 0 0,0 0 1,0 0-1,0 0 0,0 0 1,0 0-1,0-1 0,0 1 1,0 0-1,0 0 0,0 0 1,0 0-1,0 0 0,0 0 1,0 0-1,0 0 0,1 0 1,-1 0-1,0 0 0,0-1 1,0 1-1,0 0 0,0 0 1,0 0-1,0 0 0,0 0 1,0 0-1,0 0 0,0 0 1,0 0-1,0 0 0,1 0 1,-1 0-1,0 0 0,0 0 1,0 0-1,0 0 0,0 0 1,0 0-1,0 0 0,0 0 1,0 0-1,0 0 0,1 0 0,-1 0 1,0 0-1,0 0 0,0 0 1,0 0-1,0 0 0,0 0 1,0 0-1,0 0 0,0 0 1,0 0-1,0 0 0,1 0 1,-1 0-1,0 0 0,0 1 1,0-1-1,0 0 0,0 0 1,0 0-1,0 0 0,2 1 117,5 3-247,-2-1-1,1 1 1,0 0-1,-1 0 1,0 0-1,5 6 1,4 1-1353,-13-11 1197,1 1-1,-1-1 1,0 1 0,0 0 0,0 0 0,0 0 0,0 0 0,0-1-1,0 1 1,0 1 0,0-1 0,0 0 0,-1 0 0,1 0 0,0 0 0,-1 0-1,1 1 1,-1-1 0,1 0 0,-1 1 0,0-1 0,1 0 0,-1 1 0,0 1-1,-1-2-238,-1 1-1,1-1 0,-1 0 0,1 0 0,-1 1 0,0-1 1,1 0-1,-1 0 0,0-1 0,0 1 0,-2 1 0,-18 10-3135,20-6 2070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0 800,'9'9'852,"-1"-1"1,-1 1-1,0 0 0,0 1 1,-1 0-1,0 0 0,0 0 1,-1 1-1,4 13 0,16 29 1955,-17-36-1952,-1 0-1,5 20 0,-9-26-528,0-1 1,1 1-1,0-1 0,0 0 1,1 0-1,0 0 1,1-1-1,0 1 0,1-2 1,8 10-1,-9-12-296,0 0-1,1 0 1,-1 0 0,2-1 0,-1 0-1,0 0 1,1-1 0,0 0 0,10 3-1,-6-3-325,-4 0-131,0-1 1,0 0-1,0-1 0,1 0 0,-1 0 0,1 0 0,-1-1 0,1-1 1,0 0-1,-1 0 0,1 0 0,-1-1 0,11-2 0,145-36-9287,-96 25 7836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67 76,'115'-21'12942,"-105"17"-11058,-9 1-524,-15-2 483,-4-1 344,15 4-1981,1 0 1,-1 0-1,0 1 1,1-1 0,-1 1-1,0 0 1,0 0-1,0 0 1,0 0-1,0 0 1,-1 1-1,1-1 1,-3 1-1,-21-5 875,16 3-831,0 0 0,1 1 0,-1 0 0,0 0 0,0 1 1,1 1-1,-20 3 0,-75 21 972,83-19-943,-11 6 293,0 1 0,-58 33 0,28-14-63,46-23-427,1 1 0,0 0 1,1 1-1,-1 0 0,2 2 1,0 0-1,1 0 0,0 1 1,-13 18-1,23-26-82,1-1 0,0 1 0,0 0 0,0 0 0,1-1 0,-1 1 0,1 0 0,1 1 0,-1-1 0,1 0 0,0 0 0,1 0 0,-1 0 0,1 0 0,1 0 1,-1 0-1,1 0 0,0 0 0,0-1 0,0 1 0,1-1 0,0 1 0,0-1 0,1 0 0,-1 0 0,1 0 0,0-1 0,0 1 0,1-1 0,-1 0 0,8 5 0,-6-6-5,0-1 0,0-1 0,0 1 0,0-1 0,0 0 1,0 0-1,0 0 0,0-1 0,0 0 0,1-1 0,5 0 0,9-2-12,40-10-1,-30 3 1,0-2-1,-1-1 0,0-1 0,49-32 0,100-85-100,-120 73 41,-56 56 74,25-19 32,-27 20-14,0 0-1,1 0 0,-1-1 0,0 1 0,0 0 0,0 0 1,0-1-1,0 1 0,0-1 0,0 1 0,0-1 1,0 1-1,-1-1 0,2-2 0,-2 3 81,0 20 71,0-6-73,-1-2 3,1 1 0,1 0 0,0 0-1,0-1 1,1 1 0,5 16 0,2 2 74,-2 0 0,-2 1 1,4 54-1,-2-14-60,-3-51-90,0-1 0,1 0 0,15 33 0,-12-33-17,-1 1 1,-1-1 0,5 28-1,-6-20-16,1-1-1,1 0 0,1 0 0,15 32 1,-20-49-154,-1 0-1,0 0 1,0 1 0,0-1 0,-2 1 0,1-1 0,-2 16 0,1-11-902,-5-3-843,3-8-43,7-5 134,44-30-7994,-45 29 9096,0 1 1,0-1 0,0 0 0,0 0 0,0 0 0,0-1-1,3-4 1,-2 3-265,0 0 0,0 0 0,0 1 0,11-7 0,19-7-1015,9-2 336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1472,'7'-2'10727,"-12"18"-4350,3-3-5951,2 74 4132,0 46-2396,12-41-1834,-12-81-333,2-1 0,-1 0 0,1-1 0,4 12 0,-3-11-122,0 0 0,-1 0 1,0 0-1,0 12 1,-2-20 63,0-1 1,0 1 0,0-1-1,0 1 1,0 0 0,1-1 0,-1 1-1,1-1 1,-1 1 0,1-1-1,-1 1 1,1-1 0,0 0 0,0 1-1,0-1 1,0 0 0,0 1-1,0-1 1,0 0 0,2 2-1,4 4-643,0 3-2811,4-24-7669,-8 11 10430,0 0 1,1 0-1,-1 0 0,0 1 1,1-1-1,-1 1 1,9-4-1,-3 1 208,24-13-1205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1776,'-1'-13'2104,"1"-12"5735,0 24-7649,0 0 1,1 0 0,-1 1 0,0-1 0,0 0 0,1 1 0,-1-1-1,0 0 1,1 1 0,-1-1 0,1 0 0,-1 1 0,0-1-1,1 1 1,0-1 0,-1 1 0,1-1 0,-1 1 0,1 0-1,-1-1 1,1 1 0,0-1 0,-1 1 0,1 0 0,0 0 0,0-1-1,0 1 1,32-6 1381,95-14 1496,-89 17-2748,0 1-1,0 3 1,1 1-1,-1 1 1,0 3-1,-1 1 1,1 1 0,44 18-1,-72-21-200,1 0-1,-1 1 0,-1 1 0,1 0 1,-1 0-1,-1 1 0,1 0 0,-1 0 1,-1 1-1,14 18 0,-15-16 21,-2-1 0,0 1-1,0 0 1,-1 0 0,6 19 0,-9-24-92,0 1 1,-1-1 0,1 1-1,-1-1 1,-1 0 0,1 1-1,-1-1 1,0 0 0,0 1-1,-1-1 1,0 0 0,-3 9-1,-2 1 23,2-5-90,1 0-1,-1 0 0,-1-1 1,0 0-1,-1 0 0,-11 14 0,12-18-139,1 1 0,0 0-1,0 0 1,-5 11 0,7-12-326,0 0 1,-1 0 0,0 0-1,0 0 1,0-1 0,-1 1-1,-9 7 1,-9 7-2345,18-15 1369,-1 0 0,0 1 0,0-2 0,-1 1-1,0-1 1,-8 4 0,2-3-2369,5 1 2957,6-4 152,2-1 680,0-1 0,-1 0 0,1 0 0,0 0 0,0 0 0,0 0-1,0 0 1,-1 1 0,1-1 0,0 0 0,0 0 0,0 0-1,0 0 1,0 0 0,0 1 0,-1-1 0,1 0 0,0 0 0,0 0-1,0 1 1,0-1 0,0 0 0,0 0 0,0 0 0,0 1 0,0-1-1,0 0 1,0 0 0,0 0 0,0 1 0,0-1 0,0 0 0,0 0-1,0 0 1,0 1 0,0-1 0,1 0 0,-1 0 0,0 0 0,0 1-1,0-1 1,0 0 0,0 0 0,0 0 0,1 0 0,-1 0 0,0 1-1,0-1 1,0 0 0,0 0 0,1 0 0,18 12-1702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1232,'-24'19'2166,"16"-13"-1033,1 0 0,0 0 1,0 0-1,-11 15 0,6-7 671,8-9-1186,0-1 0,1 1-1,-1 0 1,1 0 0,0 0 0,0 0 0,1 1 0,-3 5 0,4-5 13,-1 1 0,-1-1 0,1 0 0,-1 0 0,-7 12 0,8-15-380,1-2-211,1 0 0,-1-1 0,1 1 0,-1 0 0,1 0 0,-1 0 1,1-1-1,0 1 0,-1 0 0,1 0 0,0 0 0,0 0 0,-1 0 0,1 0 0,0 0 0,0 0 0,0 0 0,0 0 1,0 0-1,0 0 0,1-1 0,-1 1 0,0 0 0,0 0 0,1 0 0,-1 0 0,0 0 0,1 0 0,-1-1 1,1 1-1,-1 0 0,1 0 0,0 0 0,-1-1 0,1 1 0,0 0 0,-1-1 0,1 1 0,0-1 0,0 1 1,0-1-1,-1 1 0,1-1 0,0 0 0,0 1 0,0-1 0,0 0 0,0 0 0,0 1 0,2-1 0,6 1-1044,0 1 0,0-2-1,0 1 1,10-2-1,-11 1-813,-5 0 1005,0 0 0,0 0-1,0-1 1,0 1 0,0-1 0,0 0-1,0 0 1,0 0 0,5-3 0,19-6-3828,4 3 2688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73 1352,'-27'-14'2327,"-1"2"-1,-1 1 1,0 1 0,-1 2-1,-45-8 1,68 15-2094,-1 1 1,0-1-1,0 1 0,0 1 1,1-1-1,-1 2 0,0-1 1,1 1-1,-1 0 1,1 0-1,-1 1 0,1 0 1,-8 4-1,-9 8 335,0 0 0,-27 22 0,31-22-222,5-4-128,1 1 0,0 1 0,1 0 0,0 0 0,1 2 0,1-1 0,0 1 0,1 1 0,-16 33 0,11-21-111,13-24-96,-1 0-1,1 0 1,0 0-1,0 0 0,0 0 1,0 1-1,1-1 1,0 1-1,0-1 0,-1 9 1,2-10-8,0 4 1,0 0 0,0 0 0,0 0 0,1-1 0,0 1 0,1 0 0,-1-1 0,1 1 0,3 6 0,1 0 7,-6-11-9,1 0 1,0 0-1,0 1 1,0-1-1,0 0 1,0 0-1,0 0 1,0 0-1,0 0 1,1-1-1,-1 1 1,1 0-1,0-1 1,-1 1-1,1-1 1,0 1-1,0-1 1,0 0-1,0 0 1,0 0-1,0 0 1,0 0-1,0 0 1,0 0-1,1-1 0,-1 1 1,0-1-1,0 0 1,1 1-1,-1-1 1,0 0-1,1 0 1,-1-1-1,0 1 1,0 0-1,3-2 1,25-3-8,0-2 1,-1-1-1,0-1 1,36-17 0,-15 2 8,70-45 0,-55 19-1,-37 27-2,37-39 35,-16 15 286,-48 47-276,0-1 1,0 0 0,0 0-1,0 0 1,0 1-1,0-1 1,0 0 0,0-1-1,-1 1 1,1 0 0,0 0-1,0 0 1,-1 0-1,1-1 1,-1 1 0,1 0-1,-1 0 1,0-1-1,1 1 1,-1 0 0,0-3-1,-3 8 574,3-4-577,-1 1 1,0 0-1,0 0 0,1-1 0,-1 1 0,0 0 0,1 0 1,-1 0-1,1 0 0,-1 0 0,1 0 0,0 0 0,-1 0 1,0 2-1,13 55 1628,-2 170 950,-5-139-2263,-6-64-303,2-1 0,1 0-1,2 0 1,0 0 0,8 26-1,-3-19-14,9 47 0,-1 1-18,-13-64-22,-1-1-1,0 1 0,-2-1 0,1 1 1,-2 0-1,0-1 0,-3 29 1,2-38-30,0 0 1,0 0-1,0 0 0,1 0 1,0 0-1,0 1 1,1-1-1,-1 0 0,1 0 1,0 0-1,1 0 1,-1 0-1,1 0 0,0-1 1,0 1-1,3 5 0,13 22-879,-18-31 831,1 0 1,-1 0 0,0-1-1,1 1 1,-1 0-1,0 0 1,0 0 0,0 0-1,1 0 1,-1-1-1,0 1 1,0 0 0,0 0-1,0 0 1,0 0-1,-1 0 1,1 0 0,0-1-1,0 1 1,-1 0-1,1 0 1,0 0 0,-1 0-1,1-1 1,-1 1-1,1 0 1,-1 0 0,1-1-1,-1 1 1,0 0-1,28-23-22631,-20 18 21389,15-8-631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23 520,'14'-8'11602,"-8"6"-11193,0 0 0,0 1 0,0-1 1,0 1-1,0 1 0,1-1 0,5 1 1,14-2 565,30-1 615,63 4 0,-43 0-937,-49-1-180,50 7 0,-69-5-312,0-1 1,-1 1-1,1 0 1,-1 0-1,1 1 1,-1 0-1,0 1 1,0-1-1,0 1 1,12 10-1,-18-12-65,1 1 1,0-1-1,0 1 1,-1 0-1,0-1 0,1 1 1,-1 0-1,0 0 0,0 0 1,-1 0-1,1 0 0,-1 0 1,1 0-1,-1 0 0,0 0 1,0 0-1,-1 5 0,0 2 174,0-1-1,-1 0 0,0 0 1,-6 15-1,-15 26 1007,-49 80-1,52-96-974,16-29-271,1 1-1,0 0 1,0 0-1,1 0 0,-1 1 1,1-1-1,-1 12 1,3-17-31,0 0 0,1 0 0,0 1 1,-1-1-1,1 0 0,0 0 0,0 0 1,-1 0-1,1 0 0,0 0 1,0 0-1,0 0 0,0 0 0,0 0 1,1-1-1,-1 1 0,0 0 0,0-1 1,0 1-1,1-1 0,-1 1 0,0-1 1,1 1-1,-1-1 0,0 0 0,1 0 1,-1 0-1,3 0 0,45 4-188,-29-5-417,1 0 0,0-1 0,0-1 1,-1-1-1,24-7 0,-26 5-1337,0-2 0,0 0 0,-1 0 0,0-2 0,27-20 0,-22 7-2398,-19 19 3716,0 0 0,0 0-1,0 0 1,1 1 0,0-1-1,-1 1 1,1 0 0,1 0 0,-1 0-1,0 1 1,6-3 0,32-8-946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22 1604,'-125'78'9040,"123"-75"-8673,-1 0 0,1 0 1,0 0-1,0 0 0,0 0 1,0 0-1,0 1 0,1-1 1,-1 1-1,1-1 0,0 1 1,0 0-1,0 0 0,0 5 0,4-7-207,1 0 1,-1 0-1,0-1 0,1 0 0,-1 1 0,1-1 0,0 0 0,-1 0 0,1-1 0,0 1 0,0-1 0,-1 0 0,6 0 0,-1 0-34,58 2 365,0-4 0,66-10 0,-43 4-359,354-54-1286,-383 52 327,94-25-5013,-36-1-4466,-82 29 8488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1244,'24'-7'3235,"-6"1"1852,37-6 0,2 12-2632,-25 3-1801,0 1 1,0 2 0,0 1-1,-1 1 1,35 14 0,-56-17-556,0-1-1,0 1 1,-1 0 0,1 1 0,-1 0 0,0 1 0,-1 0 0,0 0 0,0 1 0,0 0 0,-1 0 0,0 1 0,-1 0 0,0 0 0,0 0-1,-1 1 1,0 0 0,-1 0 0,4 13 0,-3-8 1,4 18 176,5 38-1,-12-59-229,-1 0-1,-1 0 1,0 1-1,0-1 1,-1 0 0,-6 23-1,2-16-13,0 5-45,-1-1-1,-1 0 0,-1-1 1,-18 36-1,1-9-435,19-35-33,0-1-1,-1 0 0,-1-1 1,-10 15-1,18-27 463,-6 7-690,0 0 1,0 0-1,1 0 1,-7 11-1,10-13-25,-1-1-1,0 1 0,-1-1 1,1 0-1,-1 0 0,0-1 0,-7 7 1,-12 11-4393,22-20 5008,0-1 0,1 0 0,-1 1 0,1-1 1,-1 1-1,1 0 0,0-1 0,-1 1 0,1-1 0,-1 1 1,1 0-1,0-1 0,0 1 0,-1 0 0,1-1 1,0 1-1,0 0 0,0-1 0,0 1 0,0 0 1,0-1-1,0 1 0,0 0 0,0 0 0,0-1 1,0 1-1,0 0 0,0-1 0,1 1 0,-1 0 0,0-1 1,0 1-1,1-1 0,-1 1 0,1 0 0,-1-1 1,0 1-1,2 0 0,-2-1 100,2 8-1732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0 648,'-33'25'5613,"-10"6"13770,40-27-19892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20 436,'1'0'356,"0"0"0,1 0 1,-1 0-1,0 0 0,0 0 0,0-1 0,1 1 1,-1 0-1,0-1 0,0 1 0,0-1 0,0 0 1,0 1-1,0-1 0,0 0 0,0 0 0,0 1 0,0-1 1,-1 0-1,2-3 1048,-11-2 2308,7 6-3041,1 0-552,1 1 0,0-1 0,-1 1 0,1-1 0,-1 1 0,1-1 1,-1 1-1,1-1 0,-1 0 0,1 1 0,-1-1 0,1 0 1,-1 0-1,0 1 0,1-1 0,-1 0 0,1 0 0,-1 0 0,0 0 1,0 0-1,-32 7 2811,31-7-1354,9-5-455,-5 4-449,-9 0-233,-8 17 1455,11-12-1651,2-3-168,1 1-1,-1-1 1,1 1 0,0-1 0,-1 1-1,1 0 1,0-1 0,0 1 0,0 0-1,0 0 1,1 0 0,-1 0-1,0 0 1,1 0 0,-1 0 0,1 4-1,-2 7 315,1-1 0,-2 1 0,-6 21-1,-1 10 337,4 4-26,2 0 0,4 59 0,0-56-352,3 12 187,12 68-1,-8-84-292,-2 1 0,-1-1 0,-5 71-1,-3-86-229,-14 224-3,18-128-8,-11-68 0,-1-7 0,13-53-18,-1 1 1,0 0-1,0-1 1,0 1-1,0 0 1,0 0-1,0-1 1,0 1-1,0 0 1,0-1-1,0 1 1,0 0-1,0 0 1,0-1-1,-1 1 1,1 0-1,0-1 1,0 1-1,-1 0 1,1-1-1,0 1 1,-1-1-1,1 1 1,-1-1-1,1 1 1,-1 0-1,1-1 1,-1 0-1,1 1 1,-1-1-1,0 1 1,1-1-1,-1 0 1,0 1-1,1-1 1,-1 0-1,0 0 1,1 1-1,-1-1 1,0 0-1,1 0 1,-1 0-1,0 0 1,0 0-1,1 0 0,-1 0 1,0 0-1,1 0 1,-1-1-1,0 1 1,0 0-1,0-1 1,-9 0-467,7 1 122,1-1-1,0 0 1,0 0 0,0 0-1,0 0 1,0 0-1,1-1 1,-1 1 0,0-1-1,0 1 1,1-1 0,-1 1-1,1-1 1,0 0 0,-1 0-1,1 0 1,0 0 0,0 0-1,0 0 1,-1-3 0,-14-19-2889,4 7 860,0 0 1,1-1 0,1-1-1,-10-23 1,8 17 499,8 17 1325,1-1 1,0 0 0,0 1-1,1-1 1,0 0-1,0 0 1,0-14-1,10-22-1146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1264,'20'-18'15251,"-5"17"-15197,124-1 4043,183-22-1280,94-21-1994,-297 38-1495,-43 7-4734,-74 0 5088,-2-1 35,0 1 0,0-1 0,0 1 0,0 0 0,0-1 0,0 1 0,0-1 0,0 1 0,0-1 0,0 1 0,0 0 0,0-1 0,0 1 0,0-1 0,0 1 0,0 0 0,-1-1 0,1 1 0,0 0 0,0-1 0,-1 1 0,-2-3-3113,2 3 3113,1 0 0,-1 0 0,1-1 0,0 1 0,-1 0 0,1 0 0,-1 0 0,1 0 0,0 0 0,-1 0 0,1 0 0,-1 0 0,0 1 0,-8 3-1633,-3-3 238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33 576,'-19'15'2365,"17"-14"-2038,1 0 0,-1 0 0,1 0 0,-1 0 0,1 0 0,-1 1 0,1-1 1,0 0-1,0 1 0,0-1 0,-2 3 0,1-1 326,-1 0 0,0 0 1,0 0-1,0 0 0,-1-1 0,1 1 1,-1-1-1,1 0 0,-1 0 0,0 0 0,-7 2 1,-7 5 1661,18-9-2280,0 0 1,0 1-1,0-1 0,0 0 0,0 0 1,0 1-1,0-1 0,0 0 0,0 0 0,0 1 1,0-1-1,0 0 0,0 0 0,0 1 0,0-1 1,1 0-1,-1 0 0,0 0 0,0 1 1,0-1-1,0 0 0,1 0 0,-1 0 0,0 1 1,0-1-1,0 0 0,1 0 0,-1 0 0,0 0 1,0 0-1,0 0 0,1 0 0,-1 1 1,0-1-1,0 0 0,1 0 0,-1 0 0,0 0 1,0 0-1,1 0 0,-1 0 0,1 0 0,11 4 511,25 2 1218,1-2 1,53 0 0,-72-4-1432,110 1 942,221-28-1,-300 21-1566,38-8-1542,29-17-3892,-37 4-2952,-20 7 1087,-29 14 5636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1708,'-8'10'15782,"19"-8"-14610,12-1-1223,310-13 108,-298 9-4135,58-13 1,-77 14 874,-21 2-993,-6 3 2582,-1 8 226</inkml:trace>
  <inkml:trace contextRef="#ctx0" brushRef="#br0" timeOffset="1">205 150 844,'-22'17'2510,"-1"-1"-1,-34 18 0,45-28-1706,-24 24 2030,33-28-2592,1 0-1,0 0 0,0 0 1,0 0-1,0 1 0,0-1 0,1 1 1,-1 0-1,1-1 0,-1 1 1,0 5-1,1-6-111,1-1 0,0 1 0,0 0 0,0 0 0,0-1 0,0 1 0,1 0 0,-1-1 0,1 1 0,-1 0 0,1-1 0,-1 1 0,1 0 0,0-1 0,0 1 0,0-1 0,0 1 0,1 0 0,1 0-20,0 0 0,0 0 0,1-1 0,-1 0 0,0 0 0,1 0 0,-1 0 0,5 1 0,-3-1-86,21 3 138,1 0-1,0-1 1,0-2 0,30-2-1,109-16-1331,-95 8-737,-10-3-2030,-47 9 1617,0 0 0,0 0 0,26-1 0,-19 4 404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1020,'9'-20'3383,"-7"-15"7525,-2 25-6034,1 10-4779,0 0 0,0 0-1,0 0 1,-1 1 0,1-1-1,0 0 1,0 1 0,0-1 0,-1 0-1,1 1 1,0-1 0,-1 1-1,1 0 1,0-1 0,-1 1 0,2 0-1,19 40 1958,14 21-152,-27-47-1567,0-1 0,-1 1 0,-1 1 0,0-1 1,-1 1-1,-1 0 0,3 24 0,0-11 46,1 17 285,2 49 1,-7-61-431,1 234 1077,-6-144-1010,13 31-169,-11-143-131,0-4-8,0-1 1,0 0 0,0 1 0,1-1 0,0 0-1,0 0 1,1 1 0,3 6 0,-2-4-20,-3-9 21,0 0-1,0 0 1,0 0 0,0 0-1,0-1 1,0 1 0,0 0-1,1 0 1,-1 0 0,0 0-1,0 0 1,1-1 0,-1 1-1,1 0 1,-1 0 0,1-1-1,-1 1 1,1 0 0,-1-1-1,1 1 1,0 0 0,-1-1-1,1 1 1,0-1 0,-1 1-1,1-1 1,0 1 0,0-1-1,0 0 1,-1 1 0,1-1-1,0 0 1,0 0 0,0 0-1,0 1 1,0-1 0,0 0-1,-1 0 1,1 0 0,0 0-1,0-1 1,0 1 0,1 0-1,8-4-57,-1-1-1,1 0 1,-1 0-1,0-1 1,0 0-1,-1 0 1,0-1 0,9-9-1,19-15-214,205-183-1240,-241 214 1518,211-213-252,-199 200 255,10-14 42,-12 20-18,-9 7-22,-1-1 0,1 1 0,0 0 0,-1 0 1,1-1-1,-1 1 0,1 0 0,-1-1 0,1 1 0,0-1 0,-1 1 1,0-1-1,1 1 0,-1-1 0,1 1 0,-1-1 0,0 1 0,1-1 1,-1 0-1,0 1 0,1-1 0,-1 0 0,0 1 0,0-1 0,0 0 1,1-1-1,-3 2 6,1 0 0,0-1 1,0 1-1,-1 0 1,1 0-1,0 0 0,-1 0 1,1 0-1,0 0 1,0 0-1,-1 0 0,1 0 1,0 1-1,-1-1 1,1 0-1,0 1 0,-2 1 1,-30 8 111,4 2 58,1 0 1,0 2-1,1 0 1,0 2 0,-45 37-1,49-32-1,3-4 52,1 0 0,-26 32 0,40-43-181,0 0 0,1 1-1,0-1 1,0 1 0,1 0 0,0 0 0,0 0-1,1 0 1,0 1 0,0-1 0,0 1-1,1-1 1,0 12 0,1-12 11,0 11 45,0 0 0,6 32 0,-5-44-106,1 0-1,-1 0 0,2 0 0,-1 0 0,1 0 1,-1-1-1,2 0 0,-1 1 0,0-1 1,1 0-1,8 8 0,8 10 0,-16-18 0,-1-1 0,1 0 0,-1 0 0,1 0 0,1 0 0,-1-1 0,9 7 0,3-1 0,1 1 0,1-2 0,-1 0 0,1-2 0,37 10 0,5-9-139,1-2 0,74-4 0,-84-1-1073,-43 0 226,0-1 0,1 0 0,-1-1 0,0 1-1,1-2 1,9-3 0,45-24-9474,-55 26 9254,0 0 0,0 1 0,1 1 0,-1-1 1,10 0-1,17-6-1266,19-4 196,4 0 504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69 124,'0'-10'2000,"0"8"-1730,1 1-1,-1 0 1,0 0 0,0 0-1,0 0 1,0-1 0,0 1-1,0 0 1,0 0 0,0 0 0,0 0-1,0-1 1,-1 1 0,1 0-1,0 0 1,-1 0 0,1 0-1,-1 0 1,1 0 0,-1 0 0,0 0-1,1 0 1,-1 0 0,0 0-1,0 0 1,0 0 0,0 1-1,1-1 1,-1 0 0,0 1 0,0-1-1,0 0 1,-1 1 0,1 0-1,0-1 1,0 1 0,0-1-1,0 1 1,-2 0 0,-42-9 6114,-26 9-3335,-45 16-1435,79-5-561,0 0 0,1 3 1,-65 34-1,59-28-579,24-9-276,0 0 0,1 1 0,0 0 0,0 2-1,-27 29 1,35-34-154,2-3-22,1 1 0,0 0 1,0 0-1,1 0 0,0 0 1,0 1-1,-6 13 0,10-18-19,0 0-1,0 0 1,0 0-1,1 0 1,-1 0-1,1 1 1,0-1-1,0 0 1,0 0-1,0 0 1,0 0-1,1 1 1,-1-1-1,1 0 1,0 0-1,0 0 1,0 0-1,1 0 1,-1 0-1,1-1 1,-1 1 0,1 0-1,0-1 1,4 5-1,4 12-4,-9-17 0,0 0 0,-1 0 0,1 0 1,0-1-1,0 1 0,0 0 0,0-1 0,0 1 1,1 0-1,1 1 0,2 0 1,-1-1 0,1 0 0,0 0 0,0-1 0,0 1 0,0-1 0,0 0 0,0 0 0,0-1 0,0 1 0,0-1 0,0 0 0,1-1 0,-1 1 0,0-1 0,5-1 0,12-2-5,0-2 1,29-10-1,-18 2-34,0-2-1,-2-1 0,0-2 1,-1-1-1,-1-1 1,-1-2-1,35-35 0,-36 34 21,-20 18 23,0 0 0,-1 0 0,0-1 0,0 0 0,6-9 0,68-82 50,-79 95-44,1 0-1,-1-1 1,1 1 0,-1 0-1,0-1 1,0 1-1,0-1 1,-1 1 0,1-1-1,-1-4 1,0-9 314,0 14 10,0 6 153,-11 87 803,9-59-1045,-8 51 1,5-53-263,-2 52 0,8-43 18,0-16 0,-1 0 0,-1 0 0,-1-1 0,-8 43 0,4-38 0,2 1 0,1-1 0,1 1 0,1 0 0,4 31 0,-2 3 0,11 45 0,-12-15-476,0-90 353,-1 0 1,1 0-1,0 0 0,-1 0 1,1 0-1,-1 0 0,1 0 1,-1 0-1,0 0 0,1 0 1,-1-1-1,0 1 1,1 0-1,-1 0 0,0-1 1,0 1-1,-1 1 0,1-2-59,0 1 0,0-1 0,0 1 0,1-1 0,-1 1 0,0 0 0,1 0 0,-1-1 0,0 1-1,1 0 1,-1 0 0,1 0 0,-1 0 0,1-1 0,0 1 0,-1 0 0,1 1 0,2-21-10314,9-8 4540,3-4-952,5 17 5107,4 2 268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6 600,'-21'-6'9977,"1"15"-4132,17-8-5533,1-1 1,0 1 0,-1 0-1,1 0 1,0 0 0,-1 0-1,1 1 1,0-1 0,0 1-1,0-1 1,0 1 0,0 0-1,1 0 1,-1 0-1,0 0 1,1 0 0,-1 0-1,1 0 1,0 0 0,-2 5-1,-8 21 1699,-9 27 427,18-45-2308,0-1-1,0 1 1,1 0 0,0 0-1,0 0 1,1 0 0,1-1-1,0 1 1,2 13 0,0-5-108,-1 1 0,-1-1 1,-3 36-1,0-7-156,1-40 31,-1 0 0,0 0 0,-1-1 0,-4 12 0,2-7-2505,24-17-13645,21-5 10863,2 5 3100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0 420,'-80'11'8363,"-2"-9"9569,96 4-18297,-10-5-199,1 1 1,0-1-1,-1 0 1,1 0-1,0-1 0,6 1 1,6-1-8557,-8 3 3129,9 1 2998,11-4 695,-4 0 431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10:1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11 608,'-11'-4'2801,"-2"-2"33,13 6-2806,0 0-1,0-1 1,0 1 0,0 0-1,-1 0 1,1 0-1,0 0 1,0 0 0,0 0-1,0 0 1,-1 0 0,1 0-1,0 0 1,0 0 0,0 0-1,0 0 1,-1 0 0,1 0-1,0 0 1,0 0-1,0 0 1,0 0 0,-1 1-1,1-1 1,0 0 0,0 0-1,0 0 1,0 0 0,-1 0-1,1 0 1,0 0 0,0 1-1,0-1 1,0 0-1,0 0 1,0 0 0,0 0-1,0 1 1,-1-1 0,1 0-1,0 0 1,0 0 0,0 0-1,0 1 1,0-1 0,0 0-1,0 0 1,0 0-1,0 0 1,0 1 0,0 0 271,0-1-286,-1 0 1,1 0-1,0 0 0,-1 0 1,1 0-1,-1 0 0,1 0 0,-1 0 1,1 0-1,0 0 0,-1 1 1,1-1-1,-1 0 0,1 0 1,0 0-1,-1 1 0,1-1 0,0 0 1,-1 1-1,1-1 0,0 0 1,0 1-1,-1-1 0,1 0 1,0 1-1,0-1 0,0 0 0,-1 1 1,1-1-1,0 1 0,0-1 1,0 0-1,0 1 0,0-1 1,0 1-1,0 3 360,0-12 87,-10 3-36,-1 5-264,1 2 0,-1-1 0,1 1 1,-20 7-1,-21 4 248,38-11-347,10-2-6,1 0-1,-1 0 1,1 0 0,-1 1-1,0-1 1,1 1-1,-1-1 1,1 1-1,0 0 1,-1 0 0,1 0-1,0 1 1,-3 0-1,2 0 46,1 0 1,-1 0-1,0 0 0,0-1 0,0 0 0,0 1 0,0-1 0,-1 0 0,1 0 0,-4 0 0,-13 5 622,6-5-254,14-1-458,0 0 1,0 0-1,0 0 1,0 0-1,-1-1 1,1 1-1,0 0 1,0 0-1,-1 0 1,1 0 0,0 0-1,0 0 1,0 0-1,-1 0 1,1 0-1,0 0 1,0 0-1,-1 0 1,1 0 0,0 0-1,0 0 1,0 0-1,-1 0 1,1 1-1,0-1 1,0 0-1,-1 0 1,1 0 0,0 0-1,0 0 1,0 0-1,0 1 1,-1-1-1,1 0 1,0 0-1,0 0 1,0 0 0,0 1-1,0-1 1,0 0-1,-1 0 1,1 0-1,0 1 1,0-1-1,0 0 1,0 0 0,0 1-1,0-1 1,0 0-1,0 0 1,0 1-1,-29 6 784,29-6-729,-1-1 0,0 0 0,1 1 0,-1-1 0,0 0 0,1 1-1,-1-1 1,1 1 0,-1-1 0,0 1 0,1-1 0,-1 1 0,1 0-1,0-1 1,-1 1 0,1 0 0,-1-1 0,1 1 0,0 0 0,0-1-1,-1 1 1,1 0 0,0 0 0,0 1 0,0-2 237,-9 6 803,19-2-746,-8-3-307,-1 0 1,0 0 0,1 0 0,-1-1 0,1 1 0,-1 0 0,0-1 0,1 0-1,0 1 1,-1-1 0,4 0 0,63 12 439,3-6-363,282-6-11,-239-9-89,4 0-17,-106 9-23,0-2 0,0 1 1,23-8-1,-26 6 17,1 1 0,-1-1 0,1 2 0,0-1 0,0 2 0,0-1 0,12 2 1,24 3 25,87-5 1,-52-1-2,113-4-8,-101 8-15,106 14 0,-174-14 13,1-1 1,-1-1-1,28-5 1,30 0-14,-57 5-13,17 0 1,46 5 1,-58-2 26,1-2 0,42-3 0,-42 0-16,52 4 1,3 4 70,89-6 1,-76-1-5,-80 2-95,-1 0-1,20 5 1,-20-2-7,37 1 1,97 1 119,-63-7-32,171 6 175,31 7-78,-58-10-104,-125-3-78,173-11 101,194 12-21,-206-11 42,81 11 188,-282 2-196,-33-1 69,51-3 0,84-6 223,53-7-350,-102 9 8,90 1 29,-76 0-57,91-8-2,32-3 15,-204 12-52,66 4-1,37-2 164,89-1-110,-129 5-14,-3 1 4,112-5 22,-119 7-65,75 0 121,69 1-89,-123-5 138,256-7-165,-270 3 27,131 12 1,-208-6-58,0-2 0,49-5 0,-69 3 91,0 1-1,0 1 1,0 1 0,30 7 0,16 1 99,38-7-53,7 0-6,-74-1 17,37-2 1,-39-1-2,57 5 0,43 4-30,109 7 74,-201-13 44,47-2-1,-52-1-19,66 6 1,-16 0 2,-64-2-92,0-1 1,42-3-1,-36 1 6,34 2 0,-4 2-32,77-5 0,-42-1-106,260-9 153,-101 6-56,-39 3-88,-117 3 34,97 5 37,-14-5 80,275-7-21,-313 3 55,11-2 49,271-1 520,-248 7-493,83 11-107,320-6 332,-513-6-218,151-5 933,-81 4-729,-97 2-334,0-1 0,55-7 0,24-5 21,233 5 1,-205 9-131,-73-1 77,-27 1-35,0-2 1,58-9-1,-58 5-10,-1 1 0,51 4-1,-29 0-2,34 4 26,103 1 42,-110-8-95,-36 0 34,0 3 0,67 8-1,-73-4-6,0-2 0,61-4 0,-32-1 31,-13 2-7,167 5-41,14-5 94,-102-5-95,147 5 248,-112 12 332,1-6-233,9 5-307,43-5 18,4-20 53,-204 11-89,142-2 65,-79 2-44,-66 3-28,0-1 1,37-7 0,-50 6 2,1 1 0,-1 0 0,22 3 0,-22-1-6,0-1 0,1-1 1,19-2-1,-22 1-3,0 1 0,0 0-1,0 1 1,30 4 0,-28-1 11,1-2-1,-1 0 1,22-2 0,-23-2-1,-2 1-1,-1 1 1,1 0-1,-1 1 1,1 0-1,16 3 1,10 2 40,0-2 1,76-5 0,-35 0 124,87 2 414,-167 0-321,0 0-205,12 2-52,-14 0-8,-14-1-3,10-5 1,-1 3 0,12 1 0,23 0 0,-23 0 0,-14 0 0,-3 0 0,3 1-1,0-2-1,0 1 1,1-1 0,-14-3 0,-5-1-126,-263-7-11374,38 1-715,84-1 6861,45 1 2701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 1240,'0'-2'444,"0"1"0,0-1-1,0 1 1,-1 0 0,1-1 0,0 1-1,0-1 1,-1 1 0,1 0 0,-1-1 0,1 1-1,-1 0 1,0-1 0,1 1 0,-1 0-1,0 0 1,0 0 0,0 0 0,0 0-1,0 0 1,0 0 0,0 0 0,0 0-1,0 0 1,-1 1 0,1-1 0,0 0 0,-2 0-1,1 0-481,0 0 882,3 1-801,-1 0-1,0 0 1,1-1-1,-1 1 1,1 0-1,-1 0 1,0 0-1,1 0 0,-1 0 1,0 0-1,1 0 1,-1 0-1,1 0 1,-1 0-1,0 0 1,1 1-1,-1-1 0,0 0 1,1 0-1,-1 0 1,1 0-1,-1 1 1,0-1-1,1 0 1,-1 0-1,0 0 0,0 1 1,1-1-1,-1 0 1,0 1-1,0-1 1,1 0-1,-1 1 1,0-1-1,0 0 0,0 1 1,1-1-1,-1 0 1,0 1-1,0-1 1,0 0-1,0 1 1,0-1-1,0 1 1,0-1-1,0 0 0,0 2 1,1 25 727,2 0 0,0-1 1,2 1-1,1 0 0,14 37 1,-10-26 96,-2 1 0,5 75 1,-4-30 26,-2-8-133,-3 96 0,-4-127-708,0-43-49,0 0 0,0 0 0,1 1 0,-1-1 0,1 0 0,-1 0 0,1 0 0,0 1 0,0-1 0,0 0 0,0 0 0,0 0 0,0 0 1,3 2-1,-3-2-39,1-1 0,-1 1 1,0-1-1,0 1 1,0 0-1,0 0 0,0 0 1,-1-1-1,1 1 1,-1 0-1,1 0 1,-1 0-1,1 0 0,-1 3 1,0-4-457,0-4 42,1 0 0,0 0 1,0 0-1,0 0 0,0 0 0,0 0 1,0 0-1,1 1 0,3-5 0,4-11-1830,-7 8 1288,-1 1-1,0-1 0,-1 0 0,0 1 0,-1-1 0,0 0 0,0 1 1,-1-1-1,-4-14 0,1 2-860,3 15 1344,0 1 1,0 0-1,-1 0 1,0 0-1,-4-8 1,-6-12-798,9-11-481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91 444,'-183'-52'10509,"159"46"-9391,7 3-61,-1 0-1,-24 0 1,-8-2 391,-66-7 1895,47 6-1736,55 5-1261,0 1 0,0 1-1,0 0 1,0 1 0,0 0 0,1 1-1,-1 1 1,1 0 0,-14 7-1,-21 14 991,0 1 1,-74 57-1,104-68-1137,1 1-1,0 0 1,2 1 0,-1 1 0,2 1 0,-18 29 0,28-40-180,0 0 1,1 0-1,-1 1 1,2-1-1,-1 1 1,1-1 0,1 1-1,-1 0 1,2 0-1,-1 0 1,2 17-1,-1-21-16,0-2-3,0 0-1,1 1 0,-1-1 1,1 0-1,0 1 1,0-1-1,0 0 1,0 0-1,0 0 0,1 0 1,-1 0-1,1 0 1,0 0-1,0 0 0,0-1 1,0 1-1,1-1 1,-1 1-1,1-1 1,-1 0-1,1 0 0,0 0 1,0 0-1,0-1 1,0 1-1,0-1 0,0 0 1,0 1-1,0-1 1,4 0-1,2 1-8,0 0-1,-1-1 1,1 0-1,0-1 1,0 0-1,0 0 1,0-1-1,-1 0 1,1-1-1,15-4 0,-9 1 6,5-1-9,1-2-1,23-12 0,-15 4-10,4-2-35,46-33 0,-52 31 21,-1-1-1,0 0 1,-2-2 0,23-28-1,8-22 14,29-35 53,-69 95-8,-13 13-17,-1-1 0,0 0 0,1 0 0,-1 0-1,0 0 1,1 0 0,-1 0 0,0 0-1,0-1 1,0 1 0,0 0 0,0-1 0,0 1-1,-1-1 1,1 1 0,1-3 0,-2 4-3,0 0 1,0-1 0,0 1-1,0 0 1,0 0 0,0 0-1,0-1 1,0 1 0,0 0-1,0 0 1,0-1 0,0 1-1,0 0 1,0 0 0,0 0-1,0-1 1,0 1 0,0 0-1,1 0 1,-1 0 0,0-1-1,0 1 1,0 0 0,0 0-1,0 0 1,1 0 0,-1 0-1,0-1 1,0 1 0,0 0-1,1 0 1,-1 0 0,0 0-1,0 0 1,0 0 0,1 0-1,-1 0 1,0 0 0,0 0-1,1 0 1,-1 0 0,0 0 1,1 0 0,-1 0 0,0 0 0,1 0 0,-1 0 0,0 0 0,0-1 0,1 1 0,-1 0 0,0 0 0,0 0 0,0 0 0,1 0 0,-1 0 0,0 0 0,0-1 0,1 1 1,-1 0-1,0 0 0,0 0 0,0-1 0,0 1 0,1 0 0,-1 0 0,0 0 0,0-1 0,0 1 0,0 0 0,0 0 0,0-1 0,0 1 0,0 0 0,0 0 0,1-1 0,-1 1 0,0 0 1,0 0-1,0-1 0,0 1 0,-1 0 0,1-1 0,2 9 138,1 0 1,-1 0 0,2 0-1,-1 0 1,6 9-1,-1-3 35,-2-1-1,0 1 1,7 26-1,-4 26 249,-5-34-254,8 33 1,-3-25-152,-2 0 1,3 73 0,-11 86-48,-1-85-114,3-98-78,-3 36-626,2-50 679,-1 0 1,1 0-1,0 0 0,-1 1 1,0-1-1,1 0 1,-1 0-1,0 0 1,0 0-1,0-1 0,-1 1 1,1 0-1,0 0 1,-1-1-1,1 1 1,-1 0-1,1-1 0,-4 3 1,-6 6-2184,25-13-5956,-10 1 7353,0 0 0,0 0 0,0 0 1,0-1-1,-1 0 0,1 0 0,-1 0 0,1 0 0,-1 0 0,4-6 0,-3 2-171,-2 4 803,-1 0 0,1 1 0,0 0 0,0-1 1,0 1-1,0 0 0,0 0 0,0 0 0,0 0 0,4-1 1,34-21-1519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73 760,'1'-2'226,"-1"1"0,0-1 0,0 1 1,0-1-1,1 1 0,-1 0 0,1-1 0,-1 1 0,1 0 0,0-1 0,-1 1 0,1 0 0,0 0 1,0 0-1,0 0 0,0 0 0,2-2 0,-2 2 24,0 0 1,0 1-1,-1-1 0,1 0 1,0 0-1,0 0 0,-1 0 0,1 0 1,0 0-1,-1 0 0,1 0 1,-1-1-1,0 1 0,1 0 1,-1 0-1,0 0 0,1-2 1,-1 2-47,1 0 1,-1 0-1,1 0 1,0 1 0,-1-1-1,1 0 1,0 0 0,0 1-1,-1-1 1,1 0 0,0 1-1,0-1 1,0 1 0,0-1-1,0 1 1,0-1-1,0 1 1,0 0 0,0 0-1,2-1 1,28-5 1159,70-1 616,0 6 1,189 20-1,-278-17-1785,1 0 1,-1 1 0,0 0-1,0 0 1,0 1-1,0 1 1,-1 0-1,1 1 1,15 11-1,-23-15-101,-1 1 0,0-1 0,0 1-1,0 0 1,-1 0 0,1 0-1,-1 0 1,1 1 0,-1-1 0,0 1-1,0-1 1,-1 1 0,1 0-1,-1 0 1,0 0 0,0 0-1,0 0 1,0 0 0,-1 0 0,0 0-1,1 0 1,-2 0 0,1 0-1,0 0 1,-1 0 0,0 0 0,0 0-1,0 0 1,0 0 0,0-1-1,-1 1 1,-3 6 0,-11 17 559,0 0 1,-2-2-1,-39 45 0,-22 30 575,25-30-854,54-69-380,-1 0 0,1 0 0,-1-1 0,1 1 0,0 0 0,-1 0 0,1 0 0,0 0 0,-1 0 0,1 0 0,0 0 0,0-1 0,0 1 0,0 0 0,0 0 0,0 0 0,0 0 0,0 0 0,0 0 0,1 0 0,-1 0 0,0 0 0,1 0 0,-1 0 0,0-1-1,1 1 1,-1 0 0,1 0 0,-1 0 0,1-1 0,0 1 0,-1 0 0,1-1 0,0 1 0,-1 0 0,1-1 0,0 1 0,0-1 0,0 1 0,-1-1 0,1 0 0,0 1 0,0-1 0,0 0 0,0 1 0,0-1 0,0 0 0,0 0 0,1 0 0,7 2-155,-1-1 0,1 0 0,17 0 0,15-1-1144,1-3 0,57-10 0,-74 8-551,0-2 1,42-16-1,-37 12-809,21-11-3711,-31 16 3010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144 175 932,'-46'2'3889,"31"-1"-512,-1 1 1,-23 5 0,11-5 3539,46-3-5927,158 9 2536,331-6 688,2-26-2494,-258 11-1311,492-32-372,-351 19-37,221-31 0,-473 51 0,-91 5 0,86-11 0,-109 9-3283,-30 3 2344,0 0 0,0 0-1,0 0 1,0-1-1,0 1 1,-8-3 0,-17-2-7904,-2 4 3563,-67 10-562,83-6 4840,-32 3-656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104 143 688,'-35'15'4280,"29"-14"-3169,1 1 1,0 0 0,0 0-1,0 0 1,-9 6 0,13-6-754,-1-1 0,1 0 0,-1 1 0,1-1 0,0 1 0,0 0 1,0-1-1,0 1 0,0 0 0,0 0 0,0 0 0,0 0 0,1-1 0,-1 1 1,1 0-1,-1 0 0,1 0 0,0 0 0,0 0 0,0 3 0,1 5 485,0 1-1,1-1 1,0 0-1,0 0 1,1 0-1,1 0 1,-1-1-1,8 12 0,44 72 1463,-47-80-2003,36 48 499,15 24-59,-54-76-655,1 1-1,-2 0 0,1 0 0,-1 0 0,-1 1 0,4 19 0,-2-1 78,-2 1-30,2 0 1,1-1-1,12 34 0,-12-46-146,-1 1 1,-1-1-1,-1 1 0,0 0 0,-1 0 0,-1 0 0,-2 21 1,0-42-9,0 1 1,0 0 0,0 0 0,0 0 0,0 0-1,0 0 1,-1 0 0,1 0 0,-1 0 0,0 1-1,0-1 1,1 1 0,-1-1 0,-4-1 0,-15-18-164,-141-254-1029,125 193 1123,18 35 67,11 28 22,2 0 0,0-1 0,1 1 0,1-1 0,1 0 0,-2-38-1,5 50 18,1 0 0,0-1 0,0 1 0,1 0 0,0 0 0,0 0-1,1 0 1,0 0 0,0 0 0,1 1 0,-1 0 0,2 0 0,-1 0-1,1 0 1,0 0 0,7-5 0,-3 3 48,0 1 0,1 0-1,0 1 1,1 0 0,0 0 0,0 1 0,0 1 0,1 0-1,23-7 1,59-16 251,-24 6-151,114-19 0,-102 23-124,-60 12-117,1 1 0,-1 1 0,35-2-1,1-1-2266,-56 7 1135,6 0-3067,9 0 133,-17 0 3912,1 0-1,-1 0 1,1 0 0,-1 0-1,0 0 1,1 0-1,-1 0 1,0 0 0,1 0-1,-1 0 1,1 0 0,-1-1-1,0 1 1,1 0 0,-1 0-1,0 0 1,0-1-1,1 1 1,-1 0 0,0 0-1,1-1 1,-1 1 0,0 0-1,0-1 1,0 1 0,1 0-1,-1-1 1,0 1 0,0 0-1,0-1 1,0 1-1,0 0 1,1-1 0,-1-1-58,1 1 0,-1 0 1,1 0-1,0 0 0,-1 0 1,1 0-1,0 0 0,0 0 1,0 0-1,0 1 1,0-1-1,-1 0 0,2 0 1,-1 1-1,0-1 0,0 1 1,0-1-1,0 1 0,0-1 1,0 1-1,1 0 0,-1-1 1,0 1-1,0 0 0,1 0 1,-1 0-1,0 0 0,2 0 1,48-1-1829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1 160,'-10'0'1697,"-21"0"2769,30 0-4244,1 0 0,-1 0 0,0 0 0,0 0 0,1 0 0,-1 0 0,0 0 0,0 0 0,0 0-1,1 0 1,-1 0 0,0 1 0,0-1 0,1 0 0,-1 1 0,0-1 0,1 0 0,-1 1 0,0-1 0,1 1 0,-1-1 0,0 2 0,2-1 59,1 1 1,0-1-1,0 1 1,0-1 0,0 0-1,0 0 1,0 0-1,0 0 1,0 0 0,0 0-1,0-1 1,1 1-1,-1-1 1,0 1 0,3-1-1,-4 0-94,74 12 2287,-42-8-1608,-1 2 0,1 1 0,59 21 0,8 6 2230,-97-32-2930,0 0 0,-1 0 0,1 0 0,-1 0-1,1 0 1,-1 1 0,0-1 0,0 1 0,0-1 0,0 1-1,0 0 1,0 0 0,-1 0 0,0 0 0,1 0 0,-1 0-1,0 0 1,0 0 0,-1 1 0,1-1 0,-1 0-1,0 0 1,1 1 0,-2-1 0,1 0 0,0 1 0,-1 4-1,-7 11 260,0-1-1,-1 0 0,-1 0 0,-1-1 1,0 0-1,-23 26 0,32-42-424,1 1 0,0 0 0,0-1 0,0 1 0,0 0 0,0 0 0,0 0 0,0 0 0,0 0 0,1 0 0,-1 0 0,1 1 0,-1-1 0,1 0 0,0 0 0,0 0 0,0 0 0,0 0 0,1 4 0,-1 9 0,0-14 0,1-1 0,-1 0 0,0 1 0,0-1 0,1 1 0,-1-1 0,0 0 0,0 1 0,1-1 0,-1 0 0,1 1 0,-1-1 0,0 0 0,1 1 0,-1-1 0,0 0 0,1 0 0,-1 0 0,1 1 0,-1-1 0,1 0 0,-1 0 0,1 0 0,-1 0 0,1 0 0,-1 0 0,0 0 0,1 0 0,-1 0 0,2 0 0,22 0 0,-12 0 0,23-2-57,1-1 1,0-1-1,-1-2 1,40-12-1,2-1-3519,-3 0-7456,-73 19 10496,0-1 0,0 1 0,1 0 0,-1 0-1,0 0 1,0-1 0,0 1 0,1 0 0,-1 0 0,0 1-1,0-1 1,0 0 0,1 0 0,0 1 0,-11 12-7514,-13-1 6270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39 300,'0'-1'551,"0"-1"-1,0 1 1,0-1-1,0 1 1,0-1-1,0 1 1,-1-1-1,1 1 1,-1-1-1,1 1 1,-1-1-1,1 1 1,-1 0-1,0-1 1,0 1-1,0 0 1,0 0-1,0 0 1,0 0-1,0-1 1,0 1-1,0 1 1,0-1-1,-3-1 1,2 1-199,0 0 0,0 0 0,-1 0 0,1 0 0,-1 1 0,1 0 0,-1-1 0,1 1 0,-3 0 0,3 0 705,8 7 3632,-1-1-4458,-1 0 0,0 0 1,0 0-1,-1 1 1,4 8-1,0 25 401,-2 0 0,-1 0 0,-3 1 0,-3 48 0,0-7-29,-9 146 611,1-67-631,6-69-379,4-63-157,-7 53 0,5-66-78,1 0-1,1 27 0,1-15-184,-1-27 181,0 1 0,0-1-1,0 1 1,1-1 0,-1 1-1,1-1 1,-1 1 0,1-1 0,0 1-1,-1-1 1,1 0 0,0 1-1,0-1 1,0 0 0,0 0 0,2 2-1,-2-2-43,0 0 0,0 0 0,0 0 0,0 0 0,-1 0 0,1 0 0,0 0 0,-1 1 0,1-1 0,0 0 0,-1 0 0,0 0 0,1 1 0,-1-1 0,0 0 0,1 2 0,-1-2-60,0 1 0,1-1 0,-1 0 0,0 0 0,1 0 0,-1 0 0,1 0 0,-1 0 0,1 0 0,0 0 0,-1 0 0,1 0 0,0-1 0,0 1 0,0 0 0,-1 0 0,2 0 0,6 0-1873,-4-14-2555,-4 7 3436,0-1 0,1 1 0,0 0 0,0 0 0,0 0 0,5-9-1,-5 7 177,0 1 0,0-1 0,0 1 0,-1-1 0,0 1 0,-2-9 0,1-8-900,1-7 121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59 724,'-46'0'14835,"50"5"-12495,18-1-1533,0-2 0,0 0-1,26-2 1,-37 0-659,203-3 583,238-32-1,-426 32-1132,-22 3 167,1 0-1,-1-1 1,0 1 0,0-1-1,1 0 1,-1 0 0,0-1 0,7-2-1,-9 3-785,-3 1 842,1 0 0,0 0 0,-1 0 0,1 0 0,-1 0 0,1 0 0,0 0 0,-1 0 0,1 0 0,-1 0 0,1 0 0,0-1 0,-1 1 0,1 0 0,-1 0 0,1 0 0,0 0 0,-1-1 0,1 1 0,0 0 0,-1 0 0,1-1 0,0 1 0,-1 0 0,1 0 0,0-1-1,0 1 1,-1 0 0,1-1 0,0 1 0,0-1 0,0 1 0,-1-1 0,0 0-232,0 0 0,0 0-1,0 0 1,0 1 0,0-1 0,0 0-1,-1 0 1,1 1 0,0-1 0,-1 1-1,1-1 1,0 1 0,-1 0-1,1 0 1,0-1 0,-1 1 0,-1 0-1,-31-3-2674,11 3 1376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1348,'0'2'356,"0"0"-1,0-1 1,1 1 0,-1 0-1,0-1 1,1 1 0,-1 0-1,1-1 1,0 1 0,0-1-1,-1 1 1,1-1 0,0 1-1,0-1 1,0 0 0,0 1-1,1-1 1,-1 0-1,0 0 1,0 0 0,1 0-1,1 1 1,40 16 5519,-23-11-4906,-4-3-300,0 0 1,0-1-1,1-1 0,32 1 0,-3-1-108,37 2-110,156-14 0,-125-3-743,64-13-4168,-171 24 3571,0 0 0,0 0 1,0 0-1,0-1 0,0 0 1,0 0-1,11-8 0,-1 1-3500,1 4 2377,-5 5 214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33 380,'-43'3'11516,"7"0"-4252,36-3-7214,0 0 0,0-1-1,0 1 1,0 0 0,0-1 0,0 1 0,0 0 0,1 0 0,-1-1 0,0 1 0,0 0 0,0-1-1,1 1 1,-1 0 0,0 0 0,0 0 0,1-1 0,-1 1 0,0 0 0,0 0 0,1 0-1,-1-1 1,0 1 0,1 0 0,-1 0 0,0 0 0,1 0 0,-1 0 0,0 0 0,1 0 0,-1 0-1,0 0 1,1 0 0,-1 0 0,0 0 0,1 0 0,13 0 196,35 0-307,1-1 0,55-10 0,-45 3-4490,-51 0-1082,-9 4 2025,-9 5 1167,-14 12-974,11-2 2062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36,'-11'10'1683,"1"0"0,1 1 0,-12 16 0,-9 12 4424,29-38-5997,0 0 1,0-1-1,0 1 1,0 0-1,1 0 1,-1-1 0,0 1-1,1 0 1,-1 0-1,0 0 1,1 0-1,-1 0 1,1 0 0,0 0-1,-1 0 1,1 0-1,0 0 1,0 0-1,-1 0 1,1 0 0,0 0-1,0 0 1,0 1-1,0-1 1,0 0 0,1 0-1,-1 0 1,0 0-1,0 0 1,1 0-1,-1 0 1,1 0 0,-1 0-1,1 0 1,-1 0-1,1 0 1,0 0-1,-1-1 1,1 1 0,0 0-1,-1 0 1,1 0-1,0-1 1,0 1 0,0-1-1,0 1 1,0-1-1,0 1 1,0-1-1,0 1 1,0-1 0,0 0-1,1 1 1,19 5-135,1-1 0,0-1 1,-1-1-1,1-1 1,0-1-1,0 0 0,0-2 1,38-6-1,-29 6-1523,-27 2 1044,0-1-1,0 0 1,1 0 0,-1 0 0,0-1-1,0 1 1,0-1 0,0 0-1,7-3 1,0 1-4238,6 5 3038,-9-2 641,17 0-1050,8 0 313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44 172 476,'-36'-85'8806,"35"83"-8571,0 0 0,0 0 1,0 0-1,0 0 0,1 0 0,-1 0 0,1 0 0,-1-1 1,1 1-1,0 0 0,0 0 0,0 0 0,0-1 0,0 1 1,0 0-1,1 0 0,-1 0 0,1 0 0,0 0 0,-1-1 0,3-2 1,-1 2-62,0 1 0,0 0 0,0 0 1,1 0-1,-1 0 0,1 0 0,-1 0 1,1 1-1,0-1 0,-1 1 0,1 0 1,0 0-1,6-2 0,9 0 86,0 0 0,0 1 0,0 0 0,22 2 0,-30 0-83,50-1 410,72 3 288,-118-1-716,0 1 0,0 0 0,-1 1 0,1 1 0,-1 0 0,0 1 0,19 10 0,-29-13-101,0-1-1,0 1 1,0 0 0,0 0 0,0 0-1,-1 1 1,1-1 0,-1 1 0,0-1-1,0 1 1,1 0 0,-2 0 0,1 0-1,0 0 1,-1 0 0,1 0-1,-1 0 1,0 1 0,1 3 0,-2-3 6,0 0 0,0 0 0,0 0 1,0 0-1,-1 0 0,0 0 0,0 0 1,0 0-1,0 0 0,0-1 0,-1 1 1,0 0-1,0-1 0,0 1 0,0-1 1,-5 6-1,-4 7 156,5-8-116,1 0 0,-1-1 0,0 0 1,-1 0-1,0 0 0,-8 6 0,-21 10 153,13-8-95,0 0 1,1 2-1,0 1 0,-27 29 0,43-40-151,2-3-9,-1 0 0,0 1-1,0-2 1,0 1 0,0 0 0,-1-1 0,1 0 0,-8 3 0,8 0-6,5-5 0,5 0-14,123 25-16,-87-19 35,0 1 0,61 21 0,-60-13-12,46 25 1,-75-34 13,-1 0 0,1 1 0,-1 1-1,-1 0 1,1 0 0,-2 1 0,16 18 0,-24-24 22,1 1-1,-1 0 1,0 0 0,-1 0-1,1 0 1,-1 0-1,0 0 1,0 0 0,-1 1-1,1-1 1,-1 0 0,0 1-1,-1 5 1,0 2 111,1-10-106,-1-1-1,1 1 1,-1 0 0,0-1 0,0 1 0,0-1 0,-1 1 0,1-1 0,-1 0-1,1 0 1,-1 1 0,0-1 0,1 0 0,-1-1 0,0 1 0,-1 0-1,-2 2 1,-4 2 69,0 0-1,0 0 0,-14 6 0,-7-1 88,-46 12-1,5-2-92,57-17-98,-1 0 1,1-2-1,-30 2 0,-21 4-711,59-8 287,0 0 0,0 0 0,0-1 0,0 1 1,0-2-1,0 1 0,0 0 0,0-1 0,1 0 0,-1 0 0,1-1 0,-1 0 0,1 0 0,0 0 0,0 0 0,0-1 1,1 0-1,-6-5 0,10 8 285,-1-1 1,1 1-1,0 0 1,0-1 0,-1 1-1,1 0 1,0-1-1,0 1 1,0 0-1,1-1 1,-1 1 0,0 0-1,0-1 1,1 1-1,-1 0 1,1-1-1,-1 1 1,1 0 0,-1 0-1,1 0 1,0-1-1,0 1 1,0 0 0,-1 0-1,1 0 1,0 0-1,0 0 1,0 1-1,2-2 1,36-27-2745,-32 25 2330,30-21-2289,0 2 1,48-22-1,-14 17 1222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47 112 968,'0'-7'1865,"0"-1"-1,-1 0 1,0 0 0,-3-13-1,4 19-1474,-1-1 0,0 1 0,0 0 0,0 0 0,0 0 0,-1 0 0,1 0 0,-1 0-1,1 0 1,-1 0 0,0 0 0,1 1 0,-1-1 0,0 1 0,0-1 0,-3 0 0,5 1-318,0 1 1,-1 0 0,1-1 0,0 1 0,0-1 0,0 1 0,0 0 0,0-1 0,0 1-1,0-1 1,0 1 0,0-1 0,0 1 0,0 0 0,0-1 0,0 1 0,0-1 0,0 1-1,0 0 1,0-1 0,1 1 0,-1 0 0,0-1 0,0 1 0,0-1 0,1 1 0,-1 0-1,0 0 1,0-1 0,1 1 0,-1 0 0,0-1 0,1 1 0,-1 0 0,1 0 0,5-11 1838,-21 9-939,14 2-942,1 0 1,0 0 0,0 0 0,-1 0-1,1 0 1,0-1 0,0 1 0,0 0-1,-1 0 1,1 0 0,0 0 0,0 0-1,-1 0 1,1 0 0,0 0 0,0 0-1,-1 1 1,1-1 0,0 0 0,0 0-1,-1 0 1,1 0 0,0 0 0,0 0-1,0 0 1,-1 0 0,1 1 0,0-1-1,0 0 1,0 0 0,0 0 0,-1 0-1,1 1 1,0-1 0,0 0 0,0 0-1,0 0 1,0 1 0,0-1 0,-1 0-1,1 0 1,0 1 0,0-1 0,0 0-1,0 0 1,0 1 0,0-1 0,0 0-1,0 0 1,0 1 0,0-1 0,0 0-1,0 0 1,0 1 0,0-1 0,1 0-1,-1 0 1,0 0 0,0 1 0,0-1-1,0 0 1,0 0 0,0 0 0,1 1-1,-1-1 1,0 0 0,0 0 0,16 21 1457,-1 0 1,14 30-1,-11-21-892,-15-22-462,0 1 0,0 0 0,-1-1 0,0 1 0,0 0 0,-1 0 0,0 1 0,-1-1 0,0 0 1,0 0-1,-3 11 0,2 19 290,1 446 731,12-354-1155,-12-59 0,-2-68 0,3-4 0,-1 1 0,0-1 0,1 1 0,-1-1 0,1 1 0,-1-1 0,1 1 0,-1-1 0,1 1 0,-1-1 0,1 1 0,-1-1 0,1 0 0,-1 1 0,1-1 0,0 0 0,-1 0 0,1 1 0,0-1 0,-1 0 0,2 0 0,0 1 0,-1-1 0,1 1 0,-1-1 0,1 1 0,-1-1 0,1 0 0,0 0 0,-1 0 0,1 0 0,-1 0 0,1 0 0,0 0 0,-1-1 0,1 1 0,-1 0 0,1-1 0,-1 1 0,1-1 0,-1 0 0,1 1 0,-1-1 0,0 0 0,1 0 0,1-2 0,5-3 0,12-7 0,-1-1 0,20-19 0,-5 4 0,49-50-29,10 6-288,57-42 84,-92 73 205,-34 24 16,33-21 0,-1-5 75,-56 44-59,0 0 0,0 0 0,0 0-1,-1 0 1,1 0 0,0 0 0,0 0 0,0 0 0,0 0 0,0 0 0,0-1 0,0 1-1,0 0 1,-1 0 0,1 0 0,0 0 0,0 0 0,0 0 0,0 0 0,0 0 0,0 0-1,0-1 1,0 1 0,0 0 0,0 0 0,0 0 0,0 0 0,0 0 0,0 0 0,0-1-1,0 1 1,0 0 0,0 0 0,0 0 0,0 0 0,0 0 0,0 0 0,0-1 0,0 1-1,0 0 1,0 0 0,0 0 0,0 0 0,0 0 0,0 0 0,0 0 0,0-1 0,0 1-1,0 0 1,0 0 0,0 0 0,1 0 0,-1 0 0,0 0 0,0 0 0,0 0-1,0 0 1,0 0 0,0 0 0,0-1 0,1 1 0,-1 0 0,-10-1 98,-72 28 84,39-13-175,0 2 1,-43 24 0,40-19-12,34-16 0,0 0 0,1 1 0,-14 9 0,14-8 0,-5 4 0,1-1 0,-21 21 0,32-28 0,1 0 0,0 0 0,0 1 0,0 0 0,1-1 0,-1 1 0,1 0 0,0 0 0,0 0 0,0 1 0,0-1 0,1 0 0,0 1 0,0-1 0,0 1 0,0 4 0,1 0 0,0 4 0,0 0 0,4 25 0,-3-33 0,0-1 0,1 0 0,-1 1 0,1-1 0,0 0 0,0 0 0,1 0 0,-1 0 0,1 0 0,0 0 0,6 5 0,12 10 0,1-1 0,1-1 0,1-1 0,1-2 0,0 0 0,0-1 0,1-2 0,1-1 0,0-1 0,1-1 0,44 7 0,3-3-159,130 2 0,-204-14-200,0 0 0,0 0-1,0 0 1,1-1 0,-1 1 0,0 0 0,0-1-1,0 1 1,0-1 0,0 0 0,0 1-1,0-1 1,0 0 0,0 1 0,0-1 0,1-1-1,0 0-641,-1 1 0,1-1 0,0 1-1,0-1 1,0 1 0,0 0-1,0 0 1,0 0 0,0 0 0,0 1-1,1-1 1,-1 0 0,3 0-1,82-12-8794,-62 12 7672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73 556,'9'0'5531,"-18"0"-518,-14-1-1468,22 0-3194,0 1 1,0-1-1,0 0 1,0 1-1,0-1 1,0 1-1,0-1 1,0 1-1,-1 0 1,1-1 0,0 1-1,0 0 1,0 0-1,-1 0 1,1 0-1,0 0 1,0 0-1,-2 0 1,-34 0 169,30 1 218,-17-1-129,0 2 0,0 1 0,0 0 0,1 2-1,0 1 1,0 1 0,-23 9 0,26-7-376,0 1 0,1 0 0,0 1 1,0 1-1,2 1 0,-1 1 0,2 0 0,0 1 0,0 1 0,2 0 1,0 1-1,-19 30 0,30-40-206,0 0 0,0-1 0,1 2 1,0-1-1,0 0 0,-2 14 0,0 2 4,3-16-29,0-1 0,0 1 0,1 0 0,0 0 0,0 0 0,1 0 0,0 0 0,0 0 0,0 0 0,1 0 0,0-1 0,1 1 0,-1-1 0,5 9 0,-4-10-2,0-1-1,0 1 1,0-1 0,0 0-1,1 0 1,-1 0 0,1 0-1,0-1 1,0 1 0,1-1 0,-1 0-1,1-1 1,-1 1 0,1-1-1,0 1 1,0-1 0,0-1-1,0 1 1,7 0 0,0-1-1,0-1 1,-1 0-1,1-1 1,-1 0-1,1-1 1,-1-1-1,0 0 1,1 0-1,-1-1 1,16-8-1,11-7-35,56-38 0,-66 36 5,0-2-1,-2-1 0,-1-1 1,-1-1-1,40-57 1,-62 80 30,0 0-1,0 0 1,-1-1 0,1 1 0,-1-1-1,0 1 1,0-1 0,1-6 0,9-23 2,-8 27-4,-1 0-1,0 0 1,0-1 0,-1 1 0,0 0 0,0-1-1,0 1 1,-1-1 0,1 1 0,-3-13 0,2-2 2,11-31 22,-5 33 8,0-4 234,-8 29-43,-1-1 0,2 1-1,-1 0 1,1-1 0,0 1 0,-1 8 0,2 51-94,-3 0 1,-17 91-1,9-79-127,-3 109 0,6-53 0,-3 122 0,6-166 0,-2 21 0,4-79 0,1 1 0,4 39 0,-1-14 0,1-50 0,-2-7 0,1 1 0,-1-1 0,0 1 0,1-1 0,-1 1 0,0-1 0,1 1 0,-1-1 0,1 1 0,-1-1 0,1 0 0,-1 1 0,1-1 0,-1 0 0,1 1 0,-1-1 0,1 0 0,0 0 0,-1 1 0,1-1 0,-1 0 0,1 0 0,0 0 0,-1 0 0,1 0 0,-1 0 0,1 0 0,0 0 0,-1 0 0,2 0 0,2-8 0,-4 8 0,0-2-30,0-1 1,0 1-1,-1 0 1,1 0-1,-1-1 1,0 1-1,0 0 1,0 0-1,0 0 1,0 0-1,0 0 0,0 0 1,-1 1-1,1-1 1,-1 0-1,1 1 1,-1-1-1,0 1 1,1-1-1,-1 1 1,0 0-1,0-1 0,-2 0 1,-22-19-1932,18 6 246,0 1 0,0-1 0,2 0 0,0-1-1,0 1 1,2-1 0,0 0 0,-4-30 0,-5-20-3379,10 53 4242,0-1 1,0 1-1,1-1 1,1 0-1,1 1 1,0-1-1,0 0 1,4-19 0,16-14-873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80 356,'2'-1'549,"0"-1"0,0 1 1,-1 0-1,1 0 0,0-1 0,-1 1 0,1-1 0,-1 1 0,0-1 1,1 0-1,-1 0 0,0 0 0,0 1 0,1-4 0,-1 4-326,-1 0 0,0 0 0,1 0 0,-1 0 0,0 0 0,1 0 0,-1 1 0,1-1 0,0 0 0,-1 0 0,1 1 0,0-1 0,-1 0-1,1 1 1,0-1 0,0 0 0,-1 1 0,1-1 0,0 1 0,0 0 0,0-1 0,1 0 0,25-7 1863,-23 7-2059,29-8 996,1 3 0,0 0 0,37 0 0,105 5 953,-85 3-312,-81-2-1371,-1 0 1,0 1-1,0 1 0,0-1 1,0 2-1,0-1 0,0 1 1,0 1-1,11 5 0,-18-8-187,1 1-1,-1-1 1,0 0-1,0 1 1,0 0 0,0-1-1,0 1 1,0 0-1,0 0 1,-1 0-1,1 0 1,-1 0-1,1 0 1,-1 1-1,0-1 1,0 0-1,0 1 1,0-1-1,0 1 1,-1-1-1,1 1 1,-1-1 0,1 1-1,-1 0 1,0-1-1,0 1 1,0-1-1,-1 1 1,1-1-1,0 1 1,-1 0-1,0-1 1,0 1-1,0-1 1,0 0-1,0 1 1,-1 1-1,-9 18 449,-94 202 1150,102-217-1704,-3 6 0,1 1 0,0-1 0,1 1 0,0 0 0,1 0 0,-2 27 0,5-40 0,1 0 0,-1 0 0,0 1 0,1-1 0,-1 0 0,1 0 0,-1 0 0,1 1 0,0-1 0,-1 0 0,1 0 0,0 0 0,0 0 0,0 0 0,0-1 0,0 1 0,0 0 0,0 0 0,0-1 0,0 1 0,0 0 0,0-1 0,0 1 0,1-1 0,-1 1 0,0-1 0,0 0 0,2 1 0,41 5 0,-35-5 0,30 1 0,-1-2 0,0-1 0,57-11 0,-37 5 0,21-6-151,0-4 0,109-38 0,-160 45-1917,-1-1 0,45-25 0,-70 34 1268,1 0 0,-1 1 0,0-1 0,0 0 0,0 0 1,-1-1-1,1 1 0,0 0 0,-1 0 0,1-1 0,-1 1 0,2-6 0,-16 8-8536,-30 13 4693,30-1 2967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98 540,'-10'3'7271,"-8"7"-3433,0 1-578,6-9 2953,12 0-4878,0-2-1306,0 0-1,0 0 1,0 0 0,0 0 0,0 1-1,0-1 1,0 0 0,0 0 0,0 0-1,0 0 1,0 0 0,0 1 0,0-1-1,0 0 1,0 0 0,0 0 0,0 0-1,0 0 1,0 1 0,0-1 0,0 0-1,0 0 1,0 0 0,0 0 0,0 0-1,0 1 1,1-1 0,-1 0 0,0 0-1,0 0 1,0 0 0,0 0 0,0 0-1,0 0 1,0 0 0,0 1 0,1-1-1,-1 0 1,0 0 0,0 0 0,0 0-1,0 0 1,0 0 0,0 0 0,1 0-1,-1 0 1,0 0 0,0 0 0,0 0-1,0 0 1,0 0 0,1 0 0,-1 0-1,0 0 1,0 0 0,24 1 1420,0 2-1,24 5 1,-21-3-205,-1-1 1,34 1-1,71 1-562,48 0-743,-146-8 61,946-47 0,-8-41 0,-761 70 0,-55 13 0,-145 8 22,-17 1-145,-19 2-1049,-29 3-3208,-102 19-10836,131-20 12992,1 1 0,-25 11 0,4 2-76,0-1 358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232 255 1108,'-6'2'1085,"0"1"0,0-1 0,1-1 0,-1 1 0,0-1 0,-7 1-1,7-1 54,1 0 0,-1 0-1,1 0 1,-1 1-1,-9 4 1,22 3 4860,-6-8-5623,1 0 1,-1 0-1,0 0 0,0 1 1,0-1-1,1 0 0,-1 1 0,0-1 1,-1 1-1,1-1 0,1 4 1,0 18 1280,0 0 1,1 0 0,7 23-1,-4-23-1628,-2 0 0,0 1-1,0 25 1,-16 282-28,12-12 0,0-318 0,-1 0 0,1 0 0,-1 0 0,0 0 0,0-1 0,1 1 0,-1 0 0,0 0 0,0-1 0,0 1 0,0-1 0,0 1 0,1-1 0,-1 1 0,0-1 0,0 1 0,-1-1 0,1 0 0,0 1 0,0-1 0,0 0 0,0 0 0,-2 0 0,2 0 0,1 1 0,-1-1 0,0 0 0,0 0 0,1 0 0,-1 0 0,0 1 0,0-1 0,1 0 0,-1 0 0,0 0 0,0-1 0,0 1 0,1 0 0,-1 0 0,0 0 0,0-1 0,1 1 0,-1 0 0,0 0 0,1-1 0,-1 1 0,0-1 0,1 1 0,-1-1 0,0 1 0,1-1 0,-1 1 0,1-1 0,-1 0 0,0 0 0,1-19 0,1 12 0,-1 0 0,0 0 0,0 0 0,-1 0 0,0-1 0,-1 1 0,0 1 0,-5-15 0,-10-22 0,-14-54 0,-11-32 0,33 104 0,2 0 0,0-1 0,2 1 0,1-1 0,1 0 0,1-34 0,2 36 0,1 0 0,1 0 0,1 0 0,2 1 0,7-28 0,38-83 0,-30 87 0,-14 36 0,0 0 0,1 1 0,1 0 0,0 0 0,0 1 0,1 0 0,12-10 0,10-13 0,-25 27 0,0 1 0,1-1 0,0 1 0,0 0 0,0 0 0,1 1 0,-1 0 0,1 1 0,0-1 0,0 2 0,0-1 0,1 1 0,12-2 0,12 0 0,1 1 0,39 3 0,-41 0 0,33 0 61,-37 0-3622,-26-15-5807,19 4 5573,-3 2-693,-13-1-3784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33 520,'-44'-13'14923,"100"7"-11386,48-7 342,-84 13-3344,65 2 1357,-76-1-1598,0 1 0,0 0 1,0 0-1,0 0 0,0 1 1,-1 1-1,10 4 1,-8-3 41,-4-2-101,-1 0 0,0 0 0,0 0 0,0 1 0,6 5 0,-10-8-181,0 1-1,0-1 1,0 0 0,0 1-1,0-1 1,0 1 0,0-1-1,0 1 1,-1 0 0,1-1-1,-1 1 1,1 0 0,-1-1-1,0 1 1,0 0-1,1 0 1,-1-1 0,0 1-1,-1 0 1,1-1 0,0 1-1,0 0 1,-2 2 0,-1 5 146,-1-1 1,0 0 0,0 0-1,-1 0 1,-11 13 0,9-12 43,0 1 0,-10 20 1,13-20-223,0-1 0,-1 1 0,0-1 0,-1 0 1,1 0-1,-12 12 0,-2-2-22,2 0 0,-17 23 0,12-2 0,19-33 0,-1 0 0,1 0 0,-1 0 0,-8 9 0,12-16 0,0 0 0,-1 0 0,1 1 0,0-1 0,0 0 0,0 0 0,0 0 0,0 0 0,0 0 0,0 0 0,0 1 0,0-1 0,0 0 0,-1 0 0,1 0 0,0 0 0,0 1 0,0-1 0,0 0 0,0 0 0,0 0 0,0 0 0,0 1 0,0-1 0,0 0 0,0 0 0,1 0 0,-1 0 0,0 1 0,0-1 0,0 0 0,0 0 0,0 0 0,0 0 0,0 1 0,0-1 0,0 0 0,1 0 0,-1 0 0,0 0 0,0 0 0,0 0 0,0 0 0,0 1 0,1-1 0,10 4 0,13-2 0,52-4 0,-1-4 0,100-20 0,-109 15-8,-14 3-62,81-25-1,-131 33-196,1-1 0,-1 0 0,0 0-1,0 0 1,0 0 0,0 0 0,-1-1-1,1 1 1,0 0 0,0-1 0,-1 0-1,1 1 1,-1-1 0,1 0 0,-1 0-1,1-2 1,3-7-5480,-4-3-4526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446 105 916,'-104'13'7729,"23"-7"-5210,-12 1 5039,93-7-7485,0 1 1,-1-1 0,1 1 0,0-1 0,-1 1-1,1-1 1,-1 0 0,1 1 0,-1-1-1,1 1 1,-1-1 0,1 0 0,-1 0-1,0 1 1,1-1 0,-1 0 0,1 0-1,-1 0 1,0 0 0,1 0 0,-1 0-1,1 0 1,-2 0 0,-15-1 648,15 1-656,0-1 0,0 1 0,0 0-1,-1 0 1,1 0 0,0 0 0,0 1-1,-1-1 1,1 1 0,0-1 0,0 1 0,0-1-1,0 1 1,-1 0 0,-1 2 0,3-3-48,1 1-1,-1-1 1,1 0 0,-1 1 0,0-1 0,1 0 0,-1 0-1,0 1 1,1-1 0,-1 0 0,0 0 0,0 0 0,1 0-1,-1 0 1,0 0 0,1 0 0,-1 0 0,0 0 0,0 0-1,1 0 1,-1 0 0,0-1 0,1 1 0,-1 0 0,0-1 0,1 1-1,-1 0 1,1-1 0,-1 1 0,0 0 0,1-1 0,-1 1-1,1-1 1,-1 1 0,1-1 0,0 0 0,-1 1 0,1-1-1,-1 1 1,1-2 0,-1 2-2,1-1 1,-1 1-1,1-1 0,-1 1 1,0-1-1,1 1 0,-1-1 1,0 1-1,1 0 0,-1-1 1,0 1-1,0 0 0,1 0 1,-1-1-1,0 1 0,0 0 1,1 0-1,-1 0 0,0 0 1,0 0-1,0 0 0,-1 0 1,-29 1 738,22-1 150,-8 0-533,32 0-83,-13 0-125,10-7 2388,43 9-1867,8 1-200,73-7-1,107-15 685,-114 12-768,20-6 67,-47 7-63,-54-1-267,-46 7-134,-1 0 0,0 0 0,0 0 0,0 0 0,1 1 0,-1-1 0,0 0 0,0 1 0,0-1 0,0 0 0,0 1 0,0-1 0,1 1 0,-1 0 0,0-1 0,0 1 0,-1 0 0,1-1 0,0 1 0,0 0 0,0 0 0,1 1 0,-2-1-4,0-1 1,1 0-1,-1 1 1,1-1-1,-1 0 1,0 0-1,1 1 1,-1-1-1,1 0 1,-1 0-1,1 0 1,-1 0-1,1 1 0,-1-1 1,1 0-1,-1 0 1,1 0-1,-1 0 1,1 0-1,-1 0 1,1-1-1,-1 1 1,1 0-1,-1 0 1,1 0-1,0-1 1,5-2-4,0-4-306,-16 4-407,-39 2-1971,-2-1-2332,-36-17-5869,76 15 9232,0 1 0,0-1-1,0-1 1,1 0 0,-19-12 0,15 4-336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33 852,'1'-2'552,"-1"1"0,1-1-1,0 1 1,0 0 0,-1-1 0,1 1 0,0 0-1,0 0 1,0 0 0,0-1 0,0 1 0,1 0-1,-1 0 1,0 0 0,1 1 0,2-3 0,23-8 4612,122 20 1050,70 28-3033,-199-33-2795,0 2-1,0 0 1,0 1 0,-1 1-1,0 1 1,0 1-1,-1 1 1,26 19 0,-34-19-146,0 0 1,0 0 0,-1 1-1,-1 0 1,0 1 0,-1 0-1,0 0 1,-1 0 0,8 26-1,-11-32-174,4 15 142,-1-1 0,-1 1 1,3 31-1,-1-7-14,5 51 43,-10-78-201,0 2 0,-1-1 0,-3 30 0,1-4-237,0-44 154,0 1 1,1 0-1,-1-1 0,0 1 1,0-1-1,-1 0 1,1 1-1,-3 3 1,-8 17-1300,12-22 1262,0-1 0,0 1 1,0-1-1,0 1 1,0 0-1,0-1 1,0 1-1,0-1 1,0 1-1,1-1 1,-1 1-1,0-1 0,0 1 1,0-1-1,0 1 1,1-1-1,-1 1 1,0-1-1,1 1 1,-1-1-1,0 1 1,1-1-1,-1 0 0,0 1 1,1-1-1,-1 1 1,1-1-1,-1 0 1,1 0-1,-1 1 1,1-1-1,-1 0 1,1 0-1,-1 0 0,1 1 1,-1-1-1,2 0 1,7 4-1880,32-28-21275,-10 12 21537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60 1108,'-1'-1'479,"0"-1"1,0 1-1,0 0 0,-1 0 1,1 0-1,0 0 0,-1 1 1,1-1-1,-1 0 0,1 0 0,-1 1 1,0-1-1,1 1 0,-1-1 1,1 1-1,-4 0 0,-12-6 1939,7 2-1098,10 4-1285,-1 0 0,1 0-1,0 0 1,0 0-1,-1 0 1,1 0-1,0 0 1,0 0-1,0-1 1,-1 1-1,1 0 1,0 0 0,0 0-1,0-1 1,-1 1-1,1 0 1,0 0-1,0 0 1,0-1-1,0 1 1,0 0 0,0 0-1,0 0 1,-1-1-1,1 1 1,0 0-1,0 0 1,0-1-1,0 1 1,0 0-1,0 0 1,0-1 0,0 1-1,0 0 1,0 0-1,0-1 1,1 1-1,-1 0 1,0 0-1,0-1 1,0 1 0,0 0-1,0-1 1,0 0 281,1 1-114,-1-1 1,0 0-1,0 1 1,0-1-1,0 0 0,0 1 1,0-1-1,0 0 1,0 0-1,0 1 1,0-1-1,-1 0 1,1 1-1,0-1 1,0 0-1,-1 1 1,0-2-1,-10-2 1190,1-5 6882,20 9-7885,-20 0-213,-18 2 14,28-2-182,-1 1 0,0-1-1,1 1 1,-1-1 0,1 1-1,-1 0 1,1-1 0,-1 1-1,1-1 1,-1 1-1,1 0 1,0-1 0,-1 1-1,1 0 1,0-1 0,0 1-1,-1 0 1,1 0 0,0-1-1,0 1 1,0 0-1,0 0 1,0-1 0,0 1-1,0 0 1,0 0 0,0 0-1,1-1 1,-1 1 0,0 0-1,0-1 1,1 1-1,-1 0 1,0 0 0,1 0-1,12 27 266,-10-22-189,0 1 1,0 0-1,0 0 1,-1 0 0,2 11-1,15 180 1277,-13-114-870,19 99 0,-15-141-403,-2-8 8,5 52 0,-9-36-49,1 0 1,3-1-1,22 76 1,-21-92-48,-1 0 1,-1 0 0,-2 1-1,2 55 1,-7-82-4,0 0-1,-1 0 1,0 1-1,-4 11 1,5-17-47,-1 0-1,0 0 1,0 0 0,1 0 0,-1 0-1,0 1 1,-1-2 0,1 1 0,0 0-1,-1 0 1,1 0 0,-1-1-1,1 1 1,-1 0 0,0-1 0,1 0-1,-1 1 1,0-1 0,0 0 0,-3 1-1,-1 0-412,-1 0 0,1-1 0,-1 0 0,1-1-1,0 1 1,-1-1 0,1 0 0,-1-1 0,1 1 0,-1-2-1,1 1 1,0 0 0,0-1 0,-8-4 0,6 3-592,1-2-1,0 1 1,0-1 0,0 0 0,0 0-1,1-1 1,0 0 0,0 0 0,1-1-1,-10-13 1,-9-13-2778,16 23 2692,0-1 1,1 0-1,0 0 0,0 0 0,-7-20 1,10-7-654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26 143 104,'0'-1'396,"0"-1"1,1 1-1,-1-1 0,0 1 0,0-1 1,-1 1-1,1-1 0,0 0 0,0 1 1,-1-1-1,1 1 0,-1 0 0,1-1 1,-1 1-1,0-1 0,1 1 0,-1 0 1,0-1-1,0 1 0,0 0 0,0 0 1,0 0-1,0 0 0,-1 0 0,1 0 1,0 0-1,0 0 0,-1 0 1,-1-1-1,2 2-319,1 0-1,0 0 1,0 0 0,0 0 0,0 0 0,-1 0-1,1 0 1,0 0 0,0 0 0,0 0 0,0-1-1,-1 1 1,1 0 0,0 0 0,0 0 0,0 0-1,0 0 1,0-1 0,0 1 0,0 0 0,-1 0 0,1 0-1,0 0 1,0-1 0,0 1 0,0 0 0,0 0-1,0 0 1,0 0 0,0-1 0,0 1 0,0 0-1,0 0 1,0 0 0,0-1 0,0 1 0,0 0-1,0 0 1,0 0 0,0-1 0,0 1 0,0 0-1,0 0 1,1 0 0,9-6 1721,19 0-566,302-13 2704,-120 4-2480,-84 4-1038,57-3-150,-47 1-889,-135 13 195,-16 0-4454,-47-6-2291,49 3 5375,-1 1 1,0 1-1,0 0 0,-23 2 1,13 5 271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7 1140,'12'-7'11554,"-14"7"-11311,0 1 1,-1-1-1,1 1 1,0-1 0,-1 1-1,1 0 1,0 0-1,0 0 1,0 0-1,0 0 1,0 0-1,0 1 1,0-1-1,-3 4 1,-23 27 937,15-17-620,5-4-201,0 0 1,0 1-1,-6 12 1,-11 18 477,16-28-429,2-1 0,-12 28 0,-12 19 547,-47 58 2252,-156 178 1,168-212-2544,60-77-617,-1 0-1,1 0 1,0 1-1,-9 13 1,6 0 45,11-15-90,10-9-62,15-7-5,-24 9 60,1 1 0,-1-1 0,1-1 0,-1 1 1,0 0-1,0-1 0,6-3 0,4-7-53,0-1 1,-1 0-1,-1 0 0,0-2 1,0 1-1,-2-1 0,15-32 0,-10 22-122,20-29-1,-7 14-130,31-62 0,-14 23 152,-24 42 119,-11 20 54,0 1-1,16-22 1,-9 16-7,-8 11-1,0 1 0,0 0 0,15-14 1,5 0 5,-9 6 117,1 2-1,42-27 1,-58 42-79,0-1 1,0 1-1,1 0 0,-1 0 1,0 1-1,0-1 1,1 1-1,-1 0 1,0 0-1,1 1 1,-1-1-1,0 1 1,0 0-1,0 0 1,8 3-1,0 0 100,0 1 0,-1 0 0,1 1-1,16 11 1,32 30 490,-3 2 1,65 71-1,-84-82-539,40 56 47,-36-38-110,6-6-19,-25-25-16,-17-20-3,-1 1 0,0 0 0,0 0-1,-1 0 1,8 12 0,-10-13-52,1-1 1,0 0-1,0 0 0,0 0 0,0 0 1,1-1-1,-1 1 0,1-1 0,0 0 1,0 0-1,0-1 0,6 4 1,-8-5-544,-4 0-693,0-1 900,0 0-1,1 0 1,-1 0-1,0 0 1,0 0-1,0 0 0,0 0 1,0-1-1,0 1 1,0-1-1,0 1 1,0-1-1,0 0 1,0 0-1,1 0 1,-1 0-1,-2-1 0,-7-5-1034,-1 1 0,1 0-1,-1 1 1,-1 0-1,1 1 1,-1 1 0,0-1-1,-22-1 1,-23-7-1475,-79-23-2028,72 21 3097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4,'-4'5'749,"-1"0"0,1 1-1,0 0 1,0-1 0,0 1 0,1 0-1,0 1 1,-3 10 0,-1-2 1371,6-14-1952,1 1 0,-1-1 0,1 0 0,-1 1-1,1-1 1,0 0 0,-1 1 0,1-1 0,0 0-1,0 1 1,0-1 0,0 0 0,0 1-1,0-1 1,0 0 0,0 1 0,1-1 0,-1 0-1,1 1 1,-1-1 0,1 0 0,-1 1-1,1-1 1,0 1 0,1 0 37,0 0 1,0 0-1,0-1 0,0 1 1,1-1-1,-1 1 0,0-1 0,1 0 1,-1 0-1,1 0 0,4 2 1,9 0 285,-1 0 1,1-1-1,23 1 1,-23-3-180,2 1 25,0-1-1,23-3 1,11 0 62,17 0-53,69-13-1,-11 1-411,-14 5-1129,-39 1-3267,-58 3 3054,-7 2-1278,3 2-4541,-3 2 5335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0 404,'2'3'597,"1"0"1,-1 0-1,0 0 1,0 0-1,0 0 1,0 0-1,0 1 0,1 4 1,0 17 5769,-3-24-6054,0 0 0,0 0 1,1 0-1,-1 0 0,0 0 1,1-1-1,-1 1 0,0 0 0,1 0 1,-1 0-1,1 0 0,0-1 1,-1 1-1,1 0 0,0 0 0,-1-1 1,1 1-1,0 0 0,0-1 1,0 1-1,0 0-87,0-1 0,0 1 0,0-1 0,-1 1 0,1 0 0,0-1-1,-1 1 1,1 0 0,0 0 0,-1-1 0,1 1 0,-1 0 0,1 0 0,-1 0 0,1 0 0,-1 0 0,0 0 0,0 0 0,1-1 0,-1 3-1,5 0 56,1 1 0,-1-1 0,1 0 0,0 0 0,0 0 0,6 1 0,-10-3-368,-1-1 0,0 0 0,1 1 0,-1-1 0,0 0 1,0 1-1,1 0 0,-1-1 0,0 1 0,0 0 0,0 0 0,0-1 1,0 1-1,2 2 0,0 1-1571,-19-17-3025,14 12 4166,0 0-1,0 0 1,0-1 0,1 1-1,-1-1 1,0 1-1,1-1 1,-1 1-1,1-1 1,-2-3-1,-3-3-1819,5 7 1972,0-1-1,-1 1 0,1-1 1,0 0-1,0 0 0,0 0 1,0 1-1,0-1 1,0 0-1,0 0 0,1 0 1,-1 0-1,1 0 0,0 0 1,-1-1-1,1 1 1,0 0-1,0-4 0,10-12-1432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0 124 508,'1'0'268,"0"0"-1,0 0 1,0 0 0,0 0-1,0 0 1,0 0 0,-1 0-1,1 1 1,0-1 0,0 0-1,0 0 1,0 1 0,-1-1 0,1 1-1,0-1 1,0 0 0,-1 1-1,1-1 1,0 1 0,-1 0-1,1-1 1,0 1 0,-1 0-1,1-1 1,-1 1 0,1 0-1,-1 0 1,1-1 0,-1 2-1,2 27 5265,-1 1-3191,23 49 364,-20-64-2446,0 0 1,2 0 0,0 0 0,14 24-1,-11-22-140,-1 0-1,0 1 0,6 20 0,-5-9 61,24 49 0,6 17 223,-30-69-275,-4-11-14,0-1 0,-1 1 0,0 0 0,-1 0 1,1 27-1,-4-31-35,0-8-56,-1-1 1,1 0 0,0 0-1,-1 1 1,1-1-1,0 0 1,1 0 0,-1 1-1,0-1 1,1 0-1,-1 0 1,1 1 0,0-1-1,-1 0 1,1 0-1,0 0 1,1 0 0,-1 0-1,2 2 1,-1-3 33,0 0 80,-6-9-74,-18-36 88,1-1 1,-27-88-1,-9-27 588,24 16 16,32 135-708,1 1 1,0 0 0,0 0 0,1 0 0,0 0-1,1 0 1,0 0 0,0 0 0,1 0-1,-1 1 1,9-15 0,7-2 69,-11 12-77,2 1 0,-1 0 1,2 1-1,-1 0 1,21-16-1,95-52 105,-107 66-199,-15 10-82,-1 0 0,0 1-1,1-1 1,-1 1-1,0 0 1,1 0-1,0 0 1,-1 0-1,1 0 1,0 0 0,-1 1-1,1-1 1,4 1-1,-5 0-999,-16-8-7011,-17 3-3189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47 564,'289'-31'11921,"-183"24"-9894,54-1 863,-146 8-2455,1 1 0,-1 0 0,27 6-1,-37-6-274,0 0-1,-1 0 0,1 0 1,-1 0-1,1 1 0,-1 0 1,1 0-1,-1 0 0,0 0 1,0 0-1,0 0 0,0 1 1,0-1-1,-1 1 0,1 0 1,-1 0-1,1 0 0,-1 0 1,0 1-1,2 4 0,-4-4 20,0 0-1,0 0 1,0 0-1,0 0 1,-1 0-1,1 0 1,-1 0-1,0 0 1,-3 7-1,-1 6 339,3-11-350,0 0 1,-1 0-1,1 0 1,-1 0-1,-1 0 1,-4 6-1,-12 23 508,2 27 343,15-49-807,0-1 0,0 0 0,-2 0 0,-9 21 0,10-27-147,1 0 1,0-1-1,1 1 1,-1 0-1,1 0 1,0 1-1,1-1 1,0 0-1,0 1 1,-1 11-1,3-18-56,-1 1-1,1-1 1,-1 1-1,1 0 1,0-1-1,-1 1 1,1-1-1,0 0 1,-1 1 0,1-1-1,0 1 1,-1-1-1,1 0 1,0 0-1,0 1 1,-1-1-1,1 0 1,0 0-1,0 0 1,-1 0 0,1 0-1,0 0 1,0 0-1,1 0 1,28-1 74,-23 1-90,3-1 2,0 0 1,0-1-1,0 0 0,0 0 0,-1-1 0,12-5 0,17-5-121,82-28-2273,-45 5-3019,-71 32 3996,0 1 0,-1 0 0,1-1 0,-1 1 0,0-1 0,0 0 0,0 0-1,0 0 1,4-9 0,4 12-5164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1 140,'-7'6'1472,"1"0"0,-2 0 0,1-1 0,0 0 0,-1 0 0,0-1 0,0 0 0,-9 3 0,-21 11 3483,55-14-3283,11-3-1282,224-13-1840,-229 10 304,-16 2 383,-1 0 0,0 0 0,1-1 0,-1-1 0,0 1 0,0-1 0,8-3 0,0 4-10794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1576,'0'3'514,"1"-1"-1,-1 0 1,1 0-1,0 0 1,0 0-1,0-1 1,0 1 0,0 0-1,0 0 1,1 0-1,-1-1 1,0 1-1,1-1 1,-1 1-1,1-1 1,0 1-1,1 0 1,1 1 539,1 0 0,-1 0 0,1 0 0,-1-1 0,10 4 0,32 5 1311,2-2 0,83 5 0,94-9-4225,-216-5 1575,-3-3-4134,-1 0 1022,22-4-7593,-15 0 8917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198 189 360,'-10'-17'1533,"8"13"-1024,0-1 1,-1 0-1,0 0 0,0 1 1,0 0-1,-1 0 1,0 0-1,0 0 0,-4-4 1,-52-38 5974,39 28-3988,-45-28-1,66 46-2465,-1 0 0,1 0 0,0 0 0,0 0 0,0 0 0,-1 0 0,1 0 0,0 0 0,0 0 0,0 0 0,-1 0 0,1-1 0,0 1 0,0 0 0,0 0 0,0 0 0,0 0 0,-1-1 0,1 1-1,0 0 1,0 0 0,0 0 0,0-1 0,0 1 0,0 0 0,0 0 0,0 0 0,0-1 0,0 1 0,0 0 0,-1 0 0,1 0 0,0-1 0,0 1 0,1 0 0,-1 0 0,0-1 0,0 1 0,0 0 0,0 0 0,0 0 0,0-1-1,0 1 1,0 0 0,0 0 0,0 0 0,1-1 0,-1 1 0,0 0 0,0 0 0,0 0 0,0 0 0,0-1 0,1 1 0,-1 0 0,0 0 0,0 0 0,10-5 409,-10 5-428,12 0 1658,-12 10 626,-1 5-1379,15 206 3809,0-69-3556,16 106-50,-10-101-894,-7-40-226,-10-85 1,-2 0 0,-2 35 0,0-10 0,7-35 0,-1-5 0,-5-17-1,0 1 0,0-1 1,0 0-1,0 1 0,0-1 0,0 0 1,0 0-1,0 1 0,1-1 0,-1 0 0,0 1 1,0-1-1,0 0 0,0 1 0,0-1 0,0 0 1,1 0-1,-1 1 0,0-1 0,0 0 1,0 0-1,1 0 0,-1 1 0,0-1 0,0 0 1,1 0-1,-1 0 0,0 0 0,0 1 0,1-1 1,-1 0-1,0 0 0,1 0 0,-1 0 1,0 0-1,1 0 0,-1 0 0,0 0 0,0 0 1,1 0-1,-1 0 0,0 0 0,1 0 0,-1 0 1,0 0-1,1 0 0,-1 0 0,0 0 1,0-1-1,1 1 0,-1 0 0,0 0 0,0 0 1,1 0-1,-1-1 0,0 1 0,0 0 0,1 0 1,-1 0-1,0-1 0,0 1 0,0 0 1,0 0-1,1-1 0,-1 1 0,0 0 0,0-1 1,0 1-1,0-1 0,2 0-45,13-9-136,0 0 0,0-1-1,-1-1 1,16-17 0,52-64-661,-39 43 520,-24 26 156,29-46-1,3-4 79,-41 60 78,-1-1 1,0 0-1,7-18 1,-8 16 12,21-32 0,-24 42 5,-3 4 3,0 1 0,0-1 0,0 1 0,0-1 0,-1 0 0,1 0 0,-1 0 0,0 0 0,2-5-1,-4 7 5,1 0-1,0 0 0,-1 0 0,1 1 0,-1-1 0,1 0 1,-1 0-1,1 1 0,-1-1 0,0 0 0,1 1 0,-1-1 0,0 1 1,1-1-1,-1 1 0,0-1 0,0 1 0,0-1 0,1 1 1,-1 0-1,0-1 0,0 1 0,0 0 0,0 0 0,0 0 0,0 0 1,1 0-1,-1 0 0,0 0 0,0 0 0,-1 0 0,-30 2 292,25 0-241,-1 0-1,1 1 1,0 0-1,0 1 1,1 0-1,-12 8 0,-5 2 141,10-7-106,5-3-24,-1 0 0,1 1-1,0-1 1,1 1 0,-1 1 0,1 0-1,0 0 1,0 0 0,1 1 0,0 0-1,0 0 1,1 0 0,-6 10 0,7-9-73,1-1 0,-1 1 0,1 1 1,1-1-1,0 0 0,0 1 0,1-1 0,-1 1 1,2-1-1,-1 1 0,2 0 0,-1-1 1,1 1-1,0-1 0,1 1 0,-1-1 0,2 1 1,-1-1-1,1 0 0,1 0 0,0 0 1,0-1-1,8 12 0,-5-8-1,-2-5 0,-1 1 0,1-1 0,1 0 0,-1 0 0,1-1 0,0 1 0,8 4 0,101 49 0,-105-54 0,0-1 0,1 1 0,-1-2 0,1 1 0,-1-2 0,17 3 0,70 2 0,-20-3 0,-53-3-712,1-1-1,0-2 1,26-4-1,-43 4-609,0 0 0,0-1 0,0-1 0,0 1 0,0-1 0,-1-1 0,0 1 0,0-1-1,0-1 1,9-8 0,-12 10 87,32-21-6957,-25 20 7244,-1 0 1,1 1-1,14-4 1,21-5-934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39 1644,'-17'14'4472,"12"-11"-2206,-1 0 1,0-1-1,0 1 1,0-1-1,0-1 1,-7 2-1,-1-1 286,12-2-1141,2 0-1414,0 1 1,1-1-1,-1 1 0,1-1 1,-1 1-1,0-1 1,1 1-1,-1-1 1,1 0-1,-1 1 0,1-1 1,0 0-1,-1 0 1,1 1-1,-1-1 1,1 0-1,0 0 0,-1 0 1,1 0-1,0 0 1,16 3-888,-16-3 708,0 0 0,0 1 0,0-1 0,0 0 0,0 0 0,0 0 0,0 0 1,0 0-1,0 0 0,0 0 0,0 0 0,0 0 0,0 0 0,0 0 0,0-1 1,0 1-1,0 0 0,1-2 0,1 1-839,1-1 0,-1 0 1,0 0-1,1-1 0,-1 1 0,0-1 1,0 1-1,-1-1 0,1 0 0,-1 0 1,1 0-1,-1 0 0,2-5 0,-1 0-542,-3 7 1413,1 0-1,-1 0 1,0 0-1,1 0 1,-1 0-1,1 0 1,-1 0 0,1 0-1,0 0 1,-1 0-1,1 1 1,0-1-1,0 0 1,-1 0-1,1 1 1,0-1-1,0 0 1,0 1-1,2-2 1,27-11-1683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47 248,'-23'-6'5152,"-37"-5"0,-25 8 751,54 4-4893,-1 3 0,1 0 0,0 2 0,0 1 0,1 2 0,-34 14 0,28-9-317,-109 49 2221,125-53-2456,0 1-1,1 2 1,0-1-1,-33 32 1,48-40-397,-5 4 66,0 1 1,0 1-1,1 0 1,-9 14 0,15-21-117,1 0 0,-1 0 0,1 0 0,0 0 0,0 0 0,0 1 0,0-1 0,1 0 0,-1 0 0,1 1 0,0-1 0,0 0 0,0 1 0,0-1 0,1 0 0,-1 1 1,1-1-1,0 0 0,0 0 0,2 6 0,1 0-1,-4-7-14,1 0 1,0 0-1,-1 0 1,1 1-1,0-1 1,0 0-1,0 0 1,1 0-1,-1-1 1,0 1-1,1 0 1,-1 0-1,1-1 1,0 1-1,-1-1 0,1 1 1,3 1-1,0-1-3,-3-2 1,0 1 0,0 0 1,-1-1-1,1 1 0,0-1 1,0 0-1,0 0 0,0 1 1,0-1-1,0 0 0,-1-1 1,1 1-1,0 0 0,0 0 1,0-1-1,0 1 0,-1-1 1,4-1-1,1-1-2,0 1 0,0-1 0,0 1 0,11-2 0,21-9-11,-13-1 5,-10 6 1,0 0 1,0-1 0,0-1 0,-1 0-1,-1-1 1,16-16 0,14-14-23,-33 33 32,-1 0 0,0 0 0,-1-1 0,15-20 0,1-8 5,-18 30 14,-1 0-1,0 0 0,-1 0 1,0 0-1,0-1 1,0 0-1,-1 1 1,0-1-1,-1-1 1,0 1-1,0 0 1,1-14-1,-3 10 38,-1 10 28,1 1 1,0-1-1,0 0 0,-1 0 0,1 0 0,0 1 0,0-1 0,1 0 0,-1 0 1,0 0-1,1 1 0,-1-1 0,1 0 0,-1 0 0,1 1 0,0-1 1,0 1-1,0-1 0,0 1 0,0-1 0,2-1 0,-1 0 304,2 85-262,5-1-1,24 109 1,-20-123-123,0 8 0,4-1 0,44 126 0,-43-153 0,13 62 0,13 34 0,-41-132 0,0 0 0,-1-1 0,0 1 0,-1 0 0,0 1 0,-2 19 0,1-16 0,-2-11-624,-2-9-120,-3-7-1318,4 0 26,0 1 0,0-1 1,1 1-1,1-1 1,0 0-1,1 1 0,2-23 1,-3-40-3816,-2 51 4457,1 11 679,0 0 0,1 0 1,1-1-1,1-13 0,8-26-1102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0 118 916,'7'-4'400,"0"1"565,0-1-1,0 0 1,0-1-1,-1 1 1,1-1-1,-1-1 1,9-10-1,-11 12-613,-1 0 1,1 1-1,0-1 0,0 1 1,0 0-1,0 0 0,1 0 1,-1 1-1,1 0 0,-1 0 1,1 0-1,8-2 0,63-12 2038,-62 14-1969,19-3 304,-1 2 0,1 2 1,0 1-1,0 1 1,0 2-1,-1 1 1,1 2-1,37 11 0,-67-16-568,1 0-1,0 1 0,-1-1 0,1 1 0,-1 0 0,0-1 0,1 1 1,-1 1-1,0-1 0,0 0 0,0 1 0,0 0 0,-1-1 0,1 1 1,-1 0-1,3 4 0,-4-4-18,0 0 0,-1 0 0,1 0 0,0 0 0,-1 0 0,0 0 0,0 1 1,0-1-1,0 0 0,0 0 0,-1 0 0,1 0 0,-1 0 0,0 0 0,0 0 0,0 0 0,0 0 0,0 0 0,-3 4 1,-20 37 1381,11-21-814,1 0-1,-9 27 1,-2 1-43,18-42-644,0 0 0,1 1 1,-1 0-1,2 0 1,0 0-1,0 0 0,1 0 1,-2 20-1,3-20-18,1 0 0,1-1 0,0 1 0,0 0 0,5 15 0,-5-22 0,0 0 0,1 1 0,0-1 0,0 0 0,0 0 0,0 0 0,0 0 0,0-1 0,1 1 0,-1 0 0,1-1 0,0 0 0,0 0 0,0 0 0,0 0 0,0 0 0,0 0 0,4 1 0,7 1 0,-1 0 0,1 0 0,0-2 0,0 1 0,0-2 0,0 0 0,0-1 0,1 0 0,-1-1 0,22-4 0,10 0 0,-4-1-112,76-21 1,-91 16-2817,-20 4-2018,-7 6 4729,0 1 0,-1-1 0,1 1 0,0 0 0,0-1 0,-1 1 0,1-1 0,0 1 0,-1 0 0,1-1 0,-1 1 0,1 0 0,0 0 0,-1-1 0,1 1 0,-1 0 0,1 0 0,-1-1 0,1 1 0,-1 0 0,1 0 0,-1 0 0,1 0 0,-1 0 0,-2-1-534,1 1 0,-1 0-1,1 0 1,-1-1 0,1 2-1,-1-1 1,1 0 0,-1 0 0,1 1-1,-4 0 1,-42 21-5233,32-14 4563,-28 12-1079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163 163 1740,'-26'0'1752,"13"-1"146,0 1-1,0 1 1,0 0-1,-23 4 1,33-4-1462,1 0 0,-1-1 0,0 0 0,1 0 0,-1 1 0,0-1 0,0-1 0,1 1 0,-1 0 0,0-1 0,1 0 0,-1 1 0,1-1 0,-1 0 0,1 0 0,-5-3 0,7 4-414,0 0 0,1 0 0,-1 0 0,0 0 1,0 0-1,0 0 0,0 0 0,0 0 0,0 0 0,0 0 0,0 0 0,0 0 1,1 0-1,-1 0 0,0 0 0,0 0 0,0 0 0,0 0 0,0 0 0,0 0 1,0 0-1,0-1 0,0 1 0,0 0 0,0 0 0,1 0 0,-1 0 0,0 0 1,0 0-1,0 0 0,0 0 0,0 0 0,0-1 0,0 1 0,0 0 0,0 0 1,0 0-1,0 0 0,0 0 0,0 0 0,0 0 0,0 0 0,0-1 1,0 1-1,0 0 0,0 0 0,0 0 0,0 0 0,0 0 0,-1 0 0,1 0 1,0 0-1,0 0 0,0-1 0,0 1 0,0 0 0,0 0 0,0 0 0,0 0 1,0 0-1,0 0 0,0 0 0,-1 0 0,15-2 777,23 0 300,67-14 0,-34 5-745,205-26 182,170-25-4273,-436 61 2890,-1-1-1,0 0 1,1-1-1,-1 1 1,11-7 0,-21 1-6018,-4 7 6095,0 1-1,0 0 1,-1 0 0,1 1 0,0 0-1,0 0 1,-12 4 0,-28 8-1649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637 135 1232,'0'-3'495,"-1"1"-1,1-1 1,0 1 0,-1-1-1,1 1 1,-1-1-1,0 1 1,0 0 0,0-1-1,0 1 1,0 0-1,0 0 1,-1-1 0,1 1-1,-1 0 1,-1-1 0,-35-26 6153,2 1-2396,33 26-3845,0 0 0,0 0 0,0 1 0,-1-1 0,1 1 0,0 0 0,-1 0 0,1 0 0,-1 0 0,1 0 0,-5 1 0,-43-4 2305,36 5-2369,0 2-1,0 0 1,0 1-1,0 0 1,0 1-1,1 1 1,0 0 0,-19 11-1,-1 0 184,24-11-351,-1 0-1,1 1 1,0 1-1,-11 10 1,-9 7-42,16-15-132,0 0 0,1 1 0,1 0 0,0 1 1,0 1-1,1 0 0,1 0 0,0 1 0,1 0 0,0 1 1,1-1-1,-9 26 0,12-25-1,2-7 0,0 1 0,0 0 0,0 1 0,1-1 0,1 0 0,-1 0 0,2 1 0,-1-1 0,1 1 0,2 12 0,1-7 0,-3-10 0,1 0 0,0 0 0,0 0 0,1 0 0,-1 0 0,1 0 0,0-1 0,0 1 0,1-1 0,2 5 0,9 11 0,-12-17 0,0 0 0,1 1 0,-1-1 0,1 0 0,-1 0 0,1-1 0,0 1 0,0 0 0,5 2 0,-3-1 0,2 0 0,-1 0 0,0-1 0,1 0 0,0-1 0,0 1 0,-1-1 0,1 0 0,1-1 0,-1 0 0,0 0 0,0 0 0,0-1 0,1 0 0,-1-1 0,0 0 0,0 0 0,0 0 0,0-1 0,8-2 0,26-10 0,0-2 0,66-36 0,-87 40 0,0-2 0,0 0 0,-2-1 0,0-1 0,-1 0 0,26-32 0,-32 34 0,1 0 0,0-2 0,-1 1 0,-1-1 0,15-31 0,-3 9 0,-19 33 0,0 0 0,0 0 0,0 0 0,0-1 0,-1 1 0,4-11 0,-2-4 0,0 0 0,-2 0 0,1-32 0,-3 49 0,0 1 0,0-1 0,1 1 0,-1-1 0,0 1 0,1-1 0,0 1 0,0-1 0,1-3 0,25-29 0,-26 34 0,0-1 0,-22-8 0,19 9 0,0 0 0,0 1 0,0-1 0,1 1 0,-1-1 0,0 1 0,0 0 0,0-1 0,0 1 0,0 0 0,0 1 0,0-1 0,1 0 0,-1 0 0,0 1 0,0-1 0,0 1 0,0 0 0,1-1 0,-1 1 0,0 0 0,1 0 0,-1 0 0,0 0 0,1 0 0,-1 1 0,1-1 0,0 0 0,-1 1 0,1-1 0,0 1 0,0-1 0,-1 3 0,-5 16 0,1 1 0,1-1 0,1 1 0,1 0 0,1 0 0,1 0 0,1 0 0,2 22 0,-1 3 0,14 160 0,-5-113 0,5 8 0,-8-66 0,-2 0 0,1 41 0,5 71 0,-9-125 0,0-10 0,0-1 0,1 0 0,1 0 0,7 16 0,-6-15 0,-1-1 0,0 1 0,3 17 0,-3-4 0,-2-10 0,0-1 0,1 1 0,0-1 0,1 1 0,1-1 0,11 24 0,-7-32-1,1 1 4,-19-7-40,7-1-136,0 1-1,1-1 0,-1 1 0,0-1 1,1 0-1,-1 0 0,1 0 0,-1 0 1,1 0-1,0 0 0,-1 0 0,1 0 1,0 0-1,0-1 0,0 1 0,-1-1 0,2 1 1,-1-1-1,0 1 0,0-1 0,-1-1 1,1-3-872,0 1 0,0-1 0,0 0 0,1 1-1,-1-8 1,-1-18-2670,0 24 2840,1 0-1,-1 0 1,2-1-1,-1 1 0,1 0 1,0-1-1,0 1 1,1 0-1,0-1 1,0 1-1,4-11 0,3-9-1279,-5 15 1056,0 1-1,10-22 1,18-13-953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1 111 692,'7'-7'1240,"0"0"-1,0-1 1,9-13-1,6-7 4877,-17 24-5715,-1 2 0,1-1 1,-1 1-1,1-1 0,0 1 1,0 1-1,-1-1 0,1 1 0,1-1 1,-1 1-1,0 1 0,0-1 1,0 1-1,10 0 0,18-3 692,9-3-240,-1 2 1,1 2-1,-1 1 1,1 2-1,69 11 1,-103-10-603,0 0 0,0 0 0,-1 0 0,1 1 0,0 0 0,-1 1 0,0-1 0,1 1 0,-2 1-1,12 8 1,-14-10-71,-1 1-1,0 0 0,1 0 0,-1 0 1,-1 0-1,1 0 0,0 1 1,-1-1-1,0 1 0,0 0 0,-1 0 1,1-1-1,-1 1 0,0 0 0,0 0 1,-1 0-1,1 9 0,-1-1 146,0 0-1,-1 0 1,0 0-1,-1-1 0,-6 21 1,-1 0 93,7-23-335,-1 0 0,0-1 0,0 1 1,-10 16-1,4-6-83,0 0 0,1 1 0,2-1 0,-6 26 0,10-38 0,1-6 0,1 1 0,0 0 0,-1 0 0,1-1 0,0 1 0,0 0 0,1 0 0,-1-1 0,1 1 0,-1 0 0,1-1 0,0 1 0,0 0 0,0-1 0,0 1 0,0-1 0,1 0 0,-1 1 0,1-1 0,3 4 0,-1-2 0,0 0 0,0 0 0,0-1 0,1 1 0,-1-1 0,1 0 0,0-1 0,10 5 0,-5-4-45,1 0-1,0 0 1,0-1-1,0 0 1,0-1-1,1-1 1,-1 0-1,0 0 1,0-1-1,0 0 1,18-5-1,-6 0-1224,-1-2 0,0 0 1,0-1-1,28-17 0,-28 14-1304,1 1 1,25-8 0,-27 12-1479,1 1 1,29-4 0,-28 9 1568,0 1 348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1056,'0'1'317,"0"0"0,0-1-1,0 1 1,0 0 0,0 0 0,0-1 0,0 1-1,-1 0 1,1 0 0,0-1 0,-1 1-1,1 0 1,0-1 0,-1 1 0,1 0 0,-1-1-1,1 1 1,-2 1 0,-3 8 8408,26-9-5056,79-9-1603,-50 2-2361,68-7-2268,-68 4-28,-36 6 168,0 0 1,22-1-1,-44 6-4093,6 3 4850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1932,'-5'31'6551,"4"-29"-5505,0 1 0,0-1 0,-1 1 1,1-1-1,0 0 0,-1 0 0,0 0 0,1 0 0,-1 0 0,0 0 0,0 0 1,0-1-1,0 1 0,-1 4 3627,23-1-2528,38-7-972,92-14 0,-10-10-7686,-96 18 2666,2 2-4567,46 0-1,-57 4 6776,23-3-786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14 101 796,'-1'0'106,"1"0"0,-1 0 1,0 0-1,1 0 0,-1 0 0,1 0 0,-1-1 1,1 1-1,-1 0 0,1 0 0,-1 0 0,1-1 1,-1 1-1,1 0 0,-1-1 0,1 1 0,-1 0 1,1-1-1,0 1 0,-1-1 0,1 1 0,-1-1 1,1 1-1,0 0 0,0-1 0,-1 1 0,1-1 1,0 0-1,0 1 0,0-1 0,-1 1 0,1-1 0,0 1 1,0-1-1,0 1 0,0-1 0,0 1 0,0-1 1,0 0-1,0 1 0,1-2 0,-1 1-10,0 0 0,0-1 0,1 1 0,-1 0 0,1-1-1,-1 1 1,1 0 0,-1 0 0,1-1 0,0 1 0,-1 0 0,1 0 0,0 0-1,0 0 1,0 0 0,0 0 0,2-1 0,-2 1-23,-1 1 1,1-1-1,0 0 0,0 0 0,0 1 1,-1-1-1,1 0 0,0 0 1,-1 0-1,1 0 0,-1 0 0,1 0 1,-1 0-1,1 0 0,-1 0 1,1-1-1,-1 1-20,0 0 0,0 0 0,0 0 0,1 1 0,-1-1 0,0 0 0,0 0 0,1 1 0,-1-1 0,1 0 0,-1 1 0,1-1 0,-1 0 0,1 1 1,-1-1-1,1 1 0,0-1 0,-1 1 0,1-1 0,0 1 0,-1 0 0,1-1 0,1 0 0,-1 1 105,1 0 0,-1 0 0,1-1 0,-1 1 0,1-1 0,-1 0 0,1 1 0,-1-1 0,0 0 0,1 0 0,-1 0 0,0 0 0,0 0-1,0 0 1,2-2 0,-13 0 2204,0 1 1373,20-8-1504,-10 10-2183,1 0-1,-1 0 1,0 0 0,0 0-1,0-1 1,1 1-1,-1 0 1,0 0 0,0 0-1,1 0 1,-1 0 0,0 0-1,0 0 1,1 0 0,-1 0-1,0 0 1,0 0 0,0 0-1,1 0 1,-1 0 0,0 0-1,0 0 1,1 0 0,-1 0-1,0 0 1,0 1 0,0-1-1,1 0 1,-1 0 0,0 0-1,0 0 1,0 0 0,1 0-1,-1 1 1,0-1 0,0 0-1,0 0 1,0 0 0,0 1-1,1-1 1,-1 0 0,0 0-1,0 0 1,0 1 0,0-1-1,0 0 1,0 0-1,0 1 1,0-1 0,1 21 1628,-10 29 290,8-44-1696,-6 46 1210,2 1-1,3 91 1,3-83-944,1-22-296,2 0 1,13 58-1,-4-25-150,3-10-45,-12-49-37,0 0 0,-1 0 0,-1 1 0,2 21 0,8 31-137,-9-53 708,4-7-3449,-8-19-6997,-7-15 4785,8 24 4294,-1 0 0,0 0 0,0 0 0,0 0 0,-1 1 0,1-1 0,-1 1 0,-2-5 0,3 7 576,-4-6-828,0 0 0,0 0 1,1-1-1,0 0 0,-5-12 0,8-5-494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1 169 160,'0'-1'179,"0"0"-1,1 0 1,-1-1-1,1 1 1,-1 0-1,1 0 1,-1 0-1,1-1 1,0 1 0,-1 0-1,1 0 1,0 0-1,0 0 1,0 0-1,0 0 1,0 1 0,0-1-1,0 0 1,2-1-1,-2 2 174,0-1 1,1 0-1,-1 0 0,0 0 1,0 0-1,1-1 0,-1 1 0,0 0 1,0 0-1,0-1 0,-1 1 1,1 0-1,0-1 0,0 1 0,-1-1 1,1 1-1,-1-1 0,1 1 0,-1-1 1,1-2-1,22-2 2868,1 1-2266,1 0 1,31 0 0,1-1-342,39-7-29,201-32-156,-125 20-1326,-114 17-2307,-77 15-8708,5-1 10243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1052,'21'7'1990,"-13"-4"-469,-1-1 1,1 0-1,-1 0 1,1-1-1,0 0 0,10 0 1,39-4 158,-1-3 0,61-14 0,21-3-1550,55-11-2094,-100 15-3202,-91 19 4656,-1-1-1,1 1 1,0-1-1,0 1 1,0 0-1,0 0 1,-1 0-1,1 0 1,0 0-1,0 0 1,0 0-1,0 1 1,-1-1-1,1 1 1,0-1-1,0 1 1,1 1-1,9 3-486,2 1-493</inkml:trace>
  <inkml:trace contextRef="#ctx0" brushRef="#br0" timeOffset="1">1134 395 1556,'-4'8'8539,"3"-8"-8369,-1 0 485,-1 0 0,1 1 0,0-1 0,-1 1 1,1-1-1,0 1 0,0 0 0,0 0 0,0 0 0,0 0 0,-3 2 0,9-3-478,0 0-1,0 0 1,0 0-1,0-1 0,0 0 1,4-1-1,41-3-1208,-38 4-120,0 0 0,0 0-1,13-4 1,-11 3-157,-5-1-3813,-5-14-279,-3 5 3901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198 248 972,'1'0'253,"0"0"-1,0 0 0,0 0 1,-1 0-1,1 0 1,0 0-1,0 0 0,0 0 1,0 0-1,0 0 1,-1 0-1,1 1 0,0-1 1,0 0-1,0 0 1,-1 1-1,1-1 1,0 1-1,1 0 0,-8 11 5230,5-10-5145,0 0 0,-1 0 0,1 0 0,0 0 0,0 0 0,0 0 0,0 0-1,0 0 1,1 0 0,-1 0 0,1 1 0,-1 2 0,2 9 804,0 0-1,1-1 1,1 1-1,4 15 1,4 17 549,24 187 2063,-12-122-3152,-17-55-122,-2 77 1,-4-125-461,-14-30-137,6 2 25,0 0 1,2 0 0,-7-30 0,10 37 69,-2 0 0,0 0 0,-1 1 1,0 0-1,-1 0 0,-11-17 0,-11-17-18,1-4 3,5 10 14,2 0 0,1-1-1,-15-47 1,19 49 22,13 33 4,0 0-1,1 0 1,0 0 0,-1 0-1,2 0 1,-1-1-1,1 1 1,-1-9 0,2 11 0,0-3 11,0 0 0,0 1 0,0-1 0,1 0 0,0 1-1,0-1 1,1 1 0,0-1 0,3-7 0,6-12 104,-10 23-94,-1 0 0,2 0 0,-1 0 0,0 0 0,1 0 0,-1 0 0,1 1 0,0-1 0,0 1 0,0-1 1,0 1-1,0-1 0,0 1 0,1 0 0,-1 0 0,6-3 0,63-39 404,-36 22-279,40-19 0,-64 35-141,0 2-1,1-1 0,-1 2 0,1 0 1,0 0-1,0 1 0,0 0 0,13 0 1,87-4-1058,-4-1-6916,-2-6-8313,-81 12 14229,8-4 383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1140,'3'-1'949,"22"-10"7868,-22 11-8464,0 0 0,-1 0 1,1 0-1,0 0 1,0 1-1,0-1 1,-1 1-1,1 0 1,4 2-1,190 54 6194,-191-55-6386,18 6 1141,33 16 1,-56-23-1171,1 1 0,0-1 0,-1 1 0,0 0 0,1-1 1,-1 1-1,0 0 0,0 0 0,0 0 0,0 0 0,0 0 0,0 0 0,-1 0 0,1 0 1,-1 0-1,1 1 0,-1-1 0,0 0 0,0 4 0,0 2 298,0 0 0,0 0 0,-1-1 0,-3 12 0,2-13-262,-1 0 0,0 0 0,0-1 0,0 1 0,-1-1 0,0 1 0,-6 5 0,-14 22 468,21-28-589,0 1-1,0 0 1,0-1 0,1 2 0,0-1-1,0 0 1,0 0 0,1 1 0,0-1 0,0 0-1,1 1 1,0 10 0,1-16-48,-1 1 0,1-1 0,-1 1 0,1-1 0,0 1 0,-1-1-1,1 1 1,0-1 0,0 0 0,0 1 0,0-1 0,1 0 0,-1 0 0,0 0 0,0 0 0,1 0 0,-1 0 0,0 0 0,1 0 0,-1 0 0,1-1 0,-1 1 0,1-1 0,0 1 0,-1-1-1,1 0 1,-1 1 0,1-1 0,2 0 0,51 4-51,-9-6-754,0-3-1,0-2 1,50-14 0,-77 17 100,32-13-3065,-21 3-4602,-43 13-2071,10 1 10123,0 0 0,0 1-1,0-1 1,0 1-1,0 0 1,0-1-1,1 1 1,-5 2-1,-6 9-1303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33 228 1356,'-4'1'8913,"-15"4"-5811,9 1 252,21-2-1107,22 0 59,212 9 4233,-148-10-5289,38-1 96,1049-81 928,-1130 75-2194,1495-113-80,-1473 113 0,-33 2 0,46-7 0,103-12 0,-144 16 0,-36 4 0,0-1 0,0-1 0,22-6 0,-8 0 0,-26 9 0,1 0 0,-1 0 0,0 0 0,1 0 0,-1 0 0,0 0 0,1 0 0,-1 0 0,0-1 0,1 1 0,-1 0 0,0 0 0,1 1 0,-1-1 0,0 0 0,1 0 0,-1 0 0,0 0 0,1 0 0,-1 0 0,0 0 0,1 0 0,-1 1 0,0-1 0,1 0 0,-1 0 0,0 0 0,1 1 0,3 2 0,1-2 0,-14-1 0,-88 3-415,-1 0-6661,53 0 2003,0 2 0,1 1 0,-63 19 0,47-11 2773,2-1 352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6 524,'33'-3'2156,"-27"2"-1398,1 1 0,-1-1 0,0 1 0,0 0 0,0 0 0,0 1 0,7 1 0,-11-1-637,-1 0 0,1-1 0,-1 1 0,1 0 0,-1 0 0,0 0 0,1 0 0,-1 1 0,0-1 0,0 0 0,1 0 0,-1 1-1,0-1 1,0 1 0,-1-1 0,1 1 0,0-1 0,0 1 0,-1-1 0,1 1 0,-1 0 0,1-1 0,-1 1 0,0 0 0,0 0 0,0-1 0,0 1 0,0 0 0,0 2 0,-1 26 1576,-9 55 0,8-60-1142,0 0 0,3 28 0,0-15-116,2 9 245,2 0-1,2 0 1,17 60-1,0 3 326,-10-39-505,34 205 1068,-44-234-1399,-3-25-109,1-1 1,1 1-1,0 0 0,11 30 1,-11-42-52,-1 1 1,0 0-1,-1 0 1,1-1-1,-1 1 0,0 0 1,-1 0-1,1 12 1,-1-17-10,0 1 0,0-1 0,0 0 1,0 1-1,1-1 0,-1 0 0,0 1 0,1-1 1,-1 0-1,1 1 0,0-1 0,-1 0 1,3 2-1,2 14-383,-4-31-752,-2 0-1,0 0 1,0 0-1,-5-14 1,5 22 667,-1 0 0,-1 0 1,1 0-1,-1 1 0,0-1 0,0 1 1,-1-1-1,0 1 0,0 0 0,0 1 1,-7-8-1,-30-22-2466,28 24 1961,0 0 0,1-2 0,0 1 0,1-1 0,0-1 1,-14-20-1,0-10-899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27 1348,'-44'-6'10248,"42"6"-9913,0 0 0,1 0 0,-1 0-1,1 0 1,-1 0 0,1-1 0,-1 1 0,1 0 0,-1-1 0,1 1 0,-1-1 0,-2-1 0,1-6 5973,-3 5-3749,5 2-2420,1 1 0,-1-1 0,1 1-1,-1-1 1,1 1 0,-1 0 0,0 0 0,1-1-1,-1 1 1,0 0 0,1 0 0,-1 0-1,0-1 1,1 1 0,-1 0 0,0 0 0,1 0-1,-1 0 1,0 0 0,1 0 0,-1 1 0,0-1-1,1 0 1,-1 0 0,0 0 0,1 1 0,-2-1-1,-7 5 515,7-4-552,1-1 1,0 1-1,-1-1 0,1 1 1,0 0-1,-1 0 1,1 0-1,0 0 0,0 0 1,0 0-1,0 0 1,0 0-1,0 0 0,0 0 1,0 1-1,0-1 1,1 0-1,-1 0 1,0 1-1,1-1 0,-1 1 1,1-1-1,0 1 1,-1-1-1,1 1 0,0-1 1,0 1-1,0-1 1,0 1-1,0-1 0,0 1 1,1 1-1,-1 45-51,1 16-42,-12 96-1,7-121-7,3 1 0,2 44 0,1-13 0,-1-52 0,1-1 0,7 31 0,-5-32 0,-1 0 0,1 31 0,-4 71 0,2-114 0,-2-4 0,0-1 0,1 0 0,-1 0 0,0 0 0,0 0 0,1 0 0,-1 0 0,0 1 0,0-1 0,0 0 0,1 0 0,-1 0 0,0 0 0,0 0 0,1 0 0,-1 0 0,0 0 0,0 0 0,1 0 0,-1 0 0,0 0 0,0 0 0,1 0 0,-1 0 0,0 0 0,0 0 0,1 0 0,-1-1 0,0 1 0,0 0 0,1 0 0,-1 0 0,0 0 0,0 0 0,0-1 0,0 1 0,1 0 0,-1 0 0,0 0 0,0-1 0,0 1 0,0 0 0,0 0 0,1 0 0,-1-1 0,0 1 0,0 0 0,0 0 0,0-1 0,0 1 0,0 0 0,0 0 0,0-1 0,0-7 0,-1 5 6,0 0 0,0-1 1,0 1-1,-1 0 0,1 0 0,-1 0 1,1 0-1,-1 0 0,0 0 0,0 0 1,-1 1-1,-2-4 0,-16-24-1293,19 22 183,0 1 1,0-1-1,0 0 1,1 1-1,0-1 1,1 0-1,0 0 1,0 0-1,1 0 1,-1 1-1,2-1 0,2-9 1,-4 13 487,1 1-1,-1-1 1,0 0-1,0 1 1,0-1 0,-1 0-1,0-6 1,0 7 243,0 1 1,1-1-1,0 0 0,-1 0 0,1 0 1,0 1-1,1-1 0,-1 0 1,0 0-1,1 0 0,0 1 0,-1-1 1,2-3-1,2-2-444,0 1 0,0 0 1,1 0-1,0 0 0,8-9 1,10-10-974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7 1276,'18'-3'2492,"-1"0"2321,-18 3-4386,0 0 0,0 1 0,0-1 0,0 1 0,0-1 0,0 1 0,0-1 0,0 1 0,0-1 0,0 1 0,1 0 0,-1 0 0,0-1 0,1 1 0,-1 0 0,0 0 0,1 0 0,-1 0 0,1 0 0,-1 0 0,1-1 0,-1 1 0,1 0 0,0 1 0,-1 0 0,1 0-149,-1 0-1,0 0 0,0 0 0,0 0 1,0 0-1,0 0 0,0 0 0,0-1 1,-1 1-1,1 0 0,-1-1 0,1 0 1,-3 2-1,-5 3 222,-11 5 584,0 1 0,-22 17 0,27-18-690,-1 0 0,0-1 0,-1-1 0,-18 7 0,-39 24 747,46-24-478,0-2-1,-39 15 1,5-2-298,30-14-364,-63 17 0,4-2 0,85-26 0,0 0 0,0 0 0,0 1 0,1 0 0,-1 0 0,1 0 0,0 1 0,-8 6 0,11-3 0,2-6 0,0 0 0,0-1 0,0 1 0,1 0 0,-1 0 0,0-1 0,1 1 0,-1 0 0,0 0 0,1-1 0,-1 1 0,1 0 0,-1-1 0,1 1 0,-1-1 0,1 1 0,-1-1 0,1 1 0,0-1 0,-1 1 0,1-1 0,0 1 0,0-1 0,-1 0 0,1 1 0,0-1 0,0 0 0,0 0 0,21 3 0,59 12 0,10-1 0,37 4 0,-6 0 0,-39-4 0,60 12 0,100 15 0,-187-30 0,-15-3 0,64 3 0,-75-7 0,-26-3 0,0 0 0,0-1 0,0 1 0,0-1 0,0 0 0,0 0 0,0 0 0,0-1 0,-1 1 0,1-1 0,0 0 0,4-2 0,5-4-119,-17-1 337,-22-7-2121,20 12-513,5 2 1960,0 1 1,-1-1 0,1 0 0,0 0 0,0 1 0,0-1-1,0 0 1,0 0 0,0 0 0,0 0 0,0 0-1,0 0 1,1 0 0,-2-3 0,2 3 154,0 1 0,0-1 0,-1 1 0,1-1 0,0 0 0,1 1-1,-1-1 1,0 1 0,0-1 0,0 0 0,0 1 0,0-1 0,1 1 0,-1-1 0,0 1 0,0-1 0,1 1 0,-1-1 0,0 1 0,1-1-1,-1 1 1,1-1 0,0 0 0,3-2-1484,1-1 0,0 1 0,0 0-1,1 0 1,8-3 0,2-2 709,9-10-1158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4:24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24575,'2'110'0,"-5"124"0,-1-202 0,-2-2 0,-18 57 0,15-59 0,1 0 0,1 1 0,-4 47 0,10 0 0,2-53 0,-1 0 0,-1 0 0,-1 0 0,-8 36 0,2-24 0,1 0 0,3 0 0,0 1 0,2 0 0,2 0 0,5 37 0,-5-69 0,0 1 0,1 0 0,0 0 0,0 0 0,0-1 0,0 1 0,1-1 0,0 1 0,0-1 0,0 0 0,0 1 0,1-1 0,0 0 0,0 0 0,0-1 0,0 1 0,0-1 0,5 4 0,-2-3 0,1-1 0,-1 0 0,1 0 0,-1-1 0,1 1 0,0-2 0,0 1 0,0-1 0,0 0 0,0 0 0,12-1 0,191-5 0,-207 4 0,1 0 0,-1 1 0,1-1 0,-1 0 0,0 0 0,1-1 0,-1 1 0,0-1 0,0 0 0,0 0 0,0 0 0,0 0 0,0 0 0,-1 0 0,1-1 0,-1 1 0,1-1 0,-1 0 0,0 0 0,0 0 0,0 0 0,-1 0 0,1 0 0,-1-1 0,0 1 0,0 0 0,0-1 0,0 1 0,1-7 0,0-11 0,0 0 0,-2 1 0,0-1 0,-4-23 0,1 6 0,3-62 0,-4-42 0,4 138 0,0 1 0,-1 0 0,0 0 0,0-1 0,1 1 0,-2 0 0,1 0 0,0 0 0,-1 0 0,1 0 0,-1 1 0,0-1 0,0 0 0,0 1 0,0-1 0,-1 1 0,1 0 0,0 0 0,-1 0 0,0 0 0,1 0 0,-1 0 0,0 1 0,0-1 0,0 1 0,0 0 0,0 0 0,-1 0 0,-4-1 0,-8 0 0,-1 0 0,0 1 0,0 1 0,-27 2 0,18 0 0,8-2-113,1 1 196,0 0-1,-31 5 0,44-5-170,0 0 0,0 1-1,0-1 1,0 1 0,0-1 0,0 1 0,0 0 0,1 1-1,-1-1 1,1 1 0,-1-1 0,1 1 0,0 0-1,0 0 1,0 1 0,-3 4 0,-4 11-6738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4:24:5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4 156,'2'1'247,"0"-1"0,0 1 0,0-1 0,0 1 0,0-1 0,0 0 0,0 0 0,0 0 0,0 0 0,0 0 0,0-1 0,0 1 0,0 0 0,0-1 0,3-1 0,11-1 3412,-15 3-3525,-1 0 0,0 0-1,1 0 1,-1 0 0,0 1 0,1-1 0,-1 0-1,0 0 1,0 0 0,1 0 0,-1 1-1,0-1 1,1 0 0,-1 0 0,0 0 0,0 1-1,0-1 1,1 0 0,-1 0 0,0 1 0,0-1-1,0 0 1,0 1 0,1-1 0,-1 0-1,0 1 1,0-1 0,0 0 0,0 1 0,0-1-1,0 0 1,0 1 0,0-1 0,0 0 0,0 1-1,0-1 1,-37 2 5225,23-2-3904,10 0-356,11 0-674,-7 0-350,0 0-1,0 0 0,0 1 1,1-1-1,-1 0 0,0 1 1,0-1-1,0 1 1,0-1-1,1 0 0,-1 1 1,0-1-1,0 0 0,0 1 1,0-1-1,0 1 0,0-1 1,0 0-1,0 1 0,0-1 1,0 0-1,-1 1 1,1-1-1,0 1 0,0-1 1,0 0-1,0 1 0,0-1 1,-1 0-1,1 1 0,0 0-121,-26 3 612,5-2-237,-46 6 286,-186 51 418,229-51-987,0 1-1,1 0 0,0 2 0,-31 20 1,27-15-36,19-12-9,1 1 0,0-1 0,0 2 0,0-1 0,1 1 0,0 0 0,0 0 0,0 1 0,1 0 0,0 0 0,0 0 0,1 0 0,0 1 0,0 0 0,1-1 0,-1 1 0,2 1 0,-1-1 0,2 0 0,-1 1 0,1-1 0,-1 12 0,2-12 1,0-1-1,0 0 1,1 1 0,0-1-1,0 0 1,1 0 0,0 1-1,0-1 1,1 0 0,0-1-1,6 12 1,-6-11-5,1 0 0,0 0 0,1 0 0,-1-1 0,1 1 0,1-1-1,-1 0 1,1-1 0,0 1 0,0-1 0,1 0 0,0-1 0,0 1 0,0-2 0,15 7 0,-18-9 0,1 0 1,-1-1-1,1 0 0,0 1 1,-1-2-1,1 1 1,-1-1-1,1 1 0,-1-1 1,1 0-1,-1-1 1,1 1-1,5-4 1,13-3 2,-6 3 7,-1-2 1,0 0-1,0 0 0,0-2 1,19-13-1,69-60 55,-83 65-53,-2-2-1,0 0 1,25-32-1,-35 38 1,-1 0 0,0 0 0,-1-1 0,0 0 0,-1 0-1,-1-1 1,6-23 0,-7 14 227,-1-1 0,-1 0 1,-1-24-1,-1 48-224,0 1-1,0 0 1,0 0 0,0-1-1,0 1 1,0 0 0,0 0 0,0-1-1,0 1 1,0 0 0,0 0-1,0 0 1,0-1 0,0 1 0,0 0-1,0 0 1,0-1 0,0 1 0,0 0-1,0 0 1,-1-1 0,1 1-1,0 0 1,0 0 0,0 0 0,0 0-1,-1-1 1,1 1 0,0 0-1,0 0 1,0 0 0,-1 0 0,1-1-1,0 1 1,0 0 0,0 0 0,-1 0-1,1 0 1,0 0 0,0 0-1,-1 0 1,-10 7 564,-8 14-154,11-8-356,1-1 0,0 1 1,1 0-1,0 1 0,1 0 0,1-1 0,0 2 1,1-1-1,1 0 0,-2 30 0,3 5 65,12 92 0,-9-127-124,29 148 46,-6 223-158,-25-230-286,0-90-2979,0-64 3309,0-1 0,0 0 0,0 0 0,0 0 0,0 0 0,-1 0 0,1 0 1,0 1-1,0-1 0,0 0 0,0 0 0,0 0 0,0 0 0,0 0 0,0 0 0,0 0 0,0 1 0,0-1 0,-1 0 0,1 0 0,0 0 0,0 0 0,0 0 0,0 0 0,0 0 0,0 0 0,-1 0 0,1 0 0,0 0 0,0 0 0,0 0 0,0 0 0,0 0 0,-1 0 0,1 0 0,0 0 0,0 0 0,0 0 0,0 0 0,0 0 0,0 0 0,-1 0 0,1 0 0,0 0 0,0 0 0,0 0 0,0 0 0,0 0 0,0 0 0,-1 0 0,-11-7-2943,-5-6-709,-9-9-1449,7 7 930,-27-27 1,33 22 2428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55 952,'8'-3'529,"31"-9"3393,-38 11-3674,1 1-1,-1-1 1,0 1 0,0-1-1,0 1 1,1-1 0,-1 0 0,0 1-1,0-1 1,0 0 0,0 0-1,0 0 1,0 0 0,-1 0-1,1 0 1,0 0 0,0 0 0,-1-1-1,1 1 1,0 0 0,-1 0-1,0 0 1,1-2 0,32 8 3183,-4-11-1918,90-2 554,-79 3-1313,1 3 0,56 2 0,-86 1-633,72 11 1053,-77-11-1012,1 1 0,-1 0 0,0 0 0,0 0 0,0 1 0,0 0 0,0 0 0,0 1 0,9 7-1,-10-7-9,0 0 0,-1 1 0,1-1-1,-1 1 1,0 0 0,-1 0-1,1 0 1,-1 1 0,0-1-1,0 1 1,0 0 0,-1 0-1,0 0 1,0 0 0,-1 0-1,0 0 1,1 8 0,-2 0 17,0 1 1,-1-1-1,-1 0 1,0 0-1,-1 0 1,0 0-1,-1 0 1,-1 0-1,-8 16 1,3-9-42,1 0 0,1 0 1,1 0-1,-5 25 1,-6 9 3,15-47-122,-1 0-1,2 1 1,-1 0-1,1-1 0,0 1 1,1 0-1,-1 13 1,4 11 132,11-30-70,-11-2-64,1-1 0,0 1 0,-1 0-1,1-1 1,0 0 0,-1 0 0,1 1-1,0-1 1,-1-1 0,5 0 0,43-5 43,-31 4-97,-1 0-1,21-6 0,21-6-856,-32 8-1975,36-13 0,-34 10-61,0 1-909,-13 0-2903,-3 0-742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1428,'-37'25'4734,"30"-19"-3058,-1 0 1,-1 0-1,1-1 0,-1-1 1,-17 8-1,14-6-424,18-1-211,23-2-308,0-3-470,21 1-145,0-2 0,0-2 0,62-13 0,-68 8-459,-28 6-460,1-1 0,-1 0-1,19-7 1,-34 9-145,29-6-65,-21 4-2878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0 280,'-34'16'2809,"-19"16"6426,15-9-3185,38-23-6036,0 0 0,0 0 0,0 0 0,1 0 0,-1 0 1,0 0-1,0 0 0,0 0 0,0 0 0,0 0 0,0 0 1,0 0-1,1 1 0,-1-1 0,0 0 0,0 0 0,0 0 0,0 0 1,0 0-1,0 0 0,0 0 0,0 0 0,0 1 0,1-1 1,-1 0-1,0 0 0,0 0 0,0 0 0,0 0 0,0 0 1,0 1-1,0-1 0,0 0 0,0 0 0,0 0 0,0 0 0,0 0 1,0 1-1,0-1 0,0 0 0,0 0 0,0 0 0,0 0 1,-1 0-1,1 0 0,0 1 0,0-1 0,0 0 0,0 0 0,0 0 1,0 0-1,0 0 0,0 0 0,0 0 0,0 0 0,-1 1 1,1-1-1,0 0 0,0 0 0,0 0 0,0 0 0,0 0 0,-1 0 1,12 2 87,120-7-732,-44-5-2981,-59 1-122,-27 9 3601,-1 0 1,0-1 0,1 1-1,-1 0 1,0 0 0,1-1-1,-1 1 1,0 0 0,0 0 0,1-1-1,-1 1 1,0 0 0,0-1-1,0 1 1,1 0 0,-1-1-1,0 1 1,0 0 0,0-1-1,0 1 1,0 0 0,0-1-1,0 1 1,0-1 0,0 1-1,0 0 1,0-1 0,0 1-1,0 0 1,0-1 0,0 1-1,0-1 1,0 1 0,0 0-1,0-1 1,-1 1 0,1 0-1,0-1 1,0 1 0,0 0-1,-1-1 1,1 1 0,0 0 0,0 0-1,-1-1 1,1 1 0,0 0-1,-1 0 1,1 0 0,0-1-1,-1 1 1,1 0 0,0 0-1,-1 0 1,1 0 0,0 0-1,-1-1 1,0 1 0,0-5-1973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59 880,'-1'1'358,"1"0"1,0 0-1,0 0 0,-1 0 0,1-1 0,0 1 1,-1 0-1,1 0 0,-1 0 0,1 0 0,-1-1 1,1 1-1,-1 0 0,0-1 0,1 1 1,-1 0-1,0-1 0,0 1 0,1-1 0,-1 1 1,0-1-1,0 1 0,0-1 0,0 0 1,1 1-1,-1-1 0,0 0 0,0 0 0,0 0 1,0 1-1,0-1 0,-1 0 0,-41 1 4212,30-1-2342,11 0-1518,2 0-676,0 0 1,0 0 0,0 0 0,0 0 0,0 0 0,0 0 0,0 1 0,0-1 0,1 0 0,-1 0 0,0 0 0,0 0 0,0 0 0,0 0 0,0 0 0,0 0 0,1 0 0,-1 1 0,0-1-1,0 0 1,0 0 0,0 0 0,1 0 0,-1 0 0,0 0 0,0 0 0,0 0 0,0 0 0,0 0 0,1 0 0,-1 0 0,0 0 0,0 0 0,0-1 0,0 1 0,1 0 0,-1 0 0,0 0-1,0 0 1,0 0 0,0 0 0,0 0 0,0 0 0,1 0 0,-1-1 0,0 1 0,0 0 0,0 0 0,0 0 0,0 0 0,0 0 0,0 0 0,0-1 0,0 1 0,0 0 0,0 0 0,7-7 6038,14-2-5818,0 1-1,1 1 1,0 1 0,0 1-1,32-3 1,-9 0-81,-11 0-78,-22 5-12,0 0-1,0 1 0,20-2 0,-30 4 9,-4 21 258,-11-4-300,1 0-1,-2-2 0,-1 1 0,0-2 0,0 0 0,-21 14 0,-28 26-18,12-8-25,25-22-12,1 0 0,1 1 0,-30 39 0,34-20-25,21-44 29,0 1 1,-1 0-1,1 0 1,0 0-1,0 0 1,0 0-1,0 0 1,0-1-1,0 1 1,0 0-1,1 0 1,-1 0-1,0 0 1,0 0-1,1 0 1,-1-1-1,0 1 1,1 0-1,-1 0 1,1-1-1,-1 1 1,1 0-1,-1 0 1,1-1-1,0 1 1,-1-1-1,1 1 0,0-1 1,0 2-1,25 14-37,5-7 17,1-1 0,48 6 0,-5-1 22,143 40-24,-208-50 21,-1-1 1,1 2-1,-1-1 0,14 8 1,-19-9 0,-1 0 0,1 0 0,-1 1 0,1-1 0,-1 1 0,0 0 0,0 0 0,0 0 0,0 0 0,-1 1 0,1-1 0,2 6 1,-5-7 0,0-1 0,1 1 1,-1-1-1,0 0 1,0 1-1,-1-1 1,1 0-1,0 1 1,0-1-1,-1 0 1,1 1-1,0-1 0,-1 0 1,0 1-1,1-1 1,-1 0-1,0 0 1,1 0-1,-1 0 1,0 1-1,0-1 1,0 0-1,0 0 1,0-1-1,0 1 0,0 0 1,0 0-1,-2 0 1,-39 25-48,33-21 21,-33 15-1034,-1-1 0,-79 23 1,54-20-1784,42-14-1498,-45 10 0,37-16 386,20-2 770,41-8-4887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1 668,'0'3'625,"-1"0"-1,0 0 1,1 0 0,-1 0-1,0 0 1,-1-1-1,1 1 1,0 0 0,-1 0-1,0-1 1,1 1-1,-1-1 1,0 1 0,0-1-1,0 0 1,-1 0-1,-4 3 1,-52 35 3339,33-25-2676,0 4-681,1 0 1,1 2-1,-26 29 0,47-46-593,0 0-1,0 1 1,1-1-1,-1 0 1,1 1-1,0 0 1,0-1-1,1 1 1,-1 0-1,0 8 1,-8 21-283,7-19-207,3-14 426,0 0 0,0-1 0,0 1 0,0 0 0,0-1 0,0 1 0,0 0 0,-1-1 0,1 1 0,0 0 0,0-1 0,-1 1 0,1 0 0,0-1 0,-1 1 0,1-1 0,0 1 0,-1-1 0,1 1 0,-1-1 0,1 1 0,-1-1 0,1 1 0,-1-1 0,0 1 0,19-14-11912,-17 11 11684,1-1 0,-1 1-1,1 0 1,-1 1-1,1-1 1,0 0 0,0 0-1,0 1 1,0-1-1,0 1 1,0 0 0,0-1-1,3 0 1,28-11-1271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45 572,'2'-3'552,"1"-1"0,0 1 0,0 0 0,0 0 1,1 0-1,-1 0 0,1 1 0,-1-1 0,1 1 0,0 0 0,0 0 0,0 0 0,0 0 1,1 1-1,-1 0 0,0 0 0,0 0 0,1 0 0,-1 1 0,1-1 0,7 2 0,12-2 209,1 2-1,35 6 0,-13 1-439,-1-2 0,53-1-1,41 5-268,-129-8-114,1 0-1,-1-1 0,1-1 0,0 0 0,-1 0 0,1-1 1,21-5-1,-21-6-846,-12 12 850,1 0 0,-1-1 0,0 1 0,0 0 0,0 0 0,1-1-1,-1 1 1,0 0 0,0-1 0,0 1 0,0 0 0,0-1-1,1 1 1,-1 0 0,0-1 0,0 1 0,0 0 0,0-1-1,0 1 1,0-1 0,0 1 0,0 0 0,0-1 0,0 1 0,-1 0-1,1-1 1,0 1 0,0 0 0,0-1 0,0 1 0,0 0-1,-1-1 1,1 1 0,0 0 0,0 0 0,-1-1 0,1 1-1,0 0 1,0 0 0,-1-1 0,1 1 0,0 0 0,-1 0 0,1 0-1,0-1 1,-1 1 0,1 0 0,-1 0 0,-19-4-1590,-1 1 1,0 1 0,0 1-1,-1 0 1,-33 5-1,17 2 92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91 230 1012,'-10'-11'2839,"-1"1"0,0 0-1,0 1 1,0 1 0,-26-15-1,38 21-2679,0 1 0,0-1-1,0 0 1,1 0 0,-1 1-1,1-1 1,-1 1 0,1-1-1,-1 1 1,1 0 0,2-2-1,-2 1 110,5-3-60,-1 0 0,1 0 0,1 0 0,-1 1 0,1 0 0,-1 0 1,1 1-1,15-5 0,307-62 3377,-247 54-2654,-68 14-733,0-1 0,0 2 0,0 0 0,0 1 0,0 0 0,15 3 0,-24-2-130,0 0 0,0 1 0,-1-1 0,1 1 0,0 0-1,-1 1 1,0-1 0,1 1 0,-1 0 0,0 0 0,-1 1 0,1-1 0,-1 1 0,1 0 0,-1 1 0,0-1 0,3 5 0,2 7 52,0-1 0,-2 1 1,0 0-1,0 0 0,-2 1 0,0 0 0,-1 0 0,3 29 1,-4-13-56,-1 0 0,-2 1 1,-7 55-1,3-36-49,4-35-13,-2 0 1,-5 30-1,-28 120-47,16-106 21,-10 47-310,26-100 115,0 0 1,0-1 0,-1 0-1,0 0 1,-1 0 0,0 0-1,0 0 1,0-1 0,-10 10-1,14-15 62,0-1-1,0 0 0,1 0 1,-1 0-1,1 1 0,-1-1 1,1 0-1,-1 1 0,1-1 1,0 0-1,0 1 0,0-1 1,0 0-1,0 1 0,0-1 1,0 2-1,-2 11-5329,1-13 5146,1-1 0,-1 0 0,0 1 0,0-1 0,0 0 0,0 0 0,1 1 0,-1-1 0,0 0 0,0 0 0,0 0 0,0 0 0,0 0 0,1 0 0,-1 0 0,0-1 0,0 1 0,0 0 0,0 0 0,1-1 0,-2 0 0,-1 1-216,1-1-1,-1 0 0,1 0 0,0 0 1,-1-1-1,1 1 0,0-1 0,0 1 0,0-1 1,0 1-1,0-1 0,1 0 0,-1 0 0,0 0 1,1 0-1,-1 0 0,0-3 0,-8-3-1201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114 215 1024,'-90'-27'13224,"88"27"-13007,1 0 0,0 0 0,-1-1 1,1 1-1,0 0 0,0-1 0,-1 1 0,1 0 0,0-1 1,0 1-1,-1-1 0,1 0 0,0 1 0,0-1 1,0 0-1,0 0 0,-1-1 0,2 1-150,0 0 1,0 1-1,0-1 1,0 1-1,0-1 1,0 1-1,1-1 1,-1 1-1,0-1 0,1 1 1,-1-1-1,0 1 1,0-1-1,1 1 1,-1-1-1,1 1 1,-1-1-1,1 1 0,-1 0 1,0-1-1,1 1 1,-1 0-1,1 0 1,0-1-1,-1 1 0,1 0 1,53-21 581,-48 19-579,239-54 258,-77 21-1064,32-6-5296,-146 31 792,-27 9-1715,-5 1 5209</inkml:trace>
  <inkml:trace contextRef="#ctx0" brushRef="#br0" timeOffset="1">1144 462 532,'-5'4'1188,"-1"0"-1,1 1 1,-1 0-1,-6 8 1,9-9 18,-1-1 1,1 1-1,-1 0 1,0-1-1,0 0 1,0 0-1,0 0 0,0-1 1,-9 4-1,3 0 627,16-2-587,22-3-1173,-1-5-665,38-4-4422,-63 9 4685,-1-1 1,1 0-1,-1-1 0,1 1 1,-1 0-1,1 0 0,-1 0 1,1-1-1,-1 1 0,0-1 1,1 1-1,-1-1 0,0 0 1,1 1-1,-1-1 0,0 0 1,0 0-1,1 0 0,-1 0 1,0 0-1,0 0 0,0 0 1,0 0-1,-1-1 0,1 1 1,1-2-1,-2 2 189,0 1 0,0-1 1,0 1-1,0-1 0,1 0 0,-1 1 1,0-1-1,0 1 0,1-1 0,-1 1 1,0-1-1,0 1 0,1-1 0,-1 1 1,1-1-1,-1 1 0,0 0 0,1-1 1,-1 1-1,1-1 0,-1 1 0,1 0 1,-1 0-1,1-1 0,-1 1 0,1 0 1,0-1-1,2 0-275,19-11-1395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33 2032,'0'-2'437,"-1"1"0,1-1 0,-1 0 0,0 1 0,0 0 0,1-1 0,-1 1 0,0 0 0,0-1 0,0 1-1,-1 0 1,1 0 0,0 0 0,0 0 0,-1 0 0,1 0 0,0 0 0,-1 0 0,1 1 0,-1-1 0,1 0 0,-1 1 0,0-1 0,1 1 0,-1 0-1,1-1 1,-1 1 0,-1 0 0,-55-5 7123,57 5-7500,1 0-1,0 0 1,-1 0 0,1 0 0,-1 1 0,1-1 0,0 0 0,-1 0 0,1 0-1,-1 0 1,1 1 0,0-1 0,-1 0 0,1 0 0,0 1 0,-1-1 0,1 0-1,0 1 1,0-1 0,-1 0 0,1 1 0,0-1 0,0 0 0,-1 1 0,1-1-1,0 1 1,0-1 0,0 0 0,0 2 0,-2 18 692,10 30-604,-5-37 27,1 18-124,0 1-1,-3-1 1,0 0-1,-2 1 1,-2-1-1,0 0 1,-10 36-1,2-16-46,-34 92 0,28-93-13,13-36 0,-1 0 1,-1 0 0,-10 19 0,-42 72-350,51-93 81,1 1 0,0 0-1,1 0 1,-5 18 0,0 2-1343,9-32 1408,1-1 0,-1 1-1,1-1 1,0 1 0,-1 0 0,1-1 0,0 1-1,0 0 1,-1-1 0,1 1 0,0 0 0,0 0-1,0-1 1,0 1 0,0 0 0,0 0 0,0-1-1,0 1 1,0 0 0,0 0 0,0-1 0,0 1-1,1 0 1,-1-1 0,0 1 0,0 0 0,1 0-1,-1-1 1,1 1 0,-1-1 0,1 1 0,0 0-1,0-1-133,0 0-1,0 0 0,0 0 1,-1 0-1,1 0 0,0 0 0,0-1 1,0 1-1,0 0 0,0-1 0,0 1 1,-1-1-1,1 1 0,0-1 0,0 1 1,-1-1-1,1 1 0,0-1 1,-1 0-1,1 1 0,0-2 0,0 0 6,1 0 0,-1 1-1,1-1 1,0 1 0,0-1 0,-1 1-1,1-1 1,0 1 0,0 0-1,0 0 1,0 0 0,3-1 0,-4 2 191,32-14-1725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81 105 852,'11'-18'1898,"8"-16"3402,-14 7 2380,-5 28-7606,0-1 0,0 0 0,-1 0 0,1 0 0,0 0 0,0 0 0,0 0 0,0 0 0,0 0 0,-1 0 0,1 1 0,0-1 0,0 0 0,0 0 0,-1 0 0,1 0 0,0 0 0,0 0 0,0 0-1,0 0 1,-1 0 0,1 0 0,0 0 0,0 0 0,0 0 0,0-1 0,-1 1 0,1 0 0,0 0 0,0 0 0,0 0 0,0 0 0,0 0 0,-1 0 0,1 0 0,0 0 0,0-1 0,0 1 0,0 0 0,0 0 0,0 0 0,-1 0 0,1 0 0,0-1 0,0 1 0,0 0 0,0 0 0,0 0 0,0 0 0,0-1 0,0 1-1,0 0 1,0 0 0,0 0 0,0 0 0,0-1 0,0 1 0,0 0 0,-12 18 2291,8-12-2611,-7 12 398,1 1-1,1 1 1,1 0-1,1 0 1,0 0-1,-3 22 0,2-12-95,0 10-16,1 1-1,3 1 0,0 80 0,6-95 79,1 0-1,1 0 1,12 42-1,-12-60 7,-1 0 0,1 0 0,1-1 1,5 10-1,-5-10 92,-2-6-110,-1 1 0,1-1 0,0 0 0,0 0 0,0 0-1,0 0 1,0 0 0,0-1 0,0 1 0,1-1 0,-1 0 0,1 0 0,-1 0 0,1 0 0,-1-1 0,1 1 0,5-1-1,-1 1 111,-1-1 0,1 0 0,0 0-1,0-1 1,-1 0 0,1-1-1,0 1 1,8-4 0,-11 3-116,32-14 743,51-28-1,-77 37-768,0-1-1,0 0 1,0 0-1,-1-1 1,0-1 0,-1 0-1,0 0 1,8-13-1,-13 18-61,-2 0 1,1 0-1,-1-1 0,1 1 0,-2 0 0,1-1 0,0 0 1,-1 1-1,0-1 0,-1 0 0,1-8 0,-1 0-57,-2-1 0,1 1 0,-6-19 0,5 25-106,-1 1 1,0-1-1,-1 1 0,1-1 1,-2 1-1,1 0 0,-1 1 0,-9-11 1,7 8-521,0 0 1,1 0 0,-10-19-1,-40-84-9353,51 104 8949,1 1 1,-1-1 0,1-1 0,1 1 0,0 0 0,0-1 0,1 0-1,0 0 1,0 0 0,1 0 0,0 0 0,0 0 0,2-16 0,9-1-756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98 1852,'-16'0'2395,"0"0"1,-25-6-1,10-2 3048,20 3-4077,15-1-490,21-2-224,-20 7-653,137-34-1642,-108 29-521,1 2-1,43-1 1,30-3-4619,-54 3 4996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1 260,'-94'7'10826,"6"11"-5747,83-17-4883,-1 1 0,1 1 0,-1-1 0,1 1 0,0 0 0,0 0 0,0 1 0,0-1 0,0 1 0,-6 7 0,-22 16 373,24-21-508,0 0 0,1 1 0,0 0 0,0 0 0,0 1 0,1 0 0,0 0 0,1 1 0,0 0 0,0 0 0,1 1 0,0-1 0,1 1 0,0 0 0,0 0 0,1 1 0,0-1 0,1 1 0,1 0 0,-1-1 0,1 17 0,1-25-56,0 0 0,1 0 0,-1 0 0,0 0 0,0 0 0,1 0 0,0 0 0,-1 0 0,1-1 0,0 1 1,0 0-1,0 0 0,0-1 0,0 1 0,0-1 0,0 1 0,0-1 0,1 1 0,-1-1 0,3 2 0,0-1-5,0 1 0,-1-2 0,1 1 0,0 0 0,0-1-1,1 1 1,-1-1 0,0 0 0,5 0 0,3 0 6,-1 0 0,1-1 0,0-1 0,-1 0 0,1 0 0,16-5 0,11-6 6,-1-1-1,0-2 0,42-24 1,-70 33-15,-1-1 1,1 0-1,-2-1 1,1 0 0,-1 0-1,9-13 1,20-18 1,-33 35 20,-1 0 0,1 1 1,-1-1-1,0-1 1,0 1-1,4-8 1,-7 10 6,1 1 1,0-1 0,-1 1 0,1-1-1,-1 1 1,1-1 0,-1 1-1,0-1 1,0 1 0,0-1 0,0 0-1,0 1 1,0-1 0,0 1-1,0-1 1,0 0 0,-1 1 0,1-1-1,-1 1 1,1-1 0,-1 1-1,0 0 1,0-1 0,1 1 0,-3-2-1,-1-10 433,4 12-445,0 1 1,0-1-1,0 1 1,-1-1-1,1 1 1,0-1-1,0 0 0,0 1 1,0-1-1,-1 1 1,1-1-1,0 1 1,0-1-1,-1 1 0,1-1 1,0 1-1,-1-1 1,1 1-1,0 0 1,-1-1-1,1 1 0,-1-1 1,1 1-1,-1 0 1,1 0-1,-1-1 1,0 1-1,0-1 47,0 1 0,0-1 0,0 0 0,1 1 0,-1-1 0,0 0 1,0 1-1,1-1 0,-1 0 0,0 0 0,1 0 0,-1 0 0,1 0 0,-1 1 0,1-1 0,0 0 0,-1 0 0,1 0 0,0 0 1,0 0-1,-1 0 0,1 0 0,0 0 0,0-1 0,0 1 0,0 0 0,1 0 0,-1-2 0,0-3 797,0 6-836,0-1 1,0 1 0,0 0-1,0-1 1,0 1-1,-1 0 1,1 0-1,0-1 1,0 1-1,0 0 1,-1-1-1,1 1 1,0 0-1,0 0 1,-1-1 0,1 1-1,0 0 1,0 0-1,-1 0 1,1 0-1,0-1 1,-1 1-1,1 0 1,0 0-1,-1 0 1,1 0-1,0 0 1,-1 0 0,1 0-1,0 0 1,-1 0-1,1 0 1,0 0-1,-1 0 1,1 0-1,0 0 1,-1 0-1,1 0 1,0 0-1,-1 1 1,1-1 25,-1 0 0,1 0-1,0 0 1,-1 0 0,1 1 0,0-1-1,-1 0 1,1 0 0,-1 0 0,1 0-1,0 0 1,-1 0 0,1 0 0,0 0-1,-1 0 1,1-1 0,0 1 0,-1 0-1,1 0 1,0 0 0,-1 0 0,1 0 0,0-1-1,-1 1 1,1 0 0,0 0 0,0 0-1,-1-1 1,1 1 0,0 0 0,0 0-1,-1-1 1,1 1 0,0 0 0,0-1-1,0 1 1,0 0 0,-1-1 0,1 1-1,0-1 1,0 0 1,2 28 50,18 2 165,-16-25-206,0 1 0,-1-1 0,0 1 0,1 0-1,-2 0 1,1 1 0,0-1 0,-1 0 0,0 1-1,-1-1 1,1 1 0,-1 0 0,1 8 0,-1 5 127,0 0 1,1-1 0,1 1 0,1 0 0,1-1 0,0 0 0,11 23-1,-7-14 67,0 1 0,-2 0 0,0 0-1,-2 1 1,-2-1 0,1 42 0,-6-42-17,-1-1-1,-13 54 1,12-62-254,-19 47 19,18-56 0,-1 0 0,0-1 0,0 0 0,-1 0 0,0 0 0,0-1 0,-1 0 0,0-1 0,-1 1 0,1-2 0,-13 8 0,15-9 0,-4 1-15,0-1 0,0 0 0,0-1 0,0 0 0,-1-1 0,-14 4-1,-67 11-1884,88-18 1748,-67 9-4136,57-8 1617,0-1-1,-28-2 1,0 1-4548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1388,'-27'12'3565,"-17"2"5432,30-10-4176,-1 1 0,-24 12 0,36-16-4419,0 0 0,0 0 0,0 0 1,-1 0-1,1 0 0,0-1 0,0 0 0,0 1 1,-1-1-1,-4-1 0,1 1-472,-2-1 70,9-4 0,9-1 0,-9 6-9,0 1 1,0-1-1,1 0 1,-1 0-1,0 0 1,0 0-1,0 0 1,0 0-1,0 0 1,0 0-1,0 0 1,0 0-1,0 0 0,0 0 1,0 1-1,0-1 1,0 0-1,0 0 1,0 0-1,0 0 1,0 0-1,0 0 1,0 0-1,1 0 1,-16 4-1448,5-5 1188,-11-1-9767,31-21-9312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13 224,'4'-4'2109,"0"-2"1341,-14 3 1445,-5 3-1028,-26 1 1281,36 0-5021,0-1 0,0 1 0,0 0 0,0 0 1,1 1-1,-1 0 0,0 0 0,0 0 0,1 0 0,-6 4 0,-17 13 248,0 1-1,2 2 0,0 0 1,2 2-1,0 0 0,-26 38 1,-10 19 371,31-43-365,1 0 0,-32 62 0,30-41-194,3 0 0,3 1-1,3 2 1,2 0 0,-13 83 0,29-113-184,1-1 1,1 0-1,2 0 1,2 1-1,0-1 1,12 41-1,-15-70-4,0 1-1,0-1 0,1 1 1,-1-1-1,0 1 0,1-1 1,-1 0-1,1 1 0,0-1 0,0 0 1,4 3-1,-4-3 0,0 0 0,0 0 0,0 0 0,0 0 0,0 0 0,-1 0 0,1 1 0,-1-1 0,1 0 0,1 5 0,8 17 22,-9-21-88,0 1-1,0 0 1,0 0-1,-1 0 1,1 0-1,-1 0 1,1 4-1,-2-7-27,0 0 0,1 0-1,-1-1 1,1 1 0,-1 0 0,1 0-1,-1-1 1,1 1 0,0 0-1,-1-1 1,1 1 0,0 0 0,0-1-1,-1 1 1,1-1 0,0 1-1,0-1 1,0 1 0,0-1-1,-1 0 1,1 0 0,0 1 0,0-1-1,0 0 1,0 0 0,0 0-1,0 0 1,0 0 0,1 0-1,33-2-4246,-32 1 3620,1-1 0,-1 1-1,0-1 1,0 0 0,0 0 0,1 0 0,-2 0 0,1 0 0,0-1 0,0 1 0,-1-1 0,1 0 0,-1 0 0,0 0 0,3-5-1,18-21-3888,-2 15 2778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46 1048,'1'-1'434,"1"0"1,-1 0-1,1 0 0,-1-1 1,1 1-1,-1 0 0,0-1 1,0 1-1,0-1 0,0 0 1,2-2-1,3-22 13429,-8 30-13662,0 1 1,0 0-1,0 0 1,1 0 0,0 0-1,0 0 1,1 0-1,-1 0 1,1 8 0,0-6-73,-1 0-1,0 0 1,0-1 0,-1 1 0,-4 11 0,3-11-46,1 0-1,0 0 1,0-1 0,1 1-1,-1 14 1,14 76 335,-13-79-373,0-14-34,1 0 1,-1 1-1,1-1 0,0 0 1,1 1-1,-1-1 0,1 0 1,-1 1-1,1-1 1,1 0-1,-1 0 0,0 1 1,1-1-1,0 0 1,3 4-1,53 57 122,-52-59-114,0 0 1,1-1 0,-1 1 0,13 6 0,16 12 75,25 17 94,-48-35-126,0 1 0,-1 1 0,0 0 0,0 1 1,9 10-1,10 10 158,-24-24-133,1 1 0,-1 0-1,0 1 1,-1-1 0,0 1 0,0 0-1,6 11 1,-10-17-63,-1 1 0,1 0 1,-1-1-1,1 1 0,-1-1 0,0 1 0,1 0 0,-1-1 1,0 1-1,0 0 0,0 0 0,0-1 0,-1 1 0,1 0 1,0-1-1,-1 1 0,1-1 0,-1 1 0,-1 3 0,0-2 13,0 0-1,-1 0 1,1 0 0,-1 0-1,1-1 1,-1 1-1,0-1 1,-5 4-1,-4 1 24,-1 0-1,0-1 1,-24 9-1,-4-2-434,-1-2-1,-79 12 0,100-20-640,0-2-1,0 0 0,0-2 1,-1 0-1,1-1 1,0-1-1,-40-12 1,55 13 350,0-1 1,1 0-1,-1 0 1,0 0-1,1-1 1,0 0-1,0 0 1,0 0-1,1 0 1,-1-1 0,1 0-1,0 0 1,-6-9-1,8 10 288,-1 0 1,1-1-1,0 1 0,0-1 0,1 1 1,-1-1-1,1 0 0,0 1 0,0-1 1,0 0-1,1 0 0,0 0 0,0 0 1,0 0-1,0 0 0,1 1 0,1-8 0,18-22-1180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1372,'10'-27'3292,"-8"-16"8397,-3 30-7363,27 6-3270,-10 5-987,1 1-1,0 0 0,18 3 1,28-2-148,-45-1 33,205-10-1727,-189 12-866,0 1 1,37 7-1,-66-8 1832,-4-1 603,-1 0 0,1 0-1,0 0 1,0 0 0,-1 0 0,1 0 0,0 0 0,0 0-1,-1 0 1,1 0 0,0 1 0,0-1 0,-1 0-1,1 0 1,0 1 0,-1-1 0,1 1 0,0-1 0,-1 1-1,1-1 1,-1 1 0,1-1 0,-1 1 0,1-1 0,-1 1-1,1-1 1,-1 1 0,1 0 0,-1-1 0,0 1 0,0 0-1,1 0 1,-1-1 0,0 1 0,0 0 0,0-1-1,0 1 1,1 0 0,-1 0 0,0-1 0,0 1 0,-1 0-1,1 1 1,0 10-1656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1124,'6'7'977,"-3"-3"-294,0-1-1,0 0 1,0 1-1,0-1 1,1-1-1,-1 1 1,1 0 0,-1-1-1,1 0 1,0 0-1,5 2 1,17 5 1351,51 11 1,-40-14-1498,-1-2 1,52 0-1,267-12-289,-333 6-491,85-8-956,-94 8 261,0 0 0,-1-1 1,1 0-1,-1-1 0,22-11 0,-17 0-6664,-7 15 6164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70 740 40,'-17'37'4721,"15"-31"-3601,0-1 0,-1 1 0,0-1-1,1 0 1,-1 0 0,-1 0 0,1 0 0,-1 0 0,0-1 0,-7 7 0,10-11-1042,1 1 70,-1 0 0,0-1 1,0 1-1,0 0 0,1-1 1,-1 1-1,0 0 0,1 0 0,-1 0 1,0 0-1,1 0 0,-1-1 1,1 1-1,0 0 0,-1 0 1,1 0-1,-1 3 1029,26-4-1801,-1-1 0,29-5 0,-51 6 367,0-1 1,0 1-1,0-1 1,0 1-1,0-1 1,0 0-1,0 1 1,-1-1-1,1 0 1,0 0-1,-1-1 1,1 1-1,-1 0 0,1 0 1,-1-1-1,2-1 1,-2 2-389,0-1 1,0 1-1,-1-1 1,1 1-1,-1-1 1,1 1-1,-1-1 1,1 1-1,-1-1 1,0 1-1,0-4 1,0 4 449,0 0 1,1 0 0,-1 0 0,0 0 0,0 0-1,1 0 1,-1 0 0,0 0 0,1 0 0,-1 0 0,1 1-1,0-1 1,-1 0 0,1 0 0,0 1 0,-1-1-1,1 0 1,0 1 0,0-1 0,-1 0 0,3 0-1,-2 0 79,20-12-1664</inkml:trace>
  <inkml:trace contextRef="#ctx0" brushRef="#br0" timeOffset="1">764 24 192,'0'-1'349,"0"0"1,0 1-1,0-1 0,0 0 1,0 0-1,0 0 0,0 0 1,0 0-1,0 0 0,-1 1 0,1-1 1,0 0-1,-1 0 0,1 0 1,0 1-1,-1-1 0,1 0 1,-1 1-1,0-1 0,1 0 1,-1 1-1,1-1 0,-1 0 1,0 1-1,1-1 0,-1 1 1,0-1-1,0 1 0,0 0 0,1-1 1,-1 1-1,0 0 0,0 0 1,0-1-1,0 1 0,1 0 1,-1 0-1,0 0 0,0 0 1,0 0-1,0 0 0,0 0 1,0 0-1,1 1 0,-1-1 1,0 0-1,0 0 0,0 1 0,1-1 1,-1 0-1,0 1 0,0-1 1,-1 2-1,2-2-286,0 1 1,-1-1-1,1 1 0,0-1 1,-1 1-1,1-1 0,0 1 1,0-1-1,0 1 0,-1-1 1,1 1-1,0-1 0,0 1 1,0-1-1,0 1 0,0 0 0,0-1 1,0 1-1,0-1 0,0 1 1,0-1-1,0 1 0,1 0 1,-1-1-1,0 1 0,1 0 1,6 18 452,-5-15-409,43 117 979,-44-118-1071,7 18 32,-1 1-1,-1-1 1,-2 1 0,5 44 0,-6 90-18,-3-101-17,-2-16-26,-2 1 0,-2-1 0,-11 43 0,13-66-43,2-1-461,1 0-1,0 0 0,2 28 0,0-9-5108,11-38-1773,26-5 2753,5-3 2741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59 1220,'1'-1'265,"0"0"1,0 0-1,0 1 1,0-1-1,0 0 0,-1-1 1,1 1-1,0 0 0,-1 0 1,1 0-1,0 0 0,-1 0 1,0-1-1,1 1 0,-1 0 1,0 0-1,1-1 0,-1 1 1,0 0-1,0-1 0,0 1 1,0 0-1,0-1 0,-1 1 1,1 0-1,0 0 1,-1-3-1,0 3 144,-1-1 0,1 1 0,-1-1 0,1 1 0,-1-1 0,1 1 0,-1 0 0,0 0 0,0 0 0,0 0 0,1 0 0,-1 0 0,0 0 0,0 1 0,-3-1 0,-1-1 86,0 1 0,0 0 0,1 0-1,-1 1 1,0-1 0,0 1 0,0 1 0,0-1 0,1 1 0,-1 0 0,0 0-1,-6 3 1,5 0-396,1 1 1,-1 0-1,1 0 0,1 0 0,-1 1 0,1 0 0,0 0 1,0 0-1,0 1 0,1 0 0,-4 8 0,-2 6-28,1 1-1,-9 33 0,2 4-76,-13 89-1,29-132 14,0 0 0,0 0 0,2 1 0,0-1 0,7 25-1,-2-8 63,8 17 53,-3-14-28,-10-30-60,0 1 1,1-1-1,0 0 1,0 0-1,0 0 1,1 0-1,0-1 1,0 0-1,0 1 1,1-2-1,0 1 1,0 0 0,0-1-1,0 0 1,1 0-1,-1 0 1,1-1-1,0 0 1,0 0-1,1 0 1,8 1-1,-4 0 112,1-1-1,-1-1 1,1 0-1,0 0 1,0-1-1,0-1 1,0 0-1,0 0 1,0-1-1,0-1 1,14-3-1,156-57 1777,-158 52-1666,-1-1-1,-1-1 1,0-1-1,-1-2 1,30-24-1,-43 31-146,0 0 1,0-1-1,-1 1 0,-1-2 0,1 1 0,-1-1 0,-1 0 0,8-18 0,-11 22-77,0-1-1,0 0 0,0 1 1,0-1-1,-1 0 0,-1 0 1,1 0-1,-1 0 0,0 0 1,0 0-1,-1 0 0,0 0 1,0 0-1,-4-11 0,-1 6-117,-1-1 0,0 1-1,0 1 1,-1-1-1,0 2 1,-1-1-1,-1 1 1,0 0 0,0 1-1,-14-11 1,-17-8-3063,-65-35 0,81 49 1076,-106-50-9662,113 56 9747,16 7 1596,-1 0 0,0 0 0,1 0 0,-1-1 0,1 1 0,-1-1 0,1 1 0,0-1 0,0 0 0,0 0 1,0 0-1,0 0 0,-2-4 0,2-7-1586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85 804,'1'0'308,"1"0"0,-1 0 1,18 13 15951,26-22-10281,2-1-5179,287-22 544,-261 24-2260,-53 1-1037,-8 1-2433,1 1-7208,22-4 6452,-12-3 3241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2 576,'7'0'1336,"-6"0"-1015,0-1-1,0 1 1,1 0-1,-1 0 1,0-1-1,0 1 1,0 0-1,1 0 1,-1 1-1,0-1 0,0 0 1,0 0-1,1 0 1,-1 1-1,0-1 1,0 1-1,0-1 1,0 1-1,0-1 0,0 1 1,0 0-1,2 1 1,-3-2-228,-1 0-1,1 0 1,0 1 0,0-1-1,0 0 1,0 0-1,0 1 1,0-1 0,0 0-1,-1 0 1,1 1 0,0-1-1,0 0 1,0 0 0,0 0-1,-1 0 1,1 1 0,0-1-1,0 0 1,-1 0 0,1 0-1,0 0 1,0 0 0,-1 1-1,1-1 1,0 0 0,0 0-1,-1 0 1,1 0 0,-6-4 5146,5 4-5103,0 1 0,0 0 0,0-1 0,0 1 0,1 0 0,-1 0 0,0 0 0,0 0 0,1 0 1,-1-1-1,0 1 0,1 0 0,-1 1 0,0 0 0,2 6 61,0 0-1,1 0 1,-1 0-1,2-1 1,-1 1-1,5 10 1,-3-10-119,-1 0 0,0 0 1,-1 1-1,0-1 0,0 1 0,0 12 1,10 200 282,-12-215-368,0 34-509,-1-1 1,-12 75 0,2-86-638,10-26 923,-1 1 0,1-1 0,0 1 1,0 0-1,0-1 0,0 1 0,1 0 1,-1 0-1,0 5 0,1 25-5677,37-45-3059,-5 5 7371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79 1680,'-37'4'6924,"-21"12"-2099,37-8-4006,0 0-1,0 1 1,-23 14 0,34-17-699,1 1 1,-1 0 0,1 1 0,0 0-1,1 0 1,0 1 0,0 0 0,-6 10-1,11-14-104,1 0 0,0 0 0,0 0 0,0 0-1,1 1 1,0-1 0,0 0 0,0 1 0,1-1 0,-1 1-1,1-1 1,1 0 0,-1 1 0,1-1 0,0 1 0,0-1-1,0 0 1,1 0 0,3 8 0,2 4-13,1-1 0,0-1 0,1 1 0,17 21 0,-15-23 33,2-1 1,-1-1-1,20 15 0,-17-15 77,-13-9-8,0-1 1,1 0-1,0 0 0,-1 0 1,1-1-1,0 1 1,0-1-1,0 1 1,0-1-1,0 0 1,0 0-1,1 0 1,-1-1-1,5 1 0,-1-1 133,-1-1-1,0 0 1,1-1-1,-1 0 0,0 0 1,0 0-1,6-3 1,-6 2-132,0-1 0,0 1 0,0-1 1,0 0-1,0-1 0,-1 0 1,0 1-1,0-2 0,0 1 0,0 0 1,-1-1-1,0 0 0,3-7 0,-2 5-117,-1-1 0,-1 0 0,1 1 0,-1-1 0,-1 0 0,0-1 0,0 1 0,-1 0 0,1-14-1,-3 5-348,-1 1 1,-6-23-1,5 26 11,1 7 54,0 0 0,-1 0 1,0 0-1,-1 0 0,1 0 1,-1 1-1,0-1 1,-1 1-1,-6-6 0,-17-28-2448,22 32 1971,-1-1-1,0 1 1,0 0-1,-1 1 0,0 0 1,-11-8-1,11 10-116,1-1-1,-1 0 0,1-1 0,1 0 1,-1 0-1,1 0 0,-8-14 1,2 1-1213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1408,'14'-2'2413,"-12"3"-1391,0-1 1,-1 1 0,1-1 0,0 1 0,-1-1 0,1 1 0,-1 0-1,1 0 1,-1 0 0,1 0 0,-1 0 0,0 0 0,3 2 0,5 5 1447,4 0-4537,40 23 3309,-1 2-1,-1 3 1,50 45-1,-75-57-856,0 2 0,-2 0 0,-1 2-1,-1 0 1,-2 2 0,31 58 0,-29-36-38,-2 0 0,-2 2 0,-3 0 0,-2 1 0,-3 0 0,6 83 0,-16-90-133,-2 0-1,-2 0 1,-3 0-1,-12 49 1,7-35-62,2-4-65,-3-1 0,-2 0 0,-30 76 0,2-66-126,33-50-283,-2 0 0,0-1 0,-20 21 0,29-33 169,-2 0-315,0 0 0,0 0 0,0 0-1,0-1 1,-1 0 0,0 0-1,1 0 1,-1-1 0,0 0 0,0 0-1,0 0 1,0-1 0,-10 1 0,7 0-913,0-2 1,0 1-1,0-1 1,0-1-1,0 1 0,0-1 1,0-1-1,-13-3 1,22 4 1259,0 1 0,-1 0-1,1 0 1,0 0 0,-1 0 0,1 0 0,0-1 0,-1 1 0,1 0 0,0 0-1,0 0 1,-1-1 0,1 1 0,0 0 0,0-1 0,-1 1 0,1 0-1,0 0 1,0-1 0,0 1 0,0 0 0,-1-1 0,1 1 0,0 0-1,0-1 1,0 1 0,0-1 0,0 1 0,0 0 0,0-1 0,0 1 0,0 0-1,0-1 1,0 1 0,0 0 0,0-1 0,0 1 0,1 0 0,-1-1-1,0 1 1,0 0 0,0-1 0,0 1 0,1 0 0,-1-1 0,0 1 0,1-1-1,8-11-2184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1020,'61'-23'14283,"-51"20"-12414,25 6-275,-1 1 0,0 2-1,64 20 1,-92-24-1458,9 2 201,0 1 0,0 1 0,0 0-1,0 1 1,-1 1 0,-1 0 0,1 1 0,-1 1 0,-1 0 0,0 0 0,0 1 0,18 23 0,-28-31-221,0 1 0,0 0 0,0-1 0,-1 1 0,1 0 1,-1 0-1,0 0 0,0 1 0,0-1 0,-1 0 0,1 0 1,-1 0-1,0 1 0,-1 4 0,0 8 367,-2 0 0,-5 19 0,5-21-141,0-7-207,0-1 0,0 1 0,0-1 0,-1 0 0,0 0 0,-5 6 0,6-8-115,0-1 1,0 1 0,0 0-1,0 0 1,1 0-1,0 0 1,0 1-1,0-1 1,0 0-1,0 11 1,1-13-21,1-1 0,1 1 0,-1 0 0,0-1 0,1 1 0,-1-1 0,1 1 0,0-1 0,0 1 0,0-1 0,0 1 0,0-1 0,3 5 0,0-3 0,-1-1 0,1 1 0,0-1 0,1 0 0,-1 0 0,9 4 0,-4-2 0,0-1 0,1 0 0,0-1 0,-1 0 0,1 0 0,0-1 0,0-1 0,18 1 0,9-1 0,42-7 0,-20 2 0,4-3 51,78-18 0,-2-1-1285,-130 25 453,-1 0-1,1 0 1,-1-1 0,1 0-1,-1-1 1,1 0 0,-1 0-1,13-8 1,-21 11 674,0 0 0,0 0 0,1-1 0,-1 1 0,0 0 1,0 0-1,0 0 0,1 0 0,-1-1 0,0 1 0,0 0 0,0 0 0,0-1 0,0 1 0,1 0 1,-1 0-1,0-1 0,0 1 0,0 0 0,0 0 0,0-1 0,0 1 0,0 0 0,0 0 0,0-1 1,0 1-1,0 0 0,0-1 0,0 1 0,0 0 0,0 0 0,0-1 0,0 1 0,0 0 0,-1 0 1,1-1-1,0 1 0,0 0 0,0 0 0,0-1 0,-1 1 0,1 0 0,0 0 0,0 0 0,0 0 1,-1-1-1,1 1 0,0 0 0,0 0 0,0 0 0,-1 0 0,1 0 0,0 0 0,-1-1 0,-22-3-6338,3 6 4385,0 0 1,1 2-1,-26 8 1,0-1 152,-32 8-50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267 314 512,'-5'3'765,"-1"-1"-1,1-1 1,-1 1 0,0-1-1,0 0 1,0-1-1,0 1 1,-5-1 0,-15 1 1841,-13 2 156,-46-3 1,28-1-660,57 1-2069,0 0 0,-1 0 0,1 1 0,0-1 0,0 0-1,0 1 1,-1-1 0,1 0 0,0 1 0,0-1 0,0 1 0,0-1 0,0 0-1,0 1 1,0-1 0,0 0 0,0 1 0,0-1 0,0 1 0,0-1 0,0 0-1,0 1 1,0-1 0,0 0 0,1 1 0,-1-1 0,0 0 0,0 1 0,0-1-1,1 1 1,-1-1 3,8 3 102,1-1 0,-1 0 0,1 0 0,-1-1 0,1 0 0,-1-1 0,1 1 0,0-2 0,10-1 0,12 1 265,918 24 4514,-474-8-3771,-93-20-533,-97-2-255,150-4 20,-210 4-303,911 0 200,-907 15-101,399 1 394,716-66 261,-695 39-626,-202 9-82,-140-2-40,208 0 105,517-26 149,-525 6-251,330-8 111,-88-7 243,-597 37-297,357-33 385,-214 19-156,-256 20-331,160-4 144,-118 0-184,-52 2 0,-23 3 0,0 0 0,0 1 0,0 0 0,0 0 0,0 0 0,10 1 0,69 4 0,-65-3 0,0 0 0,0-1 0,0 0 0,21-5 0,-34 4 0,0 0 0,0 0 0,0 1 0,10 1 0,21 0 0,-45 0-958,1 1 0,-1 0 0,0 0 0,-11 6 0,2-2-2661,0 0 1,-27 6-1,-73 7-5817,-7 1 4009,54-7 3409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72 1320,'0'-2'439,"-1"1"0,0-1 1,1 0-1,-1 0 0,0 0 0,0 1 0,0-1 1,0 0-1,0 1 0,-1-1 0,1 1 0,0 0 0,-1-1 1,1 1-1,-1 0 0,1 0 0,-1 0 0,0 0 0,1 0 1,-1 0-1,0 0 0,0 0 0,-2 0 0,-42-12 4971,8 6-3116,0 1 0,-63 0 0,70 7-2014,1 1 0,0 2 0,0 1 0,1 1 0,-1 2 0,1 1 0,1 1 0,0 1 0,0 1 0,1 2 0,1 1 0,0 1 1,-27 22-1,43-30-247,0 0 1,0 1-1,1 1 1,0-1 0,1 1-1,0 1 1,1-1-1,0 1 1,0 1 0,1-1-1,-7 21 1,13-29-33,0 1-1,0-1 1,0 0 0,0 0-1,1 1 1,-1-1 0,1 0-1,0 0 1,0 0 0,0 0-1,0 0 1,1 0 0,-1 0-1,1 0 1,0 0 0,-1-1-1,1 1 1,1-1 0,2 4-1,-1-1 0,1 0 1,0-1-1,0 0 0,0 0 0,0 0 0,1 0 0,-1-1 0,12 5 1,5-2 0,-1-1 0,1-1 0,0-1 1,1 0-1,-1-2 0,0-1 1,44-5-1,-29-1 0,0-1 0,0-1 0,68-27 0,-86 27-12,-1 0 0,1-2 0,-2 0 0,0-1 0,0-1 0,-1 0 0,25-25 0,0 0-4,-28 26 10,0-1 0,22-26 0,-33 35 6,16-19 6,-1-2-1,27-50 0,-40 49 172,-3 25-155,-1 0-1,0 0 1,0-1 0,0 1-1,0 0 1,0 0 0,0-1-1,0 1 1,0 0 0,0-1-1,0 1 1,0 0 0,0 0-1,0-1 1,0 1-1,0 0 1,0 0 0,0-1-1,0 1 1,0 0 0,0-1-1,0 1 1,0 0 0,0 0-1,-1-1 1,1 1-1,0 0 1,0 0 0,0 0-1,0-1 1,-1 1 0,1 0-1,0 0 1,0 0 0,-1 0-1,1-1 1,0 1 0,0 0-1,-1 0 1,1 0-1,0 0 1,-1 0 0,-11 14 91,1 2 0,1 0 0,0 0 0,0 0 0,2 2 0,0-1 0,1 1 0,1 0 0,1 0 0,0 0 0,2 1 0,0 0 0,-1 32 1,4 7 162,-2-12 13,3 1 1,12 81-1,-6-71-135,-2 1-1,-4 114 1,-3-76-156,1-83 1,0 0 0,-1 0 0,-1 0 0,0-1 0,-5 15 0,1-6 0,5-15-5,-1 0 1,0 0-1,0 0 1,0 0-1,-1 0 1,0-1-1,0 0 1,0 0-1,-1 0 1,1 0-1,-1-1 1,0 1-1,-1-1 1,1-1-1,-1 1 1,0-1-1,0 0 1,0 0-1,0 0 1,0-1-1,-7 2 1,-15 3-994,1-2-1,-1 0 1,-46 1 0,40-4-2221,-1-2-1,-59-8 0,68 4 389,1-1 0,-1-2 0,2 0 0,-32-15-1,33 8 244,9-4 580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0 360,'8'2'1221,"14"8"3251,-22-10-3913,1 1-1,-1 0 1,1 0-1,-1-1 0,1 1 1,-1 0-1,0 0 1,1-1-1,-1 1 0,0 0 1,1 0-1,-1 0 0,0 0 1,0 0-1,0-1 1,0 2-1,11 5 7060,11-1-3938,-9 1-4324,-11-7 544,51-3-6958,-47 2 4717,1 0 0,-1-1 0,0 0 0,0 0 0,0 0 0,8-6 0,8-4 306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1008,'0'0'166,"3"-2"671,0 0 0,0 0-1,0 1 1,1-1 0,-1 1-1,0 0 1,1 0 0,-1 0-1,0 1 1,5-1 0,3-2 2810,1 1 960,-1 6-5413,-10-3 868,-1 1 1,1 0-1,-1 0 1,1 0-1,-1 0 1,0 0-1,0 0 1,0 0-1,0-1 0,0 1 1,0 0-1,-1 3 1,1-3 29,2 33 500,1 0 1,2 0 0,10 36-1,0 3-221,-4-34-249,-8-31-94,-1 1 0,0-1-1,0 1 1,1 19 0,-3-9 5,0 9-3,0 1-1,2-1 1,7 34 0,-4-22 7,-5-33-27,1 1 0,0-1-1,4 17 1,0-7-11,-5-17-5,0 1-1,0-1 1,1 0 0,-1 1 0,0-1-1,1 0 1,-1 0 0,1 0 0,0 1-1,-1-1 1,1 0 0,0 0 0,1 2-1,2 5-3867,-6-23-559,1 9 3702,-1 1 0,0 0 0,0-1 0,0 1 0,-1 0 0,0 0 0,0 1 0,-4-6 0,-54-60-4475,46 41 3783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0 480,'0'0'5283,"-21"0"6865,-3 1-7742,22 2-4180,0-1 1,1 0-1,-1 0 1,0 1 0,1-1-1,-1 1 1,1 0-1,0-1 1,0 1 0,0 0-1,-1 4 1,-5 11 486,5-12-573,-1 0 1,1 0-1,0 1 1,0-1-1,1 1 1,0-1-1,0 1 1,1-1-1,-1 1 1,2 7-1,1 10 178,9 35-1,0 1-91,-2 16-69,40 283-62,-48-350-189,0 1 0,-1-1 0,0 1 0,0 0 0,-1-1 0,-1 0 1,1 1-1,-5 12 0,5-20-79,1 1 1,-1-1-1,1 1 1,0-1-1,0 1 0,0-1 1,0 1-1,0-1 1,1 1-1,-1-1 0,1 1 1,1 3-1,-2-5-33,0 0-1,1 0 1,-1-1-1,1 1 1,-1 0-1,0-1 0,1 1 1,-1 0-1,1-1 1,0 1-1,-1-1 1,1 1-1,-1-1 0,1 1 1,0-1-1,-1 0 1,1 1-1,0-1 1,0 0-1,-1 1 1,1-1-1,0 0 0,0 0 1,-1 0-1,1 0 1,0 1-1,0-1 1,0 0-1,-1 0 0,1-1 1,0 1-1,0 0 1,0 0-1,-1 0 1,1 0-1,0-1 1,0 1-1,-1 0 0,1-1 1,0 1-1,-1-1 1,2 0-1,1-1-833,-1 0-1,0 0 1,1 0 0,-1 0-1,0 0 1,0-1-1,3-4 1,14-15-2435,14 2 1185,12 1 406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36 1808,'0'0'106,"-30"-28"10860,29 27-10427,-1 0-1,1 0 1,-1 0 0,0 0 0,0 1-1,1-1 1,-1 1 0,0-1-1,0 1 1,-3-1 0,-10 5-182,14 0-259,0-1 1,0 1-1,1-1 1,-1 1-1,1-1 0,0 1 1,0 0-1,1 6 1,0-5 9,-1 20 207,1-9-130,-1 0 0,0 0 0,-2 0 0,1 0 0,-2 0 0,0-1 0,-1 1 0,-9 24 0,2-10 140,2 0 1,2 0 0,1 1-1,1 0 1,1 0 0,1 51-1,5-55-241,1 0 0,1 0 0,1 0 0,1 0-1,2-1 1,1 0 0,22 46 0,-25-60-49,1-1 0,0 1 1,1-1-1,0-1 0,1 1 0,0-1 0,1-1 1,0 0-1,0 0 0,1-1 0,0 0 0,0-1 1,1 0-1,0-1 0,0-1 0,0 0 0,1 0 0,19 4 1,-18-6 200,1 0 1,0-1 0,-1 0-1,1-1 1,0-1 0,0 0 0,0-1-1,-1-1 1,1 0 0,0-1-1,20-7 1,-11 2 291,-1-2-1,0-1 1,43-27 0,-56 30-364,0 0 1,0-1 0,-1 0 0,0 0 0,0-1 0,-1 0-1,0-1 1,-1 0 0,10-20 0,-11 20-124,-1 0 0,-1 0 1,0 0-1,-1 0 0,1-1 0,-2 1 0,0-1 1,-1 0-1,1-16 0,-3-12-41,-1 1 0,-15-77 0,11 92 0,0 1 0,-1 0 0,-2 0 0,0 1 0,-2 0 0,-14-22 0,19 35-26,-1 0 1,0 0-1,-1 1 1,1 0-1,-2 0 0,1 1 1,-1 0-1,0 1 1,-1 0-1,1 0 0,-17-6 1,-5 0-1397,0 1 0,-49-9 1,50 13-445,-17-10-3221,21 3-3804,-3 13 1862,25 1 4340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4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57 1448,'-83'-13'10886,"58"11"-7581,-45-7-1,52 5-2617,0 1 0,0 1 0,0 0 0,0 2 1,0 0-1,-22 3 0,25 2-528,1 1 1,0 0 0,0 1-1,0 0 1,1 1 0,0 1-1,-19 16 1,1-2 187,21-17-257,1 2 1,0-1-1,0 1 1,1 0-1,-12 17 0,16-20-72,1 0-1,0 0 0,0 0 1,0 1-1,1-1 1,0 1-1,0 0 0,0 0 1,1-1-1,0 1 0,0 0 1,0 9-1,1-12-13,0 0 0,0 1 0,0-1 0,0 0 0,1 0 1,-1 0-1,1 1 0,0-1 0,0 0 0,0 0 0,0 0 0,0 0 0,1-1 0,-1 1 0,1 0 0,0 0 0,0-1 1,0 1-1,0-1 0,0 0 0,1 0 0,-1 1 0,1-2 0,-1 1 0,1 0 0,0 0 0,0-1 0,0 1 0,0-1 1,0 0-1,5 1 0,7 1 12,0 0 0,0-2 0,1 0 0,-1 0 1,0-1-1,1-1 0,-1-1 0,0 0 0,0-1 0,0-1 0,0 0 1,23-10-1,91-57 24,-114 63-29,-1-1 0,0-1 0,-1 0 0,20-19-1,17-41 352,-47 67-310,1 0 0,-1-1 0,0 0 1,-1 0-1,1 0 0,-1 0 0,0 0 0,0 0 1,2-6-1,3-5 130,-5 10 52,-1 0 1,1 0-1,-1 0 0,0 0 1,0-1-1,0 1 0,-1-10 1,0 14 13,8-3 119,-5 4 166,-2 10-116,0-8-389,0 1 1,0-1 0,0 0 0,1 0 0,-1 0 0,1 0 0,-1 0 0,1-1-1,0 1 1,0 0 0,2 1 0,11 12 163,56 69 690,-31-37-620,-1-3-263,42 59 1,-70-87 0,-6-9 0,0 0 0,-1 0 0,0 1 0,0-1 0,0 1 0,-1 0 0,0 0 0,2 15 0,5 12 0,-7-28 0,-1 0 0,0 0 0,-1 0 0,1 1 0,0 12 0,-2 2 0,1-14 0,-1 0 0,1 1 0,-2-1 0,1 0 0,-1 0 0,0 0 0,-1 0 0,0 0 0,-5 12 0,-6 5 0,11-20 0,0 0 0,-1 0 0,1-1 0,-1 1 0,-7 7 0,3-5 6,0 0 0,0 0 1,-1 0-1,0-1 0,-1 0 0,0-1 0,1 1 1,-14 4-1,-1-1-237,-1-2 0,-31 7 0,8-2-2831,16-4-3150,-37 5 1,29-3-2889,14-1 3741,-6-3 3377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4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1024,'5'16'3934,"-5"-15"-3739,0-1 0,1 1 0,-1-1 1,0 0-1,0 1 0,0-1 0,1 1 1,-1-1-1,0 0 0,0 1 0,0-1 0,0 1 1,0-1-1,0 1 0,0-1 0,0 1 1,0-1-1,0 1 0,0-1 0,0 0 1,0 1-1,0-1 0,0 1 0,-1-1 1,1 1-1,0-1 0,0 0 0,0 1 0,-1-1 1,1 1-1,0-1 0,-1 0 0,1 1 1,0-1-1,-1 0 0,1 1 0,0-1 1,-1 0-1,0 1-13,1-1 0,0 0-1,0 0 1,-1 0 0,1 0 0,0 1 0,0-1 0,0 0 0,-1 0 0,1 1 0,0-1-1,0 0 1,0 0 0,0 1 0,0-1 0,-1 0 0,1 0 0,0 1 0,0-1-1,0 0 1,0 1 0,0-1 0,0 0 0,0 1 0,0-1 0,0 0 0,0 0 0,0 1-1,0-1 1,0 0 0,0 1 0,1-1 0,-1 0 0,0 0 0,0 1 0,0-1 0,0 0-1,0 0 1,1 1 0,-1-1 0,0 0 0,0 0 0,0 0 0,1 1 0,-1-1-1,0 0 1,0 0 0,1 0 0,-1 0 0,0 1 0,0-1 0,1 0 0,-1 0 0,0 0-1,0 0 1,1 0 0,-1 0 0,0 0 0,1 0 0,-1 0 0,0 0 0,1 0-1,-1 0 1,25 1 2267,-20-2-2532,318-5 2930,-263 3-2856,-41 2-504,1 0 0,-1 1-1,34 4 1,-51-4 275,-1 1 0,1-1-1,-1 0 1,1 0 0,0 0 0,-1 0-1,1 0 1,-1 0 0,1-1-1,0 1 1,-1 0 0,1-1 0,-1 1-1,1-1 1,-1 0 0,1 1 0,-1-1-1,0 0 1,3-1 0,-35-3-21928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4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1616,'2'1'549,"1"1"241,0-1-1,0 1 1,0 0-1,0 0 1,0 0-1,0 1 1,0-1-1,16 16 13224,-2-14-8604,26-8-5793,-19 0 1171,174-16-3665,-66 4-3478,-119 14 5412,18-2-5059,52-17 1,-83 21 5997,4-1-3084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2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98 660,'13'-5'5189,"-4"4"-3642,-8 1-1489,-1 0 0,0 0 0,1 0 0,-1 0 0,1 0 0,-1 0 0,0 0 0,1 0 0,-1 0 0,0 0 0,1 0 0,-1 0 0,1 0 0,-1 0 0,0 0 0,1 0 0,-1 0 0,0 0 0,1 0-1,-1-1 1,0 1 0,1 0 0,-1 0 0,0 0 0,1-1 0,-1 1 0,0 0 0,0 0 0,1-1 0,-1 1 0,0 0 0,0-1 0,1 1 0,-1 0 0,0-1 0,0 1 0,0-1 0,0 0 619,4 0-290,-1 0 0,1-1 1,-1 1-1,0-1 1,0 0-1,0 0 1,0 0-1,0 0 1,3-3-1,-6 4-345,1 0 1,-1 0-1,1 1 0,-1-1 0,0 0 1,1 0-1,-1 1 0,1-1 0,0 1 1,-1-1-1,1 1 0,-1-1 0,1 1 1,0-1-1,0 1 0,-1-1 1,1 1-1,0 0 0,0-1 0,-1 1 1,1 0-1,0 0 0,0 0 0,0-1 1,-1 1-1,1 0 0,0 0 1,0 0-1,1 1 0,-21-13 1522,13 9-1206,-1 0 0,0 0 0,0 1 0,-12-2 0,15 3-236,0 1-1,1-1 1,-1 0-1,0 0 1,1 0 0,0 0-1,-1-1 1,1 0-1,0 1 1,-1-1 0,-4-4-1,6 5 62,-1 0 0,1 0 0,-1 0 0,1 0-1,-1 1 1,0-1 0,1 1 0,-1 0 0,0-1 0,0 1-1,1 1 1,-1-1 0,0 0 0,1 1 0,-1-1 0,0 1-1,1 0 1,-1 0 0,1 0 0,-3 1 0,-7 23 47,-81 196 827,59-121-698,11-30-122,-39 104 229,36-123-382,18-37-58,0 0 0,-6 19 0,-42 117 82,55-149-106,-16 49 23,16-46-21,0-1-1,-1 0 1,0 0 0,1 0 0,-1 0-1,0 0 1,-1 0 0,1 0 0,0-1-1,-1 1 1,-4 3 0,6-6-3,1 0 0,0 1 0,0-1 0,-1 0 0,1 1 0,0-1 0,0 0 0,0 1 0,-1-1 0,1 0 1,0 1-1,0-1 0,0 1 0,0-1 0,0 0 0,0 1 0,0-1 0,0 1 0,0-1 0,0 0 0,0 1 0,0-1 0,0 0 0,0 1 1,0-1-1,0 1 0,0-1 0,1 1 0,-1-1-12,0 0 0,0 1 0,0-1 0,0 1 0,0-1 0,1 0 0,-1 1 0,0-1 0,0 1 0,0-1 0,0 0 0,0 1 0,0-1 0,0 0 0,0 1 0,-1-1 0,1 1 0,0-1 0,0 0 0,0 1 0,0-1 0,0 0 0,-1 1 0,1-1 0,0 0 0,0 1 0,-1-1 0,1 1 0,2-20-14698,1 14 13138,0-1-1,0 0 1,1 1 0,8-9 0,9-4-686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78 752,'1'0'141,"-1"0"0,0 0 0,0 0 0,1 0 0,-1 0 0,0 0 0,0-1 0,1 1 0,-1 0 0,0 0 0,0 0 0,0 0 0,1-1 0,-1 1 0,0 0 0,0 0 0,0 0 0,1-1 0,-1 1 0,0 0 0,0 0 0,0-1 0,0 1 0,0 0 0,0 0 0,1-1 0,-1 1 0,0 0 0,0 0 0,0-1 0,0 1 0,0 0 0,0 0 0,0-1 0,0 1 0,0 0 0,0-1 0,0 1 0,0 0 0,-1 0 0,1-1 1,0 1-1,0 0 0,0 0 0,0-1 0,0 1 0,0 0 0,-1 0 0,1 0 0,0-1 0,0 1 0,0 0 0,-1 0 0,1 0 0,0 0 0,0-1 0,-1 1 0,-25-8 3073,24 7-3137,-1 1 0,0-1 0,1 1 1,-1 0-1,0 0 0,0 0 0,1 0 1,-1 0-1,0 1 0,0-1 0,1 1 1,-1 0-1,1 0 0,-1 0 0,0 0 1,1 0-1,0 0 0,-1 1 0,1-1 0,0 1 1,-3 2-1,1 1 31,0 1 0,-1-1-1,0 1 1,0-1 0,-6 4 0,-24 26 567,7 0-83,-53 79 882,73-101-1382,1 0 1,0 1 0,1 0-1,1 0 1,0 1 0,1-1-1,-3 20 1,-16 128 273,22-151-346,1 1 0,0-1 0,1 1-1,0-1 1,5 21 0,-2-10 8,-1-12-3,0 1 0,0 0 0,1-1 0,1 0 0,-1 0 0,2 0 0,-1 0 1,2-1-1,-1 0 0,8 9 0,2-1 132,0-1 0,1 0 0,34 24 0,-46-37-116,0 0 0,0 0 0,1-1 0,-1 1 0,7 1 0,22 10 286,-29-11-183,1 0 0,1 0-1,-1-1 1,0 1 0,1-2 0,-1 1-1,1-1 1,-1 0 0,1 0 0,-1-1 0,1 0-1,11-1 1,-7-1 106,0 0 1,-1 0-1,0-2 0,1 1 1,-1-1-1,-1-1 0,12-6 0,7-7 337,-1-2 0,0-1 0,-2-1 0,24-26-1,-41 38-402,0 0-1,-1-1 0,0 0 1,10-22-1,-6 12 54,-6 10-128,1 1 0,-2-1 0,0 0 0,0 0 0,-1 0 1,0-1-1,-1 1 0,0-1 0,-1 0 0,0 1 0,-1-16 0,-5-4 165,-1 1 0,-15-47-1,16 62-213,-2 1 0,1-1-1,-2 1 1,0 0-1,-1 1 1,-21-25-1,5 9-7,7 8-29,0 0-1,-1 2 1,-1 0-1,-28-20 0,21 21-33,-17-11-135,-84-43 0,117 68-142,-1 1-1,1 0 1,-1 0-1,0 1 0,0 1 1,-14-1-1,13 2-1238,-1 0 0,-25 4 1,23-2-245,15-3 1396,-1 1-1,1 0 1,0 0-1,0 0 1,-1 0-1,1 1 1,0-1-1,0 0 0,-1 0 1,1 1-1,0-1 1,0 1-1,-1-1 1,1 1-1,0 0 1,-2 1-1,2-1-247,1 0 1,-1 0-1,0 0 0,1 1 0,-1-1 1,1 0-1,0 0 0,-1 1 1,1-1-1,0 0 0,0 1 1,0-1-1,0 0 0,0 3 1,0 6-1999,0-2 379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1624,'-4'10'1172,"-1"0"0,0 0 0,-1 0 0,0 0 0,0-1 0,-15 16 0,-51 44 3862,27-28-4276,41-37-696,1 0 0,-1 0 1,1 1-1,0-1 0,1 1 0,-1 0 0,-2 7 0,-7 11 88,10-18-134,0-1 0,0 1 0,1 0 0,0 0 0,-1 0 0,1 0 0,1 0 0,-1 0 0,1 0 0,0 6 0,0-6-43,0 1 1,0 0 0,-1-1-1,0 1 1,0 0 0,0-1-1,-1 1 1,-3 7-1,3-9-124,0 1-1,0-1 0,0 0 0,1 0 0,-1 1 0,1-1 1,0 1-1,0 0 0,1-1 0,-1 10 0,2-10-353,-1 0 0,1 0 0,0-1 0,0 1 0,1 0 0,-1-1 0,1 1 0,2 4 0,-3-7 281,-1-1-1,1 1 1,-1 0-1,1-1 1,0 1-1,-1-1 1,1 1-1,0 0 1,-1-1-1,1 0 1,0 1-1,0-1 1,0 1-1,-1-1 1,1 0 0,0 1-1,0-1 1,0 0-1,0 0 1,-1 0-1,1 0 1,0 0-1,0 0 1,0 0-1,0 0 1,0 0-1,0 0 1,-1 0-1,1-1 1,0 1-1,0 0 1,0-1-1,-1 1 1,1 0-1,1-2 1,29-9-1349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186 189 1080,'-16'-15'3098,"13"13"-2464,1 0 0,-1 0 1,1 0-1,0 0 0,0 0 0,0 0 1,0-1-1,0 1 0,0-1 0,1 1 1,-1-1-1,1 0 0,0 0 0,0 0 1,-2-4-1,4 6-547,-1 0-1,1 0 1,-1 0-1,1 0 1,0 0-1,-1 0 1,1 0-1,0 0 1,0 0 0,-1 1-1,1-1 1,0 0-1,0 0 1,0 1-1,0-1 1,0 1-1,0-1 1,0 1 0,0-1-1,0 1 1,2-1-1,34-11 546,-22 7-357,178-46 1863,-146 39-1630,0 2-1,1 2 1,58-2-1,-63 6-195,-31 3-178,0 0 0,0 1 0,-1 1 0,1 0 1,13 3-1,-21-3-67,1 0 0,0 1 0,-1-1 0,1 1 1,-1 0-1,0 0 0,1 0 0,-1 0 0,0 1 1,0 0-1,-1 0 0,1 0 0,-1 0 0,5 6 0,13 13 377,-19-20-404,0 0 0,0 0 0,0 0 0,0 0 0,0 0 0,-1 1 0,1-1 0,-1 1 0,1-1 0,-1 1 0,0-1 0,0 1 0,0 0 1,1 3-1,-1 4 93,-1-1 1,0 1 0,0 0 0,-1-1-1,0 1 1,-1 0 0,0-1 0,-1 1-1,1-1 1,-2 0 0,1 0 0,-11 17-1,-2 10 234,7-16-212,-2 1-1,-1-1 1,0-1 0,-2 0-1,0-1 1,-17 17 0,-107 93 364,50-59-324,-134 82 0,27-29-75,166-101-81,-27 24 0,55-45-35,0 1 1,1-1 0,-1 1 0,0 0-1,0-1 1,0 1 0,1 0 0,-1 0-1,0 0 1,1-1 0,-1 1 0,1 0-1,-1 0 1,1 0 0,0 0-1,-1 1 1,1-1-2,0-1-1,0 0 0,1 1 0,-1-1 1,0 0-1,0 1 0,0-1 1,1 0-1,-1 0 0,0 1 1,1-1-1,-1 0 0,0 0 0,0 0 1,1 1-1,-1-1 0,0 0 1,1 0-1,-1 0 0,0 0 1,1 0-1,-1 0 0,1 1 0,-1-1 1,0 0-1,1 0 0,-1 0 1,0 0-1,1 0 0,38-4 81,-32 3-77,300-46 220,-12 3-2261,-98 16-8715,-93 3 1682,-29 5 4822,-9 7 2260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405 592 1060,'0'-2'401,"0"0"-1,-1-1 1,1 1 0,-1 0-1,1 0 1,-1 0 0,0 0-1,0 0 1,0 0 0,0 0-1,-1 0 1,1 0 0,0 1-1,-1-1 1,1 0 0,-1 1-1,0-1 1,1 1 0,-1 0-1,-3-3 1,-46-21 6598,26 14-5019,13 15-1132,9-3-718,-6 3-26,0 1 0,0-1 0,1 1 0,-1 0 0,1 1 0,1 0 0,-1 1 0,-11 12 0,-3 7 193,-23 36-1,13-15 64,17-27-250,2 2 1,1 0 0,0 0-1,2 1 1,1 0-1,0 1 1,2 0-1,-7 37 1,13-53-104,1 0 1,0 0 0,0 1 0,1-1-1,0 0 1,0 0 0,1 0 0,0 0-1,1 0 1,-1 0 0,1 0-1,1-1 1,0 1 0,0-1 0,0 0-1,1 0 1,0-1 0,0 1 0,11 9-1,5 3 43,0-1 0,1-1 0,1-1-1,36 19 1,-42-27-2,0 0 1,1 0-1,1-2 0,-1 0 0,1-1 0,30 3 1,4-2 133,63-3-1,-80-5 111,0-2 0,0-2 0,0-1 0,-1-2 0,58-21-1,-87 27-157,1 1-1,-1-1 1,1 0-1,-1-1 1,0 1-1,0-1 0,0 0 1,-1-1-1,1 1 1,-1-1-1,0 0 1,-1-1-1,1 1 1,-1-1-1,0 0 0,0 0 1,-1 0-1,0 0 1,5-13-1,-8 15-64,0 0-1,0 0 0,-1 0 0,1 0 1,-1 0-1,0 0 0,0 0 1,0 0-1,-1 0 0,1 0 1,-1 1-1,0-1 0,0 0 1,0 1-1,-4-5 0,-5-11 212,4 8-187,0 1 1,0 0-1,-1 0 1,0 1-1,-1 0 1,0 1-1,-17-13 1,-6-2 79,-40-21-1,-84-54 59,-1 0-153,124 76-73,0-1 0,-35-34 0,44 37 0,15 12-4,1 0-1,0-1 1,0 0 0,1 0-1,0 0 1,1-1 0,-6-11-1,-1-7-6,-12-38 0,20 53 2,-11-21-3,14 30 5,-1 0 0,1-1 0,0 1 0,0-1 0,0 1 0,1-1 0,-1 0 0,1 0 0,0 0 0,0-6 0,1-1-1,1 1 0,0 0 0,0 0 0,1 0 1,1 0-1,-1 1 0,2-1 0,0 1 0,0-1 0,1 1 0,0 1 0,0-1 0,1 1 0,1-1 0,-1 2 1,2-1-1,-1 1 0,15-12 0,-11 10-3,0 1-1,0 1 1,1 0 0,0 0-1,1 1 1,-1 1 0,1 0 0,1 1-1,18-5 1,-25 10 17,1 0 0,0 1 0,0 0 0,-1 0 0,1 1 0,0 0 0,-1 0 0,0 1 0,1 0 0,-1 0 0,0 1 0,-1 0 0,12 8-1,7 10 20,-1 1 0,0 1-1,-2 1 1,21 30-1,-28-34-18,3 4 12,26 46-1,-39-61-24,-1 0 0,0 0 0,-1 0 0,0 0-1,0 0 1,-1 1 0,0-1 0,0 20-1,3 4-140,-4-30 85,0-1-1,0 1 0,0 0 0,0 0 1,-1 1-1,0-1 0,0 0 1,0 0-1,-1 4 0,-2 12-1662,0-1-1,0 31 0,3-47 1340,1-1 0,-1 1-1,1-1 1,0 0-1,0 0 1,0 1 0,1-1-1,-1 0 1,0 0 0,1 0-1,-1 0 1,1 0-1,0-1 1,0 1 0,2 1-1,31 23-5671,-18-16 2899,0-2 1,32 13-1,-4-8 893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16 229 800,'-2'-4'562,"0"-1"0,-1 1-1,2-1 1,-1 0 0,0 1 0,1-1-1,0 0 1,0 0 0,1 0 0,-1 0 0,1 0-1,0 0 1,0 0 0,1 0 0,1-5-1,-1-16 1577,-1 23-2049,1 1-1,0 0 0,-1-1 0,1 1 0,1 0 0,-1 0 0,0 0 0,0 0 0,1 0 0,-1 0 0,1 0 0,0 0 0,-1 1 1,1-1-1,0 0 0,0 1 0,0 0 0,0-1 0,0 1 0,4-1 0,3-4 103,1 2-1,0-1 1,15-3 0,127-22 638,-76 17-474,11 3 63,-47 7-208,-24 2-26,1 1 0,-1 0 0,0 2 1,0 0-1,1 0 0,20 7 0,-35-8-122,1 0-1,-1 0 1,0 0-1,0 1 1,0-1-1,1 0 1,-1 1-1,-1-1 1,1 1-1,0 0 1,0 0-1,-1 0 1,1 0 0,-1 0-1,1 0 1,-1 0-1,0 0 1,0 0-1,0 1 1,0-1-1,0 0 1,-1 1-1,1-1 1,0 5-1,-1 1 142,0 0 1,-1 1-1,0-1 0,-1 0 0,-3 14 1,3-14-45,-2 2-45,0 0 0,0-1 0,0 0 0,-1 0 0,-1 0 0,0 0 0,0-1 0,0 0 0,-10 9 0,-11 9 256,-37 29 1,26-26-68,-49 52-1,83-76-283,3-5-17,0 1 0,1 0 0,-1-1 0,0 1-1,1 0 1,-1-1 0,1 1 0,-1 0 0,1 0-1,-1 0 1,1-1 0,0 1 0,-1 0 0,1 0-1,0 0 1,0 0 0,-1 0 0,1 0 0,0 0-1,0 1 1,0-2-2,0 1-1,0 0 1,0 0 0,0 0-1,-1-1 1,1 1-1,0 0 1,-1 0 0,1-1-1,0 1 1,-1 0 0,1 0-1,-1-1 1,1 1-1,-1-1 1,1 1 0,-2 0-1,-1 4-13,13 0 10,56 5 39,-52-9-29,0 1 0,0 0 0,16 5 0,172 56 11,-191-60-12,-1 1 1,0 0 0,0 1 0,0 0-1,-1 1 1,1-1 0,-1 2-1,-1 0 1,1 0 0,-1 0-1,0 1 1,-1 0 0,0 1-1,0-1 1,-1 1 0,9 18-1,-13-23 7,0 0 0,-1 0-1,0 1 1,0-1 0,0 0-1,0 1 1,-1-1 0,0 0-1,0 1 1,0-1-1,0 1 1,-1-1 0,1 0-1,-1 1 1,0-1 0,-1 0-1,1 0 1,-1 0-1,0 0 1,0 0 0,0 0-1,0 0 1,-1 0 0,1-1-1,-1 0 1,-5 6-1,-4 3 86,-1 0-1,0 0 1,-1-1-1,0-1 0,-25 14 1,4-6 16,0-1 1,-1-2 0,-59 16-1,77-26-164,0 0 0,0-2 0,0 0 0,-20 1 0,34-4-126,0 0 1,0 0 0,0 0 0,0 0 0,0-1 0,1 1 0,-1-1-1,0 0 1,0 0 0,1-1 0,-1 1 0,0-1 0,1 0 0,-1 0 0,1 0-1,0 0 1,0 0 0,0-1 0,0 1 0,0-1 0,1 0 0,-1 0 0,1 0-1,-1 0 1,1-1 0,-2-3 0,4 6 20,0-1-1,-1 1 0,1-1 1,0 1-1,0-1 1,0 0-1,0 1 1,0-1-1,0 1 1,1-1-1,-1 1 0,0-1 1,1 1-1,-1-1 1,1 1-1,0-1 1,-1 1-1,1-1 0,0 1 1,1-2-1,25-29-2353,-14 18 1194,22-35-2316,-21 28 1931,1 1 1,0 0-1,35-32 1,-12 23 121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2036,'-39'18'4311,"-15"4"7549,20-10-898,47-6-11144,-9-4-690,0-1 0,1 0 0,-1 1-1,0-1 1,1-1 0,-1 1 0,6 0-1,18 3-5137,-21-3 4416,1 0 0,-1-1 1,1 1-1,0-2 0,-1 1 0,16-3 1,1-1-716,11 3 183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91 1808,'0'-2'455,"-1"0"0,1 0-1,-1 1 1,0-1 0,0 0 0,0 0-1,0 0 1,0 1 0,0-1-1,-1 0 1,1 1 0,-1-1 0,1 1-1,-1 0 1,1-1 0,-1 1 0,-2-1-1,-35-23 4414,32 22-4015,-17-13 1709,22 14-2282,0 0-1,0 1 1,0-1 0,0 1 0,0-1 0,-1 1 0,1 0 0,-1 0 0,1 0-1,-1 0 1,1 1 0,-1-1 0,1 1 0,-1-1 0,0 1 0,-3 0-1,5 0 237,2 33 703,8-8-728,-6-18-370,-1-1 1,0 1 0,0 0 0,-1-1-1,0 1 1,1 11 0,-2 452 2838,0-158-4839,0-311 1620,0 1 0,0 0 0,0-1 0,0 1 0,0 0 0,0 0 0,1-1 0,-1 1 0,1 0 0,0-1 0,-1 1 0,1-1 0,0 1 0,0-1 0,0 1 0,0-1 0,0 1 0,0-1 0,0 0 0,1 0 0,-1 1 0,2 0 0,0 0-226,0-1 1,1 0 0,-1 0-1,0 0 1,0 0 0,1 0-1,-1-1 1,0 1 0,1-1-1,-1 0 1,4 0-1,11-2-1634,1-1-1,-2 0 1,29-10-1,-33 9 1293,34-9-1734,-1 0 365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34 1188,'-4'-1'774,"0"1"0,0-1 0,0 0 0,0 0 0,0-1 0,1 1 0,-5-3 0,-13-4 1817,-4 3-434,16 3-1634,0-1 1,1 2-1,-1-1 0,0 1 1,0 1-1,0-1 0,0 2 1,0-1-1,0 1 1,1 0-1,-13 4 0,17-4-423,-20 7 428,1 1-1,1 1 1,-1 0 0,2 2 0,-1 1-1,-35 28 1,16-6 131,15-13-73,1 1 0,2 0 1,-34 43-1,49-55-448,-1 1 68,1 0 0,0 1 1,0 0-1,-9 24 0,-3 5 95,16-35-256,0 1-1,0 0 0,1-1 1,0 1-1,1 1 1,-2 7-1,-4 49 183,2 110 1,7-159-214,1 1-1,0-1 1,1 0 0,1 0 0,0 0 0,1 0-1,1 0 1,0-1 0,2 0 0,-1-1-1,16 22 1,-9-21 66,0 0-1,1-1 1,0-1-1,1 0 0,0-1 1,31 16-1,-35-22-17,0 0-1,1-1 0,-1-1 1,1 0-1,25 4 1,71 2 237,-61-6-190,54-1 193,172-18 0,-226 11-178,-13 0 74,-1-2-1,52-17 1,-65 17-82,71-26 444,-73 26-365,0-1 0,-1-1 0,0-1 0,0 0 0,29-22 1,-9 11 162,-32 17-312,0 1 0,-1-1 0,1 0-1,-1-1 1,8-6 0,18-17-23,-24 22-23,-1 0 0,1-1 1,-1 0-1,0 0 0,0 0 0,0-1 0,-1 0 1,0 0-1,-1 0 0,0 0 0,0-1 1,0 0-1,3-13 0,-2 7 0,0 1 0,1-1 0,12-20 0,-10 21 0,-1-1 0,-1 0 0,9-26 0,-14 36 0,0-1 0,0 1 0,0-1 0,0 1 0,-1-1 0,0 0 0,0 1 0,0-1 0,-1 1 0,1-1 0,-1 1 0,-2-7 0,0-22 0,3 29 0,0 0 0,0-1 0,-1 1 0,1 0 0,-1-1 0,0 1 0,0 0 0,0 0 0,-1 0 0,-2-4 0,-6-9 0,-1 2 0,-1 0 0,-1 0 0,0 1 0,0 1 0,-2 0 0,1 1 0,-25-15 0,10 9 0,-2 1 0,0 1 0,-60-19 0,49 17 0,31 14 0,1-1 0,-1 1 0,0 1 0,-14-3 0,-1 2-678,0 1-1,-53 2 1,60 2-1997,0-1 0,-23-3 0,14-1-6687,-49-14 0,73 17 6519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59 176,'0'0'222,"0"-1"0,0 1 0,-1-1 0,1 1 0,0-1 1,-1 1-1,1-1 0,0 1 0,-1 0 0,1-1 0,-1 1 0,1 0 0,-1-1 0,1 1 0,0 0 0,-1 0 0,1 0 0,-1-1 1,1 1-1,-1 0 0,0 0 0,1 0 0,-1 0 0,1 0 0,-1 0 0,1 0 0,-1 0 0,1 0 0,-1 0 0,-23 0 20,17 0 64,3-18 1628,-5 17-1708,9 2-193,-1-1-1,1 0 0,0 0 1,-1 0-1,1 0 1,0 0-1,-1 0 1,1 0-1,0 0 0,-1 0 1,1 0-1,-1 0 1,1 0-1,0 0 1,-1 0-1,1 0 0,0 0 1,-1 0-1,1 0 1,0 0-1,-1-1 1,1 1-1,0 0 1,-1 0-1,1 0 0,0-1 1,0 1-1,-1 0 1,1 0-1,0-1 1,0 1-1,-1 0 0,1 0 1,0-1-1,0 1 1,0 0-1,-1-1 1,1 1-1,0 0 0,0-1 1,0 1-1,0 0 1,0-1-1,0 0 1,0 1-25,0 0 1,0-1-1,0 1 1,0 0 0,0-1-1,0 1 1,0 0-1,0-1 1,-1 1 0,1 0-1,0-1 1,0 1-1,0 0 1,0 0 0,-1-1-1,1 1 1,0 0-1,0-1 1,0 1 0,-1 0-1,1 0 1,0 0-1,0-1 1,-1 1 0,1 0-1,0 0 1,-1 0-1,1-1 1,0 1 0,-1 0-1,1 0 1,0 0-1,-1 0 1,1 0-1,0 0 1,-1 0 0,1 0-1,0 0 1,-1 0-1,1 0 1,0 0 0,-1 0-1,1 0 1,0 0-1,-1 0 1,1 0 0,0 1-1,-1-1 1,1 0-1,0 0 1,0 0 0,-1 0-1,1 1 1,0-1-1,-19 11 1010,18-10-1008,-1 0 986,2-2-876,0 1 1,1-1-1,-1 0 0,0 1 1,0-1-1,0 0 0,0 0 1,0 1-1,0-1 0,-1 0 1,1 1-1,0-1 0,0 0 1,0 1-1,-1-1 0,1 1 1,-1-2-1,-217 2 2736,160 6-2678,12 1 149,-10-1 387,54-6-582,5-1 32,0 0 0,0-1 0,1 1 0,-1 0 0,0 0 0,0 1 0,1-1 0,-1 1 0,0 0 1,4 0-1,14-3 654,-16 0-719,0 2-1,0-1 0,0 1 1,0-1-1,1 2 1,-1-1-1,0 0 1,6 1-1,56 1 236,-26 1-159,-33-2-150,-1 1 1,1 0 0,-1 0-1,0 1 1,10 3 0,-11-3 32,1 0 1,0 0-1,0-1 1,-1 0 0,9 0-1,-13-1 10,-50-18-15711,11 5 9978,6 5 3435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40,'-5'1'734,"1"0"0,-1 0 0,1 0 0,0 1-1,0 0 1,0 0 0,-7 4 0,7-4-715,2-1 241,-11 13 1123,10-12-1255,-1 0 0,1-1-1,0 1 1,0-1-1,-1 0 1,1 0-1,-1 0 1,1-1 0,-1 1-1,-7-1 1,-56 13 1155,19-6-502,39-7-616,1 1 1,0 1-1,0-1 0,-10 4 0,10-2-34,0-1-1,-1 0 0,1-1 0,-13 1 0,13-1 81,-1 0 0,0 1 0,-17 4 0,18-3 92,-1-1 1,0 0-1,-17 1 0,-41 3 963,50-2-879,0-2 3476,24-7-3476,-6 5-277,1-1 1,0 1 0,-1-1-1,1 1 1,0 0-1,0 0 1,-1 0-1,1 0 1,0 0 0,0 0-1,2 0 1,9 0 570,-1-3-472,0 1 0,-1 0 0,1 1 0,0 0 0,0 0 0,0 2 0,21 2 0,138 12 52,-27-4-79,-33-4 242,-110-6-420,-1-1 0,0 0 0,0 0 1,0 0-1,0 0 0,0 0 0,0 0 0,1 0 1,-1 1-1,0-1 0,0 0 0,0 0 0,0 0 0,0 0 1,0 0-1,0 1 0,0-1 0,0 0 0,0 0 0,0 0 1,0 0-1,0 1 0,0-1 0,0 0 0,0 0 0,0 0 1,0 0-1,0 0 0,0 1 0,0-1 0,0 0 1,0 0-1,0 0 0,0 0 0,0 0 0,0 1 0,-1-1 1,1 0-1,0 0 0,0 0 0,0 0 0,0 0 0,0 0 1,0 1-1,0-1 0,-1 0 0,1 0 0,0 0 0,0 0 1,0 0-1,0 0 0,0 0 0,-1 0 0,1 0 1,0 0-1,0 0 0,-8 8 75,-6 2 49,-1 1 0,0-2 0,-22 11 1,-2 0 45,16-9-58,-41 15-1,43-20-82,1 2-1,0 1 0,-36 21 1,-14 16 19,57-39-35,5-2 16,18-3-17,14 0-1,1 1 0,-1 0 0,0 2 0,43 15-1,-24-5-21,61 30 0,-87-36 22,-1 0 0,0 1 1,-1 1-1,0 1 0,0 0 0,18 21 0,-29-28-4,0 0 1,-1 1 0,1-1-1,-1 1 1,3 7-1,6 12 34,-11-24-40,0 1 1,0 0-1,0-1 1,-1 1-1,1 0 1,-1 0-1,1 0 1,-1-1-1,0 1 1,0 0-1,1 0 1,-1 0-1,-1 0 1,1 0-1,0-1 1,0 1-1,-1 0 0,1 0 1,-1 0-1,0 1 1,-1 2 23,-1-1 0,1 0 0,-1 0 0,0 0 0,0 0 0,0-1 0,-6 7 0,-6 2 87,0-1 1,-1-1-1,-17 10 0,22-15-77,0 0 0,0-1-1,-22 6 1,22-8-21,1 1-1,-1 1 1,-16 7-1,18-7-22,0-1 0,0 0 0,0 0 0,-1-1 0,1 0 0,-19 0 0,5 1-162,1 1-137,14-3-86,0 1-1,0-1 1,0-1-1,0 0 1,0 0-1,-13-1 1,20 1 115,0 0 1,0 0 0,0 0 0,0 0 0,0 0 0,0-1-1,0 1 1,1 0 0,-1 0 0,0-1 0,0 1 0,0 0-1,0-1 1,0 1 0,1-1 0,-1 1 0,0-1 0,0 0-1,1 1 1,-1-1 0,0 0 0,1 1 0,-1-1 0,0 0-1,0-1 1,1 1-154,1-1 1,-1 1-1,1-1 0,-1 1 0,1 0 0,0 0 0,0-1 1,-1 1-1,1 0 0,0 0 0,0 0 0,2-2 1,6-9-1799,-3 5 1246,0 1 1,1-1-1,0 1 1,0 0-1,1 0 1,-1 1-1,16-8 1,22-8-803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510 493 700,'21'-3'7181,"-42"0"-1891,9 10-4552,11-6-708,0-1 0,1 1 1,-1-1-1,0 1 0,0-1 0,1 1 1,-1-1-1,0 1 0,0 0 1,1-1-1,-1 1 0,1 0 1,-1-1-1,1 1 0,-1 0 0,1 0 1,-1 0-1,1 0 0,0-1 1,-1 1-1,1 1 0,-10 15 575,-16 2 92,0-1-1,-35 19 1,29-19-47,-45 33 0,42-22-196,0 2 0,-32 38 0,51-52-357,12-13-80,-1 1-1,0-1 1,1 1-1,0 0 0,0 0 1,1 0-1,-1 0 1,1 1-1,0 0 1,0-1-1,1 1 0,0 0 1,0 0-1,0 1 1,1-1-1,-1 10 1,1 1-1,2 1 0,0 0 0,1-1 1,8 35-1,-8-48-10,0 1 0,1-1 0,-1 0-1,1-1 1,0 1 0,0 0 0,0-1 0,1 0 0,-1 1 0,8 4 0,-2-2 37,0 1 1,1-1 0,14 6 0,31 5 192,-19-8-85,-14-3-32,0-2 0,1 0 0,-1-2 0,1 0 0,0-2 0,0 0 0,29-5 0,-1-2 216,0-2 0,-1-3 0,62-23 0,-106 33-203,0 0 1,0 0-1,0-1 0,-1 0 0,1 0 0,9-8 0,-13 9-54,0 1 1,0-1 0,-1 0-1,1 0 1,0 0 0,-1-1-1,0 1 1,1 0 0,-1 0-1,0-1 1,0 1 0,0-1-1,-1 1 1,1-1 0,0 1-1,-1-1 1,0 1 0,0-4-1,0 2 5,-1 0 0,1 0-1,-1 0 1,0 0 0,-1 1-1,1-1 1,-1 0 0,1 1-1,-1-1 1,0 1 0,0 0-1,-1 0 1,1 0 0,-1 0-1,-4-5 1,-9-6 193,-31-22 0,13 10-39,25 19-186,-1 0 0,0 1 0,0 0 0,-11-4 1,-11-6 47,-20-9 25,-12-8-15,42 20-85,-1 1 0,-25-9 0,25 11-9,0-1-1,-23-15 0,26 13-2,-91-65 55,98 67-59,0-1 0,1-1 1,1 0-1,-1 0 1,-16-28-1,21 30-8,1-1 1,0 1-1,1-1 1,0 0-1,1 0 0,0-1 1,1 1-1,1-1 0,0 0 1,1 0-1,-1-15 1,3 20 0,-1 0 0,1 0 1,0 1-1,1-1 0,0 0 0,0 1 1,1-1-1,0 1 0,0 0 1,0 0-1,1 0 0,0 0 1,1 1-1,-1-1 0,1 1 1,6-6-1,8-6-7,2 1 0,-1 1-1,34-20 1,-23 16-21,-2 3 20,1 2-1,37-14 0,-44 19 4,-16 7-6,1 0 0,-1 0 0,1 1 0,0 0 1,0 0-1,0 1 0,0 0 0,0 0 0,0 1 0,0 0 0,10 1 0,-13 0 4,0 1 0,0-1 0,0 1-1,-1 0 1,1 0 0,-1 1 0,1-1-1,-1 1 1,0 0 0,1 0 0,-2 1-1,1-1 1,0 1 0,-1 0 0,1 0-1,-1 0 1,0 0 0,3 7 0,-2-3 4,0 0 1,-1 0-1,0 1 1,0-1-1,-1 1 1,0 0-1,0 0 1,-1-1-1,-1 1 1,1 0-1,-1 0 1,-1 0-1,-1 11 1,-4 11-101,0 0 0,-16 40 1,16-56-301,0-1-1,-1 0 1,-1-1 0,0 1 0,-18 21 0,6-8-1054,12-17 428,-2 1-1,1-1 0,-1-1 1,0 0-1,-1 0 1,0-1-1,-1 0 0,0-1 1,-17 8-1,-17 5-3086,-59 16-1,77-27 2950,-41 12-1383,-1-1 677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972 144 752,'22'-2'1560,"-1"0"-1,1-1 1,22-6-1,-1 0 666,-28 7-1821,-11 1-189,1 1-1,-1-1 1,0 0-1,0 0 1,0 0-1,0-1 1,6-2-1,-6 2 157,-1 0 0,1 1 0,0 0 0,0 0 0,-1 0 0,1 0 0,0 1 0,7-1 0,-8 1-168,0 0 1,0 0 0,0-1 0,0 1 0,-1-1 0,1 1-1,0-1 1,2-1 0,-4 1-152,0 1 0,-1 0 0,1 0 0,-1 0 0,1 0 0,-1-1 0,1 1 0,-1 0 0,1-1 0,-1 1 0,1 0 0,-1-1 0,0 1 0,1 0 0,-1-1 0,1 1 0,-1-1 0,0 1 0,1-1 0,-1 1 0,0-1 0,0 1 0,1-1 0,-1 0 0,-18-1 2666,18 2-2682,0 0 1,0 0-1,0 0 0,0 0 1,1 0-1,-1 0 0,0 0 1,0 0-1,0 0 0,0 0 1,1 0-1,-1 0 0,0 0 0,0-1 1,0 1-1,0 0 0,0 0 1,1 0-1,-1 0 0,0 0 1,0 0-1,0 0 0,0 0 1,0 0-1,0 0 0,0-1 1,1 1-1,-1 0 0,0 0 1,0 0-1,0 0 0,0 0 1,0-1-1,0 1 0,0 0 1,0 0-1,0 0 0,0 0 1,0 0-1,0-1 0,0 1 1,0 0-1,0 0 0,0 0 1,0 0-1,0 0 0,0-1 1,0 1-1,0 0 0,0 0 1,0 0-1,0 0 0,0 0 1,0-1-1,0 1 0,-1 0 1,1 0-1,0 0 0,0 0 1,0 0-1,-12-14 911,8 10-829,0 1 0,-1 0 0,1 0 0,0 0 0,-1 0-1,-9-3 1,-3 1 292,-6-2-147,0 1 1,-1 1-1,0 1 0,0 0 0,-28 1 1,-15 8-157,-1 2 1,-112 27-1,117-21-111,21-3 6,0 2-1,-79 33 0,-67 52 19,159-81-14,2 2 0,-36 29 0,51-37 6,0 1 0,0 1 0,1 0-1,1 1 1,0 0 0,-13 23-1,19-26 1,0 0 0,1 1 0,0-1 0,-3 21 0,3-13-4,3-13-6,0-1 1,0 1 0,0 0-1,0 0 1,1 0-1,0-1 1,0 1-1,0 0 1,1 0 0,-1-1-1,1 1 1,0-1-1,0 0 1,5 6-1,0 1 10,0 0 0,1-1 0,1 0-1,10 9 1,-6-9 17,0-1-1,1-1 1,0 0 0,0-1-1,1 0 1,0-1 0,24 6 0,-24-9-17,1 0 0,0-1 1,0-1-1,0-1 0,0 0 1,0-1-1,18-3 0,111-26 48,-113 22-56,-9 0-3,1-1 0,-1-1 0,-1 0 1,0-2-1,27-20 0,10-3 0,-38 24-5,0-2 1,-1 0-1,-1-1 1,0-1-1,0 0 1,-2-2 0,20-23-1,14-31-30,45-83 1,-81 128 35,17-19 0,-25 36 10,0 0-1,0-1 1,8-16 0,-9 14 6,-6 12-15,1-1 0,-1 1 0,1-1 0,-1 0 0,1 1 0,-1-1 0,1 1 0,-1-1 0,0 0 0,1 1 0,-1-1 0,0 0 0,1 1 0,-1-1 0,0 0 0,0 0 0,0 1 0,0-1 0,0 0 0,0 0 0,0 1 0,0-1 0,0 0 0,0 0 0,0 1 0,0-1 0,0 0 0,-1 1 0,1-1 0,0 0 0,-1 0 0,1 1 0,0-1 0,-1 1 0,1-1 0,-1 0 0,1 1 0,-1-1 0,1 1 0,-1-1 0,1 1 0,-1-1 0,0 0 0,0 9 21,0 0 1,0 0 0,0 0-1,-5 11 1,0 5-4,-2 6 4,5-20-9,0 1 0,1 0-1,0 0 1,-1 20 0,-9 124 206,4-5 68,3-99-180,-25 160 323,16-123-272,-35 120 166,31-142-192,-18 123-1,31-142-88,-15 60 0,11-58-31,8-37-11,-1-1-1,-1 1 1,-5 16 0,-25 77-3,32-101-27,1-1 0,-1 0 0,1 1 0,-1-1 0,1 1 0,0 0 1,1 5-1,-1 2-927,0-11 921,0 0 1,0 0 0,0 0-1,0 0 1,0 0-1,0 1 1,0-1-1,0 0 1,0 0-1,0 0 1,-1 0-1,1 0 1,0 0-1,0 0 1,0 0-1,0 1 1,0-1-1,0 0 1,-1 0-1,1 0 1,0 0-1,0 0 1,0 0-1,0 0 1,0 0-1,-1 0 1,1 0-1,0 0 1,0 0-1,0 0 1,0 0-1,-1 0 1,1 0-1,0 0 1,0 0-1,0 0 1,0 0 0,0 0-1,-1 0 1,1-1-1,0 1 1,0 0-1,0 0 1,0 0-1,0 0 1,0 0-1,0 0 1,-1 0-1,1 0 1,0-1-1,0 1 1,0 0-1,0 0 1,0 0-1,-7-6-1678,6 5 1481,-1-1-242,0 0 0,0 0 0,0 0 0,1 0 0,-1 0 1,1 0-1,0 0 0,0-1 0,-2-3 0,3 3 96,0 0 0,0 1 0,0-1 0,1 0 0,-1 1 0,1-1 0,-1 1 0,1-1 0,0 1 0,0-1-1,2-3 1,7-18-2183,-6 13 1430,1 1 1,-1 0 0,2 0-1,-1 0 1,9-11 0,21-18-1462,10-6 349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 52,'-15'8'7526,"-17"9"2621,32-16-9212,2-2-864,0 0 0,0 0 0,0 0 0,-1 1 0,1-1-1,0 0 1,0 1 0,0-1 0,0 1 0,0 0-1,1 0 1,-1 0 0,4 0 0,-1 0 27,361-33-565,-310 27-238,18 0-1063,-33 3 342,-5 0-5551,-54 3 4910,0 1 1,-21 4 0,13 2 430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1512,'-251'174'12769,"250"-173"-12695,0-1-1,0 1 1,0-1-1,0 1 1,0 0-1,0-1 1,0 1 0,0 0-1,0 0 1,0 0-1,1 0 1,-1 0-1,0-1 1,1 1-1,-1 0 1,1 0-1,-1 1 1,1-1-1,-1 0 1,1 0-1,0 0 1,-1 0-1,1 0 1,0 0-1,0 1 1,0-1-1,0 0 1,0 0 0,0 0-1,0 0 1,1 1-1,-1-1 1,0 0-1,0 0 1,1 0-1,0 2 1,1-1 19,-1 0 1,1-1 0,0 1 0,0 0-1,-1 0 1,1-1 0,0 0-1,1 1 1,-1-1 0,0 0-1,0 0 1,0 0 0,1 0 0,-1 0-1,3 0 1,51 8-2,0-3 0,0-2 1,110-7-1,-41 0-2819,-89 2 129,0-2 0,-1-1 1,0-2-1,45-13 0,-34 6 472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208 717 668,'-90'-54'5719,"18"2"-1498,69 50-4049,-1 0-1,1 0 0,0-1 1,0 0-1,0 0 0,0 0 0,0 0 1,0 0-1,1 0 0,-1-1 1,1 1-1,0-1 0,0 0 1,1 1-1,-1-1 0,1 0 1,-2-7-1,4 10-82,-1 0 0,1-1-1,0 1 1,-1 0 0,1 0 0,0-1 0,0 1-1,0 0 1,0 0 0,0 0 0,0 0 0,0 0 0,1 0-1,-1 1 1,0-1 0,0 0 0,1 1 0,-1-1-1,0 0 1,3 0 0,30-10 756,-34 11-843,8-2 162,-3-1-43,0 2 0,0-1 0,1 0 0,-1 1 0,0 0 0,1 0 0,-1 1 0,1 0 0,-1 0 0,1 0 0,-1 0 0,1 1 0,-1 0 0,0 0 0,1 0 0,-1 1-1,0 0 1,9 4 0,-2 2 125,-1 1 0,1 0 0,-1 1 0,-1 0 0,12 14 0,-9-9-9,1-1 0,19 16 0,19 14 265,-3 1 0,74 89 1,-82-88-326,114 139 355,83 90-126,-166-201-295,169 158 479,-219-210-339,12 7 1563,-33-28-1726,1-1 0,0 0 0,0 0 0,0 1 0,-1-1 0,1 0 0,0-1 0,0 1 0,-1 0 0,1 0 0,0-1 0,0 1-1,-1-1 1,1 0 0,0 1 0,-1-1 0,1 0 0,1-1 0,-3 2-52,7-5 47,0 0 1,-1 0-1,0 0 1,0-1-1,0 0 1,0 0-1,-1 0 1,0-1-1,-1 0 1,6-10-1,19-26-44,-1 3-38,-1-2 0,-3-1 1,-1-1-1,18-50 1,-3 8-9,-4-5-31,-24 62 22,16-34-1,4-10-12,-22 50 10,23-43 0,-22 48 7,0 0-1,6-21 1,12-23-14,-4 25 20,1 1-1,32-36 1,-32 42 14,-13 17-11,1 1 1,0 1-1,1 0 1,0 1-1,0 0 1,1 1 0,1 1-1,-1 0 1,23-9-1,14-1-5,78-19 0,-18 10-11,2 5 0,118-7 0,530-4-62,-366 20 20,1499-56 63,-908 34 50,-462 8 2,153-4-6,-232 19-35,304-3 20,-43 5 27,-549 6-54,414-21 17,-195 6-32,105-9-8,-181 9 35,-169 7 91,-121 12-92,-8 1-9,1-1 0,0 0 0,-1 0 0,1 0-1,0-1 1,-1 1 0,1-1 0,0 1 0,-1-1 0,1 0 0,3-1 0,-5 1 32,-332 21-8322,186-8 1779,-295 22-5575,303-22 10056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17 1496,'13'-8'843,"9"-1"10991,-29 19-10435,4-7-1121,1 1 1,-1 0-1,1 0 0,0 0 1,0 0-1,1 0 0,0 0 0,-2 9 1,-6 14 426,-6 4-44,11-23-505,0 0 0,0 0 0,1 1 0,0-1 0,0 1 1,-1 11-1,-34 214 2214,35-220-2253,0 0 1,-1 0-1,-1 0 1,-9 20-1,7-19-1,1 0 1,1 0-1,-7 29 1,9-24-41,2-8-25,-1 0 0,-1-1 1,-3 12-1,-3 11 64,8-28-83,0 1-1,-1 0 0,0 0 0,0-1 1,-6 12-1,5-12-20,1-1 0,0 1-1,0-1 1,1 1 0,0 0 0,0 0 0,0 0 0,0 0-1,1 0 1,1 11 0,-1-5-11,0-12 0,0 0 0,1 0 0,-1 1 0,0-1 0,1 0 0,-1 0 0,0 0 0,0 1 0,1-1 0,-1 0 0,0 0 0,1 0 0,-1 0 0,0 0 0,1 0 0,-1 0 0,0 0 0,0 0 0,1 0 0,-1 0 0,0 0 0,1 0 0,-1 0 0,0 0 0,1 0 0,-1 0 0,0 0 0,1 0 0,-1-1 0,0 1 0,0 0 0,1 0 0,-1 0 0,0 0 0,0-1 0,1 1 0,-1 0 0,0 0 0,1-1 0,12-8 0,-8 4-1,0 0 0,0-1-1,-1 1 1,0-1 0,0 0 0,-1-1 0,0 1 0,0 0 0,0-1 0,-1 0 0,0 0 0,0 1 0,1-15 0,13-35-9,-6 23-3,-1-1-1,-1 1 1,5-64-1,-5 31-9,5-47-19,-10 87 41,-3 22 1,0 1 0,0-1-1,1 1 1,-1-1 0,1 1-1,0 0 1,0 0 0,0-1-1,0 1 1,0 0 0,4-5 0,-4 6-1,1-1 0,-1 0 1,1 0 0,0 1-1,0-1 1,0 1 0,0-1 0,0 1-1,0-1 1,1 1 0,-1 0-1,1 0 1,0 0 0,0 1-1,-1-1 1,1 1 0,0-1-1,0 1 1,0 0 0,1 0 0,-1 0-1,0 1 1,4-1 0,16-5-5,-19 5 6,0-1-1,0 1 1,0 0 0,1 1 0,-1-1-1,0 1 1,1 0 0,4 0 0,10 2 112,0 1 0,0 1 0,0 0 0,0 2 0,30 13 0,-36-13 86,0 1 1,-1 1-1,0 0 1,-1 1 0,1 0-1,-2 1 1,1 0-1,14 20 1,-10-11 61,-1 0 0,-1 1 1,-1 0-1,-1 1 0,-1 0 0,-1 1 1,9 28-1,-1-1 28,-11-33-180,0 0-1,5 30 1,-5-12-27,2 0 1,14 41 0,-13-40-73,7 15 12,-13-44-126,-1 0 1,0 0-1,0 1 1,-1-1-1,1 1 1,-2 0-1,1-1 0,-1 1 1,0 11-1,0-9-692,0-8-231,-25-21-5900,5 7 3700,1 0 1,-2 1-1,-38-17 1,4 2-395,26 6 1447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60 163 1428,'0'-7'1101,"-1"0"0,0 0 0,0 0 0,-1 0 0,0 0 0,0 0 0,-1 1 0,1-1 0,-6-8 0,-2-5 1045,9 15-1517,0 1 1,0 0-1,0-1 0,1 1 0,0 0 1,0-1-1,1-7 0,0-5 862,-1 17-1485,0 0 1,0-1-1,0 1 1,0 0-1,0 0 1,0 0-1,0 0 1,0-1-1,0 1 1,0 0-1,0 0 1,0 0-1,0-1 1,0 1 0,0 0-1,0 0 1,0 0-1,0 0 1,0-1-1,-1 1 1,1 0-1,0 0 1,0 0-1,0 0 1,0 0-1,0 0 1,0-1-1,0 1 1,-1 0-1,1 0 1,0 0 0,0 0-1,0 0 1,0 0-1,-1 0 1,1 0-1,0 0 1,0 0-1,0-1 1,0 1-1,-1 0 1,1 0-1,0 0 1,0 0-1,0 0 1,0 0-1,-1 0 1,1 0 0,0 1-1,0-1 1,0 0-1,0 0 1,-1 0-1,1 0 1,-1 0 13,1 1 0,0-1 0,-1 1 1,1-1-1,-1 0 0,1 1 0,0-1 1,-1 1-1,1-1 0,0 1 0,-1 0 0,1-1 1,0 1-1,0-1 0,0 1 0,-1-1 1,1 1-1,0 0 0,0-1 0,0 1 0,0 0 1,0 55 860,-9 234 1103,5-232-1786,4 65 0,2-44-103,9 103 70,-9-153-259,1 0 0,1-1-1,1 0 1,14 40-1,-16-51-302,-3-15 281,0-1 1,0 1-1,1-1 0,-1 1 0,0-1 0,1 1 0,-1-1 0,1 1 0,0-1 0,-1 0 0,1 1 1,0-1-1,2 3 0,-1-1-1392,5 7-2418,-4-10 1857,-2-8 170,-1 3 874,1 0 0,0-1 1,0 1-1,0 0 1,1 0-1,-1 0 0,1 0 1,4-6-1,2-9-575,4-11-351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48 612,'0'0'150,"1"-1"0,0 1-1,-1 0 1,1 0 0,0-1 0,-1 1 0,1 0-1,-1-1 1,1 1 0,-1 0 0,1-1 0,-1 1-1,1-1 1,-1 1 0,1-1 0,-1 1 0,0-1-1,1 1 1,-1-1 0,0 0 0,1 1 0,-1-1-1,0 0 1,0 1 0,1-1 0,-1 1 0,0-1-1,0 0 1,0 1 0,0-1 0,0 0 0,0 0-1,0 1 1,0-1 0,0 0 0,0 1 0,-1-1-1,1 1 1,0-1 0,0 0 0,-1 1-1,1-1 1,0 0 0,-1 1 0,1-1 0,0 1-1,-2-2 1,-24-17 5702,23 18-5874,3 1 84,-1 0 0,0 0 1,1 0-1,-1-1 0,0 1 0,0 0 0,1 0 1,-1 0-1,0 1 0,0-1 0,1 0 1,-1 0-1,0 0 0,1 1 0,-1-1 0,0 0 1,1 0-1,-1 1 0,0-1 0,1 1 0,-1-1 1,1 0-1,-1 1 0,0 1 0,-19 18 535,7-7-328,3-3-64,0-1 0,1 2 0,0-1 0,-11 16 0,-14 23 421,20-31-385,1 1 0,0 1 0,1 0 0,2 0 0,0 1 0,-9 26 0,13-24-82,-4 10 139,-6 46 1,15-68-255,0 1 0,0-1 0,2 0-1,-1 0 1,1 0 0,1 0 0,0 0-1,4 13 1,-2-10-9,1 0 0,0 0-1,1-1 1,1 1 0,0-1-1,0-1 1,2 1 0,-1-1-1,2-1 1,-1 1 0,2-2-1,-1 1 1,1-1 0,19 12-1,-3-5 57,1 0-1,44 18 0,-57-29 39,1-1 0,0 0 0,0-1-1,0-1 1,0 0 0,30 1 0,-14-5 368,0 0-1,-1-2 1,1-2-1,36-9 1,-50 9-187,0-1 1,0-1-1,-1 0 0,0-2 1,-1 0-1,0 0 1,0-2-1,23-20 1,-27 21-128,-2-1 0,1 0 0,-1-1 0,-1-1 0,15-24 1,-20 29-145,0 0 0,-1 0 1,1 0-1,-2 0 1,1-1-1,-1 1 1,-1-1-1,0 1 0,0-1 1,0 0-1,-1 1 1,-1-14-1,-4-2-17,0 1 0,-1-1 0,-1 1-1,-1 0 1,-2 1 0,0 0 0,-1 0 0,-24-34 0,24 40-82,0 1 0,-1 1-1,-1 0 1,0 1 0,-1 0 0,0 1 0,-1 1 0,-1 0 0,0 1 0,0 1 0,0 0 0,-19-6 0,14 8-171,-13-6-1049,0 2 0,-63-11 0,-7 4-4078,35 2-3635,63 13 7887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1364,'5'4'358,"-1"0"1,0 0-1,-1 0 0,1 1 0,-1-1 1,0 1-1,0 0 0,0 0 0,-1 0 1,3 8-1,-2-2 724,-1-1 0,-1 1 0,0 0 0,0 19 0,-2-1 1070,-8 53 0,6-55-1405,2 1 1,2 34-1,0-10-158,0-40-519,1 0 1,0 0 0,1 0-1,0 0 1,1 0 0,11 22-1,-10-24-391,-1 1 1,1 0-1,-2 0 0,0 1 0,0-1 1,2 23-1,-5-32 136,1-1-1,-1 0 1,0 1 0,1-1 0,-1 0-1,1 1 1,0-1 0,-1 0 0,1 0-1,0 0 1,0 0 0,0 0 0,0 1-1,0-1 1,0-1 0,0 1 0,0 0-1,0 0 1,0 0 0,1-1 0,-1 1-1,0 0 1,0-1 0,1 1 0,-1-1-1,0 0 1,1 1 0,-1-1 0,1 0 0,2 0-1,0-12-4076,-2 10 3825,0-1 0,0 1 0,1 0 0,-1 0 1,1 0-1,-1 0 0,1 0 0,3-1 0,25-10-1189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88 220,'-3'-2'857,"0"-1"0,1 0 0,-1 0 1,0 1-1,1-1 0,-1-1 0,-1-2 0,-5-7 2829,9 13-3632,-1 0 0,1-1 0,0 1 0,0 0 0,0 0 0,0-1 0,0 1 0,0 0 0,0 0 0,0 0 0,0-1 0,0 1 0,0 0 0,0 0 0,0-1 0,0 1 0,0 0 0,0 0 0,0-1 0,0 1-1,0 0 1,0 0 0,0-1 0,0 1 0,0 0 0,0 0 0,1 0 0,-1-1 0,0 1 0,0 0 0,0 0 0,0 0 0,0 0 0,1-1 0,-1 1 0,0 0 0,0 0 0,1 0 0,13-8 968,14-2-198,-14 7-470,-1 0 0,27-1 1,-3 1 3,27-3 160,0 2 0,96 8 0,-129-1-329,0 0-1,44 11 1,-72-13-142,1 1 0,0-1 1,-1 1-1,1 0 0,-1 0 0,1 0 1,-1 0-1,0 1 0,0-1 0,0 1 1,0 0-1,0 0 0,-1 0 0,3 4 1,-3-5-2,-1 1 1,1-1 0,-1 0 0,0 1 0,0-1-1,0 1 1,0-1 0,-1 1 0,1 0 0,-1-1-1,1 1 1,-1 0 0,0-1 0,0 1 0,0 0-1,-1-1 1,1 1 0,-1-1 0,1 1 0,-3 5-1,-2 1 122,0 1-1,-1-1 0,0 0 0,-1 0 0,0-1 0,-13 12 0,-56 44 709,39-33-473,-112 92 771,121-103-1079,1 1 0,1 2-1,1 0 1,1 1 0,2 2 0,-34 47 0,38-17-63,10-44-35,7-10 1,0-1 0,0 0 0,0 1 0,0-1 0,0 1 0,0-1 0,1 1 0,-1 0 0,0-1 0,1 1 0,-1 0 0,1 0 0,0-1 0,-1 1 0,1 2 0,0 7-14,2 22-319,-2-32 306,1 0 0,-1 0 0,0 0 0,1 0 0,0 0 0,-1 0 0,1 0 0,0 0-1,-1 0 1,1 0 0,0 0 0,0 0 0,0 0 0,0 0 0,0-1 0,0 1 0,0 0 0,0-1 0,0 1 0,0-1 0,0 1 0,0-1 0,0 1 0,0-1 0,2 0 0,16 2-662,1-2 0,-1 0-1,0-1 1,0-1 0,29-7-1,1 1-776,-13 3-585,-1-3 1,66-21-1,61-36-4362,-97 36 4220,13 2 451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404 470 840,'4'-4'584,"12"-18"3656,-13 3 2248,-3 18-6378,0 1 0,-1-1 0,1 1 0,0-1 1,0 1-1,-1-1 0,1 1 0,0 0 0,-1-1 0,1 1 0,0-1 1,-1 1-1,1 0 0,-1-1 0,1 1 0,0 0 0,-1 0 0,1-1 1,-1 1-1,1 0 0,-1 0 0,1 0 0,-1 0 0,1 0 0,-1-1 1,1 1-1,-1 0 0,0 0 0,1 0 0,-1 0 0,1 1 1,-1-1-1,1 0 0,-1 0 0,1 0 0,-1 0 0,-20 8 2264,-13 22-1406,28-26-923,0 0 0,1 1-1,0-1 1,0 1 0,0 0 0,0 1 0,1-1-1,0 1 1,0 0 0,-3 7 0,-5 17 84,2 1 1,-8 36 0,0 5-21,16-65-106,0 0 0,1 0 0,0 0 0,0 0 1,0 0-1,1 0 0,0 1 0,1-1 0,-1 0 0,2 0 0,-1 0 1,1 0-1,3 10 0,0-7 2,0 0 1,0-1-1,1 1 0,0-2 1,0 1-1,1-1 0,0 1 1,14 10-1,-6-5 31,0-2 0,1 0 0,0-1 0,1-1 0,1 0 0,34 14 1,-39-20-12,12 6 95,0-2 1,0-1-1,49 7 0,-57-12-21,68 2 557,-77-4-560,0 0 1,-1-1-1,1 0 1,0-1-1,-1 1 1,0-2-1,1 1 1,12-7-1,-19 8-73,0 1-1,1-1 1,-1 0 0,0 0-1,0 0 1,0 0-1,0 0 1,0 0 0,0 0-1,-1 0 1,1 0-1,0 0 1,0 0 0,-1-1-1,1 1 1,-1 0-1,1 0 1,-1-1 0,1 1-1,-1 0 1,0-1 0,0 1-1,0-1 1,0 1-1,0 0 1,0-1 0,0 1-1,0 0 1,0-1-1,-1 1 1,1-1 0,0 1-1,-1 0 1,1 0-1,-2-3 1,0 0 12,0 1 0,0-1 0,-1 1 0,1 0 0,-1 0 0,1-1 0,-1 2 0,0-1 0,0 0 0,0 1 0,-5-4 0,-254-150 580,150 84-475,36 20-103,21 17-21,-78-65 0,118 88-2,0-2-1,1 0 0,1-1 1,0 0-1,1-1 1,0-1-1,2 0 0,0 0 1,-12-28-1,20 37-16,0 1 0,0-1 0,1 1 1,-1-1-1,2 0 0,-1 1 0,1-1 0,0 0 0,1 1 0,0-1 0,0 0 0,1 1 0,-1-1 0,2 1 0,-1 0 0,1-1 0,0 1 0,1 0 0,4-6 0,0 1-3,1 0-1,0 1 1,0 0-1,2 1 1,-1 0-1,1 0 0,0 1 1,1 1-1,18-10 1,-10 6-5,8-4 9,52-21-1,-64 31 11,1 0 1,-1 2-1,1 0 0,1 1 0,28-2 0,-39 5-10,1 0-1,-1 0 1,0 1-1,1 0 0,-1 0 1,0 1-1,0 0 1,0 0-1,0 1 0,0-1 1,0 2-1,0-1 0,-1 1 1,0 0-1,11 9 1,-11-7 18,-1 2 0,0-1 1,0 0-1,-1 1 0,0 0 1,0 0-1,-1 0 0,0 1 1,-1-1-1,0 1 0,0-1 1,0 1-1,-1 11 0,-2-3 2,-1-1 0,0 1 0,-7 19 0,-2 13-8,7-31-290,0 0 0,-2 0 0,0-1 0,-1 0 0,-1 0 0,-1 0 0,-12 18 0,19-31-19,0 0 0,0 0 0,0 0 1,1 0-1,-1 0 0,1 0 0,-1 6 0,-9 24-3499,10-33 3566,0 0 1,0 0-1,1 0 1,-1 0-1,0 1 1,1-1-1,-1 0 1,1 0-1,0 1 1,-1-1-1,1 0 0,0 1 1,0-1-1,0 0 1,0 1-1,0-1 1,0 0-1,0 1 1,0-1-1,0 1 1,1-1-1,-1 0 1,0 0-1,1 1 0,-1-1 1,1 0-1,0 0 1,-1 0-1,1 1 1,0-1-1,0 0 1,0 0-1,0 0 1,0 0-1,0 0 1,0-1-1,0 1 1,0 0-1,0 0 0,2 0 1,3 2-560,1 0 0,0-1 1,0 1-1,0-1 0,0-1 1,12 2-1,37 3-1056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2284,'-4'9'1752,"0"-1"-1,-1 1 0,0-1 1,0 0-1,-1 0 1,0-1-1,-13 13 0,5-2 2441,14-18-4110,-1 1 0,1-1 1,0 1-1,0-1 0,0 1 0,0-1 0,0 1 1,0-1-1,0 1 0,0-1 0,0 1 1,0-1-1,0 1 0,0 0 0,0-1 0,1 1 1,-1-1-1,0 1 0,0-1 0,0 0 1,1 1-1,0 0 0,0 0-101,1 1 0,-1-1 0,1 0 0,-1-1 0,1 1-1,0 0 1,-1 0 0,1-1 0,0 1 0,0-1 0,0 1 0,0-1 0,-1 0 0,1 0 0,0 0-1,2 0 1,-3 0 9,28 1-3679,0-1 1,0-2 0,1-1-1,53-13 1,-41 4 1455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776 125 600,'-20'-6'3068,"-1"0"0,-29-14 0,14 6 594,21 7-1924,1 0 0,0-1 0,-23-17 0,-9-5 2044,45 30-3692,0-1 1,-1 1-1,1 0 0,-1 0 0,1 0 1,-1 0-1,1 0 0,0 0 0,-1 0 0,1 0 1,-1 1-1,1-1 0,0 0 0,-1 1 0,1 0 1,0-1-1,0 1 0,-3 1 0,-23 16 206,23-15-184,-41 30 237,2 2 0,2 2 1,1 2-1,2 2 0,-56 78 0,34-18-126,29-46-148,19-33-75,2 1 0,0 0 0,1 1 0,2 0 0,0 0 0,2 1 0,0-1 0,2 1 0,0 42 0,3-54-288,0 1 1,1-1-1,1 0 0,0 0 0,1 0 0,1 0 0,7 18 0,-9-27-3,1 0 0,0 0 0,0-1 0,0 1-1,1 0 1,-1-1 0,1 0 0,0 0 0,0 0-1,0 0 1,0-1 0,0 0 0,0 1 0,1-1-1,-1-1 1,1 1 0,0-1 0,-1 0 0,7 1-1,8 1-901,-1-2 1,1 0-1,29-2 0,-10-2-375,0-2 0,0-2 0,-1-2 0,0-1 0,0-1 0,-1-3 0,0 0 0,49-30 0,-18 6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19 169 1592,'4'-2'503,"1"-1"-1,0 0 0,-1 0 1,1 0-1,-1 0 0,0-1 1,0 0-1,-1 0 1,5-5-1,3-5 2410,-10 13-2493,0 0 0,1 0 0,-1 0 0,-1-1 0,1 1 0,0 0 0,0-1 0,0 1 0,-1-1 0,1 1 0,-1-1 0,1 1 0,-1-1 0,1 1 0,-1-1 0,0 1 0,0-1 0,0 0 0,0-3 1097,-2 3-140,-2-3-606,-4 14-444,-10 30 18,9-21-268,0-1 0,2 2 0,0-1 0,-8 38 0,11-34-46,2 1 0,0 0 0,1-1 0,2 1 0,3 28 0,-2-32-13,1 1-1,1-1 0,1 1 1,1-2-1,0 1 0,14 28 0,-10-28 4,1-1 0,25 33 0,-30-44 13,0 0 1,0-1 0,1 0 0,0-1 0,0 1 0,0-1 0,1-1 0,-1 1 0,16 5 0,-12-6 32,-1 1 63,0-2 0,0 1 0,1-1 0,-1-1 0,1 0 0,-1 0 0,13-1 0,11 0 291,0-3 0,0 0 0,-1-2 0,1-2 0,-1-1 0,0-1 0,-1-2 0,0-2 0,-1 0 0,54-31 0,-69 34-284,0-2 1,0 0-1,-2 0 1,1-1-1,-1-1 1,13-15-1,-15 13-41,-3 4-20,-1 0 0,0 0 1,8-14-1,-13 20-56,-1 1 1,0-1-1,-1 0 0,1 0 1,-1 1-1,0-1 0,0 0 1,-1 0-1,1 0 0,-1 0 0,0 0 1,-2-10-1,0 5-5,0 1-1,-1-1 1,0 0-1,-1 1 1,0 0-1,0 0 1,-1 0 0,0 0-1,-11-13 1,5 9-29,0 1 0,-1 0 0,-1 1 0,0 0 1,-19-12-1,1 5-493,-2 0 0,0 2 0,-1 2 0,-63-18 0,-71-10-4927,0-1-6315,158 41 10580,5 1 521,0 0 1,0 0 0,0 0-1,1-1 1,-1 0 0,0 0-1,1 0 1,-1 0 0,1-1 0,-6-4-1,8-5-1225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0 144 464,'41'-25'14473,"-22"11"-11289,-3 5-2686,-1 1 0,1 1 0,1 1 0,-1 0 0,1 1 0,34-5 0,-39 7-395,203-23-1242,-140 20-808,-24-3-1134,-13 3-1120,0 2-4843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28 1004,'13'-6'6974,"22"-5"28,33 5-5039,-34 4-1178,-11 0-319,44 1-1,-61 2-425,1-1 1,-1 1-1,1 0 1,-1 1-1,0-1 1,1 1-1,-1 1 1,0-1-1,0 1 1,-1 0-1,11 7 0,-15-10-30,-1 1-1,1-1 1,0 1-1,0 0 0,-1 0 1,1-1-1,0 1 1,-1 0-1,1 0 0,-1 0 1,1 0-1,-1-1 0,0 1 1,1 0-1,-1 0 1,0 0-1,0 0 0,1 0 1,-1 0-1,0 0 1,0 0-1,0 0 0,0 0 1,0 0-1,0 0 1,-1 0-1,1 0 0,0 0 1,0 0-1,-1 0 0,1 0 1,0 0-1,-2 1 1,-24 27 284,13-17-191,1 3 0,10-11-76,-1 0-1,1-1 0,-1 0 1,0 1-1,0-1 0,-8 5 1,-3 2 36,-19 12 109,-31 27 0,56-42-153,0 0 0,1 0-1,0 1 1,1 0-1,-1 0 1,1 0 0,1 1-1,0 0 1,-6 13 0,11-20-19,0 0 1,0 0-1,0-1 1,0 1 0,0 0-1,0 0 1,0-1 0,1 1-1,-1 0 1,1-1 0,-1 1-1,1 0 1,0-1-1,0 1 1,0-1 0,-1 1-1,3 2 1,0 0 3,0 0 0,1 0 0,-1-1 0,1 1 0,7 5 1,11 4 51,1 0 1,0-2-1,0-1 1,41 12-1,-3-1 193,-9-6-66,9 3 264,-56-16-368,-1 0 0,0 1 0,1-1 0,-1 1 0,0 0 0,0 0 0,-1 0-1,1 0 1,-1 1 0,6 6 0,-4-3 109,-3-6-132,-1 1-1,1 0 0,0 0 0,-1 0 0,1 1 0,-1-1 1,0 0-1,0 0 0,0 1 0,0-1 0,0 1 1,0-1-1,-1 1 0,1-1 0,-1 1 0,0 0 1,1-1-1,-1 1 0,-1-1 0,1 1 0,0-1 1,0 1-1,-2 3 0,-1 3 90,-1-1 0,0 0 0,0 0 0,0 0 0,-1-1 0,-1 0 0,-8 11 0,7-11-103,1-1 0,-1 1 0,0-1 0,0-1 0,-1 1 0,0-1 0,0-1-1,-15 7 1,-23 12-8,35-16-49,-1-1 0,0-1 0,-1 0 0,-23 7 0,-32 5-402,31-7-1272,-76 9-1,15-10-3848,2-6-4767,84-6 7811,12 3 2433,-1 0-1,1 0 1,0-1-1,0 1 1,0 0-1,0 0 1,0-1-1,-1 1 1,1 0-1,0-1 0,0 1 1,0 0-1,0 0 1,0-1-1,0 1 1,0 0-1,0-1 1,0 1-1,0 0 1,0 0-1,0-1 1,1 1-1,-1 0 1,0-1-1,0 1 0,0 0 1,0 0-1,0-1 1,1 1-1,-1-1 1,10-6-1580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3:45:12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5734,'10'82'0,"-17"9"0,2-78 0,-11 15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51 207 1376,'-51'7'12995,"66"-13"-9691,104-18-222,62-11-1646,108-21-934,-109 19-1619,-141 30-2100,61-20-1,-88 19 406,-11 7 2430,0 0 0,-1 1 0,1-1 0,0 1 0,0-1 0,0 1-1,-1-1 1,1 1 0,0 0 0,0-1 0,0 1 0,0 0 0,0 0 0,-1-1 0,1 1 0,0 0 0,0 0 0,0 0 0,0 0 0,2 0 0,18-1-1778,4-5 360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220 262 1488,'16'-11'3488,"-15"6"1063,-28 2 3827,22 4-8152,0 1-1,0 0 1,1 0 0,-1 1-1,1 0 1,-1-1-1,1 1 1,0 1 0,0-1-1,0 1 1,-5 6 0,3-2-172,1 0 1,-1 0 0,2 1-1,-1 0 1,1 0 0,0 0-1,1 1 1,0-1 0,1 1 0,-2 16-1,-10 29 11,4-15-27,1 0 0,3 0 1,0 1-1,3 0 0,3 56 1,-1-90-34,1 0 0,1 0 0,-1 1 0,1-1 0,1 0 0,-1 0 1,1 0-1,0 0 0,1 0 0,0-1 0,0 1 0,0-1 0,1 1 0,0-1 1,0 0-1,0 0 0,1-1 0,0 0 0,0 1 0,1-2 0,-1 1 0,1-1 1,0 1-1,0-2 0,0 1 0,1-1 0,-1 0 0,8 3 0,-2-2 35,1 0 0,-1-1 0,1-1 0,0 0 0,-1 0 0,1-1 0,0-1 0,0 0-1,0-1 1,18-3 0,-23 2 32,0-1-1,0 1 0,-1-1 0,1 0 1,-1-1-1,0 0 0,0 0 1,0-1-1,-1 1 0,1-1 0,-1-1 1,0 1-1,-1-1 0,1 0 1,-1-1-1,0 1 0,4-9 0,-7 11-34,0 1-1,-1-1 1,1 0-1,-1 0 1,0 0-1,0 0 1,0 1-1,0-1 0,-1 0 1,1-1-1,-1 1 1,0 0-1,-1 0 1,1 0-1,-1 0 1,1 0-1,-1 0 0,0 1 1,-1-1-1,-2-6 1,-3-4 130,-1 0 0,0 1 1,-20-24-1,16 22-71,8 9-65,-1 1 1,0 1 0,0-1-1,-1 1 1,1 0 0,-11-5 0,-17-14 94,-85-63 120,82 60-216,21 15-23,-1 0 0,1-1 0,-16-18 0,19 17-9,0 0-12,0-1 0,-14-22 0,23 32 10,1 1-1,0-1 1,0 0 0,0 0 0,0 0-1,1 0 1,0-1 0,0 1-1,0 0 1,0 0 0,1-1 0,-1 1-1,1-1 1,0 1 0,2-8 0,0 3-1,0-1-1,1 1 1,0 0 0,1 0 0,0 0 0,0 0 0,1 1-1,0-1 1,0 1 0,1 0 0,0 1 0,1 0 0,0 0-1,0 0 1,0 1 0,1-1 0,0 2 0,12-8 0,22-9-18,0 2 0,1 2 0,1 2 0,77-18 1,-108 31 10,0 1 0,1 0 0,0 1 0,21 1 0,-31 0 8,1 0-1,-1 0 0,0 1 1,1-1-1,-1 1 0,0 1 1,0-1-1,1 0 0,-1 1 1,0 0-1,-1 0 0,1 0 1,0 0-1,0 1 0,-1 0 1,0-1-1,1 1 0,2 5 1,-4-4 3,-1 0 1,1 1 0,-1-1-1,-1 1 1,1-1 0,-1 1 0,1-1-1,-1 1 1,-1 0 0,1-1-1,-2 5 1,1 10 6,2-11-13,-1 0 0,-1 1-1,0-1 1,0 1 0,-1-1-1,1 0 1,-2 0 0,1 0-1,-1 0 1,-5 8 0,-14 42-387,18-45 58,0-1-1,-1 1 1,-1 0 0,-13 20-1,11-22-506,-1 0 0,0-1 0,-1 0 0,0 0 0,-1-1 0,0-1 0,0 0-1,-1 0 1,-12 5 0,-67 47-11022,77-48 9841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1 172 948,'59'3'4079,"-40"-1"-2678,0-1 0,36-2 0,337-30 3734,-205 12-3753,70-8-363,24-4-304,1-14 278,-211 37-560,-50 7-226,1-2-1,26-6 0,-40 8-147,0 0-1,0 1 0,1-1 0,-1 2 0,0-1 0,0 1 0,9 2 0,23 1 31,-30-4-70,1 1-1,-1 0 0,14 4 0,17 2 16,48 6 90,-62-9-35,-1 2 0,0 1 0,0 1 0,29 13 1,-46-17-17,0 1 0,0 0 0,16 13 0,10 6 115,-12-11-40,31 23 1,-47-30-127,0 0 1,0 0-1,-1 1 1,1-1 0,-1 1-1,-1 1 1,10 14 0,33 54 41,-17-28-92,-30-47-42,-1 0-1,1 0 0,-1 1 0,1-1 1,-1 0-1,1 0 0,-1 1 1,0-1-1,1 0 0,-1 1 1,0-1-1,0 0 0,0 1 0,0-1 1,0 1-1,0-1 0,-1 0 1,1 1-1,0-1 0,-1 0 0,1 0 1,-1 1-1,1-1 0,-1 0 1,1 0-1,-1 0 0,0 1 0,0-1 1,0 0-1,0 0 0,0 0 1,0 0-1,0-1 0,0 1 0,0 0 1,0 0-1,0-1 0,-3 2 1,-3 2-788,0-1 1,-1 1-1,0-2 1,0 1-1,-9 1 1,-106 22-10162,98-19 8969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92,'5'7'2742,"-4"-6"-2591,-1-1 0,1 0 0,-1 0 0,0 0 1,1 1-1,-1-1 0,0 0 0,1 1 0,-1-1 1,0 0-1,1 1 0,-1-1 0,0 0 0,0 1 1,1-1-1,-1 1 0,0-1 0,0 0 0,0 1 1,1-1-1,-1 1 0,0-1 0,0 1 0,0-1 1,0 1-1,0-1 0,0 2 1583,25 5 1940,-21-6-3006,-4-1-628,0 0-1,-1 0 0,1-1 1,0 1-1,-1 0 0,1 0 1,0 0-1,0 0 0,-1 0 1,1 0-1,0 0 0,0 0 1,0-1-1,-1 1 0,1 0 1,0 0-1,0 0 0,0 0 1,-1-1-1,1 1 0,0 0 1,0 0-1,0-1 0,0 1 1,0 0-1,-1 0 1,1-1-1,0 1 0,0 0 1,0 0-1,0-1 0,0 1 1,0-1-1,0 0 365,-10-5 1606,8 6-1508,-5-1 286,-20-4 9431,27 4-9722,7 0 332,-9-5-244,-2-2 542,5 7-1125,-1 0 1,1 1-1,-1-1 0,0 0 0,1 0 1,-1 1-1,1-1 0,0 0 0,-1 1 1,1-1-1,0 0 0,-1 1 0,1-1 1,0 1-1,-1 0 0,1-1 0,1 0 1,4 0 28,0 0 0,-1 1 0,1 0 0,0-1 0,0 2 1,0-1-1,10 3 0,-3-2 26,29 7 119,-27-4-38,0-1-1,28 1 1,151-14 385,4 0-506,-36 23-17,-159-13 0,0 0 0,0 0 0,0 1 0,0-1 0,0 1 0,0-1 0,-1 1 0,1 0 0,0 0 0,0 0 0,-1 1 0,1-1 0,0 1 0,-1-1 0,1 1 0,-1 0 0,0 0 0,0 0 0,0 0 0,3 4 0,0 1 0,0 1 0,-1 0 0,-1 1 0,1-1 0,2 11 0,0-3 0,-5-12 0,-1 0 0,1 0 0,-1 0 0,1 0 0,-1 0 0,0 0 0,-1 0 0,1 0 0,-1 0 0,0 0 0,0 0 0,0 0 0,0 0 0,-3 6 0,1-4 0,0 0 0,0 0 0,-1-1 0,0 1 0,0-1 0,0 0 0,-9 9 0,-24 19 0,26-21 0,0-2 0,-1 1 0,-1-2 0,0 0 0,-17 10 0,2-5 0,1 1 0,-47 35 0,8-10 0,66-40 0,0 0 0,0 1 0,-1-1 0,1 0 0,0 0 0,0 0 0,0 0 0,0 1 0,-1-1 0,1 0 0,0 0 0,0 0 0,0 1 0,0-1 0,0 0 0,0 0 0,0 1 0,0-1 0,0 0 0,-1 0 0,1 1 0,0-1 0,0 0 0,0 0 0,0 1 0,1-1 0,-1 0 0,0 0 0,0 1 0,0-1 0,0 0 0,0 0 0,0 0 0,0 1 0,0-1 0,0 0 0,1 0 0,-1 1 0,0-1 0,0 0 0,0 0 0,0 0 0,1 0 0,-1 1 0,0-1 0,0 0 0,9 7 0,-8-6 0,10 1 0,0-1 0,0 0 0,16 0 0,5 0 0,152 14 0,-163-11 0,0 1 0,0 0 0,33 15 0,-42-16 0,-10-3 0,10 3 0,-1 1 0,1 0 0,12 8 0,-22-11 0,0-1 0,0 1 0,1-1 0,-1 1 0,0 0 0,-1 0 0,1 0 0,0 0 0,0 0 0,-1 0 0,1 0 0,-1 0 0,0 1 0,0-1 0,0 1 0,0-1 0,0 1 0,0-1 0,-1 1 0,1 0 0,-1 2 0,1-1 0,-1-1 0,0 0 0,0 1 0,0-1 0,0 0 0,0 1 0,-1-1 0,0 0 0,0 1 0,0-1 0,0 0 0,0 0 0,0 0 0,-1 0 0,0 0 0,1 0 0,-1 0 0,0-1 0,0 1 0,-1-1 0,1 1 0,-1-1 0,1 0 0,-1 0 0,-3 2 0,-24 15 0,-1-1 0,-64 25 0,-69 14 0,129-46 0,2-1 0,-1-1 0,0-2 0,0-2 0,0 0 0,-1-3 0,1-1 0,-1-1 0,-64-10 0,60 8-524,30 2-363,1-1-1,-1 1 0,1-1 0,0-1 0,-1 1 0,-13-6 0,21 5 76,0-1-1,0 0 0,0 1 1,1-1-1,-1 0 0,1 1 1,0-1-1,-1 0 0,1 1 1,1-1-1,-1 0 0,0 0 1,1 1-1,-1-1 1,2-2-1,0 2 352,-1 1-1,1-1 1,0 1 0,1 0 0,-1 0-1,0 0 1,1 0 0,-1 0 0,1 1-1,-1-1 1,1 1 0,0-1 0,0 1-1,-1 0 1,1 0 0,0 0 0,4 0 0,3-2-650,22-9-1146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0 620,'15'3'1327,"28"5"2368,-40-8-3018,0 1 1,-1 0 0,1 0 0,0 0 0,0 0 0,-1 0-1,1 1 1,0-1 0,-1 1 0,3 2 0,-4-3-369,-1 0 0,1-1 0,-1 1 0,1 0 0,-1 0 0,0 0 0,1 0 0,-1 0 0,0 0 0,0 0 1,1-1-1,-1 1 0,0 0 0,0 0 0,0 0 0,0 0 0,0 0 0,-1 0 0,1 1 0,0 0-34,-1 0-1,0 0 1,1 0 0,-1 0-1,0 0 1,0 0 0,0-1-1,0 1 1,0 0 0,-1 0-1,1-1 1,0 1-1,-2 1 1,-5 3 365,0-1-59,1 0-1,0 1 0,0 1 1,1-1-1,-9 12 0,-6 6 368,15-18-697,0 1 0,0 0 0,0 1 0,-5 9 0,8-12-172,0 0 1,0 0-1,-1-1 0,1 1 1,-6 4-1,-12 18 101,15-18-153,-1 3-126,0 1 0,-10 23 0,15-31-186,0 0 0,0 0-1,-1 0 1,0 0 0,0-1-1,-5 6 1,7-8-62,0-1 0,0 0 0,0 0 0,0 0 0,0 0 0,0 1 0,-1-2 0,1 1 0,-1 0 0,1 0 1,0 0-1,-1-1 0,1 1 0,-1 0 0,0-1 0,1 0 0,-1 1 0,1-1 0,-1 0 0,0 0 0,1 0 0,-1 0 0,1 0 0,-3 0 0,-4-2-784,-10-3-4909,18 5 5885,0 0 0,0-1 0,-1 1 0,1-1 0,0 1-1,0 0 1,0-1 0,0 1 0,0-1 0,0 1 0,0-1 0,0 1-1,0-1 1,0 1 0,0 0 0,0-1 0,0 1 0,0-1-1,0 1 1,0-1 0,1 1 0,-1 0 0,0-1 0,0 1 0,0-1-1,1 1 1,-1 0 0,0-1 0,1 1 0,-1 0 0,0-1-1,0 1 1,1 0 0,-1 0 0,1-1 0,-1 1 0,0 0 0,1 0-1,-1 0 1,1-1 0,-1 1 0,1 0 0,12-12-2489,9-1 514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2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13 24,'1'0'101,"-1"0"0,1 0 0,-1 0-1,0 0 1,1 0 0,-1-1 0,0 1 0,1 0 0,-1 0-1,1 0 1,-1 0 0,0 1 0,1-1 0,-1 0 0,0 0-1,1 0 1,-1 0 0,0 0 0,1 0 0,-1 0 0,0 1-1,1-1 1,-1 0 0,0 0 0,1 1 0,-1-1 0,0 0-1,0 0 1,1 1 0,-1-1 0,0 0 0,0 1 0,0-1-1,1 0 1,-1 1 0,0-1 0,0 0 0,0 1 0,0-1-1,0 0 1,0 1 0,1-1 0,-1 0 0,0 1 0,0-1-1,0 1 1,0-1 0,-1 0 0,1 1 0,0-1 0,0 1-1,0 0-57,-13 6 2386,7-6-2124,13-1 589,3 13 438,-18-16-303,6 5 208,-5-1-93,14-1 155,3-7-179,-8 7-637,-4-32 3003,-52 25-1125,52 7-2105,0 8 474,-1-5-710,0 1 1,0-1-1,0 1 1,1 0-1,-1 0 1,1 0-1,0 0 1,0 0-1,0 0 0,1 1 1,0-1-1,-2 7 1,-11 28 120,6-19-44,1-1-1,1 1 0,1 0 1,-4 29-1,0-2 76,0 14 107,8-47-202,0 0 0,-2-1 0,1 1 1,-8 19-1,-5 20 158,12-42-190,1-1-1,-1 0 1,-1 0 0,0 0-1,0 0 1,-9 14-1,-29 41 132,37-59-171,1 0 0,-1 1 0,2 0 0,-1-1 0,-4 13 0,6-13-6,0-1 0,0 0-1,-1 0 1,1 0 0,-1 0 0,0 0-1,-1-1 1,-6 8 0,8-11 1,1 0 2,-1 0 0,0 0 1,1 1-1,0-1 0,-1 0 0,1 1 0,0-1 0,-1 0 0,1 1 0,0 0 0,0-1 0,0 1 0,0 0 1,1-1-1,-1 1 0,0 0 0,1 0 0,-1 2 0,1-3-23,-25-1-1749,17 0 240,16 0 662,-4-32-6976,0 25 6956,0 1 0,0 0 1,1 0-1,0 0 0,0 1 0,1 0 1,-1 0-1,1 0 0,0 1 0,1 0 0,-1 0 1,14-6-1,22-8-841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0 624,'0'0'3592,"-23"1"1856,-1 3-2894,20-3-2057,0-1 0,0 1 0,0-1 0,0 1 1,0 1-1,0-1 0,-4 2 0,-8 3-50,-1-1-1,1-1 1,-1 0 0,-19 1-1,14-2-90,17-3-249,0 0 0,0 0 0,0 1 0,0 0 0,0 0-1,0 1 1,1-1 0,-1 1 0,0 0 0,1 0 0,-1 1 0,-8 5 0,-58 39 1667,50-34-1359,-16 14 337,6-1-293,-19 18 269,26-22-434,18-18-204,1 0 0,1 0 1,-1 0-1,-7 9 0,-18 22 336,25-31-353,1 1 0,-1 0 0,1 0 1,0 0-1,0 0 0,1 1 0,-1 0 0,1-1 0,-2 8 0,-5 12 190,7-19-187,0 0 1,1 0-1,0 0 0,0 0 1,0 0-1,1 1 1,-1-1-1,2 1 0,-1-1 1,1 1-1,0-1 1,0 1-1,0-1 0,1 1 1,3 9-1,23 55 422,7-5-100,-30-58-371,0 0 1,0-1-1,0 0 0,1 0 0,0 0 0,0 0 0,0-1 0,1 0 1,8 7-1,19 15 23,1-7-7,-27-15-29,0-1 1,0-1-1,1 1 0,0-1 1,-1-1-1,1 1 0,0-1 1,1-1-1,-1 0 0,0 0 1,14 1-1,-17-2-7,-1-1-1,1 1 1,-1 0 0,1 0 0,-1 0-1,7 3 1,-6-1 1,0-2 0,0 1-1,0-1 1,0 1 0,1-1 0,8 0-1,40-2 107,0-2-1,69-14 1,-80 8 209,61-22-1,-42 1-32,15-9 159,-73 37-400,-1 0 0,1 0 0,-1 0 0,0-1 0,0 1 0,1-1 0,-2 0 1,1 0-1,0 0 0,0 0 0,-1-1 0,0 1 0,3-5 0,11-14 506,-13 17-490,0 0 0,0 1 0,0-1 0,-1 0-1,0 0 1,0-1 0,0 1 0,1-6 0,7-17-72,-9 26 7,-1-1 0,1 0 0,0 0 0,-1 0 0,1 0 0,-1 0 0,0 0 0,0-1 0,-1-4 0,1 6 0,-1-1 0,1 1 0,0 0 0,0 0 0,0 0 0,0-1 0,0 1 0,1 0 0,-1 0 0,1 0 0,-1 0 0,1-1 0,0 1 0,0 0 0,0 0 0,0 0 0,0 1 0,2-4 0,-1 4 0,0-1 0,0 0 0,-1 0 0,1 1 0,-1-1 0,1 0 0,-1-1 0,0 1 0,1 0 0,-1 0 0,0 0 0,-1-1 0,1 1 0,0-1 0,-1 1 0,1-1 0,-1 1 0,0 0 0,1-1 0,-1 1 0,-1-1 0,1 1 0,0-1 0,0 1 0,-1-1 0,0 1 0,1-1 0,-1 1 0,0 0 0,0-1 0,0 1 0,-2-3 0,1 3 0,1 0 0,0 0 0,-1 0 0,1 0 0,0 0 0,0 0 0,1 0 0,-1-1 0,0 1 0,1 0 0,-1-1 0,1 1 0,0-1 0,0 1 0,0-5 0,0 5 0,0 0 0,-1 0 0,1 0 0,-1 0 0,1 0 0,-1 0 0,0 0 0,0 0 0,0 0 0,0 1 0,0-1 0,0 0 0,-1 1 0,1-1 0,0 1 0,-1-1 0,1 1 0,-1-1 0,-3-1 0,-40-21 0,24 14 0,-6-18 0,0 9 0,-1 0 0,-1 2 0,-1 1 0,0 1 0,-1 2 0,-36-11 0,33 12 0,-25-22 0,42 28-252,0 0-1,-26-5 1,-36-2-4845,47 9-11,0-2 0,-36-11-1,63 15 4299,4 2 612,0 0 0,0 0 0,0 0 0,1 0 0,-1 0 1,0 0-1,0-1 0,0 1 0,1 0 0,-1-1 0,0 1 0,0 0 0,1-1 0,-1 1 1,0-1-1,1 0 0,-1 1 0,0-1 0,1 1 0,-1-1 0,1 0 0,-1 1 1,1-1-1,-1 0 0,1 0 0,0 1 0,-1-1 0,1 0 0,0 0 0,0 0 0,-1 1 1,1-2-1,0-6-2502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3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60 796,'5'19'6218,"-5"-19"-6152,0 0-1,0 0 0,0 0 0,0 0 0,-1 0 0,1 0 0,0 0 1,0 0-1,0 0 0,-1 0 0,1 0 0,0 0 0,0 0 1,0 0-1,-1 0 0,1 0 0,0 0 0,0 0 0,0 0 0,0 0 1,-1 0-1,1 0 0,0 0 0,0 0 0,0 0 0,0 0 0,-1 0 1,1 1-1,0-1 0,0 0 0,0 0 0,0 0 0,0 0 0,-1 0 1,1 1-1,0-1 0,0 0 0,0 0 0,0 0 0,0 0 0,0 1 1,0-1-1,1 4 3862,9-10-1573,-6-8 1399,0 10-2778,-10 15 2171,8-24-1431,0 13-1626,0 0 1,0 0 0,0-1-1,0 1 1,0-1-1,0 0 1,0 1 0,0-1-1,0 0 1,0 0-1,2-2 1,1 0-103,-3 2 762,18-5-422,-2-2-172,7 3-45,46-5 0,1 1-8,-36 4 20,0 2 1,67 3-1,-35 1-23,-59 0-73,-1 0 0,0 0 0,1 1-1,-1 1 1,15 5 0,7 3 121,1 4-73,-28-13-65,0 0 1,1 0-1,0 0 1,-1 0-1,1-1 1,0 1-1,0-1 1,7 1-1,13 6-6,-23-7 6,0-1-1,1 0 1,-1 1-1,0 0 1,0-1-1,0 1 0,1 0 1,-1-1-1,0 1 1,0 0-1,0 0 1,0 0-1,0 0 1,0 0-1,-1 0 1,1 0-1,0 0 1,0 2-1,21 18 297,-22-20-295,1 0 1,-1 0-1,1 0 1,-1 0-1,0 0 1,1 0-1,-1 1 1,0-1-1,0 0 1,0 0-1,0 0 1,0 0 0,0 1-1,0-1 1,0 0-1,0 0 1,-1 0-1,0 2 1,1-2-4,0 0 0,-1 0 1,1 0-1,0 0 0,0 0 1,0 1-1,0-1 0,0 0 0,0 0 1,0 0-1,0 0 0,0 1 1,1-1-1,-1 0 0,0 0 1,1 0-1,-1 0 0,1 1 0,1 0 15,-1 0 0,0 0 0,0 0 0,1 0 0,-2 1 0,1-1 0,0 0 0,0 0 0,-1 1 0,1-1 0,-1 0 0,0 1-1,0-1 1,1 0 0,-2 1 0,1-1 0,0 0 0,0 1 0,-1-1 0,1 0 0,-1 0 0,0 1 0,0-1 0,0 0 0,0 0 0,0 0-1,0 0 1,0 0 0,-1 0 0,1 0 0,-1 0 0,1-1 0,-1 1 0,0 0 0,-3 1 0,2-1-3,1 0 0,0 0 1,-1 1-1,1-1 0,0 0 0,0 1 1,0-1-1,0 1 0,1 0 0,-1-1 1,1 1-1,-2 5 0,1-5-3,1 1 0,-1-1 0,1 0 0,-1 0 0,0 0-1,0 0 1,-5 5 0,-74 70 231,57-40-69,10-19-80,12-16-82,0 0 0,0 1-1,0-1 1,-1-1 0,1 1 0,-1 0 0,0-1 0,1 1 0,-2-1 0,-3 3 0,2-2 11,1 0 0,-1 1 0,1 0 0,0-1 0,0 2 0,0-1 0,-5 8 0,4-6 1,1-1 1,-1 1-1,0-1 1,-8 6-1,7-5-6,0 0-1,0 1 0,0-1 1,1 1-1,0 0 1,1 1-1,0-1 0,-7 16 1,7-13 9,-2 0 0,1 0 0,-1 0 0,-9 10 0,13-16-21,0-1 1,0 1 0,0-1-1,1 1 1,-1 0 0,1-1-1,0 1 1,0 0 0,1 0 0,-1 0-1,1 0 1,-1 0 0,1 0-1,1 0 1,0 8 0,0 10-21,-6-12 10,4-9 0,1 0 0,-1 0 0,0 0 0,1-1 0,-1 1 0,1 0 0,-1 0 0,1 0 0,-1 0 0,1 0 0,0 0 0,-1 0 0,1 0 0,0 0 0,0 0 0,0 0 0,0 0 0,0 1 0,0-1 0,0 0 0,0 1 0,0 3 0,0-4 0,0 0 0,0 0 0,0 0 0,0 0 0,0 0 0,0 0 0,0 0 0,-1-1 0,1 1 0,0 0 0,-1 0 0,1 0 0,0 0 0,-1 0 0,0 0 0,1 0 0,-1-1 0,1 1 0,-1 0 0,0 0 0,0-1 0,-1 2 0,-9 11 0,9-7 0,2 1 0,0-7 0,0 1 0,0-1 0,0 1 0,0-1 0,0 0 0,0 1 0,0-1 0,0 1 0,0-1 0,0 0 0,0 1 0,0-1 0,0 1 0,-1-1 0,1 0 0,0 1 0,0-1 0,0 0 0,-1 1 0,1-1 0,0 0 0,0 1 0,-1-1 0,1 0 0,0 1 0,-1-1 0,1 0 0,0 0 0,-1 0 0,1 1 0,0-1 0,-1 0 0,1 0 0,-1 0 0,1 0 0,0 0 0,-1 0 0,1 1 0,-1-1 0,1 0 0,0 0 0,-1 0 0,1 0 0,-1 0 0,1-1 0,0 1 0,-1 0 0,-1 0 0,0 0 0,1 0 0,-1 0 0,0 1 0,1-1 0,-1 0 0,0 1 0,1 0 0,-1-1 0,1 1 0,-1 0 0,1-1 0,-1 1 0,1 0 0,-1 0 0,1 0 0,0 0 0,-1 1 0,-1 1 0,2 4 0,-1-2 0,-6-3 0,8 2 0,10-2 0,1-2 0,359 0 0,-231-13 0,-113 10 0,-11 1 0,1 1 0,32 0 0,-37 0 0,1-3 0,11 3 0,-25 6 0,-8-4 0,-24-1 0,21 0 0,9 0 0,-1 1 0,0-2 0,0 1 0,1 0 0,-1-1 0,0 0 0,1 0 0,-6-2 0,-9-2-72,-1 1 0,1 2 0,-1 0 0,1 1 0,-25 1 0,25 0-409,-20 3-1566,-1-1-4186,39-2 6004,1 0 0,-1 0-1,1 0 1,-1 0 0,1 0 0,0 0-1,-1 0 1,1 0 0,-1 0 0,1 0 0,0 0-1,-1 0 1,1 0 0,-1 0 0,1 0-1,-1 0 1,1 0 0,0-1 0,-1 1-1,1 0 1,0 0 0,-1-1 0,1 1-1,0 0 1,-1 0 0,1-1 0,0 1-1,-1 0 1,1-1 0,0 1 0,0 0-1,0-1 1,-1 1 0,1-1 0,0 1-1,0 0 1,0-1 0,0 1 0,0-1 0,0 1-1,0 0 1,-1-1 0,1 1 0,0-1-1,1 1 1,-1-1 0,0 1 0,0 0-1,0-1 1,6-11-6316,-1 5 5400,6-6-1901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35 111 300,'0'9'2270,"0"8"4413,0-17-6524,0 1-1,1-1 1,-1 0 0,0 1 0,0-1 0,0 0 0,0 1 0,0-1 0,1 0 0,-1 1 0,0-1 0,0 0 0,1 0 0,-1 1 0,0-1 0,0 0-1,1 0 1,-1 1 0,0-1 0,1 0 0,-1 0 0,0 0 0,1 0 0,-1 1 0,0-1 0,1 0 0,-1 0 0,1 0 0,-1 0 0,0 0-1,1 0 1,0 0 0,-46-13 8274,45 9-5440,0 7-1958,0-2-183,0-2-793,1 1 0,-1-1 0,1 1-1,-1 0 1,0-1 0,1 1 0,-1-1 0,1 1 0,-1 0 0,1-1 0,-1 1 0,1 0 0,0-1-1,-1 1 1,1 0 0,-1 0 0,1 0 0,-1 0 0,1-1 0,0 1 0,-1 0 0,1 0-1,1 0 1,65-6 766,-30 4-578,55-10 0,-13 1-84,-7 3-87,88-5 62,-113 10-112,-28 1-15,-15 1-2,-7 1 3,-1-1 172,8 3-995,-2 3-3417,22-13-3708,56-34-5028,-47 28 10222,-8 7 962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25 512,'1'0'194,"0"1"0,0-1 0,-1 0 0,1 0 1,0 0-1,0 0 0,0 0 0,0 0 0,0 0 0,-1-1 0,1 1 0,0 0 0,0 0 0,0-1 1,-1 1-1,1 0 0,0-1 0,0 1 0,-1-1 0,1 1 0,0-1 0,-1 1 0,1-1 0,0 1 1,-1-1-1,1 0 0,-1 1 0,1-1 0,-1 0 0,0 0 0,1-13 12593,-1 19-12690,0-1 138,0 1-1,0 0 1,1 0-1,-1-1 1,1 1-1,0 0 1,0-1 0,1 1-1,2 5 1,-3-7-107,0 0-1,0 1 1,0-1 0,-1 1 0,0-1 0,1 1 0,-1-1 0,0 1-1,-1-1 1,1 1 0,-1 3 0,-13 43 757,6-21-418,-26 78 664,31-97-1065,-5 16 68,2 1 0,-4 32 0,1-10-86,-2 23-30,9-61-30,0 0 1,2 0 0,-1 0-1,3 20 1,-1-1-644,-1-29 613,-1-1 0,1 0 0,0 1 1,0-1-1,0 0 0,0 1 0,0-1 0,0 1 1,0-1-1,0 0 0,0 1 0,0-1 1,1 1-1,-1-1 0,0 0 0,0 1 1,0-1-1,0 0 0,0 1 0,1-1 0,-1 0 1,0 1-1,0-1 0,1 0 0,-1 0 1,0 1-1,0-1 0,1 0 0,-1 0 1,0 1-1,1-1 0,-1 0 0,0 0 0,1 0 1,-1 0-1,0 0 0,1 1 0,-1-1 1,1 0-1,-1 0 0,0 0 0,1 0 0,-1 0 1,0 0-1,1 0 0,-1 0 0,1 0 1,-1 0-1,0 0 0,1-1 0,-1 1 1,0 0-1,1 0 0,-1 0 0,0 0 0,1-1 1,-1 1-1,0 0 0,1 0 0,-1-1 1,1 1-1,16-16-3836,-8 0 893,-6 10 2086,0 1 1,1-1-1,-1 1 1,1-1 0,0 1-1,0 0 1,1 0 0,0 1-1,0-1 1,0 1-1,0 0 1,10-5 0,18-11-1166,1-4 318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45 704,'18'-9'1931,"1"-4"4964,-20 13-6703,0-1 0,0 0 0,0 1 0,0-1 0,0 1 0,0-1 0,0 1 0,0 0 0,0-1 0,-1 1 0,1 0 0,0 0 0,0 0 0,0 0 0,0 0 0,-1 0 1,1 0-1,0 0 0,0 0 0,-2 1 0,2-1-131,-21 0 709,1 0 0,0 1 0,-1 2 0,-30 6 0,-10 7 122,-61 20 598,88-23-1040,-37 20 0,59-26-369,1 0 0,0 1 0,1 1-1,0 0 1,0 0 0,-11 13 0,14-13-53,-21 28 65,28-35-90,0 0 0,0 0 0,0 1 0,0-1 0,0 0 0,0 0 0,1 1 0,-1-1 0,1 1 0,0-1 0,0 0 0,0 1 0,0-1 0,0 1 0,0-1 0,1 0 0,-1 1 0,2 2 0,0 1-6,-2-3 0,1-1 0,0 1 1,0 0-1,0 0 0,0-1 1,0 1-1,1-1 0,-1 1 1,1-1-1,0 0 0,-1 1 1,1-1-1,3 2 0,8 4-6,-10-6 9,0 0 0,-1 0 0,1-1 0,0 1 1,0-1-1,0 0 0,6 2 0,12 1 30,-9-2-15,0 1 1,0-2 0,14 1 0,-3-2-7,0-1 1,-1-1-1,1-1 1,-1-1-1,1-1 1,-1-1-1,-1 0 1,1-2-1,20-10 1,-29 11-1,7-1 6,-1-1-1,0-1 0,0-1 1,-1-1-1,25-20 1,19-19 5,-49 42-16,-1 0-1,0-1 0,0 0 0,-1-1 0,17-22 1,-24 27 72,-1-1 1,0 1 0,0-1-1,-1 0 1,0 1-1,0-1 1,0 0 0,-1-1-1,0 1 1,-1 0 0,0-13-1,0 20-60,0 273 5166,-1-244-4631,-2-1 1,0 0-1,-2 0 0,-17 53 1,9-50 51,-21 38 0,32-67-574,-56 85 828,45-69-855,-1-2 0,-1 1 1,-1-2-1,0 0 0,-1-1 0,-1-1 0,0 0 0,-1-2 1,0 0-1,-1-1 0,-34 13 0,30-15-62,0-2 1,0 0-1,-1-2 1,1 0-1,-34-1 1,-17-2-3021,64-1 1856,0-1-1,0 0 1,-14-4 0,21 5 568,0-1 0,1 0 0,-1-1-1,1 1 1,-1 0 0,1-1 0,0 0 0,0 0 0,0 0 0,0 0 0,0 0 0,0-1 0,-2-2-1,4 4 394,0 0-1,0 0 1,1 0-1,-1 0 0,1 0 1,-1 0-1,1 0 1,-1-1-1,1 1 0,0 0 1,0 0-1,-1 0 1,1-1-1,0 1 0,0 0 1,0 0-1,0 0 1,0-1-1,1 1 0,-1 0 1,0 0-1,0 0 1,1 0-1,-1-1 0,2 0 1,0-1-150,0 0 0,0 1 0,0-1 0,0 1 0,1 0 0,-1 0-1,1 0 1,-1 0 0,1 0 0,4-2 0,35-15-2173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71 1204,'-25'5'4858,"18"-3"-222,18-2 299,103-12-2785,-29 2-1818,115-12-1872,-192 21 1050,0 0 1,0-1-1,0-1 0,0 1 1,9-5-1,15-10-4632,-42 17-1252,-3 6 4697</inkml:trace>
  <inkml:trace contextRef="#ctx0" brushRef="#br0" timeOffset="1">108 256 696,'-20'17'1764,"-6"5"5051,-31 32-1,52-47-4935,13-6 103,4-2-1895,39-2-6,0-2 0,82-19 0,-28 4-2153,11 0-4692,-30 8-1375,-71 11 6010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499 113 804,'23'7'6392,"-10"-5"-4579,-12-2-1700,0 1 0,0-1-1,-1 0 1,1 0-1,0 1 1,0-1 0,0 0-1,0 0 1,0 0 0,0 0-1,0 0 1,0 0-1,0-1 1,0 1 0,-1 0-1,1 0 1,0-1 0,0 1-1,0 0 1,1-1-1,0 0 774,1-7 206,3 3-773,2-1 380,0 1 0,0 0 1,15-7-1,-12 6 533,-5 4-780,0 0 0,-1 0 0,1 0-1,0 1 1,0 0 0,13 0-1,22-5 1560,-30 4-1243,-10 2-719,-1 0 0,0 0 1,1 1-1,-1-1 1,1 0-1,-1 0 0,0 0 1,1 0-1,-1-1 1,1 1-1,-1 0 0,0 0 1,1 0-1,-1 0 1,1 0-1,-1 0 0,0-1 1,1 1-1,-1 0 1,0 0-1,1 0 0,-1-1 1,0 1-1,1 0 1,-1-1-1,0 1 0,0 0 1,1 0-1,-1-1 1,0 1-1,0-1 0,0 1 1,1 0-1,-1-1 1,0 1-1,0 0 0,0-1 1,0 1-1,0-1 1,0 1-1,0 0 0,0-1 1,0 1-1,0-1 1,0 1-1,0 0 0,0-1 1,4-3 958,-4 4-978,1 0 0,-1 0 0,0 0 0,0 0 0,1 0 0,-1 0 0,0 0 0,1 0 0,-1-1 0,0 1 0,0 0 0,1 0 0,-1 0 0,0 0 0,1-1 0,-1 1 0,0 0 0,0 0 0,0 0 0,1-1 0,-1 1 0,0 0 0,0 0 0,0-1 0,0 1 0,1 0 0,-1-1 0,0 1 0,0 0 0,0 0 0,0-1 0,0 1 0,0 0 0,0-1 0,0 1 0,0 0 0,0-1 0,0 1 0,0 0 0,0-1 0,0 1 0,0 0 0,0 0 0,0-1 0,-1 1 0,1 0 0,0-1 0,0 1 0,-1-1 0,1 1 96,-1-1 0,0 1 1,0-1-1,1 1 0,-1-1 0,0 0 1,1 1-1,-1-1 0,1 0 0,-1 0 1,1 0-1,-1 1 0,1-1 0,0 0 1,-1 0-1,1 0 0,0 0 0,0 0 1,-1 0-1,1 0 0,0 1 0,0-1 1,0 0-1,0 0 0,0 0 0,0 0 1,1-1-1,-3 0 305,-66 2-150,51-1-281,15 1 0,-1 0 0,0 0 0,0 0 0,0 0 0,0 0 0,0 1 0,0-1 0,-3 2 0,-21 7 0,8-7 0,4 0 0,0-1 0,0 2 0,-21 6 0,-32 9 0,20 8 0,31-20 0,1 1 0,0 0 0,0 1 0,1 1 0,0 1 0,1 0 0,0 0 0,0 2 0,1 0 0,-13 14 0,-5-1 0,25-22 0,0 1 0,0 0 0,1 0 0,-8 8 0,-56 60 0,61-63 0,0-1 0,1 2 0,1-1 0,0 1 0,0 0 0,1 0 0,-5 14 0,6-10 0,0 1 0,2 0 0,-1-1 0,2 1 0,0 0 0,2 20 0,-1-13 0,1-15 0,0-1 0,0 0 0,1 0 0,0 0 0,0 0 0,0 0 0,1 0 0,0 0 0,0-1 0,0 1 0,1-1 0,7 8 0,-3-1 0,-6-9 0,0-1 0,-1 1 0,1 0 0,-1 0 0,0 0 0,0 0 0,0 0 0,0 4 0,-1-3 0,1-1 0,0 0 0,0 0 0,0 0 0,0 0 0,0 0 0,1 0 0,2 3 0,1 1 0,5 7 0,0 1 0,13 26 0,-18-33 0,0 0 0,0 0 0,1 0 0,0-1 0,0 0 0,13 10 0,8 11 0,-21-20 0,1-1 0,0 0 0,1 0 0,-1 0 0,16 9 0,35 22 0,-32-26 0,45 29 0,-18-8 0,-41-28 0,1 0 0,0 0 0,0-1 0,0-1 0,20 3 0,20 5 0,-29-7 0,-1-1 0,0-2 0,1 0 0,32-3 0,-13 1 0,-27 1 0,0-1 0,0-1 0,18-5 0,21-2 0,681-129 0,-704 131 0,186-53 0,-98 24 0,30-17 0,-117 41 0,-31 11 0,1 1 0,-1-1 0,0 0 0,0 0 0,0 0 0,1 0 0,-1 0 0,0 0 0,0-1 0,-1 1 0,1 0 0,2-3 0,2-1 0,-6 1 0,-10 3 0,-56 6-613,-14 17-7553,55-14 3492,-39 8 0,-177 24-7133,138-27 9510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12 824,'-17'15'4500,"11"-4"4121,19-16-6036,24 3-64,92-8 119,-21 2-1562,-31 6-649,-58 3-370,0-2-1,28-3 0,-12 2-74,-32 3-69,0-1 0,0 0 0,1 0 0,-1 0 0,0 0 0,0-1 0,0 1 0,0-1 1,0 0-1,5-2 0,6 6-6493,3 0 1767,-16 10-4396,-1-7 7592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1796,'-23'26'3714,"20"-23"-2986,0 0 0,0 0 1,0 0-1,1 0 1,-1 0-1,1 1 1,0-1-1,-2 4 1,3-6-605,0 0 1,1 0 0,-1 0-1,0 0 1,1 1-1,-1-1 1,1 0 0,-1 0-1,1 0 1,0 0-1,-1 1 1,1-1 0,0 0-1,0 0 1,0 0-1,0 1 1,0-1 0,0 0-1,0 0 1,0 1-1,1-1 1,-1 0 0,0 0-1,1 0 1,-1 1 0,1-1-1,-1 0 1,1 0-1,0 0 1,-1 0 0,1 0-1,0 0 1,0 0-1,0 0 1,0 0 0,0-1-1,0 1 1,0 0-1,0-1 1,0 1 0,0 0-1,0-1 1,0 1-1,0-1 1,2 1 0,12 5 211,0-1 0,-1 0 1,2-1-1,-1-1 1,0 0-1,1-1 1,-1-1-1,30-1 0,-6 1-12,297-1 646,-244-9-1153,24 0-1833,-89 6-847,-27 3 2706,0 0-1,0-1 0,0 1 1,0-1-1,0 1 0,0 0 1,-1-1-1,1 1 1,0 0-1,0-1 0,0 1 1,0-1-1,-1 1 0,1 0 1,0-1-1,0 1 0,0 0 1,-1 0-1,1-1 1,0 1-1,-1 0 0,1 0 1,0-1-1,-1 1 0,1 0 1,0 0-1,-1 0 0,0-1 1,-2-1-483,3 1 363,-1 0 0,1 1-1,-1-1 1,1 0 0,-1 0 0,1 1 0,0-1 0,-1 0 0,1 0 0,0 0-1,0 0 1,0 0 0,0 1 0,0-1 0,0 0 0,0 0 0,0 0 0,0 0 0,0 0-1,0 0 1,0 0 0,0 1 0,1-1 0,-1 0 0,0 0 0,1 0 0,-1 1 0,1-1-1,0-1 1,19-10-1927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34 780,'58'6'12297,"-58"-6"-12224,0-1-1,0 1 0,0 0 1,0-1-1,0 1 1,0-1-1,0 1 0,0-1 1,0 1-1,0 0 0,-1-1 1,1 1-1,0-1 1,0 1-1,0 0 0,0-1 1,-1 1-1,1 0 1,0-1-1,0 1 0,-1 0 1,1-1-1,0 1 0,0 0 1,-1-1-1,1 1 1,0 0-1,-1 0 0,1 0 1,-1-1-1,1 1 1,0 0-1,-1 0 0,1 0 1,0 0-1,-1 0 0,1-1 1,-1 1-1,1 0 1,-1 0-1,1 0 0,0 0 1,-1 0-1,1 0 1,-1 1-1,1-1 0,0 0 1,-1 0-1,1 0 0,-1 0 1,-24 12 746,15-6-215,-12 1-152,0 2 1,1 1 0,0 1 0,1 0 0,-34 25 0,7-1 34,35-27-393,0 1 0,0 0 1,1 1-1,-11 10 0,-4 10 93,2 1-1,-27 40 1,44-59-174,1-1 0,0 1 0,0 0-1,1 1 1,1-1 0,0 1 0,1 0 0,0 0 0,1 0 0,-1 18 0,3-21-10,0 0-1,1-1 1,0 1 0,1 0 0,0-1 0,0 1 0,1-1 0,0 0 0,8 16-1,-5-17 0,-4-6-1,0 0 0,-1 0 0,0 0 0,1 0-1,-1 0 1,0 0 0,0 1 0,0-1 0,0 0 0,-1 1 0,1-1-1,-1 0 1,1 1 0,-1 3 0,0-3 2,1 1 1,-1-1-1,1 0 0,-1 0 0,1 0 1,0 0-1,0 0 0,0 0 0,1 0 1,-1 0-1,1 0 0,-1 0 0,1 0 1,0-1-1,0 1 0,0-1 0,1 0 1,-1 1-1,0-1 0,1 0 0,0 0 1,-1-1-1,1 1 0,0 0 0,0-1 1,0 0-1,0 0 0,0 0 0,0 0 1,0 0-1,0 0 0,1-1 0,-1 0 1,0 0-1,0 1 0,0-2 0,1 1 1,-1 0-1,0-1 0,4 0 0,17-4 32,1-1-1,-1-1 0,0-1 0,-1-1 0,23-13 0,-36 17-29,0-1 0,-1 0 0,0 0 0,0-1 0,0 0 0,-1 0 0,0-1 0,-1 0 0,1-1 0,-2 0 0,1 0 0,-1 0 0,9-21-1,-1 0 13,-9 20-3,-1 0 1,0-1 0,-1 1-1,4-15 1,-4 8 38,-1 0 1,0 1-1,-2-1 1,0 0-1,0 0 1,-2 0-1,0 0 1,-1 1-1,-1-1 1,-6-17 0,-22-96 590,26 105-438,6 21-156,-1 0 1,0 0-1,0 0 0,0 0 1,0 0-1,-1 1 0,1-1 1,-1 1-1,0-1 0,-4-5 1,4-5 359,1 4-218,-4 6-36,4 3-135,1 1 0,-1-1 1,1 1-1,0-1 0,-1 1 1,1-1-1,-1 1 0,1-1 0,0 0 1,0 1-1,-1-1 0,1 1 0,0-1 1,0 0-1,0 1 0,0-1 1,-1 0-1,1 1 0,0-1 0,0 0 1,0 1-1,0-1 0,1 0 0,-1 0 1,0 0 2,0 1-1,0-1 1,-1 1 0,1 0 0,0-1 0,0 1 0,-1-1 0,1 1-1,0 0 1,0-1 0,-1 1 0,1-1 0,0 1 0,-1 0 0,1 0-1,-1-1 1,1 1 0,0 0 0,-1 0 0,1-1 0,-1 1 0,1 0-1,0 0 1,-1 0 0,1 0 0,-1 0 0,1 0 0,-1 0 0,1-1 0,-1 1-1,1 1 1,-1-1 0,1 0 0,-1 0 0,1 0 0,0 0 0,-1 0-1,1 0 1,-1 0 0,0 1 0,-16 5 495,15-4-453,0 1 1,1 0-1,-1 0 0,1-1 0,0 1 0,-1 0 0,1 0 0,0 1 1,1-1-1,-1 0 0,1 0 0,-1 5 0,2 45 689,0-25-372,8 169 1364,7 107-614,0-92-1133,12 297 0,-29-423 0,0 6 0,13 109 0,-9-160 0,-3 60 0,-1-41 0,-4-45 3,4-14-6,0 0 0,0 0-1,1 1 1,-1-1 0,0 0 0,1 1-1,-1-1 1,1 1 0,0-1-1,-1 0 1,1 1 0,0-1 0,0 1-1,0-1 1,0 3 0,-3-8-912,1 1 0,-1-1 0,1 0 0,0 0 0,0 0 0,0 0 1,0 0-1,1 0 0,0-1 0,0 1 0,-1-5 0,1-7-2017,-1 0-1,-6-28 0,5 31 1661,0 1 0,1-1-1,0 0 1,1 0 0,2-22 0,8-12-1219,3-4 450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56,'62'-32'3925,"3"-1"4651,-53 25-5891,-12 7-2566,1 0 0,0 1 0,-1-1 0,1 0 1,0 1-1,0-1 0,-1 1 0,1-1 0,0 1 0,0 0 1,0-1-1,0 1 0,0 0 0,-1 0 0,1-1 0,0 1 1,0 0-1,0 0 0,0 0 0,0 0 0,0 0 0,0 0 1,0 0-1,0 1 0,-1-1 0,1 0 0,0 0 0,0 1 1,0-1-1,0 0 0,0 1 0,-1-1 0,1 1 0,0-1 1,0 1-1,-1 0 0,1-1 0,0 1 0,-1 0 0,1-1 1,-1 1-1,1 1 0,8 6 125,-1 1 1,0 0-1,0 1 1,-1 0-1,-1 0 1,1 1-1,-2 0 1,1 0-1,-2 0 0,1 0 1,2 16-1,5 20 338,7 72 0,-16-98-409,1 31 171,-4 89 1,-2-56-261,3-57-75,0-18-95,-1 0 1,0 0-1,0 0 0,-1 0 1,-1 0-1,1 0 1,-7 17-1,6-12-1158,1-8-1578,-11-11-1817,9 3 3958,1-1 1,-1 1-1,0-1 0,1 0 1,0 0-1,-1 0 0,1 0 1,0 0-1,0 0 0,0-1 1,-3-4-1,5 5 460,-1 1 1,1-1-1,-1 1 1,1-1-1,0 0 0,0 1 1,0-1-1,0 0 1,0 1-1,0-1 1,0 0-1,1 1 0,-1-1 1,1 1-1,-1-1 1,1 0-1,-1 1 0,1-1 1,0 1-1,0 0 1,0-1-1,0 1 1,0 0-1,0-1 0,0 1 1,2-1-1,18-18-1563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1560,'5'0'1176,"-4"1"-978,0-1-1,-1 0 1,1 0-1,-1 0 1,1 0 0,0 1-1,-1-1 1,1 0-1,-1 0 1,1 0-1,0 0 1,-1 0 0,1-1-1,-1 1 1,1 0-1,0 0 1,-1 0 0,1 0-1,-1-1 1,1 1-1,-1 0 1,1-1 0,-1 1-1,1 0 1,-1-1-1,1 1 1,-1-1-1,1 1 1,-1 0 0,0-1-1,1 0 1,7 0 4762,16 1-2292,-19 0-1911,303 0 1553,-192-7-2802,-114 7 96,-17 0-5601,-2 0 3628,0 1 0,-1 1 0,-31 7 0,15-1 384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 1680,'-44'118'11971,"43"-117"-11867,1 0 0,0 0 1,0 0-1,0 0 1,0 0-1,0 0 1,0 0-1,0 0 1,0 1-1,0-1 1,1 0-1,-1 0 0,0 0 1,1 0-1,-1 0 1,1 0-1,-1 0 1,1 0-1,-1 0 1,1 0-1,0 0 0,-1-1 1,1 1-1,0 0 1,0 0-1,0-1 1,-1 1-1,1 0 1,0-1-1,0 1 1,0-1-1,0 1 0,2 0 1,2 1 119,-1 0 1,1 0-1,0 0 0,0 0 1,0-1-1,6 1 0,38-1 163,0-2-1,-1-1 1,92-19-1,-82 12-444,111-26-1353,-59-1-2535,-106 35 3624,-1 0-1,1-1 1,-1 1 0,1-1 0,-1 1 0,0-1-1,0 0 1,0-1 0,0 1 0,0 0 0,-1-1 0,1 0-1,3-3 1,-2 0-440,1 1 0,0 0 0,0 1-1,0-1 1,1 1 0,0 0 0,0 0-1,9-3 1,-11 4 384,39-17-1584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 66 436,'27'-8'11861,"-42"2"-9185,1 2-1981,-1 1 0,1 0 0,-1 1 0,0 1 1,1 0-1,-22 2 0,8 3 45,-1 1 1,-38 12-1,28-8-197,16-3 87,-40 14-1,-7 7 262,-135 60 1042,173-72-1754,2 2 0,0 1 0,1 1 0,-35 31 0,56-43-163,0 1-1,0 1 1,1-1-1,0 1 1,1 0-1,0 1 1,0 0-1,1 0 1,0 0-1,0 0 1,-5 20-1,10-23-13,0 1 1,1-1-1,-1 1 0,2-1 1,-1 0-1,1 0 0,0 0 0,0 0 1,0 0-1,1 0 0,1 0 1,-1-1-1,8 12 0,-7-14-2,-1 0-1,1 0 1,0 0-1,0-1 1,0 1-1,9 4 1,9 8 7,-15-11-8,0-1 1,0 0-1,0 0 1,0-1-1,1 0 1,-1-1 0,1 1-1,0-1 1,-1-1-1,1 0 1,0 0-1,0 0 1,0-1-1,0 0 1,8-1 0,9-2 11,-1 0 1,0-1 0,38-13 0,-23 5 0,-1-1 0,0-1 0,-1-3 0,-1-1 0,-1-1 0,34-25 0,-48 29-20,-1-1 0,0-1 0,-1-1 0,-1-1-1,-1-1 1,0 0 0,22-37 0,-35 47 11,0 1 1,-1-1-1,0 1 0,-1-1 1,2-15-1,0 1 5,-3 17-4,-1-1 1,1 1 0,-1-1-1,-1-9 1,0 11 15,1 0 0,-1 0-1,2 0 1,-1-1 0,1 1 0,1-9 0,0 12 29,-1-1-1,0 1 1,0-1 0,-1 1 0,1-1-1,-1 0 1,0 1 0,0-1 0,0 0-1,0 1 1,0-1 0,-1 0 0,0 1-1,0-1 1,0 0 0,0 1 0,-3-7-1,0 3 107,-2-11 771,6 17-892,0 1 1,-1 0-1,1-1 0,0 1 0,0-1 1,-1 1-1,1 0 0,0-1 0,-1 1 1,1 0-1,0-1 0,-1 1 0,1 0 1,0-1-1,-1 1 0,1 0 0,-1 0 1,1-1-1,0 1 0,-1 0 0,1 0 1,-1 0-1,1 0 0,-1 0 0,1 0 1,-1 0-1,1 0 0,-1 0 0,1 0 1,-1 0-1,0 0-16,1 0-1,-1 0 1,1 0 0,-1 0 0,1 0 0,0 0-1,-1 0 1,1 0 0,-1 0 0,1 0 0,0-1-1,-1 1 1,1 0 0,-1 0 0,1 0-1,0-1 1,-1 1 0,1 0 0,0 0 0,-1-1-1,1 1 1,0 0 0,-1 0 0,1-1 0,0 1-1,0-1 1,-1 1 0,1 0 0,0-1 0,0 0 216,-2 1-198,1 1 0,0-1-1,0 1 1,-1 0 0,1-1 0,0 1-1,0 0 1,0 0 0,0 0-1,0-1 1,0 1 0,0 0-1,0 1 1,0-1 0,0 0 0,1 0-1,-1 0 1,0 0 0,1 1-1,-2 1 1,-9 28 138,6-10-173,2 0-1,0 0 1,1 0-1,1 36 1,1-48-1,-1 5 0,0 1 0,-2 0 0,1 0 0,-2-1 0,-7 19 0,5-15 0,1 0 0,-6 36 0,-3 369 0,15-347 0,10 82 0,1-3 0,-1-51 0,1-5 0,-1-67 0,-10-31-2,0 0 0,-1 0 0,1 0 0,0 0 0,0 0 0,0-1 0,-1 1 0,1 0 0,0 0 0,0-1 0,0 1 0,0-1 0,0 1 0,0-1 0,1 1 0,-1-1-1,0 0 1,0 1 0,0-1 0,2 0 0,-2-1-391,0 0 1,0 0-1,0 0 0,0 0 0,0-1 0,0 1 0,0 0 1,0 0-1,0-1 0,0 1 0,-1-1 0,1 1 0,-1-1 1,2-2-1,-1 0-1008,0 1 782,0-1 1,0 1-1,0 0 0,0-1 1,-1 1-1,0-1 0,0 1 1,0-1-1,0 1 0,0-1 1,-1 1-1,1-1 0,-1 1 1,0-1-1,0 1 0,0 0 1,-1 0-1,1-1 0,-1 1 1,-2-3-1,0-5-706,2 7 829,0 0 0,1 0 0,0 0 0,0 0 0,0-1 0,0 1 0,1-1 0,-1 1 0,1 0 0,0-1 0,1 1 0,-1-1 0,1 1 0,0 0 0,0-1 0,0 1 0,4-7 0,6-22-1438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0 912,'20'14'22073,"-3"-15"-19571,0 2-985,-1 1 1,22 5-1,-16-3-1019,19 4-194,0-3-1,48 1 0,-41-4-193,55 10-1,-94-10-45,-1 0 1,1 0-1,-1 1 0,14 6 0,-20-8-30,0 0 0,1-1 0,-1 2 0,0-1 0,0 0-1,0 0 1,0 1 0,-1-1 0,1 1 0,0-1 0,0 1 0,-1 0 0,1 0 0,-1 0 0,0 0 0,0 0 0,1 0-1,-1 0 1,0 0 0,-1 0 0,1 0 0,0 4 0,0 3-34,-1 1 0,0 0 0,-1 0 0,0 0 0,0-1 0,-1 1 0,-1 0 0,1-1 0,-2 0 0,-4 11 0,1-7 0,-22 45 0,-3-2 0,-2-1 0,-62 75 0,82-115 0,2 0 0,0 1 0,0 1 0,2 0 0,0 0 0,1 1 0,1 0 0,-12 37 0,10-27 0,8-24 0,1 0 0,-1 0 0,1 0 0,0 0 0,0 0 0,0 1 0,0-1 0,0 8 0,1-10 0,1-1 0,-1 1 0,1 0 0,-1 0 0,1 0 0,0 0 0,-1 0 0,1-1 0,0 1 0,0 0 0,0-1 0,0 1 0,1-1 0,-1 1 0,0-1 0,1 1 0,-1-1 0,1 0 0,-1 0 0,1 0 0,-1 0 0,1 0 0,0 0 0,0 0 0,0 0 0,-1-1 0,1 1 0,0-1 0,0 1 0,0-1 0,2 0 0,10 2 0,1 0 0,0-1 0,16-1 0,-20 0 0,34-1 0,-1-3 0,65-13 0,85-31 0,-169 41-84,0 0 0,-1-1-1,0-2 1,0 0 0,24-16 0,-27 3-4277,0-20-7435,-1 1 441,-9 28 8141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359 371 1512,'-280'-13'12164,"201"6"-4109,118 7-5918,272 6 2370,-72-9-3176,-116-1-876,416-31 875,-343 18-1009,1069-130 610,-1154 132-913,305-43-12,-94 7-6,-259 42-12,-46 8-198,-1-1 0,19-5 1,-83 4-9355,25 0 4660,-1 2 1,-33 1-1,-1 12-437,25-6 3367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4:5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57 120,'-1'-3'629,"1"0"-1,-1 0 1,0 0 0,-1 0-1,1 0 1,0 0 0,-1 0-1,0 1 1,1-1 0,-1 1-1,0-1 1,0 1 0,-1 0-1,1-1 1,0 1 0,-1 0-1,1 0 1,-1 1 0,0-1-1,0 1 1,1-1 0,-6-1-1,6 2 672,-1 1-560,-6 1 2337,12 5-2014,8 10-747,3 5 258,-9-15-355,0 1 1,-1 0-1,0-1 1,-1 2-1,1-1 1,-1 0-1,2 9 1,11 80 1930,-4 0 0,0 147 0,-14-187-1773,0-33-208,1 0 0,4 31 0,-1-35-99,-1-5-20,1-1 0,1 0-1,4 14 1,-2-6-18,-2 1-1,0-1 1,-1 1 0,-1 0-1,-2 31 1,0-7 61,1-46-92,1 1 0,-1-1 0,0 0 0,0 1 0,0-1 1,0 0-1,1 1 0,-1-1 0,0 0 0,0 0 0,1 1 0,-1-1 0,0 0 1,0 0-1,1 1 0,-1-1 0,0 0 0,1 0 0,-1 0 0,0 1 0,1-1 1,-1 0-1,0 0 0,1 0 0,-1 0 0,1 0 0,-1 0 0,0 0 0,1 0 1,-1 0-1,0 0 0,1 0 0,-1 0 0,1 0 0,-1 0 0,0 0 0,1 0 0,-1-1 1,0 1-1,1 0 0,0 0-2,-1 0 1,1-1-1,0 1 1,-1 0-1,1 0 1,0-1-1,-1 1 1,1 0-1,-1-1 1,1 1-1,-1-1 1,1 1-1,-1-1 1,1 1-1,-1-1 1,1 1-1,-1-1 1,0 1-1,1-1 1,-1 0-1,0 1 1,1-1-1,-1 1 1,0-1-1,0 0 1,0 1-1,1-1 1,-1-1-1,1-8-12,1-1 0,1 0 0,0 1 0,0 0 0,1 0 0,1 0 0,-1 0 0,1 0 0,1 1 0,12-16 0,6-12-134,14-18-204,2 2 0,2 2 1,69-63-1,-101 104 301,3-2-40,1 0 0,23-14 0,21-17-113,-53 39 195,-1 0 0,1 0 0,0 1 0,0 0 0,1 0 0,-1 0 0,9-3 0,15-8 5,-19 7 3,-6 3 0,-7 8 2,-5 3 17,-1 0 0,1 0 1,-1-1-1,-11 5 0,2 1 2,-187 136 120,183-134-131,1 1 0,1 1-1,0 0 1,1 2 0,0 0 0,2 1 0,-22 31 0,37-47 1,0 1 0,0 0 0,0-1 1,1 1-1,-1 0 0,1 0 0,0 0 0,1 0 0,-1 0 0,1 0 1,-1 1-1,1-1 0,0 0 0,1 0 0,-1 0 0,2 5 1,-1-6 1,0 0 1,0-1 0,0 1 0,0 0 0,1-1-1,-1 1 1,1-1 0,0 1 0,0-1 0,-1 0 0,2 1-1,-1-1 1,0 0 0,0-1 0,1 1 0,-1 0-1,1-1 1,-1 1 0,1-1 0,0 0 0,0 0 0,4 2-1,59 12 84,2-3-1,89 4 0,-94-11-82,-32-3 9,55-6-1,-15 0-113,20-3-1963,-87 7 1475,0-1 1,-1 0-1,1 1 0,0-2 1,-1 1-1,1 0 0,-1-1 1,1 1-1,-1-1 0,0 0 1,6-5-1,-5 4-660,0 0 0,1 0 0,-1 1 0,0 0-1,1 0 1,0 0 0,7-2 0,1 1-1645,1 0-1,20-8 1,-8-2 862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120 232 1280,'-57'26'6004,"-1"1"3747,58-27-9680,-1 0 0,1 0 1,0 0-1,0 0 0,0 0 1,-1 0-1,1 0 0,0 0 1,0 0-1,0 0 0,0 0 0,-1 0 1,1 0-1,0 1 0,0-1 1,0 0-1,0 0 0,0 0 0,0 0 1,-1 0-1,1 1 0,0-1 1,0 0-1,0 0 0,0 0 1,0 0-1,0 1 0,0-1 0,0 0 1,0 0-1,0 0 0,0 1 1,0-1-1,0 0 0,0 0 0,0 0 1,0 1-1,0-1 0,0 0 1,0 0-1,0 0 0,0 0 0,0 1 1,0-1-1,0 0 0,0 0 1,0 0-1,1 0 0,-1 1 1,0-1-1,0 0 0,0 0 0,0 0 1,0 0-1,0 0 0,1 0 1,-1 1-1,0-1 0,0 0 0,0 0 1,0 0-1,1 0 0,21 7 1982,42 2-533,-55-7-914,84 4 1950,132-6-1,-170-1-2081,640-46 1135,2-35-1854,-336 37 358,-337 43-140,373-52-3034,-135-1-7732,-241 49 9189,20-5-1622,-12-3-1903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6:0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6:1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13:06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673 327 640,'-1'2'709,"-1"1"0,0-1 0,0 0-1,0 0 1,0-1 0,-1 1 0,-4 3 0,7-4-436,-1-1 1,1 1 0,0 0-1,-1 0 1,1 0 0,0 0-1,0 0 1,0 0 0,0 1-1,0-1 1,0 0 0,0 0-1,0 0 1,0 0 0,0 0-1,1 0 1,-1 0 0,1 1-1,3-2 346,9 0 1496,-9-6 3223,-17 11-4525,0 2-642,6-3-86,0-1 0,0 1 0,1 0 0,-1 0 0,1 1 0,0 0 0,0 0 0,1 1 0,0-1 0,0 1 0,-6 9 0,-70 95 38,35-46-109,20-21 29,19-33-29,1 0-1,-1 1 0,-5 15 0,-17 38 17,21-48-26,0 0-1,1 1 1,1-1-1,0 1 1,1 1-1,1-1 1,1 1-1,-2 23 1,5-35-3,0 0 0,1-1 1,0 1-1,0 0 0,0-1 0,1 1 1,0-1-1,0 1 0,0-1 1,0 0-1,1 0 0,0 0 0,0 0 1,1 0-1,-1-1 0,1 1 1,0-1-1,8 7 0,-6-6-1,1-1 0,0 0 1,0 0-1,0 0 0,0-1 0,0 0 0,1-1 0,-1 1 0,1-1 0,0-1 0,-1 1 0,1-1 1,12-1-1,16 0-1,0-1 1,1-3 0,-1 0-1,-1-3 1,1-1 0,-1-1 0,-1-2-1,38-17 1,-40 11 34,-1-1 0,31-24 1,-61 41-29,1 0 0,-1 0 0,0 0 0,0 0 0,0 0 1,0 0-1,0 0 0,0-1 0,0 1 0,0 0 0,-1 0 0,1-1 1,0 1-1,-1 0 0,1-1 0,-1 1 0,0-1 0,1 1 0,-1-1 1,0 1-1,0-1 0,0 1 0,0-1 0,0 1 0,0-1 0,0 1 1,0 0-1,-1-1 0,1 1 0,-1-1 0,1 1 0,-1-1 1,1 1-1,-1 0 0,0-1 0,0 1 0,0 0 0,0 0 0,1 0 1,-1 0-1,-2-2 0,-5-5 64,-1 0 0,0 0 0,0 1 0,-13-8 0,10 6-12,-13-7 21,-1 2 0,0 0 0,0 2 0,-1 1 0,-44-12 0,-8-4 52,-172-58 309,219 72-375,1-2-1,1-1 1,0-2-1,2-1 1,-45-37 0,65 49-71,0-1 1,0 0 0,1-1 0,0 0 0,0 0 0,1-1 0,0 1-1,-6-17 1,1-2 36,-15-58 1,17 63-11,7 19-20,0 1 0,1-1 0,-1 0-1,1 0 1,0 0 0,0 0 0,0 0 0,0-6 0,1-5-14,-1 12 7,1-1 0,-1 1 0,1-1 0,0 1 0,0-1 0,0 1 0,1-1 0,-1 1 0,1 0 1,0-1-1,0 1 0,0 0 0,1-1 0,-1 1 0,1 0 0,-1 0 0,1 0 0,0 0 0,0 0 0,1 1 0,-1-1 0,3-2 1,18-12-1,0 0 0,2 2 0,-1 1 0,2 1 0,0 1 0,0 1 0,29-7 0,-36 13 3,0 2 1,1 0 0,0 1 0,-1 1 0,29 2-1,-40-1 8,-1 1-1,1 1 0,-1-1 0,0 1 0,1 1 1,-1-1-1,0 1 0,-1 0 0,1 1 1,0 0-1,-1 0 0,0 0 0,0 1 0,0 0 1,-1 0-1,1 0 0,5 8 0,-4-2-2,1 1-1,-2-1 0,0 2 1,0-1-1,-1 1 1,0-1-1,-1 1 0,-1 1 1,0-1-1,-1 0 1,0 1-1,-1-1 0,-1 1 1,0 0-1,-1-1 1,0 1-1,-1-1 0,-1 1 1,-4 13-1,-1 4-191,-2-1 0,-2 0-1,0 0 1,-2-1-1,-22 34 1,-32 62-4077,65-121 3867,1 1-1,0 0 1,-1 1-1,2-1 1,-1 0-1,1 0 1,-2 8 0,-7 23-4195,9-34 4366,0-1 1,1 0-1,-1 0 1,1 1-1,-1-1 1,1 0-1,-1 1 1,1-1-1,-1 1 1,1-1-1,0 1 1,0-1-1,0 1 1,0-1-1,0 0 1,0 1-1,0-1 1,1 1-1,-1-1 1,0 1-1,1-1 1,-1 0-1,1 1 1,0-1-1,-1 0 1,1 1-1,0-1 1,0 0-1,0 0 1,0 0 0,0 0-1,0 0 1,0 0-1,0 0 1,0 0-1,0 0 1,1 0-1,1 0 1,8 1-1382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21 300,'0'-1'279,"0"0"0,1 0 1,-1 0-1,1 0 0,-1 0 0,1 0 1,-1 0-1,1 0 0,0 0 0,-1 0 0,1 0 1,0 0-1,0 0 0,0 1 0,0-1 0,-1 0 1,1 1-1,0-1 0,0 0 0,0 1 0,0-1 1,1 1-1,-1 0 0,0-1 0,0 1 1,0 0-1,0 0 0,0 0 0,0-1 0,1 1 1,-1 0-1,0 1 0,0-1 0,0 0 0,2 0 1,-1 0 670,21 13 1347,12 6-1335,-1 1-1,0 2 1,-2 1-1,0 2 0,42 42 1,-65-57-823,102 122 1447,-92-107-1279,-1 1-1,-1 1 0,17 40 1,-19-29 7,-3 0 0,10 44 0,-13-44-138,-2 2-45,-2-1-1,-1 1 1,-3 0-1,-1 0 1,-5 45-1,0-50-70,-2-1-1,-16 54 1,11-49-33,3-14-23,-1 0 0,-1-1 0,-2 0-1,0 0 1,-2-2 0,-28 36 0,27-39-320,-2 0 0,0-1 0,-1-1 1,-1 0-1,-1-2 0,-27 17 0,30-22-1133,-1-1 1,0 0-1,-1-1 0,-31 7 0,43-13 723,3-1-57,-1 0 1,1 1-1,0-1 1,0 1-1,0 0 0,0 0 1,-7 5-1,12-7 722,0 0-1,0 0 1,0 0-1,-1 0 1,1 1-1,0-1 1,0 0-1,0 0 1,0 0-1,0 0 1,0 0-1,0 1 1,0-1-1,0 0 1,0 0-1,-1 0 1,1 0-1,0 1 0,0-1 1,0 0-1,0 0 1,0 0-1,0 0 1,0 1-1,0-1 1,0 0-1,0 0 1,1 0-1,-1 0 1,0 1-1,0-1 1,0 0-1,0 0 1,0 0-1,0 0 1,0 0-1,0 1 1,0-1-1,0 0 1,1 0-1,-1 0 0,0 0 1,0 0-1,0 0 1,0 1-1,0-1 1,1 0-1,-1 0 1,0 0-1,0 0 1,0 0-1,0 0 1,1 0-1,-1 0 1,0 0-1,0 0 1,0 0-1,0 0 1,1 0-1,-1 0 1,0 0-1,0 0 1,0 0-1,0 0 0,1 0 1,-1 0-1,0 0 1,0 0-1,0-1 1,17 2-1201,-17-1 1091,33 0-1841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1 740,'4'0'230,"37"2"3964,-41-2-4148,0 0 0,0 0-1,0 0 1,0 0-1,0 0 1,0 0 0,0 0-1,-1 0 1,1 0-1,0 0 1,0 0 0,0 0-1,0 0 1,0 0-1,0 1 1,0-1 0,0 0-1,0 0 1,0 0-1,0 0 1,0 0 0,0 0-1,0 0 1,0 0-1,0 0 1,0 1 0,0-1-1,0 0 1,0 0-1,0 0 1,0 0 0,0 0-1,0 0 1,0 0-1,0 0 1,0 0 0,0 1-1,0-1 1,0 0-1,0 0 1,0 0 0,0 0-1,0 0 1,1 0-1,-1 0 1,0 0-1,0 0 1,0 0 0,0 0-1,0 0 1,0 0-1,0 1 1,0-1 0,0 0-1,0 0 1,1 0-1,-1 0 1,0 0 0,0 0-1,0 0 1,0 0-1,0 0 1,0 0 0,-23 8 2258,23-8-2291,0 0-1,0 0 1,0 0 0,0 0-1,0 0 1,-1 0 0,1 0 0,0 0-1,0 0 1,0 0 0,0 0-1,0 0 1,0 0 0,0 0-1,-1 0 1,1 0 0,0 1 0,0-1-1,0 0 1,0 0 0,0 0-1,0 0 1,0 0 0,0 0-1,0 0 1,0 0 0,0 1 0,0-1-1,-1 0 1,1 0 0,0 0-1,0 0 1,0 0 0,0 0-1,0 1 1,0-1 0,0 0 0,0 0-1,0 0 1,0 0 0,0 0-1,0 0 1,0 0 0,0 1-1,1-1 1,-1 0 0,0 0-1,0 0 1,0 0 0,0 0 0,0 0-1,0 0 1,0 1 0,0-1-1,0 0 1,0 0 0,0 0-1,0 0 1,1 0 0,10 9 487,-7-6-408,-1-1 0,0 1 0,0-1 0,0 1 0,0 0 0,3 5 0,-1 3 169,0 0-1,0 0 0,-2 1 1,4 13-1,3 10 222,47 201 1281,-12-42-1382,-36-153-360,-1 2 1,2 52 0,-6-47-7,13 61 0,-11-77-191,-2 0-1,-2 0 0,-2 57 1,0-39-67,0-49 153,0 1-1,0-1 0,-1 1 0,1-1 1,0 0-1,-1 1 0,1-1 0,-1 1 0,1-1 1,-1 1-1,1-1 0,-1 0 0,0 0 1,0 1-1,0-1 0,0 0 0,0 0 0,0 0 1,0 0-1,0 0 0,0 0 0,-1 0 1,1 0-1,0-1 0,-2 2 0,1-1-1121,0-2-326,-12-6-416,5 2 968,0 0 0,0-1-1,0 0 1,0 0 0,-9-10 0,4-3-688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0 114 840,'12'-18'2621,"-10"15"-2138,-1 1 1,1-1-1,-1 0 0,1 1 0,0 0 1,0-1-1,0 1 0,1 0 0,3-3 0,18-12 1633,-19 13-1928,0 1-1,0-1 1,0 1 0,0 0-1,0 0 1,1 1 0,-1 0-1,1 0 1,6-2 0,64-6 610,0 2 1,1 4 0,108 9-1,-35 15-116,-114-14-520,-1 1 58,0 1 0,53 20 0,-68-20-77,0 1 0,0 0 0,-1 2-1,0 0 1,26 22 0,-39-27-63,1 1 0,-1 0 0,0 0 0,0 1 0,-1 0 0,0 0-1,0 0 1,-1 1 0,0-1 0,-1 1 0,0 0 0,0 0 0,-1 0 0,0 1 0,-1-1 0,0 0 0,0 1 0,-1 18 0,-3 5 67,-1 0 0,-1-1 0,-2 1 0,-12 34 0,7-31-100,-1-1 0,-2 0 0,-23 37 0,-67 95 6,73-124-83,-1-2 0,-57 54 0,48-54-5,31-30 11,-1-1 0,-18 14 0,-21 16-194,41-31-116,0 0 1,-1 0-1,0-1 1,0-1-1,-1 0 0,-14 7 1,19-11-152,0 0 0,0-1 1,-1 1-1,1-1 0,-1-1 1,1 0-1,-1 0 0,0 0 1,0-1-1,0 0 0,-13-2 1,21 2 356,-1 0 1,0 0 0,1-1 0,-1 1-1,0 0 1,1-1 0,-1 1 0,0 0-1,1-1 1,-1 1 0,1-1 0,-1 1-1,1-1 1,-1 1 0,1-1 0,-1 1-1,1-1 1,0 1 0,-1-1 0,1 0-1,0 1 1,-1-1 0,1 0 0,0 1-1,0-1 1,0 0 0,0 1 0,-1-1-1,1 0 1,0 0 0,0 1 0,0-1-1,0 0 1,1 1 0,-1-1 0,0 0-1,0 1 1,0-1 0,0 0 0,1 1-1,-1-1 1,0 0 0,1 1-1,-1-1 1,1 0 0,18-31-3936,-7 13 2722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1104,'185'-57'9796,"-183"57"-9739,0-1-1,0 1 0,0 0 0,-1 0 0,1 1 1,0-1-1,0 0 0,0 0 0,-1 1 1,1-1-1,0 1 0,0 0 0,-1 0 0,1-1 1,-1 1-1,1 0 0,-1 0 0,1 0 1,-1 1-1,1-1 0,-1 0 0,0 0 0,0 1 1,0-1-1,0 1 0,1 1 0,24 44 772,-25-45-784,10 27 212,-1-1 0,-1 2 0,7 39 0,6 94-126,-11-73-121,-9-59-239,-1 48 0,-2-40-198,1-32 128,0 0 1,0 0 0,0 0 0,-1 0 0,0 0 0,-1 0 0,0 0 0,0 0 0,0-1 0,0 1-1,-1-1 1,-7 12 0,8-17 64,1 0-1,0 0 1,-1-1-1,1 1 1,-1 0-1,0-1 1,1 1-1,-1-1 0,1 1 1,-1-1-1,0 0 1,1 0-1,-1 0 1,0 1-1,0-2 1,1 1-1,-1 0 1,0 0-1,1-1 1,-1 1-1,1 0 1,-1-1-1,0 0 0,1 1 1,-1-1-1,1 0 1,-1 0-1,1 0 1,0 0-1,-1 0 1,1 0-1,0 0 1,-2-3-1,1-8-1192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0 201 820,'0'0'142,"20"-22"2273,-1 0 0,23-38 0,-33 38-866,-9 19-1386,1 1 0,0 0 1,-1-1-1,1 1 0,0 0 1,0 0-1,0 0 0,1-1 1,-1 1-1,1 0 0,1-2 1,0 1 201,-1 1 0,1-1 1,-1 0-1,0-1 1,0 1-1,0 0 0,0 0 1,-1-1-1,1 1 0,1-7 1,-4 10-352,1-1 1,0 1-1,0 0 0,0 0 1,0 0-1,0 0 0,0 0 1,0-1-1,0 1 0,0 0 1,1 0-1,-1 0 1,0 0-1,0-1 0,0 1 1,0 0-1,0 0 0,0 0 1,0 0-1,0 0 0,0-1 1,0 1-1,0 0 1,1 0-1,-1 0 0,0 0 1,0 0-1,0 0 0,0 0 1,0 0-1,1-1 1,-1 1-1,0 0 0,0 0 1,0 0-1,0 0 0,0 0 1,1 0-1,-1 0 0,0 0 1,0 0-1,0 0 1,0 0-1,1 0 0,-1 0 1,0 0-1,0 0 0,0 0 1,0 0-1,1 0 0,-1 0 1,0 1-1,0-1 1,0 0-1,0 0 0,1 0 1,13 10 366,12 19 67,20 42 317,-38-59-663,-1 1-1,0 0 0,-1 0 1,0 1-1,-1-1 0,0 1 1,3 23-1,11 29 217,-11-46-236,-3-6-6,0 1 1,0-1-1,3 27 0,-3 0 54,15 231 283,-19-244-408,0 0 0,2-1-1,0 1 1,13 41 0,-13-56-3,0 1 0,2 22 0,-4-23 1,1 0 0,1 0 0,5 18 0,-7-27-4,1 0 6,-1 1-1,1-1 1,-1 0-1,0 0 1,-1 1-1,1-1 1,-1 6 0,1-9-5,-1-1 0,1 1 0,-1 0 0,1-1 0,0 1 0,-1-1 1,1 1-1,0-1 0,-1 1 0,1-1 0,0 1 0,0-1 1,-1 0-1,1 1 0,0-1 0,0 0 0,0 0 0,-1 1 0,1-1 1,0 0-1,0 0 0,0 0 0,0 0 0,0 0 0,-1 0 1,1-1-1,0 1 0,0 0 0,0 0 0,-1 0 0,2-1 0,31-7 13,-13-2-3,0 0-1,-1-2 1,0 0 0,-1-1 0,-1-1 0,0 0 0,-1-2-1,0 0 1,-1 0 0,16-26 0,-5 5-3,-10 13 7,22-25 1,-35 45 4,0 0 0,0 0-1,0 0 1,-1 0 0,1 0 0,2-6 0,-5 9-3,0 0 1,1 0-1,-1 0 0,0 0 1,1 1-1,-1-1 1,0 0-1,0 0 1,0 0-1,0 0 1,0 0-1,0 0 0,0 0 1,0 0-1,-1 0 1,1 0-1,0 0 1,-1 0-1,1 0 1,0 0-1,-1 0 0,1 0 1,-1 0-1,1 1 1,-1-1-1,0 0 1,1 0-1,-1 1 1,0-1-1,0 0 0,1 1 1,-1-1-1,0 1 1,-1-1-1,1 0-3,0 1 0,-1 0 0,1-1-1,0 1 1,0 0 0,-1 0 0,1 0-1,0 0 1,0 0 0,-1 0 0,1 1-1,0-1 1,-1 0 0,1 1 0,0-1-1,0 0 1,0 1 0,0 0 0,-1-1-1,1 1 1,0 0 0,0-1 0,-1 3 0,-24 21 98,15-9-8,1 0-1,1 0 1,-14 29-1,9-16-23,7-13-22,1 0-1,1 0 1,0 1 0,1-1-1,0 1 1,2 0 0,0 0-1,0 22 1,3-23 36,0 0-1,7 29 1,-4-27-32,-2-8-38,1-1 0,0 0 1,1 0-1,0 0 0,1 0 0,-1-1 1,1 1-1,1-1 0,-1-1 1,1 1-1,9 7 0,4 6 30,5 2-13,-19-18-34,0 0 0,0 0 0,0 0 0,6 9 0,-7-9-14,-1-1-1,0 0 0,1 0 0,-1 0 0,1 0 0,0 0 0,0-1 0,0 0 0,0 0 1,0 0-1,1 0 0,-1-1 0,0 0 0,1 0 0,0 0 0,-1 0 0,1 0 0,-1-1 1,1 0-1,0 0 0,6-1 0,11-2-659,-1 0 0,1-1 0,22-8 0,-42 11 523,8-2-885,-1-1 0,1-1 0,-1 0 0,0 0 1,0-1-1,12-9 0,-19 13 735,-1 1-66,1-1 1,-1 1 0,1-1 0,-1 1 0,0-1-1,0 1 1,0-1 0,0 1 0,0-1 0,0 0 0,0-2-1,10-13-3122,1 8 1289,-1-3 299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966 29 448,'-4'0'408,"-1"-1"0,1 1 0,-1-1 0,1 0 1,0 0-1,-5-3 0,-19-3 2045,-1 1-221,21 4-1590,0 0-1,0 1 1,0 0-1,-9 0 1,-15 2 754,0 2-1,0 2 1,1 1 0,-43 13 0,-18 4-45,52-14-750,0 2 0,0 1 1,-41 20-1,40-13-124,13-7 32,0 2-1,-51 34 1,57-31-213,0 1 0,-23 25 0,37-35-227,1 1-1,0 0 1,0 0 0,1 1 0,0 0 0,1 0-1,0 0 1,-4 15 0,7-20-47,1 0 0,0 0 0,0 0 0,1 0-1,-1 0 1,1 0 0,1 0 0,-1 0 0,1 0 0,-1 0 0,1 0 0,1 0-1,-1 0 1,1 0 0,0-1 0,4 9 0,-5-11-13,1-1 0,-1 0-1,0 1 1,0-1 0,0 0 0,0 1 0,0 0-1,-1-1 1,1 1 0,0-1 0,-1 1 0,1 0-1,-1 0 1,1 2 0,-1-3-5,1 0-1,0 0 1,0 0-1,0 0 1,0-1 0,0 1-1,0 0 1,0-1-1,0 1 1,0-1-1,0 1 1,0-1 0,0 1-1,0-1 1,0 0-1,0 0 1,1 0-1,-1 1 1,0-1 0,0 0-1,0 0 1,0 0-1,1-1 1,0 1 0,-2 0-4,29-1 2,-1-1 1,0-2-1,0-1 1,53-15-1,-25 0-16,70-35 1,-1-16-27,-108 60 36,0-1-1,-1 0 1,-1-1-1,18-18 1,12-11 5,31-38 14,-53 53-87,-19 18 177,-4 8-98,0 1 1,0 0-1,0 0 0,0-1 0,1 1 0,-1 0 0,0 0 0,0-1 0,0 1 0,0 0 0,0 0 0,0 0 0,0-1 0,1 1 0,-1 0 1,0 0-1,0-1 0,0 1 0,1 0 0,-1 0 0,0 0 0,0 0 0,0 0 0,1-1 0,-1 1 0,0 0 0,0 0 0,1 0 1,-1 0-1,0 0 0,0 0 0,1 0 0,-1 0 0,0 0 0,0 0 0,1 0 0,-1 0 0,0 0 0,0 0 0,1 0 0,-1 0 1,0 0-1,0 0 0,1 0 0,0 3 39,-1-1 1,1 0-1,-1 0 1,0 0-1,0 0 1,0 1-1,0-1 1,0 0-1,0 0 1,0 0-1,-2 4 1,-2 13 218,0 1 1,1-1 0,1 1 0,1 0-1,1-1 1,2 24 0,0 11 175,-2-43-360,14 340 1671,-4-285-1618,2-1-1,28 81 1,-29-86-111,-10-51-21,0 0-1,1 0 1,0 0 0,0 0-1,1-1 1,0 1 0,0-1-1,7 12 1,-7-17-2,0 0 1,0-1 0,0 1-1,1-1 1,-1 1-1,1-1 1,0 0-1,0 0 1,0-1-1,0 1 1,0-1 0,0 0-1,0 0 1,6 1-1,15 4-1,-14 1-3,-18-2 7,-18-2-110,23-3-79,-13-15-1519,8 8 998,5 5 459,1 1 0,0-1 0,-1 1 0,1-1 0,0 0 0,0 1 0,0-1 0,0 0 0,0 0 0,0 0 0,0 0 0,0 0 0,1 0 0,-1 0 0,1 0 0,0 0 0,-1 0 0,1 0 0,0 0 0,0 0-1,1-3 1,-1-143-16802,4 118 14476,17-4 367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0 808,'18'5'2675,"-17"-5"-2373,-1 0 1,1 0-1,0 0 1,0 0-1,0 1 0,0-1 1,0 0-1,0 0 1,0 1-1,0-1 1,0 0-1,0 1 0,0-1 1,-1 1-1,1 0 1,0-1-1,0 1 0,0 1 1760,-1 37 2856,0-36-4918,0 1 0,0-1 0,0 0 1,0 0-1,1 0 0,-1 0 0,1 0 0,0 0 0,0 0 0,0 0 0,0 0 0,0 0 0,1 0 1,-1-1-1,1 1 0,0 0 0,0-1 0,3 4 0,-4-6-96,-1 1 0,1-1 0,-1 0 0,0 1 0,1-1 0,-1 0 0,1 1 0,-1-1 0,0 1 0,1-1 0,-1 1 0,0-1 0,0 1 0,1-1 0,-1 1 0,0-1 0,0 1 0,0-1 0,0 1 0,0-1 0,0 1 0,0 0 0,0-1 0,0 1 0,0-1 0,0 1 0,0-1 0,0 1 0,0-1 0,0 1 0,0-1 0,-1 1 0,1-1 0,0 1 0,0-1 0,-1 1 0,1-1 0,0 1 0,-1-1 0,1 1-1,-1-1 1,1 0 0,0 1 0,-1-1 0,1 0 0,-1 1 0,1-1 0,-1 0 0,0 1 0,-31 8-5141,22-7 3917,0 4-645,8 6 204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0 104,'1'2'359,"17"46"2894,-14-13 1727,2-20-2360,-5-14-2447,-1 0-1,1-1 0,-1 1 1,1 0-1,-1 0 1,1 0-1,-1 0 0,0 0 1,1 0-1,-1 0 1,0 0-1,0 0 1,0 0-1,0 0 0,1 0 1,-1 0-1,-1 0 1,1 0-1,0 0 0,0 0 1,0 0-1,0 0 1,-1 1-1,0-2-104,1 0 1,0 0-1,-1 1 0,1-1 0,0 0 0,-1 0 1,1 1-1,0-1 0,0 0 0,-1 0 1,1 1-1,0-1 0,0 1 0,-1-1 0,1 0 1,0 1-1,0-1 0,0 0 0,0 1 1,-1-1-1,1 1 0,0-1 0,0 0 0,0 1 1,0-1-1,0 1 0,0-1 0,0 0 1,0 1-1,0-1 0,1 1 0,16 1 384,-14-2-768,7 0-195,-9 0 419,0 1-1,0-1 1,0 0 0,0 0-1,0 0 1,0 0 0,0 0-1,0 0 1,0-1-1,0 1 1,0 0 0,0-1-1,0 1 1,0 0 0,0-1-1,2 0 1,1-15-8711,6 15 4733,-6 0 3368,17-4-1175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24 175 224,'-2'52'8866,"-10"26"-6547,8-53-2055,1 0 0,1 1 0,1-1-1,2 1 1,0-1 0,7 37 0,-3-4-12,2 8 139,-4-2 248,-4-29 4159,0-111-3700,15-116 1,-12 179-1041,21-110 557,-19 110-542,0 0 1,1 0 0,1 0-1,0 0 1,0 1-1,15-21 1,1 0 89,-19 28-145,-1-1 0,1 1 0,1 0 0,-1 0-1,1 1 1,0-1 0,0 1 0,0-1 0,0 1 0,1 1-1,0-1 1,-1 1 0,1-1 0,1 1 0,-1 1 0,7-3-1,64-21-28,-42 13-182,60-13-1,-63 20-163,-7 2-810,0-1 1,38-13-1,-45 15-240,16-4-1350,-32 7 2499,0 0 0,0 0 0,0-1-1,0 1 1,-1 0 0,1-1 0,0 1 0,0 0-1,-1-1 1,1 1 0,0-1 0,0 1 0,-1-1-1,1 1 1,0-1 0,-1 0 0,1 1 0,-1-1-1,1 0 1,-1 1 0,1-1 0,-1 0 0,0 0-1,1 1 1,-1-1 0,1-1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1060,'5'6'997,"0"-1"0,1 1 0,0-1 0,0 0-1,0-1 1,7 4 0,-10-6-843,0-1 0,0 1-1,0-1 1,0 0 0,0 0 0,0 0 0,0-1-1,1 1 1,-1-1 0,0 0 0,1 0-1,-1 0 1,0 0 0,0 0 0,1-1 0,2 0-1,34-8-226,0 2 0,50-3 1,-63 7-190,-21 3-80,1-1-1,-1 0 1,0 0 0,1-1-1,-1 0 1,0 0-1,0-1 1,0 0-1,0 0 1,-1 0 0,7-5-1,-10 6-1319,-2-5-1531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0 372,'0'3'350,"1"0"0,-1 0 0,1 0 1,-1 0-1,1 0 0,0 0 0,0-1 0,0 1 0,0 0 0,1 0 1,-1-1-1,1 1 0,0-1 0,0 1 0,-1-1 0,2 0 0,-1 0 1,0 0-1,0 0 0,1 0 0,-1 0 0,1-1 0,-1 1 0,1-1 1,0 0-1,-1 1 0,1-1 0,0-1 0,5 2 0,5 0-177,-1-1-1,1 0 1,0-1-1,0 0 1,21-4-1,-16 2-143,179-24-3309,-173 19 1408,-12 1-3113,-2 1 3522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9 152,'12'-8'13363,"-9"15"-9484,5 1-3768,-5-5-7,1 0 1,-1 0-1,0 1 1,0-1-1,0 1 1,-1 0-1,1 0 1,-1 0-1,0 0 1,0 1-1,2 5 0,8 17 228,-3-13-178,-2 1 0,1 1-1,-2 0 1,0-1 0,6 32 0,-8-33-131,-1-2 1,2 1 0,-1 0 0,2-1 0,0 0 0,0 0 0,1 0 0,1-1-1,0 0 1,0-1 0,1 1 0,0-2 0,1 1 0,0-1 0,13 8 0,54 43-13,-57-42-9,2-2 1,32 21 0,107 62 155,-160-98-134,0 1 1,1-1-1,-1 0 1,0 1-1,0-1 1,0 1-1,0 0 1,0-1-1,0 1 1,0 0-1,0-1 1,-1 1-1,1 0 1,-1 0-1,1 0 1,-1-1-1,0 1 1,1 0-1,-1 0 1,0 0-1,0 0 1,-1 0-1,1 3 1,-1-1 37,1-1 0,-1 1 0,0 0 1,0 0-1,0-1 0,0 1 1,-1 0-1,1-1 0,-1 1 0,-4 5 1,-9 4-21,1-1 1,-2 0-1,1-1 1,-1-1-1,-1-1 1,0 0-1,0-1 1,-23 7 0,14-4-126,12-7-180,0 0 0,1 0 0,-1-2 0,-1 0 0,-14 1 0,-2 0-813,15-2 28,-1 0-1,1-1 1,-1-1 0,-24-3-1,32 2 27,0 0 0,0 0 0,1-1 0,-1 0-1,1 0 1,-1-1 0,1 0 0,0-1 0,-14-10 0,12 5-827,8-7 278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17 170 1024,'0'-6'528,"0"2"126,0-1 1,0 1 0,0 0 0,0 0-1,-1 0 1,1 0 0,-1 0-1,0 0 1,-1 0 0,1 0-1,-3-5 1,3 8-509,1 1 1,-1-1-1,1 0 0,-1 0 1,1 0-1,-1 0 0,1 1 0,-1-1 1,1 0-1,0 0 0,0 0 1,-1 0-1,1 0 0,0 0 0,0 0 1,0 0-1,0 0 0,0 0 1,0 0-1,0 0 0,0 0 0,1 0 1,-1 0-1,0 0 0,0 0 0,1 0 1,-1 1-1,1-1 0,-1 0 1,1 0-1,-1 0 0,1 0 0,-1 1 1,1-1-1,0 0 0,0 1 1,-1-1-1,1 0 0,0 1 0,1-2 1,4 0-97,-1 0 0,1 0 1,0 0-1,-1 1 0,11-2 0,2 0 228,28-7-277,0 2 0,70-2 0,-47 4-104,173-17-6212,-234 22 5072,1 1 1,0 0-1,17 2 0,20 2-1715,-4-4 1433</inkml:trace>
  <inkml:trace contextRef="#ctx0" brushRef="#br0" timeOffset="1">1602 150 1216,'22'4'11072,"-32"5"-9415,-1-1-884,0 0-1,1 1 0,0 0 0,0 0 1,-14 20-1,7-10-285,-47 68 613,24-30-819,-16 24-68,-15 19-84,58-84-143,2 1 0,0 0 1,1 1-1,0 0 1,-6 21-1,16-39 14,-58 109-965,51-100 612,1-1 0,-1 0 1,-1-1-1,1 0 0,-1 0 1,-1 0-1,-9 6 0,-11 8-1982,26-18 1986,3-3 99,0 0 1,-1 1-1,1-1 1,0 0-1,-1 1 0,1-1 1,0 0-1,-1 0 1,1 1-1,-1-1 1,1 0-1,0 0 0,-1 1 1,1-1-1,-1 0 1,1 0-1,-1 0 0,1 0 1,-1 0-1,1 0 1,-1 0-1,1 0 1,-1 0-1,1 0 0,0 0 1,-1 0-1,1 0 1,-1 0-1,1 0 1,-1-1-1,1 1 0,-1 0 1,1 0-1,0 0 1,-1-1-1,1 1 1,-1 0-1,1-1 0,0 1 1,-1 0-1,1-1 1,-1 0-1,-5-2 604,-3-5-2088,7-4 222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29 452,'0'-3'821,"-6"-19"6367,6 22-6867,-1 0 1,1-1 0,-1 1-1,1 0 1,0 0-1,-1 0 1,1 0-1,-1 0 1,1 0-1,-1 0 1,3-1 1045,-2 1-1349,0-1 0,1 1 0,-1 0 1,0 0-1,0 0 0,1 0 0,-1 0 0,0-1 1,0 1-1,1 0 0,-1 0 0,0 0 1,1 0-1,-1 0 0,0 0 0,0 0 0,1 0 1,-1 0-1,0 0 0,0 0 0,1 0 1,-1 0-1,0 1 0,1-1 0,-1 0 0,0 0 1,0 0-1,1 0 0,-1 0 0,0 0 1,0 1-1,0-1 0,1 0 0,-1 0 0,0 1 1,7 2 261,12 8 520,0 1-1,19 15 1,-13-8-297,-10-9-202,-1 1 0,0 1 0,19 21 1,23 31 327,15 20-212,-46-51-369,2-1-1,1-2 1,44 38 0,-51-50-68,-1 1 1,-1 1-1,0 1 0,28 43 0,1 23-1207,-39-64 142,-9-21 883,0-1 0,0 1 0,0-1 0,0 0 0,1 1 0,-1-1 1,1 1-1,-1-1 0,1 1 0,0-1 0,-1 0 0,1 0 0,0 1 0,0-1 0,0 0 1,0 0-1,0 0 0,0 0 0,0 0 0,0 0 0,1 0 0,-1 0 0,0 0 0,1-1 0,-1 1 1,0 0-1,1-1 0,-1 1 0,3-1 0,36 1-3128,-36-1 1490,8 0-3207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62 133 740,'-36'-61'5685,"16"30"-1642,15 0 12,8 22-1735,7 18-1793,24 50-65,-24-40-374,-2 1 0,0 0 0,-2 1 1,0 0-1,3 21 0,4 14-7,-5-21-36,-1 1 0,-2-1 0,1 40 0,-7 111-879,-1-76-2609,2-107 3086,0-1 0,0 1 0,0 0-1,1 0 1,-1-1 0,0 1 0,1 0 0,0 0-1,0-1 1,0 1 0,0-1 0,0 1-1,2 2 1,-1 8-2160,-2-13 2412,0 1 0,0-1 1,0 0-1,0 1 0,0-1 0,0 1 0,0-1 1,0 1-1,0-1 0,0 1 0,0-1 0,0 1 1,0-1-1,0 1 0,1-1 0,-1 0 1,0 1-1,0-1 0,1 1 0,-1-1 0,0 0 1,0 1-1,1-1 0,-1 0 0,0 1 0,1-1 1,-1 0-1,1 0 0,-1 1 0,0-1 1,1 0-1,-1 0 0,1 1 0,-1-1 0,1 0 1,-1 0-1,1 0 0,-1 0 0,0 0 0,1 0 1,-1 0-1,1 0 0,-1 0 0,1 0 1,-1 0-1,1 0 0,-1 0 0,1 0 0,-1-1 1,1 1-1,30 0-1338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36 1504,'-29'-27'5714,"27"26"-5481,1 0 1,0 0 0,-1 0-1,1 1 1,-1-1-1,0 0 1,1 1 0,-1-1-1,0 1 1,1-1-1,-1 1 1,0 0 0,1-1-1,-1 1 1,0 0 0,0 0-1,1 1 1,-1-1-1,0 0 1,1 1 0,-1-1-1,0 0 1,-2 2 0,0 1-26,0 0 0,0 0 0,0 0 1,0 1-1,1-1 0,0 1 1,0 0-1,0 0 0,0 0 1,0 0-1,1 1 0,0-1 0,-3 7 1,2 5 84,1 1 0,1 0 0,0 23 0,-3 32 80,3-68-359,-8 57 362,-2 87-1,11-146-365,-1 53 222,3 0 0,10 62 1,-10-108-241,1 0 1,0 0 0,0-1 0,0 1-1,1-1 1,1 0 0,-1 0 0,1 0 0,1-1-1,-1 0 1,12 11 0,-3-5 72,1 0 1,-1-1-1,2-1 0,23 14 1,-34-23 14,-1-1 1,0 1-1,1-1 1,-1 1-1,1-1 1,-1 0-1,1-1 0,0 1 1,-1-1-1,1 0 1,0 0-1,-1-1 1,1 1-1,0-1 1,-1 0-1,1 0 1,4-2-1,9-4 505,0 0 0,30-19 0,-43 24-514,2-2 45,-1 0-1,1 1 1,-1-2 0,1 1-1,-1-1 1,-1 0 0,1 0-1,-1-1 1,0 0-1,0 0 1,0 0 0,-1 0-1,0-1 1,0 1 0,-1-1-1,0 0 1,3-11 0,-2 6 9,-3 10-109,0 1 0,0-1-1,-1 0 1,1 0 0,-1 1 0,1-1 0,-1 0 0,0 0 0,0 0 0,0 0-1,0 1 1,0-1 0,0 0 0,-1-2 0,-3-12-36,0 0-1,-1 0 1,-1 0-1,0 1 1,-1 0 0,-1 1-1,0-1 1,-1 1-1,-15-17 1,-2 0-544,17 18-338,-2 1 0,0 0 0,-1 0 0,0 1 0,0 1 0,-18-12 0,18 15-631,0-1 1,0-1-1,-15-14 1,7 5-1920,19 17 3226,-1 0 1,1 0 0,0 0 0,1 0-1,-1 0 1,0-1 0,0 1-1,0 0 1,1 0 0,-1-1-1,1 1 1,-1 0 0,1-1-1,-1 1 1,1 0 0,0-1 0,-1 1-1,1-1 1,0 1 0,0-1-1,0 1 1,0 0 0,1-1-1,-1 1 1,0-1 0,1 1-1,-1-1 1,1 0 0,9-12-1282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179 115 592,'-10'-9'5733,"9"9"-5608,1 0 0,0-1-1,0 1 1,-1 0-1,1 0 1,0-1 0,-1 1-1,1 0 1,0 0 0,-1 0-1,1-1 1,-1 1-1,1 0 1,0 0 0,-1 0-1,1 0 1,-1 0 0,1 0-1,0 0 1,-1 0-1,1 0 1,-1 0 0,1 0-1,0 0 1,-1 0 0,1 0-1,-1 0 1,1 0 0,0 0-1,-1 1 1,1-1-1,0 0 1,-1 0 0,0 1-1,0 15 3773,1-9-3392,0-6-358,0 0 1,0 1 0,0-1-1,1 0 1,-1 1-1,0-1 1,1 0 0,-1 0-1,1 1 1,-1-1-1,1 0 1,0 0 0,0 1-1,0-1-54,0 1 1,0-1-1,-1 0 0,1 0 1,-1 0-1,1 0 0,-1 0 1,1 1-1,-1-1 0,0 0 1,0 0-1,0 1 0,1 0 1,0 33 1441,2 0 1,14 65-1,-11-71-1000,15 36 522,-17-43-725,0-3 68,-1 1 0,1 26 0,9 74 1265,-13 2-477,0-121-1180,1 1 0,0-1 0,0 0 0,0 0 0,0 0 0,0 0 0,0 0 0,0 0 0,0 0 0,0-1 0,0 1 0,1 0 0,-1-1 0,0 1 0,0-1 0,1 1 0,-1-1 0,2 1 0,7-1 84,-17-10 56,3 7-139,1-1 0,0 0 0,0 0 1,0 0-1,0 0 0,1-1 0,-1 1 0,1-1 1,0 0-1,1 1 0,-1-1 0,1 0 1,0 0-1,-1-7 0,0-11-10,1-45-1,1 41 4,-1-42-29,3 0 0,3 0 1,16-80-1,5 69-5,-23 72 30,0-1-1,1 1 0,0 0 0,1 0 1,0 1-1,0-1 0,0 1 1,1 0-1,0 1 0,1-1 0,12-8 1,-18 13 1,0 1 1,1 0-1,-1 0 1,0-1-1,0 1 1,1-1-1,-1 1 1,-1-1-1,1 0 1,1-2 0,-1 2-1,-1 1 0,1 0 1,0 0-1,-1 0 0,1-1 1,0 1-1,0 0 0,-1 0 1,1 0-1,0 0 1,0 0-1,0 0 0,0 1 1,2-2-1,-2 2 1,-1-1-1,1 1 1,0 0 0,0-1 0,-1 1 0,1 0-1,0-1 1,-1 1 0,1-1 0,-1 1-1,1-1 1,-1 1 0,1-1 0,-1 1-1,1-1 1,-1 0 0,1 1 0,-1-1 0,0 0-1,1 1 1,-1-1 0,0 0 0,1 0-1,-1 1 1,0-1 0,0 0 0,0 0-1,0 1 1,0-1 0,0 0 0,0 0 0,0 1-1,0-2 1,36 3 7,-35 0-5,0 0 0,1 0 0,-1 1 1,0-1-1,0 0 0,0 1 1,1-1-1,-2 1 0,1 0 0,0-1 1,0 1-1,0 0 0,-1-1 0,1 1 1,-1 0-1,1 0 0,-1 0 0,0-1 1,0 4-1,0 44 67,-2-25-31,3-9-11,-2 0 0,0 0 0,-1 0 0,-5 23 0,6-33-21,0 0 0,0 1-1,1-1 1,0 0 0,0 0-1,1 6 1,-1-6-2,1 0-1,-1-1 1,0 1-1,0-1 1,-1 1-1,1 0 1,-2 5-1,-1-3-5,1 0 0,0 1-1,1-1 1,-1 1 0,2 0 0,-1 11 0,3-17-2,16 4 0,-18-6 4,0 0 0,1 0 0,-1 0 0,0 0 0,0 0 0,0 0 0,1 0-1,-1 0 1,0 0 0,0 0 0,0 0 0,1 0 0,-1 0 0,0 0 0,0 0 0,0 0 0,1 0 0,-1 0 0,0 0 0,0 1 0,0-1 0,0 0 0,0 0 0,1 0-1,-1 0 1,0 0 0,0 1 0,0-1 0,0 0 0,0 0 0,0 0 0,0 1 0,0-1 0,1 0 0,-1 0 0,0 0 0,0 0 0,0 1 0,0-1 0,0 0 0,0 0-1,0 0 1,0 1 0,0-1 0,0 0 0,0 0 0,0 0 0,-1 1 0,1 0-41,64 6-49,-51-6 108,0 0 0,1 0 0,-1 2 0,0-1 0,24 10 0,-29-10-11,-1 1-1,1 1 1,-1-1-1,0 1 1,-1 0-1,1 1 1,-1 0-1,1 0 1,-1 0-1,-1 1 1,8 8-1,6 8 8,-16-19-13,0 0 0,-1-1 0,1 1 0,-1 0 0,0 0 0,1 0 0,-1 1 0,-1-1 0,1 0 0,0 1 0,-1-1 0,0 1 0,0 0 0,0-1 0,0 1 0,0 7 0,0 6 21,-1-10 0,1-1 0,-1 1 0,0-1 0,0 1 0,-1-1 0,0 0 0,0 1 0,0-1 0,-1 0 0,0 1 0,0-1 0,-1 0 0,0-1 0,0 1 0,-7 10 0,-4 1 91,-1-1 0,-1-1 0,0-1 0,-1 0-1,-1-1 1,0-1 0,0-1 0,-1 0 0,-1-2 0,-22 9 0,4-7-103,0-1 1,0-2-1,0-2 1,-1-1-1,0-2 1,-48-3 0,73-1-257,0-1 0,0-1 0,0 0 0,1-1 0,-18-6 0,-8-3-1182,35 12 1121,1 0 0,-1 0 0,1 0 0,0-1 1,-1 1-1,1-1 0,0 0 0,0 0 0,0 0 0,0-1 0,1 1 0,-1-1 1,-2-2-1,4 3 70,0 1 0,1-1 0,-1 1 1,0-1-1,1 1 0,-1-1 0,1 0 0,0 1 1,-1-1-1,1 1 0,0-1 0,0 0 0,0 1 1,0-1-1,0 0 0,0 1 0,1-1 0,-1 0 1,1 1-1,-1-1 0,1 1 0,-1-1 0,1 1 1,0-1-1,0 1 0,0-1 0,0 1 0,0 0 1,0 0-1,0-1 0,2 0 0,7-10-2208,-6 6 1634,0 2-1,1-1 1,-1 0-1,1 1 1,0 0-1,0 0 1,0 0 0,0 1-1,1 0 1,0 0-1,10-4 1,28-8-1483,-4 1 400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65 1424,'0'1'445,"-1"-1"1,1 0-1,-1 0 0,0 0 1,1 0-1,-1 1 0,1-1 0,-1 0 1,0 0-1,1 0 0,-1 0 1,0 0-1,1-1 0,-1 1 0,1 0 1,-1 0-1,0 0 0,1 0 1,-1-1-1,-3-2 3117,3 2-3117,18-7 3031,43-7-3366,120-9-341,-49 17-4231,-25 0-6020,-73 7 8670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13 236,'-58'-13'14292,"61"18"-14122,0-1-1,0 0 1,0 0 0,0 0 0,1-1-1,-1 1 1,1-1 0,7 5-1,-2 0-123,0 0 0,0 0 0,-1 1 0,0 0-1,-1 0 1,0 1 0,0 0 0,7 15-1,0 6-26,19 58 1,-30-78-57,0 0 1,-1 0-1,0 1 1,-1-1-1,0 0 0,-1 0 1,-1 1-1,1-1 1,-2 0-1,1 1 1,-7 18-1,4-14-325,0-1 0,1 1 0,1 0 0,1 0 0,0-1-1,1 1 1,0 0 0,5 26 0,-1-34-216,-1 0 0,1-1 1,0 0-1,0 0 0,1 0 1,0-1-1,1 0 0,-1 0 0,1 0 1,0 0-1,10 6 0,-15-11 390,1 0 0,-1 0-1,1 0 1,-1 0 0,1-1-1,-1 1 1,1-1 0,-1 1 0,1-1-1,0 1 1,-1-1 0,1 0-1,0 0 1,2 0 0,5 1-459,14 4-873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39 40,'-3'-3'897,"0"-1"0,0 1 0,0 0 0,0-1-1,-1 2 1,1-1 0,-1 0 0,0 1 0,0-1 0,0 1 0,0 0 0,0 1 0,-6-3-1,8 4-780,0 1 0,1-1 0,-1 0 0,1 1-1,-1-1 1,0 1 0,1 0 0,-1-1-1,1 1 1,0 0 0,-1 0 0,1 0-1,0 0 1,-1 0 0,1 0 0,0 0-1,0 1 1,0-1 0,0 0 0,0 1-1,0-1 1,0 1 0,1-1 0,-1 1-1,0-1 1,1 1 0,-1-1 0,1 1-1,0 0 1,-1 2 0,0 2-27,0 0-1,1 0 1,-1 0 0,1 1 0,0-1-1,1 0 1,1 8 0,31 109 234,-28-107-322,1 0 1,1 0 0,1-1 0,0 0-1,16 22 1,-9-18 82,2 0 0,0-1 0,1-1 0,41 30 0,-51-42 101,0 1-1,0-1 1,1-1-1,-1 0 1,1 0-1,0 0 1,0-1-1,1-1 1,-1 1-1,1-2 0,-1 1 1,1-1-1,-1-1 1,1 0-1,16-1 1,-20-1-15,0 1 1,1-1-1,-1 0 1,-1-1-1,1 1 1,0-1-1,-1-1 0,1 1 1,-1-1-1,0 0 1,0 0-1,0 0 1,-1 0-1,1-1 1,-1 0-1,0 0 1,-1 0-1,1-1 0,-1 1 1,0-1-1,0 0 1,-1 0-1,0 0 1,0 0-1,2-9 1,-3 8-133,-1 0 1,1 1-1,-1-1 1,-1 0-1,1 1 1,-1-1-1,0 0 1,-1 1-1,0-1 1,-3-8-1,-4-8-2,-18-33-1,21 47-87,0 1-1,0 0 0,0 0 1,-1 1-1,0 0 0,0 0 0,-1 1 1,0-1-1,-12-6 0,0 1-757,-1 1 0,-41-16 0,45 21-76,0 1-1,0 1 1,-1 1-1,0 1 1,-21-1 0,-91 7-7718,115-2 7299,0 1 0,0 0 0,-17 7 1,6-3-820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0 138 892,'5'-3'1207,"0"0"-1,0 1 1,0 0-1,0 0 1,0 0-1,1 0 1,-1 1 0,10-1-1,-11 3-761,0 0 0,-1 0 0,1 1-1,0 0 1,-1 0 0,0 0 0,0 0 0,6 5 0,-4-2-277,0 0 0,-1 0 1,0 1-1,0 0 0,0-1 0,-1 1 1,1 1-1,3 9 0,17 58 642,-18-54-669,7 27 223,10 68 0,-13-69-192,-7-36-116,0 0 0,-1 1 1,-1-1-1,1 15 0,-2 91 452,-11-63 285,11-54-767,0 1 1,0-1-1,-1 1 1,1 0-1,0-1 0,0 1 1,0-1-1,-1 1 1,1-1-1,0 1 1,0-1-1,-1 1 0,1 0 1,0-1-1,-1 1 1,1-1-1,-1 1 1,1 0-1,0 0 0,-1-1 1,1 1-1,-1 0 1,1 0-1,-1-1 1,1 1-1,-1 0 0,1 0 1,-1 0-1,1 0 1,-1 0-1,1 0 0,-1 0 1,1 0-1,-1 0 1,1 0-1,-1 0 1,1 0-1,-1 0 0,1 0 1,-1 0-1,1 0 1,-1 1-1,1-1 1,-1 0-1,1 0 0,0 1 1,-1-1-1,1 0 1,-1 1-1,1-1 1,0 0-1,-1 1 0,1-1 1,0 0-1,-1 1 1,1-1-1,0 1 1,0-1-1,-1 1 0,1-1 1,0 1-1,0 0 1,0-267 212,-6 216-253,4 41 13,1 0-1,0 0 0,0 0 1,1-1-1,1-11 1,0 11-1,0 0 1,1 0-1,0 0 1,1 0-1,0 1 1,0-1-1,1 1 1,10-17-1,1 4 3,2 0-1,0 1 0,1 1 1,1 1-1,1 1 0,1 1 1,0 0-1,1 2 0,37-20 1,-30 20 22,-20 10-19,0 0-1,1 1 1,-1 0 0,16-4 0,-22 7 4,0 1 0,1-1 0,-1 1 0,0 0 1,1 0-1,-1 0 0,0 1 0,0-1 0,1 1 0,-1 0 0,0 0 0,0 0 1,0 0-1,0 0 0,0 0 0,0 1 0,0 0 0,4 3 0,-1 0 29,0 1 0,0 0 0,0 0 0,-1 0 0,1 1 0,-2 0 0,1 0 0,6 15 0,2 7 55,9 33 0,-10-26-63,-3-4-22,-1 1-1,5 40 1,5 22 26,-7-70-32,-10-22-3,1-1 0,-1 1 1,0-1-1,0 1 1,0-1-1,0 1 0,0 0 1,-1 0-1,1 0 0,-1 4 1,-3 19 15,3-26-6,0 1-1,-1-1 1,1 1 0,-1-1-1,1 1 1,-1-1-1,1 1 1,-1-1 0,1 1-1,-1-1 1,1 0-1,-1 1 1,1-1 0,-1 0-1,0 1 1,1-1 0,-1 0-1,0 0 1,1 1-1,-1-1 1,1 0 0,-1 0-1,0 0 1,0 0 0,1 0-1,-2 0 1,5-1 1,0 1 1,1-1 0,-1 0-1,0 0 1,0 0 0,0 0-1,0 0 1,-1-1 0,1 1-1,0-1 1,0 0 0,-1 0-1,1 0 1,-1 0 0,4-5-1,40-51 150,-4 5 75,1 10-70,1 2 1,99-68 0,-124 98-101,2 1 0,0 1 0,0 0 0,42-10 0,-58 18-46,9-2 124,-1 0 0,1 0 0,0 1 0,0 1 0,1 0 1,-1 2-1,0-1 0,24 5 0,-29-3-5,1 0 0,0 1-1,-1 1 1,0-1 0,0 1 0,0 1 0,0 0-1,0 0 1,-1 0 0,0 1 0,0 1-1,13 13 1,7 9 176,-21-23-260,0 1-1,0 0 1,-1 1 0,0 0 0,0 0 0,6 11 0,5 15 57,5 10-25,22 65-1,-37-86-111,2 1-220,-2-1 0,0 1 0,-2 0 1,0 1-1,1 40 0,-6 8-6226,0-72 6244,0 0 1,0 0-1,0 1 1,0-1-1,-1 0 0,1 0 1,0 0-1,-1 0 1,1 0-1,-1 0 1,1 0-1,-1 0 0,1 0 1,-1 0-1,0 0 1,1 0-1,-1 0 1,0-1-1,0 1 0,-1 1 1,-12 15-4673,13-15 4464,0 0 1,0 0-1,-1 0 0,1 0 1,0 0-1,-1-1 0,1 1 0,-1 0 1,-3 1-1,-13 17-4157,9-8 2576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 1320,'7'-6'6589,"-12"11"-2439,1 3-4163,-16 27 2244,16-30-2010,1-1-1,0 1 0,0 0 0,0 1 0,0-1 0,-2 9 0,-2 17 596,2-1 0,-2 36 1,5-45-544,1-4-22,1 1-1,0 0 0,4 18 0,0 0 41,0-2-132,2 1 1,1-1 0,1-1-1,2 1 1,2-2 0,24 51-1,57 131 21,-39-94-126,-35-74-25,45 80 0,-54-109-38,-1 0 0,-1 1 0,0 1 0,-2-1 0,0 1 0,5 24 1,-10-31-94,0 0-1,0 1 1,-2 12 0,1-3-519,-1-21 569,1 0 1,0-1 0,0 1 0,0 0 0,-1 0 0,1-1 0,0 1 0,-1 0 0,1 0 0,0-1 0,-1 1 0,1 0 0,-1-1 0,1 1 0,-1-1 0,0 1 0,1-1 0,-1 1 0,0-1 0,1 1 0,-1-1 0,0 0 0,1 1 0,-1-1 0,0 0 0,0 1 0,1-1 0,-1 0 0,0 0 0,0 0 0,1 0 0,-1 0 0,0 0 0,0 0 0,0 0 0,1 0 0,-1 0 0,0 0 0,0 0 0,0-1 0,1 1 0,-2-1 0,-2 1-329,1-1 0,-1 0 1,0-1-1,1 1 0,-1 0 0,1-1 1,-1 0-1,-2-2 0,-36-27-4759,29 24 3854,1-2-1,1 0 1,-1 0-1,1-1 1,-10-13-1,8-1-259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47 147 320,'-26'-18'2317,"24"16"-1906,0 1 0,1-1-1,-1 1 1,1-1 0,-1 0 0,1 1-1,0-1 1,0 0 0,0 0-1,0 0 1,0 0 0,0 0-1,0 0 1,1-1 0,-1 1-1,1 0 1,-1 0 0,1-4-1,27 0 783,71-1 74,54 0 74,-74 5-952,88-15-1,-9 1-382,-108 13-13,159-23-1983,-180 22-1146,-22 3-859,-16 4 1449,-12-1 923,-1 3 200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46 444,'0'59'8544,"1"-58"-8441,-1 0 0,0 0 0,1 0 0,-1 0 1,1 0-1,0 0 0,-1 0 0,1-1 0,0 1 0,-1 0 0,1 0 0,0 0 0,0-1 0,0 1 0,0 0 0,0-1 1,0 1-1,0-1 0,0 1 0,0-1 0,0 0 0,0 1 0,0-1 0,0 0 0,0 1 0,2-1 0,37 6 947,-32-5-741,17-1 163,0 0 0,0-1 0,33-7 0,-29 5-269,101-12 233,108-15-508,-179 21-216,42-8-890,45-8-4981,-47 10 411,-64 8 4108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13 192,'2'2'372,"30"12"11530,-22-16-10865,-8 2-923,0-1 0,0 1 0,0-1 0,0 1 0,0-1 0,0 1 0,0 0-1,0 0 1,0 0 0,0 0 0,0 1 0,3 0 0,3-1 63,24-1 144,40-7 1,-39 3-544,38 0 0,64-2-6052,-131 7 4381,-25 1-3622,7 5 4061</inkml:trace>
  <inkml:trace contextRef="#ctx0" brushRef="#br0" timeOffset="1">47 293 856,'-28'38'3319,"25"-34"-2466,1 1 0,-1 0 0,1 0 0,0 1 0,1-1 0,-1 0 0,1 1 0,0-1 0,1 0 1,-1 10-1,1-14-727,1 0 0,-1 0 0,1 0-1,0 0 1,-1 0 0,1 0 0,0 0 0,-1-1 0,1 1 0,0 0 0,0 0 0,0-1 0,0 1 0,-1-1 0,1 1 0,0-1 0,0 1 0,0-1 0,0 0 0,0 1 0,2-1 0,28 10 1003,-23-9-922,16 4-79,0-2 1,0-1 0,0-1 0,1-1-1,42-5 1,23-1-3394,-6 6-8519,-53 0 9723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1 190 760,'0'-52'10576,"0"50"-10393,1 1 1,0 0 0,-1 0-1,1-1 1,0 1 0,0 0 0,0 0-1,0 0 1,0 0 0,0 0-1,0 0 1,0 0 0,0 0-1,1 0 1,-1 0 0,0 1 0,0-1-1,1 0 1,-1 1 0,3-1-1,30-11 1187,-34 12-1368,106-26 1749,-67 16-1147,70-9 1,-51 10-256,-10 2-107,-23 4 12,1-1 1,-1-1-1,27-9 0,-9 7 429,-26 11-134,-16-4-536,-1 1 1,0-1-1,0 1 1,0-1-1,0 1 1,1-1-1,-1 1 1,0-1-1,0 1 0,0-1 1,0 1-1,0-1 1,0 1-1,0-1 1,-1 1-1,1-1 1,0 1-1,0-1 0,0 1 1,0-1-1,-1 1 1,1-1-1,0 1 1,0-1-1,-1 0 1,1 1-1,0-1 0,-1 1 1,1-1-1,0 0 1,-1 1-1,1-1 1,-1 1-1,-31 30 424,0-2 0,-2 0 0,-66 41 0,57-41-390,1 1 1,-46 44 0,56-50-71,28-22 17,0 1 0,0-1 0,0 1 0,1 0 0,-1 0 0,1 0 0,-1 1 0,1-1 0,0 1 0,0-1 0,1 1 0,-4 6 0,5-6-6,-1 0-1,1-1 1,-1 1 0,1 0-1,1 0 1,-1 0 0,0 8-1,2-9 8,0 1-1,0-1 1,1 1-1,0-1 1,-1 0-1,1 0 1,0 0-1,5 6 1,-1-1-7,0 0 1,1-1 0,0 0 0,1 0 0,0-1 0,16 11 0,58 26-18,-18-10 30,-11-8 33,-39-20-1,-1 1-1,1 0 1,-1 1-1,-1 1 1,1 0 0,-1 1-1,16 14 1,-10-3 108,-13-17-87,-1 1-1,0 0 1,0 0 0,-1 0 0,1 0-1,-1 1 1,0-1 0,0 1 0,-1 0 0,1 0-1,-1 0 1,0 0 0,0 0 0,-1 0-1,1 0 1,-1 1 0,0 6 0,-1-8-29,-1 0 0,0 0 0,0 0 0,-1 0-1,1 0 1,-1-1 0,0 1 0,1 0 0,-2-1 0,1 1 0,0-1 0,-1 0 0,0 0 0,1 0 0,-1 0 0,0 0 0,-1 0 0,1-1 0,0 0 0,-1 0 0,-6 3 0,-6 4-159,0-2 0,0 0 0,-30 9 0,20-9-729,0-2-1,0 0 1,-1-1 0,-34-1 0,39-3-1144,-1-2 1,1 0-1,-25-6 1,25 4-127,15 3 1457,1 0 0,0 0-1,0 0 1,0 0-1,0-1 1,0 0 0,0 0-1,0-1 1,0 0-1,1 0 1,-9-6 0,2-4-1248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36,'1'0'235,"0"0"0,0 0 0,0-1 1,0 1-1,1 0 0,-1 0 0,0 0 0,0 0 0,0 1 0,0-1 0,1 0 1,-1 0-1,0 1 0,0-1 0,0 1 0,0-1 0,0 1 0,0-1 1,0 1-1,0-1 0,0 1 0,0 0 0,0 0 0,-1 0 0,1-1 0,0 1 1,0 0-1,-1 0 0,1 0 0,-1 0 0,1 0 0,-1 0 0,1 0 1,-1 0-1,1 1 0,-1-1 0,0 0 0,0 1 0,0 4 652,-1 0-1,0-1 1,0 1 0,-1-1-1,1 0 1,-5 10 0,-2 5-41,2 9-542,2 0 0,0-1 1,2 2-1,1-1 0,3 37 0,0 3-2659,-2-67 2161,0 1 0,0-1-1,1 0 1,-1 0 0,1 0 0,-1 0 0,1 0 0,0 0 0,0 0 0,0 0-1,0 0 1,0 0 0,0 0 0,3 2 0,4 8-1282,-7-7 160,1 2-500,20-12-6345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29 172,'-16'8'3357,"-16"12"10747,28-11-9145,2-5-1868,-11-2-1512,2-2-804,-60-3-463,64 3-1114,-1-2 0,1 1 0,-1-1 0,1 0 0,0 0 0,-1-1 0,-6-4 0,-4-1-2322,-15-8-5145,32 16 8132,1-1-1,0 1 0,-1 0 0,1 0 1,0 0-1,-1-1 0,1 1 0,0 0 1,-1 0-1,1-1 0,0 1 0,-1 0 1,1 0-1,0-1 0,0 1 0,-1 0 1,1-1-1,0 1 0,0-1 0,0 1 1,0 0-1,-1-1 0,1 1 0,0 0 1,0-1-1,0 1 0,0-1 0,0 1 1,0-1-1,0 1 0,0 0 0,0-1 1,0 1-1,0-1 0,0 1 0,1 0 1,-1-1-1,0 1 0,0 0 0,0-1 1,0 1-1,1-1 0,-1 1 0,0 0 1,0 0-1,1-1 0,-1 1 0,0 0 1,1-1-1,-1 1 0,0 0 0,1 0 1,-1-1-1,0 1 0,1 0 0,-1 0 1,1 0-1,12-8-1957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29 150 248,'-15'-12'1753,"3"0"-145,11 11-1535,1 1-1,0-1 1,0 1 0,0 0-1,0-1 1,0 1-1,0-1 1,0 1-1,0-1 1,0 1-1,0 0 1,0-1-1,0 1 1,0-1 0,0 1-1,0-1 1,0 1-1,0 0 1,0-1-1,1 1 1,-1-1-1,0 1 1,0 0-1,1-1 1,-1 1 0,0 0-1,0-1 1,1 1-1,-1 0 1,0-1-1,1 1 1,-1 0-1,1-1 1,17-17 4246,-16 15-4018,0 1 0,0-1 0,0 1 0,0 0 0,0 0 0,1 0 0,-1 0 1,1 1-1,-1-1 0,1 0 0,0 1 0,0 0 0,0 0 0,3-1 0,186-36 3501,-155 32-3383,109-10 633,-93 12-709,-45 3-248,1 0 1,-1 1 0,0 1 0,1-1 0,-1 1 0,0 1 0,0-1 0,0 1 0,0 1 0,0 0 0,-1 0 0,1 0 0,-1 1 0,1 0 0,-1 0 0,-1 1 0,1 0 0,-1 0 0,1 1 0,-1 0-1,7 9 1,-5-5 40,-1 1 0,-1 0-1,0 0 1,0 1 0,-1-1-1,0 1 1,-1 0-1,-1 0 1,0 1 0,-1-1-1,0 1 1,0 0 0,-1 15-1,-4 26 76,-2-1 0,-2-1 0,-3 1-1,-2-2 1,-23 63 0,11-49-180,14-42-46,-12 46 0,16-47-81,-1-1 0,-18 37 0,18-44-187,1 0-1,0 0 1,0 1 0,2-1-1,0 1 1,0 0 0,-2 30-1,6-38-181,0 0-1,0 0 0,-1 0 0,0 1 0,-4 12 0,4-17 197,0-1 0,0 0 1,0 0-1,0 0 0,-1 0 0,1 0 0,0 0 1,-1 0-1,0 0 0,1 0 0,-1 0 0,0-1 1,0 1-1,0-1 0,0 0 0,0 1 1,0-1-1,0 0 0,-1 0 0,-3 1 0,-20-1-6581,24-1 6527,1-1 0,-1 1 0,0-1 0,0 0 0,0 0 0,0 0 0,1 0 0,-1 0 0,0 0 0,1 0 0,-1-1 0,1 1 0,0-1 0,-1 1 0,1-1 0,0 1 0,-2-4 0,1-7-1312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72 478 264,'-58'-46'8948,"57"46"-8813,0 0 1,1-1 0,-1 1 0,0 0 0,1 0 0,-1-1 0,0 1 0,1 0 0,-1-1 0,1 1 0,-1-1 0,0 1 0,1-1 0,-1 1 0,1-1 0,0 1 0,-1-1 0,1 1 0,-1-1 0,1 0 0,0 1 0,0-1 0,-1 0 0,1 1 0,0-1 0,0 0 0,0 1 0,-1-1 0,1 0 0,0 0 0,0 1 0,0-1-1,0 0 1,0 1 0,1-1 0,-1 0 0,0 1 0,0-1 0,0 0 0,1 0 0,-1 1 0,0-1 0,1 1 0,-1-1 0,0 0 0,1 1 0,-1-1 0,1 1 0,-1-1 0,1 1 0,-1-1 0,1 1 0,-1-1 0,2 0 0,2-2 31,1 1 1,-1-1-1,1 1 1,0-1-1,0 1 1,0 0-1,7-1 1,349-53 939,-137 26-1868,4-8-2557,9-2-7547,-191 34 8878,10-1 293</inkml:trace>
  <inkml:trace contextRef="#ctx0" brushRef="#br0" timeOffset="1">2259 2 640,'-22'-1'3761,"18"1"-3192,0-1 1,0 1-1,0 0 0,0 0 0,0 0 0,0 1 0,0-1 1,0 1-1,0 0 0,0 0 0,1 1 0,-7 2 0,-60 47 4103,53-38-3731,0 1 0,-29 32 0,9-8-215,-4 3-73,-43 59 0,12-14-468,24-30-448,3 2 1,-45 75-1,86-125 86,-1-1 1,0 1-1,0-1 0,0 0 1,-1 0-1,0 0 1,0-1-1,-1 0 0,0 0 1,0 0-1,0-1 1,-1-1-1,1 1 0,-1-1 1,0 0-1,-11 3 1,11-4-181,-1-1 1,0-1 0,0 1-1,0-1 1,0-1 0,0 1-1,-13-2 1,17 0 1,0 1 0,0-1 0,0 0 0,0 0 0,0-1 0,1 0 0,-1 1 0,0-1 0,1-1 0,-1 1 0,1-1 0,0 0 0,0 0 0,-7-6 0,3 2-343,0 0 0,0 1 0,0 0 0,-1 1 0,0-1 0,0 2 0,-12-5 0,-22-14-1204,16-2 382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65 884,'13'-29'3291,"-12"27"-2544,-1-1-1,1 0 0,1 1 0,-1-1 0,0 1 0,0-1 0,1 1 1,0-1-1,-1 1 0,4-3 0,-3 4-531,-1 0 0,1 1 1,0-1-1,0 0 0,-1 1 0,1 0 0,0-1 1,0 1-1,0 0 0,-1 0 0,1 0 0,0 0 1,0 0-1,0 0 0,-1 1 0,1-1 1,0 1-1,0-1 0,-1 1 0,1-1 0,2 3 1,15 4 593,13 4 119,0 2 1,0 1 0,39 25-1,-43-20-677,2-2-109,-1 2 0,-1 2 0,-1 0 1,37 39-1,52 50-63,-81-71-169,-2 1 1,40 62-1,-38-58-397,-5-8-224,-16-17 141,-11-16 291,-1 0 1,0 0 0,0 0-1,0 0 1,0 1-1,0-1 1,-1 0-1,1 1 1,-1 0 0,0-1-1,0 1 1,0-1-1,-1 1 1,1 0-1,-1 0 1,0 4-1,0-8 141,0 1 0,0-1 0,0 0-1,0 0 1,0 1 0,0-1-1,0 0 1,0 0 0,0 1-1,0-1 1,0 0 0,0 0-1,0 1 1,0-1 0,0 0-1,1 0 1,-1 0 0,0 1-1,0-1 1,0 0 0,0 0-1,1 0 1,-1 1 0,0-1 0,0 0-1,0 0 1,1 0 0,-1 0-1,0 0 1,0 1 0,1-1-1,-1 0 1,0 0 0,0 0-1,1 0 1,-1 0 0,0 0-1,0 0 1,1 0 0,-1 0-1,0 0 1,0 0 0,1 0 0,-1 0-1,0 0 1,0 0 0,1 0-1,-1 0 1,0-1 0,0 1-1,0 0 1,1 0 0,-1 0-1,0 0 1,0 0 0,1-1-1,-1 1 1,0 0 0,0 0-1,0 0 1,0 0 0,1-1-1,-1 1 1,0 0 0,0 0 0,0-1-1,0 1 1,0 0 0,0-1-1,0 1 5,0-1 0,0 1 0,1-1 1,-1 1-1,0-1 0,0 1 0,0-1 0,0 1 0,1-1 0,-1 1 0,0-1 0,0 1 0,1-1 0,-1 1 1,0-1-1,1 1 0,-1 0 0,0-1 0,1 1 0,-1 0 0,1-1 0,-1 1 0,1 0 0,0-1 0,3-2-562,8-9-961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72 516,'2'-2'380,"0"-1"1,-1 1-1,0-1 1,1 1-1,-1-1 1,0 1-1,0-1 0,-1 0 1,1 1-1,0-1 1,-1 0-1,0 0 1,1-4-1,-3-24 10099,15 45-7268,20 37-765,-13-13-1730,-15-28-598,0 0 0,0 0 1,6 21-1,-9-24-93,6 17 26,-1 0 0,-2 1 0,0-1 0,-2 1 0,0 0 0,-3 46 0,-8-18-672,-28 98 1,21-86-849,-3 12-2499,17-75 3698,1-1 1,-1 1 0,1 0-1,-1-1 1,1 1-1,0 0 1,-1 0-1,1-1 1,0 1 0,0 0-1,0 0 1,1-1-1,-1 1 1,0 0-1,1 0 1,-1-1-1,1 1 1,-1 0 0,1-1-1,0 1 1,0-1-1,0 1 1,0-1-1,0 1 1,2 2 0,17-16-7103,-13 11 6643,26-11-804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21 164,'-16'-11'3763,"-1"1"1609,15 10-4995,0 1 1,0-1-1,0 0 1,0 1-1,0-1 1,0 1-1,0-1 1,0 1-1,0 0 1,0 0-1,-3 2 1,-4 3 286,1 0 0,0 1 0,0-1 1,1 2-1,0-1 0,0 1 0,1 0 1,-7 10-1,0 2-12,1 1 0,-14 34 0,17-35-496,1 1 0,1 0 0,1 1 0,1-1 0,0 1 1,2 1-1,0-1 0,2 0 0,2 42 0,2-43-138,1 1 0,1-1 0,0 1-1,2-2 1,0 1 0,2-1 0,0 0 0,1-1 0,1 0-1,1 0 1,20 24 0,-24-34 24,1 0 0,1-1 0,-1 0 0,1 0 0,0-1 0,1-1 0,0 0-1,0 0 1,0-1 0,22 7 0,0-2 195,-1-1 0,57 6 0,-61-12 47,0-2-1,-1 0 0,1-2 1,-1-1-1,52-10 1,-62 8-111,-1 0 1,0-2 0,0 1 0,0-2 0,-1 0-1,0-1 1,0 0 0,-1-1 0,0-1 0,19-17 0,-27 19-139,0 0 0,0 0 0,0 0 0,-1-1 0,0 0 0,-1 0 0,0 0 0,4-13 0,-6 13-34,0 1 0,0-1 0,-1 1-1,-1-1 1,1 0 0,-1 0 0,0 1 0,-1-1 0,0 0-1,-1 1 1,0-1 0,-3-9 0,0 2-139,-1 0 0,-1 0 0,0 1 0,-1 0 0,-14-20 0,12 23-349,-1 0 1,0 0 0,0 1 0,-1 1 0,-1 0-1,0 0 1,0 1 0,-1 1 0,0 0 0,-16-6-1,-22-7-4910,-81-20-1,123 38 4584,-28-5-2346,29 7 1964,-1-1 0,0 0 0,-16-7 0,3-3-763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72 1196,'-15'-7'2663,"-1"-1"2412,16 8-4911,0 0 1,0 0-1,0-1 1,0 1 0,-1 0-1,1 0 1,0-1 0,0 1-1,0 0 1,0-1 0,0 1-1,0 0 1,0-1-1,0 1 1,0 0 0,0 0-1,0-1 1,0 1 0,1 0-1,-1-1 1,0 1 0,0 0-1,0 0 1,0-1 0,0 1-1,0 0 1,1 0-1,-1-1 1,0 1 0,0 0-1,0 0 1,1 0 0,-1-1-1,0 1 1,0 0 0,1 0-1,-1 0 1,0 0-1,1-1 1,-1 1 0,0 0-1,0 0 1,1 0 0,-1 0-1,0 0 1,1 0 0,19-4 1163,-1 0-1008,-3 0-291,1 0 0,0 1 0,0 1 0,35 0 0,0-1-587,26-1-1305,-45 3-1059,53-8 0,-61 6 655,0 0 0,32 2 1,-48 1 1918,37 0-1576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4 416,'-52'-2'3968,"35"1"-2743,-1 0 1,1 1 0,0 1-1,0 1 1,-30 6 0,13 1-47,1 2 1,-32 16 0,51-21-909,1 2-1,0 0 1,0 0 0,0 1 0,1 1-1,1 0 1,-13 14 0,-23 22 195,-12 14-195,53-53-262,1-1 0,0 1 1,0 0-1,1 1 0,0-1 1,0 1-1,-3 12 0,6-18-13,1 0 0,0 0 0,0 0-1,0 1 1,0-1 0,0 0 0,1 0-1,-1 0 1,1 0 0,-1 1 0,1-1-1,0 0 1,0 0 0,0 0 0,0 0-1,0-1 1,0 1 0,1 0 0,-1 0-1,3 2 1,-2-2-9,0 1-1,1-1 1,-1 0-1,1 0 1,0 0-1,-1 0 1,1 0-1,0 0 1,0-1-1,0 0 1,0 1-1,5 0 1,4-1-52,-1-1 0,0 0 0,0 0 0,1-2 0,-1 1 0,0-1 0,0-1 0,0 0 1,-1 0-1,13-7 0,5-3-243,0-1 0,35-26 0,-48 28 170,0 0 0,-1-1 0,0 0 1,-1-2-1,17-23 0,8-9 37,-24 30 239,0-1 1,16-30-1,-26 31 750,-4 16-871,0 1 0,0-1 0,0 1 0,0 0-1,0-1 1,0 1 0,0-1 0,0 1 0,0 0 0,1-1 0,-1 1 0,0-1 0,0 1 0,0 0 0,0-1 0,1 1 0,-1 0 0,0-1 0,0 1-1,1 0 1,-1-1 0,0 1 0,0 0 0,1-1 0,-1 1 0,0 0 0,1 0 0,-1 0 0,1-1 0,-1 1 0,0 0 0,1 0 0,0 0-2,-1 0 0,0 0 0,0 0 0,0 0 0,1 0 0,-1 0 0,0-1 0,0 1 0,0 0 0,1 0 0,-1 0 0,0 0 0,0 0 0,0 0 0,0 0 0,1 0 0,-1 0 0,0-1 0,0 1 0,0 0 0,0 0 0,0 0 0,0 0 0,1 0 0,-1-1 0,0 1 0,0 0 0,0 0 0,0 0 0,0-1 0,0 1 0,0 0 0,0 0 0,0 0 0,0 0 0,0-1 0,0 1 0,0 0 0,0 0 0,0 0 0,0-1 0,0 1 0,0 0 0,0 0 0,0 0 0,0-1 0,0 1 0,0 0 0,0 0 0,-1 0 0,1 0 0,0-1 0,0 1 0,0 0 0,0 0 0,0 0 0,-1 0 0,1 0 0,0 0 0,0-1 0,0 1 0,0 0 0,-1 0 0,-1 2 409,6 6 240,34 28 947,-28-27-1342,-1-1 0,0 1 1,0 1-1,0 0 0,-1 0 0,-1 0 0,0 1 0,0 0 1,6 16-1,-7-6 36,-1 1 1,-1-1 0,0 1-1,-2 0 1,0 31-1,3 28 326,-3-62-486,-1 0-1,0 0 0,-1 0 1,-1 0-1,-1 0 0,-4 21 1,-2-8 60,6-20-123,0 0-1,-1 1 1,0-2 0,-2 1-1,1 0 1,-1-1 0,-1 0 0,0 0-1,-10 14 1,-5-3-10,-1-1 1,-1 0 0,0-2-1,-2-1 1,0-1-1,-32 15 1,12-9-1630,-2-3 0,-91 27 1,127-44 578,1-1 1,0 0 0,-1 0-1,-11-1 1,19-1 51,-1 0 1,0 0-1,1-1 1,-1 1-1,0-1 1,1 0-1,-1 0 1,1 0-1,-5-3 1,5 3 220,-2-3-1927,15 2 91,11-4 225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382 197 1020,'-4'-5'8724,"4"5"-8539,-10 6 3597,-8 13-544,10-2-2325,0 0 1,2 0-1,0 1 1,1-1-1,-5 32 1,-7 24-290,3-23-409,7-23-181,0-1-1,-2 0 0,0-1 1,-26 47-1,20-48-31,5-7-1,-23 28 0,9-10-49,20-29 14,1 0 0,-1 0 1,-1 0-1,1-1 0,-10 9 0,12-12 0,-1 0 0,1 0-1,0 0 1,0 1 0,0-1-1,0 1 1,1-1-1,-1 1 1,1-1 0,-1 1-1,1 0 1,0 0-1,-1 3 1,1-4-91,0 0-1,0 0 1,-1 0-1,1 0 1,0 0-1,-1 0 1,1-1-1,-1 1 1,0-1-1,0 1 1,1-1-1,-1 0 1,0 1-1,0-1 1,0 0-1,-1 0 1,1 0-1,0-1 1,-4 2-1,6-2 24,-1 0 1,0 1-1,0-1 0,0 0 0,0 0 0,0 0 0,0 0 0,0 0 0,0 0 1,0 0-1,0 0 0,0 0 0,0 0 0,1 0 0,-1-1 0,0 1 0,0 0 1,0-1-1,0 1 0,0 0 0,1-1 0,-1 1 0,0-1 0,0 0 0,1 1 1,-1-1-1,0 0 0,1 1 0,-1-1 0,0 0 0,1 0 0,-1 1 0,1-1 1,0 0-1,-1 0 0,1 0 0,-1 0 0,1 0 0,0 0 0,0 1 0,0-1 1,0 0-1,-1 0 0,1 0 0,1-1 0,-1-10-445,2 1 0,0 0-1,0 0 1,1 0 0,0 0 0,8-16 0,-6 13 370,0-1 0,6-26 1,-5 14 257,1 0-1,18-44 1,-3 9 404,-9 0 344,-12 51-507,1-1 0,0 1 0,1 0 0,0 0-1,7-16 1,8-16 1115,-17 36-1137,1 1 1,0-1-1,1 1 0,0 0 0,0 0 1,0 0-1,1 0 0,-1 1 1,1-1-1,1 1 0,-1 0 0,1 0 1,7-5-1,-6 5-78,0 0-1,1 0 1,0 0 0,0 1 0,0 1 0,0-1-1,1 1 1,0 0 0,-1 1 0,1 0 0,16-3-1,19 2 797,-33 2-744,-1 0 0,1 1 0,-1 0 0,1 0 1,-1 1-1,18 3 0,-8 1 128,-5-1-42,1 0-1,-1 1 1,0 1-1,16 8 1,11 11-12,-1 1-1,-2 1 1,-1 3 0,-1 1-1,58 66 1,-86-87-334,0 1-1,12 22 0,-14-22-11,1-1 0,13 19 0,32 38-66,-36-45-42,34 37 1,21 21-212,-70-80 316,0 1 0,0 0 0,0-1 0,0 1 1,0-1-1,0 0 0,0 1 0,0-1 0,0 0 0,0 1 0,0-1 0,0 0 0,0 0 1,0 0-1,0 0 0,0 0 0,0 0 0,0 0 0,1 0 0,-1 0 0,0-1 0,0 1 1,0 0-1,0-1 0,0 1 0,0-1 0,-1 1 0,1-1 0,1 0 0,34-24-12,-23 16 10,-2-1 4,0 0 0,-1-1 0,0 0 0,-1-1 0,0 0 0,-1-1 0,0 1 0,-1-2 0,6-14 0,6-8 4,54-115-25,16-29-19,-63 124 20,-19 40-8,0 0 0,13-20 0,-8 16-266,15-36 0,-23 47 21,-4 8 87,1 0 0,-1 0 1,0-1-1,1 1 0,-1 0 0,0-1 0,0 1 0,0 0 0,0-1 0,0 1 0,0 0 0,0-1 0,0 1 0,0 0 1,-1-1-1,1 1 0,0 0 0,-1 0 0,0-1 0,1 1 0,-1 0 0,1 0 0,-1 0 0,0 0 0,0 0 0,0 0 1,0 0-1,0 0 0,-2-2 0,1 2-483,0-1 1,0 1-1,0-1 1,0 1-1,-1 0 1,1 0-1,-1 0 1,1 0-1,0 0 0,-1 1 1,-4-2-1,2 2-211,0 0 0,1 0 0,-1 0 0,0 0-1,0 1 1,1 0 0,-1 0 0,0 0 0,1 0 0,-1 1-1,1 0 1,-1 0 0,-3 3 0,-6 12-1184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0 244,'-139'4'9256,"-63"9"-6569,141-9-1855,-116 16 1006,148-17-1388,-47 13-1,19-4-63,44-9-313,1 0-1,0 1 1,0 0-1,0 1 1,0 1-1,1 0 1,0 0-1,0 1 0,0 0 1,1 1-1,0 1 1,1-1-1,-17 20 1,23-22-56,-1 0 0,1 1 1,0-1-1,0 1 0,1-1 0,0 1 0,0 0 1,1 0-1,0 0 0,0 0 0,1 0 0,0 0 1,0 0-1,0 0 0,2 8 0,1-2-1,1-1 0,0 0-1,0 0 1,2 0 0,12 22 0,-15-31-10,-1 1-1,1 0 1,0-1 0,0 1 0,1-1 0,-1 0-1,1 0 1,-1 0 0,1-1 0,0 1 0,0-1 0,0 0-1,1 0 1,-1 0 0,0-1 0,1 1 0,-1-1 0,1 0-1,-1 0 1,1-1 0,5 1 0,7-2 13,0-1 1,-1 0-1,1-1 1,-1-1-1,0 0 1,20-9-1,95-48 6,-75 33-35,-33 17 13,0-2 1,-1-1-1,-1-1 1,0 0-1,18-20 1,-18 16 10,-10 8 71,0 1-1,15-21 1,3 0 491,-27 29-315,0 1 0,-1 0 0,1-1 0,0 0-1,-1 1 1,1-1 0,-1 0 0,0 0 0,0 0 0,2-2 0,-4 10-42,0 1 1,0 0-1,0-1 0,-1 1 1,-3 10-1,2-12-139,1 0 0,1 1 0,-1-1 0,1 1 0,0-1 0,0 1 0,1 0-1,0-1 1,0 1 0,0 7 0,20 129 737,5 32-183,-14-96-224,-2 2 1,-5 152-1,-5-146-242,7-34-104,-5-43-55,1 1 1,-1 0-1,0 0 1,-1 0-1,-1 12 0,-2-4-26,2-5-86,-1 1 0,-1-1 0,0 0 0,0 0 0,-2 0 0,1 0 0,-2-1 0,-9 17 0,7-13-517,8-15 439,-1 1 1,1 0-1,-1-1 0,1 1 0,-1-1 1,0 1-1,0-1 0,1 0 0,-1 1 0,0-1 1,0 0-1,-1 0 0,1 1 0,0-1 0,0 0 1,0 0-1,-1 0 0,1-1 0,-1 1 0,1 0 1,0 0-1,-1-1 0,0 1 0,-1 0 1,-3-1-676,1 0 1,-1-1 0,1 0 0,-1 0 0,1 0 0,-1-1 0,-4-1 0,9 2 601,0 1 1,-1-1 0,1 1 0,0-1 0,0 0-1,0 1 1,0-1 0,0 0 0,0 0-1,0 0 1,0 1 0,0-1 0,0 0 0,1 0-1,-1 0 1,0-1 0,1 1 0,-1 0 0,0 0-1,1 0 1,0 0 0,-1-1 0,1 1-1,0 0 1,-1 0 0,1-1 0,0 1 0,0 0-1,0 0 1,0-1 0,0 1 0,1 0 0,-1-1-1,0 1 1,0 0 0,1 0 0,-1 0-1,1-1 1,0 0 0,9-11-1872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1 604,'0'55'10476,"0"0"-5749,0 108-2695,7-104-1997,-5-49-191,0 0 0,-1 0 0,0 0 0,-1 0 0,0 0 0,0 0 0,-3 11 0,-5 10-1090,-2 8-1515,7-11-7540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58 584,'-3'-1'407,"1"0"-1,-1-1 0,0 1 1,1 0-1,-1-1 1,1 0-1,0 0 1,-1 0-1,-2-3 1,3 3 109,0-1 0,-1 1 1,1 0-1,-1 0 0,1 1 0,-1-1 1,1 0-1,-1 1 0,0 0 1,0-1-1,0 1 0,-3-1 0,-1 1-115,-20-4 2474,1 1 0,-39-1 0,41 7-2345,-1 1 1,1 2-1,0 0 0,0 2 1,1 0-1,-1 1 1,-36 20-1,-22 18 889,39-20-803,21-12-332,0 2 0,0 1-1,2 1 1,0 0-1,1 2 1,1 0 0,1 1-1,-25 40 1,37-53-269,1 0 1,0 0-1,1 1 1,0-1-1,1 1 1,-1 0-1,1 0 0,1 0 1,0 0-1,0 0 1,1 0-1,1 16 1,-1-11 1,0-13-15,0 1 1,0-1 0,1 0-1,-1 1 1,0-1 0,0 1-1,1-1 1,-1 1 0,1-1-1,-1 0 1,1 1 0,0-1-1,0 0 1,-1 0-1,1 1 1,0-1 0,0 0-1,0 0 1,0 0 0,0 0-1,2 1 1,0 0 2,0-1 1,0 1-1,0-1 1,1 0-1,-1 0 0,0 0 1,0 0-1,1-1 0,3 1 1,7 0 7,0-1-1,0-1 1,19-3 0,-32 4-13,22-4-7,0-1 0,-1-2 0,1 0 0,-2-1 0,1-2 0,40-23-1,-5-4-2,55-46-1,-56 31 10,-44 40 2,0 0 0,0 1 0,1 0 0,22-13 0,-25 17 2,5-13-13,-13 13 9,-2 818 882,0-810-1628,15-8-7516,-7-1 5516,1 0-1,0 0 1,18-11 0,37-19-3344,-54 33 5575,38-23-1726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1 828,'9'2'2171,"0"5"4922,0 1-1654,1-4-5995,18-1 1275,45 1 0,-2-1-822,-53 0-758,1-2 0,0 0 0,-1-1 0,1-1 0,0 0 0,29-7 0,-33-4-1133,-5 4-4069</inkml:trace>
  <inkml:trace contextRef="#ctx0" brushRef="#br0" timeOffset="1">70 320 780,'-22'37'2895,"19"-34"-2362,0 1 1,1-1-1,-1 1 1,1 0 0,0 0-1,0 0 1,1 0-1,-1 0 1,1 0-1,0 0 1,0 1-1,0-1 1,1 0-1,-1 7 1,1-9-336,1 1 1,-1-1-1,0 1 0,1-1 1,-1 0-1,1 0 0,0 1 1,0-1-1,0 0 1,0 0-1,0 0 0,0 0 1,0 0-1,1 0 1,-1 0-1,1 0 0,0 0 1,-1-1-1,1 1 1,0 0-1,0-1 0,0 0 1,0 0-1,0 1 1,0-1-1,0 0 0,1 0 1,-1-1-1,0 1 1,1 0-1,2-1 0,11 3-135,-1-1 0,1-1 0,30-1-1,-6 1 40,62 7-3827,-4-4-8617,-86-4 10586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2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25 872,'-31'-8'2369,"-1"2"-1,1 2 1,-53-2 0,-96 12 594,155-5-2477,1 1 0,0 1 1,0 2-1,0 0 0,0 1 0,1 2 0,-31 14 1,26-9-123,19-9-252,1 0 1,0 0-1,0 1 0,0-1 1,1 2-1,-8 6 0,-1 3 165,1 2 0,0-1-1,-16 28 1,27-39-238,1 1 0,-1-1 0,1 1 0,1 0 0,-1 0-1,1 0 1,0 0 0,1 0 0,0 1 0,0-1 0,0 1 0,0-1 0,1 0 0,0 1 0,1-1 0,1 11 0,-1-10-29,1 1 1,0-1-1,0 1 1,1-1-1,0 0 1,0 0 0,0 0-1,1-1 1,0 1-1,0-1 1,1 0-1,0 0 1,0 0 0,7 5-1,-12-10-10,6 5 1,1 1 0,0-1-1,0 0 1,1-1 0,-1 1-1,1-1 1,0-1 0,0 0-1,1 0 1,-1 0 0,13 2-1,-3-3 7,-1-1 0,1-1-1,0 0 1,0-2 0,-1 0-1,1-1 1,0 0 0,-1-2-1,24-7 1,9-6 25,92-44-1,-113 46-18,1-2-1,-2-1 0,38-31 1,-52 38 9,-1-1 0,0-1 0,-1 0-1,-1 0 1,0-1 0,-1-1 0,0 0 0,9-20 0,-15 24 231,0 0 0,0 0 0,-1 0 1,0-1-1,-1 0 0,-1 1 0,1-15 0,3 15 330,-5 11-498,1-1-1,-1 0 1,1 1-1,-1-1 1,1 0-1,-1 1 0,1-1 1,-1 0-1,0 0 1,1 1-1,-1-1 1,0 0-1,0 0 1,0 0-1,0 1 1,0-1-1,0 0 1,0 0-1,0 0 1,0 0-1,0 1 1,0-1-1,0-1 1,-8-4 579,16 4 33,-8 2-688,0 0 0,0 0 0,0 0 0,0 1 0,0-1 0,0 0 0,0 0 0,1 0 0,-1 0 0,0 0 0,0 1 0,0-1 0,0 0 0,0 0 0,0 0 1,0 0-1,0 1 0,0-1 0,0 0 0,0 0 0,0 0 0,0 0 0,0 1 0,0-1 0,0 0 0,0 0 0,0 0 0,0 0 0,0 1 0,0-1 0,0 0 0,0 0 0,0 0 0,-1 0 0,1 0 0,0 1 0,0-1 0,0 0 0,0 0 0,0 0 0,0 0 0,0 0 0,-1 0 0,1 1 0,0-1 0,0 0 0,0 0 0,0 0 0,-1 0 0,1 0 0,0 0 0,0 0 0,-6 6 156,2 0-14,1 0 1,-1 0-1,1 0 0,1 0 1,-1 1-1,1-1 1,1 1-1,-1 0 0,1 0 1,0-1-1,0 10 0,-9 36 550,7-43-588,1 1-1,0 0 1,0 0-1,1 0 1,1 0-1,-1 0 0,2 0 1,-1 1-1,4 16 1,3 0 143,1 1 1,12 27 0,-11-32-78,-1 0 1,-1 0-1,8 44 1,-10-24-113,1 0 0,3-1 0,2 0 0,16 42 0,-19-57-67,-1-1 0,5 32 0,9 32 0,-17-71-2,0 1 1,-1 0-1,-1 0 0,-1-1 0,-3 38 1,1-9-103,0-46-125,-1 0 1,1 1-1,-1-1 1,0 0-1,0 0 1,0 0-1,0-1 1,0 1-1,0 0 0,-1-1 1,1 0-1,0 1 1,-1-1-1,0 0 1,1 0-1,-4 1 1,-12 0-5131,16-2 4857,0-1 0,0 0 0,0 0 1,1 0-1,-1-1 0,1 1 0,-1 0 0,1 0 0,-1-1 0,1 1 0,0-1 0,0 1 0,-1-1 0,1 0 0,0 1 0,0-1 0,1 0 0,-2-3 0,0 1-647,1-1 1,-1 0-1,1 0 0,0 0 1,1 0-1,-1-7 1,5-8-1317,15 1 366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56,'3'4'9647,"3"-3"-5013,14-3-3266,-1-1-5,8 3-442,-11-1-533,0 1 1,1 0-1,-1 2 0,0-1 1,0 2-1,0 0 1,28 10-1,-31-7-177,6 1 300,-1 1 0,0 1 0,23 16 0,-37-22-376,0-1 1,0 1-1,0 0 1,-1 1 0,0-1-1,1 1 1,-1-1 0,0 1-1,-1 0 1,1 0-1,-1 0 1,1 0 0,-1 1-1,-1-1 1,1 1-1,-1-1 1,1 1 0,-1 0-1,-1-1 1,2 7-1,-2 8 380,0-7-211,1 0-1,-2 0 1,0-1 0,0 1-1,-1-1 1,-6 22 0,1-12 233,1 0 1,-5 36-1,2-12 82,7-28-379,0 1 1,1-1 0,3 32 0,-1-7 26,-1-40-261,0-1 0,1 0 0,-1 0 0,0 0 0,0 1 1,1-1-1,-1 0 0,1 0 0,-1 0 0,1 0 0,-1 0 0,1 0 1,0 0-1,-1 0 0,1 0 0,0 0 0,0 0 0,0 0 0,0-1 1,-1 1-1,1 0 0,2 1 0,1 0 7,0 0 0,1-1 1,-1 1-1,0-1 0,1 0 0,6 1 0,13 1 41,43-2-1,-48-2-27,32-1-264,-1-3 0,56-13 0,-89 17-647,-15 5-956,-2-4 1677,0 1 0,-1-1 1,1 0-1,-1 1 0,1-1 1,-1 0-1,1 0 0,-1 1 1,0-1-1,1 0 1,-1 0-1,1 0 0,-1 0 1,1 1-1,-1-1 0,0 0 1,1 0-1,-1 0 0,1-1 1,-1 1-1,0 0 0,1 0 1,-1 0-1,1 0 1,-1 0-1,1-1 0,-1 1 1,0 0 116,1 0 0,0 0 0,0 0 1,0 0-1,0 0 0,0 0 1,0 0-1,0 0 0,0 0 0,0 0 1,0 0-1,0 0 0,-1 0 1,1 0-1,0 0 0,0-1 0,0 1 1,0 0-1,0 0 0,0 0 0,0 0 1,0 0-1,0 0 0,0 0 1,0 0-1,0 0 0,0 0 0,0 0 1,0 0-1,0 0 0,0 0 1,0-1-1,0 1 0,0 0 0,0 0 1,0 0-1,0 0 0,0 0 1,0 0-1,0 0 0,0 0 0,0 0 1,0 0-1,0-1 0,0 1 0,0 0 1,0 0-1,0 0 0,0 0 1,0 0-1,0 0 0,0 0 0,0 0 1,0 0-1,0 0 0,0 0 1,0 0-1,0 0 0,0 0 0,0 0 1,0-1-1,1 1 0,-1 0 1,0 0-1,0 0 0,0 0 0,0 0 1,9-2-3545,0-1-1579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22 376,'39'-6'2104,"26"-6"4931,-57 9-5285,-13 3-112,4 0-1527,1 0 0,-1 0 0,1 0 0,-1 0 0,1 0 0,-1 0 0,1 0 0,-1 1 0,1-1 0,0 0 0,-1 0 0,1 0 0,-1 1 0,1-1 0,-1 0 0,1 0 0,0 1 0,-1-1 0,1 0 0,0 1 1,-1-1-1,1 0 0,0 1 0,-1-1 0,1 0 0,0 1 0,0-1 0,0 1 0,-1-1 0,1 1 0,0-1 0,0 1 0,3 7 41,1 1 1,-1 0-1,-1-1 1,0 1-1,0 0 1,-1 0-1,1 10 1,-1-6-17,1 0 0,0-1 1,1 0-1,5 14 0,10 18 121,2 2-35,-2 1 1,16 68-1,-19-45-130,26 75 0,-35-126-143,-1 1 0,4 35 0,-6-34-39,1-1 0,6 21 0,-5-25-458,0 0 0,-1 1 0,0 0 0,1 28 1,-5-43 360,0 0 1,0 0 0,0-1 0,0 1 0,0 0 0,0 0 0,-1-1 0,1 1 0,0 0 0,-1 0 0,0-1-1,1 1 1,-1-1 0,0 1 0,0-1 0,0 1 0,0-1 0,0 1 0,0-1 0,0 0 0,0 1 0,-1-1-1,1 0 1,-1 0 0,1 0 0,-1 0 0,1 0 0,-1 0 0,1-1 0,-1 1 0,0 0 0,1-1 0,-1 1 0,0-1-1,1 0 1,-1 0 0,0 1 0,0-1 0,1 0 0,-1-1 0,0 1 0,0 0 0,1 0 0,-1-1 0,-2 0-1,-7-1-730,0-1-1,-1-1 1,2 0-1,-1 0 1,-17-11-1,3-3-742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15 223 1092,'-3'-6'625,"1"-1"0,-1 0 1,2 1-1,-1-1 0,1 0 0,0 0 0,0 0 0,1 0 1,0 0-1,0 0 0,1-8 0,0-11 780,-1 22-1274,0 1 0,1-1 0,-1 0 1,1 0-1,-1 1 0,1-1 0,0 0 0,1 1 0,-1-1 1,0 1-1,1-1 0,0 1 0,0 0 0,0 0 0,0 0 1,1 0-1,4-5 0,-2 4-13,0 1 1,0-1-1,1 1 1,-1 0-1,1 0 0,0 0 1,0 1-1,0 0 1,11-2-1,9 0 107,0 1 0,1 1 1,-1 2-1,31 3 0,-17 1 60,0 1 1,-1 2-1,1 2 1,-1 2-1,-1 1 0,57 27 1,-41-13 38,-2 4 1,-1 1 0,82 67-1,-100-69-179,-1 2-1,-2 1 1,35 47-1,-45-50-35,-2 1-1,-1 1 0,-2 0 1,-1 1-1,20 66 0,-30-80-57,0 0-1,-2-1 0,0 1 0,0 0 0,-3 35 0,-4-12 83,-13 57 0,14-83-108,-1 0 1,0-1-1,-1 0 0,0 0 0,-2 0 1,1-1-1,-2 0 0,1-1 1,-17 18-1,6-9-9,-2-2 0,0 0 0,-1-1 0,-30 18 0,34-23-16,0-1 0,0-1 0,-2-1 0,1-1 0,-1-1 0,0 0 0,-1-2 0,0 0 0,-26 4 0,41-10 2,-8 2-7,0-1 1,0 0-1,0-2 0,-20-1 1,29 1-1,0-1 1,0 1-1,0-1 1,0 0-1,0 0 0,0-1 1,1 1-1,0-1 1,-1 0-1,1 0 1,0-1-1,0 1 1,1-1-1,-1 0 0,-4-6 1,5 5 1,1 0 0,-1 0 0,1 0 0,0 0 1,1 0-1,0-1 0,-1 1 0,2 0 0,-1-1 0,1 1 0,-1-1 1,2-8-1,0 5-1,-1-1 0,2 1 0,-1 0 0,1 0 0,1 0 0,5-13 0,11-18-21,40-62 1,-48 87 17,-1 2 1,2-1 0,0 2-1,0 0 1,1 0 0,1 1-1,20-13 1,13-5 18,0 2 0,2 2 0,1 3 0,0 1 0,99-25-1,-116 39 10,0 1 0,64-3-1,-80 9-6,0 1 0,0 0-1,0 2 1,0 0 0,0 1 0,0 0 0,25 11 0,-30-9-5,0 0 1,0 0 0,-1 1 0,0 0 0,0 1 0,-1 1 0,0 0 0,0 0 0,-1 1 0,0 0 0,-1 0 0,0 1 0,-1 0 0,0 0 0,-1 1 0,0 0 0,0 0 0,-2 1 0,1 0 0,-2-1 0,3 16 0,-2-7-17,-2 0 0,0 0 0,-1 0-1,-2 0 1,-3 30 0,1-29-39,0-5-4,0 0 0,-7 22 0,8-34-59,0 1 0,0-1 0,-1 0 0,0 0 0,0 1 0,0-2 0,-1 1 0,1 0 0,-1-1 0,-8 7 0,12-10-15,-1 0 0,0 0 0,0-1-1,0 1 1,0 0 0,0 0 0,1-1 0,-1 1 0,-1 0 0,1-1 0,0 1 0,0-1 0,0 0 0,0 1 0,0-1 0,0 0-1,-2 1 1,3-2-91,-1-1 0,0 1 0,1 0 0,-1-1 0,1 1 0,-1 0 0,1-1-1,0 1 1,0 0 0,0-1 0,-1 1 0,1-1 0,0 1 0,1 0 0,-1-3 0,2-16-678,0 0 0,1 1 1,1 0-1,0 0 1,2 0-1,0 0 0,12-22 1,-10 18-138,-1-1-1,0 0 1,5-47 0,-10 19-173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172 292 284,'14'-28'1321,"1"1"1,1 1-1,2 0 0,0 1 1,2 1-1,41-40 1,-58 62-1105,0-1 1,0 1 0,-1-1-1,1 1 1,-1-1 0,0 0-1,0 0 1,0 0 0,0 0-1,0 0 1,0-1 0,-1 1-1,0 0 1,0-1 0,0 1-1,0-1 1,0 0 0,-1 1-1,1-1 1,-1-5 0,1 9-109,0 0 0,0 0 0,0-1 0,0 1 0,0 0 1,0 0-1,0 0 0,0 0 0,1 0 0,-1 0 0,0 0 1,0 1-1,0-1 0,0 0 0,0 1 0,0-1 0,0 1 1,0-1-1,0 1 0,1 0 0,0 0 138,2 1-98,0 0 0,0 0 0,0 0-1,0 1 1,-1-1 0,1 1 0,-1 0 0,0 0-1,1 1 1,-2-1 0,1 1 0,0-1 0,3 7-1,3 6 267,-2 0 1,8 20-1,5 13-19,63 141 319,-50-108-586,25 87-21,-45-132-286,-2 0 0,-1 1 0,8 70 0,-3-15-1742,-14-89 1590,0 0 0,-1 1 0,0-1 0,0 0 0,0 1 0,0-1 0,-1 1 0,1-1 0,-1 0 0,0 0-1,-1 1 1,1-1 0,-1 0 0,0 0 0,-4 7 0,4-9-26,1 1-1,-1-1 0,0 0 1,0 0-1,0 0 1,0 0-1,0-1 0,-1 1 1,1 0-1,0-1 1,-1 0-1,1 1 0,-1-1 1,0 0-1,1 0 1,-1 0-1,0-1 0,0 1 1,0-1-1,1 0 0,-1 1 1,0-1-1,0 0 1,-4-1-1,-18-5-1565,-8 0 235</inkml:trace>
  <inkml:trace contextRef="#ctx0" brushRef="#br0" timeOffset="1">45 689 588,'-2'-1'359,"1"0"0,-1 0 0,1 0-1,0 0 1,0-1 0,0 1 0,-1-1 0,1 1 0,0-1 0,1 1-1,-2-3 1,1 3-13,1-1 0,-1 1-1,0 0 1,0 0-1,1-1 1,-1 1 0,0 0-1,0 0 1,0 0 0,0 0-1,0 0 1,0 0 0,-1 0-1,1 0 1,0 1-1,0-1 1,-3-1 0,4 2-284,-1 0 0,1 0 1,0 0-1,-1 0 0,1 0 1,0 0-1,-1 0 0,1 0 1,-1 0-1,1 0 0,0 0 1,-1 0-1,1-1 0,0 1 0,0 0 1,-1 0-1,1 0 0,0-1 1,-1 1-1,1 0 0,0 0 1,0-1-1,-1 1 0,1 0 1,0-1-1,0 1 0,0 0 1,0-1-1,-1 1 0,1 0 1,0-1-1,0 1 0,0-1 1,10-7 819,26-4-492,180-24-1184,-112 20-1431,-38-4-1735,-54 15 2255,1 1 1,23-5 0,-11 8 45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1 424,'-25'9'3624,"-18"6"5176,41-14-8457,0 0 0,0-1 1,0 1-1,0-1 0,0 0 0,0 0 1,-1 0-1,1 0 0,0 0 1,0 0-1,0 0 0,0-1 0,0 1 1,-3-1-1,1-5 1736,4 6-2065,0 0 0,0 0 0,0 0 1,0 0-1,0 0 0,0 0 1,0 0-1,0-1 0,0 1 1,0 0-1,0 0 0,0 0 1,0 0-1,0 0 0,0 0 1,0 0-1,0 0 0,1 0 1,-1 0-1,0 0 0,0-1 1,0 1-1,0 0 0,0 0 1,0 0-1,0 0 0,0 0 1,0 0-1,0 0 0,0 0 1,0 0-1,0 0 0,1 0 1,-1 0-1,0 0 0,0 0 1,0 0-1,0 0 0,0 0 1,0 0-1,0 0 0,0 0 1,0 0-1,0 0 0,1 0 0,-1 0 1,0 0-1,0 0 0,0 0 1,0 0-1,0 0 0,0 0 1,0 0-1,0 0 0,0 0 1,0 0-1,0 0 0,1 0 1,-1 0-1,0 0 0,0 1 1,0-1-1,0 0 0,0 0 1,0 0-1,0 0 0,2 1 117,5 3-247,-2-1-1,1 1 1,0 0-1,-1 0 1,0 0-1,5 6 1,4 1-1353,-13-11 1197,1 1-1,-1-1 1,0 1 0,0 0 0,0 0 0,0 0 0,0 0 0,0-1-1,0 1 1,0 1 0,0-1 0,0 0 0,-1 0 0,1 0 0,0 0 0,-1 0-1,1 1 1,-1-1 0,1 0 0,-1 1 0,0-1 0,1 0 0,-1 1 0,0 1-1,-1-2-238,-1 1-1,1-1 0,-1 0 0,1 0 0,-1 1 0,0-1 1,1 0-1,-1 0 0,0-1 0,0 1 0,-2 1 0,-18 10-3135,20-6 2070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0 800,'9'9'852,"-1"-1"1,-1 1-1,0 0 0,0 1 1,-1 0-1,0 0 0,0 0 1,-1 1-1,4 13 0,16 29 1955,-17-36-1952,-1 0-1,5 20 0,-9-26-528,0-1 1,1 1-1,0-1 0,0 0 1,1 0-1,0 0 1,1-1-1,0 1 0,1-2 1,8 10-1,-9-12-296,0 0-1,1 0 1,-1 0 0,2-1 0,-1 0-1,0 0 1,1-1 0,0 0 0,10 3-1,-6-3-325,-4 0-131,0-1 1,0 0-1,0-1 0,1 0 0,-1 0 0,1 0 0,-1-1 0,1-1 1,0 0-1,-1 0 0,1 0 0,-1-1 0,11-2 0,145-36-9287,-96 25 7836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67 76,'115'-21'12942,"-105"17"-11058,-9 1-524,-15-2 483,-4-1 344,15 4-1981,1 0 1,-1 0-1,0 1 1,1-1 0,-1 1-1,0 0 1,0 0-1,0 0 1,0 0-1,0 0 1,-1 1-1,1-1 1,-3 1-1,-21-5 875,16 3-831,0 0 0,1 1 0,-1 0 0,0 0 0,0 1 1,1 1-1,-20 3 0,-75 21 972,83-19-943,-11 6 293,0 1 0,-58 33 0,28-14-63,46-23-427,1 1 0,0 0 1,1 1-1,-1 0 0,2 2 1,0 0-1,1 0 0,0 1 1,-13 18-1,23-26-82,1-1 0,0 1 0,0 0 0,0 0 0,1-1 0,-1 1 0,1 0 0,1 1 0,-1-1 0,1 0 0,0 0 0,1 0 0,-1 0 0,1 0 0,1 0 1,-1 0-1,1 0 0,0 0 0,0-1 0,0 1 0,1-1 0,0 1 0,0-1 0,1 0 0,-1 0 0,1 0 0,0-1 0,0 1 0,1-1 0,-1 0 0,8 5 0,-6-6-5,0-1 0,0-1 0,0 1 0,0-1 0,0 0 1,0 0-1,0 0 0,0-1 0,0 0 0,1-1 0,5 0 0,9-2-12,40-10-1,-30 3 1,0-2-1,-1-1 0,0-1 0,49-32 0,100-85-100,-120 73 41,-56 56 74,25-19 32,-27 20-14,0 0-1,1 0 0,-1-1 0,0 1 0,0 0 0,0 0 1,0-1-1,0 1 0,0-1 0,0 1 0,0-1 1,0 1-1,-1-1 0,2-2 0,-2 3 81,0 20 71,0-6-73,-1-2 3,1 1 0,1 0 0,0 0-1,0-1 1,1 1 0,5 16 0,2 2 74,-2 0 0,-2 1 1,4 54-1,-2-14-60,-3-51-90,0-1 0,1 0 0,15 33 0,-12-33-17,-1 1 1,-1-1 0,5 28-1,-6-20-16,1-1-1,1 0 0,1 0 0,15 32 1,-20-49-154,-1 0-1,0 0 1,0 1 0,0-1 0,-2 1 0,1-1 0,-2 16 0,1-11-902,-5-3-843,3-8-43,7-5 134,44-30-7994,-45 29 9096,0 1 1,0-1 0,0 0 0,0 0 0,0 0 0,0-1-1,3-4 1,-2 3-265,0 0 0,0 0 0,0 1 0,11-7 0,19-7-1015,9-2 336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1472,'7'-2'10727,"-12"18"-4350,3-3-5951,2 74 4132,0 46-2396,12-41-1834,-12-81-333,2-1 0,-1 0 0,1-1 0,4 12 0,-3-11-122,0 0 0,-1 0 1,0 0-1,0 12 1,-2-20 63,0-1 1,0 1 0,0-1-1,0 1 1,0 0 0,1-1 0,-1 1-1,1-1 1,-1 1 0,1-1-1,-1 1 1,1-1 0,0 0 0,0 1-1,0-1 1,0 0 0,0 1-1,0-1 1,0 0 0,2 2-1,4 4-643,0 3-2811,4-24-7669,-8 11 10430,0 0 1,1 0-1,-1 0 0,0 1 1,1-1-1,-1 1 1,9-4-1,-3 1 208,24-13-1205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 1616,'-4'0'598,"0"0"-1,0 0 0,0 0 1,1 1-1,-1 0 0,0 0 1,0 0-1,0 0 0,1 0 1,-1 1-1,1-1 1,-1 1-1,1 0 0,0 0 1,0 0-1,-6 6 0,3-1 173,0 0 0,1 1-1,0-1 1,0 1-1,-4 12 1,-17 26 1555,14-25-1303,1-1 0,-9 24 0,-11 22 726,-60 119 1613,76-152-2739,-20 31 0,-12 24 180,20-33-455,17-36-278,0 0 1,1 0 0,-11 40 0,8-24-48,9-29-19,0-1-1,1 1 1,0 0 0,0 1-1,1-1 1,-1 7-1,2-13-3,0 1 1,0 0-1,0-1 0,1 1 0,-1-1 0,0 1 0,0-1 0,1 1 0,-1 0 0,0-1 1,1 1-1,-1-1 0,0 0 0,1 1 0,-1-1 0,1 1 0,-1-1 0,1 1 0,-1-1 1,1 0-1,-1 0 0,1 1 0,-1-1 0,1 0 0,-1 0 0,1 1 0,0-1 0,-1 0 1,1 0-1,-1 0 0,1 0 0,0 0 0,1 0-2,-1 0-1,0 0 1,0 0-1,0 0 1,0 0-1,0 0 1,0 0 0,1 0-1,-1-1 1,0 1-1,0 0 1,0-1-1,0 1 1,0-1-1,0 1 1,0-1 0,0 0-1,1 0 1,12-12-150,-10 10 104,-1 0 0,0 0 1,0 0-1,0 0 0,0 0 0,4-7 1,0 0-238,0-1 1,16-16 0,-13 17-119,-2-1 1,15-21 0,3-10-490,-9 16 185,-2-1 0,16-34 0,32-78-743,-59 129 1380,5-10-32,0 0 0,1 1 0,19-27 0,6-6 37,4-5 89,-26 43 36,-10 9 13,0 1 1,1 0 0,-1 0-1,1 1 1,0-1-1,0 1 1,0-1-1,1 1 1,-1 1 0,8-5-1,11-3 582,-21 9-555,1-1 0,-1 1 0,1 0 0,-1 0 1,1-1-1,0 2 0,-1-1 0,1 0 0,0 0 1,0 1-1,-1 0 0,1-1 0,0 1 0,0 0 1,0 1-1,-1-1 0,1 0 0,0 1 0,0-1 1,-1 1-1,1 0 0,0 0 0,-1 0 1,4 2-1,134 82 3182,-122-74-3054,71 51 859,-80-54-975,0 0 1,0 1 0,-1 0 0,0 0 0,0 1-1,11 20 1,44 70 267,24 48-276,-82-141-124,1 1 0,0-1 0,0 1 0,14 10 0,-2 0-536,-17-18 476,-1 1-1,1-1 0,-1 1 1,0-1-1,1 1 0,-1-1 1,0 1-1,1-1 0,-1 1 1,0-1-1,0 1 1,1-1-1,-1 1 0,0 0 1,0-1-1,0 1 0,0-1 1,0 1-1,0 0 0,0-1 1,0 1-1,0-1 1,0 1-1,0 0 0,0-1 1,0 1-1,-1-1 0,1 1 1,0 0-1,0-1 0,-1 1 1,1-1-1,0 1 0,-1-1 1,1 1-1,0-1 1,-1 0-1,1 1 0,-1-1 1,1 1-1,-1-1 0,1 0 1,-1 1-1,1-1 0,-1 0 1,1 0-1,-2 1 1,1 0-160,0-1 1,0 0-1,0 1 1,0-1 0,0 0-1,0 1 1,0-1-1,0 0 1,-1 0 0,1 0-1,0 0 1,0 0-1,0 0 1,0 0 0,0 0-1,0-1 1,0 1-1,0 0 1,-1-1 0,1 1-1,0 0 1,0-1-1,0 1 1,0-1 0,-1-1-1,-1-1-1022,0 0 1,-1 0-1,0 0 0,0 0 0,0 0 0,0 1 0,-5-3 0,-57-17-4998,51 18 5107,-23-9-983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1776,'-1'-13'2104,"1"-12"5735,0 24-7649,0 0 1,1 0 0,-1 1 0,0-1 0,0 0 0,1 1 0,-1-1-1,0 0 1,1 1 0,-1-1 0,1 0 0,-1 1 0,0-1-1,1 1 1,0-1 0,-1 1 0,1-1 0,-1 1 0,1 0-1,-1-1 1,1 1 0,0-1 0,-1 1 0,1 0 0,0 0 0,0-1-1,0 1 1,32-6 1381,95-14 1496,-89 17-2748,0 1-1,0 3 1,1 1-1,-1 1 1,0 3-1,-1 1 1,1 1 0,44 18-1,-72-21-200,1 0-1,-1 1 0,-1 1 0,1 0 1,-1 0-1,-1 1 0,1 0 0,-1 0 1,-1 1-1,14 18 0,-15-16 21,-2-1 0,0 1-1,0 0 1,-1 0 0,6 19 0,-9-24-92,0 1 1,-1-1 0,1 1-1,-1-1 1,-1 0 0,1 1-1,-1-1 1,0 0 0,0 1-1,-1-1 1,0 0 0,-3 9-1,-2 1 23,2-5-90,1 0-1,-1 0 0,-1-1 1,0 0-1,-1 0 0,-11 14 0,12-18-139,1 1 0,0 0-1,0 0 1,-5 11 0,7-12-326,0 0 1,-1 0 0,0 0-1,0 0 1,0-1 0,-1 1-1,-9 7 1,-9 7-2345,18-15 1369,-1 0 0,0 1 0,0-2 0,-1 1-1,0-1 1,-8 4 0,2-3-2369,5 1 2957,6-4 152,2-1 680,0-1 0,-1 0 0,1 0 0,0 0 0,0 0 0,0 0-1,0 0 1,-1 1 0,1-1 0,0 0 0,0 0 0,0 0-1,0 0 1,0 0 0,0 1 0,-1-1 0,1 0 0,0 0 0,0 0-1,0 1 1,0-1 0,0 0 0,0 0 0,0 0 0,0 1 0,0-1-1,0 0 1,0 0 0,0 0 0,0 1 0,0-1 0,0 0 0,0 0-1,0 0 1,0 1 0,0-1 0,1 0 0,-1 0 0,0 0 0,0 1-1,0-1 1,0 0 0,0 0 0,0 0 0,1 0 0,-1 0 0,0 1-1,0-1 1,0 0 0,0 0 0,1 0 0,18 12-1702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3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1232,'-24'19'2166,"16"-13"-1033,1 0 0,0 0 1,0 0-1,-11 15 0,6-7 671,8-9-1186,0-1 0,1 1-1,-1 0 1,1 0 0,0 0 0,0 0 0,1 1 0,-3 5 0,4-5 13,-1 1 0,-1-1 0,1 0 0,-1 0 0,-7 12 0,8-15-380,1-2-211,1 0 0,-1-1 0,1 1 0,-1 0 0,1 0 0,-1 0 1,1-1-1,0 1 0,-1 0 0,1 0 0,0 0 0,0 0 0,-1 0 0,1 0 0,0 0 0,0 0 0,0 0 0,0 0 1,0 0-1,0 0 0,1-1 0,-1 1 0,0 0 0,0 0 0,1 0 0,-1 0 0,0 0 0,1 0 0,-1-1 1,1 1-1,-1 0 0,1 0 0,0 0 0,-1-1 0,1 1 0,0 0 0,-1-1 0,1 1 0,0-1 0,0 1 1,0-1-1,-1 1 0,1-1 0,0 0 0,0 1 0,0-1 0,0 0 0,0 0 0,0 1 0,2-1 0,6 1-1044,0 1 0,0-2-1,0 1 1,10-2-1,-11 1-813,-5 0 1005,0 0 0,0 0-1,0-1 1,0 1 0,0-1 0,0 0-1,0 0 1,0 0 0,5-3 0,19-6-3828,4 3 2688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73 1352,'-27'-14'2327,"-1"2"-1,-1 1 1,0 1 0,-1 2-1,-45-8 1,68 15-2094,-1 1 1,0-1-1,0 1 0,0 1 1,1-1-1,-1 2 0,0-1 1,1 1-1,-1 0 1,1 0-1,-1 1 0,1 0 1,-8 4-1,-9 8 335,0 0 0,-27 22 0,31-22-222,5-4-128,1 1 0,0 1 0,1 0 0,0 0 0,1 2 0,1-1 0,0 1 0,1 1 0,-16 33 0,11-21-111,13-24-96,-1 0-1,1 0 1,0 0-1,0 0 0,0 0 1,0 1-1,1-1 1,0 1-1,0-1 0,-1 9 1,2-10-8,0 4 1,0 0 0,0 0 0,0 0 0,1-1 0,0 1 0,1 0 0,-1-1 0,1 1 0,3 6 0,1 0 7,-6-11-9,1 0 1,0 0-1,0 1 1,0-1-1,0 0 1,0 0-1,0 0 1,0 0-1,0 0 1,1-1-1,-1 1 1,1 0-1,0-1 1,-1 1-1,1-1 1,0 1-1,0-1 1,0 0-1,0 0 1,0 0-1,0 0 1,0 0-1,0 0 1,0 0-1,1-1 0,-1 1 1,0-1-1,0 0 1,1 1-1,-1-1 1,0 0-1,1 0 1,-1-1-1,0 1 1,0 0-1,3-2 1,25-3-8,0-2 1,-1-1-1,0-1 1,36-17 0,-15 2 8,70-45 0,-55 19-1,-37 27-2,37-39 35,-16 15 286,-48 47-276,0-1 1,0 0 0,0 0-1,0 0 1,0 1-1,0-1 1,0 0 0,0-1-1,-1 1 1,1 0 0,0 0-1,0 0 1,-1 0-1,1-1 1,-1 1 0,1 0-1,-1 0 1,0-1-1,1 1 1,-1 0 0,0-3-1,-3 8 574,3-4-577,-1 1 1,0 0-1,0 0 0,1-1 0,-1 1 0,0 0 0,1 0 1,-1 0-1,1 0 0,-1 0 0,1 0 0,0 0 0,-1 0 1,0 2-1,13 55 1628,-2 170 950,-5-139-2263,-6-64-303,2-1 0,1 0-1,2 0 1,0 0 0,8 26-1,-3-19-14,9 47 0,-1 1-18,-13-64-22,-1-1-1,0 1 0,-2-1 0,1 1 1,-2 0-1,0-1 0,-3 29 1,2-38-30,0 0 1,0 0-1,0 0 0,1 0 1,0 0-1,0 1 1,1-1-1,-1 0 0,1 0 1,0 0-1,1 0 1,-1 0-1,1 0 0,0-1 1,0 1-1,3 5 0,13 22-879,-18-31 831,1 0 1,-1 0 0,0-1-1,1 1 1,-1 0-1,0 0 1,0 0 0,0 0-1,1 0 1,-1-1-1,0 1 1,0 0 0,0 0-1,0 0 1,0 0-1,-1 0 1,1 0 0,0-1-1,0 1 1,-1 0-1,1 0 1,0 0 0,-1 0-1,1-1 1,-1 1-1,1 0 1,-1 0 0,1-1-1,-1 1 1,0 0-1,28-23-22631,-20 18 21389,15-8-631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23 520,'14'-8'11602,"-8"6"-11193,0 0 0,0 1 0,0-1 1,0 1-1,0 1 0,1-1 0,5 1 1,14-2 565,30-1 615,63 4 0,-43 0-937,-49-1-180,50 7 0,-69-5-312,0-1 1,-1 1-1,1 0 1,-1 0-1,1 1 1,-1 0-1,0 1 1,0-1-1,0 1 1,12 10-1,-18-12-65,1 1 1,0-1-1,0 1 1,-1 0-1,0-1 0,1 1 1,-1 0-1,0 0 0,0 0 1,-1 0-1,1 0 0,-1 0 1,1 0-1,-1 0 0,0 0 1,0 0-1,-1 5 0,0 2 174,0-1-1,-1 0 0,0 0 1,-6 15-1,-15 26 1007,-49 80-1,52-96-974,16-29-271,1 1-1,0 0 1,0 0-1,1 0 0,-1 1 1,1-1-1,-1 12 1,3-17-31,0 0 0,1 0 0,0 1 1,-1-1-1,1 0 0,0 0 0,0 0 1,-1 0-1,1 0 0,0 0 1,0 0-1,0 0 0,0 0 0,0 0 1,1-1-1,-1 1 0,0 0 0,0-1 1,0 1-1,1-1 0,-1 1 0,0-1 1,1 1-1,-1-1 0,0 0 0,1 0 1,-1 0-1,3 0 0,45 4-188,-29-5-417,1 0 0,0-1 0,0-1 1,-1-1-1,24-7 0,-26 5-1337,0-2 0,0 0 0,-1 0 0,0-2 0,27-20 0,-22 7-2398,-19 19 3716,0 0 0,0 0-1,0 0 1,1 1 0,0-1-1,-1 1 1,1 0 0,1 0 0,-1 0-1,0 1 1,6-3 0,32-8-946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1244,'24'-7'3235,"-6"1"1852,37-6 0,2 12-2632,-25 3-1801,0 1 1,0 2 0,0 1-1,-1 1 1,35 14 0,-56-17-556,0-1-1,0 1 1,-1 0 0,1 1 0,-1 0 0,0 1 0,-1 0 0,0 0 0,0 1 0,0 0 0,-1 0 0,0 1 0,-1 0 0,0 0 0,0 0-1,-1 1 1,0 0 0,-1 0 0,4 13 0,-3-8 1,4 18 176,5 38-1,-12-59-229,-1 0-1,-1 0 1,0 1-1,0-1 1,-1 0 0,-6 23-1,2-16-13,0 5-45,-1-1-1,-1 0 0,-1-1 1,-18 36-1,1-9-435,19-35-33,0-1-1,-1 0 0,-1-1 1,-10 15-1,18-27 463,-6 7-690,0 0 1,0 0-1,1 0 1,-7 11-1,10-13-25,-1-1-1,0 1 0,-1-1 1,1 0-1,-1 0 0,0-1 0,-7 7 1,-12 11-4393,22-20 5008,0-1 0,1 0 0,-1 1 0,1-1 1,-1 1-1,1 0 0,0-1 0,-1 1 0,1-1 0,-1 1 1,1 0-1,0-1 0,0 1 0,-1 0 0,1-1 1,0 1-1,0 0 0,0-1 0,0 1 0,0 0 1,0-1-1,0 1 0,0 0 0,0 0 0,0-1 1,0 1-1,0 0 0,0-1 0,1 1 0,-1 0 0,0-1 1,0 1-1,1-1 0,-1 1 0,1 0 0,-1-1 1,0 1-1,2 0 0,-2-1 100,2 8-1732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0 648,'-33'25'5613,"-10"6"13770,40-27-19892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20 436,'1'0'356,"0"0"0,1 0 1,-1 0-1,0 0 0,0 0 0,0-1 0,1 1 1,-1 0-1,0-1 0,0 1 0,0-1 0,0 0 1,0 1-1,0-1 0,0 0 0,0 0 0,0 1 0,0-1 1,-1 0-1,2-3 1048,-11-2 2308,7 6-3041,1 0-552,1 1 0,0-1 0,-1 1 0,1-1 0,-1 1 0,1-1 1,-1 1-1,1-1 0,-1 0 0,1 1 0,-1-1 0,1 0 1,-1 0-1,0 1 0,1-1 0,-1 0 0,1 0 0,-1 0 0,0 0 1,0 0-1,-32 7 2811,31-7-1354,9-5-455,-5 4-449,-9 0-233,-8 17 1455,11-12-1651,2-3-168,1 1-1,-1-1 1,1 1 0,0-1 0,-1 1-1,1 0 1,0-1 0,0 1 0,0 0-1,0 0 1,1 0 0,-1 0-1,0 0 1,1 0 0,-1 0 0,1 4-1,-2 7 315,1-1 0,-2 1 0,-6 21-1,-1 10 337,4 4-26,2 0 0,4 59 0,0-56-352,3 12 187,12 68-1,-8-84-292,-2 1 0,-1-1 0,-5 71-1,-3-86-229,-14 224-3,18-128-8,-11-68 0,-1-7 0,13-53-18,-1 1 1,0 0-1,0-1 1,0 1-1,0 0 1,0 0-1,0-1 1,0 1-1,0 0 1,0-1-1,0 1 1,0 0-1,0 0 1,0-1-1,-1 1 1,1 0-1,0-1 1,0 1-1,-1 0 1,1-1-1,0 1 1,-1-1-1,1 1 1,-1-1-1,1 1 1,-1 0-1,1-1 1,-1 0-1,1 1 1,-1-1-1,0 1 1,1-1-1,-1 0 1,0 1-1,1-1 1,-1 0-1,0 0 1,1 1-1,-1-1 1,0 0-1,1 0 1,-1 0-1,0 0 1,0 0-1,1 0 0,-1 0 1,0 0-1,1 0 1,-1-1-1,0 1 1,0 0-1,0-1 1,-9 0-467,7 1 122,1-1-1,0 0 1,0 0 0,0 0-1,0 0 1,0 0-1,1-1 1,-1 1 0,0-1-1,0 1 1,1-1 0,-1 1-1,1-1 1,0 0 0,-1 0-1,1 0 1,0 0 0,0 0-1,0 0 1,-1-3 0,-14-19-2889,4 7 860,0 0 1,1-1 0,1-1-1,-10-23 1,8 17 499,8 17 1325,1-1 1,0 0 0,0 1-1,1-1 1,0 0-1,0 0 1,0-14-1,10-22-1146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1264,'20'-18'15251,"-5"17"-15197,124-1 4043,183-22-1280,94-21-1994,-297 38-1495,-43 7-4734,-74 0 5088,-2-1 35,0 1 0,0-1 0,0 1 0,0 0 0,0-1 0,0 1 0,0-1 0,0 1 0,0-1 0,0 1 0,0 0 0,0-1 0,0 1 0,0-1 0,0 1 0,0 0 0,-1-1 0,1 1 0,0 0 0,0-1 0,-1 1 0,-2-3-3113,2 3 3113,1 0 0,-1 0 0,1-1 0,0 1 0,-1 0 0,1 0 0,-1 0 0,1 0 0,0 0 0,-1 0 0,1 0 0,-1 0 0,0 1 0,-8 3-1633,-3-3 238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33 576,'-19'15'2365,"17"-14"-2038,1 0 0,-1 0 0,1 0 0,-1 0 0,1 0 0,-1 1 0,1-1 1,0 0-1,0 1 0,0-1 0,-2 3 0,1-1 326,-1 0 0,0 0 1,0 0-1,0 0 0,-1-1 0,1 1 1,-1-1-1,1 0 0,-1 0 0,0 0 0,-7 2 1,-7 5 1661,18-9-2280,0 0 1,0 1-1,0-1 0,0 0 0,0 0 1,0 1-1,0-1 0,0 0 0,0 0 0,0 1 1,0-1-1,0 0 0,0 0 0,0 1 0,0-1 1,1 0-1,-1 0 0,0 0 0,0 1 1,0-1-1,0 0 0,1 0 0,-1 0 0,0 1 1,0-1-1,0 0 0,1 0 0,-1 0 0,0 0 1,0 0-1,0 0 0,1 0 0,-1 1 1,0-1-1,0 0 0,1 0 0,-1 0 0,0 0 1,0 0-1,1 0 0,-1 0 0,1 0 0,11 4 511,25 2 1218,1-2 1,53 0 0,-72-4-1432,110 1 942,221-28-1,-300 21-1566,38-8-1542,29-17-3892,-37 4-2952,-20 7 1087,-29 14 5636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1708,'-8'10'15782,"19"-8"-14610,12-1-1223,310-13 108,-298 9-4135,58-13 1,-77 14 874,-21 2-993,-6 3 2582,-1 8 226</inkml:trace>
  <inkml:trace contextRef="#ctx0" brushRef="#br0" timeOffset="1">205 150 844,'-22'17'2510,"-1"-1"-1,-34 18 0,45-28-1706,-24 24 2030,33-28-2592,1 0-1,0 0 0,0 0 1,0 0-1,0 1 0,0-1 0,1 1 1,-1 0-1,1-1 0,-1 1 1,0 5-1,1-6-111,1-1 0,0 1 0,0 0 0,0 0 0,0-1 0,0 1 0,1 0 0,-1-1 0,1 1 0,-1 0 0,1-1 0,-1 1 0,1 0 0,0-1 0,0 1 0,0-1 0,0 1 0,1 0 0,1 0-20,0 0 0,0 0 0,1-1 0,-1 0 0,0 0 0,1 0 0,-1 0 0,5 1 0,-3-1-86,21 3 138,1 0-1,0-1 1,0-2 0,30-2-1,109-16-1331,-95 8-737,-10-3-2030,-47 9 1617,0 0 0,0 0 0,26-1 0,-19 4 404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109 171 768,'-93'-6'4492,"92"6"-4238,0 0-1,1 0 0,-1 0 0,0 0 1,1 0-1,-1 0 0,0 0 0,1 0 1,-1 0-1,0 0 0,0-1 0,1 1 1,-1 0-1,1-1 0,-1 1 0,0 0 1,1-1-1,-1 1 0,1-1 0,-1 1 1,0-1-1,11-6 2429,27-2-712,102 1 437,289-34-826,-138 14-1506,3-3-3463,-255 25 1442,-15-3-2217,-22 9 4109,-1 0 0,0 0 0,0 0 0,0 0 0,0 0 0,0 0 0,0 0 0,0 0 0,0 0 0,1 0 0,-1 0 0,0 0 0,0 0 1,0 0-1,0-1 0,0 1 0,0 0 0,0 0 0,0 0 0,0 0 0,0 0 0,0 0 0,0 0 0,0 0 0,0-1 0,0 1 0,0 0 0,0 0 1,0 0-1,0 0 0,0 0 0,0 0 0,0 0 0,0-1 0,0 1 0,0 0 0,0 0 0,0 0 0,0 0 0,0 0 0,0 0 0,0 0 1,0-1-1,0 1 0,0 0 0,0 0 0,0 0 0,0 0 0,0 0 0,0 0 0,-1 0 0,1 0 0,0 0 0,0 0 0,0 0 0,0-1 0,0 1 1,0 0-1,0 0 0,0 0 0,-1 0 0,-11-4-1759,-9-1-181,6-1 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1020,'9'-20'3383,"-7"-15"7525,-2 25-6034,1 10-4779,0 0 0,0 0-1,0 0 1,-1 1 0,1-1-1,0 0 1,0 1 0,0-1 0,-1 0-1,1 1 1,0-1 0,-1 1-1,1 0 1,0-1 0,-1 1 0,2 0-1,19 40 1958,14 21-152,-27-47-1567,0-1 0,-1 1 0,-1 1 0,0-1 1,-1 1-1,-1 0 0,3 24 0,0-11 46,1 17 285,2 49 1,-7-61-431,1 234 1077,-6-144-1010,13 31-169,-11-143-131,0-4-8,0-1 1,0 0 0,0 1 0,1-1 0,0 0-1,0 0 1,1 1 0,3 6 0,-2-4-20,-3-9 21,0 0-1,0 0 1,0 0 0,0 0-1,0-1 1,0 1 0,0 0-1,1 0 1,-1 0 0,0 0-1,0 0 1,1-1 0,-1 1-1,1 0 1,-1 0 0,1-1-1,-1 1 1,1 0 0,-1-1-1,1 1 1,0 0 0,-1-1-1,1 1 1,0-1 0,-1 1-1,1-1 1,0 1 0,0-1-1,0 0 1,-1 1 0,1-1-1,0 0 1,0 0 0,0 0-1,0 1 1,0-1 0,0 0-1,-1 0 1,1 0 0,0 0-1,0-1 1,0 1 0,1 0-1,8-4-57,-1-1-1,1 0 1,-1 0-1,0-1 1,0 0-1,-1 0 1,0-1 0,9-9-1,19-15-214,205-183-1240,-241 214 1518,211-213-252,-199 200 255,10-14 42,-12 20-18,-9 7-22,-1-1 0,1 1 0,0 0 0,-1 0 1,1-1-1,-1 1 0,1 0 0,-1-1 0,1 1 0,0-1 0,-1 1 1,0-1-1,1 1 0,-1-1 0,1 1 0,-1-1 0,0 1 0,1-1 1,-1 0-1,0 1 0,1-1 0,-1 0 0,0 1 0,0-1 0,0 0 1,1-1-1,-3 2 6,1 0 0,0-1 1,0 1-1,-1 0 1,1 0-1,0 0 0,-1 0 1,1 0-1,0 0 1,0 0-1,-1 0 0,1 0 1,0 1-1,-1-1 1,1 0-1,0 1 0,-2 1 1,-30 8 111,4 2 58,1 0 1,0 2-1,1 0 1,0 2 0,-45 37-1,49-32-1,3-4 52,1 0 0,-26 32 0,40-43-181,0 0 0,1 1-1,0-1 1,0 1 0,1 0 0,0 0 0,0 0-1,1 0 1,0 1 0,0-1 0,0 1-1,1-1 1,0 12 0,1-12 11,0 11 45,0 0 0,6 32 0,-5-44-106,1 0-1,-1 0 0,2 0 0,-1 0 0,1 0 1,-1-1-1,2 0 0,-1 1 0,0-1 1,1 0-1,8 8 0,8 10 0,-16-18 0,-1-1 0,1 0 0,-1 0 0,1 0 0,1 0 0,-1-1 0,9 7 0,3-1 0,1 1 0,1-2 0,-1 0 0,1-2 0,37 10 0,5-9-139,1-2 0,74-4 0,-84-1-1073,-43 0 226,0-1 0,1 0 0,-1-1 0,0 1-1,1-2 1,9-3 0,45-24-9474,-55 26 9254,0 0 0,0 1 0,1 1 0,-1-1 1,10 0-1,17-6-1266,19-4 196,4 0 504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69 124,'0'-10'2000,"0"8"-1730,1 1-1,-1 0 1,0 0 0,0 0-1,0 0 1,0-1 0,0 1-1,0 0 1,0 0 0,0 0 0,0 0-1,0-1 1,-1 1 0,1 0-1,0 0 1,-1 0 0,1 0-1,-1 0 1,1 0 0,-1 0 0,0 0-1,1 0 1,-1 0 0,0 0-1,0 0 1,0 0 0,0 1-1,1-1 1,-1 0 0,0 1 0,0-1-1,0 0 1,-1 1 0,1 0-1,0-1 1,0 1 0,0-1-1,0 1 1,-2 0 0,-42-9 6114,-26 9-3335,-45 16-1435,79-5-561,0 0 0,1 3 1,-65 34-1,59-28-579,24-9-276,0 0 0,1 1 0,0 0 0,0 2-1,-27 29 1,35-34-154,2-3-22,1 1 0,0 0 1,0 0-1,1 0 0,0 0 1,0 1-1,-6 13 0,10-18-19,0 0-1,0 0 1,0 0-1,1 0 1,-1 0-1,1 1 1,0-1-1,0 0 1,0 0-1,0 0 1,0 0-1,1 1 1,-1-1-1,1 0 1,0 0-1,0 0 1,0 0-1,1 0 1,-1 0-1,1-1 1,-1 1 0,1 0-1,0-1 1,4 5-1,4 12-4,-9-17 0,0 0 0,-1 0 0,1 0 1,0-1-1,0 1 0,0 0 0,0-1 0,0 1 1,1 0-1,1 1 0,2 0 1,-1-1 0,1 0 0,0 0 0,0-1 0,0 1 0,0-1 0,0 0 0,0 0 0,0-1 0,0 1 0,0-1 0,0 0 0,1-1 0,-1 1 0,0-1 0,5-1 0,12-2-5,0-2 1,29-10-1,-18 2-34,0-2-1,-2-1 0,0-2 1,-1-1-1,-1-1 1,-1-2-1,35-35 0,-36 34 21,-20 18 23,0 0 0,-1 0 0,0-1 0,0 0 0,6-9 0,68-82 50,-79 95-44,1 0-1,-1-1 1,1 1 0,-1 0-1,0-1 1,0 1-1,0-1 1,-1 1 0,1-1-1,-1-4 1,0-9 314,0 14 10,0 6 153,-11 87 803,9-59-1045,-8 51 1,5-53-263,-2 52 0,8-43 18,0-16 0,-1 0 0,-1 0 0,-1-1 0,-8 43 0,4-38 0,2 1 0,1-1 0,1 1 0,1 0 0,4 31 0,-2 3 0,11 45 0,-12-15-476,0-90 353,-1 0 1,1 0-1,0 0 0,-1 0 1,1 0-1,-1 0 0,1 0 1,-1 0-1,0 0 0,1 0 1,-1-1-1,0 1 1,1 0-1,-1 0 0,0-1 1,0 1-1,-1 1 0,1-2-59,0 1 0,0-1 0,0 1 0,1-1 0,-1 1 0,0 0 0,1 0 0,-1-1 0,0 1-1,1 0 1,-1 0 0,1 0 0,-1 0 0,1-1 0,0 1 0,-1 0 0,1 1 0,2-21-10314,9-8 4540,3-4-952,5 17 5107,4 2 268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6 600,'-21'-6'9977,"1"15"-4132,17-8-5533,1-1 1,0 1 0,-1 0-1,1 0 1,0 0 0,-1 0-1,1 1 1,0-1 0,0 1-1,0-1 1,0 1 0,0 0-1,1 0 1,-1 0-1,0 0 1,1 0 0,-1 0-1,1 0 1,0 0 0,-2 5-1,-8 21 1699,-9 27 427,18-45-2308,0-1-1,0 1 1,1 0 0,0 0-1,0 0 1,1 0 0,1-1-1,0 1 1,2 13 0,0-5-108,-1 1 0,-1-1 1,-3 36-1,0-7-156,1-40 31,-1 0 0,0 0 0,-1-1 0,-4 12 0,2-7-2505,24-17-13645,21-5 10863,2 5 3100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0 420,'-80'11'8363,"-2"-9"9569,96 4-18297,-10-5-199,1 1 1,0-1-1,-1 0 1,1 0-1,0-1 0,6 1 1,6-1-8557,-8 3 3129,9 1 2998,11-4 695,-4 0 431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91 444,'-183'-52'10509,"159"46"-9391,7 3-61,-1 0-1,-24 0 1,-8-2 391,-66-7 1895,47 6-1736,55 5-1261,0 1 0,0 1-1,0 0 1,0 1 0,0 0 0,1 1-1,-1 1 1,1 0 0,-14 7-1,-21 14 991,0 1 1,-74 57-1,104-68-1137,1 1-1,0 0 1,2 1 0,-1 1 0,2 1 0,-18 29 0,28-40-180,0 0 1,1 0-1,-1 1 1,2-1-1,-1 1 1,1-1 0,1 1-1,-1 0 1,2 0-1,-1 0 1,2 17-1,-1-21-16,0-2-3,0 0-1,1 1 0,-1-1 1,1 0-1,0 1 1,0-1-1,0 0 1,0 0-1,0 0 0,1 0 1,-1 0-1,1 0 1,0 0-1,0 0 0,0-1 1,0 1-1,1-1 1,-1 1-1,1-1 1,-1 0-1,1 0 0,0 0 1,0 0-1,0-1 1,0 1-1,0-1 0,0 0 1,0 1-1,0-1 1,4 0-1,2 1-8,0 0-1,-1-1 1,1 0-1,0-1 1,0 0-1,0 0 1,0-1-1,-1 0 1,1-1-1,15-4 0,-9 1 6,5-1-9,1-2-1,23-12 0,-15 4-10,4-2-35,46-33 0,-52 31 21,-1-1-1,0 0 1,-2-2 0,23-28-1,8-22 14,29-35 53,-69 95-8,-13 13-17,-1-1 0,0 0 0,1 0 0,-1 0-1,0 0 1,1 0 0,-1 0 0,0 0-1,0-1 1,0 1 0,0 0 0,0-1 0,0 1-1,-1-1 1,1 1 0,1-3 0,-2 4-3,0 0 1,0-1 0,0 1-1,0 0 1,0 0 0,0 0-1,0-1 1,0 1 0,0 0-1,0 0 1,0-1 0,0 1-1,0 0 1,0 0 0,0 0-1,0-1 1,0 1 0,0 0-1,1 0 1,-1 0 0,0-1-1,0 1 1,0 0 0,0 0-1,0 0 1,1 0 0,-1 0-1,0-1 1,0 1 0,0 0-1,1 0 1,-1 0 0,0 0-1,0 0 1,0 0 0,1 0-1,-1 0 1,0 0 0,0 0-1,1 0 1,-1 0 0,0 0 1,1 0 0,-1 0 0,0 0 0,1 0 0,-1 0 0,0 0 0,0-1 0,1 1 0,-1 0 0,0 0 0,0 0 0,0 0 0,1 0 0,-1 0 0,0 0 0,0-1 0,1 1 1,-1 0-1,0 0 0,0 0 0,0-1 0,0 1 0,1 0 0,-1 0 0,0 0 0,0-1 0,0 1 0,0 0 0,0 0 0,0-1 0,0 1 0,0 0 0,0 0 0,1-1 0,-1 1 0,0 0 1,0 0-1,0-1 0,0 1 0,-1 0 0,1-1 0,2 9 138,1 0 1,-1 0 0,2 0-1,-1 0 1,6 9-1,-1-3 35,-2-1-1,0 1 1,7 26-1,-4 26 249,-5-34-254,8 33 1,-3-25-152,-2 0 1,3 73 0,-11 86-48,-1-85-114,3-98-78,-3 36-626,2-50 679,-1 0 1,1 0-1,0 0 0,-1 1 1,0-1-1,1 0 1,-1 0-1,0 0 1,0 0-1,0-1 0,-1 1 1,1 0-1,0 0 1,-1-1-1,1 1 1,-1 0-1,1-1 0,-4 3 1,-6 6-2184,25-13-5956,-10 1 7353,0 0 0,0 0 0,0 0 1,0-1-1,-1 0 0,1 0 0,-1 0 0,1 0 0,-1 0 0,4-6 0,-3 2-171,-2 4 803,-1 0 0,1 1 0,0 0 0,0-1 1,0 1-1,0 0 0,0 0 0,0 0 0,0 0 0,4-1 1,34-21-1519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73 760,'1'-2'226,"-1"1"0,0-1 0,0 1 1,0-1-1,1 1 0,-1 0 0,1-1 0,-1 1 0,1 0 0,0-1 0,-1 1 0,1 0 0,0 0 1,0 0-1,0 0 0,0 0 0,2-2 0,-2 2 24,0 0 1,0 1-1,-1-1 0,1 0 1,0 0-1,0 0 0,-1 0 0,1 0 1,0 0-1,-1 0 0,1 0 1,-1-1-1,0 1 0,1 0 1,-1 0-1,0 0 0,1-2 1,-1 2-47,1 0 1,-1 0-1,1 0 1,0 1 0,-1-1-1,1 0 1,0 0 0,0 1-1,-1-1 1,1 0 0,0 1-1,0-1 1,0 1 0,0-1-1,0 1 1,0-1-1,0 1 1,0 0 0,0 0-1,2-1 1,28-5 1159,70-1 616,0 6 1,189 20-1,-278-17-1785,1 0 1,-1 1 0,0 0-1,0 0 1,0 1-1,0 1 1,-1 0-1,1 1 1,15 11-1,-23-15-101,-1 1 0,0-1 0,0 1-1,0 0 1,-1 0 0,1 0-1,-1 0 1,1 1 0,-1-1 0,0 1-1,0-1 1,-1 1 0,1 0-1,-1 0 1,0 0 0,0 0-1,0 0 1,0 0 0,-1 0 0,0 0-1,1 0 1,-2 0 0,1 0-1,0 0 1,-1 0 0,0 0 0,0 0-1,0 0 1,0 0 0,0-1-1,-1 1 1,-3 6 0,-11 17 559,0 0 1,-2-2-1,-39 45 0,-22 30 575,25-30-854,54-69-380,-1 0 0,1 0 0,-1-1 0,1 1 0,0 0 0,-1 0 0,1 0 0,0 0 0,-1 0 0,1 0 0,0 0 0,0-1 0,0 1 0,0 0 0,0 0 0,0 0 0,0 0 0,0 0 0,0 0 0,1 0 0,-1 0 0,0 0 0,1 0 0,-1 0 0,0-1-1,1 1 1,-1 0 0,1 0 0,-1 0 0,1-1 0,0 1 0,-1 0 0,1-1 0,0 1 0,-1 0 0,1-1 0,0 1 0,0-1 0,0 1 0,-1-1 0,1 0 0,0 1 0,0-1 0,0 0 0,0 1 0,0-1 0,0 0 0,0 0 0,1 0 0,7 2-155,-1-1 0,1 0 0,17 0 0,15-1-1144,1-3 0,57-10 0,-74 8-551,0-2 1,42-16-1,-37 12-809,21-11-3711,-31 16 3010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144 175 932,'-46'2'3889,"31"-1"-512,-1 1 1,-23 5 0,11-5 3539,46-3-5927,158 9 2536,331-6 688,2-26-2494,-258 11-1311,492-32-372,-351 19-37,221-31 0,-473 51 0,-91 5 0,86-11 0,-109 9-3283,-30 3 2344,0 0 0,0 0-1,0 0 1,0-1-1,0 1 1,-8-3 0,-17-2-7904,-2 4 3563,-67 10-562,83-6 4840,-32 3-656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104 143 688,'-35'15'4280,"29"-14"-3169,1 1 1,0 0 0,0 0-1,0 0 1,-9 6 0,13-6-754,-1-1 0,1 0 0,-1 1 0,1-1 0,0 1 0,0 0 1,0-1-1,0 1 0,0 0 0,0 0 0,0 0 0,0 0 0,1-1 0,-1 1 1,1 0-1,-1 0 0,1 0 0,0 0 0,0 0 0,0 3 0,1 5 485,0 1-1,1-1 1,0 0-1,0 0 1,1 0-1,1 0 1,-1-1-1,8 12 0,44 72 1463,-47-80-2003,36 48 499,15 24-59,-54-76-655,1 1-1,-2 0 0,1 0 0,-1 0 0,-1 1 0,4 19 0,-2-1 78,-2 1-30,2 0 1,1-1-1,12 34 0,-12-46-146,-1 1 1,-1-1-1,-1 1 0,0 0 0,-1 0 0,-1 0 0,-2 21 1,0-42-9,0 1 1,0 0 0,0 0 0,0 0 0,0 0-1,0 0 1,-1 0 0,1 0 0,-1 0 0,0 1-1,0-1 1,1 1 0,-1-1 0,-4-1 0,-15-18-164,-141-254-1029,125 193 1123,18 35 67,11 28 22,2 0 0,0-1 0,1 1 0,1-1 0,1 0 0,-2-38-1,5 50 18,1 0 0,0-1 0,0 1 0,1 0 0,0 0 0,0 0-1,1 0 1,0 0 0,0 0 0,1 1 0,-1 0 0,2 0 0,-1 0-1,1 0 1,0 0 0,7-5 0,-3 3 48,0 1 0,1 0-1,0 1 1,1 0 0,0 0 0,0 1 0,0 1 0,1 0-1,23-7 1,59-16 251,-24 6-151,114-19 0,-102 23-124,-60 12-117,1 1 0,-1 1 0,35-2-1,1-1-2266,-56 7 1135,6 0-3067,9 0 133,-17 0 3912,1 0-1,-1 0 1,1 0 0,-1 0-1,0 0 1,1 0-1,-1 0 1,0 0 0,1 0-1,-1 0 1,1 0 0,-1-1-1,0 1 1,1 0 0,-1 0-1,0 0 1,0-1-1,1 1 1,-1 0 0,0 0-1,1-1 1,-1 1 0,0 0-1,0-1 1,0 1 0,1 0-1,-1-1 1,0 1 0,0 0-1,0-1 1,0 1-1,0 0 1,1-1 0,-1-1-58,1 1 0,-1 0 1,1 0-1,0 0 0,-1 0 1,1 0-1,0 0 0,0 0 1,0 0-1,0 1 1,0-1-1,-1 0 0,2 0 1,-1 1-1,0-1 0,0 1 1,0-1-1,0 1 0,0-1 1,0 1-1,1 0 0,-1-1 1,0 1-1,0 0 0,1 0 1,-1 0-1,0 0 0,2 0 1,48-1-1829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1 160,'-10'0'1697,"-21"0"2769,30 0-4244,1 0 0,-1 0 0,0 0 0,0 0 0,1 0 0,-1 0 0,0 0 0,0 0 0,0 0-1,1 0 1,-1 0 0,0 1 0,0-1 0,1 0 0,-1 1 0,0-1 0,1 0 0,-1 1 0,0-1 0,1 1 0,-1-1 0,0 2 0,2-1 59,1 1 1,0-1-1,0 1 1,0-1 0,0 0-1,0 0 1,0 0-1,0 0 1,0 0 0,0 0-1,0-1 1,1 1-1,-1-1 1,0 1 0,3-1-1,-4 0-94,74 12 2287,-42-8-1608,-1 2 0,1 1 0,59 21 0,8 6 2230,-97-32-2930,0 0 0,-1 0 0,1 0 0,-1 0-1,1 0 1,-1 1 0,0-1 0,0 1 0,0-1 0,0 1-1,0 0 1,0 0 0,-1 0 0,0 0 0,1 0 0,-1 0-1,0 0 1,0 0 0,-1 1 0,1-1 0,-1 0-1,0 0 1,1 1 0,-2-1 0,1 0 0,0 1 0,-1 4-1,-7 11 260,0-1-1,-1 0 0,-1 0 0,-1-1 1,0 0-1,-23 26 0,32-42-424,1 1 0,0 0 0,0-1 0,0 1 0,0 0 0,0 0 0,0 0 0,0 0 0,0 0 0,1 0 0,-1 0 0,1 1 0,-1-1 0,1 0 0,0 0 0,0 0 0,0 0 0,0 0 0,1 4 0,-1 9 0,0-14 0,1-1 0,-1 0 0,0 1 0,0-1 0,1 1 0,-1-1 0,0 0 0,0 1 0,1-1 0,-1 0 0,1 1 0,-1-1 0,0 0 0,1 1 0,-1-1 0,0 0 0,1 0 0,-1 0 0,1 1 0,-1-1 0,1 0 0,-1 0 0,1 0 0,-1 0 0,1 0 0,-1 0 0,0 0 0,1 0 0,-1 0 0,2 0 0,22 0 0,-12 0 0,23-2-57,1-1 1,0-1-1,-1-2 1,40-12-1,2-1-3519,-3 0-7456,-73 19 10496,0-1 0,0 1 0,1 0 0,-1 0-1,0 0 1,0-1 0,0 1 0,1 0 0,-1 0 0,0 1-1,0-1 1,0 0 0,1 0 0,0 1 0,-11 12-7514,-13-1 6270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39 300,'0'-1'551,"0"-1"-1,0 1 1,0-1-1,0 1 1,0-1-1,0 1 1,-1-1-1,1 1 1,-1-1-1,1 1 1,-1-1-1,1 1 1,-1 0-1,0-1 1,0 1-1,0 0 1,0 0-1,0 0 1,0 0-1,0-1 1,0 1-1,0 1 1,0-1-1,-3-1 1,2 1-199,0 0 0,0 0 0,-1 0 0,1 0 0,-1 1 0,1 0 0,-1-1 0,1 1 0,-3 0 0,3 0 705,8 7 3632,-1-1-4458,-1 0 0,0 0 1,0 0-1,-1 1 1,4 8-1,0 25 401,-2 0 0,-1 0 0,-3 1 0,-3 48 0,0-7-29,-9 146 611,1-67-631,6-69-379,4-63-157,-7 53 0,5-66-78,1 0-1,1 27 0,1-15-184,-1-27 181,0 1 0,0-1-1,0 1 1,1-1 0,-1 1-1,1-1 1,-1 1 0,1-1 0,0 1-1,-1-1 1,1 0 0,0 1-1,0-1 1,0 0 0,0 0 0,2 2-1,-2-2-43,0 0 0,0 0 0,0 0 0,0 0 0,-1 0 0,1 0 0,0 0 0,-1 1 0,1-1 0,0 0 0,-1 0 0,0 0 0,1 1 0,-1-1 0,0 0 0,1 2 0,-1-2-60,0 1 0,1-1 0,-1 0 0,0 0 0,1 0 0,-1 0 0,1 0 0,-1 0 0,1 0 0,0 0 0,-1 0 0,1 0 0,0-1 0,0 1 0,0 0 0,-1 0 0,2 0 0,6 0-1873,-4-14-2555,-4 7 3436,0-1 0,1 1 0,0 0 0,0 0 0,0 0 0,5-9-1,-5 7 177,0 1 0,0-1 0,0 1 0,-1-1 0,0 1 0,-2-9 0,1-8-900,1-7 121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0 228 912,'43'4'6942,"3"-1"-2053,517 5 5315,253-3-6260,514-82-236,-860 35-2458,405-30-332,-587 50-918,194-6 0,0 21 0,-239 14 0,-218-7 0,-81 6-4203,-42 2-10758,66-6 11396,1 0 1,-45 10-1,14 1 1256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59 724,'-46'0'14835,"50"5"-12495,18-1-1533,0-2 0,0 0-1,26-2 1,-37 0-659,203-3 583,238-32-1,-426 32-1132,-22 3 167,1 0-1,-1-1 1,0 1 0,0-1-1,1 0 1,-1 0 0,0-1 0,7-2-1,-9 3-785,-3 1 842,1 0 0,0 0 0,-1 0 0,1 0 0,-1 0 0,1 0 0,0 0 0,-1 0 0,1 0 0,-1 0 0,1 0 0,0-1 0,-1 1 0,1 0 0,-1 0 0,1 0 0,0 0 0,-1-1 0,1 1 0,0 0 0,-1 0 0,1-1 0,0 1 0,-1 0 0,1 0 0,0-1-1,0 1 1,-1 0 0,1-1 0,0 1 0,0-1 0,0 1 0,-1-1 0,0 0-232,0 0 0,0 0-1,0 0 1,0 1 0,0-1 0,0 0-1,-1 0 1,1 1 0,0-1 0,-1 1-1,1-1 1,0 1 0,-1 0-1,1 0 1,0-1 0,-1 1 0,-1 0-1,-31-3-2674,11 3 1376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1348,'0'2'356,"0"0"-1,0-1 1,1 1 0,-1 0-1,0-1 1,1 1 0,-1 0-1,1-1 1,0 1 0,0-1-1,-1 1 1,1-1 0,0 1-1,0-1 1,0 0 0,0 1-1,1-1 1,-1 0-1,0 0 1,0 0 0,1 0-1,1 1 1,40 16 5519,-23-11-4906,-4-3-300,0 0 1,0-1-1,1-1 0,32 1 0,-3-1-108,37 2-110,156-14 0,-125-3-743,64-13-4168,-171 24 3571,0 0 0,0 0 1,0 0-1,0-1 0,0 0 1,0 0-1,11-8 0,-1 1-3500,1 4 2377,-5 5 214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33 380,'-43'3'11516,"7"0"-4252,36-3-7214,0 0 0,0-1-1,0 1 1,0 0 0,0-1 0,0 1 0,0 0 0,1 0 0,-1-1 0,0 1 0,0 0 0,0-1-1,1 1 1,-1 0 0,0 0 0,0 0 0,1-1 0,-1 1 0,0 0 0,0 0 0,1 0-1,-1-1 1,0 1 0,1 0 0,-1 0 0,0 0 0,1 0 0,-1 0 0,0 0 0,1 0 0,-1 0-1,0 0 1,1 0 0,-1 0 0,0 0 0,1 0 0,13 0 196,35 0-307,1-1 0,55-10 0,-45 3-4490,-51 0-1082,-9 4 2025,-9 5 1167,-14 12-974,11-2 2062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36,'-11'10'1683,"1"0"0,1 1 0,-12 16 0,-9 12 4424,29-38-5997,0 0 1,0-1-1,0 1 1,0 0-1,1 0 1,-1-1 0,0 1-1,1 0 1,-1 0-1,0 0 1,1 0-1,-1 0 1,1 0 0,0 0-1,-1 0 1,1 0-1,0 0 1,0 0-1,-1 0 1,1 0 0,0 0-1,0 0 1,0 1-1,0-1 1,0 0 0,1 0-1,-1 0 1,0 0-1,0 0 1,1 0-1,-1 0 1,1 0 0,-1 0-1,1 0 1,-1 0-1,1 0 1,0 0-1,-1-1 1,1 1 0,0 0-1,-1 0 1,1 0-1,0-1 1,0 1 0,0-1-1,0 1 1,0-1-1,0 1 1,0-1-1,0 1 1,0-1 0,0 0-1,1 1 1,19 5-135,1-1 0,0-1 1,-1-1-1,1-1 1,0-1-1,0 0 0,0-2 1,38-6-1,-29 6-1523,-27 2 1044,0-1-1,0 0 1,1 0 0,-1 0 0,0-1-1,0 1 1,0-1 0,0 0-1,7-3 1,0 1-4238,6 5 3038,-9-2 641,17 0-1050,8 0 313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47 112 968,'0'-7'1865,"0"-1"-1,-1 0 1,0 0 0,-3-13-1,4 19-1474,-1-1 0,0 1 0,0 0 0,0 0 0,0 0 0,-1 0 0,1 0 0,-1 0-1,1 0 1,-1 0 0,0 0 0,1 1 0,-1-1 0,0 1 0,0-1 0,-3 0 0,5 1-318,0 1 1,-1 0 0,1-1 0,0 1 0,0-1 0,0 1 0,0 0 0,0-1 0,0 1-1,0-1 1,0 1 0,0-1 0,0 1 0,0 0 0,0-1 0,0 1 0,0-1 0,0 1-1,0 0 1,0-1 0,1 1 0,-1 0 0,0-1 0,0 1 0,0-1 0,1 1 0,-1 0-1,0 0 1,0-1 0,1 1 0,-1 0 0,0-1 0,1 1 0,-1 0 0,1 0 0,5-11 1838,-21 9-939,14 2-942,1 0 1,0 0 0,0 0 0,-1 0-1,1 0 1,0-1 0,0 1 0,0 0-1,-1 0 1,1 0 0,0 0 0,0 0-1,-1 0 1,1 0 0,0 0 0,0 0-1,-1 1 1,1-1 0,0 0 0,0 0-1,-1 0 1,1 0 0,0 0 0,0 0-1,0 0 1,-1 0 0,1 1 0,0-1-1,0 0 1,0 0 0,0 0 0,-1 0-1,1 1 1,0-1 0,0 0 0,0 0-1,0 0 1,0 1 0,0-1 0,-1 0-1,1 0 1,0 1 0,0-1 0,0 0-1,0 0 1,0 1 0,0-1 0,0 0-1,0 0 1,0 1 0,0-1 0,0 0-1,0 0 1,0 1 0,0-1 0,1 0-1,-1 0 1,0 0 0,0 1 0,0-1-1,0 0 1,0 0 0,0 0 0,1 1-1,-1-1 1,0 0 0,0 0 0,16 21 1457,-1 0 1,14 30-1,-11-21-892,-15-22-462,0 1 0,0 0 0,-1-1 0,0 1 0,0 0 0,-1 0 0,0 1 0,-1-1 0,0 0 1,0 0-1,-3 11 0,2 19 290,1 446 731,12-354-1155,-12-59 0,-2-68 0,3-4 0,-1 1 0,0-1 0,1 1 0,-1-1 0,1 1 0,-1-1 0,1 1 0,-1-1 0,1 1 0,-1-1 0,1 1 0,-1-1 0,1 0 0,-1 1 0,1-1 0,0 0 0,-1 0 0,1 1 0,0-1 0,-1 0 0,2 0 0,0 1 0,-1-1 0,1 1 0,-1-1 0,1 1 0,-1-1 0,1 0 0,0 0 0,-1 0 0,1 0 0,-1 0 0,1 0 0,0 0 0,-1-1 0,1 1 0,-1 0 0,1-1 0,-1 1 0,1-1 0,-1 0 0,1 1 0,-1-1 0,0 0 0,1 0 0,1-2 0,5-3 0,12-7 0,-1-1 0,20-19 0,-5 4 0,49-50-29,10 6-288,57-42 84,-92 73 205,-34 24 16,33-21 0,-1-5 75,-56 44-59,0 0 0,0 0 0,0 0-1,-1 0 1,1 0 0,0 0 0,0 0 0,0 0 0,0 0 0,0 0 0,0-1 0,0 1-1,0 0 1,-1 0 0,1 0 0,0 0 0,0 0 0,0 0 0,0 0 0,0 0 0,0 0-1,0-1 1,0 1 0,0 0 0,0 0 0,0 0 0,0 0 0,0 0 0,0 0 0,0-1-1,0 1 1,0 0 0,0 0 0,0 0 0,0 0 0,0 0 0,0 0 0,0-1 0,0 1-1,0 0 1,0 0 0,0 0 0,0 0 0,0 0 0,0 0 0,0 0 0,0-1 0,0 1-1,0 0 1,0 0 0,0 0 0,1 0 0,-1 0 0,0 0 0,0 0 0,0 0-1,0 0 1,0 0 0,0 0 0,0-1 0,1 1 0,-1 0 0,-10-1 98,-72 28 84,39-13-175,0 2 1,-43 24 0,40-19-12,34-16 0,0 0 0,1 1 0,-14 9 0,14-8 0,-5 4 0,1-1 0,-21 21 0,32-28 0,1 0 0,0 0 0,0 1 0,0 0 0,1-1 0,-1 1 0,1 0 0,0 0 0,0 0 0,0 1 0,0-1 0,1 0 0,0 1 0,0-1 0,0 1 0,0 4 0,1 0 0,0 4 0,0 0 0,4 25 0,-3-33 0,0-1 0,1 0 0,-1 1 0,1-1 0,0 0 0,0 0 0,1 0 0,-1 0 0,1 0 0,0 0 0,6 5 0,12 10 0,1-1 0,1-1 0,1-1 0,1-2 0,0 0 0,0-1 0,1-2 0,1-1 0,0-1 0,1-1 0,44 7 0,3-3-159,130 2 0,-204-14-200,0 0 0,0 0-1,0 0 1,1-1 0,-1 1 0,0 0 0,0-1-1,0 1 1,0-1 0,0 0 0,0 1-1,0-1 1,0 0 0,0 1 0,0-1 0,1-1-1,0 0-641,-1 1 0,1-1 0,0 1-1,0-1 1,0 1 0,0 0-1,0 0 1,0 0 0,0 0 0,0 1-1,1-1 1,-1 0 0,3 0-1,82-12-8794,-62 12 7672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73 556,'9'0'5531,"-18"0"-518,-14-1-1468,22 0-3194,0 1 1,0-1-1,0 0 1,0 1-1,0-1 1,0 1-1,0-1 1,0 1-1,-1 0 1,1-1 0,0 1-1,0 0 1,0 0-1,-1 0 1,1 0-1,0 0 1,0 0-1,-2 0 1,-34 0 169,30 1 218,-17-1-129,0 2 0,0 1 0,0 0 0,1 2-1,0 1 1,0 1 0,-23 9 0,26-7-376,0 1 0,1 0 0,0 1 1,0 1-1,2 1 0,-1 1 0,2 0 0,0 1 0,0 1 0,2 0 1,0 1-1,-19 30 0,30-40-206,0 0 0,0-1 0,1 2 1,0-1-1,0 0 0,-2 14 0,0 2 4,3-16-29,0-1 0,0 1 0,1 0 0,0 0 0,0 0 0,1 0 0,0 0 0,0 0 0,0 0 0,1 0 0,0-1 0,1 1 0,-1-1 0,5 9 0,-4-10-2,0-1-1,0 1 1,0-1 0,0 0-1,1 0 1,-1 0 0,1 0-1,0-1 1,0 1 0,1-1 0,-1 0-1,1-1 1,-1 1 0,1-1-1,0 1 1,0-1 0,0-1-1,0 1 1,7 0 0,0-1-1,0-1 1,-1 0-1,1-1 1,-1 0-1,1-1 1,-1-1-1,0 0 1,1 0-1,-1-1 1,16-8-1,11-7-35,56-38 0,-66 36 5,0-2-1,-2-1 0,-1-1 1,-1-1-1,40-57 1,-62 80 30,0 0-1,0 0 1,-1-1 0,1 1 0,-1-1-1,0 1 1,0-1 0,1-6 0,9-23 2,-8 27-4,-1 0-1,0 0 1,0-1 0,-1 1 0,0 0 0,0-1-1,0 1 1,-1-1 0,1 1 0,-3-13 0,2-2 2,11-31 22,-5 33 8,0-4 234,-8 29-43,-1-1 0,2 1-1,-1 0 1,1-1 0,0 1 0,-1 8 0,2 51-94,-3 0 1,-17 91-1,9-79-127,-3 109 0,6-53 0,-3 122 0,6-166 0,-2 21 0,4-79 0,1 1 0,4 39 0,-1-14 0,1-50 0,-2-7 0,1 1 0,-1-1 0,0 1 0,1-1 0,-1 1 0,0-1 0,1 1 0,-1-1 0,1 1 0,-1-1 0,1 0 0,-1 1 0,1-1 0,-1 0 0,1 1 0,-1-1 0,1 0 0,0 0 0,-1 1 0,1-1 0,-1 0 0,1 0 0,0 0 0,-1 0 0,1 0 0,-1 0 0,1 0 0,0 0 0,-1 0 0,2 0 0,2-8 0,-4 8 0,0-2-30,0-1 1,0 1-1,-1 0 1,1 0-1,-1-1 1,0 1-1,0 0 1,0 0-1,0 0 1,0 0-1,0 0 0,0 0 1,-1 1-1,1-1 1,-1 0-1,1 1 1,-1-1-1,0 1 1,1-1-1,-1 1 1,0 0-1,0-1 0,-2 0 1,-22-19-1932,18 6 246,0 1 0,0-1 0,2 0 0,0-1-1,0 1 1,2-1 0,0 0 0,-4-30 0,-5-20-3379,10 53 4242,0-1 1,0 1-1,1-1 1,1 0-1,1 1 1,0-1-1,0 0 1,4-19 0,16-14-873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80 356,'2'-1'549,"0"-1"0,0 1 1,-1 0-1,1 0 0,0-1 0,-1 1 0,1-1 0,-1 1 0,0-1 1,1 0-1,-1 0 0,0 0 0,0 1 0,1-4 0,-1 4-326,-1 0 0,0 0 0,1 0 0,-1 0 0,0 0 0,1 0 0,-1 1 0,1-1 0,0 0 0,-1 0 0,1 1 0,0-1 0,-1 0-1,1 1 1,0-1 0,0 0 0,-1 1 0,1-1 0,0 1 0,0 0 0,0-1 0,1 0 0,25-7 1863,-23 7-2059,29-8 996,1 3 0,0 0 0,37 0 0,105 5 953,-85 3-312,-81-2-1371,-1 0 1,0 1-1,0 1 0,0-1 1,0 2-1,0-1 0,0 1 1,0 1-1,11 5 0,-18-8-187,1 1-1,-1-1 1,0 0-1,0 1 1,0 0 0,0-1-1,0 1 1,0 0-1,0 0 1,-1 0-1,1 0 1,-1 0-1,1 0 1,-1 1-1,0-1 1,0 0-1,0 1 1,0-1-1,0 1 1,-1-1-1,1 1 1,-1-1 0,1 1-1,-1 0 1,0-1-1,0 1 1,0-1-1,-1 1 1,1-1-1,0 1 1,-1 0-1,0-1 1,0 1-1,0-1 1,0 0-1,0 1 1,-1 1-1,-9 18 449,-94 202 1150,102-217-1704,-3 6 0,1 1 0,0-1 0,1 1 0,0 0 0,1 0 0,-2 27 0,5-40 0,1 0 0,-1 0 0,0 1 0,1-1 0,-1 0 0,1 0 0,-1 0 0,1 1 0,0-1 0,-1 0 0,1 0 0,0 0 0,0 0 0,0 0 0,0-1 0,0 1 0,0 0 0,0 0 0,0-1 0,0 1 0,0 0 0,0-1 0,0 1 0,1-1 0,-1 1 0,0-1 0,0 0 0,2 1 0,41 5 0,-35-5 0,30 1 0,-1-2 0,0-1 0,57-11 0,-37 5 0,21-6-151,0-4 0,109-38 0,-160 45-1917,-1-1 0,45-25 0,-70 34 1268,1 0 0,-1 1 0,0-1 0,0 0 0,0 0 1,-1-1-1,1 1 0,0 0 0,-1 0 0,1-1 0,-1 1 0,2-6 0,-16 8-8536,-30 13 4693,30-1 2967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98 540,'-10'3'7271,"-8"7"-3433,0 1-578,6-9 2953,12 0-4878,0-2-1306,0 0-1,0 0 1,0 0 0,0 0 0,0 1-1,0-1 1,0 0 0,0 0 0,0 0-1,0 0 1,0 0 0,0 1 0,0-1-1,0 0 1,0 0 0,0 0 0,0 0-1,0 0 1,0 1 0,0-1 0,0 0-1,0 0 1,0 0 0,0 0 0,0 0-1,0 1 1,1-1 0,-1 0 0,0 0-1,0 0 1,0 0 0,0 0 0,0 0-1,0 0 1,0 0 0,0 1 0,1-1-1,-1 0 1,0 0 0,0 0 0,0 0-1,0 0 1,0 0 0,0 0 0,1 0-1,-1 0 1,0 0 0,0 0 0,0 0-1,0 0 1,0 0 0,1 0 0,-1 0-1,0 0 1,0 0 0,24 1 1420,0 2-1,24 5 1,-21-3-205,-1-1 1,34 1-1,71 1-562,48 0-743,-146-8 61,946-47 0,-8-41 0,-761 70 0,-55 13 0,-145 8 22,-17 1-145,-19 2-1049,-29 3-3208,-102 19-10836,131-20 12992,1 1 0,-25 11 0,4 2-76,0-1 358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232 255 1108,'-6'2'1085,"0"1"0,0-1 0,1-1 0,-1 1 0,0-1 0,-7 1-1,7-1 54,1 0 0,-1 0-1,1 0 1,-1 1-1,-9 4 1,22 3 4860,-6-8-5623,1 0 1,-1 0-1,0 0 0,0 1 1,0-1-1,1 0 0,-1 1 0,0-1 1,-1 1-1,1-1 0,1 4 1,0 18 1280,0 0 1,1 0 0,7 23-1,-4-23-1628,-2 0 0,0 1-1,0 25 1,-16 282-28,12-12 0,0-318 0,-1 0 0,1 0 0,-1 0 0,0 0 0,0-1 0,1 1 0,-1 0 0,0 0 0,0-1 0,0 1 0,0-1 0,0 1 0,1-1 0,-1 1 0,0-1 0,0 1 0,-1-1 0,1 0 0,0 1 0,0-1 0,0 0 0,0 0 0,-2 0 0,2 0 0,1 1 0,-1-1 0,0 0 0,0 0 0,1 0 0,-1 0 0,0 1 0,0-1 0,1 0 0,-1 0 0,0 0 0,0-1 0,0 1 0,1 0 0,-1 0 0,0 0 0,0-1 0,1 1 0,-1 0 0,0 0 0,1-1 0,-1 1 0,0-1 0,1 1 0,-1-1 0,0 1 0,1-1 0,-1 1 0,1-1 0,-1 0 0,0 0 0,1-19 0,1 12 0,-1 0 0,0 0 0,0 0 0,-1 0 0,0-1 0,-1 1 0,0 1 0,-5-15 0,-10-22 0,-14-54 0,-11-32 0,33 104 0,2 0 0,0-1 0,2 1 0,1-1 0,1 0 0,1-34 0,2 36 0,1 0 0,1 0 0,1 0 0,2 1 0,7-28 0,38-83 0,-30 87 0,-14 36 0,0 0 0,1 1 0,1 0 0,0 0 0,0 1 0,1 0 0,12-10 0,10-13 0,-25 27 0,0 1 0,1-1 0,0 1 0,0 0 0,0 0 0,1 1 0,-1 0 0,1 1 0,0-1 0,0 2 0,0-1 0,1 1 0,12-2 0,12 0 0,1 1 0,39 3 0,-41 0 0,33 0 61,-37 0-3622,-26-15-5807,19 4 5573,-3 2-693,-13-1-3784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33 520,'-44'-13'14923,"100"7"-11386,48-7 342,-84 13-3344,65 2 1357,-76-1-1598,0 1 0,0 0 1,0 0-1,0 0 0,0 1 1,-1 1-1,10 4 1,-8-3 41,-4-2-101,-1 0 0,0 0 0,0 0 0,0 1 0,6 5 0,-10-8-181,0 1-1,0-1 1,0 0 0,0 1-1,0-1 1,0 1 0,0-1-1,0 1 1,-1 0 0,1-1-1,-1 1 1,1 0 0,-1-1-1,0 1 1,0 0-1,1 0 1,-1-1 0,0 1-1,-1 0 1,1-1 0,0 1-1,0 0 1,-2 2 0,-1 5 146,-1-1 1,0 0 0,0 0-1,-1 0 1,-11 13 0,9-12 43,0 1 0,-10 20 1,13-20-223,0-1 0,-1 1 0,0-1 0,-1 0 1,1 0-1,-12 12 0,-2-2-22,2 0 0,-17 23 0,12-2 0,19-33 0,-1 0 0,1 0 0,-1 0 0,-8 9 0,12-16 0,0 0 0,-1 0 0,1 1 0,0-1 0,0 0 0,0 0 0,0 0 0,0 0 0,0 0 0,0 0 0,0 1 0,0-1 0,0 0 0,-1 0 0,1 0 0,0 0 0,0 1 0,0-1 0,0 0 0,0 0 0,0 0 0,0 0 0,0 1 0,0-1 0,0 0 0,0 0 0,1 0 0,-1 0 0,0 1 0,0-1 0,0 0 0,0 0 0,0 0 0,0 0 0,0 1 0,0-1 0,0 0 0,1 0 0,-1 0 0,0 0 0,0 0 0,0 0 0,0 0 0,0 1 0,1-1 0,10 4 0,13-2 0,52-4 0,-1-4 0,100-20 0,-109 15-8,-14 3-62,81-25-1,-131 33-196,1-1 0,-1 0 0,0 0-1,0 0 1,0 0 0,0 0 0,-1-1-1,1 1 1,0 0 0,0-1 0,-1 0-1,1 1 1,-1-1 0,1 0 0,-1 0-1,1-2 1,3-7-5480,-4-3-4526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04:01:3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455 100 24575,'-6'-4'0,"-4"-2"0,5-5 0,-6 6 0,0-5 0,1 9 0,-1-4 0,1 5 0,-1 0 0,1 0 0,-1 0 0,5 5 0,-3-4 0,3 4 0,-9 0 0,-2 0 0,1 1 0,1 4 0,4-9 0,1 8 0,-1-3 0,0 0 0,1 3 0,-5-3 0,3 9 0,-8-3 0,8 3 0,-3-4 0,9-1 0,-3-4 0,3 4 0,-5-4 0,5 4 0,2 1 0,-1-1 0,-1 1 0,-4-1 0,-1 1 0,5 4 0,-3-3 0,3 8 0,-5-8 0,6 8 0,-5-4 0,9 5 0,-8 0 0,7 0 0,-2-4 0,4 3 0,0-9 0,0 9 0,0-3 0,0-1 0,0 4 0,0-8 0,0 8 0,0-9 0,0 9 0,0-3 0,0 4 0,0 0 0,0 0 0,4 10 0,-2-8 0,2 8 0,-4-10 0,5-5 0,-4 4 0,9-3 0,-5 4 0,6 0 0,-5 0 0,8 0 0,-7-5 0,18 14 0,-13-16 0,13 15 0,-13-17 0,8 8 0,-4-4 0,5 5 0,0-4 0,9 5 0,-7-14 0,7 9 0,-9-12 0,0 1 0,0-1 0,0-5 0,1 0 0,8 0 0,-6-5 0,6-1 0,-9 1 0,0-5 0,0 4 0,0 0 0,-4-3 0,3 3 0,-8-4 0,8-1 0,-9 1 0,9-1 0,-3 0 0,4 1 0,-5-1 0,4 1 0,-3-1 0,4-4 0,-5 3 0,-1-8 0,-4 4 0,4-5 0,-3 4 0,3-3 0,0 4 0,-3-5 0,3 4 0,-4-2 0,-1 2 0,-4 1 0,4-4 0,-4 3 0,4-4 0,1 0 0,-1 0 0,1 0 0,-5 4 0,3 2 0,-8 0 0,4-1 0,0-6 0,-4 1 0,3 0 0,-4 5 0,0-4 0,0 8 0,0-8 0,0 4 0,-4-5 0,3 0 0,-9-1 0,4 1 0,-4 0 0,4 0 0,-8 0 0,11 5 0,-11-4 0,9 8 0,-6-3 0,0 4 0,1 1 0,-1-6 0,1 5 0,-1-5 0,-4 1 0,3-1 0,-17-10 0,10 8 0,-7-6 0,6 12 0,4-3 0,-5 4 0,4 5 0,7-3 0,0 8 0,5-4 0,-1 0 0,-4 4 0,5-4 0,-6 5 0,0-4 0,-4 3 0,-1-9 0,-5 9 0,-1-8 0,6 7 0,1-2 0,4 4 0,1 0 0,-1 0 0,1 0 0,-1 4 0,5-2 0,1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79 240,'0'-1'349,"1"0"-1,-1 0 1,0 0 0,1 0-1,-1 0 1,1 0-1,0 0 1,-1 0 0,1 1-1,-1-1 1,1 0 0,0 1-1,0-1 1,0 0-1,-1 1 1,1-1 0,0 1-1,0-1 1,0 1 0,0-1-1,0 1 1,0 0-1,0-1 1,0 1 0,1 0-1,27-5 4269,-18 4-1831,-11 1-2681,1-1-1,0 1 1,-1 0-1,1 0 1,-1 0-1,1 0 1,0 0-1,-1 0 1,1 0-1,-1 0 1,1 0-1,-1 0 1,1 0-1,0 0 1,-1 1 0,1-1-1,-1 0 1,1 0-1,-1 1 1,1-1-1,-1 0 1,1 1-1,-1-1 1,1 0-1,-1 1 1,1-1-1,-1 1 1,0-1-1,1 1 1,-1-1-1,0 1 1,1-1 0,-1 1-1,0-1 1,1 1-1,-1-1 1,0 2-1,24 31 1800,-17-25-1375,-1 1-1,0-1 1,0 1 0,6 16-1,-5-11 100,0 0 0,15 21 0,-15-24-288,0 0 1,-1 0-1,0 1 1,8 22 0,-4 1 510,8 66 0,-13-73-550,2-1 0,10 29 1,-7-28 73,10 53 1,-11-22-35,-1-19-213,2 81 0,-9-120-128,-1 0 0,0 1 0,1-1 0,-1 0 0,1 1 0,-1-1 0,1 0 0,0 0 0,-1 1 0,1-1 0,0 0 0,0 0 0,0 0 0,0 0 0,0 0 0,0 0 0,0 0 0,0 0 0,0-1 0,1 1 0,-1 0 0,0-1 0,1 1 0,-1-1 0,0 1 0,1-1 0,-1 0 0,0 1 0,1-1 0,-1 0 0,1 0 0,-1 0 0,2 0 0,10-35 0,-12 30 0,0-1 0,0 0 0,-1 0 0,0 0 0,0 0 0,0 0 0,-1 0 0,0 1 0,0-1 0,-3-10 0,-1-2 0,0-5 0,-2 1 0,-10-23 0,-6-21 0,-53-212 0,68 251 0,2-2 0,1 1 0,2 0 0,-1-45 0,5 69 0,-1 0 0,1 1 0,-1-1 0,1 0 0,0 1 0,0-1 0,1 1 0,-1-1 0,1 1 0,0-1 0,0 1 0,0 0 0,0 0 0,4-4 0,10-17 0,-13 21 0,0 0 0,0 0 0,0 0 0,0 1 0,1-1 0,-1 1 0,1-1 0,-1 1 0,1 0 0,0 0 0,0 1 0,6-2 0,51-13 0,116-10 45,-100 23-2658,-65 10-1844,-6-7 3223,-5 0 956,0 0-1,-1-1 1,1 1 0,0 0-1,-1 0 1,1 0 0,0 0-1,-1 0 1,1 0 0,-1 0-1,1 0 1,0 0 0,-1 0-1,1 0 1,0 0-1,-1 1 1,1-1 0,0 0-1,-1 0 1,1 1 0,-1-1-1,1 0 1,-1 1 0,1-1-1,-1 0 1,1 1 0,-1-1-1,1 1 1,-1-1-1,1 1 1,0 0 0,3 0-3098,68 7-5621,-34-1 6793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446 105 916,'-104'13'7729,"23"-7"-5210,-12 1 5039,93-7-7485,0 1 1,-1-1 0,1 1 0,0-1 0,-1 1-1,1-1 1,-1 0 0,1 1 0,-1-1-1,1 1 1,-1-1 0,1 0 0,-1 0-1,0 1 1,1-1 0,-1 0 0,1 0-1,-1 0 1,0 0 0,1 0 0,-1 0-1,1 0 1,-2 0 0,-15-1 648,15 1-656,0-1 0,0 1 0,0 0-1,-1 0 1,1 0 0,0 0 0,0 1-1,-1-1 1,1 1 0,0-1 0,0 1 0,0-1-1,0 1 1,-1 0 0,-1 2 0,3-3-48,1 1-1,-1-1 1,1 0 0,-1 1 0,0-1 0,1 0 0,-1 0-1,0 1 1,1-1 0,-1 0 0,0 0 0,0 0 0,1 0-1,-1 0 1,0 0 0,1 0 0,-1 0 0,0 0 0,0 0-1,1 0 1,-1 0 0,0-1 0,1 1 0,-1 0 0,0-1 0,1 1-1,-1 0 1,1-1 0,-1 1 0,0 0 0,1-1 0,-1 1-1,1-1 1,-1 1 0,1-1 0,0 0 0,-1 1 0,1-1-1,-1 1 1,1-2 0,-1 2-2,1-1 1,-1 1-1,1-1 0,-1 1 1,0-1-1,1 1 0,-1-1 1,0 1-1,1 0 0,-1-1 1,0 1-1,0 0 0,1 0 1,-1-1-1,0 1 0,0 0 1,1 0-1,-1 0 0,0 0 1,0 0-1,0 0 0,-1 0 1,-29 1 738,22-1 150,-8 0-533,32 0-83,-13 0-125,10-7 2388,43 9-1867,8 1-200,73-7-1,107-15 685,-114 12-768,20-6 67,-47 7-63,-54-1-267,-46 7-134,-1 0 0,0 0 0,0 0 0,0 0 0,1 1 0,-1-1 0,0 0 0,0 1 0,0-1 0,0 0 0,0 1 0,0-1 0,1 1 0,-1 0 0,0-1 0,0 1 0,-1 0 0,1-1 0,0 1 0,0 0 0,0 0 0,1 1 0,-2-1-4,0-1 1,1 0-1,-1 1 1,1-1-1,-1 0 1,0 0-1,1 1 1,-1-1-1,1 0 1,-1 0-1,1 0 1,-1 0-1,1 1 0,-1-1 1,1 0-1,-1 0 1,1 0-1,-1 0 1,1 0-1,-1 0 1,1-1-1,-1 1 1,1 0-1,-1 0 1,1 0-1,0-1 1,5-2-4,0-4-306,-16 4-407,-39 2-1971,-2-1-2332,-36-17-5869,76 15 9232,0 1 0,0-1-1,0-1 1,1 0 0,-19-12 0,15 4-336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1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33 852,'1'-2'552,"-1"1"0,1-1-1,0 1 1,0 0 0,-1-1 0,1 1 0,0 0-1,0 0 1,0 0 0,0-1 0,0 1 0,1 0-1,-1 0 1,0 0 0,1 1 0,2-3 0,23-8 4612,122 20 1050,70 28-3033,-199-33-2795,0 2-1,0 0 1,0 1 0,-1 1-1,0 1 1,0 1-1,-1 1 1,26 19 0,-34-19-146,0 0 1,0 0 0,-1 1-1,-1 0 1,0 1 0,-1 0-1,0 0 1,-1 0 0,8 26-1,-11-32-174,4 15 142,-1-1 0,-1 1 1,3 31-1,-1-7-14,5 51 43,-10-78-201,0 2 0,-1-1 0,-3 30 0,1-4-237,0-44 154,0 1 1,1 0-1,-1-1 0,0 1 1,0-1-1,-1 0 1,1 1-1,-3 3 1,-8 17-1300,12-22 1262,0-1 0,0 1 1,0-1-1,0 1 1,0 0-1,0-1 1,0 1-1,0-1 1,0 1-1,1-1 1,-1 1-1,0-1 0,0 1 1,0-1-1,0 1 1,1-1-1,-1 1 1,0-1-1,1 1 1,-1-1-1,0 1 1,1-1-1,-1 0 0,0 1 1,1-1-1,-1 1 1,1-1-1,-1 0 1,1 0-1,-1 1 1,1-1-1,-1 0 1,1 0-1,-1 0 0,1 1 1,-1-1-1,2 0 1,7 4-1880,32-28-21275,-10 12 21537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60 1108,'-1'-1'479,"0"-1"1,0 1-1,0 0 0,-1 0 1,1 0-1,0 0 0,-1 1 1,1-1-1,-1 0 0,1 0 0,-1 1 1,0-1-1,1 1 0,-1-1 1,1 1-1,-4 0 0,-12-6 1939,7 2-1098,10 4-1285,-1 0 0,1 0-1,0 0 1,0 0-1,-1 0 1,1 0-1,0 0 1,0 0-1,0-1 1,-1 1-1,1 0 1,0 0 0,0 0-1,0-1 1,-1 1-1,1 0 1,0 0-1,0 0 1,0-1-1,0 1 1,0 0 0,0 0-1,0 0 1,-1-1-1,1 1 1,0 0-1,0 0 1,0-1-1,0 1 1,0 0-1,0 0 1,0-1 0,0 1-1,0 0 1,0 0-1,0-1 1,1 1-1,-1 0 1,0 0-1,0-1 1,0 1 0,0 0-1,0-1 1,0 0 281,1 1-114,-1-1 1,0 0-1,0 1 1,0-1-1,0 0 0,0 1 1,0-1-1,0 0 1,0 0-1,0 1 1,0-1-1,-1 0 1,1 1-1,0-1 1,0 0-1,-1 1 1,0-2-1,-10-2 1190,1-5 6882,20 9-7885,-20 0-213,-18 2 14,28-2-182,-1 1 0,0-1-1,1 1 1,-1-1 0,1 1-1,-1 0 1,1-1 0,-1 1-1,1-1 1,-1 1-1,1 0 1,0-1 0,-1 1-1,1 0 1,0-1 0,0 1-1,-1 0 1,1 0 0,0-1-1,0 1 1,0 0-1,0 0 1,0-1 0,0 1-1,0 0 1,0 0 0,0 0-1,1-1 1,-1 1 0,0 0-1,0-1 1,1 1-1,-1 0 1,0 0 0,1 0-1,12 27 266,-10-22-189,0 1 1,0 0-1,0 0 1,-1 0 0,2 11-1,15 180 1277,-13-114-870,19 99 0,-15-141-403,-2-8 8,5 52 0,-9-36-49,1 0 1,3-1-1,22 76 1,-21-92-48,-1 0 1,-1 0 0,-2 1-1,2 55 1,-7-82-4,0 0-1,-1 0 1,0 1-1,-4 11 1,5-17-47,-1 0-1,0 0 1,0 0 0,1 0 0,-1 0-1,0 1 1,-1-2 0,1 1 0,0 0-1,-1 0 1,1 0 0,-1-1-1,1 1 1,-1 0 0,0-1 0,1 0-1,-1 1 1,0-1 0,0 0 0,-3 1-1,-1 0-412,-1 0 0,1-1 0,-1 0 0,1-1-1,0 1 1,-1-1 0,1 0 0,-1-1 0,1 1 0,-1-2-1,1 1 1,0 0 0,0-1 0,-8-4 0,6 3-592,1-2-1,0 1 1,0-1 0,0 0 0,0 0-1,1-1 1,0 0 0,0 0 0,1-1-1,-10-13 1,-9-13-2778,16 23 2692,0-1 1,1 0-1,0 0 0,0 0 0,-7-20 1,10-7-654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26 143 104,'0'-1'396,"0"-1"1,1 1-1,-1-1 0,0 1 0,0-1 1,-1 1-1,1-1 0,0 0 0,0 1 1,-1-1-1,1 1 0,-1 0 0,1-1 1,-1 1-1,0-1 0,1 1 0,-1 0 1,0-1-1,0 1 0,0 0 0,0 0 1,0 0-1,0 0 0,-1 0 0,1 0 1,0 0-1,0 0 0,-1 0 1,-1-1-1,2 2-319,1 0-1,0 0 1,0 0 0,0 0 0,0 0 0,-1 0-1,1 0 1,0 0 0,0 0 0,0 0 0,0-1-1,-1 1 1,1 0 0,0 0 0,0 0 0,0 0-1,0 0 1,0-1 0,0 1 0,0 0 0,-1 0 0,1 0-1,0 0 1,0-1 0,0 1 0,0 0 0,0 0-1,0 0 1,0 0 0,0-1 0,0 1 0,0 0-1,0 0 1,0 0 0,0-1 0,0 1 0,0 0-1,0 0 1,0 0 0,0-1 0,0 1 0,0 0-1,0 0 1,1 0 0,9-6 1721,19 0-566,302-13 2704,-120 4-2480,-84 4-1038,57-3-150,-47 1-889,-135 13 195,-16 0-4454,-47-6-2291,49 3 5375,-1 1 1,0 1-1,0 0 0,-23 2 1,13 5 271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4,'-4'5'749,"-1"0"0,1 1-1,0 0 1,0-1 0,0 1 0,1 0-1,0 1 1,-3 10 0,-1-2 1371,6-14-1952,1 1 0,-1-1 0,1 0 0,-1 1-1,1-1 1,0 0 0,-1 1 0,1-1 0,0 0-1,0 1 1,0-1 0,0 0 0,0 1-1,0-1 1,0 0 0,0 1 0,1-1 0,-1 0-1,1 1 1,-1-1 0,1 0 0,-1 1-1,1-1 1,0 1 0,1 0 37,0 0 1,0 0-1,0-1 0,0 1 1,1-1-1,-1 1 0,0-1 0,1 0 1,-1 0-1,1 0 0,4 2 1,9 0 285,-1 0 1,1-1-1,23 1 1,-23-3-180,2 1 25,0-1-1,23-3 1,11 0 62,17 0-53,69-13-1,-11 1-411,-14 5-1129,-39 1-3267,-58 3 3054,-7 2-1278,3 2-4541,-3 2 5335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0 404,'2'3'597,"1"0"1,-1 0-1,0 0 1,0 0-1,0 0 1,0 0-1,0 1 0,1 4 1,0 17 5769,-3-24-6054,0 0 0,0 0 1,1 0-1,-1 0 0,0 0 1,1-1-1,-1 1 0,0 0 0,1 0 1,-1 0-1,1 0 0,0-1 1,-1 1-1,1 0 0,0 0 0,-1-1 1,1 1-1,0 0 0,0-1 1,0 1-1,0 0-87,0-1 0,0 1 0,0-1 0,-1 1 0,1 0 0,0-1-1,-1 1 1,1 0 0,0 0 0,-1-1 0,1 1 0,-1 0 0,1 0 0,-1 0 0,1 0 0,-1 0 0,0 0 0,0 0 0,1-1 0,-1 3-1,5 0 56,1 1 0,-1-1 0,1 0 0,0 0 0,0 0 0,6 1 0,-10-3-368,-1-1 0,0 0 0,1 1 0,-1-1 0,0 0 1,0 1-1,1 0 0,-1-1 0,0 1 0,0 0 0,0 0 0,0-1 1,0 1-1,2 2 0,0 1-1571,-19-17-3025,14 12 4166,0 0-1,0 0 1,0-1 0,1 1-1,-1-1 1,0 1-1,1-1 1,-1 1-1,1-1 1,-2-3-1,-3-3-1819,5 7 1972,0-1-1,-1 1 0,1-1 1,0 0-1,0 0 0,0 0 1,0 1-1,0-1 1,0 0-1,0 0 0,1 0 1,-1 0-1,1 0 0,0 0 1,-1-1-1,1 1 1,0 0-1,0-4 0,10-12-1432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0 124 508,'1'0'268,"0"0"-1,0 0 1,0 0 0,0 0-1,0 0 1,0 0 0,-1 0-1,1 1 1,0-1 0,0 0-1,0 0 1,0 1 0,-1-1 0,1 1-1,0-1 1,0 0 0,-1 1-1,1-1 1,0 1 0,-1 0-1,1-1 1,0 1 0,-1 0-1,1-1 1,-1 1 0,1 0-1,-1 0 1,1-1 0,-1 2-1,2 27 5265,-1 1-3191,23 49 364,-20-64-2446,0 0 1,2 0 0,0 0 0,14 24-1,-11-22-140,-1 0-1,0 1 0,6 20 0,-5-9 61,24 49 0,6 17 223,-30-69-275,-4-11-14,0-1 0,-1 1 0,0 0 0,-1 0 1,1 27-1,-4-31-35,0-8-56,-1-1 1,1 0 0,0 0-1,-1 1 1,1-1-1,0 0 1,1 0 0,-1 1-1,0-1 1,1 0-1,-1 0 1,1 1 0,0-1-1,-1 0 1,1 0-1,0 0 1,1 0 0,-1 0-1,2 2 1,-1-3 33,0 0 80,-6-9-74,-18-36 88,1-1 1,-27-88-1,-9-27 588,24 16 16,32 135-708,1 1 1,0 0 0,0 0 0,1 0 0,0 0-1,1 0 1,0 0 0,0 0 0,1 0-1,-1 1 1,9-15 0,7-2 69,-11 12-77,2 1 0,-1 0 1,2 1-1,-1 0 1,21-16-1,95-52 105,-107 66-199,-15 10-82,-1 0 0,0 1-1,1-1 1,-1 1-1,0 0 1,1 0-1,0 0 1,-1 0-1,1 0 1,0 0 0,-1 1-1,1-1 1,4 1-1,-5 0-999,-16-8-7011,-17 3-3189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47 564,'289'-31'11921,"-183"24"-9894,54-1 863,-146 8-2455,1 1 0,-1 0 0,27 6-1,-37-6-274,0 0-1,-1 0 0,1 0 1,-1 0-1,1 1 0,-1 0 1,1 0-1,-1 0 0,0 0 1,0 0-1,0 0 0,0 1 1,0-1-1,-1 1 0,1 0 1,-1 0-1,1 0 0,-1 0 1,0 1-1,2 4 0,-4-4 20,0 0-1,0 0 1,0 0-1,0 0 1,-1 0-1,1 0 1,-1 0-1,0 0 1,-3 7-1,-1 6 339,3-11-350,0 0 1,-1 0-1,1 0 1,-1 0-1,-1 0 1,-4 6-1,-12 23 508,2 27 343,15-49-807,0-1 0,0 0 0,-2 0 0,-9 21 0,10-27-147,1 0 1,0-1-1,1 1 1,-1 0-1,1 0 1,0 1-1,1-1 1,0 0-1,0 1 1,-1 11-1,3-18-56,-1 1-1,1-1 1,-1 1-1,1 0 1,0-1-1,-1 1 1,1-1-1,0 0 1,-1 1 0,1-1-1,0 1 1,-1-1-1,1 0 1,0 0-1,0 1 1,-1-1-1,1 0 1,0 0-1,0 0 1,-1 0 0,1 0-1,0 0 1,0 0-1,1 0 1,28-1 74,-23 1-90,3-1 2,0 0 1,0-1-1,0 0 0,0 0 0,-1-1 0,12-5 0,17-5-121,82-28-2273,-45 5-3019,-71 32 3996,0 1 0,-1 0 0,1-1 0,-1 1 0,0-1 0,0 0 0,0 0-1,0 0 1,4-9 0,4 12-5164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1 140,'-7'6'1472,"1"0"0,-2 0 0,1-1 0,0 0 0,-1 0 0,0-1 0,0 0 0,-9 3 0,-21 11 3483,55-14-3283,11-3-1282,224-13-1840,-229 10 304,-16 2 383,-1 0 0,0 0 0,1-1 0,-1-1 0,0 1 0,0-1 0,8-3 0,0 4-10794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1576,'0'3'514,"1"-1"-1,-1 0 1,1 0-1,0 0 1,0 0-1,0-1 1,0 1 0,0 0-1,0 0 1,1 0-1,-1-1 1,0 1-1,1-1 1,-1 1-1,1-1 1,0 1-1,1 0 1,1 1 539,1 0 0,-1 0 0,1 0 0,-1-1 0,10 4 0,32 5 1311,2-2 0,83 5 0,94-9-4225,-216-5 1575,-3-3-4134,-1 0 1022,22-4-7593,-15 0 8917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0 828,'-38'20'7741,"-19"10"-1266,49-25-6061,1 1 1,-1-1 0,1 1 0,0 0-1,1 1 1,-1 0 0,1 0 0,1 0-1,-6 10 1,-37 53 1519,32-49-1336,1 1 0,1 0 0,-16 35 0,24-42-352,-6 15 392,-1 0-1,-1-1 0,-34 51 0,7-10 347,32-52-705,-1-1-1,0 0 1,-21 25 0,8-15-22,1 2-1,-20 34 1,35-53-215,0 0 1,-18 19-1,16-19-27,11-13 15,3-9-26,1 0 0,1 1 0,11-15 0,-9 14-12,0 1 1,-1-2 0,-1 1 0,0-1 0,0 0-1,7-23 1,22-93-40,-21 70 25,-6 24-1,-6 19 9,1-1 1,1 1-1,1 0 0,0 0 1,1 1-1,16-26 1,4-9-21,-22 40 30,0-1 1,1 1-1,0 0 1,11-13-1,1-1 7,-12 16-4,0 0-1,0 0 0,0 1 1,1-1-1,1 2 0,11-10 1,-12 12-5,-2 1 15,-1 0 1,1 0-1,0 0 1,0 1 0,0 0-1,0 0 1,1 1-1,-1-1 1,0 1-1,1 0 1,-1 0 0,1 1-1,6 0 1,0 2 66,-1 0 0,0 1 1,0 1-1,0-1 0,0 2 0,-1 0 1,1 0-1,-1 1 0,0 0 1,-1 1-1,11 9 0,5 7 310,-2 1 0,33 43 0,7 33 106,1 4-345,-43-74-110,0 0 1,25 53-1,-6-5 26,-35-74-70,11 13-344,-15-17 317,-1 0-1,0 0 1,1 1-1,-1-1 1,0 0-1,0 1 1,1-1-1,-1 0 1,0 1-1,0-1 1,0 0-1,1 1 0,-1-1 1,0 0-1,0 1 1,0-1-1,0 1 1,0-1-1,0 0 1,0 1-1,0-1 1,0 0-1,0 1 1,0-1-1,0 1 1,0-1-1,0 0 1,0 1-1,0-1 1,0 1-1,-1-1 1,1 0-1,0 1 1,0-1-1,0 0 1,-1 1-1,1-1 1,0 0-1,0 1 1,-1-1-1,1 0 1,-1 1-1,0-1-340,-1 1 0,0 0-1,0-1 1,0 0 0,1 1 0,-1-1 0,0 0-1,0 0 1,0 0 0,0 0 0,0 0 0,0-1-1,0 1 1,1 0 0,-1-1 0,-2-1-1,-35-14-6369,21 7 3235,-139-42-6791,128 36 8332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198 189 360,'-10'-17'1533,"8"13"-1024,0-1 1,-1 0-1,0 0 0,0 1 1,0 0-1,-1 0 1,0 0-1,0 0 0,-4-4 1,-52-38 5974,39 28-3988,-45-28-1,66 46-2465,-1 0 0,1 0 0,0 0 0,0 0 0,0 0 0,-1 0 0,1 0 0,0 0 0,0 0 0,0 0 0,-1 0 0,1-1 0,0 1 0,0 0 0,0 0 0,0 0 0,0 0 0,-1-1 0,1 1-1,0 0 1,0 0 0,0 0 0,0-1 0,0 1 0,0 0 0,0 0 0,0 0 0,0-1 0,0 1 0,0 0 0,-1 0 0,1 0 0,0-1 0,0 1 0,1 0 0,-1 0 0,0-1 0,0 1 0,0 0 0,0 0 0,0 0 0,0-1-1,0 1 1,0 0 0,0 0 0,0 0 0,1-1 0,-1 1 0,0 0 0,0 0 0,0 0 0,0 0 0,0-1 0,1 1 0,-1 0 0,0 0 0,0 0 0,10-5 409,-10 5-428,12 0 1658,-12 10 626,-1 5-1379,15 206 3809,0-69-3556,16 106-50,-10-101-894,-7-40-226,-10-85 1,-2 0 0,-2 35 0,0-10 0,7-35 0,-1-5 0,-5-17-1,0 1 0,0-1 1,0 0-1,0 1 0,0-1 0,0 0 1,0 0-1,0 1 0,1-1 0,-1 0 0,0 1 1,0-1-1,0 0 0,0 1 0,0-1 0,0 0 1,1 0-1,-1 1 0,0-1 0,0 0 1,0 0-1,1 0 0,-1 1 0,0-1 0,0 0 1,1 0-1,-1 0 0,0 0 0,0 1 0,1-1 1,-1 0-1,0 0 0,1 0 0,-1 0 1,0 0-1,1 0 0,-1 0 0,0 0 0,0 0 1,1 0-1,-1 0 0,0 0 0,1 0 0,-1 0 1,0 0-1,1 0 0,-1 0 0,0 0 1,0-1-1,1 1 0,-1 0 0,0 0 0,0 0 1,1 0-1,-1-1 0,0 1 0,0 0 0,1 0 1,-1 0-1,0-1 0,0 1 0,0 0 1,0 0-1,1-1 0,-1 1 0,0 0 0,0-1 1,0 1-1,0-1 0,2 0-45,13-9-136,0 0 0,0-1-1,-1-1 1,16-17 0,52-64-661,-39 43 520,-24 26 156,29-46-1,3-4 79,-41 60 78,-1-1 1,0 0-1,7-18 1,-8 16 12,21-32 0,-24 42 5,-3 4 3,0 1 0,0-1 0,0 1 0,0-1 0,-1 0 0,1 0 0,-1 0 0,0 0 0,2-5-1,-4 7 5,1 0-1,0 0 0,-1 0 0,1 1 0,-1-1 0,1 0 1,-1 0-1,1 1 0,-1-1 0,0 0 0,1 1 0,-1-1 0,0 1 1,1-1-1,-1 1 0,0-1 0,0 1 0,0-1 0,1 1 1,-1 0-1,0-1 0,0 1 0,0 0 0,0 0 0,0 0 0,0 0 1,1 0-1,-1 0 0,0 0 0,0 0 0,-1 0 0,-30 2 292,25 0-241,-1 0-1,1 1 1,0 0-1,0 1 1,1 0-1,-12 8 0,-5 2 141,10-7-106,5-3-24,-1 0 0,1 1-1,0-1 1,1 1 0,-1 1 0,1 0-1,0 0 1,0 0 0,1 1 0,0 0-1,0 0 1,1 0 0,-6 10 0,7-9-73,1-1 0,-1 1 0,1 1 1,1-1-1,0 0 0,0 1 0,1-1 0,-1 1 1,2-1-1,-1 1 0,2 0 0,-1-1 1,1 1-1,0-1 0,1 1 0,-1-1 0,2 1 1,-1-1-1,1 0 0,1 0 0,0 0 1,0-1-1,8 12 0,-5-8-1,-2-5 0,-1 1 0,1-1 0,1 0 0,-1 0 0,1-1 0,0 1 0,8 4 0,101 49 0,-105-54 0,0-1 0,1 1 0,-1-2 0,1 1 0,-1-2 0,17 3 0,70 2 0,-20-3 0,-53-3-712,1-1-1,0-2 1,26-4-1,-43 4-609,0 0 0,0-1 0,0-1 0,0 1 0,0-1 0,-1-1 0,0 1 0,0-1-1,0-1 1,9-8 0,-12 10 87,32-21-6957,-25 20 7244,-1 0 1,1 1-1,14-4 1,21-5-934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39 1644,'-17'14'4472,"12"-11"-2206,-1 0 1,0-1-1,0 1 1,0-1-1,0-1 1,-7 2-1,-1-1 286,12-2-1141,2 0-1414,0 1 1,1-1-1,-1 1 0,1-1 1,-1 1-1,0-1 1,1 1-1,-1-1 1,1 0-1,-1 1 0,1-1 1,0 0-1,-1 0 1,1 1-1,-1-1 1,1 0-1,0 0 0,-1 0 1,1 0-1,0 0 1,16 3-888,-16-3 708,0 0 0,0 1 0,0-1 0,0 0 0,0 0 0,0 0 0,0 0 1,0 0-1,0 0 0,0 0 0,0 0 0,0 0 0,0 0 0,0 0 0,0-1 1,0 1-1,0 0 0,1-2 0,1 1-839,1-1 0,-1 0 1,0 0-1,1-1 0,-1 1 0,0-1 1,0 1-1,-1-1 0,1 0 0,-1 0 1,1 0-1,-1 0 0,2-5 0,-1 0-542,-3 7 1413,1 0-1,-1 0 1,0 0-1,1 0 1,-1 0-1,1 0 1,-1 0 0,1 0-1,0 0 1,-1 0-1,1 1 1,0-1-1,0 0 1,-1 0-1,1 1 1,0-1-1,0 0 1,0 1-1,2-2 1,27-11-1683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47 248,'-23'-6'5152,"-37"-5"0,-25 8 751,54 4-4893,-1 3 0,1 0 0,0 2 0,0 1 0,1 2 0,-34 14 0,28-9-317,-109 49 2221,125-53-2456,0 1-1,1 2 1,0-1-1,-33 32 1,48-40-397,-5 4 66,0 1 1,0 1-1,1 0 1,-9 14 0,15-21-117,1 0 0,-1 0 0,1 0 0,0 0 0,0 0 0,0 1 0,0-1 0,1 0 0,-1 0 0,1 1 0,0-1 0,0 0 0,0 1 0,0-1 0,1 0 0,-1 1 1,1-1-1,0 0 0,0 0 0,2 6 0,1 0-1,-4-7-14,1 0 1,0 0-1,-1 0 1,1 1-1,0-1 1,0 0-1,0 0 1,1 0-1,-1-1 1,0 1-1,1 0 1,-1 0-1,1-1 1,0 1-1,-1-1 0,1 1 1,3 1-1,0-1-3,-3-2 1,0 1 0,0 0 1,-1-1-1,1 1 0,0-1 1,0 0-1,0 0 0,0 1 1,0-1-1,0 0 0,-1-1 1,1 1-1,0 0 0,0 0 1,0-1-1,0 1 0,-1-1 1,4-1-1,1-1-2,0 1 0,0-1 0,0 1 0,11-2 0,21-9-11,-13-1 5,-10 6 1,0 0 1,0-1 0,0-1 0,-1 0-1,-1-1 1,16-16 0,14-14-23,-33 33 32,-1 0 0,0 0 0,-1-1 0,15-20 0,1-8 5,-18 30 14,-1 0-1,0 0 0,-1 0 1,0 0-1,0-1 1,0 0-1,-1 1 1,0-1-1,-1-1 1,0 1-1,0 0 1,1-14-1,-3 10 38,-1 10 28,1 1 1,0-1-1,0 0 0,-1 0 0,1 0 0,0 1 0,0-1 0,1 0 0,-1 0 1,0 0-1,1 1 0,-1-1 0,1 0 0,-1 0 0,1 1 0,0-1 1,0 1-1,0-1 0,0 1 0,0-1 0,2-1 0,-1 0 304,2 85-262,5-1-1,24 109 1,-20-123-123,0 8 0,4-1 0,44 126 0,-43-153 0,13 62 0,13 34 0,-41-132 0,0 0 0,-1-1 0,0 1 0,-1 0 0,0 1 0,-2 19 0,1-16 0,-2-11-624,-2-9-120,-3-7-1318,4 0 26,0 1 0,0-1 1,1 1-1,1-1 1,0 0-1,1 1 0,2-23 1,-3-40-3816,-2 51 4457,1 11 679,0 0 0,1 0 1,1-1-1,1-13 0,8-26-1102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0 118 916,'7'-4'400,"0"1"565,0-1-1,0 0 1,0-1-1,-1 1 1,1-1-1,-1-1 1,9-10-1,-11 12-613,-1 0 1,1 1-1,0-1 0,0 1 1,0 0-1,0 0 0,1 0 1,-1 1-1,1 0 0,-1 0 1,1 0-1,8-2 0,63-12 2038,-62 14-1969,19-3 304,-1 2 0,1 2 1,0 1-1,0 1 1,0 2-1,-1 1 1,1 2-1,37 11 0,-67-16-568,1 0-1,0 1 0,-1-1 0,1 1 0,-1 0 0,0-1 0,1 1 1,-1 1-1,0-1 0,0 0 0,0 1 0,0 0 0,-1-1 0,1 1 1,-1 0-1,3 4 0,-4-4-18,0 0 0,-1 0 0,1 0 0,0 0 0,-1 0 0,0 0 0,0 1 1,0-1-1,0 0 0,0 0 0,-1 0 0,1 0 0,-1 0 0,0 0 0,0 0 0,0 0 0,0 0 0,0 0 0,-3 4 1,-20 37 1381,11-21-814,1 0-1,-9 27 1,-2 1-43,18-42-644,0 0 0,1 1 1,-1 0-1,2 0 1,0 0-1,0 0 0,1 0 1,-2 20-1,3-20-18,1 0 0,1-1 0,0 1 0,0 0 0,5 15 0,-5-22 0,0 0 0,1 1 0,0-1 0,0 0 0,0 0 0,0 0 0,0 0 0,0-1 0,1 1 0,-1 0 0,1-1 0,0 0 0,0 0 0,0 0 0,0 0 0,0 0 0,0 0 0,4 1 0,7 1 0,-1 0 0,1 0 0,0-2 0,0 1 0,0-2 0,0 0 0,0-1 0,1 0 0,-1-1 0,22-4 0,10 0 0,-4-1-112,76-21 1,-91 16-2817,-20 4-2018,-7 6 4729,0 1 0,-1-1 0,1 1 0,0 0 0,0-1 0,-1 1 0,1-1 0,0 1 0,-1 0 0,1-1 0,-1 1 0,1 0 0,0 0 0,-1-1 0,1 1 0,-1 0 0,1 0 0,-1-1 0,1 1 0,-1 0 0,1 0 0,-1 0 0,1 0 0,-1 0 0,-2-1-534,1 1 0,-1 0-1,1 0 1,-1-1 0,1 2-1,-1-1 1,1 0 0,-1 0 0,1 1-1,-4 0 1,-42 21-5233,32-14 4563,-28 12-1079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637 135 1232,'0'-3'495,"-1"1"-1,1-1 1,0 1 0,-1-1-1,1 1 1,-1-1-1,0 1 1,0 0 0,0-1-1,0 1 1,0 0-1,0 0 1,-1-1 0,1 1-1,-1 0 1,-1-1 0,-35-26 6153,2 1-2396,33 26-3845,0 0 0,0 0 0,0 1 0,-1-1 0,1 1 0,0 0 0,-1 0 0,1 0 0,-1 0 0,1 0 0,-5 1 0,-43-4 2305,36 5-2369,0 2-1,0 0 1,0 1-1,0 0 1,0 1-1,1 1 1,0 0 0,-19 11-1,-1 0 184,24-11-351,-1 0-1,1 1 1,0 1-1,-11 10 1,-9 7-42,16-15-132,0 0 0,1 1 0,1 0 0,0 1 1,0 1-1,1 0 0,1 0 0,0 1 0,1 0 0,0 1 1,1-1-1,-9 26 0,12-25-1,2-7 0,0 1 0,0 0 0,0 1 0,1-1 0,1 0 0,-1 0 0,2 1 0,-1-1 0,1 1 0,2 12 0,1-7 0,-3-10 0,1 0 0,0 0 0,0 0 0,1 0 0,-1 0 0,1 0 0,0-1 0,0 1 0,1-1 0,2 5 0,9 11 0,-12-17 0,0 0 0,1 1 0,-1-1 0,1 0 0,-1 0 0,1-1 0,0 1 0,0 0 0,5 2 0,-3-1 0,2 0 0,-1 0 0,0-1 0,1 0 0,0-1 0,0 1 0,-1-1 0,1 0 0,1-1 0,-1 0 0,0 0 0,0 0 0,0-1 0,1 0 0,-1-1 0,0 0 0,0 0 0,0 0 0,0-1 0,8-2 0,26-10 0,0-2 0,66-36 0,-87 40 0,0-2 0,0 0 0,-2-1 0,0-1 0,-1 0 0,26-32 0,-32 34 0,1 0 0,0-2 0,-1 1 0,-1-1 0,15-31 0,-3 9 0,-19 33 0,0 0 0,0 0 0,0 0 0,0-1 0,-1 1 0,4-11 0,-2-4 0,0 0 0,-2 0 0,1-32 0,-3 49 0,0 1 0,0-1 0,1 1 0,-1-1 0,0 1 0,1-1 0,0 1 0,0-1 0,1-3 0,25-29 0,-26 34 0,0-1 0,-22-8 0,19 9 0,0 0 0,0 1 0,0-1 0,1 1 0,-1-1 0,0 1 0,0 0 0,0-1 0,0 1 0,0 0 0,0 1 0,0-1 0,1 0 0,-1 0 0,0 1 0,0-1 0,0 1 0,0 0 0,1-1 0,-1 1 0,0 0 0,1 0 0,-1 0 0,0 0 0,1 0 0,-1 1 0,1-1 0,0 0 0,-1 1 0,1-1 0,0 1 0,0-1 0,-1 3 0,-5 16 0,1 1 0,1-1 0,1 1 0,1 0 0,1 0 0,1 0 0,1 0 0,2 22 0,-1 3 0,14 160 0,-5-113 0,5 8 0,-8-66 0,-2 0 0,1 41 0,5 71 0,-9-125 0,0-10 0,0-1 0,1 0 0,1 0 0,7 16 0,-6-15 0,-1-1 0,0 1 0,3 17 0,-3-4 0,-2-10 0,0-1 0,1 1 0,0-1 0,1 1 0,1-1 0,11 24 0,-7-32-1,1 1 4,-19-7-40,7-1-136,0 1-1,1-1 0,-1 1 0,0-1 1,1 0-1,-1 0 0,1 0 0,-1 0 1,1 0-1,0 0 0,-1 0 0,1 0 1,0 0-1,0-1 0,0 1 0,-1-1 0,2 1 1,-1-1-1,0 1 0,0-1 0,-1-1 1,1-3-872,0 1 0,0-1 0,0 0 0,1 1-1,-1-8 1,-1-18-2670,0 24 2840,1 0-1,-1 0 1,2-1-1,-1 1 0,1 0 1,0-1-1,0 1 1,1 0-1,0-1 1,0 1-1,4-11 0,3-9-1279,-5 15 1056,0 1-1,10-22 1,18-13-953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1 111 692,'7'-7'1240,"0"0"-1,0-1 1,9-13-1,6-7 4877,-17 24-5715,-1 2 0,1-1 1,-1 1-1,1-1 0,0 1 1,0 1-1,-1-1 0,1 1 0,1-1 1,-1 1-1,0 1 0,0-1 1,0 1-1,10 0 0,18-3 692,9-3-240,-1 2 1,1 2-1,-1 1 1,1 2-1,69 11 1,-103-10-603,0 0 0,0 0 0,-1 0 0,1 1 0,0 0 0,-1 1 0,0-1 0,1 1 0,-2 1-1,12 8 1,-14-10-71,-1 1-1,0 0 0,1 0 0,-1 0 1,-1 0-1,1 0 0,0 1 1,-1-1-1,0 1 0,0 0 0,-1 0 1,1-1-1,-1 1 0,0 0 0,0 0 1,-1 0-1,1 9 0,-1-1 146,0 0-1,-1 0 1,0 0-1,-1-1 0,-6 21 1,-1 0 93,7-23-335,-1 0 0,0-1 0,0 1 1,-10 16-1,4-6-83,0 0 0,1 1 0,2-1 0,-6 26 0,10-38 0,1-6 0,1 1 0,0 0 0,-1 0 0,1-1 0,0 1 0,0 0 0,1 0 0,-1-1 0,1 1 0,-1 0 0,1-1 0,0 1 0,0 0 0,0-1 0,0 1 0,0-1 0,1 0 0,-1 1 0,1-1 0,3 4 0,-1-2 0,0 0 0,0 0 0,0-1 0,1 1 0,-1-1 0,1 0 0,0-1 0,10 5 0,-5-4-45,1 0-1,0 0 1,0-1-1,0 0 1,0-1-1,1-1 1,-1 0-1,0 0 1,0-1-1,0 0 1,18-5-1,-6 0-1224,-1-2 0,0 0 1,0-1-1,28-17 0,-28 14-1304,1 1 1,25-8 0,-27 12-1479,1 1 1,29-4 0,-28 9 1568,0 1 348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1056,'0'1'317,"0"0"0,0-1-1,0 1 1,0 0 0,0 0 0,0-1 0,0 1-1,-1 0 1,1 0 0,0-1 0,-1 1-1,1 0 1,0-1 0,-1 1 0,1 0 0,-1-1-1,1 1 1,-2 1 0,-3 8 8408,26-9-5056,79-9-1603,-50 2-2361,68-7-2268,-68 4-28,-36 6 168,0 0 1,22-1-1,-44 6-4093,6 3 4850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1932,'-5'31'6551,"4"-29"-5505,0 1 0,0-1 0,-1 1 1,1-1-1,0 0 0,-1 0 0,0 0 0,1 0 0,-1 0 0,0 0 0,0 0 1,0-1-1,0 1 0,-1 4 3627,23-1-2528,38-7-972,92-14 0,-10-10-7686,-96 18 2666,2 2-4567,46 0-1,-57 4 6776,23-3-786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14 101 796,'-1'0'106,"1"0"0,-1 0 1,0 0-1,1 0 0,-1 0 0,1 0 0,-1-1 1,1 1-1,-1 0 0,1 0 0,-1 0 0,1-1 1,-1 1-1,1 0 0,-1-1 0,1 1 0,-1 0 1,1-1-1,0 1 0,-1-1 0,1 1 0,-1-1 1,1 1-1,0 0 0,0-1 0,-1 1 0,1-1 1,0 0-1,0 1 0,0-1 0,-1 1 0,1-1 0,0 1 1,0-1-1,0 1 0,0-1 0,0 1 0,0-1 1,0 0-1,0 1 0,1-2 0,-1 1-10,0 0 0,0-1 0,1 1 0,-1 0 0,1-1-1,-1 1 1,1 0 0,-1 0 0,1-1 0,0 1 0,-1 0 0,1 0 0,0 0-1,0 0 1,0 0 0,0 0 0,2-1 0,-2 1-23,-1 1 1,1-1-1,0 0 0,0 0 0,0 1 1,-1-1-1,1 0 0,0 0 1,-1 0-1,1 0 0,-1 0 0,1 0 1,-1 0-1,1 0 0,-1 0 1,1-1-1,-1 1-20,0 0 0,0 0 0,0 0 0,1 1 0,-1-1 0,0 0 0,0 0 0,1 1 0,-1-1 0,1 0 0,-1 1 0,1-1 0,-1 0 0,1 1 1,-1-1-1,1 1 0,0-1 0,-1 1 0,1-1 0,0 1 0,-1 0 0,1-1 0,1 0 0,-1 1 105,1 0 0,-1 0 0,1-1 0,-1 1 0,1-1 0,-1 0 0,1 1 0,-1-1 0,0 0 0,1 0 0,-1 0 0,0 0 0,0 0-1,0 0 1,2-2 0,-13 0 2204,0 1 1373,20-8-1504,-10 10-2183,1 0-1,-1 0 1,0 0 0,0 0-1,0-1 1,1 1-1,-1 0 1,0 0 0,0 0-1,1 0 1,-1 0 0,0 0-1,0 0 1,1 0 0,-1 0-1,0 0 1,0 0 0,0 0-1,1 0 1,-1 0 0,0 0-1,0 0 1,1 0 0,-1 0-1,0 0 1,0 1 0,0-1-1,1 0 1,-1 0 0,0 0-1,0 0 1,0 0 0,1 0-1,-1 1 1,0-1 0,0 0-1,0 0 1,0 0 0,0 1-1,1-1 1,-1 0 0,0 0-1,0 0 1,0 1 0,0-1-1,0 0 1,0 0-1,0 1 1,0-1 0,1 21 1628,-10 29 290,8-44-1696,-6 46 1210,2 1-1,3 91 1,3-83-944,1-22-296,2 0 1,13 58-1,-4-25-150,3-10-45,-12-49-37,0 0 0,-1 0 0,-1 1 0,2 21 0,8 31-137,-9-53 708,4-7-3449,-8-19-6997,-7-15 4785,8 24 4294,-1 0 0,0 0 0,0 0 0,0 0 0,-1 1 0,1-1 0,-1 1 0,-2-5 0,3 7 576,-4-6-828,0 0 0,0 0 1,1-1-1,0 0 0,-5-12 0,8-5-494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1 169 160,'0'-1'179,"0"0"-1,1 0 1,-1-1-1,1 1 1,-1 0-1,1 0 1,-1 0-1,1-1 1,0 1 0,-1 0-1,1 0 1,0 0-1,0 0 1,0 0-1,0 0 1,0 1 0,0-1-1,0 0 1,2-1-1,-2 2 174,0-1 1,1 0-1,-1 0 0,0 0 1,0 0-1,1-1 0,-1 1 0,0 0 1,0 0-1,0-1 0,-1 1 1,1 0-1,0-1 0,0 1 0,-1-1 1,1 1-1,-1-1 0,1 1 0,-1-1 1,1-2-1,22-2 2868,1 1-2266,1 0 1,31 0 0,1-1-342,39-7-29,201-32-156,-125 20-1326,-114 17-2307,-77 15-8708,5-1 10243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214 265 1692,'-46'7'2268,"10"-1"3189,-57 2-1,90-8-4882,-1 1-1,1 0 1,0 0-1,-1 0 1,1 0 0,0 0-1,0 1 1,-4 1-1,2 1 1997,18-11-1271,2 1-997,0 0 0,1 1 0,0 0 0,0 1 0,0 1 0,22-1 0,-5-1-138,509-87-321,-250 20-6588,-267 65 5409,-13 4 217,0-2 0,0 0 0,-1 0 0,13-8 1,19-17-6160,-28 20 5081,8-3 290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1052,'21'7'1990,"-13"-4"-469,-1-1 1,1 0-1,-1 0 1,1-1-1,0 0 0,10 0 1,39-4 158,-1-3 0,61-14 0,21-3-1550,55-11-2094,-100 15-3202,-91 19 4656,-1-1-1,1 1 1,0-1-1,0 1 1,0 0-1,0 0 1,-1 0-1,1 0 1,0 0-1,0 0 1,0 0-1,0 1 1,-1-1-1,1 1 1,0-1-1,0 1 1,1 1-1,9 3-486,2 1-493</inkml:trace>
  <inkml:trace contextRef="#ctx0" brushRef="#br0" timeOffset="1">1134 395 1556,'-4'8'8539,"3"-8"-8369,-1 0 485,-1 0 0,1 1 0,0-1 0,-1 1 1,1-1-1,0 1 0,0 0 0,0 0 0,0 0 0,0 0 0,-3 2 0,9-3-478,0 0-1,0 0 1,0 0-1,0-1 0,0 0 1,4-1-1,41-3-1208,-38 4-120,0 0 0,0 0-1,13-4 1,-11 3-157,-5-1-3813,-5-14-279,-3 5 3901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198 248 972,'1'0'253,"0"0"-1,0 0 0,0 0 1,-1 0-1,1 0 1,0 0-1,0 0 0,0 0 1,0 0-1,0 0 1,-1 0-1,1 1 0,0-1 1,0 0-1,0 0 1,-1 1-1,1-1 1,0 1-1,1 0 0,-8 11 5230,5-10-5145,0 0 0,-1 0 0,1 0 0,0 0 0,0 0 0,0 0 0,0 0-1,0 0 1,1 0 0,-1 0 0,1 1 0,-1 2 0,2 9 804,0 0-1,1-1 1,1 1-1,4 15 1,4 17 549,24 187 2063,-12-122-3152,-17-55-122,-2 77 1,-4-125-461,-14-30-137,6 2 25,0 0 1,2 0 0,-7-30 0,10 37 69,-2 0 0,0 0 0,-1 1 1,0 0-1,-1 0 0,-11-17 0,-11-17-18,1-4 3,5 10 14,2 0 0,1-1-1,-15-47 1,19 49 22,13 33 4,0 0-1,1 0 1,0 0 0,-1 0-1,2 0 1,-1-1-1,1 1 1,-1-9 0,2 11 0,0-3 11,0 0 0,0 1 0,0-1 0,1 0 0,0 1-1,0-1 1,1 1 0,0-1 0,3-7 0,6-12 104,-10 23-94,-1 0 0,2 0 0,-1 0 0,0 0 0,1 0 0,-1 0 0,1 1 0,0-1 0,0 1 0,0-1 1,0 1-1,0-1 0,0 1 0,1 0 0,-1 0 0,6-3 0,63-39 404,-36 22-279,40-19 0,-64 35-141,0 2-1,1-1 0,-1 2 0,1 0 1,0 0-1,0 1 0,0 0 0,13 0 1,87-4-1058,-4-1-6916,-2-6-8313,-81 12 14229,8-4 383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1140,'3'-1'949,"22"-10"7868,-22 11-8464,0 0 0,-1 0 1,1 0-1,0 0 1,0 1-1,0-1 1,-1 1-1,1 0 1,4 2-1,190 54 6194,-191-55-6386,18 6 1141,33 16 1,-56-23-1171,1 1 0,0-1 0,-1 1 0,0 0 0,1-1 1,-1 1-1,0 0 0,0 0 0,0 0 0,0 0 0,0 0 0,0 0 0,-1 0 0,1 0 1,-1 0-1,1 1 0,-1-1 0,0 0 0,0 4 0,0 2 298,0 0 0,0 0 0,-1-1 0,-3 12 0,2-13-262,-1 0 0,0 0 0,0-1 0,0 1 0,-1-1 0,0 1 0,-6 5 0,-14 22 468,21-28-589,0 1-1,0 0 1,0-1 0,1 2 0,0-1-1,0 0 1,0 0 0,1 1 0,0-1 0,0 0-1,1 1 1,0 10 0,1-16-48,-1 1 0,1-1 0,-1 1 0,1-1 0,0 1 0,-1-1-1,1 1 1,0-1 0,0 0 0,0 1 0,0-1 0,1 0 0,-1 0 0,0 0 0,0 0 0,1 0 0,-1 0 0,0 0 0,1 0 0,-1 0 0,1-1 0,-1 1 0,1-1 0,0 1 0,-1-1-1,1 0 1,-1 1 0,1-1 0,2 0 0,51 4-51,-9-6-754,0-3-1,0-2 1,50-14 0,-77 17 100,32-13-3065,-21 3-4602,-43 13-2071,10 1 10123,0 0 0,0 1-1,0-1 1,0 1-1,0 0 1,0-1-1,1 1 1,-5 2-1,-6 9-1303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33 228 1356,'-4'1'8913,"-15"4"-5811,9 1 252,21-2-1107,22 0 59,212 9 4233,-148-10-5289,38-1 96,1049-81 928,-1130 75-2194,1495-113-80,-1473 113 0,-33 2 0,46-7 0,103-12 0,-144 16 0,-36 4 0,0-1 0,0-1 0,22-6 0,-8 0 0,-26 9 0,1 0 0,-1 0 0,0 0 0,1 0 0,-1 0 0,0 0 0,1 0 0,-1 0 0,0-1 0,1 1 0,-1 0 0,0 0 0,1 1 0,-1-1 0,0 0 0,1 0 0,-1 0 0,0 0 0,1 0 0,-1 0 0,0 0 0,1 0 0,-1 1 0,0-1 0,1 0 0,-1 0 0,0 0 0,1 1 0,3 2 0,1-2 0,-14-1 0,-88 3-415,-1 0-6661,53 0 2003,0 2 0,1 1 0,-63 19 0,47-11 2773,2-1 352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27 1348,'-44'-6'10248,"42"6"-9913,0 0 0,1 0 0,-1 0-1,1 0 1,-1 0 0,1-1 0,-1 1 0,1 0 0,-1-1 0,1 1 0,-1-1 0,-2-1 0,1-6 5973,-3 5-3749,5 2-2420,1 1 0,-1-1 0,1 1-1,-1-1 1,1 1 0,-1 0 0,0 0 0,1-1-1,-1 1 1,0 0 0,1 0 0,-1 0-1,0-1 1,1 1 0,-1 0 0,0 0 0,1 0-1,-1 0 1,0 0 0,1 0 0,-1 1 0,0-1-1,1 0 1,-1 0 0,0 0 0,1 1 0,-2-1-1,-7 5 515,7-4-552,1-1 1,0 1-1,-1-1 0,1 1 1,0 0-1,-1 0 1,1 0-1,0 0 0,0 0 1,0 0-1,0 0 1,0 0-1,0 0 0,0 0 1,0 1-1,0-1 1,1 0-1,-1 0 1,0 1-1,1-1 0,-1 1 1,1-1-1,0 1 1,-1-1-1,1 1 0,0-1 1,0 1-1,0-1 1,0 1-1,0-1 0,0 1 1,1 1-1,-1 45-51,1 16-42,-12 96-1,7-121-7,3 1 0,2 44 0,1-13 0,-1-52 0,1-1 0,7 31 0,-5-32 0,-1 0 0,1 31 0,-4 71 0,2-114 0,-2-4 0,0-1 0,1 0 0,-1 0 0,0 0 0,0 0 0,1 0 0,-1 0 0,0 1 0,0-1 0,0 0 0,1 0 0,-1 0 0,0 0 0,0 0 0,1 0 0,-1 0 0,0 0 0,0 0 0,1 0 0,-1 0 0,0 0 0,0 0 0,1 0 0,-1 0 0,0 0 0,0 0 0,1 0 0,-1-1 0,0 1 0,0 0 0,1 0 0,-1 0 0,0 0 0,0 0 0,0-1 0,0 1 0,1 0 0,-1 0 0,0 0 0,0-1 0,0 1 0,0 0 0,0 0 0,1 0 0,-1-1 0,0 1 0,0 0 0,0 0 0,0-1 0,0 1 0,0 0 0,0 0 0,0-1 0,0-7 0,-1 5 6,0 0 0,0-1 1,0 1-1,-1 0 0,1 0 0,-1 0 1,1 0-1,-1 0 0,0 0 0,0 0 1,-1 1-1,-2-4 0,-16-24-1293,19 22 183,0 1 1,0-1-1,0 0 1,1 1-1,0-1 1,1 0-1,0 0 1,0 0-1,1 0 1,-1 1-1,2-1 0,2-9 1,-4 13 487,1 1-1,-1-1 1,0 0-1,0 1 1,0-1 0,-1 0-1,0-6 1,0 7 243,0 1 1,1-1-1,0 0 0,-1 0 0,1 0 1,0 1-1,1-1 0,-1 0 1,0 0-1,1 0 0,0 1 0,-1-1 1,2-3-1,2-2-444,0 1 0,0 0 1,1 0-1,0 0 0,8-9 1,10-10-974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7 1276,'18'-3'2492,"-1"0"2321,-18 3-4386,0 0 0,0 1 0,0-1 0,0 1 0,0-1 0,0 1 0,0-1 0,0 1 0,0-1 0,0 1 0,1 0 0,-1 0 0,0-1 0,1 1 0,-1 0 0,0 0 0,1 0 0,-1 0 0,1 0 0,-1 0 0,1-1 0,-1 1 0,1 0 0,0 1 0,-1 0 0,1 0-149,-1 0-1,0 0 0,0 0 0,0 0 1,0 0-1,0 0 0,0 0 0,0-1 1,-1 1-1,1 0 0,-1-1 0,1 0 1,-3 2-1,-5 3 222,-11 5 584,0 1 0,-22 17 0,27-18-690,-1 0 0,0-1 0,-1-1 0,-18 7 0,-39 24 747,46-24-478,0-2-1,-39 15 1,5-2-298,30-14-364,-63 17 0,4-2 0,85-26 0,0 0 0,0 0 0,0 1 0,1 0 0,-1 0 0,1 0 0,0 1 0,-8 6 0,11-3 0,2-6 0,0 0 0,0-1 0,0 1 0,1 0 0,-1 0 0,0-1 0,1 1 0,-1 0 0,0 0 0,1-1 0,-1 1 0,1 0 0,-1-1 0,1 1 0,-1-1 0,1 1 0,-1-1 0,1 1 0,0-1 0,-1 1 0,1-1 0,0 1 0,0-1 0,-1 0 0,1 1 0,0-1 0,0 0 0,0 0 0,21 3 0,59 12 0,10-1 0,37 4 0,-6 0 0,-39-4 0,60 12 0,100 15 0,-187-30 0,-15-3 0,64 3 0,-75-7 0,-26-3 0,0 0 0,0-1 0,0 1 0,0-1 0,0 0 0,0 0 0,0 0 0,0-1 0,-1 1 0,1-1 0,0 0 0,4-2 0,5-4-119,-17-1 337,-22-7-2121,20 12-513,5 2 1960,0 1 1,-1-1 0,1 0 0,0 0 0,0 1 0,0-1-1,0 0 1,0 0 0,0 0 0,0 0 0,0 0-1,0 0 1,1 0 0,-2-3 0,2 3 154,0 1 0,0-1 0,-1 1 0,1-1 0,0 0 0,1 1-1,-1-1 1,0 1 0,0-1 0,0 0 0,0 1 0,0-1 0,1 1 0,-1-1 0,0 1 0,0-1 0,1 1 0,-1-1 0,0 1 0,1-1-1,-1 1 1,1-1 0,0 0 0,3-2-1484,1-1 0,0 1 0,0 0-1,1 0 1,8-3 0,2-2 709,9-10-1158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4 156,'2'1'247,"0"-1"0,0 1 0,0-1 0,0 1 0,0-1 0,0 0 0,0 0 0,0 0 0,0 0 0,0 0 0,0-1 0,0 1 0,0 0 0,0-1 0,3-1 0,11-1 3412,-15 3-3525,-1 0 0,0 0-1,1 0 1,-1 0 0,0 1 0,1-1 0,-1 0-1,0 0 1,0 0 0,1 0 0,-1 1-1,0-1 1,1 0 0,-1 0 0,0 0 0,0 1-1,0-1 1,1 0 0,-1 0 0,0 1 0,0-1-1,0 0 1,0 1 0,1-1 0,-1 0-1,0 1 1,0-1 0,0 0 0,0 1 0,0-1-1,0 0 1,0 1 0,0-1 0,0 0 0,0 1-1,0-1 1,-37 2 5225,23-2-3904,10 0-356,11 0-674,-7 0-350,0 0-1,0 0 0,0 1 1,1-1-1,-1 0 0,0 1 1,0-1-1,0 1 1,0-1-1,1 0 0,-1 1 1,0-1-1,0 0 0,0 1 1,0-1-1,0 1 0,0-1 1,0 0-1,0 1 0,0-1 1,0 0-1,-1 1 1,1-1-1,0 1 0,0-1 1,0 0-1,0 1 0,0-1 1,-1 0-1,1 1 0,0 0-121,-26 3 612,5-2-237,-46 6 286,-186 51 418,229-51-987,0 1-1,1 0 0,0 2 0,-31 20 1,27-15-36,19-12-9,1 1 0,0-1 0,0 2 0,0-1 0,1 1 0,0 0 0,0 0 0,0 1 0,1 0 0,0 0 0,0 0 0,1 0 0,0 1 0,0 0 0,1-1 0,-1 1 0,2 1 0,-1-1 0,2 0 0,-1 1 0,1-1 0,-1 12 0,2-12 1,0-1-1,0 0 1,1 1 0,0-1-1,0 0 1,1 0 0,0 1-1,0-1 1,1 0 0,0-1-1,6 12 1,-6-11-5,1 0 0,0 0 0,1 0 0,-1-1 0,1 1 0,1-1-1,-1 0 1,1-1 0,0 1 0,0-1 0,1 0 0,0-1 0,0 1 0,0-2 0,15 7 0,-18-9 0,1 0 1,-1-1-1,1 0 0,0 1 1,-1-2-1,1 1 1,-1-1-1,1 1 0,-1-1 1,1 0-1,-1-1 1,1 1-1,5-4 1,13-3 2,-6 3 7,-1-2 1,0 0-1,0 0 0,0-2 1,19-13-1,69-60 55,-83 65-53,-2-2-1,0 0 1,25-32-1,-35 38 1,-1 0 0,0 0 0,-1-1 0,0 0 0,-1 0-1,-1-1 1,6-23 0,-7 14 227,-1-1 0,-1 0 1,-1-24-1,-1 48-224,0 1-1,0 0 1,0 0 0,0-1-1,0 1 1,0 0 0,0 0 0,0-1-1,0 1 1,0 0 0,0 0-1,0 0 1,0-1 0,0 1 0,0 0-1,0 0 1,0-1 0,0 1 0,0 0-1,0 0 1,-1-1 0,1 1-1,0 0 1,0 0 0,0 0 0,0 0-1,-1-1 1,1 1 0,0 0-1,0 0 1,0 0 0,-1 0 0,1-1-1,0 1 1,0 0 0,0 0 0,-1 0-1,1 0 1,0 0 0,0 0-1,-1 0 1,-10 7 564,-8 14-154,11-8-356,1-1 0,0 1 1,1 0-1,0 1 0,1 0 0,1-1 0,0 2 1,1-1-1,1 0 0,-2 30 0,3 5 65,12 92 0,-9-127-124,29 148 46,-6 223-158,-25-230-286,0-90-2979,0-64 3309,0-1 0,0 0 0,0 0 0,0 0 0,0 0 0,-1 0 0,1 0 1,0 1-1,0-1 0,0 0 0,0 0 0,0 0 0,0 0 0,0 0 0,0 0 0,0 0 0,0 1 0,0-1 0,-1 0 0,1 0 0,0 0 0,0 0 0,0 0 0,0 0 0,0 0 0,0 0 0,-1 0 0,1 0 0,0 0 0,0 0 0,0 0 0,0 0 0,0 0 0,-1 0 0,1 0 0,0 0 0,0 0 0,0 0 0,0 0 0,0 0 0,0 0 0,-1 0 0,1 0 0,0 0 0,0 0 0,0 0 0,0 0 0,0 0 0,0 0 0,-1 0 0,-11-7-2943,-5-6-709,-9-9-1449,7 7 930,-27-27 1,33 22 2428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55 952,'8'-3'529,"31"-9"3393,-38 11-3674,1 1-1,-1-1 1,0 1 0,0-1-1,0 1 1,1-1 0,-1 0 0,0 1-1,0-1 1,0 0 0,0 0-1,0 0 1,0 0 0,-1 0-1,1 0 1,0 0 0,0 0 0,-1-1-1,1 1 1,0 0 0,-1 0-1,0 0 1,1-2 0,32 8 3183,-4-11-1918,90-2 554,-79 3-1313,1 3 0,56 2 0,-86 1-633,72 11 1053,-77-11-1012,1 1 0,-1 0 0,0 0 0,0 0 0,0 1 0,0 0 0,0 0 0,0 1 0,9 7-1,-10-7-9,0 0 0,-1 1 0,1-1-1,-1 1 1,0 0 0,-1 0-1,1 0 1,-1 1 0,0-1-1,0 1 1,0 0 0,-1 0-1,0 0 1,0 0 0,-1 0-1,0 0 1,1 8 0,-2 0 17,0 1 1,-1-1-1,-1 0 1,0 0-1,-1 0 1,0 0-1,-1 0 1,-1 0-1,-8 16 1,3-9-42,1 0 0,1 0 1,1 0-1,-5 25 1,-6 9 3,15-47-122,-1 0-1,2 1 1,-1 0-1,1-1 0,0 1 1,1 0-1,-1 13 1,4 11 132,11-30-70,-11-2-64,1-1 0,0 1 0,-1 0-1,1-1 1,0 0 0,-1 0 0,1 1-1,0-1 1,-1-1 0,5 0 0,43-5 43,-31 4-97,-1 0-1,21-6 0,21-6-856,-32 8-1975,36-13 0,-34 10-61,0 1-909,-13 0-2903,-3 0-742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1428,'-37'25'4734,"30"-19"-3058,-1 0 1,-1 0-1,1-1 0,-1-1 1,-17 8-1,14-6-424,18-1-211,23-2-308,0-3-470,21 1-145,0-2 0,0-2 0,62-13 0,-68 8-459,-28 6-460,1-1 0,-1 0-1,19-7 1,-34 9-145,29-6-65,-21 4-2878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0 280,'-34'16'2809,"-19"16"6426,15-9-3185,38-23-6036,0 0 0,0 0 0,0 0 0,1 0 0,-1 0 1,0 0-1,0 0 0,0 0 0,0 0 0,0 0 0,0 0 1,0 0-1,1 1 0,-1-1 0,0 0 0,0 0 0,0 0 0,0 0 1,0 0-1,0 0 0,0 0 0,0 0 0,0 1 0,1-1 1,-1 0-1,0 0 0,0 0 0,0 0 0,0 0 0,0 0 1,0 1-1,0-1 0,0 0 0,0 0 0,0 0 0,0 0 0,0 0 1,0 1-1,0-1 0,0 0 0,0 0 0,0 0 0,0 0 1,-1 0-1,1 0 0,0 1 0,0-1 0,0 0 0,0 0 0,0 0 1,0 0-1,0 0 0,0 0 0,0 0 0,0 0 0,-1 1 1,1-1-1,0 0 0,0 0 0,0 0 0,0 0 0,0 0 0,-1 0 1,12 2 87,120-7-732,-44-5-2981,-59 1-122,-27 9 3601,-1 0 1,0-1 0,1 1-1,-1 0 1,0 0 0,1-1-1,-1 1 1,0 0 0,0 0 0,1-1-1,-1 1 1,0 0 0,0-1-1,0 1 1,1 0 0,-1-1-1,0 1 1,0 0 0,0-1-1,0 1 1,0 0 0,0-1-1,0 1 1,0-1 0,0 1-1,0 0 1,0-1 0,0 1-1,0 0 1,0-1 0,0 1-1,0-1 1,0 1 0,0 0-1,0-1 1,-1 1 0,1 0-1,0-1 1,0 1 0,0 0-1,-1-1 1,1 1 0,0 0 0,0 0-1,-1-1 1,1 1 0,0 0-1,-1 0 1,1 0 0,0-1-1,-1 1 1,1 0 0,0 0-1,-1 0 1,1 0 0,0 0-1,-1-1 1,0 1 0,0-5-1973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9 216,'-2'-1'472,"-1"-1"0,0 1 1,0 0-1,0 0 0,0 0 0,0 1 1,0-1-1,-5 0 0,7 1-273,0 0 1,1 0-1,-1 0 1,0 0-1,0 0 0,1 0 1,-1 0-1,0 0 1,1 1-1,-1-1 0,0 0 1,1 0-1,-1 1 1,0-1-1,1 0 0,-1 0 1,1 1-1,-1-1 1,1 1-1,-1-1 0,0 1 1,1-1-1,0 1 1,-1-1-1,1 1 0,-1-1 1,1 1-1,0-1 0,-1 1 1,1 0-1,0-1 1,-1 1-1,1 0 0,0-1 1,0 1-1,0 0 1,0-1-1,0 2 0,-1 18 2077,1-11-1644,0 0 0,0 1 0,0-1 1,1 0-1,1 0 0,-1 0 0,2 0 1,3 12-1,4 6 438,-1 0 0,-1 0 1,6 45-1,9 32 992,-15-66-1450,-1 1 1,-2 0-1,-1 1 0,-3 65 0,-1-97-569,13 65 235,-13-69-269,0 1 0,1-1 1,0 1-1,0-1 1,0 0-1,1 1 0,2 5 1,-3-8-7,0 0 0,0 0-1,0 0 1,1 0 0,-1 0 0,0 0 0,1 0 0,-1-1 0,1 1 0,-1-1 0,1 1 0,0-1 0,0 1 0,0-1 0,0 0-1,2 1 1,3 1 8,-10 0 1,1-2-9,0 0 40,14-8-26,-10 6-17,0 0 0,-1 0 1,1 0-1,0 0 0,-1 0 1,1 0-1,-1-1 1,1 1-1,-1-1 0,0 1 1,0-1-1,0 0 0,0 1 1,0-1-1,0 0 0,0 0 1,0 1-1,0-1 0,-1 0 1,1 0-1,-1 0 0,0 0 1,0 0-1,1 0 0,-1 0 1,0 0-1,0 0 0,-1 0 1,1 0-1,0 0 0,-2-3 1,-2-6-7,0 0 1,-1 1-1,-1 0 1,-11-17-1,-9-19-1,16 11 6,1-1-1,2 0 1,1-1 0,2 1 0,2-1 0,2-44 0,0 77-1,0 0 1,-1 0-1,0 0 1,0 0-1,0 0 1,0 1-1,0-1 1,-1 0 0,0 1-1,0-1 1,0 1-1,0-1 1,0 1-1,-5-4 1,4 2-1,0 1 1,-1-1-1,2 1 1,-1-1-1,0 0 1,-2-9-1,1 0 4,0-1 0,1 0 0,1 0 1,1 0-1,0-18 0,1 31-2,0-1-1,0 1 1,1 0 0,-1-1 0,1 1 0,0 0-1,-1-1 1,1 1 0,0 0 0,0 0 0,1 0-1,-1 0 1,0 0 0,1 0 0,-1 0 0,4-3-1,-1 1 6,1 1 0,0-1 0,-1 1 0,2 0 0,-1 0 0,9-4 0,6 0 27,1 1 1,37-7-1,-55 12-29,1 1-7,0 0-1,0 0 0,0 0 1,0 1-1,0-1 1,0 1-1,0 0 0,0 0 1,0 1-1,0-1 1,0 1-1,-1 0 1,1 0-1,4 3 0,-4-3 3,0 0 1,0 1-1,0-1 0,0-1 0,0 1 0,0-1 0,1 1 0,-1-1 0,1 0 0,-1-1 0,1 1 1,-1-1-1,6 0 0,3-2 12,0 1 1,-1 0-1,1 1 1,0 1-1,-1 0 1,22 4-1,-30-4 16,0 0-1,1 1 0,-1-1 0,0 1 0,0 0 0,0 0 1,0 0-1,0 0 0,-1 1 0,1-1 0,-1 1 1,1 0-1,-1 0 0,0 0 0,0 1 0,-1-1 0,1 1 1,0-1-1,-1 1 0,0 0 0,0 0 0,2 7 0,-1-4 33,-1-1-1,-1 1 0,1 0 0,-1-1 0,0 1 0,-1 0 0,1 0 0,-1 0 0,-1 0 0,1-1 1,-1 1-1,0 0 0,-3 6 0,0 2 58,-1-1 0,0-1 0,-1 1 0,-1-1 0,0 0 0,-1 0 0,-10 12-1,-4 2 21,-48 45-1,49-48-134,16-18 0,1-1 0,-1 1 0,0-1 0,0-1 0,-1 1 0,1-1 0,-1 0 0,-10 5 0,6-1 0,10-1 0,12 0 0,-1-4 0,-1-1 0,1 0 0,0-1 0,0 0 0,0 0 0,-1-1 0,12-2 0,-9 1 0,0 1 0,0 0 0,0 1 0,-1 0 0,15 4 0,19 7 0,-34-10 0,0 0 0,-1 1 0,1 1 0,0 0 0,-1 1 0,0 0 0,0 0 0,-1 1 0,1 1 0,-1 0 0,9 8 0,-13-10 0,0 1 0,-1-1 0,1 1 0,-2 0 0,1 0 0,0 1 0,-1-1 0,5 12 0,-8-15 0,-1 0 0,1-1 0,-1 1 0,1 0 0,-1 0 0,0 0 0,0 0 0,0 0 0,-1-1 0,1 1 0,-1 0 0,1 0 0,-1 0 0,0-1 0,0 1 0,0 0 0,-1-1 0,1 1 0,0-1 0,-1 0 0,0 1 0,1-1 0,-1 0 0,0 0 0,0 0 0,-4 3 0,-81 64 0,80-64 0,0-1 0,0 1 0,0-2 0,-1 1 0,1-1 0,-1 0 0,0 0 0,0-1 0,0 0 0,0 0 0,0-1 0,0 0 0,-1-1 0,-10 0 0,-107-5-1270,80 4-1011,0-1 0,-51-10 0,81 9 413,0-1 0,0-1 0,-22-10 0,26 9-16,1 0 1,0-1-1,0 0 1,0-1-1,-11-11 1,7 2-1002,3-3 581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59 880,'-1'1'358,"1"0"1,0 0-1,0 0 0,-1 0 0,1-1 0,0 1 1,-1 0-1,1 0 0,-1 0 0,1 0 0,-1-1 1,1 1-1,-1 0 0,0-1 0,1 1 1,-1 0-1,0-1 0,0 1 0,1-1 0,-1 1 1,0-1-1,0 1 0,0-1 0,0 0 1,1 1-1,-1-1 0,0 0 0,0 0 0,0 0 1,0 1-1,0-1 0,-1 0 0,-41 1 4212,30-1-2342,11 0-1518,2 0-676,0 0 1,0 0 0,0 0 0,0 0 0,0 0 0,0 0 0,0 1 0,0-1 0,1 0 0,-1 0 0,0 0 0,0 0 0,0 0 0,0 0 0,0 0 0,0 0 0,1 0 0,-1 1 0,0-1-1,0 0 1,0 0 0,0 0 0,1 0 0,-1 0 0,0 0 0,0 0 0,0 0 0,0 0 0,0 0 0,1 0 0,-1 0 0,0 0 0,0 0 0,0-1 0,0 1 0,1 0 0,-1 0 0,0 0-1,0 0 1,0 0 0,0 0 0,0 0 0,0 0 0,1 0 0,-1-1 0,0 1 0,0 0 0,0 0 0,0 0 0,0 0 0,0 0 0,0 0 0,0-1 0,0 1 0,0 0 0,0 0 0,7-7 6038,14-2-5818,0 1-1,1 1 1,0 1 0,0 1-1,32-3 1,-9 0-81,-11 0-78,-22 5-12,0 0-1,0 1 0,20-2 0,-30 4 9,-4 21 258,-11-4-300,1 0-1,-2-2 0,-1 1 0,0-2 0,0 0 0,-21 14 0,-28 26-18,12-8-25,25-22-12,1 0 0,1 1 0,-30 39 0,34-20-25,21-44 29,0 1 1,-1 0-1,1 0 1,0 0-1,0 0 1,0 0-1,0 0 1,0-1-1,0 1 1,0 0-1,1 0 1,-1 0-1,0 0 1,0 0-1,1 0 1,-1-1-1,0 1 1,1 0-1,-1 0 1,1-1-1,-1 1 1,1 0-1,-1 0 1,1-1-1,0 1 1,-1-1-1,1 1 0,0-1 1,0 2-1,25 14-37,5-7 17,1-1 0,48 6 0,-5-1 22,143 40-24,-208-50 21,-1-1 1,1 2-1,-1-1 0,14 8 1,-19-9 0,-1 0 0,1 0 0,-1 1 0,1-1 0,-1 1 0,0 0 0,0 0 0,0 0 0,0 0 0,-1 1 0,1-1 0,2 6 1,-5-7 0,0-1 0,1 1 1,-1-1-1,0 0 1,0 1-1,-1-1 1,1 0-1,0 1 1,0-1-1,-1 0 1,1 1-1,0-1 0,-1 0 1,0 1-1,1-1 1,-1 0-1,0 0 1,1 0-1,-1 0 1,0 1-1,0-1 1,0 0-1,0 0 1,0-1-1,0 1 0,0 0 1,0 0-1,-2 0 1,-39 25-48,33-21 21,-33 15-1034,-1-1 0,-79 23 1,54-20-1784,42-14-1498,-45 10 0,37-16 386,20-2 770,41-8-4887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1 668,'0'3'625,"-1"0"-1,0 0 1,1 0 0,-1 0-1,0 0 1,-1-1-1,1 1 1,0 0 0,-1 0-1,0-1 1,1 1-1,-1-1 1,0 1 0,0-1-1,0 0 1,-1 0-1,-4 3 1,-52 35 3339,33-25-2676,0 4-681,1 0 1,1 2-1,-26 29 0,47-46-593,0 0-1,0 1 1,1-1-1,-1 0 1,1 1-1,0 0 1,0-1-1,1 1 1,-1 0-1,0 8 1,-8 21-283,7-19-207,3-14 426,0 0 0,0-1 0,0 1 0,0 0 0,0-1 0,0 1 0,0 0 0,-1-1 0,1 1 0,0 0 0,0-1 0,-1 1 0,1 0 0,0-1 0,-1 1 0,1-1 0,0 1 0,-1-1 0,1 1 0,-1-1 0,1 1 0,-1-1 0,1 1 0,-1-1 0,0 1 0,19-14-11912,-17 11 11684,1-1 0,-1 1-1,1 0 1,-1 1-1,1-1 1,0 0 0,0 0-1,0 1 1,0-1-1,0 1 1,0 0 0,0-1-1,3 0 1,28-11-1271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91 230 1012,'-10'-11'2839,"-1"1"0,0 0-1,0 1 1,0 1 0,-26-15-1,38 21-2679,0 1 0,0-1-1,0 0 1,1 0 0,-1 1-1,1-1 1,-1 1 0,1-1-1,-1 1 1,1 0 0,2-2-1,-2 1 110,5-3-60,-1 0 0,1 0 0,1 0 0,-1 1 0,1 0 0,-1 0 1,1 1-1,15-5 0,307-62 3377,-247 54-2654,-68 14-733,0-1 0,0 2 0,0 0 0,0 1 0,0 0 0,15 3 0,-24-2-130,0 0 0,0 1 0,-1-1 0,1 1 0,0 0-1,-1 1 1,0-1 0,1 1 0,-1 0 0,0 0 0,-1 1 0,1-1 0,-1 1 0,1 0 0,-1 1 0,0-1 0,3 5 0,2 7 52,0-1 0,-2 1 1,0 0-1,0 0 0,-2 1 0,0 0 0,-1 0 0,3 29 1,-4-13-56,-1 0 0,-2 1 1,-7 55-1,3-36-49,4-35-13,-2 0 1,-5 30-1,-28 120-47,16-106 21,-10 47-310,26-100 115,0 0 1,0-1 0,-1 0-1,0 0 1,-1 0 0,0 0-1,0 0 1,0-1 0,-10 10-1,14-15 62,0-1-1,0 0 0,1 0 1,-1 0-1,1 1 0,-1-1 1,1 0-1,-1 1 0,1-1 1,0 0-1,0 1 0,0-1 1,0 0-1,0 1 0,0-1 1,0 2-1,-2 11-5329,1-13 5146,1-1 0,-1 0 0,0 1 0,0-1 0,0 0 0,0 0 0,1 1 0,-1-1 0,0 0 0,0 0 0,0 0 0,0 0 0,0 0 0,1 0 0,-1 0 0,0-1 0,0 1 0,0 0 0,0 0 0,1-1 0,-2 0 0,-1 1-216,1-1-1,-1 0 0,1 0 0,0 0 1,-1-1-1,1 1 0,0-1 0,0 1 0,0-1 1,0 1-1,0-1 0,1 0 0,-1 0 0,0 0 1,1 0-1,-1 0 0,0-3 0,-8-3-1201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114 215 1024,'-90'-27'13224,"88"27"-13007,1 0 0,0 0 0,-1-1 1,1 1-1,0 0 0,0-1 0,-1 1 0,1 0 0,0-1 1,0 1-1,-1-1 0,1 0 0,0 1 0,0-1 1,0 0-1,0 0 0,-1-1 0,2 1-150,0 0 1,0 1-1,0-1 1,0 1-1,0-1 1,0 1-1,1-1 1,-1 1-1,0-1 0,1 1 1,-1-1-1,0 1 1,0-1-1,1 1 1,-1-1-1,1 1 1,-1-1-1,1 1 0,-1 0 1,0-1-1,1 1 1,-1 0-1,1 0 1,0-1-1,-1 1 0,1 0 1,53-21 581,-48 19-579,239-54 258,-77 21-1064,32-6-5296,-146 31 792,-27 9-1715,-5 1 5209</inkml:trace>
  <inkml:trace contextRef="#ctx0" brushRef="#br0" timeOffset="1">1144 462 532,'-5'4'1188,"-1"0"-1,1 1 1,-1 0-1,-6 8 1,9-9 18,-1-1 1,1 1-1,-1 0 1,0-1-1,0 0 1,0 0-1,0 0 0,0-1 1,-9 4-1,3 0 627,16-2-587,22-3-1173,-1-5-665,38-4-4422,-63 9 4685,-1-1 1,1 0-1,-1-1 0,1 1 1,-1 0-1,1 0 0,-1 0 1,1-1-1,-1 1 0,0-1 1,1 1-1,-1-1 0,0 0 1,1 1-1,-1-1 0,0 0 1,0 0-1,1 0 0,-1 0 1,0 0-1,0 0 0,0 0 1,0 0-1,-1-1 0,1 1 1,1-2-1,-2 2 189,0 1 0,0-1 1,0 1-1,0-1 0,1 0 0,-1 1 1,0-1-1,0 1 0,1-1 0,-1 1 1,0-1-1,0 1 0,1-1 0,-1 1 1,1-1-1,-1 1 0,0 0 0,1-1 1,-1 1-1,1-1 0,-1 1 0,1 0 1,-1 0-1,1-1 0,-1 1 0,1 0 1,0-1-1,2 0-275,19-11-1395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33 2032,'0'-2'437,"-1"1"0,1-1 0,-1 0 0,0 1 0,0 0 0,1-1 0,-1 1 0,0 0 0,0-1 0,0 1-1,-1 0 1,1 0 0,0 0 0,0 0 0,-1 0 0,1 0 0,0 0 0,-1 0 0,1 1 0,-1-1 0,1 0 0,-1 1 0,0-1 0,1 1 0,-1 0-1,1-1 1,-1 1 0,-1 0 0,-55-5 7123,57 5-7500,1 0-1,0 0 1,-1 0 0,1 0 0,-1 1 0,1-1 0,0 0 0,-1 0 0,1 0-1,-1 0 1,1 1 0,0-1 0,-1 0 0,1 0 0,0 1 0,-1-1 0,1 0-1,0 1 1,0-1 0,-1 0 0,1 1 0,0-1 0,0 0 0,-1 1 0,1-1-1,0 1 1,0-1 0,0 0 0,0 2 0,-2 18 692,10 30-604,-5-37 27,1 18-124,0 1-1,-3-1 1,0 0-1,-2 1 1,-2-1-1,0 0 1,-10 36-1,2-16-46,-34 92 0,28-93-13,13-36 0,-1 0 1,-1 0 0,-10 19 0,-42 72-350,51-93 81,1 1 0,0 0-1,1 0 1,-5 18 0,0 2-1343,9-32 1408,1-1 0,-1 1-1,1-1 1,0 1 0,-1 0 0,1-1 0,0 1-1,0 0 1,-1-1 0,1 1 0,0 0 0,0 0-1,0-1 1,0 1 0,0 0 0,0 0 0,0-1-1,0 1 1,0 0 0,0 0 0,0-1 0,0 1-1,1 0 1,-1-1 0,0 1 0,0 0 0,1 0-1,-1-1 1,1 1 0,-1-1 0,1 1 0,0 0-1,0-1-133,0 0-1,0 0 0,0 0 1,-1 0-1,1 0 0,0 0 0,0-1 1,0 1-1,0 0 0,0-1 0,0 1 1,-1-1-1,1 1 0,0-1 0,0 1 1,-1-1-1,1 1 0,0-1 1,-1 0-1,1 1 0,0-2 0,0 0 6,1 0 0,-1 1-1,1-1 1,0 1 0,0-1 0,-1 1-1,1-1 1,0 1 0,0 0-1,0 0 1,0 0 0,3-1 0,-4 2 191,32-14-1725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81 105 852,'11'-18'1898,"8"-16"3402,-14 7 2380,-5 28-7606,0-1 0,0 0 0,-1 0 0,1 0 0,0 0 0,0 0 0,0 0 0,0 0 0,0 0 0,-1 0 0,1 1 0,0-1 0,0 0 0,0 0 0,-1 0 0,1 0 0,0 0 0,0 0 0,0 0-1,0 0 1,-1 0 0,1 0 0,0 0 0,0 0 0,0 0 0,0-1 0,-1 1 0,1 0 0,0 0 0,0 0 0,0 0 0,0 0 0,0 0 0,-1 0 0,1 0 0,0 0 0,0-1 0,0 1 0,0 0 0,0 0 0,0 0 0,-1 0 0,1 0 0,0-1 0,0 1 0,0 0 0,0 0 0,0 0 0,0 0 0,0-1 0,0 1-1,0 0 1,0 0 0,0 0 0,0 0 0,0-1 0,0 1 0,0 0 0,-12 18 2291,8-12-2611,-7 12 398,1 1-1,1 1 1,1 0-1,1 0 1,0 0-1,-3 22 0,2-12-95,0 10-16,1 1-1,3 1 0,0 80 0,6-95 79,1 0-1,1 0 1,12 42-1,-12-60 7,-1 0 0,1 0 0,1-1 1,5 10-1,-5-10 92,-2-6-110,-1 1 0,1-1 0,0 0 0,0 0 0,0 0-1,0 0 1,0 0 0,0-1 0,0 1 0,1-1 0,-1 0 0,1 0 0,-1 0 0,1 0 0,-1-1 0,1 1 0,5-1-1,-1 1 111,-1-1 0,1 0 0,0 0-1,0-1 1,-1 0 0,1-1-1,0 1 1,8-4 0,-11 3-116,32-14 743,51-28-1,-77 37-768,0-1-1,0 0 1,0 0-1,-1-1 1,0-1 0,-1 0-1,0 0 1,8-13-1,-13 18-61,-2 0 1,1 0-1,-1-1 0,1 1 0,-2 0 0,1-1 0,0 0 1,-1 1-1,0-1 0,-1 0 0,1-8 0,-1 0-57,-2-1 0,1 1 0,-6-19 0,5 25-106,-1 1 1,0-1-1,-1 1 0,1-1 1,-2 1-1,1 0 0,-1 1 0,-9-11 1,7 8-521,0 0 1,1 0 0,-10-19-1,-40-84-9353,51 104 8949,1 1 1,-1-1 0,1-1 0,1 1 0,0 0 0,0-1 0,1 0-1,0 0 1,0 0 0,1 0 0,0 0 0,0 0 0,2-16 0,9-1-756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98 1852,'-16'0'2395,"0"0"1,-25-6-1,10-2 3048,20 3-4077,15-1-490,21-2-224,-20 7-653,137-34-1642,-108 29-521,1 2-1,43-1 1,30-3-4619,-54 3 4996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2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1 260,'-94'7'10826,"6"11"-5747,83-17-4883,-1 1 0,1 1 0,-1-1 0,1 1 0,0 0 0,0 0 0,0 1 0,0-1 0,0 1 0,-6 7 0,-22 16 373,24-21-508,0 0 0,1 1 0,0 0 0,0 0 0,0 1 0,1 0 0,0 0 0,1 1 0,0 0 0,0 0 0,1 1 0,0-1 0,1 1 0,0 0 0,0 0 0,1 1 0,0-1 0,1 1 0,1 0 0,-1-1 0,1 17 0,1-25-56,0 0 0,1 0 0,-1 0 0,0 0 0,0 0 0,1 0 0,0 0 0,-1 0 0,1-1 0,0 1 1,0 0-1,0 0 0,0-1 0,0 1 0,0-1 0,0 1 0,0-1 0,1 1 0,-1-1 0,3 2 0,0-1-5,0 1 0,-1-2 0,1 1 0,0 0 0,0-1-1,1 1 1,-1-1 0,0 0 0,5 0 0,3 0 6,-1 0 0,1-1 0,0-1 0,-1 0 0,1 0 0,16-5 0,11-6 6,-1-1-1,0-2 0,42-24 1,-70 33-15,-1-1 1,1 0-1,-2-1 1,1 0 0,-1 0-1,9-13 1,20-18 1,-33 35 20,-1 0 0,1 1 1,-1-1-1,0-1 1,0 1-1,4-8 1,-7 10 6,1 1 1,0-1 0,-1 1 0,1-1-1,-1 1 1,1-1 0,-1 1-1,0-1 1,0 1 0,0-1 0,0 0-1,0 1 1,0-1 0,0 1-1,0-1 1,0 0 0,-1 1 0,1-1-1,-1 1 1,1-1 0,-1 1-1,0 0 1,0-1 0,1 1 0,-3-2-1,-1-10 433,4 12-445,0 1 1,0-1-1,0 1 1,-1-1-1,1 1 1,0-1-1,0 0 0,0 1 1,0-1-1,-1 1 1,1-1-1,0 1 1,0-1-1,-1 1 0,1-1 1,0 1-1,-1-1 1,1 1-1,0 0 1,-1-1-1,1 1 0,-1-1 1,1 1-1,-1 0 1,1 0-1,-1-1 1,0 1-1,0-1 47,0 1 0,0-1 0,0 0 0,1 1 0,-1-1 0,0 0 1,0 1-1,1-1 0,-1 0 0,0 0 0,1 0 0,-1 0 0,1 0 0,-1 1 0,1-1 0,0 0 0,-1 0 0,1 0 0,0 0 1,0 0-1,-1 0 0,1 0 0,0 0 0,0-1 0,0 1 0,0 0 0,1 0 0,-1-2 0,0-3 797,0 6-836,0-1 1,0 1 0,0 0-1,0-1 1,0 1-1,-1 0 1,1 0-1,0-1 1,0 1-1,0 0 1,-1-1-1,1 1 1,0 0-1,0 0 1,-1-1 0,1 1-1,0 0 1,0 0-1,-1 0 1,1 0-1,0-1 1,-1 1-1,1 0 1,0 0-1,-1 0 1,1 0-1,0 0 1,-1 0 0,1 0-1,0 0 1,-1 0-1,1 0 1,0 0-1,-1 0 1,1 0-1,0 0 1,-1 0-1,1 0 1,0 0-1,-1 1 1,1-1 25,-1 0 0,1 0-1,0 0 1,-1 0 0,1 1 0,0-1-1,-1 0 1,1 0 0,-1 0 0,1 0-1,0 0 1,-1 0 0,1 0 0,0 0-1,-1 0 1,1-1 0,0 1 0,-1 0-1,1 0 1,0 0 0,-1 0 0,1 0 0,0-1-1,-1 1 1,1 0 0,0 0 0,0 0-1,-1-1 1,1 1 0,0 0 0,0 0-1,-1-1 1,1 1 0,0 0 0,0-1-1,0 1 1,0 0 0,-1-1 0,1 1-1,0-1 1,0 0 1,2 28 50,18 2 165,-16-25-206,0 1 0,-1-1 0,0 1 0,1 0-1,-2 0 1,1 1 0,0-1 0,-1 0 0,0 1-1,-1-1 1,1 1 0,-1 0 0,1 8 0,-1 5 127,0 0 1,1-1 0,1 1 0,1 0 0,1-1 0,0 0 0,11 23-1,-7-14 67,0 1 0,-2 0 0,0 0-1,-2 1 1,-2-1 0,1 42 0,-6-42-17,-1-1-1,-13 54 1,12-62-254,-19 47 19,18-56 0,-1 0 0,0-1 0,0 0 0,-1 0 0,0 0 0,0-1 0,-1 0 0,0-1 0,-1 1 0,1-2 0,-13 8 0,15-9 0,-4 1-15,0-1 0,0 0 0,0-1 0,0 0 0,-1-1 0,-14 4-1,-67 11-1884,88-18 1748,-67 9-4136,57-8 1617,0-1-1,-28-2 1,0 1-4548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1388,'-27'12'3565,"-17"2"5432,30-10-4176,-1 1 0,-24 12 0,36-16-4419,0 0 0,0 0 0,0 0 1,-1 0-1,1 0 0,0-1 0,0 0 0,0 1 1,-1-1-1,-4-1 0,1 1-472,-2-1 70,9-4 0,9-1 0,-9 6-9,0 1 1,0-1-1,1 0 1,-1 0-1,0 0 1,0 0-1,0 0 1,0 0-1,0 0 1,0 0-1,0 0 1,0 0-1,0 0 0,0 0 1,0 1-1,0-1 1,0 0-1,0 0 1,0 0-1,0 0 1,0 0-1,0 0 1,0 0-1,1 0 1,-16 4-1448,5-5 1188,-11-1-9767,31-21-9312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13 224,'4'-4'2109,"0"-2"1341,-14 3 1445,-5 3-1028,-26 1 1281,36 0-5021,0-1 0,0 1 0,0 0 0,0 0 1,1 1-1,-1 0 0,0 0 0,0 0 0,1 0 0,-6 4 0,-17 13 248,0 1-1,2 2 0,0 0 1,2 2-1,0 0 0,-26 38 1,-10 19 371,31-43-365,1 0 0,-32 62 0,30-41-194,3 0 0,3 1-1,3 2 1,2 0 0,-13 83 0,29-113-184,1-1 1,1 0-1,2 0 1,2 1-1,0-1 1,12 41-1,-15-70-4,0 1-1,0-1 0,1 1 1,-1-1-1,0 1 0,1-1 1,-1 0-1,1 1 0,0-1 0,0 0 1,4 3-1,-4-3 0,0 0 0,0 0 0,0 0 0,0 0 0,0 0 0,-1 0 0,1 1 0,-1-1 0,1 0 0,1 5 0,8 17 22,-9-21-88,0 1-1,0 0 1,0 0-1,-1 0 1,1 0-1,-1 0 1,1 4-1,-2-7-27,0 0 0,1 0-1,-1-1 1,1 1 0,-1 0 0,1 0-1,-1-1 1,1 1 0,0 0-1,-1-1 1,1 1 0,0 0 0,0-1-1,-1 1 1,1-1 0,0 1-1,0-1 1,0 1 0,0-1-1,-1 0 1,1 0 0,0 1 0,0-1-1,0 0 1,0 0 0,0 0-1,0 0 1,0 0 0,1 0-1,33-2-4246,-32 1 3620,1-1 0,-1 1-1,0-1 1,0 0 0,0 0 0,1 0 0,-2 0 0,1 0 0,0-1 0,0 1 0,-1-1 0,1 0 0,-1 0 0,0 0 0,3-5-1,18-21-3888,-2 15 2778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 1388,'3'-1'1779,"5"-2"-1072,0 1 0,1 1-1,-1-1 1,1 2 0,0-1 0,-1 1 0,1 0-1,-1 1 1,13 2 0,-13-1 824,-18-1-255,-19 3 779,28-4-1954,0 0 0,0 0 0,1 0 0,-1 0 0,0 1 0,0-1 0,0 0 0,1 0-1,-1 1 1,0-1 0,1 0 0,-1 1 0,0-1 0,1 1 0,-1-1 0,0 1 0,1-1 0,-1 1 0,1 0 0,-1-1 0,1 1 0,-1-1 0,1 1 0,-1 0 0,1 0 0,0-1 0,-1 2 0,-5 11 1115,6-12-1166,-1-1 0,0 1 0,1 0 1,-1 0-1,1-1 0,-1 1 0,1 0 0,-1 0 1,1 0-1,0 0 0,-1-1 0,1 1 0,0 0 1,0 0-1,0 0 0,-1 2 0,0 4 226,0 1 1,-1 0-1,0 0 0,-1-1 0,0 0 1,0 1-1,0-1 0,-1 0 0,0 0 0,-7 8 1,-15 31 1023,15-21-640,-29 57 1057,24-49-1086,1 1-1,2 0 0,1 1 1,1 0-1,-10 69 1,-7 20 339,21-97-851,1 1-1,2-1 1,0 1 0,2 0-1,1 0 1,2 0 0,0 1-1,2-2 1,1 1-1,11 43 1,-8-46-119,1-1 0,1 0 0,1-1 0,0 1 0,2-2 0,1 0 0,1 0 0,22 25 0,-11-21-1,1 0 0,1-2 0,2-1 0,0-1 0,1-2 0,2-1 0,-1-1 0,2-2 0,1-1 0,0-2 1,0-1-1,1-2 0,70 12 0,72-10-2363,-144-13 178,0-1 0,-1-1 0,46-11 0,7-8-5470,100-20-4334,-124 28 10114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46 1048,'1'-1'434,"1"0"1,-1 0-1,1 0 0,-1-1 1,1 1-1,-1 0 0,0-1 1,0 1-1,0-1 0,0 0 1,2-2-1,3-22 13429,-8 30-13662,0 1 1,0 0-1,0 0 1,1 0 0,0 0-1,0 0 1,1 0-1,-1 0 1,1 8 0,0-6-73,-1 0-1,0 0 1,0-1 0,-1 1 0,-4 11 0,3-11-46,1 0-1,0 0 1,0-1 0,1 1-1,-1 14 1,14 76 335,-13-79-373,0-14-34,1 0 1,-1 1-1,1-1 0,0 0 1,1 1-1,-1-1 0,1 0 1,-1 1-1,1-1 1,1 0-1,-1 0 0,0 1 1,1-1-1,0 0 1,3 4-1,53 57 122,-52-59-114,0 0 1,1-1 0,-1 1 0,13 6 0,16 12 75,25 17 94,-48-35-126,0 1 0,-1 1 0,0 0 0,0 1 1,9 10-1,10 10 158,-24-24-133,1 1 0,-1 0-1,0 1 1,-1-1 0,0 1 0,0 0-1,6 11 1,-10-17-63,-1 1 0,1 0 1,-1-1-1,1 1 0,-1-1 0,0 1 0,1 0 0,-1-1 1,0 1-1,0 0 0,0 0 0,0-1 0,-1 1 0,1 0 1,0-1-1,-1 1 0,1-1 0,-1 1 0,-1 3 0,0-2 13,0 0-1,-1 0 1,1 0 0,-1 0-1,1-1 1,-1 1-1,0-1 1,-5 4-1,-4 1 24,-1 0-1,0-1 1,-24 9-1,-4-2-434,-1-2-1,-79 12 0,100-20-640,0-2-1,0 0 0,0-2 1,-1 0-1,1-1 1,0-1-1,-40-12 1,55 13 350,0-1 1,1 0-1,-1 0 1,0 0-1,1-1 1,0 0-1,0 0 1,0 0-1,1 0 1,-1-1 0,1 0-1,0 0 1,-6-9-1,8 10 288,-1 0 1,1-1-1,0 1 0,0-1 0,1 1 1,-1-1-1,1 0 0,0 1 0,0-1 1,0 0-1,1 0 0,0 0 0,0 0 1,0 0-1,0 0 0,1 1 0,1-8 0,18-22-1180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1372,'10'-27'3292,"-8"-16"8397,-3 30-7363,27 6-3270,-10 5-987,1 1-1,0 0 0,18 3 1,28-2-148,-45-1 33,205-10-1727,-189 12-866,0 1 1,37 7-1,-66-8 1832,-4-1 603,-1 0 0,1 0-1,0 0 1,0 0 0,-1 0 0,1 0 0,0 0 0,0 0-1,-1 0 1,1 0 0,0 1 0,0-1 0,-1 0-1,1 0 1,0 1 0,-1-1 0,1 1 0,0-1 0,-1 1-1,1-1 1,-1 1 0,1-1 0,-1 1 0,1-1 0,-1 1-1,1-1 1,-1 1 0,1 0 0,-1-1 0,0 1 0,0 0-1,1 0 1,-1-1 0,0 1 0,0 0 0,0-1-1,0 1 1,1 0 0,-1 0 0,0-1 0,0 1 0,-1 0-1,1 1 1,0 10-1656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70 740 40,'-17'37'4721,"15"-31"-3601,0-1 0,-1 1 0,0-1-1,1 0 1,-1 0 0,-1 0 0,1 0 0,-1 0 0,0-1 0,-7 7 0,10-11-1042,1 1 70,-1 0 0,0-1 1,0 1-1,0 0 0,1-1 1,-1 1-1,0 0 0,1 0 0,-1 0 1,0 0-1,1 0 0,-1-1 1,1 1-1,0 0 0,-1 0 1,1 0-1,-1 3 1029,26-4-1801,-1-1 0,29-5 0,-51 6 367,0-1 1,0 1-1,0-1 1,0 1-1,0-1 1,0 0-1,0 1 1,-1-1-1,1 0 1,0 0-1,-1-1 1,1 1-1,-1 0 0,1 0 1,-1-1-1,2-1 1,-2 2-389,0-1 1,0 1-1,-1-1 1,1 1-1,-1-1 1,1 1-1,-1-1 1,1 1-1,-1-1 1,0 1-1,0-4 1,0 4 449,0 0 1,1 0 0,-1 0 0,0 0 0,0 0-1,1 0 1,-1 0 0,0 0 0,1 0 0,-1 0 0,1 1-1,0-1 1,-1 0 0,1 0 0,0 1 0,-1-1-1,1 0 1,0 1 0,0-1 0,-1 0 0,3 0-1,-2 0 79,20-12-1664</inkml:trace>
  <inkml:trace contextRef="#ctx0" brushRef="#br0" timeOffset="1">764 24 192,'0'-1'349,"0"0"1,0 1-1,0-1 0,0 0 1,0 0-1,0 0 0,0 0 1,0 0-1,0 0 0,-1 1 0,1-1 1,0 0-1,-1 0 0,1 0 1,0 1-1,-1-1 0,1 0 1,-1 1-1,0-1 0,1 0 1,-1 1-1,1-1 0,-1 0 1,0 1-1,1-1 0,-1 1 1,0-1-1,0 1 0,0 0 0,1-1 1,-1 1-1,0 0 0,0 0 1,0-1-1,0 1 0,1 0 1,-1 0-1,0 0 0,0 0 1,0 0-1,0 0 0,0 0 1,0 0-1,1 1 0,-1-1 1,0 0-1,0 0 0,0 1 0,1-1 1,-1 0-1,0 1 0,0-1 1,-1 2-1,2-2-286,0 1 1,-1-1-1,1 1 0,0-1 1,-1 1-1,1-1 0,0 1 1,0-1-1,0 1 0,-1-1 1,1 1-1,0-1 0,0 1 1,0-1-1,0 1 0,0 0 0,0-1 1,0 1-1,0-1 0,0 1 1,0-1-1,0 1 0,1 0 1,-1-1-1,0 1 0,1 0 1,6 18 452,-5-15-409,43 117 979,-44-118-1071,7 18 32,-1 1-1,-1-1 1,-2 1 0,5 44 0,-6 90-18,-3-101-17,-2-16-26,-2 1 0,-2-1 0,-11 43 0,13-66-43,2-1-461,1 0-1,0 0 0,2 28 0,0-9-5108,11-38-1773,26-5 2753,5-3 2741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59 1220,'1'-1'265,"0"0"1,0 0-1,0 1 1,0-1-1,0 0 0,-1-1 1,1 1-1,0 0 0,-1 0 1,1 0-1,0 0 0,-1 0 1,0-1-1,1 1 0,-1 0 1,0 0-1,1-1 0,-1 1 1,0 0-1,0-1 0,0 1 1,0 0-1,0-1 0,-1 1 1,1 0-1,0 0 1,-1-3-1,0 3 144,-1-1 0,1 1 0,-1-1 0,1 1 0,-1-1 0,1 1 0,-1 0 0,0 0 0,0 0 0,0 0 0,1 0 0,-1 0 0,0 0 0,0 1 0,-3-1 0,-1-1 86,0 1 0,0 0 0,1 0-1,-1 1 1,0-1 0,0 1 0,0 1 0,0-1 0,1 1 0,-1 0 0,0 0-1,-6 3 1,5 0-396,1 1 1,-1 0-1,1 0 0,1 0 0,-1 1 0,1 0 0,0 0 1,0 0-1,0 1 0,1 0 0,-4 8 0,-2 6-28,1 1-1,-9 33 0,2 4-76,-13 89-1,29-132 14,0 0 0,0 0 0,2 1 0,0-1 0,7 25-1,-2-8 63,8 17 53,-3-14-28,-10-30-60,0 1 1,1-1-1,0 0 1,0 0-1,0 0 1,1 0-1,0-1 1,0 0-1,0 1 1,1-2-1,0 1 1,0 0 0,0-1-1,0 0 1,1 0-1,-1 0 1,1-1-1,0 0 1,0 0-1,1 0 1,8 1-1,-4 0 112,1-1-1,-1-1 1,1 0-1,0 0 1,0-1-1,0-1 1,0 0-1,0 0 1,0-1-1,0-1 1,14-3-1,156-57 1777,-158 52-1666,-1-1-1,-1-1 1,0-1-1,-1-2 1,30-24-1,-43 31-146,0 0 1,0-1-1,-1 1 0,-1-2 0,1 1 0,-1-1 0,-1 0 0,8-18 0,-11 22-77,0-1-1,0 0 0,0 1 1,0-1-1,-1 0 0,-1 0 1,1 0-1,-1 0 0,0 0 1,0 0-1,-1 0 0,0 0 1,0 0-1,-4-11 0,-1 6-117,-1-1 0,0 1-1,0 1 1,-1-1-1,0 2 1,-1-1-1,-1 1 1,0 0 0,0 1-1,-14-11 1,-17-8-3063,-65-35 0,81 49 1076,-106-50-9662,113 56 9747,16 7 1596,-1 0 0,0 0 0,1 0 0,-1-1 0,1 1 0,-1-1 0,1 1 0,0-1 0,0 0 0,0 0 1,0 0-1,0 0 0,-2-4 0,2-7-1586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85 804,'1'0'308,"1"0"0,-1 0 1,18 13 15951,26-22-10281,2-1-5179,287-22 544,-261 24-2260,-53 1-1037,-8 1-2433,1 1-7208,22-4 6452,-12-3 3241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2 576,'7'0'1336,"-6"0"-1015,0-1-1,0 1 1,1 0-1,-1 0 1,0-1-1,0 1 1,0 0-1,1 0 1,-1 1-1,0-1 0,0 0 1,0 0-1,1 0 1,-1 1-1,0-1 1,0 1-1,0-1 1,0 1-1,0-1 0,0 1 1,0 0-1,2 1 1,-3-2-228,-1 0-1,1 0 1,0 1 0,0-1-1,0 0 1,0 0-1,0 1 1,0-1 0,0 0-1,-1 0 1,1 1 0,0-1-1,0 0 1,0 0 0,0 0-1,-1 0 1,1 1 0,0-1-1,0 0 1,-1 0 0,1 0-1,0 0 1,0 0 0,-1 1-1,1-1 1,0 0 0,0 0-1,-1 0 1,1 0 0,-6-4 5146,5 4-5103,0 1 0,0 0 0,0-1 0,0 1 0,1 0 0,-1 0 0,0 0 0,0 0 0,1 0 1,-1-1-1,0 1 0,1 0 0,-1 1 0,0 0 0,2 6 61,0 0-1,1 0 1,-1 0-1,2-1 1,-1 1-1,5 10 1,-3-10-119,-1 0 0,0 0 1,-1 1-1,0-1 0,0 1 0,0 12 1,10 200 282,-12-215-368,0 34-509,-1-1 1,-12 75 0,2-86-638,10-26 923,-1 1 0,1-1 0,0 1 1,0 0-1,0-1 0,0 1 0,1 0 1,-1 0-1,0 5 0,1 25-5677,37-45-3059,-5 5 7371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79 1680,'-37'4'6924,"-21"12"-2099,37-8-4006,0 0-1,0 1 1,-23 14 0,34-17-699,1 1 1,-1 0 0,1 1 0,0 0-1,1 0 1,0 1 0,0 0 0,-6 10-1,11-14-104,1 0 0,0 0 0,0 0 0,0 0-1,1 1 1,0-1 0,0 0 0,0 1 0,1-1 0,-1 1-1,1-1 1,1 0 0,-1 1 0,1-1 0,0 1 0,0-1-1,0 0 1,1 0 0,3 8 0,2 4-13,1-1 0,0-1 0,1 1 0,17 21 0,-15-23 33,2-1 1,-1-1-1,20 15 0,-17-15 77,-13-9-8,0-1 1,1 0-1,0 0 0,-1 0 1,1-1-1,0 1 1,0-1-1,0 1 1,0-1-1,0 0 1,0 0-1,1 0 1,-1-1-1,5 1 0,-1-1 133,-1-1-1,0 0 1,1-1-1,-1 0 0,0 0 1,0 0-1,6-3 1,-6 2-132,0-1 0,0 1 0,0-1 1,0 0-1,0-1 0,-1 0 1,0 1-1,0-2 0,0 1 0,0 0 1,-1-1-1,0 0 0,3-7 0,-2 5-117,-1-1 0,-1 0 0,1 1 0,-1-1 0,-1 0 0,0-1 0,0 1 0,-1 0 0,1-14-1,-3 5-348,-1 1 1,-6-23-1,5 26 11,1 7 54,0 0 0,-1 0 1,0 0-1,-1 0 0,1 0 1,-1 1-1,0-1 1,-1 1-1,-6-6 0,-17-28-2448,22 32 1971,-1-1-1,0 1 1,0 0-1,-1 1 0,0 0 1,-11-8-1,11 10-116,1-1-1,-1 0 0,1-1 0,1 0 1,-1 0-1,1 0 0,-8-14 1,2 1-1213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1408,'14'-2'2413,"-12"3"-1391,0-1 1,-1 1 0,1-1 0,0 1 0,-1-1 0,1 1 0,-1 0-1,1 0 1,-1 0 0,1 0 0,-1 0 0,0 0 0,3 2 0,5 5 1447,4 0-4537,40 23 3309,-1 2-1,-1 3 1,50 45-1,-75-57-856,0 2 0,-2 0 0,-1 2-1,-1 0 1,-2 2 0,31 58 0,-29-36-38,-2 0 0,-2 2 0,-3 0 0,-2 1 0,-3 0 0,6 83 0,-16-90-133,-2 0-1,-2 0 1,-3 0-1,-12 49 1,7-35-62,2-4-65,-3-1 0,-2 0 0,-30 76 0,2-66-126,33-50-283,-2 0 0,0-1 0,-20 21 0,29-33 169,-2 0-315,0 0 0,0 0 0,0 0-1,0-1 1,-1 0 0,0 0-1,1 0 1,-1-1 0,0 0 0,0 0-1,0 0 1,0-1 0,-10 1 0,7 0-913,0-2 1,0 1-1,0-1 1,0-1-1,0 1 0,0-1 1,0-1-1,-13-3 1,22 4 1259,0 1 0,-1 0-1,1 0 1,0 0 0,-1 0 0,1 0 0,0-1 0,-1 1 0,1 0 0,0 0-1,0 0 1,-1-1 0,1 1 0,0 0 0,0-1 0,-1 1 0,1 0-1,0 0 1,0-1 0,0 1 0,0 0 0,-1-1 0,1 1 0,0 0-1,0-1 1,0 1 0,0-1 0,0 1 0,0 0 0,0-1 0,0 1 0,0 0-1,0-1 1,0 1 0,0 0 0,0-1 0,0 1 0,1 0 0,-1-1-1,0 1 1,0 0 0,0-1 0,0 1 0,1 0 0,-1-1 0,0 1 0,1-1-1,8-11-2184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1020,'61'-23'14283,"-51"20"-12414,25 6-275,-1 1 0,0 2-1,64 20 1,-92-24-1458,9 2 201,0 1 0,0 1 0,0 0-1,0 1 1,-1 1 0,-1 0 0,1 1 0,-1 1 0,-1 0 0,0 0 0,0 1 0,18 23 0,-28-31-221,0 1 0,0 0 0,0-1 0,-1 1 0,1 0 1,-1 0-1,0 0 0,0 1 0,0-1 0,-1 0 0,1 0 1,-1 0-1,0 1 0,-1 4 0,0 8 367,-2 0 0,-5 19 0,5-21-141,0-7-207,0-1 0,0 1 0,0-1 0,-1 0 0,0 0 0,-5 6 0,6-8-115,0-1 1,0 1 0,0 0-1,0 0 1,1 0-1,0 0 1,0 1-1,0-1 1,0 0-1,0 11 1,1-13-21,1-1 0,1 1 0,-1 0 0,0-1 0,1 1 0,-1-1 0,1 1 0,0-1 0,0 1 0,0-1 0,0 1 0,0-1 0,3 5 0,0-3 0,-1-1 0,1 1 0,0-1 0,1 0 0,-1 0 0,9 4 0,-4-2 0,0-1 0,1 0 0,0-1 0,-1 0 0,1 0 0,0-1 0,0-1 0,18 1 0,9-1 0,42-7 0,-20 2 0,4-3 51,78-18 0,-2-1-1285,-130 25 453,-1 0-1,1 0 1,-1-1 0,1 0-1,-1-1 1,1 0 0,-1 0-1,13-8 1,-21 11 674,0 0 0,0 0 0,1-1 0,-1 1 0,0 0 1,0 0-1,0 0 0,1 0 0,-1-1 0,0 1 0,0 0 0,0 0 0,0-1 0,0 1 0,1 0 1,-1 0-1,0-1 0,0 1 0,0 0 0,0 0 0,0-1 0,0 1 0,0 0 0,0 0 0,0-1 1,0 1-1,0 0 0,0-1 0,0 1 0,0 0 0,0 0 0,0-1 0,0 1 0,0 0 0,-1 0 1,1-1-1,0 1 0,0 0 0,0 0 0,0-1 0,-1 1 0,1 0 0,0 0 0,0 0 0,0 0 1,-1-1-1,1 1 0,0 0 0,0 0 0,0 0 0,-1 0 0,1 0 0,0 0 0,-1-1 0,-22-3-6338,3 6 4385,0 0 1,1 2-1,-26 8 1,0-1 152,-32 8-50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267 314 512,'-5'3'765,"-1"-1"-1,1-1 1,-1 1 0,0-1-1,0 0 1,0-1-1,0 1 1,-5-1 0,-15 1 1841,-13 2 156,-46-3 1,28-1-660,57 1-2069,0 0 0,-1 0 0,1 1 0,0-1 0,0 0-1,0 1 1,-1-1 0,1 0 0,0 1 0,0-1 0,0 1 0,0-1 0,0 0-1,0 1 1,0-1 0,0 0 0,0 1 0,0-1 0,0 1 0,0-1 0,0 0-1,0 1 1,0-1 0,0 0 0,1 1 0,-1-1 0,0 0 0,0 1 0,0-1-1,1 1 1,-1-1 3,8 3 102,1-1 0,-1 0 0,1 0 0,-1-1 0,1 0 0,-1-1 0,1 1 0,0-2 0,10-1 0,12 1 265,918 24 4514,-474-8-3771,-93-20-533,-97-2-255,150-4 20,-210 4-303,911 0 200,-907 15-101,399 1 394,716-66 261,-695 39-626,-202 9-82,-140-2-40,208 0 105,517-26 149,-525 6-251,330-8 111,-88-7 243,-597 37-297,357-33 385,-214 19-156,-256 20-331,160-4 144,-118 0-184,-52 2 0,-23 3 0,0 0 0,0 1 0,0 0 0,0 0 0,0 0 0,10 1 0,69 4 0,-65-3 0,0 0 0,0-1 0,0 0 0,21-5 0,-34 4 0,0 0 0,0 0 0,0 1 0,10 1 0,21 0 0,-45 0-958,1 1 0,-1 0 0,0 0 0,-11 6 0,2-2-2661,0 0 1,-27 6-1,-73 7-5817,-7 1 4009,54-7 3409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1 276,'3'2'7944,"10"-3"-4041,7 0-1476,-18 1-1258,0 1-14,27 14 691,1-2 0,32 10 0,43 18-62,-39-6-841,-2 2 0,-2 3 0,-1 3 0,-2 2-1,-2 3 1,55 61 0,-97-92-714,-2 0 0,0 1 0,-1 1 0,0 0 0,14 37 0,33 110 368,-31-36-597,-16-69 0,-7-33 0,-1-1 0,-2 1 0,0 0 0,-2 0 0,-1-1 0,-1 1 0,-2 0 0,-1-1 0,0 0 0,-2 0 0,-20 48 0,24-69 0,0 1 0,-1-1 0,0 0 0,0-1 0,0 1 0,-1-1 0,1 0 0,-9 7 0,-19 23 0,26-28 0,0 0 0,0 0 0,-1 0 0,0-1 0,-1 0 0,1-1 0,-1 1 0,0-1 0,0-1 0,-1 0 0,-12 5 0,-11-4-7,20-13 23,11 7-78,-1 0 0,1 0-1,0 0 1,0 0 0,-1 0-1,1 0 1,0 1 0,-1-1-1,1 0 1,-1 1 0,1-1-1,-1 1 1,-2-1 0,0 0-341,0 0 0,0 0 0,0-1 1,0 0-1,0 0 0,1 0 0,-1 0 0,1 0 1,-5-4-1,7 5 131,-1 0 1,1 0-1,0-1 0,-1 1 0,1-1 1,0 1-1,0-1 0,0 1 1,0-1-1,0 0 0,0 0 0,0 1 1,0-1-1,1 0 0,-1 0 1,1 0-1,0 0 0,-1 0 1,1 0-1,0 0 0,0 0 0,0 0 1,0 1-1,1-4 0,3-18-3055,-1 1-1,0 0 1,-2-30-1,-1 47 2974,0 1 0,1 0 0,-1 0 0,1 0 1,0 0-1,0-1 0,1 1 0,-1 1 0,1-1 0,0 0 0,0 0 0,0 0 0,5-4 0,-4 2 62,22-35-1670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72 1320,'0'-2'439,"-1"1"0,0-1 1,1 0-1,-1 0 0,0 0 0,0 1 0,0-1 1,0 0-1,0 1 0,-1-1 0,1 1 0,0 0 0,-1-1 1,1 1-1,-1 0 0,1 0 0,-1 0 0,0 0 0,1 0 1,-1 0-1,0 0 0,0 0 0,-2 0 0,-42-12 4971,8 6-3116,0 1 0,-63 0 0,70 7-2014,1 1 0,0 2 0,0 1 0,1 1 0,-1 2 0,1 1 0,1 1 0,0 1 0,0 1 0,1 2 0,1 1 0,0 1 1,-27 22-1,43-30-247,0 0 1,0 1-1,1 1 1,0-1 0,1 1-1,0 1 1,1-1-1,0 1 1,0 1 0,1-1-1,-7 21 1,13-29-33,0 1-1,0-1 1,0 0 0,0 0-1,1 1 1,-1-1 0,1 0-1,0 0 1,0 0 0,0 0-1,0 0 1,1 0 0,-1 0-1,1 0 1,0 0 0,-1-1-1,1 1 1,1-1 0,2 4-1,-1-1 0,1 0 1,0-1-1,0 0 0,0 0 0,0 0 0,1 0 0,-1-1 0,12 5 1,5-2 0,-1-1 0,1-1 0,0-1 1,1 0-1,-1-2 0,0-1 1,44-5-1,-29-1 0,0-1 0,0-1 0,68-27 0,-86 27-12,-1 0 0,1-2 0,-2 0 0,0-1 0,0-1 0,-1 0 0,25-25 0,0 0-4,-28 26 10,0-1 0,22-26 0,-33 35 6,16-19 6,-1-2-1,27-50 0,-40 49 172,-3 25-155,-1 0-1,0 0 1,0-1 0,0 1-1,0 0 1,0 0 0,0-1-1,0 1 1,0 0 0,0-1-1,0 1 1,0 0 0,0 0-1,0-1 1,0 1-1,0 0 1,0 0 0,0-1-1,0 1 1,0 0 0,0-1-1,0 1 1,0 0 0,0 0-1,-1-1 1,1 1-1,0 0 1,0 0 0,0 0-1,0-1 1,-1 1 0,1 0-1,0 0 1,0 0 0,-1 0-1,1-1 1,0 1 0,0 0-1,-1 0 1,1 0-1,0 0 1,-1 0 0,-11 14 91,1 2 0,1 0 0,0 0 0,0 0 0,2 2 0,0-1 0,1 1 0,1 0 0,1 0 0,0 0 0,2 1 0,0 0 0,-1 32 1,4 7 162,-2-12 13,3 1 1,12 81-1,-6-71-135,-2 1-1,-4 114 1,-3-76-156,1-83 1,0 0 0,-1 0 0,-1 0 0,0-1 0,-5 15 0,1-6 0,5-15-5,-1 0 1,0 0-1,0 0 1,0 0-1,-1 0 1,0-1-1,0 0 1,0 0-1,-1 0 1,1 0-1,-1-1 1,0 1-1,-1-1 1,1-1-1,-1 1 1,0-1-1,0 0 1,0 0-1,0 0 1,0-1-1,-7 2 1,-15 3-994,1-2-1,-1 0 1,-46 1 0,40-4-2221,-1-2-1,-59-8 0,68 4 389,1-1 0,-1-2 0,2 0 0,-32-15-1,33 8 244,9-4 580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0 360,'8'2'1221,"14"8"3251,-22-10-3913,1 1-1,-1 0 1,1 0-1,-1-1 0,1 1 1,-1 0-1,0 0 1,1-1-1,-1 1 0,0 0 1,1 0-1,-1 0 0,0 0 1,0 0-1,0-1 1,0 2-1,11 5 7060,11-1-3938,-9 1-4324,-11-7 544,51-3-6958,-47 2 4717,1 0 0,-1-1 0,0 0 0,0 0 0,0 0 0,8-6 0,8-4 306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0 480,'0'0'5283,"-21"0"6865,-3 1-7742,22 2-4180,0-1 1,1 0-1,-1 0 1,0 1 0,1-1-1,-1 1 1,1 0-1,0-1 1,0 1 0,0 0-1,-1 4 1,-5 11 486,5-12-573,-1 0 1,1 0-1,0 1 1,0-1-1,1 1 1,0-1-1,0 1 1,1-1-1,-1 1 1,2 7-1,1 10 178,9 35-1,0 1-91,-2 16-69,40 283-62,-48-350-189,0 1 0,-1-1 0,0 1 0,0 0 0,-1-1 0,-1 0 1,1 1-1,-5 12 0,5-20-79,1 1 1,-1-1-1,1 1 1,0-1-1,0 1 0,0-1 1,0 1-1,0-1 1,1 1-1,-1-1 0,1 1 1,1 3-1,-2-5-33,0 0-1,1 0 1,-1-1-1,1 1 1,-1 0-1,0-1 0,1 1 1,-1 0-1,1-1 1,0 1-1,-1-1 1,1 1-1,-1-1 0,1 1 1,0-1-1,-1 0 1,1 1-1,0-1 1,0 0-1,-1 1 1,1-1-1,0 0 0,0 0 1,-1 0-1,1 0 1,0 1-1,0-1 1,0 0-1,-1 0 0,1-1 1,0 1-1,0 0 1,0 0-1,-1 0 1,1 0-1,0-1 1,0 1-1,-1 0 0,1-1 1,0 1-1,-1-1 1,2 0-1,1-1-833,-1 0-1,0 0 1,1 0 0,-1 0-1,0 0 1,0-1-1,3-4 1,14-15-2435,14 2 1185,12 1 406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36 1808,'0'0'106,"-30"-28"10860,29 27-10427,-1 0-1,1 0 1,-1 0 0,0 0 0,0 1-1,1-1 1,-1 1 0,0-1-1,0 1 1,-3-1 0,-10 5-182,14 0-259,0-1 1,0 1-1,1-1 1,-1 1-1,1-1 0,0 1 1,0 0-1,1 6 1,0-5 9,-1 20 207,1-9-130,-1 0 0,0 0 0,-2 0 0,1 0 0,-2 0 0,0-1 0,-1 1 0,-9 24 0,2-10 140,2 0 1,2 0 0,1 1-1,1 0 1,1 0 0,1 51-1,5-55-241,1 0 0,1 0 0,1 0 0,1 0-1,2-1 1,1 0 0,22 46 0,-25-60-49,1-1 0,0 1 1,1-1-1,0-1 0,1 1 0,0-1 0,1-1 1,0 0-1,0 0 0,1-1 0,0 0 0,0-1 1,1 0-1,0-1 0,0-1 0,0 0 0,1 0 0,19 4 1,-18-6 200,1 0 1,0-1 0,-1 0-1,1-1 1,0-1 0,0 0 0,0-1-1,-1-1 1,1 0 0,0-1-1,20-7 1,-11 2 291,-1-2-1,0-1 1,43-27 0,-56 30-364,0 0 1,0-1 0,-1 0 0,0 0 0,0-1 0,-1 0-1,0-1 1,-1 0 0,10-20 0,-11 20-124,-1 0 0,-1 0 1,0 0-1,-1 0 0,1-1 0,-2 1 0,0-1 1,-1 0-1,1-16 0,-3-12-41,-1 1 0,-15-77 0,11 92 0,0 1 0,-1 0 0,-2 0 0,0 1 0,-2 0 0,-14-22 0,19 35-26,-1 0 1,0 0-1,-1 1 1,1 0-1,-2 0 0,1 1 1,-1 0-1,0 1 1,-1 0-1,1 0 0,-17-6 1,-5 0-1397,0 1 0,-49-9 1,50 13-445,-17-10-3221,21 3-3804,-3 13 1862,25 1 4340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4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57 1448,'-83'-13'10886,"58"11"-7581,-45-7-1,52 5-2617,0 1 0,0 1 0,0 0 0,0 2 1,0 0-1,-22 3 0,25 2-528,1 1 1,0 0 0,0 1-1,0 0 1,1 1 0,0 1-1,-19 16 1,1-2 187,21-17-257,1 2 1,0-1-1,0 1 1,1 0-1,-12 17 0,16-20-72,1 0-1,0 0 0,0 0 1,0 1-1,1-1 1,0 1-1,0 0 0,0 0 1,1-1-1,0 1 0,0 0 1,0 9-1,1-12-13,0 0 0,0 1 0,0-1 0,0 0 0,1 0 1,-1 0-1,1 1 0,0-1 0,0 0 0,0 0 0,0 0 0,0 0 0,1-1 0,-1 1 0,1 0 0,0 0 0,0-1 1,0 1-1,0-1 0,0 0 0,1 0 0,-1 1 0,1-2 0,-1 1 0,1 0 0,0 0 0,0-1 0,0 1 0,0-1 1,0 0-1,5 1 0,7 1 12,0 0 0,0-2 0,1 0 0,-1 0 1,0-1-1,1-1 0,-1-1 0,0 0 0,0-1 0,0-1 0,0 0 1,23-10-1,91-57 24,-114 63-29,-1-1 0,0-1 0,-1 0 0,20-19-1,17-41 352,-47 67-310,1 0 0,-1-1 0,0 0 1,-1 0-1,1 0 0,-1 0 0,0 0 0,0 0 1,2-6-1,3-5 130,-5 10 52,-1 0 1,1 0-1,-1 0 0,0 0 1,0-1-1,0 1 0,-1-10 1,0 14 13,8-3 119,-5 4 166,-2 10-116,0-8-389,0 1 1,0-1 0,0 0 0,1 0 0,-1 0 0,1 0 0,-1 0 0,1-1-1,0 1 1,0 0 0,2 1 0,11 12 163,56 69 690,-31-37-620,-1-3-263,42 59 1,-70-87 0,-6-9 0,0 0 0,-1 0 0,0 1 0,0-1 0,0 1 0,-1 0 0,0 0 0,2 15 0,5 12 0,-7-28 0,-1 0 0,0 0 0,-1 0 0,1 1 0,0 12 0,-2 2 0,1-14 0,-1 0 0,1 1 0,-2-1 0,1 0 0,-1 0 0,0 0 0,-1 0 0,0 0 0,-5 12 0,-6 5 0,11-20 0,0 0 0,-1 0 0,1-1 0,-1 1 0,-7 7 0,3-5 6,0 0 0,0 0 1,-1 0-1,0-1 0,-1 0 0,0-1 0,1 1 1,-14 4-1,-1-1-237,-1-2 0,-31 7 0,8-2-2831,16-4-3150,-37 5 1,29-3-2889,14-1 3741,-6-3 3377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4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1024,'5'16'3934,"-5"-15"-3739,0-1 0,1 1 0,-1-1 1,0 0-1,0 1 0,0-1 0,1 1 1,-1-1-1,0 0 0,0 1 0,0-1 0,0 1 1,0-1-1,0 1 0,0-1 0,0 1 1,0-1-1,0 1 0,0-1 0,0 0 1,0 1-1,0-1 0,0 1 0,-1-1 1,1 1-1,0-1 0,0 0 0,0 1 0,-1-1 1,1 1-1,0-1 0,-1 0 0,1 1 1,0-1-1,-1 0 0,1 1 0,0-1 1,-1 0-1,0 1-13,1-1 0,0 0-1,0 0 1,-1 0 0,1 0 0,0 1 0,0-1 0,0 0 0,-1 0 0,1 1 0,0-1-1,0 0 1,0 0 0,0 1 0,0-1 0,-1 0 0,1 0 0,0 1 0,0-1-1,0 0 1,0 1 0,0-1 0,0 0 0,0 1 0,0-1 0,0 0 0,0 0 0,0 1-1,0-1 1,0 0 0,0 1 0,1-1 0,-1 0 0,0 0 0,0 1 0,0-1 0,0 0-1,0 0 1,1 1 0,-1-1 0,0 0 0,0 0 0,0 0 0,1 1 0,-1-1-1,0 0 1,0 0 0,1 0 0,-1 0 0,0 1 0,0-1 0,1 0 0,-1 0 0,0 0-1,0 0 1,1 0 0,-1 0 0,0 0 0,1 0 0,-1 0 0,0 0 0,1 0-1,-1 0 1,25 1 2267,-20-2-2532,318-5 2930,-263 3-2856,-41 2-504,1 0 0,-1 1-1,34 4 1,-51-4 275,-1 1 0,1-1-1,-1 0 1,1 0 0,0 0 0,-1 0-1,1 0 1,-1 0 0,1-1-1,0 1 1,-1 0 0,1-1 0,-1 1-1,1-1 1,-1 0 0,1 1 0,-1-1-1,0 0 1,3-1 0,-35-3-21928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2:4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1616,'2'1'549,"1"1"241,0-1-1,0 1 1,0 0-1,0 0 1,0 0-1,0 1 1,0-1-1,16 16 13224,-2-14-8604,26-8-5793,-19 0 1171,174-16-3665,-66 4-3478,-119 14 5412,18-2-5059,52-17 1,-83 21 5997,4-1-3084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2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98 660,'13'-5'5189,"-4"4"-3642,-8 1-1489,-1 0 0,0 0 0,1 0 0,-1 0 0,1 0 0,-1 0 0,0 0 0,1 0 0,-1 0 0,0 0 0,1 0 0,-1 0 0,1 0 0,-1 0 0,0 0 0,1 0 0,-1 0 0,0 0 0,1 0-1,-1-1 1,0 1 0,1 0 0,-1 0 0,0 0 0,1-1 0,-1 1 0,0 0 0,0 0 0,1-1 0,-1 1 0,0 0 0,0-1 0,1 1 0,-1 0 0,0-1 0,0 1 0,0-1 0,0 0 619,4 0-290,-1 0 0,1-1 1,-1 1-1,0-1 1,0 0-1,0 0 1,0 0-1,0 0 1,3-3-1,-6 4-345,1 0 1,-1 0-1,1 1 0,-1-1 0,0 0 1,1 0-1,-1 1 0,1-1 0,0 1 1,-1-1-1,1 1 0,-1-1 0,1 1 1,0-1-1,0 1 0,-1-1 1,1 1-1,0 0 0,0-1 0,-1 1 1,1 0-1,0 0 0,0 0 0,0-1 1,-1 1-1,1 0 0,0 0 1,0 0-1,1 1 0,-21-13 1522,13 9-1206,-1 0 0,0 0 0,0 1 0,-12-2 0,15 3-236,0 1-1,1-1 1,-1 0-1,0 0 1,1 0 0,0 0-1,-1-1 1,1 0-1,0 1 1,-1-1 0,-4-4-1,6 5 62,-1 0 0,1 0 0,-1 0 0,1 0-1,-1 1 1,0-1 0,1 1 0,-1 0 0,0-1 0,0 1-1,1 1 1,-1-1 0,0 0 0,1 1 0,-1-1 0,0 1-1,1 0 1,-1 0 0,1 0 0,-3 1 0,-7 23 47,-81 196 827,59-121-698,11-30-122,-39 104 229,36-123-382,18-37-58,0 0 0,-6 19 0,-42 117 82,55-149-106,-16 49 23,16-46-21,0-1-1,-1 0 1,0 0 0,1 0 0,-1 0-1,0 0 1,-1 0 0,1 0 0,0-1-1,-1 1 1,-4 3 0,6-6-3,1 0 0,0 1 0,0-1 0,-1 0 0,1 1 0,0-1 0,0 0 0,0 1 0,-1-1 0,1 0 1,0 1-1,0-1 0,0 1 0,0-1 0,0 0 0,0 1 0,0-1 0,0 1 0,0-1 0,0 0 0,0 1 0,0-1 0,0 0 0,0 1 1,0-1-1,0 1 0,0-1 0,1 1 0,-1-1-12,0 0 0,0 1 0,0-1 0,0 1 0,0-1 0,1 0 0,-1 1 0,0-1 0,0 1 0,0-1 0,0 0 0,0 1 0,0-1 0,0 0 0,0 1 0,-1-1 0,1 1 0,0-1 0,0 0 0,0 1 0,0-1 0,0 0 0,-1 1 0,1-1 0,0 0 0,0 1 0,-1-1 0,1 1 0,2-20-14698,1 14 13138,0-1-1,0 0 1,1 1 0,8-9 0,9-4-686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78 752,'1'0'141,"-1"0"0,0 0 0,0 0 0,1 0 0,-1 0 0,0 0 0,0-1 0,1 1 0,-1 0 0,0 0 0,0 0 0,0 0 0,1-1 0,-1 1 0,0 0 0,0 0 0,0 0 0,1-1 0,-1 1 0,0 0 0,0 0 0,0-1 0,0 1 0,0 0 0,0 0 0,1-1 0,-1 1 0,0 0 0,0 0 0,0-1 0,0 1 0,0 0 0,0 0 0,0-1 0,0 1 0,0 0 0,0-1 0,0 1 0,0 0 0,-1 0 0,1-1 1,0 1-1,0 0 0,0 0 0,0-1 0,0 1 0,0 0 0,-1 0 0,1 0 0,0-1 0,0 1 0,0 0 0,-1 0 0,1 0 0,0 0 0,0-1 0,-1 1 0,-25-8 3073,24 7-3137,-1 1 0,0-1 0,1 1 1,-1 0-1,0 0 0,0 0 0,1 0 1,-1 0-1,0 1 0,0-1 0,1 1 1,-1 0-1,1 0 0,-1 0 0,0 0 1,1 0-1,0 0 0,-1 1 0,1-1 0,0 1 1,-3 2-1,1 1 31,0 1 0,-1-1-1,0 1 1,0-1 0,-6 4 0,-24 26 567,7 0-83,-53 79 882,73-101-1382,1 0 1,0 1 0,1 0-1,1 0 1,0 1 0,1-1-1,-3 20 1,-16 128 273,22-151-346,1 1 0,0-1 0,1 1-1,0-1 1,5 21 0,-2-10 8,-1-12-3,0 1 0,0 0 0,1-1 0,1 0 0,-1 0 0,2 0 0,-1 0 1,2-1-1,-1 0 0,8 9 0,2-1 132,0-1 0,1 0 0,34 24 0,-46-37-116,0 0 0,0 0 0,1-1 0,-1 1 0,7 1 0,22 10 286,-29-11-183,1 0 0,1 0-1,-1-1 1,0 1 0,1-2 0,-1 1-1,1-1 1,-1 0 0,1 0 0,-1-1 0,1 0-1,11-1 1,-7-1 106,0 0 1,-1 0-1,0-2 0,1 1 1,-1-1-1,-1-1 0,12-6 0,7-7 337,-1-2 0,0-1 0,-2-1 0,24-26-1,-41 38-402,0 0-1,-1-1 0,0 0 1,10-22-1,-6 12 54,-6 10-128,1 1 0,-2-1 0,0 0 0,0 0 0,-1 0 1,0-1-1,-1 1 0,0-1 0,-1 0 0,0 1 0,-1-16 0,-5-4 165,-1 1 0,-15-47-1,16 62-213,-2 1 0,1-1-1,-2 1 1,0 0-1,-1 1 1,-21-25-1,5 9-7,7 8-29,0 0-1,-1 2 1,-1 0-1,-28-20 0,21 21-33,-17-11-135,-84-43 0,117 68-142,-1 1-1,1 0 1,-1 0-1,0 1 0,0 1 1,-14-1-1,13 2-1238,-1 0 0,-25 4 1,23-2-245,15-3 1396,-1 1-1,1 0 1,0 0-1,0 0 1,-1 0-1,1 1 1,0-1-1,0 0 0,-1 0 1,1 1-1,0-1 1,0 1-1,-1-1 1,1 1-1,0 0 1,-2 1-1,2-1-247,1 0 1,-1 0-1,0 0 0,1 1 0,-1-1 1,1 0-1,0 0 0,-1 1 1,1-1-1,0 0 0,0 1 1,0-1-1,0 0 0,0 3 1,0 6-1999,0-2 379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1624,'-4'10'1172,"-1"0"0,0 0 0,-1 0 0,0 0 0,0-1 0,-15 16 0,-51 44 3862,27-28-4276,41-37-696,1 0 0,-1 0 1,1 1-1,0-1 0,1 1 0,-1 0 0,-2 7 0,-7 11 88,10-18-134,0-1 0,0 1 0,1 0 0,0 0 0,-1 0 0,1 0 0,1 0 0,-1 0 0,1 0 0,0 6 0,0-6-43,0 1 1,0 0 0,-1-1-1,0 1 1,0 0 0,0-1-1,-1 1 1,-3 7-1,3-9-124,0 1-1,0-1 0,0 0 0,1 0 0,-1 1 0,1-1 1,0 1-1,0 0 0,1-1 0,-1 10 0,2-10-353,-1 0 0,1 0 0,0-1 0,0 1 0,1 0 0,-1-1 0,1 1 0,2 4 0,-3-7 281,-1-1-1,1 1 1,-1 0-1,1-1 1,0 1-1,-1-1 1,1 1-1,0 0 1,-1-1-1,1 0 1,0 1-1,0-1 1,0 1-1,-1-1 1,1 0 0,0 1-1,0-1 1,0 0-1,0 0 1,-1 0-1,1 0 1,0 0-1,0 0 1,0 0-1,0 0 1,0 0-1,0 0 1,-1 0-1,1-1 1,0 1-1,0 0 1,0-1-1,-1 1 1,1 0-1,1-2 1,29-9-1349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30 912,'-5'0'1234,"1"-1"0,0 0 0,0 0 1,1-1-1,-1 1 0,0-1 0,-6-4 2169,9 5-3083,1 1 1,0-1 0,0 0-1,0 0 1,0 1 0,0-1-1,0 0 1,0 0-1,0 1 1,0-1 0,0 0-1,1 0 1,-1 1 0,0-1-1,0 0 1,1 1-1,0-2 1,20 2 587,-7-1-553,-1 1 0,0 1 0,1 0 0,23 5 0,-16-1 168,40 4 0,-4-2 138,-46-5-522,5 1 182,0 0 0,0 1 0,-1 0-1,1 1 1,17 9 0,-29-12-169,0 1 1,0-1 0,-1 1 0,0-1 0,1 1-1,-1 0 1,0 0 0,0 1 0,0-1-1,-1 1 1,1-1 0,-1 1 0,0 0-1,0 0 1,0 0 0,-1 0 0,1 0 0,-1 0-1,0 0 1,0 0 0,0 1 0,-1-1-1,0 0 1,0 7 0,1-7-27,-1 1 0,0 0 1,0-1-1,0 1 0,-1-1 0,1 1 0,-1-1 1,0 1-1,0-1 0,-1 1 0,1-1 0,-1 0 1,0 0-1,-1 0 0,1 0 0,0 0 0,-6 6 1,-18 21 172,1 1 1,1 1-1,2 0 1,-20 44-1,16-12-299,25-63 0,0 0 0,0-1 0,0 1 0,0 0 0,0 0 0,0 0 0,0 0 0,1 1 0,-1-1 0,1 0 0,-1 0 0,1 0 0,0 3 0,0-3 0,1-1 0,-1 0 0,1 0 0,-1 0 0,1 0 0,0 0 0,-1 0 0,1 0 0,0 0 0,0 0 0,0-1 0,0 1 0,0 0 0,-1 0 0,2-1 0,-1 1 0,0-1 0,0 1 0,0-1 0,0 1 0,0-1 0,2 1 0,11 3 0,1 0 0,-1-1 0,1 0 0,0-1 0,0-1 0,0 0 0,25-2 0,106-21 0,-127 18 0,16-2-495,155-33 1399,-64 0-7808,-125 39 6472,0-1 0,1 1 1,-1-1-1,1 1 0,-1-1 0,0 0 0,0 1 0,1-1 0,-1 0 0,0 0 0,0 0 0,0 0 0,0 0 0,0 0 0,0 0 0,0 0 0,0-1 0,0 1 0,-1 0 0,1-1 0,0 0 0,-1 1 231,0 1 0,0 0 0,0-1 1,0 1-1,0 0 0,0-1 0,0 1 0,0 0 0,0-1 0,0 1 0,-1 0 0,1-1 0,0 1 0,0 0 0,0 0 0,-1-1 0,1 1 0,0 0 0,0 0 0,0-1 0,-1 1 0,1 0 0,0 0 0,-1 0 0,1-1 0,0 1 0,0 0 1,-1 0-1,1 0 0,-19-1-4796,-3 5 2024,8 8 718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186 189 1080,'-16'-15'3098,"13"13"-2464,1 0 0,-1 0 1,1 0-1,0 0 0,0 0 0,0 0 1,0-1-1,0 1 0,0-1 0,1 1 1,-1-1-1,1 0 0,0 0 0,0 0 1,-2-4-1,4 6-547,-1 0-1,1 0 1,-1 0-1,1 0 1,0 0-1,-1 0 1,1 0-1,0 0 1,0 0 0,-1 1-1,1-1 1,0 0-1,0 0 1,0 1-1,0-1 1,0 1-1,0-1 1,0 1 0,0-1-1,0 1 1,2-1-1,34-11 546,-22 7-357,178-46 1863,-146 39-1630,0 2-1,1 2 1,58-2-1,-63 6-195,-31 3-178,0 0 0,0 1 0,-1 1 0,1 0 1,13 3-1,-21-3-67,1 0 0,0 1 0,-1-1 0,1 1 1,-1 0-1,0 0 0,1 0 0,-1 0 0,0 1 1,0 0-1,-1 0 0,1 0 0,-1 0 0,5 6 0,13 13 377,-19-20-404,0 0 0,0 0 0,0 0 0,0 0 0,0 0 0,-1 1 0,1-1 0,-1 1 0,1-1 0,-1 1 0,0-1 0,0 1 0,0 0 1,1 3-1,-1 4 93,-1-1 1,0 1 0,0 0 0,-1-1-1,0 1 1,-1 0 0,0-1 0,-1 1-1,1-1 1,-2 0 0,1 0 0,-11 17-1,-2 10 234,7-16-212,-2 1-1,-1-1 1,0-1 0,-2 0-1,0-1 1,-17 17 0,-107 93 364,50-59-324,-134 82 0,27-29-75,166-101-81,-27 24 0,55-45-35,0 1 1,1-1 0,-1 1 0,0 0-1,0-1 1,0 1 0,1 0 0,-1 0-1,0 0 1,1-1 0,-1 1 0,1 0-1,-1 0 1,1 0 0,0 0-1,-1 1 1,1-1-2,0-1-1,0 0 0,1 1 0,-1-1 1,0 0-1,0 1 0,0-1 1,1 0-1,-1 0 0,0 1 1,1-1-1,-1 0 0,0 0 0,0 0 1,1 1-1,-1-1 0,0 0 1,1 0-1,-1 0 0,0 0 1,1 0-1,-1 0 0,1 1 0,-1-1 1,0 0-1,1 0 0,-1 0 1,0 0-1,1 0 0,38-4 81,-32 3-77,300-46 220,-12 3-2261,-98 16-8715,-93 3 1682,-29 5 4822,-9 7 2260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405 592 1060,'0'-2'401,"0"0"-1,-1-1 1,1 1 0,-1 0-1,1 0 1,-1 0 0,0 0-1,0 0 1,0 0 0,0 0-1,-1 0 1,1 0 0,0 1-1,-1-1 1,1 0 0,-1 1-1,0-1 1,1 1 0,-1 0-1,-3-3 1,-46-21 6598,26 14-5019,13 15-1132,9-3-718,-6 3-26,0 1 0,0-1 0,1 1 0,-1 0 0,1 1 0,1 0 0,-1 1 0,-11 12 0,-3 7 193,-23 36-1,13-15 64,17-27-250,2 2 1,1 0 0,0 0-1,2 1 1,1 0-1,0 1 1,2 0-1,-7 37 1,13-53-104,1 0 1,0 0 0,0 1 0,1-1-1,0 0 1,0 0 0,1 0 0,0 0-1,1 0 1,-1 0 0,1 0-1,1-1 1,0 1 0,0-1 0,0 0-1,1 0 1,0-1 0,0 1 0,11 9-1,5 3 43,0-1 0,1-1 0,1-1-1,36 19 1,-42-27-2,0 0 1,1 0-1,1-2 0,-1 0 0,1-1 0,30 3 1,4-2 133,63-3-1,-80-5 111,0-2 0,0-2 0,0-1 0,-1-2 0,58-21-1,-87 27-157,1 1-1,-1-1 1,1 0-1,-1-1 1,0 1-1,0-1 0,0 0 1,-1-1-1,1 1 1,-1-1-1,0 0 1,-1-1-1,1 1 1,-1-1-1,0 0 0,0 0 1,-1 0-1,0 0 1,5-13-1,-8 15-64,0 0-1,0 0 0,-1 0 0,1 0 1,-1 0-1,0 0 0,0 0 1,0 0-1,-1 0 0,1 0 1,-1 1-1,0-1 0,0 0 1,0 1-1,-4-5 0,-5-11 212,4 8-187,0 1 1,0 0-1,-1 0 1,0 1-1,-1 0 1,0 1-1,-17-13 1,-6-2 79,-40-21-1,-84-54 59,-1 0-153,124 76-73,0-1 0,-35-34 0,44 37 0,15 12-4,1 0-1,0-1 1,0 0 0,1 0-1,0 0 1,1-1 0,-6-11-1,-1-7-6,-12-38 0,20 53 2,-11-21-3,14 30 5,-1 0 0,1-1 0,0 1 0,0-1 0,0 1 0,1-1 0,-1 0 0,1 0 0,0 0 0,0-6 0,1-1-1,1 1 0,0 0 0,0 0 0,1 0 1,1 0-1,-1 1 0,2-1 0,0 1 0,0-1 0,1 1 0,0 1 0,0-1 0,1 1 0,1-1 0,-1 2 1,2-1-1,-1 1 0,15-12 0,-11 10-3,0 1-1,0 1 1,1 0 0,0 0-1,1 1 1,-1 1 0,1 0 0,1 1-1,18-5 1,-25 10 17,1 0 0,0 1 0,0 0 0,-1 0 0,1 1 0,0 0 0,-1 0 0,0 1 0,1 0 0,-1 0 0,0 1 0,-1 0 0,12 8-1,7 10 20,-1 1 0,0 1-1,-2 1 1,21 30-1,-28-34-18,3 4 12,26 46-1,-39-61-24,-1 0 0,0 0 0,-1 0 0,0 0-1,0 0 1,-1 1 0,0-1 0,0 20-1,3 4-140,-4-30 85,0-1-1,0 1 0,0 0 0,0 0 1,-1 1-1,0-1 0,0 0 1,0 0-1,-1 4 0,-2 12-1662,0-1-1,0 31 0,3-47 1340,1-1 0,-1 1-1,1-1 1,0 0-1,0 0 1,0 1 0,1-1-1,-1 0 1,0 0 0,1 0-1,-1 0 1,1 0-1,0-1 1,0 1 0,2 1-1,31 23-5671,-18-16 2899,0-2 1,32 13-1,-4-8 893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2036,'-39'18'4311,"-15"4"7549,20-10-898,47-6-11144,-9-4-690,0-1 0,1 0 0,-1 1-1,0-1 1,1-1 0,-1 1 0,6 0-1,18 3-5137,-21-3 4416,1 0 0,-1-1 1,1 1-1,0-2 0,-1 1 0,16-3 1,1-1-716,11 3 183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91 1808,'0'-2'455,"-1"0"0,1 0-1,-1 1 1,0-1 0,0 0 0,0 0-1,0 0 1,0 1 0,0-1-1,-1 0 1,1 1 0,-1-1 0,1 1-1,-1 0 1,1-1 0,-1 1 0,-2-1-1,-35-23 4414,32 22-4015,-17-13 1709,22 14-2282,0 0-1,0 1 1,0-1 0,0 1 0,0-1 0,-1 1 0,1 0 0,-1 0 0,1 0-1,-1 0 1,1 1 0,-1-1 0,1 1 0,-1-1 0,0 1 0,-3 0-1,5 0 237,2 33 703,8-8-728,-6-18-370,-1-1 1,0 1 0,0 0 0,-1-1-1,0 1 1,1 11 0,-2 452 2838,0-158-4839,0-311 1620,0 1 0,0 0 0,0-1 0,0 1 0,0 0 0,0 0 0,1-1 0,-1 1 0,1 0 0,0-1 0,-1 1 0,1-1 0,0 1 0,0-1 0,0 1 0,0-1 0,0 1 0,0-1 0,0 0 0,1 0 0,-1 1 0,2 0 0,0 0-226,0-1 1,1 0 0,-1 0-1,0 0 1,0 0 0,1 0-1,-1-1 1,0 1 0,1-1-1,-1 0 1,4 0-1,11-2-1634,1-1-1,-2 0 1,29-10-1,-33 9 1293,34-9-1734,-1 0 365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3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34 1188,'-4'-1'774,"0"1"0,0-1 0,0 0 0,0 0 0,0-1 0,1 1 0,-5-3 0,-13-4 1817,-4 3-434,16 3-1634,0-1 1,1 2-1,-1-1 0,0 1 1,0 1-1,0-1 0,0 2 1,0-1-1,0 1 1,1 0-1,-13 4 0,17-4-423,-20 7 428,1 1-1,1 1 1,-1 0 0,2 2 0,-1 1-1,-35 28 1,16-6 131,15-13-73,1 1 0,2 0 1,-34 43-1,49-55-448,-1 1 68,1 0 0,0 1 1,0 0-1,-9 24 0,-3 5 95,16-35-256,0 1-1,0 0 0,1-1 1,0 1-1,1 1 1,-2 7-1,-4 49 183,2 110 1,7-159-214,1 1-1,0-1 1,1 0 0,1 0 0,0 0 0,1 0-1,1 0 1,0-1 0,2 0 0,-1-1-1,16 22 1,-9-21 66,0 0-1,1-1 1,0-1-1,1 0 0,0-1 1,31 16-1,-35-22-17,0 0-1,1-1 0,-1-1 1,1 0-1,25 4 1,71 2 237,-61-6-190,54-1 193,172-18 0,-226 11-178,-13 0 74,-1-2-1,52-17 1,-65 17-82,71-26 444,-73 26-365,0-1 0,-1-1 0,0-1 0,0 0 0,29-22 1,-9 11 162,-32 17-312,0 1 0,-1-1 0,1 0-1,-1-1 1,8-6 0,18-17-23,-24 22-23,-1 0 0,1-1 1,-1 0-1,0 0 0,0 0 0,0-1 0,-1 0 1,0 0-1,-1 0 0,0 0 0,0-1 1,0 0-1,3-13 0,-2 7 0,0 1 0,1-1 0,12-20 0,-10 21 0,-1-1 0,-1 0 0,9-26 0,-14 36 0,0-1 0,0 1 0,0-1 0,0 1 0,-1-1 0,0 0 0,0 1 0,0-1 0,-1 1 0,1-1 0,-1 1 0,-2-7 0,0-22 0,3 29 0,0 0 0,0-1 0,-1 1 0,1 0 0,-1-1 0,0 1 0,0 0 0,0 0 0,-1 0 0,-2-4 0,-6-9 0,-1 2 0,-1 0 0,-1 0 0,0 1 0,0 1 0,-2 0 0,1 1 0,-25-15 0,10 9 0,-2 1 0,0 1 0,-60-19 0,49 17 0,31 14 0,1-1 0,-1 1 0,0 1 0,-14-3 0,-1 2-678,0 1-1,-53 2 1,60 2-1997,0-1 0,-23-3 0,14-1-6687,-49-14 0,73 17 6519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3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59 176,'0'0'222,"0"-1"0,0 1 0,-1-1 0,1 1 0,0-1 1,-1 1-1,1-1 0,0 1 0,-1 0 0,1-1 0,-1 1 0,1 0 0,-1-1 0,1 1 0,0 0 0,-1 0 0,1 0 0,-1-1 1,1 1-1,-1 0 0,0 0 0,1 0 0,-1 0 0,1 0 0,-1 0 0,1 0 0,-1 0 0,1 0 0,-1 0 0,-23 0 20,17 0 64,3-18 1628,-5 17-1708,9 2-193,-1-1-1,1 0 0,0 0 1,-1 0-1,1 0 1,0 0-1,-1 0 1,1 0-1,0 0 0,-1 0 1,1 0-1,-1 0 1,1 0-1,0 0 1,-1 0-1,1 0 0,0 0 1,-1 0-1,1 0 1,0 0-1,-1-1 1,1 1-1,0 0 1,-1 0-1,1 0 0,0-1 1,0 1-1,-1 0 1,1 0-1,0-1 1,0 1-1,-1 0 0,1 0 1,0-1-1,0 1 1,0 0-1,-1-1 1,1 1-1,0 0 0,0-1 1,0 1-1,0 0 1,0-1-1,0 0 1,0 1-25,0 0 1,0-1-1,0 1 1,0 0 0,0-1-1,0 1 1,0 0-1,0-1 1,-1 1 0,1 0-1,0-1 1,0 1-1,0 0 1,0 0 0,-1-1-1,1 1 1,0 0-1,0-1 1,0 1 0,-1 0-1,1 0 1,0 0-1,0-1 1,-1 1 0,1 0-1,0 0 1,-1 0-1,1-1 1,0 1 0,-1 0-1,1 0 1,0 0-1,-1 0 1,1 0-1,0 0 1,-1 0 0,1 0-1,0 0 1,-1 0-1,1 0 1,0 0 0,-1 0-1,1 0 1,0 0-1,-1 0 1,1 0 0,0 1-1,-1-1 1,1 0-1,0 0 1,0 0 0,-1 0-1,1 1 1,0-1-1,-19 11 1010,18-10-1008,-1 0 986,2-2-876,0 1 1,1-1-1,-1 0 0,0 1 1,0-1-1,0 0 0,0 0 1,0 1-1,0-1 0,-1 0 1,1 1-1,0-1 0,0 0 1,0 1-1,-1-1 0,1 1 1,-1-2-1,-217 2 2736,160 6-2678,12 1 149,-10-1 387,54-6-582,5-1 32,0 0 0,0-1 0,1 1 0,-1 0 0,0 0 0,0 1 0,1-1 0,-1 1 0,0 0 1,4 0-1,14-3 654,-16 0-719,0 2-1,0-1 0,0 1 1,0-1-1,1 2 1,-1-1-1,0 0 1,6 1-1,56 1 236,-26 1-159,-33-2-150,-1 1 1,1 0 0,-1 0-1,0 1 1,10 3 0,-11-3 32,1 0 1,0 0-1,0-1 1,-1 0 0,9 0-1,-13-1 10,-50-18-15711,11 5 9978,6 5 3435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40,'-5'1'734,"1"0"0,-1 0 0,1 0 0,0 1-1,0 0 1,0 0 0,-7 4 0,7-4-715,2-1 241,-11 13 1123,10-12-1255,-1 0 0,1-1-1,0 1 1,0-1-1,-1 0 1,1 0-1,-1 0 1,1-1 0,-1 1-1,-7-1 1,-56 13 1155,19-6-502,39-7-616,1 1 1,0 1-1,0-1 0,-10 4 0,10-2-34,0-1-1,-1 0 0,1-1 0,-13 1 0,13-1 81,-1 0 0,0 1 0,-17 4 0,18-3 92,-1-1 1,0 0-1,-17 1 0,-41 3 963,50-2-879,0-2 3476,24-7-3476,-6 5-277,1-1 1,0 1 0,-1-1-1,1 1 1,0 0-1,0 0 1,-1 0-1,1 0 1,0 0 0,0 0-1,2 0 1,9 0 570,-1-3-472,0 1 0,-1 0 0,1 1 0,0 0 0,0 0 0,0 2 0,21 2 0,138 12 52,-27-4-79,-33-4 242,-110-6-420,-1-1 0,0 0 0,0 0 1,0 0-1,0 0 0,0 0 0,0 0 0,1 0 1,-1 1-1,0-1 0,0 0 0,0 0 0,0 0 0,0 0 1,0 0-1,0 1 0,0-1 0,0 0 0,0 0 0,0 0 1,0 0-1,0 1 0,0-1 0,0 0 0,0 0 0,0 0 1,0 0-1,0 0 0,0 1 0,0-1 0,0 0 1,0 0-1,0 0 0,0 0 0,0 0 0,0 1 0,-1-1 1,1 0-1,0 0 0,0 0 0,0 0 0,0 0 0,0 0 1,0 1-1,0-1 0,-1 0 0,1 0 0,0 0 0,0 0 1,0 0-1,0 0 0,0 0 0,-1 0 0,1 0 1,0 0-1,0 0 0,-8 8 75,-6 2 49,-1 1 0,0-2 0,-22 11 1,-2 0 45,16-9-58,-41 15-1,43-20-82,1 2-1,0 1 0,-36 21 1,-14 16 19,57-39-35,5-2 16,18-3-17,14 0-1,1 1 0,-1 0 0,0 2 0,43 15-1,-24-5-21,61 30 0,-87-36 22,-1 0 0,0 1 1,-1 1-1,0 1 0,0 0 0,18 21 0,-29-28-4,0 0 1,-1 1 0,1-1-1,-1 1 1,3 7-1,6 12 34,-11-24-40,0 1 1,0 0-1,0-1 1,-1 1-1,1 0 1,-1 0-1,1 0 1,-1-1-1,0 1 1,0 0-1,1 0 1,-1 0-1,-1 0 1,1 0-1,0-1 1,0 1-1,-1 0 0,1 0 1,-1 0-1,0 1 1,-1 2 23,-1-1 0,1 0 0,-1 0 0,0 0 0,0 0 0,0-1 0,-6 7 0,-6 2 87,0-1 1,-1-1-1,-17 10 0,22-15-77,0 0 0,0-1-1,-22 6 1,22-8-21,1 1-1,-1 1 1,-16 7-1,18-7-22,0-1 0,0 0 0,0 0 0,-1-1 0,1 0 0,-19 0 0,5 1-162,1 1-137,14-3-86,0 1-1,0-1 1,0-1-1,0 0 1,0 0-1,-13-1 1,20 1 115,0 0 1,0 0 0,0 0 0,0 0 0,0 0 0,0-1-1,0 1 1,1 0 0,-1 0 0,0-1 0,0 1 0,0 0-1,0-1 1,0 1 0,1-1 0,-1 1 0,0-1 0,0 0-1,1 1 1,-1-1 0,0 0 0,1 1 0,-1-1 0,0 0-1,0-1 1,1 1-154,1-1 1,-1 1-1,1-1 0,-1 1 0,1 0 0,0 0 0,0-1 1,-1 1-1,1 0 0,0 0 0,0 0 0,2-2 1,6-9-1799,-3 5 1246,0 1 1,1-1-1,0 1 1,0 0-1,1 0 1,-1 1-1,16-8 1,22-8-803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510 493 700,'21'-3'7181,"-42"0"-1891,9 10-4552,11-6-708,0-1 0,1 1 1,-1-1-1,0 1 0,0-1 0,1 1 1,-1-1-1,0 1 0,0 0 1,1-1-1,-1 1 0,1 0 1,-1-1-1,1 1 0,-1 0 0,1 0 1,-1 0-1,1 0 0,0-1 1,-1 1-1,1 1 0,-10 15 575,-16 2 92,0-1-1,-35 19 1,29-19-47,-45 33 0,42-22-196,0 2 0,-32 38 0,51-52-357,12-13-80,-1 1-1,0-1 1,1 1-1,0 0 0,0 0 1,1 0-1,-1 0 1,1 1-1,0 0 1,0-1-1,1 1 0,0 0 1,0 0-1,0 1 1,1-1-1,-1 10 1,1 1-1,2 1 0,0 0 0,1-1 1,8 35-1,-8-48-10,0 1 0,1-1 0,-1 0-1,1-1 1,0 1 0,0 0 0,0-1 0,1 0 0,-1 1 0,8 4 0,-2-2 37,0 1 1,1-1 0,14 6 0,31 5 192,-19-8-85,-14-3-32,0-2 0,1 0 0,-1-2 0,1 0 0,0-2 0,0 0 0,29-5 0,-1-2 216,0-2 0,-1-3 0,62-23 0,-106 33-203,0 0 1,0 0-1,0-1 0,-1 0 0,1 0 0,9-8 0,-13 9-54,0 1 1,0-1 0,-1 0-1,1 0 1,0 0 0,-1-1-1,0 1 1,1 0 0,-1 0-1,0-1 1,0 1 0,0-1-1,-1 1 1,1-1 0,0 1-1,-1-1 1,0 1 0,0-4-1,0 2 5,-1 0 0,1 0-1,-1 0 1,0 0 0,-1 1-1,1-1 1,-1 0 0,1 1-1,-1-1 1,0 1 0,0 0-1,-1 0 1,1 0 0,-1 0-1,-4-5 1,-9-6 193,-31-22 0,13 10-39,25 19-186,-1 0 0,0 1 0,0 0 0,-11-4 1,-11-6 47,-20-9 25,-12-8-15,42 20-85,-1 1 0,-25-9 0,25 11-9,0-1-1,-23-15 0,26 13-2,-91-65 55,98 67-59,0-1 0,1-1 1,1 0-1,-1 0 1,-16-28-1,21 30-8,1-1 1,0 1-1,1-1 1,0 0-1,1 0 0,0-1 1,1 1-1,1-1 0,0 0 1,1 0-1,-1-15 1,3 20 0,-1 0 0,1 0 1,0 1-1,1-1 0,0 0 0,0 1 1,1-1-1,0 1 0,0 0 1,0 0-1,1 0 0,0 0 1,1 1-1,-1-1 0,1 1 1,6-6-1,8-6-7,2 1 0,-1 1-1,34-20 1,-23 16-21,-2 3 20,1 2-1,37-14 0,-44 19 4,-16 7-6,1 0 0,-1 0 0,1 1 0,0 0 1,0 0-1,0 1 0,0 0 0,0 0 0,0 1 0,0 0 0,10 1 0,-13 0 4,0 1 0,0-1 0,0 1-1,-1 0 1,1 0 0,-1 1 0,1-1-1,-1 1 1,0 0 0,1 0 0,-2 1-1,1-1 1,0 1 0,-1 0 0,1 0-1,-1 0 1,0 0 0,3 7 0,-2-3 4,0 0 1,-1 0-1,0 1 1,0-1-1,-1 1 1,0 0-1,0 0 1,-1-1-1,-1 1 1,1 0-1,-1 0 1,-1 0-1,-1 11 1,-4 11-101,0 0 0,-16 40 1,16-56-301,0-1-1,-1 0 1,-1-1 0,0 1 0,-18 21 0,6-8-1054,12-17 428,-2 1-1,1-1 0,-1-1 1,0 0-1,-1 0 1,0-1-1,-1 0 0,0-1 1,-17 8-1,-17 5-3086,-59 16-1,77-27 2950,-41 12-1383,-1-1 677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972 144 752,'22'-2'1560,"-1"0"-1,1-1 1,22-6-1,-1 0 666,-28 7-1821,-11 1-189,1 1-1,-1-1 1,0 0-1,0 0 1,0 0-1,0-1 1,6-2-1,-6 2 157,-1 0 0,1 1 0,0 0 0,0 0 0,-1 0 0,1 0 0,0 1 0,7-1 0,-8 1-168,0 0 1,0 0 0,0-1 0,0 1 0,-1-1 0,1 1-1,0-1 1,2-1 0,-4 1-152,0 1 0,-1 0 0,1 0 0,-1 0 0,1 0 0,-1-1 0,1 1 0,-1 0 0,1-1 0,-1 1 0,1 0 0,-1-1 0,0 1 0,1 0 0,-1-1 0,1 1 0,-1-1 0,0 1 0,1-1 0,-1 1 0,0-1 0,0 1 0,1-1 0,-1 0 0,-18-1 2666,18 2-2682,0 0 1,0 0-1,0 0 0,0 0 1,1 0-1,-1 0 0,0 0 1,0 0-1,0 0 0,0 0 1,1 0-1,-1 0 0,0 0 0,0-1 1,0 1-1,0 0 0,0 0 1,1 0-1,-1 0 0,0 0 1,0 0-1,0 0 0,0 0 1,0 0-1,0 0 0,0-1 1,1 1-1,-1 0 0,0 0 1,0 0-1,0 0 0,0 0 1,0-1-1,0 1 0,0 0 1,0 0-1,0 0 0,0 0 1,0 0-1,0-1 0,0 1 1,0 0-1,0 0 0,0 0 1,0 0-1,0 0 0,0-1 1,0 1-1,0 0 0,0 0 1,0 0-1,0 0 0,0 0 1,0-1-1,0 1 0,-1 0 1,1 0-1,0 0 0,0 0 1,0 0-1,-12-14 911,8 10-829,0 1 0,-1 0 0,1 0 0,0 0 0,-1 0-1,-9-3 1,-3 1 292,-6-2-147,0 1 1,-1 1-1,0 1 0,0 0 0,-28 1 1,-15 8-157,-1 2 1,-112 27-1,117-21-111,21-3 6,0 2-1,-79 33 0,-67 52 19,159-81-14,2 2 0,-36 29 0,51-37 6,0 1 0,0 1 0,1 0-1,1 1 1,0 0 0,-13 23-1,19-26 1,0 0 0,1 1 0,0-1 0,-3 21 0,3-13-4,3-13-6,0-1 1,0 1 0,0 0-1,0 0 1,1 0-1,0-1 1,0 1-1,0 0 1,1 0 0,-1-1-1,1 1 1,0-1-1,0 0 1,5 6-1,0 1 10,0 0 0,1-1 0,1 0-1,10 9 1,-6-9 17,0-1-1,1-1 1,0 0 0,0-1-1,1 0 1,0-1 0,24 6 0,-24-9-17,1 0 0,0-1 1,0-1-1,0-1 0,0 0 1,0-1-1,18-3 0,111-26 48,-113 22-56,-9 0-3,1-1 0,-1-1 0,-1 0 1,0-2-1,27-20 0,10-3 0,-38 24-5,0-2 1,-1 0-1,-1-1 1,0-1-1,0 0 1,-2-2 0,20-23-1,14-31-30,45-83 1,-81 128 35,17-19 0,-25 36 10,0 0-1,0-1 1,8-16 0,-9 14 6,-6 12-15,1-1 0,-1 1 0,1-1 0,-1 0 0,1 1 0,-1-1 0,1 1 0,-1-1 0,0 0 0,1 1 0,-1-1 0,0 0 0,1 1 0,-1-1 0,0 0 0,0 0 0,0 1 0,0-1 0,0 0 0,0 0 0,0 1 0,0-1 0,0 0 0,0 0 0,0 1 0,0-1 0,0 0 0,-1 1 0,1-1 0,0 0 0,-1 0 0,1 1 0,0-1 0,-1 1 0,1-1 0,-1 0 0,1 1 0,-1-1 0,1 1 0,-1-1 0,1 1 0,-1-1 0,0 0 0,0 9 21,0 0 1,0 0 0,0 0-1,-5 11 1,0 5-4,-2 6 4,5-20-9,0 1 0,1 0-1,0 0 1,-1 20 0,-9 124 206,4-5 68,3-99-180,-25 160 323,16-123-272,-35 120 166,31-142-192,-18 123-1,31-142-88,-15 60 0,11-58-31,8-37-11,-1-1-1,-1 1 1,-5 16 0,-25 77-3,32-101-27,1-1 0,-1 0 0,1 1 0,-1-1 0,1 1 0,0 0 1,1 5-1,-1 2-927,0-11 921,0 0 1,0 0 0,0 0-1,0 0 1,0 0-1,0 1 1,0-1-1,0 0 1,0 0-1,0 0 1,-1 0-1,1 0 1,0 0-1,0 0 1,0 0-1,0 1 1,0-1-1,0 0 1,-1 0-1,1 0 1,0 0-1,0 0 1,0 0-1,0 0 1,0 0-1,-1 0 1,1 0-1,0 0 1,0 0-1,0 0 1,0 0-1,-1 0 1,1 0-1,0 0 1,0 0-1,0 0 1,0 0 0,0 0-1,-1 0 1,1-1-1,0 1 1,0 0-1,0 0 1,0 0-1,0 0 1,0 0-1,0 0 1,-1 0-1,1 0 1,0-1-1,0 1 1,0 0-1,0 0 1,0 0-1,-7-6-1678,6 5 1481,-1-1-242,0 0 0,0 0 0,0 0 0,1 0 0,-1 0 1,1 0-1,0 0 0,0-1 0,-2-3 0,3 3 96,0 0 0,0 1 0,0-1 0,1 0 0,-1 1 0,1-1 0,-1 1 0,1-1 0,0 1 0,0-1-1,2-3 1,7-18-2183,-6 13 1430,1 1 1,-1 0 0,2 0-1,-1 0 1,9-11 0,21-18-1462,10-6 349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 52,'-15'8'7526,"-17"9"2621,32-16-9212,2-2-864,0 0 0,0 0 0,0 0 0,-1 1 0,1-1-1,0 0 1,0 1 0,0-1 0,0 1 0,0 0-1,1 0 1,-1 0 0,4 0 0,-1 0 27,361-33-565,-310 27-238,18 0-1063,-33 3 342,-5 0-5551,-54 3 4910,0 1 1,-21 4 0,13 2 430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63 149 264,'0'-1'361,"0"0"1,0 1-1,0-1 1,0 0-1,0 0 0,0 1 1,0-1-1,-1 0 1,1 1-1,0-1 0,-1 0 1,1 0-1,0 1 1,-1-1-1,1 0 0,-1 1 1,1-1-1,-1 1 0,1-1 1,-1 1-1,1-1 1,-1 1-1,1-1 0,-1 1 1,0-1-1,0 1 1,-22-6 5160,-5-1-1732,28 7-3761,0 0-1,0 0 1,-1 0-1,1 0 1,0 0-1,0 0 1,0-1-1,0 1 1,0 0-1,0 0 1,0 0-1,0 0 1,-1 0-1,1-1 0,0 1 1,0 0-1,0 0 1,0 0-1,0 0 1,0-1-1,0 1 1,0 0-1,0 0 1,0 0-1,0 0 1,0-1-1,0 1 1,0 0-1,0 0 1,0 0-1,0 0 0,0-1 1,1 1-1,-1 0 1,0 0-1,0 0 1,0 0-1,0 0 1,0 0-1,0-1 1,0 1-1,0 0 1,1 0-1,-1 0 1,0 0-1,0 0 1,0 0-1,0 0 0,0 0 1,1-1-1,-1 1 1,0 0-1,0 0 1,0 0-1,12-5 741,55-9 1303,51-10-1084,-29 10-905,-63 8-79,-21 4-24,0 1 0,0-1 0,0 2 0,0-1 0,10 0 0,-11 0-362,0 1 1,0-1-1,0 0 0,-1-1 0,1 1 0,0-1 1,0 0-1,-1 0 0,5-3 0,-2 2-1118,-5 3 1261,-1 0 0,1 0 0,-1 0 0,1-1 0,-1 1-1,0 0 1,1 0 0,-1 0 0,1-1 0,-1 1 0,1 0 0,-1-1 0,0 1 0,1 0 0,-1-1 0,0 1 0,1 0 0,-1-1 0,0 1 0,1 0 0,-1-1 0,0 1 0,0-1 0,1 1-1,-1-1 1,0 1 0,0-1 0,0 1 0,0-1 0,0 1 0,0-1 0,0 1 0,0-1 0,0 1 0,0-1 0,0 1 0,0-1 0,0 1 0,0-1 0,0 1 0,0-1 0,-1 1 0,1 0 0,0-1-1,0 1 1,-1-1 0,1 1 0,0-1 0,0 1 0,-1 0 0,1-1 0,-1 1 0,1 0 0,0-1 0,-1 1 0,0 0 0,1-1 48,-1 1 0,0 0 0,1 0 0,-1 0 0,0 0 0,1 0 1,-1 1-1,0-1 0,1 0 0,-1 0 0,0 0 0,1 0 0,-1 1 0,0-1 0,1 0 1,-1 1-1,1-1 0,-2 1 0,1 0-349,-12 0-1021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1512,'-251'174'12769,"250"-173"-12695,0-1-1,0 1 1,0-1-1,0 1 1,0 0-1,0-1 1,0 1 0,0 0-1,0 0 1,0 0-1,1 0 1,-1 0-1,0-1 1,1 1-1,-1 0 1,1 0-1,-1 1 1,1-1-1,-1 0 1,1 0-1,0 0 1,-1 0-1,1 0 1,0 0-1,0 1 1,0-1-1,0 0 1,0 0 0,0 0-1,0 0 1,1 1-1,-1-1 1,0 0-1,0 0 1,1 0-1,0 2 1,1-1 19,-1 0 1,1-1 0,0 1 0,0 0-1,-1 0 1,1-1 0,0 0-1,1 1 1,-1-1 0,0 0-1,0 0 1,0 0 0,1 0 0,-1 0-1,3 0 1,51 8-2,0-3 0,0-2 1,110-7-1,-41 0-2819,-89 2 129,0-2 0,-1-1 1,0-2-1,45-13 0,-34 6 472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208 717 668,'-90'-54'5719,"18"2"-1498,69 50-4049,-1 0-1,1 0 0,0-1 1,0 0-1,0 0 0,0 0 0,0 0 1,0 0-1,1 0 0,-1-1 1,1 1-1,0-1 0,0 0 1,1 1-1,-1-1 0,1 0 1,-2-7-1,4 10-82,-1 0 0,1-1-1,0 1 1,-1 0 0,1 0 0,0-1 0,0 1-1,0 0 1,0 0 0,0 0 0,0 0 0,0 0 0,1 0-1,-1 1 1,0-1 0,0 0 0,1 1 0,-1-1-1,0 0 1,3 0 0,30-10 756,-34 11-843,8-2 162,-3-1-43,0 2 0,0-1 0,1 0 0,-1 1 0,0 0 0,1 0 0,-1 1 0,1 0 0,-1 0 0,1 0 0,-1 0 0,1 1 0,-1 0 0,0 0 0,1 0 0,-1 1-1,0 0 1,9 4 0,-2 2 125,-1 1 0,1 0 0,-1 1 0,-1 0 0,12 14 0,-9-9-9,1-1 0,19 16 0,19 14 265,-3 1 0,74 89 1,-82-88-326,114 139 355,83 90-126,-166-201-295,169 158 479,-219-210-339,12 7 1563,-33-28-1726,1-1 0,0 0 0,0 0 0,0 1 0,-1-1 0,1 0 0,0-1 0,0 1 0,-1 0 0,1 0 0,0-1 0,0 1-1,-1-1 1,1 0 0,0 1 0,-1-1 0,1 0 0,1-1 0,-3 2-52,7-5 47,0 0 1,-1 0-1,0 0 1,0-1-1,0 0 1,0 0-1,-1 0 1,0-1-1,-1 0 1,6-10-1,19-26-44,-1 3-38,-1-2 0,-3-1 1,-1-1-1,18-50 1,-3 8-9,-4-5-31,-24 62 22,16-34-1,4-10-12,-22 50 10,23-43 0,-22 48 7,0 0-1,6-21 1,12-23-14,-4 25 20,1 1-1,32-36 1,-32 42 14,-13 17-11,1 1 1,0 1-1,1 0 1,0 1-1,0 0 1,1 1 0,1 1-1,-1 0 1,23-9-1,14-1-5,78-19 0,-18 10-11,2 5 0,118-7 0,530-4-62,-366 20 20,1499-56 63,-908 34 50,-462 8 2,153-4-6,-232 19-35,304-3 20,-43 5 27,-549 6-54,414-21 17,-195 6-32,105-9-8,-181 9 35,-169 7 91,-121 12-92,-8 1-9,1-1 0,0 0 0,-1 0 0,1 0-1,0-1 1,-1 1 0,1-1 0,0 1 0,-1-1 0,1 0 0,3-1 0,-5 1 32,-332 21-8322,186-8 1779,-295 22-5575,303-22 10056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60 163 1428,'0'-7'1101,"-1"0"0,0 0 0,0 0 0,-1 0 0,0 0 0,0 0 0,-1 1 0,1-1 0,-6-8 0,-2-5 1045,9 15-1517,0 1 1,0 0-1,0-1 0,1 1 0,0 0 1,0-1-1,1-7 0,0-5 862,-1 17-1485,0 0 1,0-1-1,0 1 1,0 0-1,0 0 1,0 0-1,0 0 1,0-1-1,0 1 1,0 0-1,0 0 1,0 0-1,0-1 1,0 1 0,0 0-1,0 0 1,0 0-1,0 0 1,0-1-1,-1 1 1,1 0-1,0 0 1,0 0-1,0 0 1,0 0-1,0 0 1,0-1-1,0 1 1,-1 0-1,1 0 1,0 0 0,0 0-1,0 0 1,0 0-1,-1 0 1,1 0-1,0 0 1,0 0-1,0-1 1,0 1-1,-1 0 1,1 0-1,0 0 1,0 0-1,0 0 1,0 0-1,-1 0 1,1 0 0,0 1-1,0-1 1,0 0-1,0 0 1,-1 0-1,1 0 1,-1 0 13,1 1 0,0-1 0,-1 1 1,1-1-1,-1 0 0,1 1 0,0-1 1,-1 1-1,1-1 0,0 1 0,-1 0 0,1-1 1,0 1-1,0-1 0,0 1 0,-1-1 1,1 1-1,0 0 0,0-1 0,0 1 0,0 0 1,0 55 860,-9 234 1103,5-232-1786,4 65 0,2-44-103,9 103 70,-9-153-259,1 0 0,1-1-1,1 0 1,14 40-1,-16-51-302,-3-15 281,0-1 1,0 1-1,1-1 0,-1 1 0,0-1 0,1 1 0,-1-1 0,1 1 0,0-1 0,-1 0 0,1 1 1,0-1-1,2 3 0,-1-1-1392,5 7-2418,-4-10 1857,-2-8 170,-1 3 874,1 0 0,0-1 1,0 1-1,0 0 1,1 0-1,-1 0 0,1 0 1,4-6-1,2-9-575,4-11-351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48 612,'0'0'150,"1"-1"0,0 1-1,-1 0 1,1 0 0,0-1 0,-1 1 0,1 0-1,-1-1 1,1 1 0,-1 0 0,1-1 0,-1 1-1,1-1 1,-1 1 0,1-1 0,-1 1 0,0-1-1,1 1 1,-1-1 0,0 0 0,1 1 0,-1-1-1,0 0 1,0 1 0,1-1 0,-1 1 0,0-1-1,0 0 1,0 1 0,0-1 0,0 0 0,0 0-1,0 1 1,0-1 0,0 0 0,0 1 0,-1-1-1,1 1 1,0-1 0,0 0 0,-1 1-1,1-1 1,0 0 0,-1 1 0,1-1 0,0 1-1,-2-2 1,-24-17 5702,23 18-5874,3 1 84,-1 0 0,0 0 1,1 0-1,-1-1 0,0 1 0,0 0 0,1 0 1,-1 0-1,0 1 0,0-1 0,1 0 1,-1 0-1,0 0 0,1 1 0,-1-1 0,0 0 1,1 0-1,-1 1 0,0-1 0,1 1 0,-1-1 1,1 0-1,-1 1 0,0 1 0,-19 18 535,7-7-328,3-3-64,0-1 0,1 2 0,0-1 0,-11 16 0,-14 23 421,20-31-385,1 1 0,0 1 0,1 0 0,2 0 0,0 1 0,-9 26 0,13-24-82,-4 10 139,-6 46 1,15-68-255,0 1 0,0-1 0,2 0-1,-1 0 1,1 0 0,1 0 0,0 0-1,4 13 1,-2-10-9,1 0 0,0 0-1,1-1 1,1 1 0,0-1-1,0-1 1,2 1 0,-1-1-1,2-1 1,-1 1 0,2-2-1,-1 1 1,1-1 0,19 12-1,-3-5 57,1 0-1,44 18 0,-57-29 39,1-1 0,0 0 0,0-1-1,0-1 1,0 0 0,30 1 0,-14-5 368,0 0-1,-1-2 1,1-2-1,36-9 1,-50 9-187,0-1 1,0-1-1,-1 0 0,0-2 1,-1 0-1,0 0 1,0-2-1,23-20 1,-27 21-128,-2-1 0,1 0 0,-1-1 0,-1-1 0,15-24 1,-20 29-145,0 0 0,-1 0 1,1 0-1,-2 0 1,1-1-1,-1 1 1,-1-1-1,0 1 0,0-1 1,0 0-1,-1 1 1,-1-14-1,-4-2-17,0 1 0,-1-1 0,-1 1-1,-1 0 1,-2 1 0,0 0 0,-1 0 0,-24-34 0,24 40-82,0 1 0,-1 1-1,-1 0 1,0 1 0,-1 0 0,0 1 0,-1 1 0,-1 0 0,0 1 0,0 1 0,0 0 0,-19-6 0,14 8-171,-13-6-1049,0 2 0,-63-11 0,-7 4-4078,35 2-3635,63 13 7887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1364,'5'4'358,"-1"0"1,0 0-1,-1 0 0,1 1 0,-1-1 1,0 1-1,0 0 0,0 0 0,-1 0 1,3 8-1,-2-2 724,-1-1 0,-1 1 0,0 0 0,0 19 0,-2-1 1070,-8 53 0,6-55-1405,2 1 1,2 34-1,0-10-158,0-40-519,1 0 1,0 0 0,1 0-1,0 0 1,1 0 0,11 22-1,-10-24-391,-1 1 1,1 0-1,-2 0 0,0 1 0,0-1 1,2 23-1,-5-32 136,1-1-1,-1 0 1,0 1 0,1-1 0,-1 0-1,1 1 1,0-1 0,-1 0 0,1 0-1,0 0 1,0 0 0,0 0 0,0 1-1,0-1 1,0-1 0,0 1 0,0 0-1,0 0 1,0 0 0,1-1 0,-1 1-1,0 0 1,0-1 0,1 1 0,-1-1-1,0 0 1,1 1 0,-1-1 0,1 0 0,2 0-1,0-12-4076,-2 10 3825,0-1 0,0 1 0,1 0 0,-1 0 1,1 0-1,-1 0 0,1 0 0,3-1 0,25-10-1189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0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88 220,'-3'-2'857,"0"-1"0,1 0 0,-1 0 1,0 1-1,1-1 0,-1-1 0,-1-2 0,-5-7 2829,9 13-3632,-1 0 0,1-1 0,0 1 0,0 0 0,0 0 0,0-1 0,0 1 0,0 0 0,0 0 0,0 0 0,0-1 0,0 1 0,0 0 0,0 0 0,0-1 0,0 1 0,0 0 0,0 0 0,0-1 0,0 1-1,0 0 1,0 0 0,0-1 0,0 1 0,0 0 0,0 0 0,1 0 0,-1-1 0,0 1 0,0 0 0,0 0 0,0 0 0,0 0 0,1-1 0,-1 1 0,0 0 0,0 0 0,1 0 0,13-8 968,14-2-198,-14 7-470,-1 0 0,27-1 1,-3 1 3,27-3 160,0 2 0,96 8 0,-129-1-329,0 0-1,44 11 1,-72-13-142,1 1 0,0-1 1,-1 1-1,1 0 0,-1 0 0,1 0 1,-1 0-1,0 1 0,0-1 0,0 1 1,0 0-1,0 0 0,-1 0 0,3 4 1,-3-5-2,-1 1 1,1-1 0,-1 0 0,0 1 0,0-1-1,0 1 1,0-1 0,-1 1 0,1 0 0,-1-1-1,1 1 1,-1 0 0,0-1 0,0 1 0,0 0-1,-1-1 1,1 1 0,-1-1 0,1 1 0,-3 5-1,-2 1 122,0 1-1,-1-1 0,0 0 0,-1 0 0,0-1 0,-13 12 0,-56 44 709,39-33-473,-112 92 771,121-103-1079,1 1 0,1 2-1,1 0 1,1 1 0,2 2 0,-34 47 0,38-17-63,10-44-35,7-10 1,0-1 0,0 0 0,0 1 0,0-1 0,0 1 0,0-1 0,1 1 0,-1 0 0,0-1 0,1 1 0,-1 0 0,1 0 0,0-1 0,-1 1 0,1 2 0,0 7-14,2 22-319,-2-32 306,1 0 0,-1 0 0,0 0 0,1 0 0,0 0 0,-1 0 0,1 0 0,0 0-1,-1 0 1,1 0 0,0 0 0,0 0 0,0 0 0,0 0 0,0-1 0,0 1 0,0 0 0,0-1 0,0 1 0,0-1 0,0 1 0,0-1 0,0 1 0,0-1 0,2 0 0,16 2-662,1-2 0,-1 0-1,0-1 1,0-1 0,29-7-1,1 1-776,-13 3-585,-1-3 1,66-21-1,61-36-4362,-97 36 4220,13 2 451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404 470 840,'4'-4'584,"12"-18"3656,-13 3 2248,-3 18-6378,0 1 0,-1-1 0,1 1 0,0-1 1,0 1-1,-1-1 0,1 1 0,0 0 0,-1-1 0,1 1 0,0-1 1,-1 1-1,1 0 0,-1-1 0,1 1 0,0 0 0,-1 0 0,1-1 1,-1 1-1,1 0 0,-1 0 0,1 0 0,-1 0 0,1 0 0,-1-1 1,1 1-1,-1 0 0,0 0 0,1 0 0,-1 0 0,1 1 1,-1-1-1,1 0 0,-1 0 0,1 0 0,-1 0 0,-20 8 2264,-13 22-1406,28-26-923,0 0 0,1 1-1,0-1 1,0 1 0,0 0 0,0 1 0,1-1-1,0 1 1,0 0 0,-3 7 0,-5 17 84,2 1 1,-8 36 0,0 5-21,16-65-106,0 0 0,1 0 0,0 0 0,0 0 1,0 0-1,1 0 0,0 1 0,1-1 0,-1 0 0,2 0 0,-1 0 1,1 0-1,3 10 0,0-7 2,0 0 1,0-1-1,1 1 0,0-2 1,0 1-1,1-1 0,0 1 1,14 10-1,-6-5 31,0-2 0,1 0 0,0-1 0,1-1 0,1 0 0,34 14 1,-39-20-12,12 6 95,0-2 1,0-1-1,49 7 0,-57-12-21,68 2 557,-77-4-560,0 0 1,-1-1-1,1 0 1,0-1-1,-1 1 1,0-2-1,1 1 1,12-7-1,-19 8-73,0 1-1,1-1 1,-1 0 0,0 0-1,0 0 1,0 0-1,0 0 1,0 0 0,0 0-1,-1 0 1,1 0-1,0 0 1,0 0 0,-1-1-1,1 1 1,-1 0-1,1 0 1,-1-1 0,1 1-1,-1 0 1,0-1 0,0 1-1,0-1 1,0 1-1,0 0 1,0-1 0,0 1-1,0 0 1,0-1-1,-1 1 1,1-1 0,0 1-1,-1 0 1,1 0-1,-2-3 1,0 0 12,0 1 0,0-1 0,-1 1 0,1 0 0,-1 0 0,1-1 0,-1 2 0,0-1 0,0 0 0,0 1 0,-5-4 0,-254-150 580,150 84-475,36 20-103,21 17-21,-78-65 0,118 88-2,0-2-1,1 0 0,1-1 1,0 0-1,1-1 1,0-1-1,2 0 0,0 0 1,-12-28-1,20 37-16,0 1 0,0-1 0,1 1 1,-1-1-1,2 0 0,-1 1 0,1-1 0,0 0 0,1 1 0,0-1 0,0 0 0,1 1 0,-1-1 0,2 1 0,-1 0 0,1-1 0,0 1 0,1 0 0,4-6 0,0 1-3,1 0-1,0 1 1,0 0-1,2 1 1,-1 0-1,1 0 0,0 1 1,1 1-1,18-10 1,-10 6-5,8-4 9,52-21-1,-64 31 11,1 0 1,-1 2-1,1 0 0,1 1 0,28-2 0,-39 5-10,1 0-1,-1 0 1,0 1-1,1 0 0,-1 0 1,0 1-1,0 0 1,0 0-1,0 1 0,0-1 1,0 2-1,0-1 0,-1 1 1,0 0-1,11 9 1,-11-7 18,-1 2 0,0-1 1,0 0-1,-1 1 0,0 0 1,0 0-1,-1 0 0,0 1 1,-1-1-1,0 1 0,0-1 1,0 1-1,-1 11 0,-2-3 2,-1-1 0,0 1 0,-7 19 0,-2 13-8,7-31-290,0 0 0,-2 0 0,0-1 0,-1 0 0,-1 0 0,-1 0 0,-12 18 0,19-31-19,0 0 0,0 0 0,0 0 1,1 0-1,-1 0 0,1 0 0,-1 6 0,-9 24-3499,10-33 3566,0 0 1,0 0-1,1 0 1,-1 0-1,0 1 1,1-1-1,-1 0 1,1 0-1,0 1 1,-1-1-1,1 0 0,0 1 1,0-1-1,0 0 1,0 1-1,0-1 1,0 0-1,0 1 1,0-1-1,0 1 1,1-1-1,-1 0 1,0 0-1,1 1 0,-1-1 1,1 0-1,0 0 1,-1 0-1,1 1 1,0-1-1,0 0 1,0 0-1,0 0 1,0 0-1,0 0 1,0-1-1,0 1 1,0 0-1,0 0 0,2 0 1,3 2-560,1 0 0,0-1 1,0 1-1,0-1 0,0-1 1,12 2-1,37 3-1056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2284,'-4'9'1752,"0"-1"-1,-1 1 0,0-1 1,0 0-1,-1 0 1,0-1-1,-13 13 0,5-2 2441,14-18-4110,-1 1 0,1-1 1,0 1-1,0-1 0,0 1 0,0-1 0,0 1 1,0-1-1,0 1 0,0-1 0,0 1 1,0-1-1,0 1 0,0 0 0,0-1 0,1 1 1,-1-1-1,0 1 0,0-1 0,0 0 1,1 1-1,0 0 0,0 0-101,1 1 0,-1-1 0,1 0 0,-1-1 0,1 1-1,0 0 1,-1 0 0,1-1 0,0 1 0,0-1 0,0 1 0,0-1 0,-1 0 0,1 0 0,0 0-1,2 0 1,-3 0 9,28 1-3679,0-1 1,0-2 0,1-1-1,53-13 1,-41 4 1455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776 125 600,'-20'-6'3068,"-1"0"0,-29-14 0,14 6 594,21 7-1924,1 0 0,0-1 0,-23-17 0,-9-5 2044,45 30-3692,0-1 1,-1 1-1,1 0 0,-1 0 0,1 0 1,-1 0-1,1 0 0,0 0 0,-1 0 0,1 0 1,-1 1-1,1-1 0,0 0 0,-1 1 0,1 0 1,0-1-1,0 1 0,-3 1 0,-23 16 206,23-15-184,-41 30 237,2 2 0,2 2 1,1 2-1,2 2 0,-56 78 0,34-18-126,29-46-148,19-33-75,2 1 0,0 0 0,1 1 0,2 0 0,0 0 0,2 1 0,0-1 0,2 1 0,0 42 0,3-54-288,0 1 1,1-1-1,1 0 0,0 0 0,1 0 0,1 0 0,7 18 0,-9-27-3,1 0 0,0 0 0,0-1 0,0 1-1,1 0 1,-1-1 0,1 0 0,0 0 0,0 0-1,0 0 1,0-1 0,0 0 0,0 1 0,1-1-1,-1-1 1,1 1 0,0-1 0,-1 0 0,7 1-1,8 1-901,-1-2 1,1 0-1,29-2 0,-10-2-375,0-2 0,0-2 0,-1-2 0,0-1 0,0-1 0,-1-3 0,0 0 0,49-30 0,-18 6 27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19 169 1592,'4'-2'503,"1"-1"-1,0 0 0,-1 0 1,1 0-1,-1 0 0,0-1 1,0 0-1,-1 0 1,5-5-1,3-5 2410,-10 13-2493,0 0 0,1 0 0,-1 0 0,-1-1 0,1 1 0,0 0 0,0-1 0,0 1 0,-1-1 0,1 1 0,-1-1 0,1 1 0,-1-1 0,1 1 0,-1-1 0,0 1 0,0-1 0,0 0 0,0-3 1097,-2 3-140,-2-3-606,-4 14-444,-10 30 18,9-21-268,0-1 0,2 2 0,0-1 0,-8 38 0,11-34-46,2 1 0,0 0 0,1-1 0,2 1 0,3 28 0,-2-32-13,1 1-1,1-1 0,1 1 1,1-2-1,0 1 0,14 28 0,-10-28 4,1-1 0,25 33 0,-30-44 13,0 0 1,0-1 0,1 0 0,0-1 0,0 1 0,0-1 0,1-1 0,-1 1 0,16 5 0,-12-6 32,-1 1 63,0-2 0,0 1 0,1-1 0,-1-1 0,1 0 0,-1 0 0,13-1 0,11 0 291,0-3 0,0 0 0,-1-2 0,1-2 0,-1-1 0,0-1 0,-1-2 0,0-2 0,-1 0 0,54-31 0,-69 34-284,0-2 1,0 0-1,-2 0 1,1-1-1,-1-1 1,13-15-1,-15 13-41,-3 4-20,-1 0 0,0 0 1,8-14-1,-13 20-56,-1 1 1,0-1-1,-1 0 0,1 0 1,-1 1-1,0-1 0,0 0 1,-1 0-1,1 0 0,-1 0 0,0 0 1,-2-10-1,0 5-5,0 1-1,-1-1 1,0 0-1,-1 1 1,0 0-1,0 0 1,-1 0 0,0 0-1,-11-13 1,5 9-29,0 1 0,-1 0 0,-1 1 0,0 0 1,-19-12-1,1 5-493,-2 0 0,0 2 0,-1 2 0,-63-18 0,-71-10-4927,0-1-6315,158 41 10580,5 1 521,0 0 1,0 0 0,0 0-1,1-1 1,-1 0 0,0 0-1,1 0 1,-1 0 0,1-1 0,-6-4-1,8-5-1225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57 1052,'-5'5'984,"0"0"-1,0 0 0,-1 0 1,0-1-1,0 0 1,-9 5-1,13-8-710,1-1 0,0 1 0,0 0-1,0 0 1,0 0 0,0 0 0,0 0 0,0 0 0,1 0-1,-1 0 1,0 0 0,1 0 0,-1 1 0,0-1 0,1 0-1,0 1 1,-1-1 0,1 0 0,0 0 0,-1 1 0,1-1 0,0 1-1,0-1 1,0 0 0,0 1 0,1 1 0,16-2 1868,202-14 869,111-38-3478,-241 29-3402,-70 15 80,-1 0 1,25-14-1,-29 15 1592,10 5 309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0 144 464,'41'-25'14473,"-22"11"-11289,-3 5-2686,-1 1 0,1 1 0,1 1 0,-1 0 0,1 1 0,34-5 0,-39 7-395,203-23-1242,-140 20-808,-24-3-1134,-13 3-1120,0 2-4843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28 1004,'13'-6'6974,"22"-5"28,33 5-5039,-34 4-1178,-11 0-319,44 1-1,-61 2-425,1-1 1,-1 1-1,1 0 1,-1 1-1,0-1 1,1 1-1,-1 1 1,0-1-1,0 1 1,-1 0-1,11 7 0,-15-10-30,-1 1-1,1-1 1,0 1-1,0 0 0,-1 0 1,1-1-1,0 1 1,-1 0-1,1 0 0,-1 0 1,1 0-1,-1-1 0,0 1 1,1 0-1,-1 0 1,0 0-1,0 0 0,1 0 1,-1 0-1,0 0 1,0 0-1,0 0 0,0 0 1,0 0-1,0 0 1,-1 0-1,1 0 0,0 0 1,0 0-1,-1 0 0,1 0 1,0 0-1,-2 1 1,-24 27 284,13-17-191,1 3 0,10-11-76,-1 0-1,1-1 0,-1 0 1,0 1-1,0-1 0,-8 5 1,-3 2 36,-19 12 109,-31 27 0,56-42-153,0 0 0,1 0-1,0 1 1,1 0-1,-1 0 1,1 0 0,1 1-1,0 0 1,-6 13 0,11-20-19,0 0 1,0 0-1,0-1 1,0 1 0,0 0-1,0 0 1,0-1 0,1 1-1,-1 0 1,1-1 0,-1 1-1,1 0 1,0-1-1,0 1 1,0-1 0,-1 1-1,3 2 1,0 0 3,0 0 0,1 0 0,-1-1 0,1 1 0,7 5 1,11 4 51,1 0 1,0-2-1,0-1 1,41 12-1,-3-1 193,-9-6-66,9 3 264,-56-16-368,-1 0 0,0 1 0,1-1 0,-1 1 0,0 0 0,0 0 0,-1 0-1,1 0 1,-1 1 0,6 6 0,-4-3 109,-3-6-132,-1 1-1,1 0 0,0 0 0,-1 0 0,1 1 0,-1-1 1,0 0-1,0 0 0,0 1 0,0-1 0,0 1 1,0-1-1,-1 1 0,1-1 0,-1 1 0,0 0 1,1-1-1,-1 1 0,-1-1 0,1 1 0,0-1 1,0 1-1,-2 3 0,-1 3 90,-1-1 0,0 0 0,0 0 0,0 0 0,-1-1 0,-1 0 0,-8 11 0,7-11-103,1-1 0,-1 1 0,0-1 0,0-1 0,-1 1 0,0-1 0,0-1-1,-15 7 1,-23 12-8,35-16-49,-1-1 0,0-1 0,-1 0 0,-23 7 0,-32 5-402,31-7-1272,-76 9-1,15-10-3848,2-6-4767,84-6 7811,12 3 2433,-1 0-1,1 0 1,0-1-1,0 1 1,0 0-1,0 0 1,0-1-1,-1 1 1,1 0-1,0-1 0,0 1 1,0 0-1,0 0 1,0-1-1,0 1 1,0 0-1,0-1 1,0 1-1,0 0 1,0 0-1,0-1 1,1 1-1,-1 0 1,0-1-1,0 1 0,0 0 1,0 0-1,0-1 1,1 1-1,-1-1 1,10-6-1580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220 262 1488,'16'-11'3488,"-15"6"1063,-28 2 3827,22 4-8152,0 1-1,0 0 1,1 0 0,-1 1-1,1 0 1,-1-1-1,1 1 1,0 1 0,0-1-1,0 1 1,-5 6 0,3-2-172,1 0 1,-1 0 0,2 1-1,-1 0 1,1 0 0,0 0-1,1 1 1,0-1 0,1 1 0,-2 16-1,-10 29 11,4-15-27,1 0 0,3 0 1,0 1-1,3 0 0,3 56 1,-1-90-34,1 0 0,1 0 0,-1 1 0,1-1 0,1 0 0,-1 0 1,1 0-1,0 0 0,1 0 0,0-1 0,0 1 0,0-1 0,1 1 0,0-1 1,0 0-1,0 0 0,1-1 0,0 0 0,0 1 0,1-2 0,-1 1 0,1-1 1,0 1-1,0-2 0,0 1 0,1-1 0,-1 0 0,8 3 0,-2-2 35,1 0 0,-1-1 0,1-1 0,0 0 0,-1 0 0,1-1 0,0-1 0,0 0-1,0-1 1,18-3 0,-23 2 32,0-1-1,0 1 0,-1-1 0,1 0 1,-1-1-1,0 0 0,0 0 1,0-1-1,-1 1 0,1-1 0,-1-1 1,0 1-1,-1-1 0,1 0 1,-1-1-1,0 1 0,4-9 0,-7 11-34,0 1-1,-1-1 1,1 0-1,-1 0 1,0 0-1,0 0 1,0 1-1,0-1 0,-1 0 1,1-1-1,-1 1 1,0 0-1,-1 0 1,1 0-1,-1 0 1,1 0-1,-1 0 0,0 1 1,-1-1-1,-2-6 1,-3-4 130,-1 0 0,0 1 1,-20-24-1,16 22-71,8 9-65,-1 1 1,0 1 0,0-1-1,-1 1 1,1 0 0,-11-5 0,-17-14 94,-85-63 120,82 60-216,21 15-23,-1 0 0,1-1 0,-16-18 0,19 17-9,0 0-12,0-1 0,-14-22 0,23 32 10,1 1-1,0-1 1,0 0 0,0 0 0,0 0-1,1 0 1,0-1 0,0 1-1,0 0 1,0 0 0,1-1 0,-1 1-1,1-1 1,0 1 0,2-8 0,0 3-1,0-1-1,1 1 1,0 0 0,1 0 0,0 0 0,0 0 0,1 1-1,0-1 1,0 1 0,1 0 0,0 1 0,1 0 0,0 0-1,0 0 1,0 1 0,1-1 0,0 2 0,12-8 0,22-9-18,0 2 0,1 2 0,1 2 0,77-18 1,-108 31 10,0 1 0,1 0 0,0 1 0,21 1 0,-31 0 8,1 0-1,-1 0 0,0 1 1,1-1-1,-1 1 0,0 1 1,0-1-1,1 0 0,-1 1 1,0 0-1,-1 0 0,1 0 1,0 0-1,0 1 0,-1 0 1,0-1-1,1 1 0,2 5 1,-4-4 3,-1 0 1,1 1 0,-1-1-1,-1 1 1,1-1 0,-1 1 0,1-1-1,-1 1 1,-1 0 0,1-1-1,-2 5 1,1 10 6,2-11-13,-1 0 0,-1 1-1,0-1 1,0 1 0,-1-1-1,1 0 1,-2 0 0,1 0-1,-1 0 1,-5 8 0,-14 42-387,18-45 58,0-1-1,-1 1 1,-1 0 0,-13 20-1,11-22-506,-1 0 0,0-1 0,-1 0 0,0 0 0,-1-1 0,0-1 0,0 0-1,-1 0 1,-12 5 0,-67 47-11022,77-48 9841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1 172 948,'59'3'4079,"-40"-1"-2678,0-1 0,36-2 0,337-30 3734,-205 12-3753,70-8-363,24-4-304,1-14 278,-211 37-560,-50 7-226,1-2-1,26-6 0,-40 8-147,0 0-1,0 1 0,1-1 0,-1 2 0,0-1 0,0 1 0,9 2 0,23 1 31,-30-4-70,1 1-1,-1 0 0,14 4 0,17 2 16,48 6 90,-62-9-35,-1 2 0,0 1 0,0 1 0,29 13 1,-46-17-17,0 1 0,0 0 0,16 13 0,10 6 115,-12-11-40,31 23 1,-47-30-127,0 0 1,0 0-1,-1 1 1,1-1 0,-1 1-1,-1 1 1,10 14 0,33 54 41,-17-28-92,-30-47-42,-1 0-1,1 0 0,-1 1 0,1-1 1,-1 0-1,1 0 0,-1 1 1,0-1-1,1 0 0,-1 1 1,0-1-1,0 0 0,0 1 0,0-1 1,0 1-1,0-1 0,-1 0 1,1 1-1,0-1 0,-1 0 0,1 0 1,-1 1-1,1-1 0,-1 0 1,1 0-1,-1 0 0,0 1 0,0-1 1,0 0-1,0 0 0,0 0 1,0 0-1,0-1 0,0 1 0,0 0 1,0 0-1,0-1 0,-3 2 1,-3 2-788,0-1 1,-1 1-1,0-2 1,0 1-1,-9 1 1,-106 22-10162,98-19 8969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92,'5'7'2742,"-4"-6"-2591,-1-1 0,1 0 0,-1 0 0,0 0 1,1 1-1,-1-1 0,0 0 0,1 1 0,-1-1 1,0 0-1,1 1 0,-1-1 0,0 0 0,0 1 1,1-1-1,-1 1 0,0-1 0,0 0 0,0 1 1,1-1-1,-1 1 0,0-1 0,0 1 0,0-1 1,0 1-1,0-1 0,0 2 1583,25 5 1940,-21-6-3006,-4-1-628,0 0-1,-1 0 0,1-1 1,0 1-1,-1 0 0,1 0 1,0 0-1,0 0 0,-1 0 1,1 0-1,0 0 0,0 0 1,0-1-1,-1 1 0,1 0 1,0 0-1,0 0 0,0 0 1,-1-1-1,1 1 0,0 0 1,0 0-1,0-1 0,0 1 1,0 0-1,-1 0 1,1-1-1,0 1 0,0 0 1,0 0-1,0-1 0,0 1 1,0-1-1,0 0 365,-10-5 1606,8 6-1508,-5-1 286,-20-4 9431,27 4-9722,7 0 332,-9-5-244,-2-2 542,5 7-1125,-1 0 1,1 1-1,-1-1 0,0 0 0,1 0 1,-1 1-1,1-1 0,0 0 0,-1 1 1,1-1-1,0 0 0,-1 1 0,1-1 1,0 1-1,-1 0 0,1-1 0,1 0 1,4 0 28,0 0 0,-1 1 0,1 0 0,0-1 0,0 2 1,0-1-1,10 3 0,-3-2 26,29 7 119,-27-4-38,0-1-1,28 1 1,151-14 385,4 0-506,-36 23-17,-159-13 0,0 0 0,0 0 0,0 1 0,0-1 0,0 1 0,0-1 0,-1 1 0,1 0 0,0 0 0,0 0 0,-1 1 0,1-1 0,0 1 0,-1-1 0,1 1 0,-1 0 0,0 0 0,0 0 0,0 0 0,3 4 0,0 1 0,0 1 0,-1 0 0,-1 1 0,1-1 0,2 11 0,0-3 0,-5-12 0,-1 0 0,1 0 0,-1 0 0,1 0 0,-1 0 0,0 0 0,-1 0 0,1 0 0,-1 0 0,0 0 0,0 0 0,0 0 0,0 0 0,-3 6 0,1-4 0,0 0 0,0 0 0,-1-1 0,0 1 0,0-1 0,0 0 0,-9 9 0,-24 19 0,26-21 0,0-2 0,-1 1 0,-1-2 0,0 0 0,-17 10 0,2-5 0,1 1 0,-47 35 0,8-10 0,66-40 0,0 0 0,0 1 0,-1-1 0,1 0 0,0 0 0,0 0 0,0 0 0,0 1 0,-1-1 0,1 0 0,0 0 0,0 0 0,0 1 0,0-1 0,0 0 0,0 0 0,0 1 0,0-1 0,0 0 0,-1 0 0,1 1 0,0-1 0,0 0 0,0 0 0,0 1 0,1-1 0,-1 0 0,0 0 0,0 1 0,0-1 0,0 0 0,0 0 0,0 0 0,0 1 0,0-1 0,0 0 0,1 0 0,-1 1 0,0-1 0,0 0 0,0 0 0,0 0 0,1 0 0,-1 1 0,0-1 0,0 0 0,9 7 0,-8-6 0,10 1 0,0-1 0,0 0 0,16 0 0,5 0 0,152 14 0,-163-11 0,0 1 0,0 0 0,33 15 0,-42-16 0,-10-3 0,10 3 0,-1 1 0,1 0 0,12 8 0,-22-11 0,0-1 0,0 1 0,1-1 0,-1 1 0,0 0 0,-1 0 0,1 0 0,0 0 0,0 0 0,-1 0 0,1 0 0,-1 0 0,0 1 0,0-1 0,0 1 0,0-1 0,0 1 0,0-1 0,-1 1 0,1 0 0,-1 2 0,1-1 0,-1-1 0,0 0 0,0 1 0,0-1 0,0 0 0,0 1 0,-1-1 0,0 0 0,0 1 0,0-1 0,0 0 0,0 0 0,0 0 0,-1 0 0,0 0 0,1 0 0,-1 0 0,0-1 0,0 1 0,-1-1 0,1 1 0,-1-1 0,1 0 0,-1 0 0,-3 2 0,-24 15 0,-1-1 0,-64 25 0,-69 14 0,129-46 0,2-1 0,-1-1 0,0-2 0,0-2 0,0 0 0,-1-3 0,1-1 0,-1-1 0,-64-10 0,60 8-524,30 2-363,1-1-1,-1 1 0,1-1 0,0-1 0,-1 1 0,-13-6 0,21 5 76,0-1-1,0 0 0,0 1 1,1-1-1,-1 0 0,1 1 1,0-1-1,-1 0 0,1 1 1,1-1-1,-1 0 0,0 0 1,1 1-1,-1-1 1,2-2-1,0 2 352,-1 1-1,1-1 1,0 1 0,1 0 0,-1 0-1,0 0 1,1 0 0,-1 0 0,1 1-1,-1-1 1,1 1 0,0-1 0,0 1-1,-1 0 1,1 0 0,0 0 0,4 0 0,3-2-650,22-9-1146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0 620,'15'3'1327,"28"5"2368,-40-8-3018,0 1 1,-1 0 0,1 0 0,0 0 0,0 0 0,-1 0-1,1 1 1,0-1 0,-1 1 0,3 2 0,-4-3-369,-1 0 0,1-1 0,-1 1 0,1 0 0,-1 0 0,0 0 0,1 0 0,-1 0 0,0 0 0,0 0 1,1-1-1,-1 1 0,0 0 0,0 0 0,0 0 0,0 0 0,0 0 0,-1 0 0,1 1 0,0 0-34,-1 0-1,0 0 1,1 0 0,-1 0-1,0 0 1,0 0 0,0-1-1,0 1 1,0 0 0,-1 0-1,1-1 1,0 1-1,-2 1 1,-5 3 365,0-1-59,1 0-1,0 1 0,0 1 1,1-1-1,-9 12 0,-6 6 368,15-18-697,0 1 0,0 0 0,0 1 0,-5 9 0,8-12-172,0 0 1,0 0-1,-1-1 0,1 1 1,-6 4-1,-12 18 101,15-18-153,-1 3-126,0 1 0,-10 23 0,15-31-186,0 0 0,0 0-1,-1 0 1,0 0 0,0-1-1,-5 6 1,7-8-62,0-1 0,0 0 0,0 0 0,0 0 0,0 0 0,0 1 0,-1-2 0,1 1 0,-1 0 0,1 0 1,0 0-1,-1-1 0,1 1 0,-1 0 0,0-1 0,1 0 0,-1 1 0,1-1 0,-1 0 0,0 0 0,1 0 0,-1 0 0,1 0 0,-3 0 0,-4-2-784,-10-3-4909,18 5 5885,0 0 0,0-1 0,-1 1 0,1-1 0,0 1-1,0 0 1,0-1 0,0 1 0,0-1 0,0 1 0,0-1 0,0 1-1,0-1 1,0 1 0,0 0 0,0-1 0,0 1 0,0-1-1,0 1 1,0-1 0,1 1 0,-1 0 0,0-1 0,0 1 0,0-1-1,1 1 1,-1 0 0,0-1 0,1 1 0,-1 0 0,0-1-1,0 1 1,1 0 0,-1 0 0,1-1 0,-1 1 0,0 0 0,1 0-1,-1 0 1,1-1 0,-1 1 0,1 0 0,12-12-2489,9-1 514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2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13 24,'1'0'101,"-1"0"0,1 0 0,-1 0-1,0 0 1,1 0 0,-1-1 0,0 1 0,1 0 0,-1 0-1,1 0 1,-1 0 0,0 1 0,1-1 0,-1 0 0,0 0-1,1 0 1,-1 0 0,0 0 0,1 0 0,-1 0 0,0 1-1,1-1 1,-1 0 0,0 0 0,1 1 0,-1-1 0,0 0-1,0 0 1,1 1 0,-1-1 0,0 0 0,0 1 0,0-1-1,1 0 1,-1 1 0,0-1 0,0 0 0,0 1 0,0-1-1,0 0 1,0 1 0,1-1 0,-1 0 0,0 1 0,0-1-1,0 1 1,0-1 0,-1 0 0,1 1 0,0-1 0,0 1-1,0 0-57,-13 6 2386,7-6-2124,13-1 589,3 13 438,-18-16-303,6 5 208,-5-1-93,14-1 155,3-7-179,-8 7-637,-4-32 3003,-52 25-1125,52 7-2105,0 8 474,-1-5-710,0 1 1,0-1-1,0 1 1,1 0-1,-1 0 1,1 0-1,0 0 1,0 0-1,0 0 0,1 1 1,0-1-1,-2 7 1,-11 28 120,6-19-44,1-1-1,1 1 0,1 0 1,-4 29-1,0-2 76,0 14 107,8-47-202,0 0 0,-2-1 0,1 1 1,-8 19-1,-5 20 158,12-42-190,1-1-1,-1 0 1,-1 0 0,0 0-1,0 0 1,-9 14-1,-29 41 132,37-59-171,1 0 0,-1 1 0,2 0 0,-1-1 0,-4 13 0,6-13-6,0-1 0,0 0-1,-1 0 1,1 0 0,-1 0 0,0 0-1,-1-1 1,-6 8 0,8-11 1,1 0 2,-1 0 0,0 0 1,1 1-1,0-1 0,-1 0 0,1 1 0,0-1 0,-1 0 0,1 1 0,0 0 0,0-1 0,0 1 0,0 0 1,1-1-1,-1 1 0,0 0 0,1 0 0,-1 2 0,1-3-23,-25-1-1749,17 0 240,16 0 662,-4-32-6976,0 25 6956,0 1 0,0 0 1,1 0-1,0 0 0,0 1 0,1 0 1,-1 0-1,1 0 0,0 1 0,1 0 0,-1 0 1,14-6-1,22-8-841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0 624,'0'0'3592,"-23"1"1856,-1 3-2894,20-3-2057,0-1 0,0 1 0,0-1 0,0 1 1,0 1-1,0-1 0,-4 2 0,-8 3-50,-1-1-1,1-1 1,-1 0 0,-19 1-1,14-2-90,17-3-249,0 0 0,0 0 0,0 1 0,0 0 0,0 0-1,0 1 1,1-1 0,-1 1 0,0 0 0,1 0 0,-1 1 0,-8 5 0,-58 39 1667,50-34-1359,-16 14 337,6-1-293,-19 18 269,26-22-434,18-18-204,1 0 0,1 0 1,-1 0-1,-7 9 0,-18 22 336,25-31-353,1 1 0,-1 0 0,1 0 1,0 0-1,0 0 0,1 1 0,-1 0 0,1-1 0,-2 8 0,-5 12 190,7-19-187,0 0 1,1 0-1,0 0 0,0 0 1,0 0-1,1 1 1,-1-1-1,2 1 0,-1-1 1,1 1-1,0-1 1,0 1-1,0-1 0,1 1 1,3 9-1,23 55 422,7-5-100,-30-58-371,0 0 1,0-1-1,0 0 0,1 0 0,0 0 0,0 0 0,0-1 0,1 0 1,8 7-1,19 15 23,1-7-7,-27-15-29,0-1 1,0-1-1,1 1 0,0-1 1,-1-1-1,1 1 0,0-1 1,1-1-1,-1 0 0,0 0 1,14 1-1,-17-2-7,-1-1-1,1 1 1,-1 0 0,1 0 0,-1 0-1,7 3 1,-6-1 1,0-2 0,0 1-1,0-1 1,0 1 0,1-1 0,8 0-1,40-2 107,0-2-1,69-14 1,-80 8 209,61-22-1,-42 1-32,15-9 159,-73 37-400,-1 0 0,1 0 0,-1 0 0,0-1 0,0 1 0,1-1 0,-2 0 1,1 0-1,0 0 0,0 0 0,-1-1 0,0 1 0,3-5 0,11-14 506,-13 17-490,0 0 0,0 1 0,0-1 0,-1 0-1,0 0 1,0-1 0,0 1 0,1-6 0,7-17-72,-9 26 7,-1-1 0,1 0 0,0 0 0,-1 0 0,1 0 0,-1 0 0,0 0 0,0-1 0,-1-4 0,1 6 0,-1-1 0,1 1 0,0 0 0,0 0 0,0 0 0,0-1 0,0 1 0,1 0 0,-1 0 0,1 0 0,-1 0 0,1-1 0,0 1 0,0 0 0,0 0 0,0 0 0,0 1 0,2-4 0,-1 4 0,0-1 0,0 0 0,-1 0 0,1 1 0,-1-1 0,1 0 0,-1-1 0,0 1 0,1 0 0,-1 0 0,0 0 0,-1-1 0,1 1 0,0-1 0,-1 1 0,1-1 0,-1 1 0,0 0 0,1-1 0,-1 1 0,-1-1 0,1 1 0,0-1 0,0 1 0,-1-1 0,0 1 0,1-1 0,-1 1 0,0 0 0,0-1 0,0 1 0,-2-3 0,1 3 0,1 0 0,0 0 0,-1 0 0,1 0 0,0 0 0,0 0 0,1 0 0,-1-1 0,0 1 0,1 0 0,-1-1 0,1 1 0,0-1 0,0 1 0,0-5 0,0 5 0,0 0 0,-1 0 0,1 0 0,-1 0 0,1 0 0,-1 0 0,0 0 0,0 0 0,0 0 0,0 1 0,0-1 0,0 0 0,-1 1 0,1-1 0,0 1 0,-1-1 0,1 1 0,-1-1 0,-3-1 0,-40-21 0,24 14 0,-6-18 0,0 9 0,-1 0 0,-1 2 0,-1 1 0,0 1 0,-1 2 0,-36-11 0,33 12 0,-25-22 0,42 28-252,0 0-1,-26-5 1,-36-2-4845,47 9-11,0-2 0,-36-11-1,63 15 4299,4 2 612,0 0 0,0 0 0,0 0 0,1 0 0,-1 0 1,0 0-1,0-1 0,0 1 0,1 0 0,-1-1 0,0 1 0,0 0 0,1-1 0,-1 1 1,0-1-1,1 0 0,-1 1 0,0-1 0,1 1 0,-1-1 0,1 0 0,-1 1 1,1-1-1,-1 0 0,1 0 0,0 1 0,-1-1 0,1 0 0,0 0 0,0 0 0,-1 1 1,1-2-1,0-6-2502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3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60 796,'5'19'6218,"-5"-19"-6152,0 0-1,0 0 0,0 0 0,0 0 0,-1 0 0,1 0 0,0 0 1,0 0-1,0 0 0,-1 0 0,1 0 0,0 0 0,0 0 1,0 0-1,-1 0 0,1 0 0,0 0 0,0 0 0,0 0 0,0 0 1,-1 0-1,1 0 0,0 0 0,0 0 0,0 0 0,0 0 0,-1 0 1,1 1-1,0-1 0,0 0 0,0 0 0,0 0 0,0 0 0,-1 0 1,1 1-1,0-1 0,0 0 0,0 0 0,0 0 0,0 0 0,0 1 1,0-1-1,1 4 3862,9-10-1573,-6-8 1399,0 10-2778,-10 15 2171,8-24-1431,0 13-1626,0 0 1,0 0 0,0-1-1,0 1 1,0-1-1,0 0 1,0 1 0,0-1-1,0 0 1,0 0-1,2-2 1,1 0-103,-3 2 762,18-5-422,-2-2-172,7 3-45,46-5 0,1 1-8,-36 4 20,0 2 1,67 3-1,-35 1-23,-59 0-73,-1 0 0,0 0 0,1 1-1,-1 1 1,15 5 0,7 3 121,1 4-73,-28-13-65,0 0 1,1 0-1,0 0 1,-1 0-1,1-1 1,0 1-1,0-1 1,7 1-1,13 6-6,-23-7 6,0-1-1,1 0 1,-1 1-1,0 0 1,0-1-1,0 1 0,1 0 1,-1-1-1,0 1 1,0 0-1,0 0 1,0 0-1,0 0 1,0 0-1,-1 0 1,1 0-1,0 0 1,0 2-1,21 18 297,-22-20-295,1 0 1,-1 0-1,1 0 1,-1 0-1,0 0 1,1 0-1,-1 1 1,0-1-1,0 0 1,0 0-1,0 0 1,0 0 0,0 1-1,0-1 1,0 0-1,0 0 1,-1 0-1,0 2 1,1-2-4,0 0 0,-1 0 1,1 0-1,0 0 0,0 0 1,0 1-1,0-1 0,0 0 0,0 0 1,0 0-1,0 0 0,0 1 1,1-1-1,-1 0 0,0 0 1,1 0-1,-1 0 0,1 1 0,1 0 15,-1 0 0,0 0 0,0 0 0,1 0 0,-2 1 0,1-1 0,0 0 0,0 0 0,-1 1 0,1-1 0,-1 0 0,0 1-1,0-1 1,1 0 0,-2 1 0,1-1 0,0 0 0,0 1 0,-1-1 0,1 0 0,-1 0 0,0 1 0,0-1 0,0 0 0,0 0 0,0 0-1,0 0 1,0 0 0,-1 0 0,1 0 0,-1 0 0,1-1 0,-1 1 0,0 0 0,-3 1 0,2-1-3,1 0 0,0 0 1,-1 1-1,1-1 0,0 0 0,0 1 1,0-1-1,0 1 0,1 0 0,-1-1 1,1 1-1,-2 5 0,1-5-3,1 1 0,-1-1 0,1 0 0,-1 0 0,0 0-1,0 0 1,-5 5 0,-74 70 231,57-40-69,10-19-80,12-16-82,0 0 0,0 1-1,0-1 1,-1-1 0,1 1 0,-1 0 0,0-1 0,1 1 0,-2-1 0,-3 3 0,2-2 11,1 0 0,-1 1 0,1 0 0,0-1 0,0 2 0,0-1 0,-5 8 0,4-6 1,1-1 1,-1 1-1,0-1 1,-8 6-1,7-5-6,0 0-1,0 1 0,0-1 1,1 1-1,0 0 1,1 1-1,0-1 0,-7 16 1,7-13 9,-2 0 0,1 0 0,-1 0 0,-9 10 0,13-16-21,0-1 1,0 1 0,0-1-1,1 1 1,-1 0 0,1-1-1,0 1 1,0 0 0,1 0 0,-1 0-1,1 0 1,-1 0 0,1 0-1,1 0 1,0 8 0,0 10-21,-6-12 10,4-9 0,1 0 0,-1 0 0,0 0 0,1-1 0,-1 1 0,1 0 0,-1 0 0,1 0 0,-1 0 0,1 0 0,0 0 0,-1 0 0,1 0 0,0 0 0,0 0 0,0 0 0,0 0 0,0 1 0,0-1 0,0 0 0,0 1 0,0 3 0,0-4 0,0 0 0,0 0 0,0 0 0,0 0 0,0 0 0,0 0 0,0 0 0,-1-1 0,1 1 0,0 0 0,-1 0 0,1 0 0,0 0 0,-1 0 0,0 0 0,1 0 0,-1-1 0,1 1 0,-1 0 0,0 0 0,0-1 0,-1 2 0,-9 11 0,9-7 0,2 1 0,0-7 0,0 1 0,0-1 0,0 1 0,0-1 0,0 0 0,0 1 0,0-1 0,0 1 0,0-1 0,0 0 0,0 1 0,0-1 0,0 1 0,-1-1 0,1 0 0,0 1 0,0-1 0,0 0 0,-1 1 0,1-1 0,0 0 0,0 1 0,-1-1 0,1 0 0,0 1 0,-1-1 0,1 0 0,0 0 0,-1 0 0,1 1 0,0-1 0,-1 0 0,1 0 0,-1 0 0,1 0 0,0 0 0,-1 0 0,1 1 0,-1-1 0,1 0 0,0 0 0,-1 0 0,1 0 0,-1 0 0,1-1 0,0 1 0,-1 0 0,-1 0 0,0 0 0,1 0 0,-1 0 0,0 1 0,1-1 0,-1 0 0,0 1 0,1 0 0,-1-1 0,1 1 0,-1 0 0,1-1 0,-1 1 0,1 0 0,-1 0 0,1 0 0,0 0 0,-1 1 0,-1 1 0,2 4 0,-1-2 0,-6-3 0,8 2 0,10-2 0,1-2 0,359 0 0,-231-13 0,-113 10 0,-11 1 0,1 1 0,32 0 0,-37 0 0,1-3 0,11 3 0,-25 6 0,-8-4 0,-24-1 0,21 0 0,9 0 0,-1 1 0,0-2 0,0 1 0,1 0 0,-1-1 0,0 0 0,1 0 0,-6-2 0,-9-2-72,-1 1 0,1 2 0,-1 0 0,1 1 0,-25 1 0,25 0-409,-20 3-1566,-1-1-4186,39-2 6004,1 0 0,-1 0-1,1 0 1,-1 0 0,1 0 0,0 0-1,-1 0 1,1 0 0,-1 0 0,1 0 0,0 0-1,-1 0 1,1 0 0,-1 0 0,1 0-1,-1 0 1,1 0 0,0-1 0,-1 1-1,1 0 1,0 0 0,-1-1 0,1 1-1,0 0 1,-1 0 0,1-1 0,0 1-1,-1 0 1,1-1 0,0 1 0,0 0-1,0-1 1,-1 1 0,1-1 0,0 1-1,0 0 1,0-1 0,0 1 0,0-1 0,0 1-1,0 0 1,-1-1 0,1 1 0,0-1-1,1 1 1,-1-1 0,0 1 0,0 0-1,0-1 1,6-11-6316,-1 5 5400,6-6-1901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35 111 300,'0'9'2270,"0"8"4413,0-17-6524,0 1-1,1-1 1,-1 0 0,0 1 0,0-1 0,0 0 0,0 1 0,0-1 0,1 0 0,-1 1 0,0-1 0,0 0 0,1 0 0,-1 1 0,0-1 0,0 0-1,1 0 1,-1 1 0,0-1 0,1 0 0,-1 0 0,0 0 0,1 0 0,-1 1 0,0-1 0,1 0 0,-1 0 0,1 0 0,-1 0 0,0 0-1,1 0 1,0 0 0,-46-13 8274,45 9-5440,0 7-1958,0-2-183,0-2-793,1 1 0,-1-1 0,1 1-1,-1 0 1,0-1 0,1 1 0,-1-1 0,1 1 0,-1 0 0,1-1 0,-1 1 0,1 0 0,0-1-1,-1 1 1,1 0 0,-1 0 0,1 0 0,-1 0 0,1-1 0,0 1 0,-1 0 0,1 0-1,1 0 1,65-6 766,-30 4-578,55-10 0,-13 1-84,-7 3-87,88-5 62,-113 10-112,-28 1-15,-15 1-2,-7 1 3,-1-1 172,8 3-995,-2 3-3417,22-13-3708,56-34-5028,-47 28 10222,-8 7 962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2:35:1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97 552,'0'-3'766,"0"2"-370,1 0 0,-1-1 0,0 1 0,0 0 0,0 0 0,0-1 0,0 1 0,0 0 0,0-1 0,-1 1 0,1 0 0,0 0 0,-1-1 0,1 1 0,-1 0 0,1 0 0,-1 0 0,0-1 0,1 1 0,-1 0 0,0 0 0,0 0 0,0 0 0,-1-1 0,-8-10 3445,3 3-2465,-1 6-661,7 3-667,0 0 1,1 0 0,-1 0-1,1 0 1,-1 0 0,0 0-1,1 0 1,-1 0 0,1-1 0,-1 1-1,0 0 1,1 0 0,-1-1-1,1 1 1,-1 0 0,1-1-1,-1 1 1,1-1 0,-1 1-1,1 0 1,0-1 0,-1 1-1,1-1 1,-1 1 0,1-1 0,0 1-1,0-1 1,-1 0 0,1 1-1,0-1 1,0 1 0,-1-2-1,-37-12 3375,20 10-2791,0 1 0,0 0 1,0 2-1,-1 0 0,1 1 1,-32 4-1,13 1 236,1 2 1,-50 16-1,69-17-601,0-1 1,1 2-1,0 0 0,0 1 0,0 1 1,1 0-1,-22 19 0,2-1 289,19-15-324,1 0-1,-25 26 0,36-34-219,1 0-1,0 0 0,0 1 0,0-1 1,0 1-1,1 0 0,-1 0 0,1 0 1,1 0-1,-1 0 0,1 0 0,0 0 1,0 1-1,-1 9 0,2-3-11,0 1 0,0 1 0,1 0 0,0 0 0,1-1 0,4 15 0,-5-24 0,0 0 0,1-1 0,-1 1 0,1 0 0,0-1 0,0 0 0,1 1 0,-1-1 0,1 0 0,-1 0 0,1-1 0,0 1 0,0 0 0,0-1 0,1 0 0,-1 0 0,1 0 0,-1 0 0,1 0 0,-1-1 0,1 1 0,4 0 0,7 2 0,0 0 0,0 0 0,0-2 0,0 0 0,0 0 0,0-2 0,1 0 0,-1-1 0,0 0 0,0-1 0,24-6 0,5-4 0,-2-2 0,1-1 0,-2-2 0,51-30 0,-64 32 0,-1-1 0,-1-2 0,-1-1 0,0 0 0,34-37 0,-42 34 0,-14 18 0,-1 0 0,1 0 0,0 1 0,0 0 0,0-1 0,1 1 0,-1 1 0,1-1 0,4-2 0,-5 3 0,-1 0 0,1 1 0,0-1 0,-1 0 0,1 0 0,-1-1 0,0 1 0,4-5 0,-5 6 0,-1 0 0,1 0 0,-1 0 0,1 0 0,-1 0 0,1 0 0,-1 1 0,0-1 0,0 0 0,0-1 0,1 1 0,-1 0 0,0 0 0,0 0 0,0 0 0,0 0 0,-1 0 0,1 0 0,0 0 0,0 0 0,-1 0 0,1 0 0,0 0 0,-2-1 0,2 2 0,0-1 0,-1 1 0,1 0 0,0-1 0,-1 1 0,1-1 0,0 1 0,-1 0 0,1-1 0,0 1 0,0-1 0,0 1 0,0-1 0,-1 1 0,1-1 0,0 1 0,0-1 0,0 1 0,0-1 0,0 1 0,0-1 0,0 1 0,0-1 0,0 1 0,0-1 0,0 1 0,1 0 0,-1-1 0,0 1 0,0-1 0,1 0 0,-1 0 0,0 0 0,-1 0 0,0 0 0,1 0 0,-1 1 0,0-1 0,1 0 0,-1 0 0,0 0 0,0 1 0,0-1 0,0 0 0,0 1 0,0-1 0,0 0 0,-2 0 0,3 1 0,0 0 0,0 0 0,0 0 0,0-1 0,-1 1 0,1 0 0,0 0 0,0 0 0,-1 0 0,1 0 0,0-1 0,0 1 0,-1 0 0,1 0 0,0 0 0,0 0 0,-1 0 0,1 0 0,0 0 0,0 0 0,-1 0 0,1 0 0,0 0 0,0 0 0,-1 0 0,1 0 0,0 0 0,0 0 0,-1 0 0,1 0 0,0 1 0,0-1 0,-1 0 0,1 0 0,0 0 0,0 0 0,0 0 0,-1 1 0,1-1 0,0 0 0,0 0 0,0 0 0,0 1 0,-1-1 0,1 0 0,0 0 0,0 1 0,0-1 0,0 4 0,-12 21 0,1-6 0,0 15 0,3 1 0,0 0 0,3 0 0,0 0 0,3 1 0,1-1 0,1 1 0,10 66 0,3 26 0,-11-111 0,0-1 0,-1 1 0,-1 0 0,0-1 0,-5 30 0,3-40 0,0-1 0,0 0 0,-1 0 0,1 0 0,-1 0 0,0-1 0,-6 8 0,-12 20 0,18-26 0,2-4 0,1 0 0,-1 0 0,0 0 0,1 0 0,0 0 0,-1 0 0,1 0 0,0 0 0,0 0 0,0 0 0,0 0 0,1 2 0,-2-3 0,0 0 0,1 0 0,-1 0 0,0-1 0,0 1 0,0 0 0,0-1 0,0 1 0,0 0 0,0-1 0,0 1 0,0-1 0,0 0 0,-1 1 0,1-1 0,0 0 0,0 0 0,0 0 0,-2 0 0,-29 4 0,29-4 0,-23 2-68,-1-2 1,1-2-1,0 0 1,0-1-1,-49-14 1,53 12-358,-4-2-1757,1-2-1,1-1 1,0-1 0,-27-16-1,49 26 1851,0 0-1,1 0 0,-1 0 0,1 0 1,-1-1-1,1 1 0,-1 0 0,1-1 1,0 1-1,-1-1 0,1 0 0,0 1 1,0-1-1,0 0 0,0 1 0,1-1 1,-1 0-1,-1-3 0,-5-13-4139,7 18 4333,0-1-21,-1 1-1,1 0 1,-1-1-1,1 1 0,0-1 1,-1 1-1,1 0 1,0-1-1,0 1 1,-1-1-1,1 1 1,0-1-1,0 1 1,0-1-1,0 1 1,0-1-1,0 1 0,-1-1 1,1 1-1,0-1 1,0 1-1,1-1 1,-1 0-1,0 1 1,0-1-1,0 1 1,0-1-1,0 1 1,0-1-1,1 1 0,-1-1 1,1 0-1,1-4-615,0-9-1634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25 512,'1'0'194,"0"1"0,0-1 0,-1 0 0,1 0 1,0 0-1,0 0 0,0 0 0,0 0 0,0 0 0,-1-1 0,1 1 0,0 0 0,0 0 0,0-1 1,-1 1-1,1 0 0,0-1 0,0 1 0,-1-1 0,1 1 0,0-1 0,-1 1 0,1-1 0,0 1 1,-1-1-1,1 0 0,-1 1 0,1-1 0,-1 0 0,0 0 0,1-13 12593,-1 19-12690,0-1 138,0 1-1,0 0 1,1 0-1,-1-1 1,1 1-1,0 0 1,0-1 0,1 1-1,2 5 1,-3-7-107,0 0-1,0 1 1,0-1 0,-1 1 0,0-1 0,1 1 0,-1-1 0,0 1-1,-1-1 1,1 1 0,-1 3 0,-13 43 757,6-21-418,-26 78 664,31-97-1065,-5 16 68,2 1 0,-4 32 0,1-10-86,-2 23-30,9-61-30,0 0 1,2 0 0,-1 0-1,3 20 1,-1-1-644,-1-29 613,-1-1 0,1 0 0,0 1 1,0-1-1,0 0 0,0 1 0,0-1 0,0 1 1,0-1-1,0 0 0,0 1 0,0-1 1,1 1-1,-1-1 0,0 0 0,0 1 1,0-1-1,0 0 0,0 1 0,1-1 0,-1 0 1,0 1-1,0-1 0,1 0 0,-1 0 1,0 1-1,0-1 0,1 0 0,-1 0 1,0 1-1,1-1 0,-1 0 0,0 0 0,1 0 1,-1 0-1,0 0 0,1 1 0,-1-1 1,1 0-1,-1 0 0,0 0 0,1 0 0,-1 0 1,0 0-1,1 0 0,-1 0 0,1 0 1,-1 0-1,0 0 0,1-1 0,-1 1 1,0 0-1,1 0 0,-1 0 0,0 0 0,1-1 1,-1 1-1,0 0 0,1 0 0,-1-1 1,1 1-1,16-16-3836,-8 0 893,-6 10 2086,0 1 1,1-1-1,-1 1 1,1-1 0,0 1-1,0 0 1,1 0 0,0 1-1,0-1 1,0 1-1,0 0 1,10-5 0,18-11-1166,1-4 318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45 704,'18'-9'1931,"1"-4"4964,-20 13-6703,0-1 0,0 0 0,0 1 0,0-1 0,0 1 0,0-1 0,0 1 0,0 0 0,0-1 0,-1 1 0,1 0 0,0 0 0,0 0 0,0 0 0,0 0 0,-1 0 1,1 0-1,0 0 0,0 0 0,-2 1 0,2-1-131,-21 0 709,1 0 0,0 1 0,-1 2 0,-30 6 0,-10 7 122,-61 20 598,88-23-1040,-37 20 0,59-26-369,1 0 0,0 1 0,1 1-1,0 0 1,0 0 0,-11 13 0,14-13-53,-21 28 65,28-35-90,0 0 0,0 0 0,0 1 0,0-1 0,0 0 0,0 0 0,1 1 0,-1-1 0,1 1 0,0-1 0,0 0 0,0 1 0,0-1 0,0 1 0,0-1 0,1 0 0,-1 1 0,2 2 0,0 1-6,-2-3 0,1-1 0,0 1 1,0 0-1,0 0 0,0-1 1,0 1-1,1-1 0,-1 1 1,1-1-1,0 0 0,-1 1 1,1-1-1,3 2 0,8 4-6,-10-6 9,0 0 0,-1 0 0,1-1 0,0 1 1,0-1-1,0 0 0,6 2 0,12 1 30,-9-2-15,0 1 1,0-2 0,14 1 0,-3-2-7,0-1 1,-1-1-1,1-1 1,-1-1-1,1-1 1,-1-1-1,-1 0 1,1-2-1,20-10 1,-29 11-1,7-1 6,-1-1-1,0-1 0,0-1 1,-1-1-1,25-20 1,19-19 5,-49 42-16,-1 0-1,0-1 0,0 0 0,-1-1 0,17-22 1,-24 27 72,-1-1 1,0 1 0,0-1-1,-1 0 1,0 1-1,0-1 1,0 0 0,-1-1-1,0 1 1,-1 0 0,0-13-1,0 20-60,0 273 5166,-1-244-4631,-2-1 1,0 0-1,-2 0 0,-17 53 1,9-50 51,-21 38 0,32-67-574,-56 85 828,45-69-855,-1-2 0,-1 1 1,-1-2-1,0 0 0,-1-1 0,-1-1 0,0 0 0,-1-2 1,0 0-1,-1-1 0,-34 13 0,30-15-62,0-2 1,0 0-1,-1-2 1,1 0-1,-34-1 1,-17-2-3021,64-1 1856,0-1-1,0 0 1,-14-4 0,21 5 568,0-1 0,1 0 0,-1-1-1,1 1 1,-1 0 0,1-1 0,0 0 0,0 0 0,0 0 0,0 0 0,0 0 0,0-1 0,-2-2-1,4 4 394,0 0-1,0 0 1,1 0-1,-1 0 0,1 0 1,-1 0-1,1 0 1,-1-1-1,1 1 0,0 0 1,0 0-1,-1 0 1,1-1-1,0 1 0,0 0 1,0 0-1,0 0 1,0-1-1,1 1 0,-1 0 1,0 0-1,0 0 1,1 0-1,-1-1 0,2 0 1,0-1-150,0 0 0,0 1 0,0-1 0,0 1 0,1 0 0,-1 0-1,1 0 1,-1 0 0,1 0 0,4-2 0,35-15-2173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499 113 804,'23'7'6392,"-10"-5"-4579,-12-2-1700,0 1 0,0-1-1,-1 0 1,1 0-1,0 1 1,0-1 0,0 0-1,0 0 1,0 0 0,0 0-1,0 0 1,0 0-1,0-1 1,0 1 0,-1 0-1,1 0 1,0-1 0,0 1-1,0 0 1,1-1-1,0 0 774,1-7 206,3 3-773,2-1 380,0 1 0,0 0 1,15-7-1,-12 6 533,-5 4-780,0 0 0,-1 0 0,1 0-1,0 1 1,0 0 0,13 0-1,22-5 1560,-30 4-1243,-10 2-719,-1 0 0,0 0 1,1 1-1,-1-1 1,1 0-1,-1 0 0,0 0 1,1 0-1,-1-1 1,1 1-1,-1 0 0,0 0 1,1 0-1,-1 0 1,1 0-1,-1 0 0,0-1 1,1 1-1,-1 0 1,0 0-1,1 0 0,-1-1 1,0 1-1,1 0 1,-1-1-1,0 1 0,0 0 1,1 0-1,-1-1 1,0 1-1,0-1 0,0 1 1,1 0-1,-1-1 1,0 1-1,0 0 0,0-1 1,0 1-1,0-1 1,0 1-1,0 0 0,0-1 1,0 1-1,0-1 1,0 1-1,0 0 0,0-1 1,4-3 958,-4 4-978,1 0 0,-1 0 0,0 0 0,0 0 0,1 0 0,-1 0 0,0 0 0,1 0 0,-1-1 0,0 1 0,0 0 0,1 0 0,-1 0 0,0 0 0,1-1 0,-1 1 0,0 0 0,0 0 0,0 0 0,1-1 0,-1 1 0,0 0 0,0 0 0,0-1 0,0 1 0,1 0 0,-1-1 0,0 1 0,0 0 0,0 0 0,0-1 0,0 1 0,0 0 0,0-1 0,0 1 0,0 0 0,0-1 0,0 1 0,0 0 0,0-1 0,0 1 0,0 0 0,0 0 0,0-1 0,-1 1 0,1 0 0,0-1 0,0 1 0,-1-1 0,1 1 96,-1-1 0,0 1 1,0-1-1,1 1 0,-1-1 0,0 0 1,1 1-1,-1-1 0,1 0 0,-1 0 1,1 0-1,-1 1 0,1-1 0,0 0 1,-1 0-1,1 0 0,0 0 0,0 0 1,-1 0-1,1 0 0,0 1 0,0-1 1,0 0-1,0 0 0,0 0 0,0 0 1,1-1-1,-3 0 305,-66 2-150,51-1-281,15 1 0,-1 0 0,0 0 0,0 0 0,0 0 0,0 0 0,0 1 0,0-1 0,-3 2 0,-21 7 0,8-7 0,4 0 0,0-1 0,0 2 0,-21 6 0,-32 9 0,20 8 0,31-20 0,1 1 0,0 0 0,0 1 0,1 1 0,0 1 0,1 0 0,0 0 0,0 2 0,1 0 0,-13 14 0,-5-1 0,25-22 0,0 1 0,0 0 0,1 0 0,-8 8 0,-56 60 0,61-63 0,0-1 0,1 2 0,1-1 0,0 1 0,0 0 0,1 0 0,-5 14 0,6-10 0,0 1 0,2 0 0,-1-1 0,2 1 0,0 0 0,2 20 0,-1-13 0,1-15 0,0-1 0,0 0 0,1 0 0,0 0 0,0 0 0,0 0 0,1 0 0,0 0 0,0-1 0,0 1 0,1-1 0,7 8 0,-3-1 0,-6-9 0,0-1 0,-1 1 0,1 0 0,-1 0 0,0 0 0,0 0 0,0 0 0,0 4 0,-1-3 0,1-1 0,0 0 0,0 0 0,0 0 0,0 0 0,0 0 0,1 0 0,2 3 0,1 1 0,5 7 0,0 1 0,13 26 0,-18-33 0,0 0 0,0 0 0,1 0 0,0-1 0,0 0 0,13 10 0,8 11 0,-21-20 0,1-1 0,0 0 0,1 0 0,-1 0 0,16 9 0,35 22 0,-32-26 0,45 29 0,-18-8 0,-41-28 0,1 0 0,0 0 0,0-1 0,0-1 0,20 3 0,20 5 0,-29-7 0,-1-1 0,0-2 0,1 0 0,32-3 0,-13 1 0,-27 1 0,0-1 0,0-1 0,18-5 0,21-2 0,681-129 0,-704 131 0,186-53 0,-98 24 0,30-17 0,-117 41 0,-31 11 0,1 1 0,-1-1 0,0 0 0,0 0 0,0 0 0,1 0 0,-1 0 0,0 0 0,0-1 0,-1 1 0,1 0 0,2-3 0,2-1 0,-6 1 0,-10 3 0,-56 6-613,-14 17-7553,55-14 3492,-39 8 0,-177 24-7133,138-27 9510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12 824,'-17'15'4500,"11"-4"4121,19-16-6036,24 3-64,92-8 119,-21 2-1562,-31 6-649,-58 3-370,0-2-1,28-3 0,-12 2-74,-32 3-69,0-1 0,0 0 0,1 0 0,-1 0 0,0 0 0,0-1 0,0 1 0,0-1 1,0 0-1,5-2 0,6 6-6493,3 0 1767,-16 10-4396,-1-7 7592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1796,'-23'26'3714,"20"-23"-2986,0 0 0,0 0 1,0 0-1,1 0 1,-1 0-1,1 1 1,0-1-1,-2 4 1,3-6-605,0 0 1,1 0 0,-1 0-1,0 0 1,1 1-1,-1-1 1,1 0 0,-1 0-1,1 0 1,0 0-1,-1 1 1,1-1 0,0 0-1,0 0 1,0 0-1,0 1 1,0-1 0,0 0-1,0 0 1,0 1-1,1-1 1,-1 0 0,0 0-1,1 0 1,-1 1 0,1-1-1,-1 0 1,1 0-1,0 0 1,-1 0 0,1 0-1,0 0 1,0 0-1,0 0 1,0 0 0,0-1-1,0 1 1,0 0-1,0-1 1,0 1 0,0 0-1,0-1 1,0 1-1,0-1 1,2 1 0,12 5 211,0-1 0,-1 0 1,2-1-1,-1-1 1,0 0-1,1-1 1,-1-1-1,30-1 0,-6 1-12,297-1 646,-244-9-1153,24 0-1833,-89 6-847,-27 3 2706,0 0-1,0-1 0,0 1 1,0-1-1,0 1 0,0 0 1,-1-1-1,1 1 1,0 0-1,0-1 0,0 1 1,0-1-1,-1 1 0,1 0 1,0-1-1,0 1 0,0 0 1,-1 0-1,1-1 1,0 1-1,-1 0 0,1 0 1,0-1-1,-1 1 0,1 0 1,0 0-1,-1 0 0,0-1 1,-2-1-483,3 1 363,-1 0 0,1 1-1,-1-1 1,1 0 0,-1 0 0,1 1 0,0-1 0,-1 0 0,1 0 0,0 0-1,0 0 1,0 0 0,0 1 0,0-1 0,0 0 0,0 0 0,0 0 0,0 0 0,0 0-1,0 0 1,0 0 0,0 1 0,1-1 0,-1 0 0,0 0 0,1 0 0,-1 1 0,1-1-1,0-1 1,19-10-1927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34 780,'58'6'12297,"-58"-6"-12224,0-1-1,0 1 0,0 0 1,0-1-1,0 1 1,0-1-1,0 1 0,0-1 1,0 1-1,0 0 0,-1-1 1,1 1-1,0-1 1,0 1-1,0 0 0,0-1 1,-1 1-1,1 0 1,0-1-1,0 1 0,-1 0 1,1-1-1,0 1 0,0 0 1,-1-1-1,1 1 1,0 0-1,-1 0 0,1 0 1,-1-1-1,1 1 1,0 0-1,-1 0 0,1 0 1,0 0-1,-1 0 0,1-1 1,-1 1-1,1 0 1,-1 0-1,1 0 0,0 0 1,-1 0-1,1 0 1,-1 1-1,1-1 0,0 0 1,-1 0-1,1 0 0,-1 0 1,-24 12 746,15-6-215,-12 1-152,0 2 1,1 1 0,0 1 0,1 0 0,-34 25 0,7-1 34,35-27-393,0 1 0,0 0 1,1 1-1,-11 10 0,-4 10 93,2 1-1,-27 40 1,44-59-174,1-1 0,0 1 0,0 0-1,1 1 1,1-1 0,0 1 0,1 0 0,0 0 0,1 0 0,-1 18 0,3-21-10,0 0-1,1-1 1,0 1 0,1 0 0,0-1 0,0 1 0,1-1 0,0 0 0,8 16-1,-5-17 0,-4-6-1,0 0 0,-1 0 0,0 0 0,1 0-1,-1 0 1,0 0 0,0 1 0,0-1 0,0 0 0,-1 1 0,1-1-1,-1 0 1,1 1 0,-1 3 0,0-3 2,1 1 1,-1-1-1,1 0 0,-1 0 0,1 0 1,0 0-1,0 0 0,0 0 0,1 0 1,-1 0-1,1 0 0,-1 0 0,1 0 1,0-1-1,0 1 0,0-1 0,1 0 1,-1 1-1,0-1 0,1 0 0,0 0 1,-1-1-1,1 1 0,0 0 0,0-1 1,0 0-1,0 0 0,0 0 0,0 0 1,0 0-1,0 0 0,1-1 0,-1 0 1,0 0-1,0 1 0,0-2 0,1 1 1,-1 0-1,0-1 0,4 0 0,17-4 32,1-1-1,-1-1 0,0-1 0,-1-1 0,23-13 0,-36 17-29,0-1 0,-1 0 0,0 0 0,0-1 0,0 0 0,-1 0 0,0-1 0,-1 0 0,1-1 0,-2 0 0,1 0 0,-1 0 0,9-21-1,-1 0 13,-9 20-3,-1 0 1,0-1 0,-1 1-1,4-15 1,-4 8 38,-1 0 1,0 1-1,-2-1 1,0 0-1,0 0 1,-2 0-1,0 0 1,-1 1-1,-1-1 1,-6-17 0,-22-96 590,26 105-438,6 21-156,-1 0 1,0 0-1,0 0 0,0 0 1,0 0-1,-1 1 0,1-1 1,-1 1-1,0-1 0,-4-5 1,4-5 359,1 4-218,-4 6-36,4 3-135,1 1 0,-1-1 1,1 1-1,0-1 0,-1 1 1,1-1-1,-1 1 0,1-1 0,0 0 1,0 1-1,-1-1 0,1 1 0,0-1 1,0 0-1,0 1 0,0-1 1,-1 0-1,1 1 0,0-1 0,0 0 1,0 1-1,0-1 0,1 0 0,-1 0 1,0 0 2,0 1-1,0-1 1,-1 1 0,1 0 0,0-1 0,0 1 0,-1-1 0,1 1-1,0 0 1,0-1 0,-1 1 0,1-1 0,0 1 0,-1 0 0,1 0-1,-1-1 1,1 1 0,0 0 0,-1 0 0,1-1 0,-1 1 0,1 0-1,0 0 1,-1 0 0,1 0 0,-1 0 0,1 0 0,-1 0 0,1-1 0,-1 1-1,1 1 1,-1-1 0,1 0 0,-1 0 0,1 0 0,0 0 0,-1 0-1,1 0 1,-1 0 0,0 1 0,-16 5 495,15-4-453,0 1 1,1 0-1,-1 0 0,1-1 0,0 1 0,-1 0 0,1 0 0,0 1 1,1-1-1,-1 0 0,1 0 0,-1 5 0,2 45 689,0-25-372,8 169 1364,7 107-614,0-92-1133,12 297 0,-29-423 0,0 6 0,13 109 0,-9-160 0,-3 60 0,-1-41 0,-4-45 3,4-14-6,0 0 0,0 0-1,1 1 1,-1-1 0,0 0 0,1 1-1,-1-1 1,1 1 0,0-1-1,-1 0 1,1 1 0,0-1 0,0 1-1,0-1 1,0 3 0,-3-8-912,1 1 0,-1-1 0,1 0 0,0 0 0,0 0 0,0 0 1,0 0-1,1 0 0,0-1 0,0 1 0,-1-5 0,1-7-2017,-1 0-1,-6-28 0,5 31 1661,0 1 0,1-1-1,0 0 1,1 0 0,2-22 0,8-12-1219,3-4 450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56,'62'-32'3925,"3"-1"4651,-53 25-5891,-12 7-2566,1 0 0,0 1 0,-1-1 0,1 0 1,0 1-1,0-1 0,-1 1 0,1-1 0,0 1 0,0 0 1,0-1-1,0 1 0,0 0 0,-1 0 0,1-1 0,0 1 1,0 0-1,0 0 0,0 0 0,0 0 0,0 0 0,0 0 1,0 0-1,0 1 0,-1-1 0,1 0 0,0 0 0,0 1 1,0-1-1,0 0 0,0 1 0,-1-1 0,1 1 0,0-1 1,0 1-1,-1 0 0,1-1 0,0 1 0,-1 0 0,1-1 1,-1 1-1,1 1 0,8 6 125,-1 1 1,0 0-1,0 1 1,-1 0-1,-1 0 1,1 1-1,-2 0 1,1 0-1,-2 0 0,1 0 1,2 16-1,5 20 338,7 72 0,-16-98-409,1 31 171,-4 89 1,-2-56-261,3-57-75,0-18-95,-1 0 1,0 0-1,0 0 0,-1 0 1,-1 0-1,1 0 1,-7 17-1,6-12-1158,1-8-1578,-11-11-1817,9 3 3958,1-1 1,-1 1-1,0-1 0,1 0 1,0 0-1,-1 0 0,1 0 1,0 0-1,0 0 0,0-1 1,-3-4-1,5 5 460,-1 1 1,1-1-1,-1 1 1,1-1-1,0 0 0,0 1 1,0-1-1,0 0 1,0 1-1,0-1 1,0 0-1,1 1 0,-1-1 1,1 1-1,-1-1 1,1 0-1,-1 1 0,1-1 1,0 1-1,0 0 1,0-1-1,0 1 1,0 0-1,0-1 0,0 1 1,2-1-1,18-18-1563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1560,'5'0'1176,"-4"1"-978,0-1-1,-1 0 1,1 0-1,-1 0 1,1 0 0,0 1-1,-1-1 1,1 0-1,-1 0 1,1 0-1,0 0 1,-1 0 0,1-1-1,-1 1 1,1 0-1,0 0 1,-1 0 0,1 0-1,-1-1 1,1 1-1,-1 0 1,1-1 0,-1 1-1,1 0 1,-1-1-1,1 1 1,-1-1-1,1 1 1,-1 0 0,0-1-1,1 0 1,7 0 4762,16 1-2292,-19 0-1911,303 0 1553,-192-7-2802,-114 7 96,-17 0-5601,-2 0 3628,0 1 0,-1 1 0,-31 7 0,15-1 384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 1680,'-44'118'11971,"43"-117"-11867,1 0 0,0 0 1,0 0-1,0 0 1,0 0-1,0 0 1,0 0-1,0 0 1,0 1-1,0-1 1,1 0-1,-1 0 0,0 0 1,1 0-1,-1 0 1,1 0-1,-1 0 1,1 0-1,-1 0 1,1 0-1,0 0 0,-1-1 1,1 1-1,0 0 1,0 0-1,0-1 1,-1 1-1,1 0 1,0-1-1,0 1 1,0-1-1,0 1 0,2 0 1,2 1 119,-1 0 1,1 0-1,0 0 0,0 0 1,0-1-1,6 1 0,38-1 163,0-2-1,-1-1 1,92-19-1,-82 12-444,111-26-1353,-59-1-2535,-106 35 3624,-1 0-1,1-1 1,-1 1 0,1-1 0,-1 1 0,0-1-1,0 0 1,0-1 0,0 1 0,0 0 0,-1-1 0,1 0-1,3-3 1,-2 0-440,1 1 0,0 0 0,0 1-1,0-1 1,1 1 0,0 0 0,0 0-1,9-3 1,-11 4 384,39-17-1584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9:14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 66 436,'27'-8'11861,"-42"2"-9185,1 2-1981,-1 1 0,1 0 0,-1 1 0,0 1 1,1 0-1,-22 2 0,8 3 45,-1 1 1,-38 12-1,28-8-197,16-3 87,-40 14-1,-7 7 262,-135 60 1042,173-72-1754,2 2 0,0 1 0,1 1 0,-35 31 0,56-43-163,0 1-1,0 1 1,1-1-1,0 1 1,1 0-1,0 1 1,0 0-1,1 0 1,0 0-1,0 0 1,-5 20-1,10-23-13,0 1 1,1-1-1,-1 1 0,2-1 1,-1 0-1,1 0 0,0 0 0,0 0 1,0 0-1,1 0 0,1 0 1,-1-1-1,8 12 0,-7-14-2,-1 0-1,1 0 1,0 0-1,0-1 1,0 1-1,9 4 1,9 8 7,-15-11-8,0-1 1,0 0-1,0 0 1,0-1-1,1 0 1,-1-1 0,1 1-1,0-1 1,-1-1-1,1 0 1,0 0-1,0 0 1,0-1-1,0 0 1,8-1 0,9-2 11,-1 0 1,0-1 0,38-13 0,-23 5 0,-1-1 0,0-1 0,-1-3 0,-1-1 0,-1-1 0,34-25 0,-48 29-20,-1-1 0,0-1 0,-1-1 0,-1-1-1,-1-1 1,0 0 0,22-37 0,-35 47 11,0 1 1,-1-1-1,0 1 0,-1-1 1,2-15-1,0 1 5,-3 17-4,-1-1 1,1 1 0,-1-1-1,-1-9 1,0 11 15,1 0 0,-1 0-1,2 0 1,-1-1 0,1 1 0,1-9 0,0 12 29,-1-1-1,0 1 1,0-1 0,-1 1 0,1-1-1,-1 0 1,0 1 0,0-1 0,0 0-1,0 1 1,0-1 0,-1 0 0,0 1-1,0-1 1,0 0 0,0 1 0,-3-7-1,0 3 107,-2-11 771,6 17-892,0 1 1,-1 0-1,1-1 0,0 1 0,0-1 1,-1 1-1,1 0 0,0-1 0,-1 1 1,1 0-1,0-1 0,-1 1 0,1 0 1,0-1-1,-1 1 0,1 0 0,-1 0 1,1-1-1,0 1 0,-1 0 0,1 0 1,-1 0-1,1 0 0,-1 0 0,1 0 1,-1 0-1,1 0 0,-1 0 0,1 0 1,-1 0-1,0 0-16,1 0-1,-1 0 1,1 0 0,-1 0 0,1 0 0,0 0-1,-1 0 1,1 0 0,-1 0 0,1 0 0,0-1-1,-1 1 1,1 0 0,-1 0 0,1 0-1,0-1 1,-1 1 0,1 0 0,0 0 0,-1-1-1,1 1 1,0 0 0,-1 0 0,1-1 0,0 1-1,0-1 1,-1 1 0,1 0 0,0-1 0,0 0 216,-2 1-198,1 1 0,0-1-1,0 1 1,-1 0 0,1-1 0,0 1-1,0 0 1,0 0 0,0 0-1,0-1 1,0 1 0,0 0-1,0 1 1,0-1 0,0 0 0,1 0-1,-1 0 1,0 0 0,1 1-1,-2 1 1,-9 28 138,6-10-173,2 0-1,0 0 1,1 0-1,1 36 1,1-48-1,-1 5 0,0 1 0,-2 0 0,1 0 0,-2-1 0,-7 19 0,5-15 0,1 0 0,-6 36 0,-3 369 0,15-347 0,10 82 0,1-3 0,-1-51 0,1-5 0,-1-67 0,-10-31-2,0 0 0,-1 0 0,1 0 0,0 0 0,0 0 0,0-1 0,-1 1 0,1 0 0,0 0 0,0-1 0,0 1 0,0-1 0,0 1 0,0-1 0,1 1 0,-1-1-1,0 0 1,0 1 0,0-1 0,2 0 0,-2-1-391,0 0 1,0 0-1,0 0 0,0 0 0,0-1 0,0 1 0,0 0 1,0 0-1,0-1 0,0 1 0,-1-1 0,1 1 0,-1-1 1,2-2-1,-1 0-1008,0 1 782,0-1 1,0 1-1,0 0 0,0-1 1,-1 1-1,0-1 0,0 1 1,0-1-1,0 1 0,0-1 1,-1 1-1,1-1 0,-1 1 1,0-1-1,0 1 0,0 0 1,-1 0-1,1-1 0,-1 1 1,-2-3-1,0-5-706,2 7 829,0 0 0,1 0 0,0 0 0,0 0 0,0-1 0,0 1 0,1-1 0,-1 1 0,1 0 0,0-1 0,1 1 0,-1-1 0,1 1 0,0 0 0,0-1 0,0 1 0,4-7 0,6-22-1438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84D-4DD5-164C-B2A4-D41749A5524F}" type="datetimeFigureOut"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BB63A-F266-DA4D-8BAD-C25223243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BB63A-F266-DA4D-8BAD-C2522324310C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8E8C-1639-41EE-BD24-95A6262AF25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EDB4-7791-4523-94C3-0E81BDBB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4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210.png"/><Relationship Id="rId26" Type="http://schemas.openxmlformats.org/officeDocument/2006/relationships/image" Target="../media/image1610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2010.png"/><Relationship Id="rId42" Type="http://schemas.openxmlformats.org/officeDocument/2006/relationships/image" Target="../media/image10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10.png"/><Relationship Id="rId20" Type="http://schemas.openxmlformats.org/officeDocument/2006/relationships/image" Target="../media/image1310.png"/><Relationship Id="rId29" Type="http://schemas.openxmlformats.org/officeDocument/2006/relationships/customXml" Target="../ink/ink21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0.png"/><Relationship Id="rId11" Type="http://schemas.openxmlformats.org/officeDocument/2006/relationships/customXml" Target="../ink/ink12.xml"/><Relationship Id="rId24" Type="http://schemas.openxmlformats.org/officeDocument/2006/relationships/image" Target="../media/image1510.png"/><Relationship Id="rId32" Type="http://schemas.openxmlformats.org/officeDocument/2006/relationships/image" Target="../media/image1910.png"/><Relationship Id="rId37" Type="http://schemas.openxmlformats.org/officeDocument/2006/relationships/customXml" Target="../ink/ink25.xml"/><Relationship Id="rId40" Type="http://schemas.openxmlformats.org/officeDocument/2006/relationships/image" Target="../media/image9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1710.png"/><Relationship Id="rId36" Type="http://schemas.openxmlformats.org/officeDocument/2006/relationships/image" Target="../media/image2110.png"/><Relationship Id="rId10" Type="http://schemas.openxmlformats.org/officeDocument/2006/relationships/image" Target="../media/image810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11.png"/><Relationship Id="rId4" Type="http://schemas.openxmlformats.org/officeDocument/2006/relationships/image" Target="../media/image5100.png"/><Relationship Id="rId9" Type="http://schemas.openxmlformats.org/officeDocument/2006/relationships/customXml" Target="../ink/ink11.xml"/><Relationship Id="rId14" Type="http://schemas.openxmlformats.org/officeDocument/2006/relationships/image" Target="../media/image1010.png"/><Relationship Id="rId22" Type="http://schemas.openxmlformats.org/officeDocument/2006/relationships/image" Target="../media/image1410.png"/><Relationship Id="rId27" Type="http://schemas.openxmlformats.org/officeDocument/2006/relationships/customXml" Target="../ink/ink20.xml"/><Relationship Id="rId30" Type="http://schemas.openxmlformats.org/officeDocument/2006/relationships/image" Target="../media/image1810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8" Type="http://schemas.openxmlformats.org/officeDocument/2006/relationships/image" Target="../media/image780.png"/><Relationship Id="rId3" Type="http://schemas.openxmlformats.org/officeDocument/2006/relationships/customXml" Target="../ink/ink8.xml"/><Relationship Id="rId12" Type="http://schemas.openxmlformats.org/officeDocument/2006/relationships/image" Target="../media/image910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210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1.png"/><Relationship Id="rId42" Type="http://schemas.openxmlformats.org/officeDocument/2006/relationships/customXml" Target="../ink/ink49.xml"/><Relationship Id="rId63" Type="http://schemas.openxmlformats.org/officeDocument/2006/relationships/image" Target="../media/image45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159" Type="http://schemas.openxmlformats.org/officeDocument/2006/relationships/image" Target="../media/image93.png"/><Relationship Id="rId170" Type="http://schemas.openxmlformats.org/officeDocument/2006/relationships/customXml" Target="../ink/ink113.xml"/><Relationship Id="rId191" Type="http://schemas.openxmlformats.org/officeDocument/2006/relationships/image" Target="../media/image109.png"/><Relationship Id="rId205" Type="http://schemas.openxmlformats.org/officeDocument/2006/relationships/image" Target="../media/image116.png"/><Relationship Id="rId107" Type="http://schemas.openxmlformats.org/officeDocument/2006/relationships/image" Target="../media/image67.png"/><Relationship Id="rId11" Type="http://schemas.openxmlformats.org/officeDocument/2006/relationships/image" Target="../media/image16.png"/><Relationship Id="rId32" Type="http://schemas.openxmlformats.org/officeDocument/2006/relationships/customXml" Target="../ink/ink44.xml"/><Relationship Id="rId53" Type="http://schemas.openxmlformats.org/officeDocument/2006/relationships/image" Target="../media/image40.png"/><Relationship Id="rId74" Type="http://schemas.openxmlformats.org/officeDocument/2006/relationships/customXml" Target="../ink/ink65.xml"/><Relationship Id="rId128" Type="http://schemas.openxmlformats.org/officeDocument/2006/relationships/customXml" Target="../ink/ink92.xml"/><Relationship Id="rId149" Type="http://schemas.openxmlformats.org/officeDocument/2006/relationships/image" Target="../media/image88.png"/><Relationship Id="rId5" Type="http://schemas.openxmlformats.org/officeDocument/2006/relationships/image" Target="../media/image13.png"/><Relationship Id="rId95" Type="http://schemas.openxmlformats.org/officeDocument/2006/relationships/image" Target="../media/image61.png"/><Relationship Id="rId160" Type="http://schemas.openxmlformats.org/officeDocument/2006/relationships/customXml" Target="../ink/ink108.xml"/><Relationship Id="rId181" Type="http://schemas.openxmlformats.org/officeDocument/2006/relationships/image" Target="../media/image104.png"/><Relationship Id="rId216" Type="http://schemas.openxmlformats.org/officeDocument/2006/relationships/customXml" Target="../ink/ink136.xml"/><Relationship Id="rId22" Type="http://schemas.openxmlformats.org/officeDocument/2006/relationships/customXml" Target="../ink/ink39.xml"/><Relationship Id="rId43" Type="http://schemas.openxmlformats.org/officeDocument/2006/relationships/image" Target="../media/image32.png"/><Relationship Id="rId64" Type="http://schemas.openxmlformats.org/officeDocument/2006/relationships/customXml" Target="../ink/ink60.xml"/><Relationship Id="rId118" Type="http://schemas.openxmlformats.org/officeDocument/2006/relationships/customXml" Target="../ink/ink87.xml"/><Relationship Id="rId139" Type="http://schemas.openxmlformats.org/officeDocument/2006/relationships/image" Target="../media/image83.png"/><Relationship Id="rId85" Type="http://schemas.openxmlformats.org/officeDocument/2006/relationships/image" Target="../media/image56.png"/><Relationship Id="rId150" Type="http://schemas.openxmlformats.org/officeDocument/2006/relationships/customXml" Target="../ink/ink103.xml"/><Relationship Id="rId171" Type="http://schemas.openxmlformats.org/officeDocument/2006/relationships/image" Target="../media/image99.png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12" Type="http://schemas.openxmlformats.org/officeDocument/2006/relationships/customXml" Target="../ink/ink34.xml"/><Relationship Id="rId33" Type="http://schemas.openxmlformats.org/officeDocument/2006/relationships/image" Target="../media/image27.png"/><Relationship Id="rId108" Type="http://schemas.openxmlformats.org/officeDocument/2006/relationships/customXml" Target="../ink/ink82.xml"/><Relationship Id="rId129" Type="http://schemas.openxmlformats.org/officeDocument/2006/relationships/image" Target="../media/image78.png"/><Relationship Id="rId54" Type="http://schemas.openxmlformats.org/officeDocument/2006/relationships/customXml" Target="../ink/ink55.xml"/><Relationship Id="rId75" Type="http://schemas.openxmlformats.org/officeDocument/2006/relationships/image" Target="../media/image51.png"/><Relationship Id="rId96" Type="http://schemas.openxmlformats.org/officeDocument/2006/relationships/customXml" Target="../ink/ink76.xml"/><Relationship Id="rId140" Type="http://schemas.openxmlformats.org/officeDocument/2006/relationships/customXml" Target="../ink/ink98.xml"/><Relationship Id="rId161" Type="http://schemas.openxmlformats.org/officeDocument/2006/relationships/image" Target="../media/image94.png"/><Relationship Id="rId182" Type="http://schemas.openxmlformats.org/officeDocument/2006/relationships/customXml" Target="../ink/ink119.xml"/><Relationship Id="rId217" Type="http://schemas.openxmlformats.org/officeDocument/2006/relationships/image" Target="../media/image122.png"/><Relationship Id="rId6" Type="http://schemas.openxmlformats.org/officeDocument/2006/relationships/customXml" Target="../ink/ink31.xml"/><Relationship Id="rId23" Type="http://schemas.openxmlformats.org/officeDocument/2006/relationships/image" Target="../media/image22.png"/><Relationship Id="rId119" Type="http://schemas.openxmlformats.org/officeDocument/2006/relationships/image" Target="../media/image73.png"/><Relationship Id="rId44" Type="http://schemas.openxmlformats.org/officeDocument/2006/relationships/customXml" Target="../ink/ink50.xml"/><Relationship Id="rId65" Type="http://schemas.openxmlformats.org/officeDocument/2006/relationships/image" Target="../media/image46.png"/><Relationship Id="rId86" Type="http://schemas.openxmlformats.org/officeDocument/2006/relationships/customXml" Target="../ink/ink71.xml"/><Relationship Id="rId130" Type="http://schemas.openxmlformats.org/officeDocument/2006/relationships/customXml" Target="../ink/ink93.xml"/><Relationship Id="rId151" Type="http://schemas.openxmlformats.org/officeDocument/2006/relationships/image" Target="../media/image89.png"/><Relationship Id="rId172" Type="http://schemas.openxmlformats.org/officeDocument/2006/relationships/customXml" Target="../ink/ink114.xml"/><Relationship Id="rId193" Type="http://schemas.openxmlformats.org/officeDocument/2006/relationships/image" Target="../media/image110.png"/><Relationship Id="rId207" Type="http://schemas.openxmlformats.org/officeDocument/2006/relationships/image" Target="../media/image117.png"/><Relationship Id="rId13" Type="http://schemas.openxmlformats.org/officeDocument/2006/relationships/image" Target="../media/image17.png"/><Relationship Id="rId109" Type="http://schemas.openxmlformats.org/officeDocument/2006/relationships/image" Target="../media/image68.png"/><Relationship Id="rId34" Type="http://schemas.openxmlformats.org/officeDocument/2006/relationships/customXml" Target="../ink/ink45.xml"/><Relationship Id="rId55" Type="http://schemas.openxmlformats.org/officeDocument/2006/relationships/image" Target="../media/image41.png"/><Relationship Id="rId76" Type="http://schemas.openxmlformats.org/officeDocument/2006/relationships/customXml" Target="../ink/ink66.xml"/><Relationship Id="rId97" Type="http://schemas.openxmlformats.org/officeDocument/2006/relationships/image" Target="../media/image62.png"/><Relationship Id="rId120" Type="http://schemas.openxmlformats.org/officeDocument/2006/relationships/customXml" Target="../ink/ink88.xml"/><Relationship Id="rId141" Type="http://schemas.openxmlformats.org/officeDocument/2006/relationships/image" Target="../media/image84.png"/><Relationship Id="rId7" Type="http://schemas.openxmlformats.org/officeDocument/2006/relationships/image" Target="../media/image14.png"/><Relationship Id="rId162" Type="http://schemas.openxmlformats.org/officeDocument/2006/relationships/customXml" Target="../ink/ink109.xml"/><Relationship Id="rId183" Type="http://schemas.openxmlformats.org/officeDocument/2006/relationships/image" Target="../media/image105.png"/><Relationship Id="rId218" Type="http://schemas.openxmlformats.org/officeDocument/2006/relationships/customXml" Target="../ink/ink137.xml"/><Relationship Id="rId24" Type="http://schemas.openxmlformats.org/officeDocument/2006/relationships/customXml" Target="../ink/ink40.xml"/><Relationship Id="rId45" Type="http://schemas.openxmlformats.org/officeDocument/2006/relationships/image" Target="../media/image36.png"/><Relationship Id="rId66" Type="http://schemas.openxmlformats.org/officeDocument/2006/relationships/customXml" Target="../ink/ink61.xml"/><Relationship Id="rId87" Type="http://schemas.openxmlformats.org/officeDocument/2006/relationships/image" Target="../media/image57.png"/><Relationship Id="rId110" Type="http://schemas.openxmlformats.org/officeDocument/2006/relationships/customXml" Target="../ink/ink83.xml"/><Relationship Id="rId131" Type="http://schemas.openxmlformats.org/officeDocument/2006/relationships/image" Target="../media/image79.png"/><Relationship Id="rId152" Type="http://schemas.openxmlformats.org/officeDocument/2006/relationships/customXml" Target="../ink/ink104.xml"/><Relationship Id="rId173" Type="http://schemas.openxmlformats.org/officeDocument/2006/relationships/image" Target="../media/image100.png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14" Type="http://schemas.openxmlformats.org/officeDocument/2006/relationships/customXml" Target="../ink/ink35.xml"/><Relationship Id="rId35" Type="http://schemas.openxmlformats.org/officeDocument/2006/relationships/image" Target="../media/image28.png"/><Relationship Id="rId56" Type="http://schemas.openxmlformats.org/officeDocument/2006/relationships/customXml" Target="../ink/ink56.xml"/><Relationship Id="rId77" Type="http://schemas.openxmlformats.org/officeDocument/2006/relationships/image" Target="../media/image52.png"/><Relationship Id="rId100" Type="http://schemas.openxmlformats.org/officeDocument/2006/relationships/customXml" Target="../ink/ink78.xml"/><Relationship Id="rId8" Type="http://schemas.openxmlformats.org/officeDocument/2006/relationships/customXml" Target="../ink/ink32.xml"/><Relationship Id="rId51" Type="http://schemas.openxmlformats.org/officeDocument/2006/relationships/image" Target="../media/image39.png"/><Relationship Id="rId72" Type="http://schemas.openxmlformats.org/officeDocument/2006/relationships/customXml" Target="../ink/ink64.xml"/><Relationship Id="rId93" Type="http://schemas.openxmlformats.org/officeDocument/2006/relationships/image" Target="../media/image60.png"/><Relationship Id="rId98" Type="http://schemas.openxmlformats.org/officeDocument/2006/relationships/customXml" Target="../ink/ink77.xml"/><Relationship Id="rId121" Type="http://schemas.openxmlformats.org/officeDocument/2006/relationships/image" Target="../media/image74.png"/><Relationship Id="rId142" Type="http://schemas.openxmlformats.org/officeDocument/2006/relationships/customXml" Target="../ink/ink99.xml"/><Relationship Id="rId163" Type="http://schemas.openxmlformats.org/officeDocument/2006/relationships/image" Target="../media/image95.png"/><Relationship Id="rId184" Type="http://schemas.openxmlformats.org/officeDocument/2006/relationships/customXml" Target="../ink/ink120.xml"/><Relationship Id="rId189" Type="http://schemas.openxmlformats.org/officeDocument/2006/relationships/image" Target="../media/image108.png"/><Relationship Id="rId219" Type="http://schemas.openxmlformats.org/officeDocument/2006/relationships/image" Target="../media/image123.png"/><Relationship Id="rId3" Type="http://schemas.openxmlformats.org/officeDocument/2006/relationships/image" Target="../media/image12.png"/><Relationship Id="rId214" Type="http://schemas.openxmlformats.org/officeDocument/2006/relationships/customXml" Target="../ink/ink135.xml"/><Relationship Id="rId25" Type="http://schemas.openxmlformats.org/officeDocument/2006/relationships/image" Target="../media/image23.png"/><Relationship Id="rId46" Type="http://schemas.openxmlformats.org/officeDocument/2006/relationships/customXml" Target="../ink/ink51.xml"/><Relationship Id="rId67" Type="http://schemas.openxmlformats.org/officeDocument/2006/relationships/image" Target="../media/image47.png"/><Relationship Id="rId116" Type="http://schemas.openxmlformats.org/officeDocument/2006/relationships/customXml" Target="../ink/ink86.xml"/><Relationship Id="rId137" Type="http://schemas.openxmlformats.org/officeDocument/2006/relationships/image" Target="../media/image82.png"/><Relationship Id="rId158" Type="http://schemas.openxmlformats.org/officeDocument/2006/relationships/customXml" Target="../ink/ink107.xml"/><Relationship Id="rId20" Type="http://schemas.openxmlformats.org/officeDocument/2006/relationships/customXml" Target="../ink/ink38.xml"/><Relationship Id="rId41" Type="http://schemas.openxmlformats.org/officeDocument/2006/relationships/image" Target="../media/image31.png"/><Relationship Id="rId62" Type="http://schemas.openxmlformats.org/officeDocument/2006/relationships/customXml" Target="../ink/ink59.xml"/><Relationship Id="rId83" Type="http://schemas.openxmlformats.org/officeDocument/2006/relationships/image" Target="../media/image55.png"/><Relationship Id="rId88" Type="http://schemas.openxmlformats.org/officeDocument/2006/relationships/customXml" Target="../ink/ink72.xml"/><Relationship Id="rId111" Type="http://schemas.openxmlformats.org/officeDocument/2006/relationships/image" Target="../media/image69.png"/><Relationship Id="rId132" Type="http://schemas.openxmlformats.org/officeDocument/2006/relationships/customXml" Target="../ink/ink94.xml"/><Relationship Id="rId153" Type="http://schemas.openxmlformats.org/officeDocument/2006/relationships/image" Target="../media/image90.png"/><Relationship Id="rId174" Type="http://schemas.openxmlformats.org/officeDocument/2006/relationships/customXml" Target="../ink/ink115.xml"/><Relationship Id="rId179" Type="http://schemas.openxmlformats.org/officeDocument/2006/relationships/image" Target="../media/image103.png"/><Relationship Id="rId195" Type="http://schemas.openxmlformats.org/officeDocument/2006/relationships/image" Target="../media/image111.png"/><Relationship Id="rId209" Type="http://schemas.openxmlformats.org/officeDocument/2006/relationships/image" Target="../media/image118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0" Type="http://schemas.openxmlformats.org/officeDocument/2006/relationships/customXml" Target="../ink/ink138.xml"/><Relationship Id="rId15" Type="http://schemas.openxmlformats.org/officeDocument/2006/relationships/image" Target="../media/image18.png"/><Relationship Id="rId36" Type="http://schemas.openxmlformats.org/officeDocument/2006/relationships/customXml" Target="../ink/ink46.xml"/><Relationship Id="rId57" Type="http://schemas.openxmlformats.org/officeDocument/2006/relationships/image" Target="../media/image42.png"/><Relationship Id="rId106" Type="http://schemas.openxmlformats.org/officeDocument/2006/relationships/customXml" Target="../ink/ink81.xml"/><Relationship Id="rId127" Type="http://schemas.openxmlformats.org/officeDocument/2006/relationships/image" Target="../media/image77.png"/><Relationship Id="rId10" Type="http://schemas.openxmlformats.org/officeDocument/2006/relationships/customXml" Target="../ink/ink33.xml"/><Relationship Id="rId31" Type="http://schemas.openxmlformats.org/officeDocument/2006/relationships/image" Target="../media/image26.png"/><Relationship Id="rId52" Type="http://schemas.openxmlformats.org/officeDocument/2006/relationships/customXml" Target="../ink/ink54.xml"/><Relationship Id="rId73" Type="http://schemas.openxmlformats.org/officeDocument/2006/relationships/image" Target="../media/image50.png"/><Relationship Id="rId78" Type="http://schemas.openxmlformats.org/officeDocument/2006/relationships/customXml" Target="../ink/ink67.xml"/><Relationship Id="rId94" Type="http://schemas.openxmlformats.org/officeDocument/2006/relationships/customXml" Target="../ink/ink75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89.xml"/><Relationship Id="rId143" Type="http://schemas.openxmlformats.org/officeDocument/2006/relationships/image" Target="../media/image85.png"/><Relationship Id="rId148" Type="http://schemas.openxmlformats.org/officeDocument/2006/relationships/customXml" Target="../ink/ink102.xml"/><Relationship Id="rId164" Type="http://schemas.openxmlformats.org/officeDocument/2006/relationships/customXml" Target="../ink/ink110.xml"/><Relationship Id="rId169" Type="http://schemas.openxmlformats.org/officeDocument/2006/relationships/image" Target="../media/image98.png"/><Relationship Id="rId185" Type="http://schemas.openxmlformats.org/officeDocument/2006/relationships/image" Target="../media/image106.png"/><Relationship Id="rId4" Type="http://schemas.openxmlformats.org/officeDocument/2006/relationships/customXml" Target="../ink/ink30.xml"/><Relationship Id="rId9" Type="http://schemas.openxmlformats.org/officeDocument/2006/relationships/image" Target="../media/image15.png"/><Relationship Id="rId180" Type="http://schemas.openxmlformats.org/officeDocument/2006/relationships/customXml" Target="../ink/ink118.xml"/><Relationship Id="rId210" Type="http://schemas.openxmlformats.org/officeDocument/2006/relationships/customXml" Target="../ink/ink133.xml"/><Relationship Id="rId215" Type="http://schemas.openxmlformats.org/officeDocument/2006/relationships/image" Target="../media/image121.png"/><Relationship Id="rId26" Type="http://schemas.openxmlformats.org/officeDocument/2006/relationships/customXml" Target="../ink/ink41.xml"/><Relationship Id="rId47" Type="http://schemas.openxmlformats.org/officeDocument/2006/relationships/image" Target="../media/image37.png"/><Relationship Id="rId68" Type="http://schemas.openxmlformats.org/officeDocument/2006/relationships/customXml" Target="../ink/ink62.xml"/><Relationship Id="rId89" Type="http://schemas.openxmlformats.org/officeDocument/2006/relationships/image" Target="../media/image58.png"/><Relationship Id="rId112" Type="http://schemas.openxmlformats.org/officeDocument/2006/relationships/customXml" Target="../ink/ink84.xml"/><Relationship Id="rId133" Type="http://schemas.openxmlformats.org/officeDocument/2006/relationships/image" Target="../media/image80.png"/><Relationship Id="rId154" Type="http://schemas.openxmlformats.org/officeDocument/2006/relationships/customXml" Target="../ink/ink105.xml"/><Relationship Id="rId175" Type="http://schemas.openxmlformats.org/officeDocument/2006/relationships/image" Target="../media/image101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customXml" Target="../ink/ink36.xml"/><Relationship Id="rId221" Type="http://schemas.openxmlformats.org/officeDocument/2006/relationships/image" Target="../media/image124.png"/><Relationship Id="rId37" Type="http://schemas.openxmlformats.org/officeDocument/2006/relationships/image" Target="../media/image29.png"/><Relationship Id="rId58" Type="http://schemas.openxmlformats.org/officeDocument/2006/relationships/customXml" Target="../ink/ink57.xml"/><Relationship Id="rId79" Type="http://schemas.openxmlformats.org/officeDocument/2006/relationships/image" Target="../media/image53.png"/><Relationship Id="rId102" Type="http://schemas.openxmlformats.org/officeDocument/2006/relationships/customXml" Target="../ink/ink79.xml"/><Relationship Id="rId123" Type="http://schemas.openxmlformats.org/officeDocument/2006/relationships/image" Target="../media/image75.png"/><Relationship Id="rId144" Type="http://schemas.openxmlformats.org/officeDocument/2006/relationships/customXml" Target="../ink/ink100.xml"/><Relationship Id="rId90" Type="http://schemas.openxmlformats.org/officeDocument/2006/relationships/customXml" Target="../ink/ink73.xml"/><Relationship Id="rId165" Type="http://schemas.openxmlformats.org/officeDocument/2006/relationships/image" Target="../media/image96.png"/><Relationship Id="rId186" Type="http://schemas.openxmlformats.org/officeDocument/2006/relationships/customXml" Target="../ink/ink121.xml"/><Relationship Id="rId211" Type="http://schemas.openxmlformats.org/officeDocument/2006/relationships/image" Target="../media/image119.png"/><Relationship Id="rId27" Type="http://schemas.openxmlformats.org/officeDocument/2006/relationships/image" Target="../media/image24.png"/><Relationship Id="rId48" Type="http://schemas.openxmlformats.org/officeDocument/2006/relationships/customXml" Target="../ink/ink52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34" Type="http://schemas.openxmlformats.org/officeDocument/2006/relationships/customXml" Target="../ink/ink95.xml"/><Relationship Id="rId80" Type="http://schemas.openxmlformats.org/officeDocument/2006/relationships/customXml" Target="../ink/ink68.xml"/><Relationship Id="rId155" Type="http://schemas.openxmlformats.org/officeDocument/2006/relationships/image" Target="../media/image91.png"/><Relationship Id="rId176" Type="http://schemas.openxmlformats.org/officeDocument/2006/relationships/customXml" Target="../ink/ink116.xml"/><Relationship Id="rId197" Type="http://schemas.openxmlformats.org/officeDocument/2006/relationships/image" Target="../media/image112.png"/><Relationship Id="rId201" Type="http://schemas.openxmlformats.org/officeDocument/2006/relationships/image" Target="../media/image114.png"/><Relationship Id="rId222" Type="http://schemas.openxmlformats.org/officeDocument/2006/relationships/customXml" Target="../ink/ink139.xml"/><Relationship Id="rId17" Type="http://schemas.openxmlformats.org/officeDocument/2006/relationships/image" Target="../media/image19.png"/><Relationship Id="rId38" Type="http://schemas.openxmlformats.org/officeDocument/2006/relationships/customXml" Target="../ink/ink47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24" Type="http://schemas.openxmlformats.org/officeDocument/2006/relationships/customXml" Target="../ink/ink90.xml"/><Relationship Id="rId70" Type="http://schemas.openxmlformats.org/officeDocument/2006/relationships/customXml" Target="../ink/ink63.xml"/><Relationship Id="rId91" Type="http://schemas.openxmlformats.org/officeDocument/2006/relationships/image" Target="../media/image59.png"/><Relationship Id="rId145" Type="http://schemas.openxmlformats.org/officeDocument/2006/relationships/image" Target="../media/image86.png"/><Relationship Id="rId166" Type="http://schemas.openxmlformats.org/officeDocument/2006/relationships/customXml" Target="../ink/ink111.xml"/><Relationship Id="rId187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4.xml"/><Relationship Id="rId28" Type="http://schemas.openxmlformats.org/officeDocument/2006/relationships/customXml" Target="../ink/ink42.xml"/><Relationship Id="rId49" Type="http://schemas.openxmlformats.org/officeDocument/2006/relationships/image" Target="../media/image38.png"/><Relationship Id="rId114" Type="http://schemas.openxmlformats.org/officeDocument/2006/relationships/customXml" Target="../ink/ink85.xml"/><Relationship Id="rId60" Type="http://schemas.openxmlformats.org/officeDocument/2006/relationships/customXml" Target="../ink/ink58.xml"/><Relationship Id="rId81" Type="http://schemas.openxmlformats.org/officeDocument/2006/relationships/image" Target="../media/image54.png"/><Relationship Id="rId135" Type="http://schemas.openxmlformats.org/officeDocument/2006/relationships/image" Target="../media/image81.png"/><Relationship Id="rId156" Type="http://schemas.openxmlformats.org/officeDocument/2006/relationships/customXml" Target="../ink/ink106.xml"/><Relationship Id="rId177" Type="http://schemas.openxmlformats.org/officeDocument/2006/relationships/image" Target="../media/image102.png"/><Relationship Id="rId198" Type="http://schemas.openxmlformats.org/officeDocument/2006/relationships/customXml" Target="../ink/ink127.xml"/><Relationship Id="rId202" Type="http://schemas.openxmlformats.org/officeDocument/2006/relationships/customXml" Target="../ink/ink129.xml"/><Relationship Id="rId223" Type="http://schemas.openxmlformats.org/officeDocument/2006/relationships/image" Target="../media/image125.png"/><Relationship Id="rId18" Type="http://schemas.openxmlformats.org/officeDocument/2006/relationships/customXml" Target="../ink/ink37.xml"/><Relationship Id="rId39" Type="http://schemas.openxmlformats.org/officeDocument/2006/relationships/image" Target="../media/image30.png"/><Relationship Id="rId50" Type="http://schemas.openxmlformats.org/officeDocument/2006/relationships/customXml" Target="../ink/ink53.xml"/><Relationship Id="rId104" Type="http://schemas.openxmlformats.org/officeDocument/2006/relationships/customXml" Target="../ink/ink80.xml"/><Relationship Id="rId125" Type="http://schemas.openxmlformats.org/officeDocument/2006/relationships/image" Target="../media/image76.png"/><Relationship Id="rId146" Type="http://schemas.openxmlformats.org/officeDocument/2006/relationships/customXml" Target="../ink/ink101.xml"/><Relationship Id="rId167" Type="http://schemas.openxmlformats.org/officeDocument/2006/relationships/image" Target="../media/image97.png"/><Relationship Id="rId188" Type="http://schemas.openxmlformats.org/officeDocument/2006/relationships/customXml" Target="../ink/ink122.xml"/><Relationship Id="rId71" Type="http://schemas.openxmlformats.org/officeDocument/2006/relationships/image" Target="../media/image49.png"/><Relationship Id="rId92" Type="http://schemas.openxmlformats.org/officeDocument/2006/relationships/customXml" Target="../ink/ink74.xml"/><Relationship Id="rId213" Type="http://schemas.openxmlformats.org/officeDocument/2006/relationships/image" Target="../media/image120.png"/><Relationship Id="rId2" Type="http://schemas.openxmlformats.org/officeDocument/2006/relationships/customXml" Target="../ink/ink29.xml"/><Relationship Id="rId29" Type="http://schemas.openxmlformats.org/officeDocument/2006/relationships/image" Target="../media/image25.png"/><Relationship Id="rId40" Type="http://schemas.openxmlformats.org/officeDocument/2006/relationships/customXml" Target="../ink/ink48.xml"/><Relationship Id="rId115" Type="http://schemas.openxmlformats.org/officeDocument/2006/relationships/image" Target="../media/image71.png"/><Relationship Id="rId136" Type="http://schemas.openxmlformats.org/officeDocument/2006/relationships/customXml" Target="../ink/ink96.xml"/><Relationship Id="rId157" Type="http://schemas.openxmlformats.org/officeDocument/2006/relationships/image" Target="../media/image92.png"/><Relationship Id="rId178" Type="http://schemas.openxmlformats.org/officeDocument/2006/relationships/customXml" Target="../ink/ink117.xml"/><Relationship Id="rId61" Type="http://schemas.openxmlformats.org/officeDocument/2006/relationships/image" Target="../media/image44.png"/><Relationship Id="rId82" Type="http://schemas.openxmlformats.org/officeDocument/2006/relationships/customXml" Target="../ink/ink69.xml"/><Relationship Id="rId199" Type="http://schemas.openxmlformats.org/officeDocument/2006/relationships/image" Target="../media/image113.png"/><Relationship Id="rId203" Type="http://schemas.openxmlformats.org/officeDocument/2006/relationships/image" Target="../media/image115.png"/><Relationship Id="rId19" Type="http://schemas.openxmlformats.org/officeDocument/2006/relationships/image" Target="../media/image20.png"/><Relationship Id="rId30" Type="http://schemas.openxmlformats.org/officeDocument/2006/relationships/customXml" Target="../ink/ink43.xml"/><Relationship Id="rId105" Type="http://schemas.openxmlformats.org/officeDocument/2006/relationships/image" Target="../media/image66.png"/><Relationship Id="rId126" Type="http://schemas.openxmlformats.org/officeDocument/2006/relationships/customXml" Target="../ink/ink91.xml"/><Relationship Id="rId147" Type="http://schemas.openxmlformats.org/officeDocument/2006/relationships/image" Target="../media/image87.png"/><Relationship Id="rId168" Type="http://schemas.openxmlformats.org/officeDocument/2006/relationships/customXml" Target="../ink/ink11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1.png"/><Relationship Id="rId21" Type="http://schemas.openxmlformats.org/officeDocument/2006/relationships/image" Target="../media/image133.png"/><Relationship Id="rId42" Type="http://schemas.openxmlformats.org/officeDocument/2006/relationships/customXml" Target="../ink/ink160.xml"/><Relationship Id="rId63" Type="http://schemas.openxmlformats.org/officeDocument/2006/relationships/image" Target="../media/image154.png"/><Relationship Id="rId84" Type="http://schemas.openxmlformats.org/officeDocument/2006/relationships/customXml" Target="../ink/ink181.xml"/><Relationship Id="rId138" Type="http://schemas.openxmlformats.org/officeDocument/2006/relationships/customXml" Target="../ink/ink208.xml"/><Relationship Id="rId159" Type="http://schemas.openxmlformats.org/officeDocument/2006/relationships/image" Target="../media/image202.png"/><Relationship Id="rId170" Type="http://schemas.openxmlformats.org/officeDocument/2006/relationships/customXml" Target="../ink/ink224.xml"/><Relationship Id="rId191" Type="http://schemas.openxmlformats.org/officeDocument/2006/relationships/image" Target="../media/image218.png"/><Relationship Id="rId107" Type="http://schemas.openxmlformats.org/officeDocument/2006/relationships/image" Target="../media/image176.png"/><Relationship Id="rId11" Type="http://schemas.openxmlformats.org/officeDocument/2006/relationships/image" Target="../media/image128.png"/><Relationship Id="rId32" Type="http://schemas.openxmlformats.org/officeDocument/2006/relationships/customXml" Target="../ink/ink155.xml"/><Relationship Id="rId53" Type="http://schemas.openxmlformats.org/officeDocument/2006/relationships/image" Target="../media/image149.png"/><Relationship Id="rId74" Type="http://schemas.openxmlformats.org/officeDocument/2006/relationships/customXml" Target="../ink/ink176.xml"/><Relationship Id="rId128" Type="http://schemas.openxmlformats.org/officeDocument/2006/relationships/customXml" Target="../ink/ink203.xml"/><Relationship Id="rId149" Type="http://schemas.openxmlformats.org/officeDocument/2006/relationships/image" Target="../media/image197.png"/><Relationship Id="rId5" Type="http://schemas.openxmlformats.org/officeDocument/2006/relationships/image" Target="../media/image12510.png"/><Relationship Id="rId95" Type="http://schemas.openxmlformats.org/officeDocument/2006/relationships/image" Target="../media/image170.png"/><Relationship Id="rId160" Type="http://schemas.openxmlformats.org/officeDocument/2006/relationships/customXml" Target="../ink/ink219.xml"/><Relationship Id="rId181" Type="http://schemas.openxmlformats.org/officeDocument/2006/relationships/image" Target="../media/image213.png"/><Relationship Id="rId22" Type="http://schemas.openxmlformats.org/officeDocument/2006/relationships/customXml" Target="../ink/ink150.xml"/><Relationship Id="rId43" Type="http://schemas.openxmlformats.org/officeDocument/2006/relationships/image" Target="../media/image144.png"/><Relationship Id="rId64" Type="http://schemas.openxmlformats.org/officeDocument/2006/relationships/customXml" Target="../ink/ink171.xml"/><Relationship Id="rId118" Type="http://schemas.openxmlformats.org/officeDocument/2006/relationships/customXml" Target="../ink/ink198.xml"/><Relationship Id="rId139" Type="http://schemas.openxmlformats.org/officeDocument/2006/relationships/image" Target="../media/image192.png"/><Relationship Id="rId85" Type="http://schemas.openxmlformats.org/officeDocument/2006/relationships/image" Target="../media/image165.png"/><Relationship Id="rId150" Type="http://schemas.openxmlformats.org/officeDocument/2006/relationships/customXml" Target="../ink/ink214.xml"/><Relationship Id="rId171" Type="http://schemas.openxmlformats.org/officeDocument/2006/relationships/image" Target="../media/image208.png"/><Relationship Id="rId192" Type="http://schemas.openxmlformats.org/officeDocument/2006/relationships/customXml" Target="../ink/ink235.xml"/><Relationship Id="rId12" Type="http://schemas.openxmlformats.org/officeDocument/2006/relationships/customXml" Target="../ink/ink145.xml"/><Relationship Id="rId33" Type="http://schemas.openxmlformats.org/officeDocument/2006/relationships/image" Target="../media/image139.png"/><Relationship Id="rId108" Type="http://schemas.openxmlformats.org/officeDocument/2006/relationships/customXml" Target="../ink/ink193.xml"/><Relationship Id="rId129" Type="http://schemas.openxmlformats.org/officeDocument/2006/relationships/image" Target="../media/image187.png"/><Relationship Id="rId54" Type="http://schemas.openxmlformats.org/officeDocument/2006/relationships/customXml" Target="../ink/ink166.xml"/><Relationship Id="rId75" Type="http://schemas.openxmlformats.org/officeDocument/2006/relationships/image" Target="../media/image160.png"/><Relationship Id="rId96" Type="http://schemas.openxmlformats.org/officeDocument/2006/relationships/customXml" Target="../ink/ink187.xml"/><Relationship Id="rId140" Type="http://schemas.openxmlformats.org/officeDocument/2006/relationships/customXml" Target="../ink/ink209.xml"/><Relationship Id="rId161" Type="http://schemas.openxmlformats.org/officeDocument/2006/relationships/image" Target="../media/image203.png"/><Relationship Id="rId182" Type="http://schemas.openxmlformats.org/officeDocument/2006/relationships/customXml" Target="../ink/ink230.xml"/><Relationship Id="rId6" Type="http://schemas.openxmlformats.org/officeDocument/2006/relationships/customXml" Target="../ink/ink142.xml"/><Relationship Id="rId23" Type="http://schemas.openxmlformats.org/officeDocument/2006/relationships/image" Target="../media/image134.png"/><Relationship Id="rId119" Type="http://schemas.openxmlformats.org/officeDocument/2006/relationships/image" Target="../media/image182.png"/><Relationship Id="rId44" Type="http://schemas.openxmlformats.org/officeDocument/2006/relationships/customXml" Target="../ink/ink161.xml"/><Relationship Id="rId65" Type="http://schemas.openxmlformats.org/officeDocument/2006/relationships/image" Target="../media/image155.png"/><Relationship Id="rId86" Type="http://schemas.openxmlformats.org/officeDocument/2006/relationships/customXml" Target="../ink/ink182.xml"/><Relationship Id="rId130" Type="http://schemas.openxmlformats.org/officeDocument/2006/relationships/customXml" Target="../ink/ink204.xml"/><Relationship Id="rId151" Type="http://schemas.openxmlformats.org/officeDocument/2006/relationships/image" Target="../media/image198.png"/><Relationship Id="rId172" Type="http://schemas.openxmlformats.org/officeDocument/2006/relationships/customXml" Target="../ink/ink225.xml"/><Relationship Id="rId193" Type="http://schemas.openxmlformats.org/officeDocument/2006/relationships/image" Target="../media/image219.png"/><Relationship Id="rId13" Type="http://schemas.openxmlformats.org/officeDocument/2006/relationships/image" Target="../media/image129.png"/><Relationship Id="rId109" Type="http://schemas.openxmlformats.org/officeDocument/2006/relationships/image" Target="../media/image177.png"/><Relationship Id="rId34" Type="http://schemas.openxmlformats.org/officeDocument/2006/relationships/customXml" Target="../ink/ink156.xml"/><Relationship Id="rId50" Type="http://schemas.openxmlformats.org/officeDocument/2006/relationships/customXml" Target="../ink/ink164.xml"/><Relationship Id="rId55" Type="http://schemas.openxmlformats.org/officeDocument/2006/relationships/image" Target="../media/image150.png"/><Relationship Id="rId76" Type="http://schemas.openxmlformats.org/officeDocument/2006/relationships/customXml" Target="../ink/ink177.xml"/><Relationship Id="rId97" Type="http://schemas.openxmlformats.org/officeDocument/2006/relationships/image" Target="../media/image171.png"/><Relationship Id="rId104" Type="http://schemas.openxmlformats.org/officeDocument/2006/relationships/customXml" Target="../ink/ink191.xml"/><Relationship Id="rId120" Type="http://schemas.openxmlformats.org/officeDocument/2006/relationships/customXml" Target="../ink/ink199.xml"/><Relationship Id="rId125" Type="http://schemas.openxmlformats.org/officeDocument/2006/relationships/image" Target="../media/image185.png"/><Relationship Id="rId141" Type="http://schemas.openxmlformats.org/officeDocument/2006/relationships/image" Target="../media/image193.png"/><Relationship Id="rId146" Type="http://schemas.openxmlformats.org/officeDocument/2006/relationships/customXml" Target="../ink/ink212.xml"/><Relationship Id="rId167" Type="http://schemas.openxmlformats.org/officeDocument/2006/relationships/image" Target="../media/image206.png"/><Relationship Id="rId188" Type="http://schemas.openxmlformats.org/officeDocument/2006/relationships/customXml" Target="../ink/ink233.xml"/><Relationship Id="rId7" Type="http://schemas.openxmlformats.org/officeDocument/2006/relationships/image" Target="../media/image126.png"/><Relationship Id="rId71" Type="http://schemas.openxmlformats.org/officeDocument/2006/relationships/image" Target="../media/image158.png"/><Relationship Id="rId92" Type="http://schemas.openxmlformats.org/officeDocument/2006/relationships/customXml" Target="../ink/ink185.xml"/><Relationship Id="rId162" Type="http://schemas.openxmlformats.org/officeDocument/2006/relationships/customXml" Target="../ink/ink220.xml"/><Relationship Id="rId183" Type="http://schemas.openxmlformats.org/officeDocument/2006/relationships/image" Target="../media/image214.png"/><Relationship Id="rId2" Type="http://schemas.openxmlformats.org/officeDocument/2006/relationships/customXml" Target="../ink/ink140.xml"/><Relationship Id="rId29" Type="http://schemas.openxmlformats.org/officeDocument/2006/relationships/image" Target="../media/image137.png"/><Relationship Id="rId24" Type="http://schemas.openxmlformats.org/officeDocument/2006/relationships/customXml" Target="../ink/ink151.xml"/><Relationship Id="rId40" Type="http://schemas.openxmlformats.org/officeDocument/2006/relationships/customXml" Target="../ink/ink159.xml"/><Relationship Id="rId45" Type="http://schemas.openxmlformats.org/officeDocument/2006/relationships/image" Target="../media/image145.png"/><Relationship Id="rId66" Type="http://schemas.openxmlformats.org/officeDocument/2006/relationships/customXml" Target="../ink/ink172.xml"/><Relationship Id="rId87" Type="http://schemas.openxmlformats.org/officeDocument/2006/relationships/image" Target="../media/image166.png"/><Relationship Id="rId110" Type="http://schemas.openxmlformats.org/officeDocument/2006/relationships/customXml" Target="../ink/ink194.xml"/><Relationship Id="rId115" Type="http://schemas.openxmlformats.org/officeDocument/2006/relationships/image" Target="../media/image180.png"/><Relationship Id="rId131" Type="http://schemas.openxmlformats.org/officeDocument/2006/relationships/image" Target="../media/image188.png"/><Relationship Id="rId136" Type="http://schemas.openxmlformats.org/officeDocument/2006/relationships/customXml" Target="../ink/ink207.xml"/><Relationship Id="rId157" Type="http://schemas.openxmlformats.org/officeDocument/2006/relationships/image" Target="../media/image201.png"/><Relationship Id="rId178" Type="http://schemas.openxmlformats.org/officeDocument/2006/relationships/customXml" Target="../ink/ink228.xml"/><Relationship Id="rId61" Type="http://schemas.openxmlformats.org/officeDocument/2006/relationships/image" Target="../media/image153.png"/><Relationship Id="rId82" Type="http://schemas.openxmlformats.org/officeDocument/2006/relationships/customXml" Target="../ink/ink180.xml"/><Relationship Id="rId152" Type="http://schemas.openxmlformats.org/officeDocument/2006/relationships/customXml" Target="../ink/ink215.xml"/><Relationship Id="rId173" Type="http://schemas.openxmlformats.org/officeDocument/2006/relationships/image" Target="../media/image209.png"/><Relationship Id="rId19" Type="http://schemas.openxmlformats.org/officeDocument/2006/relationships/image" Target="../media/image132.png"/><Relationship Id="rId14" Type="http://schemas.openxmlformats.org/officeDocument/2006/relationships/customXml" Target="../ink/ink146.xml"/><Relationship Id="rId30" Type="http://schemas.openxmlformats.org/officeDocument/2006/relationships/customXml" Target="../ink/ink154.xml"/><Relationship Id="rId35" Type="http://schemas.openxmlformats.org/officeDocument/2006/relationships/image" Target="../media/image140.png"/><Relationship Id="rId56" Type="http://schemas.openxmlformats.org/officeDocument/2006/relationships/customXml" Target="../ink/ink167.xml"/><Relationship Id="rId77" Type="http://schemas.openxmlformats.org/officeDocument/2006/relationships/image" Target="../media/image161.png"/><Relationship Id="rId100" Type="http://schemas.openxmlformats.org/officeDocument/2006/relationships/customXml" Target="../ink/ink189.xml"/><Relationship Id="rId105" Type="http://schemas.openxmlformats.org/officeDocument/2006/relationships/image" Target="../media/image175.png"/><Relationship Id="rId126" Type="http://schemas.openxmlformats.org/officeDocument/2006/relationships/customXml" Target="../ink/ink202.xml"/><Relationship Id="rId147" Type="http://schemas.openxmlformats.org/officeDocument/2006/relationships/image" Target="../media/image196.png"/><Relationship Id="rId168" Type="http://schemas.openxmlformats.org/officeDocument/2006/relationships/customXml" Target="../ink/ink223.xml"/><Relationship Id="rId8" Type="http://schemas.openxmlformats.org/officeDocument/2006/relationships/customXml" Target="../ink/ink143.xml"/><Relationship Id="rId51" Type="http://schemas.openxmlformats.org/officeDocument/2006/relationships/image" Target="../media/image148.png"/><Relationship Id="rId72" Type="http://schemas.openxmlformats.org/officeDocument/2006/relationships/customXml" Target="../ink/ink175.xml"/><Relationship Id="rId93" Type="http://schemas.openxmlformats.org/officeDocument/2006/relationships/image" Target="../media/image169.png"/><Relationship Id="rId98" Type="http://schemas.openxmlformats.org/officeDocument/2006/relationships/customXml" Target="../ink/ink188.xml"/><Relationship Id="rId121" Type="http://schemas.openxmlformats.org/officeDocument/2006/relationships/image" Target="../media/image183.png"/><Relationship Id="rId142" Type="http://schemas.openxmlformats.org/officeDocument/2006/relationships/customXml" Target="../ink/ink210.xml"/><Relationship Id="rId163" Type="http://schemas.openxmlformats.org/officeDocument/2006/relationships/image" Target="../media/image204.png"/><Relationship Id="rId184" Type="http://schemas.openxmlformats.org/officeDocument/2006/relationships/customXml" Target="../ink/ink231.xml"/><Relationship Id="rId189" Type="http://schemas.openxmlformats.org/officeDocument/2006/relationships/image" Target="../media/image217.png"/><Relationship Id="rId3" Type="http://schemas.openxmlformats.org/officeDocument/2006/relationships/image" Target="../media/image12410.png"/><Relationship Id="rId25" Type="http://schemas.openxmlformats.org/officeDocument/2006/relationships/image" Target="../media/image135.png"/><Relationship Id="rId46" Type="http://schemas.openxmlformats.org/officeDocument/2006/relationships/customXml" Target="../ink/ink162.xml"/><Relationship Id="rId67" Type="http://schemas.openxmlformats.org/officeDocument/2006/relationships/image" Target="../media/image156.png"/><Relationship Id="rId116" Type="http://schemas.openxmlformats.org/officeDocument/2006/relationships/customXml" Target="../ink/ink197.xml"/><Relationship Id="rId137" Type="http://schemas.openxmlformats.org/officeDocument/2006/relationships/image" Target="../media/image191.png"/><Relationship Id="rId158" Type="http://schemas.openxmlformats.org/officeDocument/2006/relationships/customXml" Target="../ink/ink218.xml"/><Relationship Id="rId20" Type="http://schemas.openxmlformats.org/officeDocument/2006/relationships/customXml" Target="../ink/ink149.xml"/><Relationship Id="rId41" Type="http://schemas.openxmlformats.org/officeDocument/2006/relationships/image" Target="../media/image143.png"/><Relationship Id="rId62" Type="http://schemas.openxmlformats.org/officeDocument/2006/relationships/customXml" Target="../ink/ink170.xml"/><Relationship Id="rId83" Type="http://schemas.openxmlformats.org/officeDocument/2006/relationships/image" Target="../media/image164.png"/><Relationship Id="rId88" Type="http://schemas.openxmlformats.org/officeDocument/2006/relationships/customXml" Target="../ink/ink183.xml"/><Relationship Id="rId111" Type="http://schemas.openxmlformats.org/officeDocument/2006/relationships/image" Target="../media/image178.png"/><Relationship Id="rId132" Type="http://schemas.openxmlformats.org/officeDocument/2006/relationships/customXml" Target="../ink/ink205.xml"/><Relationship Id="rId153" Type="http://schemas.openxmlformats.org/officeDocument/2006/relationships/image" Target="../media/image199.png"/><Relationship Id="rId174" Type="http://schemas.openxmlformats.org/officeDocument/2006/relationships/customXml" Target="../ink/ink226.xml"/><Relationship Id="rId179" Type="http://schemas.openxmlformats.org/officeDocument/2006/relationships/image" Target="../media/image212.png"/><Relationship Id="rId190" Type="http://schemas.openxmlformats.org/officeDocument/2006/relationships/customXml" Target="../ink/ink234.xml"/><Relationship Id="rId15" Type="http://schemas.openxmlformats.org/officeDocument/2006/relationships/image" Target="../media/image130.png"/><Relationship Id="rId36" Type="http://schemas.openxmlformats.org/officeDocument/2006/relationships/customXml" Target="../ink/ink157.xml"/><Relationship Id="rId57" Type="http://schemas.openxmlformats.org/officeDocument/2006/relationships/image" Target="../media/image151.png"/><Relationship Id="rId106" Type="http://schemas.openxmlformats.org/officeDocument/2006/relationships/customXml" Target="../ink/ink192.xml"/><Relationship Id="rId127" Type="http://schemas.openxmlformats.org/officeDocument/2006/relationships/image" Target="../media/image186.png"/><Relationship Id="rId10" Type="http://schemas.openxmlformats.org/officeDocument/2006/relationships/customXml" Target="../ink/ink144.xml"/><Relationship Id="rId31" Type="http://schemas.openxmlformats.org/officeDocument/2006/relationships/image" Target="../media/image138.png"/><Relationship Id="rId52" Type="http://schemas.openxmlformats.org/officeDocument/2006/relationships/customXml" Target="../ink/ink165.xml"/><Relationship Id="rId73" Type="http://schemas.openxmlformats.org/officeDocument/2006/relationships/image" Target="../media/image159.png"/><Relationship Id="rId78" Type="http://schemas.openxmlformats.org/officeDocument/2006/relationships/customXml" Target="../ink/ink178.xml"/><Relationship Id="rId94" Type="http://schemas.openxmlformats.org/officeDocument/2006/relationships/customXml" Target="../ink/ink186.xml"/><Relationship Id="rId99" Type="http://schemas.openxmlformats.org/officeDocument/2006/relationships/image" Target="../media/image172.png"/><Relationship Id="rId101" Type="http://schemas.openxmlformats.org/officeDocument/2006/relationships/image" Target="../media/image173.png"/><Relationship Id="rId122" Type="http://schemas.openxmlformats.org/officeDocument/2006/relationships/customXml" Target="../ink/ink200.xml"/><Relationship Id="rId143" Type="http://schemas.openxmlformats.org/officeDocument/2006/relationships/image" Target="../media/image194.png"/><Relationship Id="rId148" Type="http://schemas.openxmlformats.org/officeDocument/2006/relationships/customXml" Target="../ink/ink213.xml"/><Relationship Id="rId164" Type="http://schemas.openxmlformats.org/officeDocument/2006/relationships/customXml" Target="../ink/ink221.xml"/><Relationship Id="rId169" Type="http://schemas.openxmlformats.org/officeDocument/2006/relationships/image" Target="../media/image207.png"/><Relationship Id="rId185" Type="http://schemas.openxmlformats.org/officeDocument/2006/relationships/image" Target="../media/image215.png"/><Relationship Id="rId4" Type="http://schemas.openxmlformats.org/officeDocument/2006/relationships/customXml" Target="../ink/ink141.xml"/><Relationship Id="rId9" Type="http://schemas.openxmlformats.org/officeDocument/2006/relationships/image" Target="../media/image127.png"/><Relationship Id="rId180" Type="http://schemas.openxmlformats.org/officeDocument/2006/relationships/customXml" Target="../ink/ink229.xml"/><Relationship Id="rId26" Type="http://schemas.openxmlformats.org/officeDocument/2006/relationships/customXml" Target="../ink/ink152.xml"/><Relationship Id="rId47" Type="http://schemas.openxmlformats.org/officeDocument/2006/relationships/image" Target="../media/image146.png"/><Relationship Id="rId68" Type="http://schemas.openxmlformats.org/officeDocument/2006/relationships/customXml" Target="../ink/ink173.xml"/><Relationship Id="rId89" Type="http://schemas.openxmlformats.org/officeDocument/2006/relationships/image" Target="../media/image167.png"/><Relationship Id="rId112" Type="http://schemas.openxmlformats.org/officeDocument/2006/relationships/customXml" Target="../ink/ink195.xml"/><Relationship Id="rId133" Type="http://schemas.openxmlformats.org/officeDocument/2006/relationships/image" Target="../media/image189.png"/><Relationship Id="rId154" Type="http://schemas.openxmlformats.org/officeDocument/2006/relationships/customXml" Target="../ink/ink216.xml"/><Relationship Id="rId175" Type="http://schemas.openxmlformats.org/officeDocument/2006/relationships/image" Target="../media/image210.png"/><Relationship Id="rId16" Type="http://schemas.openxmlformats.org/officeDocument/2006/relationships/customXml" Target="../ink/ink147.xml"/><Relationship Id="rId37" Type="http://schemas.openxmlformats.org/officeDocument/2006/relationships/image" Target="../media/image141.png"/><Relationship Id="rId58" Type="http://schemas.openxmlformats.org/officeDocument/2006/relationships/customXml" Target="../ink/ink168.xml"/><Relationship Id="rId79" Type="http://schemas.openxmlformats.org/officeDocument/2006/relationships/image" Target="../media/image162.png"/><Relationship Id="rId102" Type="http://schemas.openxmlformats.org/officeDocument/2006/relationships/customXml" Target="../ink/ink190.xml"/><Relationship Id="rId123" Type="http://schemas.openxmlformats.org/officeDocument/2006/relationships/image" Target="../media/image184.png"/><Relationship Id="rId144" Type="http://schemas.openxmlformats.org/officeDocument/2006/relationships/customXml" Target="../ink/ink211.xml"/><Relationship Id="rId90" Type="http://schemas.openxmlformats.org/officeDocument/2006/relationships/customXml" Target="../ink/ink184.xml"/><Relationship Id="rId165" Type="http://schemas.openxmlformats.org/officeDocument/2006/relationships/image" Target="../media/image205.png"/><Relationship Id="rId186" Type="http://schemas.openxmlformats.org/officeDocument/2006/relationships/customXml" Target="../ink/ink232.xml"/><Relationship Id="rId27" Type="http://schemas.openxmlformats.org/officeDocument/2006/relationships/image" Target="../media/image136.png"/><Relationship Id="rId48" Type="http://schemas.openxmlformats.org/officeDocument/2006/relationships/customXml" Target="../ink/ink163.xml"/><Relationship Id="rId69" Type="http://schemas.openxmlformats.org/officeDocument/2006/relationships/image" Target="../media/image157.png"/><Relationship Id="rId113" Type="http://schemas.openxmlformats.org/officeDocument/2006/relationships/image" Target="../media/image179.png"/><Relationship Id="rId134" Type="http://schemas.openxmlformats.org/officeDocument/2006/relationships/customXml" Target="../ink/ink206.xml"/><Relationship Id="rId80" Type="http://schemas.openxmlformats.org/officeDocument/2006/relationships/customXml" Target="../ink/ink179.xml"/><Relationship Id="rId155" Type="http://schemas.openxmlformats.org/officeDocument/2006/relationships/image" Target="../media/image200.png"/><Relationship Id="rId176" Type="http://schemas.openxmlformats.org/officeDocument/2006/relationships/customXml" Target="../ink/ink227.xml"/><Relationship Id="rId17" Type="http://schemas.openxmlformats.org/officeDocument/2006/relationships/image" Target="../media/image131.png"/><Relationship Id="rId38" Type="http://schemas.openxmlformats.org/officeDocument/2006/relationships/customXml" Target="../ink/ink158.xml"/><Relationship Id="rId59" Type="http://schemas.openxmlformats.org/officeDocument/2006/relationships/image" Target="../media/image152.png"/><Relationship Id="rId103" Type="http://schemas.openxmlformats.org/officeDocument/2006/relationships/image" Target="../media/image174.png"/><Relationship Id="rId124" Type="http://schemas.openxmlformats.org/officeDocument/2006/relationships/customXml" Target="../ink/ink201.xml"/><Relationship Id="rId70" Type="http://schemas.openxmlformats.org/officeDocument/2006/relationships/customXml" Target="../ink/ink174.xml"/><Relationship Id="rId91" Type="http://schemas.openxmlformats.org/officeDocument/2006/relationships/image" Target="../media/image168.png"/><Relationship Id="rId145" Type="http://schemas.openxmlformats.org/officeDocument/2006/relationships/image" Target="../media/image195.png"/><Relationship Id="rId166" Type="http://schemas.openxmlformats.org/officeDocument/2006/relationships/customXml" Target="../ink/ink222.xml"/><Relationship Id="rId187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53.xml"/><Relationship Id="rId49" Type="http://schemas.openxmlformats.org/officeDocument/2006/relationships/image" Target="../media/image147.png"/><Relationship Id="rId114" Type="http://schemas.openxmlformats.org/officeDocument/2006/relationships/customXml" Target="../ink/ink196.xml"/><Relationship Id="rId60" Type="http://schemas.openxmlformats.org/officeDocument/2006/relationships/customXml" Target="../ink/ink169.xml"/><Relationship Id="rId81" Type="http://schemas.openxmlformats.org/officeDocument/2006/relationships/image" Target="../media/image163.png"/><Relationship Id="rId135" Type="http://schemas.openxmlformats.org/officeDocument/2006/relationships/image" Target="../media/image190.png"/><Relationship Id="rId156" Type="http://schemas.openxmlformats.org/officeDocument/2006/relationships/customXml" Target="../ink/ink217.xml"/><Relationship Id="rId177" Type="http://schemas.openxmlformats.org/officeDocument/2006/relationships/image" Target="../media/image211.png"/><Relationship Id="rId18" Type="http://schemas.openxmlformats.org/officeDocument/2006/relationships/customXml" Target="../ink/ink148.xml"/><Relationship Id="rId39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10.png"/><Relationship Id="rId18" Type="http://schemas.openxmlformats.org/officeDocument/2006/relationships/customXml" Target="../ink/ink244.xml"/><Relationship Id="rId26" Type="http://schemas.openxmlformats.org/officeDocument/2006/relationships/customXml" Target="../ink/ink248.xml"/><Relationship Id="rId39" Type="http://schemas.openxmlformats.org/officeDocument/2006/relationships/image" Target="../media/image490.png"/><Relationship Id="rId21" Type="http://schemas.openxmlformats.org/officeDocument/2006/relationships/image" Target="../media/image400.png"/><Relationship Id="rId34" Type="http://schemas.openxmlformats.org/officeDocument/2006/relationships/customXml" Target="../ink/ink252.xml"/><Relationship Id="rId42" Type="http://schemas.openxmlformats.org/officeDocument/2006/relationships/customXml" Target="../ink/ink256.xml"/><Relationship Id="rId47" Type="http://schemas.openxmlformats.org/officeDocument/2006/relationships/image" Target="../media/image530.png"/><Relationship Id="rId50" Type="http://schemas.openxmlformats.org/officeDocument/2006/relationships/customXml" Target="../ink/ink260.xml"/><Relationship Id="rId55" Type="http://schemas.openxmlformats.org/officeDocument/2006/relationships/image" Target="../media/image570.png"/><Relationship Id="rId7" Type="http://schemas.openxmlformats.org/officeDocument/2006/relationships/image" Target="../media/image3310.png"/><Relationship Id="rId2" Type="http://schemas.openxmlformats.org/officeDocument/2006/relationships/customXml" Target="../ink/ink236.xml"/><Relationship Id="rId16" Type="http://schemas.openxmlformats.org/officeDocument/2006/relationships/customXml" Target="../ink/ink243.xml"/><Relationship Id="rId29" Type="http://schemas.openxmlformats.org/officeDocument/2006/relationships/image" Target="../media/image440.png"/><Relationship Id="rId11" Type="http://schemas.openxmlformats.org/officeDocument/2006/relationships/image" Target="../media/image3510.png"/><Relationship Id="rId24" Type="http://schemas.openxmlformats.org/officeDocument/2006/relationships/customXml" Target="../ink/ink247.xml"/><Relationship Id="rId32" Type="http://schemas.openxmlformats.org/officeDocument/2006/relationships/customXml" Target="../ink/ink251.xml"/><Relationship Id="rId37" Type="http://schemas.openxmlformats.org/officeDocument/2006/relationships/image" Target="../media/image480.png"/><Relationship Id="rId40" Type="http://schemas.openxmlformats.org/officeDocument/2006/relationships/customXml" Target="../ink/ink255.xml"/><Relationship Id="rId45" Type="http://schemas.openxmlformats.org/officeDocument/2006/relationships/image" Target="../media/image520.png"/><Relationship Id="rId53" Type="http://schemas.openxmlformats.org/officeDocument/2006/relationships/image" Target="../media/image560.png"/><Relationship Id="rId58" Type="http://schemas.openxmlformats.org/officeDocument/2006/relationships/customXml" Target="../ink/ink264.xml"/><Relationship Id="rId5" Type="http://schemas.openxmlformats.org/officeDocument/2006/relationships/image" Target="../media/image3210.png"/><Relationship Id="rId61" Type="http://schemas.openxmlformats.org/officeDocument/2006/relationships/image" Target="../media/image6010.png"/><Relationship Id="rId19" Type="http://schemas.openxmlformats.org/officeDocument/2006/relationships/image" Target="../media/image390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430.png"/><Relationship Id="rId30" Type="http://schemas.openxmlformats.org/officeDocument/2006/relationships/customXml" Target="../ink/ink250.xml"/><Relationship Id="rId35" Type="http://schemas.openxmlformats.org/officeDocument/2006/relationships/image" Target="../media/image470.png"/><Relationship Id="rId43" Type="http://schemas.openxmlformats.org/officeDocument/2006/relationships/image" Target="../media/image510.png"/><Relationship Id="rId48" Type="http://schemas.openxmlformats.org/officeDocument/2006/relationships/customXml" Target="../ink/ink259.xml"/><Relationship Id="rId56" Type="http://schemas.openxmlformats.org/officeDocument/2006/relationships/customXml" Target="../ink/ink263.xml"/><Relationship Id="rId8" Type="http://schemas.openxmlformats.org/officeDocument/2006/relationships/customXml" Target="../ink/ink239.xml"/><Relationship Id="rId51" Type="http://schemas.openxmlformats.org/officeDocument/2006/relationships/image" Target="../media/image550.png"/><Relationship Id="rId3" Type="http://schemas.openxmlformats.org/officeDocument/2006/relationships/image" Target="../media/image3110.png"/><Relationship Id="rId12" Type="http://schemas.openxmlformats.org/officeDocument/2006/relationships/customXml" Target="../ink/ink241.xml"/><Relationship Id="rId17" Type="http://schemas.openxmlformats.org/officeDocument/2006/relationships/image" Target="../media/image380.png"/><Relationship Id="rId25" Type="http://schemas.openxmlformats.org/officeDocument/2006/relationships/image" Target="../media/image420.png"/><Relationship Id="rId33" Type="http://schemas.openxmlformats.org/officeDocument/2006/relationships/image" Target="../media/image460.png"/><Relationship Id="rId38" Type="http://schemas.openxmlformats.org/officeDocument/2006/relationships/customXml" Target="../ink/ink254.xml"/><Relationship Id="rId46" Type="http://schemas.openxmlformats.org/officeDocument/2006/relationships/customXml" Target="../ink/ink258.xml"/><Relationship Id="rId59" Type="http://schemas.openxmlformats.org/officeDocument/2006/relationships/image" Target="../media/image590.png"/><Relationship Id="rId20" Type="http://schemas.openxmlformats.org/officeDocument/2006/relationships/customXml" Target="../ink/ink245.xml"/><Relationship Id="rId41" Type="http://schemas.openxmlformats.org/officeDocument/2006/relationships/image" Target="../media/image500.png"/><Relationship Id="rId54" Type="http://schemas.openxmlformats.org/officeDocument/2006/relationships/customXml" Target="../ink/ink262.xml"/><Relationship Id="rId62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.xml"/><Relationship Id="rId15" Type="http://schemas.openxmlformats.org/officeDocument/2006/relationships/image" Target="../media/image370.png"/><Relationship Id="rId23" Type="http://schemas.openxmlformats.org/officeDocument/2006/relationships/image" Target="../media/image410.png"/><Relationship Id="rId28" Type="http://schemas.openxmlformats.org/officeDocument/2006/relationships/customXml" Target="../ink/ink249.xml"/><Relationship Id="rId36" Type="http://schemas.openxmlformats.org/officeDocument/2006/relationships/customXml" Target="../ink/ink253.xml"/><Relationship Id="rId49" Type="http://schemas.openxmlformats.org/officeDocument/2006/relationships/image" Target="../media/image540.png"/><Relationship Id="rId57" Type="http://schemas.openxmlformats.org/officeDocument/2006/relationships/image" Target="../media/image580.png"/><Relationship Id="rId10" Type="http://schemas.openxmlformats.org/officeDocument/2006/relationships/customXml" Target="../ink/ink240.xml"/><Relationship Id="rId31" Type="http://schemas.openxmlformats.org/officeDocument/2006/relationships/image" Target="../media/image450.png"/><Relationship Id="rId44" Type="http://schemas.openxmlformats.org/officeDocument/2006/relationships/customXml" Target="../ink/ink257.xml"/><Relationship Id="rId52" Type="http://schemas.openxmlformats.org/officeDocument/2006/relationships/customXml" Target="../ink/ink261.xml"/><Relationship Id="rId60" Type="http://schemas.openxmlformats.org/officeDocument/2006/relationships/customXml" Target="../ink/ink265.xml"/><Relationship Id="rId4" Type="http://schemas.openxmlformats.org/officeDocument/2006/relationships/customXml" Target="../ink/ink237.xml"/><Relationship Id="rId9" Type="http://schemas.openxmlformats.org/officeDocument/2006/relationships/image" Target="../media/image341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7.png"/><Relationship Id="rId21" Type="http://schemas.openxmlformats.org/officeDocument/2006/relationships/image" Target="../media/image229.png"/><Relationship Id="rId42" Type="http://schemas.openxmlformats.org/officeDocument/2006/relationships/customXml" Target="../ink/ink287.xml"/><Relationship Id="rId63" Type="http://schemas.openxmlformats.org/officeDocument/2006/relationships/image" Target="../media/image250.png"/><Relationship Id="rId84" Type="http://schemas.openxmlformats.org/officeDocument/2006/relationships/customXml" Target="../ink/ink308.xml"/><Relationship Id="rId138" Type="http://schemas.openxmlformats.org/officeDocument/2006/relationships/customXml" Target="../ink/ink335.xml"/><Relationship Id="rId159" Type="http://schemas.openxmlformats.org/officeDocument/2006/relationships/image" Target="../media/image298.png"/><Relationship Id="rId170" Type="http://schemas.openxmlformats.org/officeDocument/2006/relationships/customXml" Target="../ink/ink351.xml"/><Relationship Id="rId107" Type="http://schemas.openxmlformats.org/officeDocument/2006/relationships/image" Target="../media/image272.png"/><Relationship Id="rId11" Type="http://schemas.openxmlformats.org/officeDocument/2006/relationships/image" Target="../media/image224.png"/><Relationship Id="rId32" Type="http://schemas.openxmlformats.org/officeDocument/2006/relationships/customXml" Target="../ink/ink282.xml"/><Relationship Id="rId53" Type="http://schemas.openxmlformats.org/officeDocument/2006/relationships/image" Target="../media/image245.png"/><Relationship Id="rId74" Type="http://schemas.openxmlformats.org/officeDocument/2006/relationships/customXml" Target="../ink/ink303.xml"/><Relationship Id="rId128" Type="http://schemas.openxmlformats.org/officeDocument/2006/relationships/customXml" Target="../ink/ink330.xml"/><Relationship Id="rId149" Type="http://schemas.openxmlformats.org/officeDocument/2006/relationships/image" Target="../media/image293.png"/><Relationship Id="rId5" Type="http://schemas.openxmlformats.org/officeDocument/2006/relationships/image" Target="../media/image221.png"/><Relationship Id="rId95" Type="http://schemas.openxmlformats.org/officeDocument/2006/relationships/image" Target="../media/image266.png"/><Relationship Id="rId160" Type="http://schemas.openxmlformats.org/officeDocument/2006/relationships/customXml" Target="../ink/ink346.xml"/><Relationship Id="rId181" Type="http://schemas.openxmlformats.org/officeDocument/2006/relationships/image" Target="../media/image309.png"/><Relationship Id="rId22" Type="http://schemas.openxmlformats.org/officeDocument/2006/relationships/customXml" Target="../ink/ink277.xml"/><Relationship Id="rId43" Type="http://schemas.openxmlformats.org/officeDocument/2006/relationships/image" Target="../media/image240.png"/><Relationship Id="rId64" Type="http://schemas.openxmlformats.org/officeDocument/2006/relationships/customXml" Target="../ink/ink298.xml"/><Relationship Id="rId118" Type="http://schemas.openxmlformats.org/officeDocument/2006/relationships/customXml" Target="../ink/ink325.xml"/><Relationship Id="rId139" Type="http://schemas.openxmlformats.org/officeDocument/2006/relationships/image" Target="../media/image288.png"/><Relationship Id="rId85" Type="http://schemas.openxmlformats.org/officeDocument/2006/relationships/image" Target="../media/image261.png"/><Relationship Id="rId150" Type="http://schemas.openxmlformats.org/officeDocument/2006/relationships/customXml" Target="../ink/ink341.xml"/><Relationship Id="rId171" Type="http://schemas.openxmlformats.org/officeDocument/2006/relationships/image" Target="../media/image304.png"/><Relationship Id="rId12" Type="http://schemas.openxmlformats.org/officeDocument/2006/relationships/customXml" Target="../ink/ink272.xml"/><Relationship Id="rId33" Type="http://schemas.openxmlformats.org/officeDocument/2006/relationships/image" Target="../media/image235.png"/><Relationship Id="rId108" Type="http://schemas.openxmlformats.org/officeDocument/2006/relationships/customXml" Target="../ink/ink320.xml"/><Relationship Id="rId129" Type="http://schemas.openxmlformats.org/officeDocument/2006/relationships/image" Target="../media/image283.png"/><Relationship Id="rId54" Type="http://schemas.openxmlformats.org/officeDocument/2006/relationships/customXml" Target="../ink/ink293.xml"/><Relationship Id="rId75" Type="http://schemas.openxmlformats.org/officeDocument/2006/relationships/image" Target="../media/image256.png"/><Relationship Id="rId96" Type="http://schemas.openxmlformats.org/officeDocument/2006/relationships/customXml" Target="../ink/ink314.xml"/><Relationship Id="rId140" Type="http://schemas.openxmlformats.org/officeDocument/2006/relationships/customXml" Target="../ink/ink336.xml"/><Relationship Id="rId161" Type="http://schemas.openxmlformats.org/officeDocument/2006/relationships/image" Target="../media/image299.png"/><Relationship Id="rId6" Type="http://schemas.openxmlformats.org/officeDocument/2006/relationships/customXml" Target="../ink/ink269.xml"/><Relationship Id="rId23" Type="http://schemas.openxmlformats.org/officeDocument/2006/relationships/image" Target="../media/image230.png"/><Relationship Id="rId119" Type="http://schemas.openxmlformats.org/officeDocument/2006/relationships/image" Target="../media/image278.png"/><Relationship Id="rId44" Type="http://schemas.openxmlformats.org/officeDocument/2006/relationships/customXml" Target="../ink/ink288.xml"/><Relationship Id="rId60" Type="http://schemas.openxmlformats.org/officeDocument/2006/relationships/customXml" Target="../ink/ink296.xml"/><Relationship Id="rId65" Type="http://schemas.openxmlformats.org/officeDocument/2006/relationships/image" Target="../media/image251.png"/><Relationship Id="rId81" Type="http://schemas.openxmlformats.org/officeDocument/2006/relationships/image" Target="../media/image259.png"/><Relationship Id="rId86" Type="http://schemas.openxmlformats.org/officeDocument/2006/relationships/customXml" Target="../ink/ink309.xml"/><Relationship Id="rId130" Type="http://schemas.openxmlformats.org/officeDocument/2006/relationships/customXml" Target="../ink/ink331.xml"/><Relationship Id="rId135" Type="http://schemas.openxmlformats.org/officeDocument/2006/relationships/image" Target="../media/image286.png"/><Relationship Id="rId151" Type="http://schemas.openxmlformats.org/officeDocument/2006/relationships/image" Target="../media/image294.png"/><Relationship Id="rId156" Type="http://schemas.openxmlformats.org/officeDocument/2006/relationships/customXml" Target="../ink/ink344.xml"/><Relationship Id="rId177" Type="http://schemas.openxmlformats.org/officeDocument/2006/relationships/image" Target="../media/image307.png"/><Relationship Id="rId172" Type="http://schemas.openxmlformats.org/officeDocument/2006/relationships/customXml" Target="../ink/ink352.xml"/><Relationship Id="rId13" Type="http://schemas.openxmlformats.org/officeDocument/2006/relationships/image" Target="../media/image225.png"/><Relationship Id="rId18" Type="http://schemas.openxmlformats.org/officeDocument/2006/relationships/customXml" Target="../ink/ink275.xml"/><Relationship Id="rId39" Type="http://schemas.openxmlformats.org/officeDocument/2006/relationships/image" Target="../media/image238.png"/><Relationship Id="rId109" Type="http://schemas.openxmlformats.org/officeDocument/2006/relationships/image" Target="../media/image273.png"/><Relationship Id="rId34" Type="http://schemas.openxmlformats.org/officeDocument/2006/relationships/customXml" Target="../ink/ink283.xml"/><Relationship Id="rId50" Type="http://schemas.openxmlformats.org/officeDocument/2006/relationships/customXml" Target="../ink/ink291.xml"/><Relationship Id="rId55" Type="http://schemas.openxmlformats.org/officeDocument/2006/relationships/image" Target="../media/image246.png"/><Relationship Id="rId76" Type="http://schemas.openxmlformats.org/officeDocument/2006/relationships/customXml" Target="../ink/ink304.xml"/><Relationship Id="rId97" Type="http://schemas.openxmlformats.org/officeDocument/2006/relationships/image" Target="../media/image267.png"/><Relationship Id="rId104" Type="http://schemas.openxmlformats.org/officeDocument/2006/relationships/customXml" Target="../ink/ink318.xml"/><Relationship Id="rId120" Type="http://schemas.openxmlformats.org/officeDocument/2006/relationships/customXml" Target="../ink/ink326.xml"/><Relationship Id="rId125" Type="http://schemas.openxmlformats.org/officeDocument/2006/relationships/image" Target="../media/image281.png"/><Relationship Id="rId141" Type="http://schemas.openxmlformats.org/officeDocument/2006/relationships/image" Target="../media/image289.png"/><Relationship Id="rId146" Type="http://schemas.openxmlformats.org/officeDocument/2006/relationships/customXml" Target="../ink/ink339.xml"/><Relationship Id="rId167" Type="http://schemas.openxmlformats.org/officeDocument/2006/relationships/image" Target="../media/image302.png"/><Relationship Id="rId7" Type="http://schemas.openxmlformats.org/officeDocument/2006/relationships/image" Target="../media/image222.png"/><Relationship Id="rId71" Type="http://schemas.openxmlformats.org/officeDocument/2006/relationships/image" Target="../media/image254.png"/><Relationship Id="rId92" Type="http://schemas.openxmlformats.org/officeDocument/2006/relationships/customXml" Target="../ink/ink312.xml"/><Relationship Id="rId162" Type="http://schemas.openxmlformats.org/officeDocument/2006/relationships/customXml" Target="../ink/ink347.xml"/><Relationship Id="rId2" Type="http://schemas.openxmlformats.org/officeDocument/2006/relationships/customXml" Target="../ink/ink267.xml"/><Relationship Id="rId29" Type="http://schemas.openxmlformats.org/officeDocument/2006/relationships/image" Target="../media/image233.png"/><Relationship Id="rId24" Type="http://schemas.openxmlformats.org/officeDocument/2006/relationships/customXml" Target="../ink/ink278.xml"/><Relationship Id="rId40" Type="http://schemas.openxmlformats.org/officeDocument/2006/relationships/customXml" Target="../ink/ink286.xml"/><Relationship Id="rId45" Type="http://schemas.openxmlformats.org/officeDocument/2006/relationships/image" Target="../media/image241.png"/><Relationship Id="rId66" Type="http://schemas.openxmlformats.org/officeDocument/2006/relationships/customXml" Target="../ink/ink299.xml"/><Relationship Id="rId87" Type="http://schemas.openxmlformats.org/officeDocument/2006/relationships/image" Target="../media/image262.png"/><Relationship Id="rId110" Type="http://schemas.openxmlformats.org/officeDocument/2006/relationships/customXml" Target="../ink/ink321.xml"/><Relationship Id="rId115" Type="http://schemas.openxmlformats.org/officeDocument/2006/relationships/image" Target="../media/image276.png"/><Relationship Id="rId131" Type="http://schemas.openxmlformats.org/officeDocument/2006/relationships/image" Target="../media/image284.png"/><Relationship Id="rId136" Type="http://schemas.openxmlformats.org/officeDocument/2006/relationships/customXml" Target="../ink/ink334.xml"/><Relationship Id="rId157" Type="http://schemas.openxmlformats.org/officeDocument/2006/relationships/image" Target="../media/image297.png"/><Relationship Id="rId178" Type="http://schemas.openxmlformats.org/officeDocument/2006/relationships/customXml" Target="../ink/ink355.xml"/><Relationship Id="rId61" Type="http://schemas.openxmlformats.org/officeDocument/2006/relationships/image" Target="../media/image249.png"/><Relationship Id="rId82" Type="http://schemas.openxmlformats.org/officeDocument/2006/relationships/customXml" Target="../ink/ink307.xml"/><Relationship Id="rId152" Type="http://schemas.openxmlformats.org/officeDocument/2006/relationships/customXml" Target="../ink/ink342.xml"/><Relationship Id="rId173" Type="http://schemas.openxmlformats.org/officeDocument/2006/relationships/image" Target="../media/image305.png"/><Relationship Id="rId19" Type="http://schemas.openxmlformats.org/officeDocument/2006/relationships/image" Target="../media/image228.png"/><Relationship Id="rId14" Type="http://schemas.openxmlformats.org/officeDocument/2006/relationships/customXml" Target="../ink/ink273.xml"/><Relationship Id="rId30" Type="http://schemas.openxmlformats.org/officeDocument/2006/relationships/customXml" Target="../ink/ink281.xml"/><Relationship Id="rId35" Type="http://schemas.openxmlformats.org/officeDocument/2006/relationships/image" Target="../media/image236.png"/><Relationship Id="rId56" Type="http://schemas.openxmlformats.org/officeDocument/2006/relationships/customXml" Target="../ink/ink294.xml"/><Relationship Id="rId77" Type="http://schemas.openxmlformats.org/officeDocument/2006/relationships/image" Target="../media/image257.png"/><Relationship Id="rId100" Type="http://schemas.openxmlformats.org/officeDocument/2006/relationships/customXml" Target="../ink/ink316.xml"/><Relationship Id="rId105" Type="http://schemas.openxmlformats.org/officeDocument/2006/relationships/image" Target="../media/image271.png"/><Relationship Id="rId126" Type="http://schemas.openxmlformats.org/officeDocument/2006/relationships/customXml" Target="../ink/ink329.xml"/><Relationship Id="rId147" Type="http://schemas.openxmlformats.org/officeDocument/2006/relationships/image" Target="../media/image292.png"/><Relationship Id="rId168" Type="http://schemas.openxmlformats.org/officeDocument/2006/relationships/customXml" Target="../ink/ink350.xml"/><Relationship Id="rId8" Type="http://schemas.openxmlformats.org/officeDocument/2006/relationships/customXml" Target="../ink/ink270.xml"/><Relationship Id="rId51" Type="http://schemas.openxmlformats.org/officeDocument/2006/relationships/image" Target="../media/image244.png"/><Relationship Id="rId72" Type="http://schemas.openxmlformats.org/officeDocument/2006/relationships/customXml" Target="../ink/ink302.xml"/><Relationship Id="rId93" Type="http://schemas.openxmlformats.org/officeDocument/2006/relationships/image" Target="../media/image265.png"/><Relationship Id="rId98" Type="http://schemas.openxmlformats.org/officeDocument/2006/relationships/customXml" Target="../ink/ink315.xml"/><Relationship Id="rId121" Type="http://schemas.openxmlformats.org/officeDocument/2006/relationships/image" Target="../media/image279.png"/><Relationship Id="rId142" Type="http://schemas.openxmlformats.org/officeDocument/2006/relationships/customXml" Target="../ink/ink337.xml"/><Relationship Id="rId163" Type="http://schemas.openxmlformats.org/officeDocument/2006/relationships/image" Target="../media/image300.png"/><Relationship Id="rId3" Type="http://schemas.openxmlformats.org/officeDocument/2006/relationships/image" Target="../media/image220.png"/><Relationship Id="rId25" Type="http://schemas.openxmlformats.org/officeDocument/2006/relationships/image" Target="../media/image231.png"/><Relationship Id="rId46" Type="http://schemas.openxmlformats.org/officeDocument/2006/relationships/customXml" Target="../ink/ink289.xml"/><Relationship Id="rId67" Type="http://schemas.openxmlformats.org/officeDocument/2006/relationships/image" Target="../media/image252.png"/><Relationship Id="rId116" Type="http://schemas.openxmlformats.org/officeDocument/2006/relationships/customXml" Target="../ink/ink324.xml"/><Relationship Id="rId137" Type="http://schemas.openxmlformats.org/officeDocument/2006/relationships/image" Target="../media/image287.png"/><Relationship Id="rId158" Type="http://schemas.openxmlformats.org/officeDocument/2006/relationships/customXml" Target="../ink/ink345.xml"/><Relationship Id="rId20" Type="http://schemas.openxmlformats.org/officeDocument/2006/relationships/customXml" Target="../ink/ink276.xml"/><Relationship Id="rId41" Type="http://schemas.openxmlformats.org/officeDocument/2006/relationships/image" Target="../media/image239.png"/><Relationship Id="rId62" Type="http://schemas.openxmlformats.org/officeDocument/2006/relationships/customXml" Target="../ink/ink297.xml"/><Relationship Id="rId83" Type="http://schemas.openxmlformats.org/officeDocument/2006/relationships/image" Target="../media/image260.png"/><Relationship Id="rId88" Type="http://schemas.openxmlformats.org/officeDocument/2006/relationships/customXml" Target="../ink/ink310.xml"/><Relationship Id="rId111" Type="http://schemas.openxmlformats.org/officeDocument/2006/relationships/image" Target="../media/image274.png"/><Relationship Id="rId132" Type="http://schemas.openxmlformats.org/officeDocument/2006/relationships/customXml" Target="../ink/ink332.xml"/><Relationship Id="rId153" Type="http://schemas.openxmlformats.org/officeDocument/2006/relationships/image" Target="../media/image295.png"/><Relationship Id="rId174" Type="http://schemas.openxmlformats.org/officeDocument/2006/relationships/customXml" Target="../ink/ink353.xml"/><Relationship Id="rId179" Type="http://schemas.openxmlformats.org/officeDocument/2006/relationships/image" Target="../media/image308.png"/><Relationship Id="rId15" Type="http://schemas.openxmlformats.org/officeDocument/2006/relationships/image" Target="../media/image226.png"/><Relationship Id="rId36" Type="http://schemas.openxmlformats.org/officeDocument/2006/relationships/customXml" Target="../ink/ink284.xml"/><Relationship Id="rId57" Type="http://schemas.openxmlformats.org/officeDocument/2006/relationships/image" Target="../media/image247.png"/><Relationship Id="rId106" Type="http://schemas.openxmlformats.org/officeDocument/2006/relationships/customXml" Target="../ink/ink319.xml"/><Relationship Id="rId127" Type="http://schemas.openxmlformats.org/officeDocument/2006/relationships/image" Target="../media/image282.png"/><Relationship Id="rId10" Type="http://schemas.openxmlformats.org/officeDocument/2006/relationships/customXml" Target="../ink/ink271.xml"/><Relationship Id="rId31" Type="http://schemas.openxmlformats.org/officeDocument/2006/relationships/image" Target="../media/image234.png"/><Relationship Id="rId52" Type="http://schemas.openxmlformats.org/officeDocument/2006/relationships/customXml" Target="../ink/ink292.xml"/><Relationship Id="rId73" Type="http://schemas.openxmlformats.org/officeDocument/2006/relationships/image" Target="../media/image255.png"/><Relationship Id="rId78" Type="http://schemas.openxmlformats.org/officeDocument/2006/relationships/customXml" Target="../ink/ink305.xml"/><Relationship Id="rId94" Type="http://schemas.openxmlformats.org/officeDocument/2006/relationships/customXml" Target="../ink/ink313.xml"/><Relationship Id="rId99" Type="http://schemas.openxmlformats.org/officeDocument/2006/relationships/image" Target="../media/image268.png"/><Relationship Id="rId101" Type="http://schemas.openxmlformats.org/officeDocument/2006/relationships/image" Target="../media/image269.png"/><Relationship Id="rId122" Type="http://schemas.openxmlformats.org/officeDocument/2006/relationships/customXml" Target="../ink/ink327.xml"/><Relationship Id="rId143" Type="http://schemas.openxmlformats.org/officeDocument/2006/relationships/image" Target="../media/image290.png"/><Relationship Id="rId148" Type="http://schemas.openxmlformats.org/officeDocument/2006/relationships/customXml" Target="../ink/ink340.xml"/><Relationship Id="rId164" Type="http://schemas.openxmlformats.org/officeDocument/2006/relationships/customXml" Target="../ink/ink348.xml"/><Relationship Id="rId169" Type="http://schemas.openxmlformats.org/officeDocument/2006/relationships/image" Target="../media/image303.png"/><Relationship Id="rId4" Type="http://schemas.openxmlformats.org/officeDocument/2006/relationships/customXml" Target="../ink/ink268.xml"/><Relationship Id="rId9" Type="http://schemas.openxmlformats.org/officeDocument/2006/relationships/image" Target="../media/image223.png"/><Relationship Id="rId180" Type="http://schemas.openxmlformats.org/officeDocument/2006/relationships/customXml" Target="../ink/ink356.xml"/><Relationship Id="rId26" Type="http://schemas.openxmlformats.org/officeDocument/2006/relationships/customXml" Target="../ink/ink279.xml"/><Relationship Id="rId47" Type="http://schemas.openxmlformats.org/officeDocument/2006/relationships/image" Target="../media/image242.png"/><Relationship Id="rId68" Type="http://schemas.openxmlformats.org/officeDocument/2006/relationships/customXml" Target="../ink/ink300.xml"/><Relationship Id="rId89" Type="http://schemas.openxmlformats.org/officeDocument/2006/relationships/image" Target="../media/image263.png"/><Relationship Id="rId112" Type="http://schemas.openxmlformats.org/officeDocument/2006/relationships/customXml" Target="../ink/ink322.xml"/><Relationship Id="rId133" Type="http://schemas.openxmlformats.org/officeDocument/2006/relationships/image" Target="../media/image285.png"/><Relationship Id="rId154" Type="http://schemas.openxmlformats.org/officeDocument/2006/relationships/customXml" Target="../ink/ink343.xml"/><Relationship Id="rId175" Type="http://schemas.openxmlformats.org/officeDocument/2006/relationships/image" Target="../media/image306.png"/><Relationship Id="rId16" Type="http://schemas.openxmlformats.org/officeDocument/2006/relationships/customXml" Target="../ink/ink274.xml"/><Relationship Id="rId37" Type="http://schemas.openxmlformats.org/officeDocument/2006/relationships/image" Target="../media/image237.png"/><Relationship Id="rId58" Type="http://schemas.openxmlformats.org/officeDocument/2006/relationships/customXml" Target="../ink/ink295.xml"/><Relationship Id="rId79" Type="http://schemas.openxmlformats.org/officeDocument/2006/relationships/image" Target="../media/image258.png"/><Relationship Id="rId102" Type="http://schemas.openxmlformats.org/officeDocument/2006/relationships/customXml" Target="../ink/ink317.xml"/><Relationship Id="rId123" Type="http://schemas.openxmlformats.org/officeDocument/2006/relationships/image" Target="../media/image280.png"/><Relationship Id="rId144" Type="http://schemas.openxmlformats.org/officeDocument/2006/relationships/customXml" Target="../ink/ink338.xml"/><Relationship Id="rId90" Type="http://schemas.openxmlformats.org/officeDocument/2006/relationships/customXml" Target="../ink/ink311.xml"/><Relationship Id="rId165" Type="http://schemas.openxmlformats.org/officeDocument/2006/relationships/image" Target="../media/image301.png"/><Relationship Id="rId27" Type="http://schemas.openxmlformats.org/officeDocument/2006/relationships/image" Target="../media/image232.png"/><Relationship Id="rId48" Type="http://schemas.openxmlformats.org/officeDocument/2006/relationships/customXml" Target="../ink/ink290.xml"/><Relationship Id="rId69" Type="http://schemas.openxmlformats.org/officeDocument/2006/relationships/image" Target="../media/image253.png"/><Relationship Id="rId113" Type="http://schemas.openxmlformats.org/officeDocument/2006/relationships/image" Target="../media/image275.png"/><Relationship Id="rId134" Type="http://schemas.openxmlformats.org/officeDocument/2006/relationships/customXml" Target="../ink/ink333.xml"/><Relationship Id="rId80" Type="http://schemas.openxmlformats.org/officeDocument/2006/relationships/customXml" Target="../ink/ink306.xml"/><Relationship Id="rId155" Type="http://schemas.openxmlformats.org/officeDocument/2006/relationships/image" Target="../media/image296.png"/><Relationship Id="rId176" Type="http://schemas.openxmlformats.org/officeDocument/2006/relationships/customXml" Target="../ink/ink354.xml"/><Relationship Id="rId17" Type="http://schemas.openxmlformats.org/officeDocument/2006/relationships/image" Target="../media/image227.png"/><Relationship Id="rId38" Type="http://schemas.openxmlformats.org/officeDocument/2006/relationships/customXml" Target="../ink/ink285.xml"/><Relationship Id="rId59" Type="http://schemas.openxmlformats.org/officeDocument/2006/relationships/image" Target="../media/image248.png"/><Relationship Id="rId103" Type="http://schemas.openxmlformats.org/officeDocument/2006/relationships/image" Target="../media/image270.png"/><Relationship Id="rId124" Type="http://schemas.openxmlformats.org/officeDocument/2006/relationships/customXml" Target="../ink/ink328.xml"/><Relationship Id="rId70" Type="http://schemas.openxmlformats.org/officeDocument/2006/relationships/customXml" Target="../ink/ink301.xml"/><Relationship Id="rId91" Type="http://schemas.openxmlformats.org/officeDocument/2006/relationships/image" Target="../media/image264.png"/><Relationship Id="rId145" Type="http://schemas.openxmlformats.org/officeDocument/2006/relationships/image" Target="../media/image291.png"/><Relationship Id="rId166" Type="http://schemas.openxmlformats.org/officeDocument/2006/relationships/customXml" Target="../ink/ink349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80.xml"/><Relationship Id="rId49" Type="http://schemas.openxmlformats.org/officeDocument/2006/relationships/image" Target="../media/image243.png"/><Relationship Id="rId114" Type="http://schemas.openxmlformats.org/officeDocument/2006/relationships/customXml" Target="../ink/ink32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9.xml"/><Relationship Id="rId21" Type="http://schemas.openxmlformats.org/officeDocument/2006/relationships/image" Target="../media/image319.png"/><Relationship Id="rId42" Type="http://schemas.openxmlformats.org/officeDocument/2006/relationships/customXml" Target="../ink/ink377.xml"/><Relationship Id="rId47" Type="http://schemas.openxmlformats.org/officeDocument/2006/relationships/image" Target="../media/image332.png"/><Relationship Id="rId63" Type="http://schemas.openxmlformats.org/officeDocument/2006/relationships/image" Target="../media/image340.png"/><Relationship Id="rId68" Type="http://schemas.openxmlformats.org/officeDocument/2006/relationships/customXml" Target="../ink/ink390.xml"/><Relationship Id="rId84" Type="http://schemas.openxmlformats.org/officeDocument/2006/relationships/customXml" Target="../ink/ink398.xml"/><Relationship Id="rId89" Type="http://schemas.openxmlformats.org/officeDocument/2006/relationships/image" Target="../media/image353.png"/><Relationship Id="rId16" Type="http://schemas.openxmlformats.org/officeDocument/2006/relationships/customXml" Target="../ink/ink364.xml"/><Relationship Id="rId11" Type="http://schemas.openxmlformats.org/officeDocument/2006/relationships/image" Target="../media/image314.png"/><Relationship Id="rId32" Type="http://schemas.openxmlformats.org/officeDocument/2006/relationships/customXml" Target="../ink/ink372.xml"/><Relationship Id="rId37" Type="http://schemas.openxmlformats.org/officeDocument/2006/relationships/image" Target="../media/image327.png"/><Relationship Id="rId53" Type="http://schemas.openxmlformats.org/officeDocument/2006/relationships/image" Target="../media/image335.png"/><Relationship Id="rId58" Type="http://schemas.openxmlformats.org/officeDocument/2006/relationships/customXml" Target="../ink/ink385.xml"/><Relationship Id="rId74" Type="http://schemas.openxmlformats.org/officeDocument/2006/relationships/customXml" Target="../ink/ink393.xml"/><Relationship Id="rId79" Type="http://schemas.openxmlformats.org/officeDocument/2006/relationships/image" Target="../media/image348.png"/><Relationship Id="rId102" Type="http://schemas.openxmlformats.org/officeDocument/2006/relationships/customXml" Target="../ink/ink407.xml"/><Relationship Id="rId5" Type="http://schemas.openxmlformats.org/officeDocument/2006/relationships/image" Target="../media/image311.png"/><Relationship Id="rId90" Type="http://schemas.openxmlformats.org/officeDocument/2006/relationships/customXml" Target="../ink/ink401.xml"/><Relationship Id="rId95" Type="http://schemas.openxmlformats.org/officeDocument/2006/relationships/image" Target="../media/image356.png"/><Relationship Id="rId22" Type="http://schemas.openxmlformats.org/officeDocument/2006/relationships/customXml" Target="../ink/ink367.xml"/><Relationship Id="rId27" Type="http://schemas.openxmlformats.org/officeDocument/2006/relationships/image" Target="../media/image322.png"/><Relationship Id="rId43" Type="http://schemas.openxmlformats.org/officeDocument/2006/relationships/image" Target="../media/image330.png"/><Relationship Id="rId48" Type="http://schemas.openxmlformats.org/officeDocument/2006/relationships/customXml" Target="../ink/ink380.xml"/><Relationship Id="rId64" Type="http://schemas.openxmlformats.org/officeDocument/2006/relationships/customXml" Target="../ink/ink388.xml"/><Relationship Id="rId69" Type="http://schemas.openxmlformats.org/officeDocument/2006/relationships/image" Target="../media/image343.png"/><Relationship Id="rId80" Type="http://schemas.openxmlformats.org/officeDocument/2006/relationships/customXml" Target="../ink/ink396.xml"/><Relationship Id="rId85" Type="http://schemas.openxmlformats.org/officeDocument/2006/relationships/image" Target="../media/image351.png"/><Relationship Id="rId12" Type="http://schemas.openxmlformats.org/officeDocument/2006/relationships/customXml" Target="../ink/ink362.xml"/><Relationship Id="rId17" Type="http://schemas.openxmlformats.org/officeDocument/2006/relationships/image" Target="../media/image317.png"/><Relationship Id="rId25" Type="http://schemas.openxmlformats.org/officeDocument/2006/relationships/image" Target="../media/image321.png"/><Relationship Id="rId33" Type="http://schemas.openxmlformats.org/officeDocument/2006/relationships/image" Target="../media/image325.png"/><Relationship Id="rId38" Type="http://schemas.openxmlformats.org/officeDocument/2006/relationships/customXml" Target="../ink/ink375.xml"/><Relationship Id="rId46" Type="http://schemas.openxmlformats.org/officeDocument/2006/relationships/customXml" Target="../ink/ink379.xml"/><Relationship Id="rId59" Type="http://schemas.openxmlformats.org/officeDocument/2006/relationships/image" Target="../media/image338.png"/><Relationship Id="rId67" Type="http://schemas.openxmlformats.org/officeDocument/2006/relationships/image" Target="../media/image342.png"/><Relationship Id="rId103" Type="http://schemas.openxmlformats.org/officeDocument/2006/relationships/image" Target="../media/image360.png"/><Relationship Id="rId20" Type="http://schemas.openxmlformats.org/officeDocument/2006/relationships/customXml" Target="../ink/ink366.xml"/><Relationship Id="rId41" Type="http://schemas.openxmlformats.org/officeDocument/2006/relationships/image" Target="../media/image329.png"/><Relationship Id="rId54" Type="http://schemas.openxmlformats.org/officeDocument/2006/relationships/customXml" Target="../ink/ink383.xml"/><Relationship Id="rId62" Type="http://schemas.openxmlformats.org/officeDocument/2006/relationships/customXml" Target="../ink/ink387.xml"/><Relationship Id="rId70" Type="http://schemas.openxmlformats.org/officeDocument/2006/relationships/customXml" Target="../ink/ink391.xml"/><Relationship Id="rId75" Type="http://schemas.openxmlformats.org/officeDocument/2006/relationships/image" Target="../media/image346.png"/><Relationship Id="rId83" Type="http://schemas.openxmlformats.org/officeDocument/2006/relationships/image" Target="../media/image350.png"/><Relationship Id="rId88" Type="http://schemas.openxmlformats.org/officeDocument/2006/relationships/customXml" Target="../ink/ink400.xml"/><Relationship Id="rId91" Type="http://schemas.openxmlformats.org/officeDocument/2006/relationships/image" Target="../media/image354.png"/><Relationship Id="rId96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9.xml"/><Relationship Id="rId15" Type="http://schemas.openxmlformats.org/officeDocument/2006/relationships/image" Target="../media/image316.png"/><Relationship Id="rId23" Type="http://schemas.openxmlformats.org/officeDocument/2006/relationships/image" Target="../media/image320.png"/><Relationship Id="rId28" Type="http://schemas.openxmlformats.org/officeDocument/2006/relationships/customXml" Target="../ink/ink370.xml"/><Relationship Id="rId36" Type="http://schemas.openxmlformats.org/officeDocument/2006/relationships/customXml" Target="../ink/ink374.xml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" Type="http://schemas.openxmlformats.org/officeDocument/2006/relationships/customXml" Target="../ink/ink361.xml"/><Relationship Id="rId31" Type="http://schemas.openxmlformats.org/officeDocument/2006/relationships/image" Target="../media/image324.png"/><Relationship Id="rId44" Type="http://schemas.openxmlformats.org/officeDocument/2006/relationships/customXml" Target="../ink/ink378.xml"/><Relationship Id="rId52" Type="http://schemas.openxmlformats.org/officeDocument/2006/relationships/customXml" Target="../ink/ink382.xml"/><Relationship Id="rId60" Type="http://schemas.openxmlformats.org/officeDocument/2006/relationships/customXml" Target="../ink/ink386.xml"/><Relationship Id="rId65" Type="http://schemas.openxmlformats.org/officeDocument/2006/relationships/image" Target="../media/image341.png"/><Relationship Id="rId73" Type="http://schemas.openxmlformats.org/officeDocument/2006/relationships/image" Target="../media/image345.png"/><Relationship Id="rId78" Type="http://schemas.openxmlformats.org/officeDocument/2006/relationships/customXml" Target="../ink/ink395.xml"/><Relationship Id="rId81" Type="http://schemas.openxmlformats.org/officeDocument/2006/relationships/image" Target="../media/image349.png"/><Relationship Id="rId86" Type="http://schemas.openxmlformats.org/officeDocument/2006/relationships/customXml" Target="../ink/ink399.xml"/><Relationship Id="rId94" Type="http://schemas.openxmlformats.org/officeDocument/2006/relationships/customXml" Target="../ink/ink403.xml"/><Relationship Id="rId99" Type="http://schemas.openxmlformats.org/officeDocument/2006/relationships/image" Target="../media/image358.png"/><Relationship Id="rId101" Type="http://schemas.openxmlformats.org/officeDocument/2006/relationships/image" Target="../media/image359.png"/><Relationship Id="rId4" Type="http://schemas.openxmlformats.org/officeDocument/2006/relationships/customXml" Target="../ink/ink358.xml"/><Relationship Id="rId9" Type="http://schemas.openxmlformats.org/officeDocument/2006/relationships/image" Target="../media/image313.png"/><Relationship Id="rId13" Type="http://schemas.openxmlformats.org/officeDocument/2006/relationships/image" Target="../media/image315.png"/><Relationship Id="rId18" Type="http://schemas.openxmlformats.org/officeDocument/2006/relationships/customXml" Target="../ink/ink365.xml"/><Relationship Id="rId39" Type="http://schemas.openxmlformats.org/officeDocument/2006/relationships/image" Target="../media/image328.png"/><Relationship Id="rId34" Type="http://schemas.openxmlformats.org/officeDocument/2006/relationships/customXml" Target="../ink/ink373.xml"/><Relationship Id="rId50" Type="http://schemas.openxmlformats.org/officeDocument/2006/relationships/customXml" Target="../ink/ink381.xml"/><Relationship Id="rId55" Type="http://schemas.openxmlformats.org/officeDocument/2006/relationships/image" Target="../media/image336.png"/><Relationship Id="rId76" Type="http://schemas.openxmlformats.org/officeDocument/2006/relationships/customXml" Target="../ink/ink394.xml"/><Relationship Id="rId97" Type="http://schemas.openxmlformats.org/officeDocument/2006/relationships/image" Target="../media/image357.png"/><Relationship Id="rId7" Type="http://schemas.openxmlformats.org/officeDocument/2006/relationships/image" Target="../media/image312.png"/><Relationship Id="rId71" Type="http://schemas.openxmlformats.org/officeDocument/2006/relationships/image" Target="../media/image344.png"/><Relationship Id="rId92" Type="http://schemas.openxmlformats.org/officeDocument/2006/relationships/customXml" Target="../ink/ink402.xml"/><Relationship Id="rId2" Type="http://schemas.openxmlformats.org/officeDocument/2006/relationships/customXml" Target="../ink/ink357.xml"/><Relationship Id="rId29" Type="http://schemas.openxmlformats.org/officeDocument/2006/relationships/image" Target="../media/image323.png"/><Relationship Id="rId24" Type="http://schemas.openxmlformats.org/officeDocument/2006/relationships/customXml" Target="../ink/ink368.xml"/><Relationship Id="rId40" Type="http://schemas.openxmlformats.org/officeDocument/2006/relationships/customXml" Target="../ink/ink376.xml"/><Relationship Id="rId45" Type="http://schemas.openxmlformats.org/officeDocument/2006/relationships/image" Target="../media/image331.png"/><Relationship Id="rId66" Type="http://schemas.openxmlformats.org/officeDocument/2006/relationships/customXml" Target="../ink/ink389.xml"/><Relationship Id="rId87" Type="http://schemas.openxmlformats.org/officeDocument/2006/relationships/image" Target="../media/image352.png"/><Relationship Id="rId61" Type="http://schemas.openxmlformats.org/officeDocument/2006/relationships/image" Target="../media/image339.png"/><Relationship Id="rId82" Type="http://schemas.openxmlformats.org/officeDocument/2006/relationships/customXml" Target="../ink/ink397.xml"/><Relationship Id="rId19" Type="http://schemas.openxmlformats.org/officeDocument/2006/relationships/image" Target="../media/image318.png"/><Relationship Id="rId14" Type="http://schemas.openxmlformats.org/officeDocument/2006/relationships/customXml" Target="../ink/ink363.xml"/><Relationship Id="rId30" Type="http://schemas.openxmlformats.org/officeDocument/2006/relationships/customXml" Target="../ink/ink371.xml"/><Relationship Id="rId35" Type="http://schemas.openxmlformats.org/officeDocument/2006/relationships/image" Target="../media/image326.png"/><Relationship Id="rId56" Type="http://schemas.openxmlformats.org/officeDocument/2006/relationships/customXml" Target="../ink/ink384.xml"/><Relationship Id="rId77" Type="http://schemas.openxmlformats.org/officeDocument/2006/relationships/image" Target="../media/image347.png"/><Relationship Id="rId100" Type="http://schemas.openxmlformats.org/officeDocument/2006/relationships/customXml" Target="../ink/ink406.xml"/><Relationship Id="rId8" Type="http://schemas.openxmlformats.org/officeDocument/2006/relationships/customXml" Target="../ink/ink360.xml"/><Relationship Id="rId51" Type="http://schemas.openxmlformats.org/officeDocument/2006/relationships/image" Target="../media/image334.png"/><Relationship Id="rId72" Type="http://schemas.openxmlformats.org/officeDocument/2006/relationships/customXml" Target="../ink/ink392.xml"/><Relationship Id="rId93" Type="http://schemas.openxmlformats.org/officeDocument/2006/relationships/image" Target="../media/image355.png"/><Relationship Id="rId98" Type="http://schemas.openxmlformats.org/officeDocument/2006/relationships/customXml" Target="../ink/ink405.xml"/><Relationship Id="rId3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4.png"/><Relationship Id="rId21" Type="http://schemas.openxmlformats.org/officeDocument/2006/relationships/image" Target="../media/image371.png"/><Relationship Id="rId42" Type="http://schemas.openxmlformats.org/officeDocument/2006/relationships/customXml" Target="../ink/ink428.xml"/><Relationship Id="rId63" Type="http://schemas.openxmlformats.org/officeDocument/2006/relationships/image" Target="../media/image394.png"/><Relationship Id="rId84" Type="http://schemas.openxmlformats.org/officeDocument/2006/relationships/customXml" Target="../ink/ink449.xml"/><Relationship Id="rId138" Type="http://schemas.openxmlformats.org/officeDocument/2006/relationships/customXml" Target="../ink/ink476.xml"/><Relationship Id="rId159" Type="http://schemas.openxmlformats.org/officeDocument/2006/relationships/image" Target="../media/image447.png"/><Relationship Id="rId170" Type="http://schemas.openxmlformats.org/officeDocument/2006/relationships/customXml" Target="../ink/ink492.xml"/><Relationship Id="rId107" Type="http://schemas.openxmlformats.org/officeDocument/2006/relationships/image" Target="../media/image418.png"/><Relationship Id="rId11" Type="http://schemas.openxmlformats.org/officeDocument/2006/relationships/image" Target="../media/image365.png"/><Relationship Id="rId32" Type="http://schemas.openxmlformats.org/officeDocument/2006/relationships/customXml" Target="../ink/ink423.xml"/><Relationship Id="rId53" Type="http://schemas.openxmlformats.org/officeDocument/2006/relationships/image" Target="../media/image388.png"/><Relationship Id="rId74" Type="http://schemas.openxmlformats.org/officeDocument/2006/relationships/customXml" Target="../ink/ink444.xml"/><Relationship Id="rId128" Type="http://schemas.openxmlformats.org/officeDocument/2006/relationships/customXml" Target="../ink/ink471.xml"/><Relationship Id="rId149" Type="http://schemas.openxmlformats.org/officeDocument/2006/relationships/image" Target="../media/image442.png"/><Relationship Id="rId5" Type="http://schemas.openxmlformats.org/officeDocument/2006/relationships/image" Target="../media/image362.png"/><Relationship Id="rId95" Type="http://schemas.openxmlformats.org/officeDocument/2006/relationships/image" Target="../media/image412.png"/><Relationship Id="rId160" Type="http://schemas.openxmlformats.org/officeDocument/2006/relationships/customXml" Target="../ink/ink487.xml"/><Relationship Id="rId181" Type="http://schemas.openxmlformats.org/officeDocument/2006/relationships/image" Target="../media/image459.png"/><Relationship Id="rId22" Type="http://schemas.openxmlformats.org/officeDocument/2006/relationships/customXml" Target="../ink/ink418.xml"/><Relationship Id="rId43" Type="http://schemas.openxmlformats.org/officeDocument/2006/relationships/image" Target="../media/image383.png"/><Relationship Id="rId64" Type="http://schemas.openxmlformats.org/officeDocument/2006/relationships/customXml" Target="../ink/ink439.xml"/><Relationship Id="rId118" Type="http://schemas.openxmlformats.org/officeDocument/2006/relationships/customXml" Target="../ink/ink466.xml"/><Relationship Id="rId139" Type="http://schemas.openxmlformats.org/officeDocument/2006/relationships/image" Target="../media/image436.png"/><Relationship Id="rId85" Type="http://schemas.openxmlformats.org/officeDocument/2006/relationships/image" Target="../media/image406.png"/><Relationship Id="rId150" Type="http://schemas.openxmlformats.org/officeDocument/2006/relationships/customXml" Target="../ink/ink482.xml"/><Relationship Id="rId171" Type="http://schemas.openxmlformats.org/officeDocument/2006/relationships/image" Target="../media/image454.png"/><Relationship Id="rId12" Type="http://schemas.openxmlformats.org/officeDocument/2006/relationships/customXml" Target="../ink/ink413.xml"/><Relationship Id="rId33" Type="http://schemas.openxmlformats.org/officeDocument/2006/relationships/image" Target="../media/image377.png"/><Relationship Id="rId108" Type="http://schemas.openxmlformats.org/officeDocument/2006/relationships/customXml" Target="../ink/ink461.xml"/><Relationship Id="rId129" Type="http://schemas.openxmlformats.org/officeDocument/2006/relationships/image" Target="../media/image431.png"/><Relationship Id="rId54" Type="http://schemas.openxmlformats.org/officeDocument/2006/relationships/customXml" Target="../ink/ink434.xml"/><Relationship Id="rId75" Type="http://schemas.openxmlformats.org/officeDocument/2006/relationships/image" Target="../media/image401.png"/><Relationship Id="rId96" Type="http://schemas.openxmlformats.org/officeDocument/2006/relationships/customXml" Target="../ink/ink455.xml"/><Relationship Id="rId140" Type="http://schemas.openxmlformats.org/officeDocument/2006/relationships/customXml" Target="../ink/ink477.xml"/><Relationship Id="rId161" Type="http://schemas.openxmlformats.org/officeDocument/2006/relationships/image" Target="../media/image448.png"/><Relationship Id="rId6" Type="http://schemas.openxmlformats.org/officeDocument/2006/relationships/customXml" Target="../ink/ink410.xml"/><Relationship Id="rId23" Type="http://schemas.openxmlformats.org/officeDocument/2006/relationships/image" Target="../media/image372.png"/><Relationship Id="rId119" Type="http://schemas.openxmlformats.org/officeDocument/2006/relationships/image" Target="../media/image425.png"/><Relationship Id="rId44" Type="http://schemas.openxmlformats.org/officeDocument/2006/relationships/customXml" Target="../ink/ink429.xml"/><Relationship Id="rId60" Type="http://schemas.openxmlformats.org/officeDocument/2006/relationships/customXml" Target="../ink/ink437.xml"/><Relationship Id="rId65" Type="http://schemas.openxmlformats.org/officeDocument/2006/relationships/image" Target="../media/image395.png"/><Relationship Id="rId81" Type="http://schemas.openxmlformats.org/officeDocument/2006/relationships/image" Target="../media/image404.png"/><Relationship Id="rId86" Type="http://schemas.openxmlformats.org/officeDocument/2006/relationships/customXml" Target="../ink/ink450.xml"/><Relationship Id="rId130" Type="http://schemas.openxmlformats.org/officeDocument/2006/relationships/customXml" Target="../ink/ink472.xml"/><Relationship Id="rId135" Type="http://schemas.openxmlformats.org/officeDocument/2006/relationships/image" Target="../media/image434.png"/><Relationship Id="rId151" Type="http://schemas.openxmlformats.org/officeDocument/2006/relationships/image" Target="../media/image443.png"/><Relationship Id="rId156" Type="http://schemas.openxmlformats.org/officeDocument/2006/relationships/customXml" Target="../ink/ink485.xml"/><Relationship Id="rId177" Type="http://schemas.openxmlformats.org/officeDocument/2006/relationships/image" Target="../media/image457.png"/><Relationship Id="rId172" Type="http://schemas.openxmlformats.org/officeDocument/2006/relationships/customXml" Target="../ink/ink493.xml"/><Relationship Id="rId13" Type="http://schemas.openxmlformats.org/officeDocument/2006/relationships/image" Target="../media/image366.png"/><Relationship Id="rId18" Type="http://schemas.openxmlformats.org/officeDocument/2006/relationships/customXml" Target="../ink/ink416.xml"/><Relationship Id="rId39" Type="http://schemas.openxmlformats.org/officeDocument/2006/relationships/image" Target="../media/image381.png"/><Relationship Id="rId109" Type="http://schemas.openxmlformats.org/officeDocument/2006/relationships/image" Target="../media/image419.png"/><Relationship Id="rId34" Type="http://schemas.openxmlformats.org/officeDocument/2006/relationships/customXml" Target="../ink/ink424.xml"/><Relationship Id="rId50" Type="http://schemas.openxmlformats.org/officeDocument/2006/relationships/customXml" Target="../ink/ink432.xml"/><Relationship Id="rId55" Type="http://schemas.openxmlformats.org/officeDocument/2006/relationships/image" Target="../media/image389.png"/><Relationship Id="rId76" Type="http://schemas.openxmlformats.org/officeDocument/2006/relationships/customXml" Target="../ink/ink445.xml"/><Relationship Id="rId97" Type="http://schemas.openxmlformats.org/officeDocument/2006/relationships/image" Target="../media/image413.png"/><Relationship Id="rId104" Type="http://schemas.openxmlformats.org/officeDocument/2006/relationships/customXml" Target="../ink/ink459.xml"/><Relationship Id="rId120" Type="http://schemas.openxmlformats.org/officeDocument/2006/relationships/customXml" Target="../ink/ink467.xml"/><Relationship Id="rId125" Type="http://schemas.openxmlformats.org/officeDocument/2006/relationships/image" Target="../media/image428.png"/><Relationship Id="rId141" Type="http://schemas.openxmlformats.org/officeDocument/2006/relationships/image" Target="../media/image437.png"/><Relationship Id="rId146" Type="http://schemas.openxmlformats.org/officeDocument/2006/relationships/customXml" Target="../ink/ink480.xml"/><Relationship Id="rId167" Type="http://schemas.openxmlformats.org/officeDocument/2006/relationships/image" Target="../media/image452.png"/><Relationship Id="rId7" Type="http://schemas.openxmlformats.org/officeDocument/2006/relationships/image" Target="../media/image363.png"/><Relationship Id="rId71" Type="http://schemas.openxmlformats.org/officeDocument/2006/relationships/image" Target="../media/image398.png"/><Relationship Id="rId92" Type="http://schemas.openxmlformats.org/officeDocument/2006/relationships/customXml" Target="../ink/ink453.xml"/><Relationship Id="rId162" Type="http://schemas.openxmlformats.org/officeDocument/2006/relationships/customXml" Target="../ink/ink488.xml"/><Relationship Id="rId2" Type="http://schemas.openxmlformats.org/officeDocument/2006/relationships/customXml" Target="../ink/ink408.xml"/><Relationship Id="rId29" Type="http://schemas.openxmlformats.org/officeDocument/2006/relationships/image" Target="../media/image375.png"/><Relationship Id="rId24" Type="http://schemas.openxmlformats.org/officeDocument/2006/relationships/customXml" Target="../ink/ink419.xml"/><Relationship Id="rId40" Type="http://schemas.openxmlformats.org/officeDocument/2006/relationships/customXml" Target="../ink/ink427.xml"/><Relationship Id="rId45" Type="http://schemas.openxmlformats.org/officeDocument/2006/relationships/image" Target="../media/image384.png"/><Relationship Id="rId66" Type="http://schemas.openxmlformats.org/officeDocument/2006/relationships/customXml" Target="../ink/ink440.xml"/><Relationship Id="rId87" Type="http://schemas.openxmlformats.org/officeDocument/2006/relationships/image" Target="../media/image407.png"/><Relationship Id="rId110" Type="http://schemas.openxmlformats.org/officeDocument/2006/relationships/customXml" Target="../ink/ink462.xml"/><Relationship Id="rId115" Type="http://schemas.openxmlformats.org/officeDocument/2006/relationships/image" Target="../media/image423.png"/><Relationship Id="rId131" Type="http://schemas.openxmlformats.org/officeDocument/2006/relationships/image" Target="../media/image432.png"/><Relationship Id="rId136" Type="http://schemas.openxmlformats.org/officeDocument/2006/relationships/customXml" Target="../ink/ink475.xml"/><Relationship Id="rId157" Type="http://schemas.openxmlformats.org/officeDocument/2006/relationships/image" Target="../media/image446.png"/><Relationship Id="rId178" Type="http://schemas.openxmlformats.org/officeDocument/2006/relationships/customXml" Target="../ink/ink496.xml"/><Relationship Id="rId61" Type="http://schemas.openxmlformats.org/officeDocument/2006/relationships/image" Target="../media/image393.png"/><Relationship Id="rId82" Type="http://schemas.openxmlformats.org/officeDocument/2006/relationships/customXml" Target="../ink/ink448.xml"/><Relationship Id="rId152" Type="http://schemas.openxmlformats.org/officeDocument/2006/relationships/customXml" Target="../ink/ink483.xml"/><Relationship Id="rId173" Type="http://schemas.openxmlformats.org/officeDocument/2006/relationships/image" Target="../media/image455.png"/><Relationship Id="rId19" Type="http://schemas.openxmlformats.org/officeDocument/2006/relationships/image" Target="../media/image369.png"/><Relationship Id="rId14" Type="http://schemas.openxmlformats.org/officeDocument/2006/relationships/customXml" Target="../ink/ink414.xml"/><Relationship Id="rId30" Type="http://schemas.openxmlformats.org/officeDocument/2006/relationships/customXml" Target="../ink/ink422.xml"/><Relationship Id="rId35" Type="http://schemas.openxmlformats.org/officeDocument/2006/relationships/image" Target="../media/image378.png"/><Relationship Id="rId56" Type="http://schemas.openxmlformats.org/officeDocument/2006/relationships/customXml" Target="../ink/ink435.xml"/><Relationship Id="rId77" Type="http://schemas.openxmlformats.org/officeDocument/2006/relationships/image" Target="../media/image402.png"/><Relationship Id="rId100" Type="http://schemas.openxmlformats.org/officeDocument/2006/relationships/customXml" Target="../ink/ink457.xml"/><Relationship Id="rId105" Type="http://schemas.openxmlformats.org/officeDocument/2006/relationships/image" Target="../media/image417.png"/><Relationship Id="rId126" Type="http://schemas.openxmlformats.org/officeDocument/2006/relationships/customXml" Target="../ink/ink470.xml"/><Relationship Id="rId147" Type="http://schemas.openxmlformats.org/officeDocument/2006/relationships/image" Target="../media/image441.png"/><Relationship Id="rId168" Type="http://schemas.openxmlformats.org/officeDocument/2006/relationships/customXml" Target="../ink/ink491.xml"/><Relationship Id="rId8" Type="http://schemas.openxmlformats.org/officeDocument/2006/relationships/customXml" Target="../ink/ink411.xml"/><Relationship Id="rId51" Type="http://schemas.openxmlformats.org/officeDocument/2006/relationships/image" Target="../media/image387.png"/><Relationship Id="rId72" Type="http://schemas.openxmlformats.org/officeDocument/2006/relationships/customXml" Target="../ink/ink443.xml"/><Relationship Id="rId93" Type="http://schemas.openxmlformats.org/officeDocument/2006/relationships/image" Target="../media/image411.png"/><Relationship Id="rId98" Type="http://schemas.openxmlformats.org/officeDocument/2006/relationships/customXml" Target="../ink/ink456.xml"/><Relationship Id="rId121" Type="http://schemas.openxmlformats.org/officeDocument/2006/relationships/image" Target="../media/image426.png"/><Relationship Id="rId142" Type="http://schemas.openxmlformats.org/officeDocument/2006/relationships/customXml" Target="../ink/ink478.xml"/><Relationship Id="rId163" Type="http://schemas.openxmlformats.org/officeDocument/2006/relationships/image" Target="../media/image449.png"/><Relationship Id="rId3" Type="http://schemas.openxmlformats.org/officeDocument/2006/relationships/image" Target="../media/image361.png"/><Relationship Id="rId25" Type="http://schemas.openxmlformats.org/officeDocument/2006/relationships/image" Target="../media/image373.png"/><Relationship Id="rId46" Type="http://schemas.openxmlformats.org/officeDocument/2006/relationships/customXml" Target="../ink/ink430.xml"/><Relationship Id="rId67" Type="http://schemas.openxmlformats.org/officeDocument/2006/relationships/image" Target="../media/image396.png"/><Relationship Id="rId116" Type="http://schemas.openxmlformats.org/officeDocument/2006/relationships/customXml" Target="../ink/ink465.xml"/><Relationship Id="rId137" Type="http://schemas.openxmlformats.org/officeDocument/2006/relationships/image" Target="../media/image435.png"/><Relationship Id="rId158" Type="http://schemas.openxmlformats.org/officeDocument/2006/relationships/customXml" Target="../ink/ink486.xml"/><Relationship Id="rId20" Type="http://schemas.openxmlformats.org/officeDocument/2006/relationships/customXml" Target="../ink/ink417.xml"/><Relationship Id="rId41" Type="http://schemas.openxmlformats.org/officeDocument/2006/relationships/image" Target="../media/image382.png"/><Relationship Id="rId62" Type="http://schemas.openxmlformats.org/officeDocument/2006/relationships/customXml" Target="../ink/ink438.xml"/><Relationship Id="rId83" Type="http://schemas.openxmlformats.org/officeDocument/2006/relationships/image" Target="../media/image405.png"/><Relationship Id="rId88" Type="http://schemas.openxmlformats.org/officeDocument/2006/relationships/customXml" Target="../ink/ink451.xml"/><Relationship Id="rId111" Type="http://schemas.openxmlformats.org/officeDocument/2006/relationships/image" Target="../media/image421.png"/><Relationship Id="rId132" Type="http://schemas.openxmlformats.org/officeDocument/2006/relationships/customXml" Target="../ink/ink473.xml"/><Relationship Id="rId153" Type="http://schemas.openxmlformats.org/officeDocument/2006/relationships/image" Target="../media/image444.png"/><Relationship Id="rId174" Type="http://schemas.openxmlformats.org/officeDocument/2006/relationships/customXml" Target="../ink/ink494.xml"/><Relationship Id="rId179" Type="http://schemas.openxmlformats.org/officeDocument/2006/relationships/image" Target="../media/image458.png"/><Relationship Id="rId15" Type="http://schemas.openxmlformats.org/officeDocument/2006/relationships/image" Target="../media/image367.png"/><Relationship Id="rId36" Type="http://schemas.openxmlformats.org/officeDocument/2006/relationships/customXml" Target="../ink/ink425.xml"/><Relationship Id="rId57" Type="http://schemas.openxmlformats.org/officeDocument/2006/relationships/image" Target="../media/image391.png"/><Relationship Id="rId106" Type="http://schemas.openxmlformats.org/officeDocument/2006/relationships/customXml" Target="../ink/ink460.xml"/><Relationship Id="rId127" Type="http://schemas.openxmlformats.org/officeDocument/2006/relationships/image" Target="../media/image429.png"/><Relationship Id="rId10" Type="http://schemas.openxmlformats.org/officeDocument/2006/relationships/customXml" Target="../ink/ink412.xml"/><Relationship Id="rId31" Type="http://schemas.openxmlformats.org/officeDocument/2006/relationships/image" Target="../media/image376.png"/><Relationship Id="rId52" Type="http://schemas.openxmlformats.org/officeDocument/2006/relationships/customXml" Target="../ink/ink433.xml"/><Relationship Id="rId73" Type="http://schemas.openxmlformats.org/officeDocument/2006/relationships/image" Target="../media/image399.png"/><Relationship Id="rId78" Type="http://schemas.openxmlformats.org/officeDocument/2006/relationships/customXml" Target="../ink/ink446.xml"/><Relationship Id="rId94" Type="http://schemas.openxmlformats.org/officeDocument/2006/relationships/customXml" Target="../ink/ink454.xml"/><Relationship Id="rId99" Type="http://schemas.openxmlformats.org/officeDocument/2006/relationships/image" Target="../media/image414.png"/><Relationship Id="rId101" Type="http://schemas.openxmlformats.org/officeDocument/2006/relationships/image" Target="../media/image415.png"/><Relationship Id="rId122" Type="http://schemas.openxmlformats.org/officeDocument/2006/relationships/customXml" Target="../ink/ink468.xml"/><Relationship Id="rId143" Type="http://schemas.openxmlformats.org/officeDocument/2006/relationships/image" Target="../media/image438.png"/><Relationship Id="rId148" Type="http://schemas.openxmlformats.org/officeDocument/2006/relationships/customXml" Target="../ink/ink481.xml"/><Relationship Id="rId164" Type="http://schemas.openxmlformats.org/officeDocument/2006/relationships/customXml" Target="../ink/ink489.xml"/><Relationship Id="rId169" Type="http://schemas.openxmlformats.org/officeDocument/2006/relationships/image" Target="../media/image453.png"/><Relationship Id="rId4" Type="http://schemas.openxmlformats.org/officeDocument/2006/relationships/customXml" Target="../ink/ink409.xml"/><Relationship Id="rId9" Type="http://schemas.openxmlformats.org/officeDocument/2006/relationships/image" Target="../media/image364.png"/><Relationship Id="rId180" Type="http://schemas.openxmlformats.org/officeDocument/2006/relationships/customXml" Target="../ink/ink497.xml"/><Relationship Id="rId26" Type="http://schemas.openxmlformats.org/officeDocument/2006/relationships/customXml" Target="../ink/ink420.xml"/><Relationship Id="rId47" Type="http://schemas.openxmlformats.org/officeDocument/2006/relationships/image" Target="../media/image385.png"/><Relationship Id="rId68" Type="http://schemas.openxmlformats.org/officeDocument/2006/relationships/customXml" Target="../ink/ink441.xml"/><Relationship Id="rId89" Type="http://schemas.openxmlformats.org/officeDocument/2006/relationships/image" Target="../media/image408.png"/><Relationship Id="rId112" Type="http://schemas.openxmlformats.org/officeDocument/2006/relationships/customXml" Target="../ink/ink463.xml"/><Relationship Id="rId133" Type="http://schemas.openxmlformats.org/officeDocument/2006/relationships/image" Target="../media/image433.png"/><Relationship Id="rId154" Type="http://schemas.openxmlformats.org/officeDocument/2006/relationships/customXml" Target="../ink/ink484.xml"/><Relationship Id="rId175" Type="http://schemas.openxmlformats.org/officeDocument/2006/relationships/image" Target="../media/image456.png"/><Relationship Id="rId16" Type="http://schemas.openxmlformats.org/officeDocument/2006/relationships/customXml" Target="../ink/ink415.xml"/><Relationship Id="rId37" Type="http://schemas.openxmlformats.org/officeDocument/2006/relationships/image" Target="../media/image379.png"/><Relationship Id="rId58" Type="http://schemas.openxmlformats.org/officeDocument/2006/relationships/customXml" Target="../ink/ink436.xml"/><Relationship Id="rId79" Type="http://schemas.openxmlformats.org/officeDocument/2006/relationships/image" Target="../media/image403.png"/><Relationship Id="rId102" Type="http://schemas.openxmlformats.org/officeDocument/2006/relationships/customXml" Target="../ink/ink458.xml"/><Relationship Id="rId123" Type="http://schemas.openxmlformats.org/officeDocument/2006/relationships/image" Target="../media/image427.png"/><Relationship Id="rId144" Type="http://schemas.openxmlformats.org/officeDocument/2006/relationships/customXml" Target="../ink/ink479.xml"/><Relationship Id="rId90" Type="http://schemas.openxmlformats.org/officeDocument/2006/relationships/customXml" Target="../ink/ink452.xml"/><Relationship Id="rId165" Type="http://schemas.openxmlformats.org/officeDocument/2006/relationships/image" Target="../media/image451.png"/><Relationship Id="rId27" Type="http://schemas.openxmlformats.org/officeDocument/2006/relationships/image" Target="../media/image374.png"/><Relationship Id="rId48" Type="http://schemas.openxmlformats.org/officeDocument/2006/relationships/customXml" Target="../ink/ink431.xml"/><Relationship Id="rId69" Type="http://schemas.openxmlformats.org/officeDocument/2006/relationships/image" Target="../media/image397.png"/><Relationship Id="rId113" Type="http://schemas.openxmlformats.org/officeDocument/2006/relationships/image" Target="../media/image422.png"/><Relationship Id="rId134" Type="http://schemas.openxmlformats.org/officeDocument/2006/relationships/customXml" Target="../ink/ink474.xml"/><Relationship Id="rId80" Type="http://schemas.openxmlformats.org/officeDocument/2006/relationships/customXml" Target="../ink/ink447.xml"/><Relationship Id="rId155" Type="http://schemas.openxmlformats.org/officeDocument/2006/relationships/image" Target="../media/image445.png"/><Relationship Id="rId176" Type="http://schemas.openxmlformats.org/officeDocument/2006/relationships/customXml" Target="../ink/ink495.xml"/><Relationship Id="rId17" Type="http://schemas.openxmlformats.org/officeDocument/2006/relationships/image" Target="../media/image368.png"/><Relationship Id="rId38" Type="http://schemas.openxmlformats.org/officeDocument/2006/relationships/customXml" Target="../ink/ink426.xml"/><Relationship Id="rId59" Type="http://schemas.openxmlformats.org/officeDocument/2006/relationships/image" Target="../media/image392.png"/><Relationship Id="rId103" Type="http://schemas.openxmlformats.org/officeDocument/2006/relationships/image" Target="../media/image416.png"/><Relationship Id="rId124" Type="http://schemas.openxmlformats.org/officeDocument/2006/relationships/customXml" Target="../ink/ink469.xml"/><Relationship Id="rId70" Type="http://schemas.openxmlformats.org/officeDocument/2006/relationships/customXml" Target="../ink/ink442.xml"/><Relationship Id="rId91" Type="http://schemas.openxmlformats.org/officeDocument/2006/relationships/image" Target="../media/image409.png"/><Relationship Id="rId145" Type="http://schemas.openxmlformats.org/officeDocument/2006/relationships/image" Target="../media/image439.png"/><Relationship Id="rId166" Type="http://schemas.openxmlformats.org/officeDocument/2006/relationships/customXml" Target="../ink/ink490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21.xml"/><Relationship Id="rId49" Type="http://schemas.openxmlformats.org/officeDocument/2006/relationships/image" Target="../media/image386.png"/><Relationship Id="rId114" Type="http://schemas.openxmlformats.org/officeDocument/2006/relationships/customXml" Target="../ink/ink464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4.png"/><Relationship Id="rId21" Type="http://schemas.openxmlformats.org/officeDocument/2006/relationships/image" Target="../media/image471.png"/><Relationship Id="rId42" Type="http://schemas.openxmlformats.org/officeDocument/2006/relationships/customXml" Target="../ink/ink518.xml"/><Relationship Id="rId63" Type="http://schemas.openxmlformats.org/officeDocument/2006/relationships/image" Target="../media/image494.png"/><Relationship Id="rId84" Type="http://schemas.openxmlformats.org/officeDocument/2006/relationships/customXml" Target="../ink/ink539.xml"/><Relationship Id="rId138" Type="http://schemas.openxmlformats.org/officeDocument/2006/relationships/customXml" Target="../ink/ink566.xml"/><Relationship Id="rId159" Type="http://schemas.openxmlformats.org/officeDocument/2006/relationships/image" Target="../media/image547.png"/><Relationship Id="rId170" Type="http://schemas.openxmlformats.org/officeDocument/2006/relationships/customXml" Target="../ink/ink582.xml"/><Relationship Id="rId191" Type="http://schemas.openxmlformats.org/officeDocument/2006/relationships/image" Target="../media/image565.png"/><Relationship Id="rId205" Type="http://schemas.openxmlformats.org/officeDocument/2006/relationships/image" Target="../media/image573.png"/><Relationship Id="rId107" Type="http://schemas.openxmlformats.org/officeDocument/2006/relationships/image" Target="../media/image518.png"/><Relationship Id="rId11" Type="http://schemas.openxmlformats.org/officeDocument/2006/relationships/image" Target="../media/image465.png"/><Relationship Id="rId32" Type="http://schemas.openxmlformats.org/officeDocument/2006/relationships/customXml" Target="../ink/ink513.xml"/><Relationship Id="rId53" Type="http://schemas.openxmlformats.org/officeDocument/2006/relationships/image" Target="../media/image488.png"/><Relationship Id="rId74" Type="http://schemas.openxmlformats.org/officeDocument/2006/relationships/customXml" Target="../ink/ink534.xml"/><Relationship Id="rId128" Type="http://schemas.openxmlformats.org/officeDocument/2006/relationships/customXml" Target="../ink/ink561.xml"/><Relationship Id="rId149" Type="http://schemas.openxmlformats.org/officeDocument/2006/relationships/image" Target="../media/image542.png"/><Relationship Id="rId5" Type="http://schemas.openxmlformats.org/officeDocument/2006/relationships/image" Target="../media/image462.png"/><Relationship Id="rId95" Type="http://schemas.openxmlformats.org/officeDocument/2006/relationships/image" Target="../media/image512.png"/><Relationship Id="rId160" Type="http://schemas.openxmlformats.org/officeDocument/2006/relationships/customXml" Target="../ink/ink577.xml"/><Relationship Id="rId181" Type="http://schemas.openxmlformats.org/officeDocument/2006/relationships/image" Target="../media/image559.png"/><Relationship Id="rId216" Type="http://schemas.openxmlformats.org/officeDocument/2006/relationships/customXml" Target="../ink/ink605.xml"/><Relationship Id="rId22" Type="http://schemas.openxmlformats.org/officeDocument/2006/relationships/customXml" Target="../ink/ink508.xml"/><Relationship Id="rId43" Type="http://schemas.openxmlformats.org/officeDocument/2006/relationships/image" Target="../media/image483.png"/><Relationship Id="rId64" Type="http://schemas.openxmlformats.org/officeDocument/2006/relationships/customXml" Target="../ink/ink529.xml"/><Relationship Id="rId118" Type="http://schemas.openxmlformats.org/officeDocument/2006/relationships/customXml" Target="../ink/ink556.xml"/><Relationship Id="rId139" Type="http://schemas.openxmlformats.org/officeDocument/2006/relationships/image" Target="../media/image536.png"/><Relationship Id="rId85" Type="http://schemas.openxmlformats.org/officeDocument/2006/relationships/image" Target="../media/image506.png"/><Relationship Id="rId150" Type="http://schemas.openxmlformats.org/officeDocument/2006/relationships/customXml" Target="../ink/ink572.xml"/><Relationship Id="rId171" Type="http://schemas.openxmlformats.org/officeDocument/2006/relationships/image" Target="../media/image554.png"/><Relationship Id="rId192" Type="http://schemas.openxmlformats.org/officeDocument/2006/relationships/customXml" Target="../ink/ink593.xml"/><Relationship Id="rId206" Type="http://schemas.openxmlformats.org/officeDocument/2006/relationships/customXml" Target="../ink/ink600.xml"/><Relationship Id="rId12" Type="http://schemas.openxmlformats.org/officeDocument/2006/relationships/customXml" Target="../ink/ink503.xml"/><Relationship Id="rId33" Type="http://schemas.openxmlformats.org/officeDocument/2006/relationships/image" Target="../media/image477.png"/><Relationship Id="rId108" Type="http://schemas.openxmlformats.org/officeDocument/2006/relationships/customXml" Target="../ink/ink551.xml"/><Relationship Id="rId129" Type="http://schemas.openxmlformats.org/officeDocument/2006/relationships/image" Target="../media/image531.png"/><Relationship Id="rId54" Type="http://schemas.openxmlformats.org/officeDocument/2006/relationships/customXml" Target="../ink/ink524.xml"/><Relationship Id="rId75" Type="http://schemas.openxmlformats.org/officeDocument/2006/relationships/image" Target="../media/image501.png"/><Relationship Id="rId96" Type="http://schemas.openxmlformats.org/officeDocument/2006/relationships/customXml" Target="../ink/ink545.xml"/><Relationship Id="rId140" Type="http://schemas.openxmlformats.org/officeDocument/2006/relationships/customXml" Target="../ink/ink567.xml"/><Relationship Id="rId161" Type="http://schemas.openxmlformats.org/officeDocument/2006/relationships/image" Target="../media/image548.png"/><Relationship Id="rId182" Type="http://schemas.openxmlformats.org/officeDocument/2006/relationships/customXml" Target="../ink/ink588.xml"/><Relationship Id="rId217" Type="http://schemas.openxmlformats.org/officeDocument/2006/relationships/image" Target="../media/image579.png"/><Relationship Id="rId6" Type="http://schemas.openxmlformats.org/officeDocument/2006/relationships/customXml" Target="../ink/ink500.xml"/><Relationship Id="rId23" Type="http://schemas.openxmlformats.org/officeDocument/2006/relationships/image" Target="../media/image472.png"/><Relationship Id="rId119" Type="http://schemas.openxmlformats.org/officeDocument/2006/relationships/image" Target="../media/image525.png"/><Relationship Id="rId44" Type="http://schemas.openxmlformats.org/officeDocument/2006/relationships/customXml" Target="../ink/ink519.xml"/><Relationship Id="rId65" Type="http://schemas.openxmlformats.org/officeDocument/2006/relationships/image" Target="../media/image495.png"/><Relationship Id="rId86" Type="http://schemas.openxmlformats.org/officeDocument/2006/relationships/customXml" Target="../ink/ink540.xml"/><Relationship Id="rId130" Type="http://schemas.openxmlformats.org/officeDocument/2006/relationships/customXml" Target="../ink/ink562.xml"/><Relationship Id="rId151" Type="http://schemas.openxmlformats.org/officeDocument/2006/relationships/image" Target="../media/image543.png"/><Relationship Id="rId172" Type="http://schemas.openxmlformats.org/officeDocument/2006/relationships/customXml" Target="../ink/ink583.xml"/><Relationship Id="rId193" Type="http://schemas.openxmlformats.org/officeDocument/2006/relationships/image" Target="../media/image566.png"/><Relationship Id="rId207" Type="http://schemas.openxmlformats.org/officeDocument/2006/relationships/image" Target="../media/image574.png"/><Relationship Id="rId13" Type="http://schemas.openxmlformats.org/officeDocument/2006/relationships/image" Target="../media/image466.png"/><Relationship Id="rId109" Type="http://schemas.openxmlformats.org/officeDocument/2006/relationships/image" Target="../media/image519.png"/><Relationship Id="rId34" Type="http://schemas.openxmlformats.org/officeDocument/2006/relationships/customXml" Target="../ink/ink514.xml"/><Relationship Id="rId55" Type="http://schemas.openxmlformats.org/officeDocument/2006/relationships/image" Target="../media/image489.png"/><Relationship Id="rId76" Type="http://schemas.openxmlformats.org/officeDocument/2006/relationships/customXml" Target="../ink/ink535.xml"/><Relationship Id="rId97" Type="http://schemas.openxmlformats.org/officeDocument/2006/relationships/image" Target="../media/image513.png"/><Relationship Id="rId120" Type="http://schemas.openxmlformats.org/officeDocument/2006/relationships/customXml" Target="../ink/ink557.xml"/><Relationship Id="rId141" Type="http://schemas.openxmlformats.org/officeDocument/2006/relationships/image" Target="../media/image537.png"/><Relationship Id="rId7" Type="http://schemas.openxmlformats.org/officeDocument/2006/relationships/image" Target="../media/image463.png"/><Relationship Id="rId162" Type="http://schemas.openxmlformats.org/officeDocument/2006/relationships/customXml" Target="../ink/ink578.xml"/><Relationship Id="rId183" Type="http://schemas.openxmlformats.org/officeDocument/2006/relationships/image" Target="../media/image561.png"/><Relationship Id="rId218" Type="http://schemas.openxmlformats.org/officeDocument/2006/relationships/customXml" Target="../ink/ink606.xml"/><Relationship Id="rId24" Type="http://schemas.openxmlformats.org/officeDocument/2006/relationships/customXml" Target="../ink/ink509.xml"/><Relationship Id="rId45" Type="http://schemas.openxmlformats.org/officeDocument/2006/relationships/image" Target="../media/image484.png"/><Relationship Id="rId66" Type="http://schemas.openxmlformats.org/officeDocument/2006/relationships/customXml" Target="../ink/ink530.xml"/><Relationship Id="rId87" Type="http://schemas.openxmlformats.org/officeDocument/2006/relationships/image" Target="../media/image507.png"/><Relationship Id="rId110" Type="http://schemas.openxmlformats.org/officeDocument/2006/relationships/customXml" Target="../ink/ink552.xml"/><Relationship Id="rId131" Type="http://schemas.openxmlformats.org/officeDocument/2006/relationships/image" Target="../media/image532.png"/><Relationship Id="rId152" Type="http://schemas.openxmlformats.org/officeDocument/2006/relationships/customXml" Target="../ink/ink573.xml"/><Relationship Id="rId173" Type="http://schemas.openxmlformats.org/officeDocument/2006/relationships/image" Target="../media/image555.png"/><Relationship Id="rId194" Type="http://schemas.openxmlformats.org/officeDocument/2006/relationships/customXml" Target="../ink/ink594.xml"/><Relationship Id="rId208" Type="http://schemas.openxmlformats.org/officeDocument/2006/relationships/customXml" Target="../ink/ink601.xml"/><Relationship Id="rId14" Type="http://schemas.openxmlformats.org/officeDocument/2006/relationships/customXml" Target="../ink/ink504.xml"/><Relationship Id="rId35" Type="http://schemas.openxmlformats.org/officeDocument/2006/relationships/image" Target="../media/image478.png"/><Relationship Id="rId56" Type="http://schemas.openxmlformats.org/officeDocument/2006/relationships/customXml" Target="../ink/ink525.xml"/><Relationship Id="rId77" Type="http://schemas.openxmlformats.org/officeDocument/2006/relationships/image" Target="../media/image502.png"/><Relationship Id="rId100" Type="http://schemas.openxmlformats.org/officeDocument/2006/relationships/customXml" Target="../ink/ink547.xml"/><Relationship Id="rId8" Type="http://schemas.openxmlformats.org/officeDocument/2006/relationships/customXml" Target="../ink/ink501.xml"/><Relationship Id="rId51" Type="http://schemas.openxmlformats.org/officeDocument/2006/relationships/image" Target="../media/image487.png"/><Relationship Id="rId72" Type="http://schemas.openxmlformats.org/officeDocument/2006/relationships/customXml" Target="../ink/ink533.xml"/><Relationship Id="rId93" Type="http://schemas.openxmlformats.org/officeDocument/2006/relationships/image" Target="../media/image511.png"/><Relationship Id="rId98" Type="http://schemas.openxmlformats.org/officeDocument/2006/relationships/customXml" Target="../ink/ink546.xml"/><Relationship Id="rId121" Type="http://schemas.openxmlformats.org/officeDocument/2006/relationships/image" Target="../media/image526.png"/><Relationship Id="rId142" Type="http://schemas.openxmlformats.org/officeDocument/2006/relationships/customXml" Target="../ink/ink568.xml"/><Relationship Id="rId163" Type="http://schemas.openxmlformats.org/officeDocument/2006/relationships/image" Target="../media/image549.png"/><Relationship Id="rId184" Type="http://schemas.openxmlformats.org/officeDocument/2006/relationships/customXml" Target="../ink/ink589.xml"/><Relationship Id="rId189" Type="http://schemas.openxmlformats.org/officeDocument/2006/relationships/image" Target="../media/image564.png"/><Relationship Id="rId219" Type="http://schemas.openxmlformats.org/officeDocument/2006/relationships/image" Target="../media/image581.png"/><Relationship Id="rId3" Type="http://schemas.openxmlformats.org/officeDocument/2006/relationships/image" Target="../media/image461.png"/><Relationship Id="rId214" Type="http://schemas.openxmlformats.org/officeDocument/2006/relationships/customXml" Target="../ink/ink604.xml"/><Relationship Id="rId25" Type="http://schemas.openxmlformats.org/officeDocument/2006/relationships/image" Target="../media/image473.png"/><Relationship Id="rId46" Type="http://schemas.openxmlformats.org/officeDocument/2006/relationships/customXml" Target="../ink/ink520.xml"/><Relationship Id="rId67" Type="http://schemas.openxmlformats.org/officeDocument/2006/relationships/image" Target="../media/image496.png"/><Relationship Id="rId116" Type="http://schemas.openxmlformats.org/officeDocument/2006/relationships/customXml" Target="../ink/ink555.xml"/><Relationship Id="rId137" Type="http://schemas.openxmlformats.org/officeDocument/2006/relationships/image" Target="../media/image535.png"/><Relationship Id="rId158" Type="http://schemas.openxmlformats.org/officeDocument/2006/relationships/customXml" Target="../ink/ink576.xml"/><Relationship Id="rId20" Type="http://schemas.openxmlformats.org/officeDocument/2006/relationships/customXml" Target="../ink/ink507.xml"/><Relationship Id="rId41" Type="http://schemas.openxmlformats.org/officeDocument/2006/relationships/image" Target="../media/image482.png"/><Relationship Id="rId62" Type="http://schemas.openxmlformats.org/officeDocument/2006/relationships/customXml" Target="../ink/ink528.xml"/><Relationship Id="rId83" Type="http://schemas.openxmlformats.org/officeDocument/2006/relationships/image" Target="../media/image505.png"/><Relationship Id="rId88" Type="http://schemas.openxmlformats.org/officeDocument/2006/relationships/customXml" Target="../ink/ink541.xml"/><Relationship Id="rId111" Type="http://schemas.openxmlformats.org/officeDocument/2006/relationships/image" Target="../media/image521.png"/><Relationship Id="rId132" Type="http://schemas.openxmlformats.org/officeDocument/2006/relationships/customXml" Target="../ink/ink563.xml"/><Relationship Id="rId153" Type="http://schemas.openxmlformats.org/officeDocument/2006/relationships/image" Target="../media/image544.png"/><Relationship Id="rId174" Type="http://schemas.openxmlformats.org/officeDocument/2006/relationships/customXml" Target="../ink/ink584.xml"/><Relationship Id="rId179" Type="http://schemas.openxmlformats.org/officeDocument/2006/relationships/image" Target="../media/image558.png"/><Relationship Id="rId195" Type="http://schemas.openxmlformats.org/officeDocument/2006/relationships/image" Target="../media/image567.png"/><Relationship Id="rId209" Type="http://schemas.openxmlformats.org/officeDocument/2006/relationships/image" Target="../media/image575.png"/><Relationship Id="rId190" Type="http://schemas.openxmlformats.org/officeDocument/2006/relationships/customXml" Target="../ink/ink592.xml"/><Relationship Id="rId204" Type="http://schemas.openxmlformats.org/officeDocument/2006/relationships/customXml" Target="../ink/ink599.xml"/><Relationship Id="rId220" Type="http://schemas.openxmlformats.org/officeDocument/2006/relationships/customXml" Target="../ink/ink607.xml"/><Relationship Id="rId15" Type="http://schemas.openxmlformats.org/officeDocument/2006/relationships/image" Target="../media/image467.png"/><Relationship Id="rId36" Type="http://schemas.openxmlformats.org/officeDocument/2006/relationships/customXml" Target="../ink/ink515.xml"/><Relationship Id="rId57" Type="http://schemas.openxmlformats.org/officeDocument/2006/relationships/image" Target="../media/image491.png"/><Relationship Id="rId106" Type="http://schemas.openxmlformats.org/officeDocument/2006/relationships/customXml" Target="../ink/ink550.xml"/><Relationship Id="rId127" Type="http://schemas.openxmlformats.org/officeDocument/2006/relationships/image" Target="../media/image529.png"/><Relationship Id="rId10" Type="http://schemas.openxmlformats.org/officeDocument/2006/relationships/customXml" Target="../ink/ink502.xml"/><Relationship Id="rId31" Type="http://schemas.openxmlformats.org/officeDocument/2006/relationships/image" Target="../media/image476.png"/><Relationship Id="rId52" Type="http://schemas.openxmlformats.org/officeDocument/2006/relationships/customXml" Target="../ink/ink523.xml"/><Relationship Id="rId73" Type="http://schemas.openxmlformats.org/officeDocument/2006/relationships/image" Target="../media/image499.png"/><Relationship Id="rId78" Type="http://schemas.openxmlformats.org/officeDocument/2006/relationships/customXml" Target="../ink/ink536.xml"/><Relationship Id="rId94" Type="http://schemas.openxmlformats.org/officeDocument/2006/relationships/customXml" Target="../ink/ink544.xml"/><Relationship Id="rId99" Type="http://schemas.openxmlformats.org/officeDocument/2006/relationships/image" Target="../media/image514.png"/><Relationship Id="rId101" Type="http://schemas.openxmlformats.org/officeDocument/2006/relationships/image" Target="../media/image515.png"/><Relationship Id="rId122" Type="http://schemas.openxmlformats.org/officeDocument/2006/relationships/customXml" Target="../ink/ink558.xml"/><Relationship Id="rId143" Type="http://schemas.openxmlformats.org/officeDocument/2006/relationships/image" Target="../media/image538.png"/><Relationship Id="rId148" Type="http://schemas.openxmlformats.org/officeDocument/2006/relationships/customXml" Target="../ink/ink571.xml"/><Relationship Id="rId164" Type="http://schemas.openxmlformats.org/officeDocument/2006/relationships/customXml" Target="../ink/ink579.xml"/><Relationship Id="rId169" Type="http://schemas.openxmlformats.org/officeDocument/2006/relationships/image" Target="../media/image553.png"/><Relationship Id="rId185" Type="http://schemas.openxmlformats.org/officeDocument/2006/relationships/image" Target="../media/image562.png"/><Relationship Id="rId4" Type="http://schemas.openxmlformats.org/officeDocument/2006/relationships/customXml" Target="../ink/ink499.xml"/><Relationship Id="rId9" Type="http://schemas.openxmlformats.org/officeDocument/2006/relationships/image" Target="../media/image464.png"/><Relationship Id="rId180" Type="http://schemas.openxmlformats.org/officeDocument/2006/relationships/customXml" Target="../ink/ink587.xml"/><Relationship Id="rId210" Type="http://schemas.openxmlformats.org/officeDocument/2006/relationships/customXml" Target="../ink/ink602.xml"/><Relationship Id="rId215" Type="http://schemas.openxmlformats.org/officeDocument/2006/relationships/image" Target="../media/image578.png"/><Relationship Id="rId26" Type="http://schemas.openxmlformats.org/officeDocument/2006/relationships/customXml" Target="../ink/ink510.xml"/><Relationship Id="rId47" Type="http://schemas.openxmlformats.org/officeDocument/2006/relationships/image" Target="../media/image485.png"/><Relationship Id="rId68" Type="http://schemas.openxmlformats.org/officeDocument/2006/relationships/customXml" Target="../ink/ink531.xml"/><Relationship Id="rId89" Type="http://schemas.openxmlformats.org/officeDocument/2006/relationships/image" Target="../media/image508.png"/><Relationship Id="rId112" Type="http://schemas.openxmlformats.org/officeDocument/2006/relationships/customXml" Target="../ink/ink553.xml"/><Relationship Id="rId133" Type="http://schemas.openxmlformats.org/officeDocument/2006/relationships/image" Target="../media/image533.png"/><Relationship Id="rId154" Type="http://schemas.openxmlformats.org/officeDocument/2006/relationships/customXml" Target="../ink/ink574.xml"/><Relationship Id="rId175" Type="http://schemas.openxmlformats.org/officeDocument/2006/relationships/image" Target="../media/image556.png"/><Relationship Id="rId196" Type="http://schemas.openxmlformats.org/officeDocument/2006/relationships/customXml" Target="../ink/ink595.xml"/><Relationship Id="rId200" Type="http://schemas.openxmlformats.org/officeDocument/2006/relationships/customXml" Target="../ink/ink597.xml"/><Relationship Id="rId16" Type="http://schemas.openxmlformats.org/officeDocument/2006/relationships/customXml" Target="../ink/ink505.xml"/><Relationship Id="rId221" Type="http://schemas.openxmlformats.org/officeDocument/2006/relationships/image" Target="../media/image582.png"/><Relationship Id="rId37" Type="http://schemas.openxmlformats.org/officeDocument/2006/relationships/image" Target="../media/image479.png"/><Relationship Id="rId58" Type="http://schemas.openxmlformats.org/officeDocument/2006/relationships/customXml" Target="../ink/ink526.xml"/><Relationship Id="rId79" Type="http://schemas.openxmlformats.org/officeDocument/2006/relationships/image" Target="../media/image503.png"/><Relationship Id="rId102" Type="http://schemas.openxmlformats.org/officeDocument/2006/relationships/customXml" Target="../ink/ink548.xml"/><Relationship Id="rId123" Type="http://schemas.openxmlformats.org/officeDocument/2006/relationships/image" Target="../media/image527.png"/><Relationship Id="rId144" Type="http://schemas.openxmlformats.org/officeDocument/2006/relationships/customXml" Target="../ink/ink569.xml"/><Relationship Id="rId90" Type="http://schemas.openxmlformats.org/officeDocument/2006/relationships/customXml" Target="../ink/ink542.xml"/><Relationship Id="rId165" Type="http://schemas.openxmlformats.org/officeDocument/2006/relationships/image" Target="../media/image551.png"/><Relationship Id="rId186" Type="http://schemas.openxmlformats.org/officeDocument/2006/relationships/customXml" Target="../ink/ink590.xml"/><Relationship Id="rId211" Type="http://schemas.openxmlformats.org/officeDocument/2006/relationships/image" Target="../media/image576.png"/><Relationship Id="rId27" Type="http://schemas.openxmlformats.org/officeDocument/2006/relationships/image" Target="../media/image474.png"/><Relationship Id="rId48" Type="http://schemas.openxmlformats.org/officeDocument/2006/relationships/customXml" Target="../ink/ink521.xml"/><Relationship Id="rId69" Type="http://schemas.openxmlformats.org/officeDocument/2006/relationships/image" Target="../media/image497.png"/><Relationship Id="rId113" Type="http://schemas.openxmlformats.org/officeDocument/2006/relationships/image" Target="../media/image522.png"/><Relationship Id="rId134" Type="http://schemas.openxmlformats.org/officeDocument/2006/relationships/customXml" Target="../ink/ink564.xml"/><Relationship Id="rId80" Type="http://schemas.openxmlformats.org/officeDocument/2006/relationships/customXml" Target="../ink/ink537.xml"/><Relationship Id="rId155" Type="http://schemas.openxmlformats.org/officeDocument/2006/relationships/image" Target="../media/image545.png"/><Relationship Id="rId176" Type="http://schemas.openxmlformats.org/officeDocument/2006/relationships/customXml" Target="../ink/ink585.xml"/><Relationship Id="rId197" Type="http://schemas.openxmlformats.org/officeDocument/2006/relationships/image" Target="../media/image568.png"/><Relationship Id="rId201" Type="http://schemas.openxmlformats.org/officeDocument/2006/relationships/image" Target="../media/image571.png"/><Relationship Id="rId17" Type="http://schemas.openxmlformats.org/officeDocument/2006/relationships/image" Target="../media/image468.png"/><Relationship Id="rId38" Type="http://schemas.openxmlformats.org/officeDocument/2006/relationships/customXml" Target="../ink/ink516.xml"/><Relationship Id="rId59" Type="http://schemas.openxmlformats.org/officeDocument/2006/relationships/image" Target="../media/image492.png"/><Relationship Id="rId103" Type="http://schemas.openxmlformats.org/officeDocument/2006/relationships/image" Target="../media/image516.png"/><Relationship Id="rId124" Type="http://schemas.openxmlformats.org/officeDocument/2006/relationships/customXml" Target="../ink/ink559.xml"/><Relationship Id="rId70" Type="http://schemas.openxmlformats.org/officeDocument/2006/relationships/customXml" Target="../ink/ink532.xml"/><Relationship Id="rId91" Type="http://schemas.openxmlformats.org/officeDocument/2006/relationships/image" Target="../media/image509.png"/><Relationship Id="rId145" Type="http://schemas.openxmlformats.org/officeDocument/2006/relationships/image" Target="../media/image539.png"/><Relationship Id="rId166" Type="http://schemas.openxmlformats.org/officeDocument/2006/relationships/customXml" Target="../ink/ink580.xml"/><Relationship Id="rId187" Type="http://schemas.openxmlformats.org/officeDocument/2006/relationships/image" Target="../media/image5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03.xml"/><Relationship Id="rId28" Type="http://schemas.openxmlformats.org/officeDocument/2006/relationships/customXml" Target="../ink/ink511.xml"/><Relationship Id="rId49" Type="http://schemas.openxmlformats.org/officeDocument/2006/relationships/image" Target="../media/image486.png"/><Relationship Id="rId114" Type="http://schemas.openxmlformats.org/officeDocument/2006/relationships/customXml" Target="../ink/ink554.xml"/><Relationship Id="rId60" Type="http://schemas.openxmlformats.org/officeDocument/2006/relationships/customXml" Target="../ink/ink527.xml"/><Relationship Id="rId81" Type="http://schemas.openxmlformats.org/officeDocument/2006/relationships/image" Target="../media/image504.png"/><Relationship Id="rId135" Type="http://schemas.openxmlformats.org/officeDocument/2006/relationships/image" Target="../media/image534.png"/><Relationship Id="rId156" Type="http://schemas.openxmlformats.org/officeDocument/2006/relationships/customXml" Target="../ink/ink575.xml"/><Relationship Id="rId177" Type="http://schemas.openxmlformats.org/officeDocument/2006/relationships/image" Target="../media/image557.png"/><Relationship Id="rId198" Type="http://schemas.openxmlformats.org/officeDocument/2006/relationships/customXml" Target="../ink/ink596.xml"/><Relationship Id="rId202" Type="http://schemas.openxmlformats.org/officeDocument/2006/relationships/customXml" Target="../ink/ink598.xml"/><Relationship Id="rId18" Type="http://schemas.openxmlformats.org/officeDocument/2006/relationships/customXml" Target="../ink/ink506.xml"/><Relationship Id="rId39" Type="http://schemas.openxmlformats.org/officeDocument/2006/relationships/image" Target="../media/image481.png"/><Relationship Id="rId50" Type="http://schemas.openxmlformats.org/officeDocument/2006/relationships/customXml" Target="../ink/ink522.xml"/><Relationship Id="rId104" Type="http://schemas.openxmlformats.org/officeDocument/2006/relationships/customXml" Target="../ink/ink549.xml"/><Relationship Id="rId125" Type="http://schemas.openxmlformats.org/officeDocument/2006/relationships/image" Target="../media/image528.png"/><Relationship Id="rId146" Type="http://schemas.openxmlformats.org/officeDocument/2006/relationships/customXml" Target="../ink/ink570.xml"/><Relationship Id="rId167" Type="http://schemas.openxmlformats.org/officeDocument/2006/relationships/image" Target="../media/image552.png"/><Relationship Id="rId188" Type="http://schemas.openxmlformats.org/officeDocument/2006/relationships/customXml" Target="../ink/ink591.xml"/><Relationship Id="rId71" Type="http://schemas.openxmlformats.org/officeDocument/2006/relationships/image" Target="../media/image498.png"/><Relationship Id="rId92" Type="http://schemas.openxmlformats.org/officeDocument/2006/relationships/customXml" Target="../ink/ink543.xml"/><Relationship Id="rId213" Type="http://schemas.openxmlformats.org/officeDocument/2006/relationships/image" Target="../media/image577.png"/><Relationship Id="rId2" Type="http://schemas.openxmlformats.org/officeDocument/2006/relationships/customXml" Target="../ink/ink498.xml"/><Relationship Id="rId29" Type="http://schemas.openxmlformats.org/officeDocument/2006/relationships/image" Target="../media/image475.png"/><Relationship Id="rId40" Type="http://schemas.openxmlformats.org/officeDocument/2006/relationships/customXml" Target="../ink/ink517.xml"/><Relationship Id="rId115" Type="http://schemas.openxmlformats.org/officeDocument/2006/relationships/image" Target="../media/image523.png"/><Relationship Id="rId136" Type="http://schemas.openxmlformats.org/officeDocument/2006/relationships/customXml" Target="../ink/ink565.xml"/><Relationship Id="rId157" Type="http://schemas.openxmlformats.org/officeDocument/2006/relationships/image" Target="../media/image546.png"/><Relationship Id="rId178" Type="http://schemas.openxmlformats.org/officeDocument/2006/relationships/customXml" Target="../ink/ink586.xml"/><Relationship Id="rId61" Type="http://schemas.openxmlformats.org/officeDocument/2006/relationships/image" Target="../media/image493.png"/><Relationship Id="rId82" Type="http://schemas.openxmlformats.org/officeDocument/2006/relationships/customXml" Target="../ink/ink538.xml"/><Relationship Id="rId199" Type="http://schemas.openxmlformats.org/officeDocument/2006/relationships/image" Target="../media/image569.png"/><Relationship Id="rId203" Type="http://schemas.openxmlformats.org/officeDocument/2006/relationships/image" Target="../media/image572.png"/><Relationship Id="rId19" Type="http://schemas.openxmlformats.org/officeDocument/2006/relationships/image" Target="../media/image469.png"/><Relationship Id="rId30" Type="http://schemas.openxmlformats.org/officeDocument/2006/relationships/customXml" Target="../ink/ink512.xml"/><Relationship Id="rId105" Type="http://schemas.openxmlformats.org/officeDocument/2006/relationships/image" Target="../media/image517.png"/><Relationship Id="rId126" Type="http://schemas.openxmlformats.org/officeDocument/2006/relationships/customXml" Target="../ink/ink560.xml"/><Relationship Id="rId147" Type="http://schemas.openxmlformats.org/officeDocument/2006/relationships/image" Target="../media/image541.png"/><Relationship Id="rId168" Type="http://schemas.openxmlformats.org/officeDocument/2006/relationships/customXml" Target="../ink/ink58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8.png"/><Relationship Id="rId18" Type="http://schemas.openxmlformats.org/officeDocument/2006/relationships/customXml" Target="../ink/ink616.xml"/><Relationship Id="rId26" Type="http://schemas.openxmlformats.org/officeDocument/2006/relationships/customXml" Target="../ink/ink620.xml"/><Relationship Id="rId39" Type="http://schemas.openxmlformats.org/officeDocument/2006/relationships/image" Target="../media/image602.png"/><Relationship Id="rId21" Type="http://schemas.openxmlformats.org/officeDocument/2006/relationships/image" Target="../media/image593.png"/><Relationship Id="rId34" Type="http://schemas.openxmlformats.org/officeDocument/2006/relationships/customXml" Target="../ink/ink624.xml"/><Relationship Id="rId42" Type="http://schemas.openxmlformats.org/officeDocument/2006/relationships/customXml" Target="../ink/ink628.xml"/><Relationship Id="rId47" Type="http://schemas.openxmlformats.org/officeDocument/2006/relationships/image" Target="../media/image606.png"/><Relationship Id="rId50" Type="http://schemas.openxmlformats.org/officeDocument/2006/relationships/customXml" Target="../ink/ink632.xml"/><Relationship Id="rId55" Type="http://schemas.openxmlformats.org/officeDocument/2006/relationships/image" Target="../media/image610.png"/><Relationship Id="rId7" Type="http://schemas.openxmlformats.org/officeDocument/2006/relationships/image" Target="../media/image585.png"/><Relationship Id="rId2" Type="http://schemas.openxmlformats.org/officeDocument/2006/relationships/customXml" Target="../ink/ink608.xml"/><Relationship Id="rId16" Type="http://schemas.openxmlformats.org/officeDocument/2006/relationships/customXml" Target="../ink/ink615.xml"/><Relationship Id="rId29" Type="http://schemas.openxmlformats.org/officeDocument/2006/relationships/image" Target="../media/image597.png"/><Relationship Id="rId11" Type="http://schemas.openxmlformats.org/officeDocument/2006/relationships/image" Target="../media/image587.png"/><Relationship Id="rId24" Type="http://schemas.openxmlformats.org/officeDocument/2006/relationships/customXml" Target="../ink/ink619.xml"/><Relationship Id="rId32" Type="http://schemas.openxmlformats.org/officeDocument/2006/relationships/customXml" Target="../ink/ink623.xml"/><Relationship Id="rId37" Type="http://schemas.openxmlformats.org/officeDocument/2006/relationships/image" Target="../media/image601.png"/><Relationship Id="rId40" Type="http://schemas.openxmlformats.org/officeDocument/2006/relationships/customXml" Target="../ink/ink627.xml"/><Relationship Id="rId45" Type="http://schemas.openxmlformats.org/officeDocument/2006/relationships/image" Target="../media/image605.png"/><Relationship Id="rId53" Type="http://schemas.openxmlformats.org/officeDocument/2006/relationships/image" Target="../media/image609.png"/><Relationship Id="rId58" Type="http://schemas.openxmlformats.org/officeDocument/2006/relationships/customXml" Target="../ink/ink636.xml"/><Relationship Id="rId5" Type="http://schemas.openxmlformats.org/officeDocument/2006/relationships/image" Target="../media/image584.png"/><Relationship Id="rId61" Type="http://schemas.openxmlformats.org/officeDocument/2006/relationships/image" Target="../media/image613.png"/><Relationship Id="rId19" Type="http://schemas.openxmlformats.org/officeDocument/2006/relationships/image" Target="../media/image592.png"/><Relationship Id="rId14" Type="http://schemas.openxmlformats.org/officeDocument/2006/relationships/customXml" Target="../ink/ink614.xml"/><Relationship Id="rId22" Type="http://schemas.openxmlformats.org/officeDocument/2006/relationships/customXml" Target="../ink/ink618.xml"/><Relationship Id="rId27" Type="http://schemas.openxmlformats.org/officeDocument/2006/relationships/image" Target="../media/image596.png"/><Relationship Id="rId30" Type="http://schemas.openxmlformats.org/officeDocument/2006/relationships/customXml" Target="../ink/ink622.xml"/><Relationship Id="rId35" Type="http://schemas.openxmlformats.org/officeDocument/2006/relationships/image" Target="../media/image600.png"/><Relationship Id="rId43" Type="http://schemas.openxmlformats.org/officeDocument/2006/relationships/image" Target="../media/image604.png"/><Relationship Id="rId48" Type="http://schemas.openxmlformats.org/officeDocument/2006/relationships/customXml" Target="../ink/ink631.xml"/><Relationship Id="rId56" Type="http://schemas.openxmlformats.org/officeDocument/2006/relationships/customXml" Target="../ink/ink635.xml"/><Relationship Id="rId8" Type="http://schemas.openxmlformats.org/officeDocument/2006/relationships/customXml" Target="../ink/ink611.xml"/><Relationship Id="rId51" Type="http://schemas.openxmlformats.org/officeDocument/2006/relationships/image" Target="../media/image608.png"/><Relationship Id="rId3" Type="http://schemas.openxmlformats.org/officeDocument/2006/relationships/image" Target="../media/image583.png"/><Relationship Id="rId12" Type="http://schemas.openxmlformats.org/officeDocument/2006/relationships/customXml" Target="../ink/ink613.xml"/><Relationship Id="rId17" Type="http://schemas.openxmlformats.org/officeDocument/2006/relationships/image" Target="../media/image591.png"/><Relationship Id="rId25" Type="http://schemas.openxmlformats.org/officeDocument/2006/relationships/image" Target="../media/image595.png"/><Relationship Id="rId33" Type="http://schemas.openxmlformats.org/officeDocument/2006/relationships/image" Target="../media/image599.png"/><Relationship Id="rId38" Type="http://schemas.openxmlformats.org/officeDocument/2006/relationships/customXml" Target="../ink/ink626.xml"/><Relationship Id="rId46" Type="http://schemas.openxmlformats.org/officeDocument/2006/relationships/customXml" Target="../ink/ink630.xml"/><Relationship Id="rId59" Type="http://schemas.openxmlformats.org/officeDocument/2006/relationships/image" Target="../media/image612.png"/><Relationship Id="rId20" Type="http://schemas.openxmlformats.org/officeDocument/2006/relationships/customXml" Target="../ink/ink617.xml"/><Relationship Id="rId41" Type="http://schemas.openxmlformats.org/officeDocument/2006/relationships/image" Target="../media/image603.png"/><Relationship Id="rId54" Type="http://schemas.openxmlformats.org/officeDocument/2006/relationships/customXml" Target="../ink/ink6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0.xml"/><Relationship Id="rId15" Type="http://schemas.openxmlformats.org/officeDocument/2006/relationships/image" Target="../media/image589.png"/><Relationship Id="rId23" Type="http://schemas.openxmlformats.org/officeDocument/2006/relationships/image" Target="../media/image594.png"/><Relationship Id="rId28" Type="http://schemas.openxmlformats.org/officeDocument/2006/relationships/customXml" Target="../ink/ink621.xml"/><Relationship Id="rId36" Type="http://schemas.openxmlformats.org/officeDocument/2006/relationships/customXml" Target="../ink/ink625.xml"/><Relationship Id="rId49" Type="http://schemas.openxmlformats.org/officeDocument/2006/relationships/image" Target="../media/image607.png"/><Relationship Id="rId57" Type="http://schemas.openxmlformats.org/officeDocument/2006/relationships/image" Target="../media/image611.png"/><Relationship Id="rId10" Type="http://schemas.openxmlformats.org/officeDocument/2006/relationships/customXml" Target="../ink/ink612.xml"/><Relationship Id="rId31" Type="http://schemas.openxmlformats.org/officeDocument/2006/relationships/image" Target="../media/image598.png"/><Relationship Id="rId44" Type="http://schemas.openxmlformats.org/officeDocument/2006/relationships/customXml" Target="../ink/ink629.xml"/><Relationship Id="rId52" Type="http://schemas.openxmlformats.org/officeDocument/2006/relationships/customXml" Target="../ink/ink633.xml"/><Relationship Id="rId60" Type="http://schemas.openxmlformats.org/officeDocument/2006/relationships/customXml" Target="../ink/ink637.xml"/><Relationship Id="rId4" Type="http://schemas.openxmlformats.org/officeDocument/2006/relationships/customXml" Target="../ink/ink609.xml"/><Relationship Id="rId9" Type="http://schemas.openxmlformats.org/officeDocument/2006/relationships/image" Target="../media/image5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1.png"/><Relationship Id="rId2" Type="http://schemas.openxmlformats.org/officeDocument/2006/relationships/customXml" Target="../ink/ink638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40.xml"/><Relationship Id="rId4" Type="http://schemas.openxmlformats.org/officeDocument/2006/relationships/customXml" Target="../ink/ink639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1.png"/><Relationship Id="rId21" Type="http://schemas.openxmlformats.org/officeDocument/2006/relationships/image" Target="../media/image673.png"/><Relationship Id="rId42" Type="http://schemas.openxmlformats.org/officeDocument/2006/relationships/customXml" Target="../ink/ink660.xml"/><Relationship Id="rId63" Type="http://schemas.openxmlformats.org/officeDocument/2006/relationships/image" Target="../media/image694.png"/><Relationship Id="rId84" Type="http://schemas.openxmlformats.org/officeDocument/2006/relationships/customXml" Target="../ink/ink681.xml"/><Relationship Id="rId138" Type="http://schemas.openxmlformats.org/officeDocument/2006/relationships/customXml" Target="../ink/ink708.xml"/><Relationship Id="rId159" Type="http://schemas.openxmlformats.org/officeDocument/2006/relationships/image" Target="../media/image742.png"/><Relationship Id="rId170" Type="http://schemas.openxmlformats.org/officeDocument/2006/relationships/customXml" Target="../ink/ink724.xml"/><Relationship Id="rId191" Type="http://schemas.openxmlformats.org/officeDocument/2006/relationships/image" Target="../media/image758.png"/><Relationship Id="rId205" Type="http://schemas.openxmlformats.org/officeDocument/2006/relationships/image" Target="../media/image765.png"/><Relationship Id="rId107" Type="http://schemas.openxmlformats.org/officeDocument/2006/relationships/image" Target="../media/image716.png"/><Relationship Id="rId11" Type="http://schemas.openxmlformats.org/officeDocument/2006/relationships/image" Target="../media/image668.png"/><Relationship Id="rId32" Type="http://schemas.openxmlformats.org/officeDocument/2006/relationships/customXml" Target="../ink/ink655.xml"/><Relationship Id="rId53" Type="http://schemas.openxmlformats.org/officeDocument/2006/relationships/image" Target="../media/image689.png"/><Relationship Id="rId74" Type="http://schemas.openxmlformats.org/officeDocument/2006/relationships/customXml" Target="../ink/ink676.xml"/><Relationship Id="rId128" Type="http://schemas.openxmlformats.org/officeDocument/2006/relationships/customXml" Target="../ink/ink703.xml"/><Relationship Id="rId149" Type="http://schemas.openxmlformats.org/officeDocument/2006/relationships/image" Target="../media/image737.png"/><Relationship Id="rId95" Type="http://schemas.openxmlformats.org/officeDocument/2006/relationships/image" Target="../media/image710.png"/><Relationship Id="rId160" Type="http://schemas.openxmlformats.org/officeDocument/2006/relationships/customXml" Target="../ink/ink719.xml"/><Relationship Id="rId181" Type="http://schemas.openxmlformats.org/officeDocument/2006/relationships/image" Target="../media/image753.png"/><Relationship Id="rId22" Type="http://schemas.openxmlformats.org/officeDocument/2006/relationships/customXml" Target="../ink/ink650.xml"/><Relationship Id="rId43" Type="http://schemas.openxmlformats.org/officeDocument/2006/relationships/image" Target="../media/image684.png"/><Relationship Id="rId64" Type="http://schemas.openxmlformats.org/officeDocument/2006/relationships/customXml" Target="../ink/ink671.xml"/><Relationship Id="rId118" Type="http://schemas.openxmlformats.org/officeDocument/2006/relationships/customXml" Target="../ink/ink698.xml"/><Relationship Id="rId139" Type="http://schemas.openxmlformats.org/officeDocument/2006/relationships/image" Target="../media/image732.png"/><Relationship Id="rId85" Type="http://schemas.openxmlformats.org/officeDocument/2006/relationships/image" Target="../media/image705.png"/><Relationship Id="rId150" Type="http://schemas.openxmlformats.org/officeDocument/2006/relationships/customXml" Target="../ink/ink714.xml"/><Relationship Id="rId171" Type="http://schemas.openxmlformats.org/officeDocument/2006/relationships/image" Target="../media/image748.png"/><Relationship Id="rId192" Type="http://schemas.openxmlformats.org/officeDocument/2006/relationships/customXml" Target="../ink/ink735.xml"/><Relationship Id="rId206" Type="http://schemas.openxmlformats.org/officeDocument/2006/relationships/customXml" Target="../ink/ink742.xml"/><Relationship Id="rId12" Type="http://schemas.openxmlformats.org/officeDocument/2006/relationships/customXml" Target="../ink/ink645.xml"/><Relationship Id="rId33" Type="http://schemas.openxmlformats.org/officeDocument/2006/relationships/image" Target="../media/image679.png"/><Relationship Id="rId108" Type="http://schemas.openxmlformats.org/officeDocument/2006/relationships/customXml" Target="../ink/ink693.xml"/><Relationship Id="rId129" Type="http://schemas.openxmlformats.org/officeDocument/2006/relationships/image" Target="../media/image727.png"/><Relationship Id="rId54" Type="http://schemas.openxmlformats.org/officeDocument/2006/relationships/customXml" Target="../ink/ink666.xml"/><Relationship Id="rId75" Type="http://schemas.openxmlformats.org/officeDocument/2006/relationships/image" Target="../media/image700.png"/><Relationship Id="rId96" Type="http://schemas.openxmlformats.org/officeDocument/2006/relationships/customXml" Target="../ink/ink687.xml"/><Relationship Id="rId140" Type="http://schemas.openxmlformats.org/officeDocument/2006/relationships/customXml" Target="../ink/ink709.xml"/><Relationship Id="rId161" Type="http://schemas.openxmlformats.org/officeDocument/2006/relationships/image" Target="../media/image743.png"/><Relationship Id="rId182" Type="http://schemas.openxmlformats.org/officeDocument/2006/relationships/customXml" Target="../ink/ink730.xml"/><Relationship Id="rId23" Type="http://schemas.openxmlformats.org/officeDocument/2006/relationships/image" Target="../media/image674.png"/><Relationship Id="rId119" Type="http://schemas.openxmlformats.org/officeDocument/2006/relationships/image" Target="../media/image722.png"/><Relationship Id="rId44" Type="http://schemas.openxmlformats.org/officeDocument/2006/relationships/customXml" Target="../ink/ink661.xml"/><Relationship Id="rId65" Type="http://schemas.openxmlformats.org/officeDocument/2006/relationships/image" Target="../media/image695.png"/><Relationship Id="rId86" Type="http://schemas.openxmlformats.org/officeDocument/2006/relationships/customXml" Target="../ink/ink682.xml"/><Relationship Id="rId130" Type="http://schemas.openxmlformats.org/officeDocument/2006/relationships/customXml" Target="../ink/ink704.xml"/><Relationship Id="rId151" Type="http://schemas.openxmlformats.org/officeDocument/2006/relationships/image" Target="../media/image738.png"/><Relationship Id="rId172" Type="http://schemas.openxmlformats.org/officeDocument/2006/relationships/customXml" Target="../ink/ink725.xml"/><Relationship Id="rId193" Type="http://schemas.openxmlformats.org/officeDocument/2006/relationships/image" Target="../media/image759.png"/><Relationship Id="rId207" Type="http://schemas.openxmlformats.org/officeDocument/2006/relationships/image" Target="../media/image1311.png"/><Relationship Id="rId13" Type="http://schemas.openxmlformats.org/officeDocument/2006/relationships/image" Target="../media/image669.png"/><Relationship Id="rId109" Type="http://schemas.openxmlformats.org/officeDocument/2006/relationships/image" Target="../media/image717.png"/><Relationship Id="rId34" Type="http://schemas.openxmlformats.org/officeDocument/2006/relationships/customXml" Target="../ink/ink656.xml"/><Relationship Id="rId55" Type="http://schemas.openxmlformats.org/officeDocument/2006/relationships/image" Target="../media/image690.png"/><Relationship Id="rId76" Type="http://schemas.openxmlformats.org/officeDocument/2006/relationships/customXml" Target="../ink/ink677.xml"/><Relationship Id="rId97" Type="http://schemas.openxmlformats.org/officeDocument/2006/relationships/image" Target="../media/image711.png"/><Relationship Id="rId120" Type="http://schemas.openxmlformats.org/officeDocument/2006/relationships/customXml" Target="../ink/ink699.xml"/><Relationship Id="rId141" Type="http://schemas.openxmlformats.org/officeDocument/2006/relationships/image" Target="../media/image733.png"/><Relationship Id="rId7" Type="http://schemas.openxmlformats.org/officeDocument/2006/relationships/image" Target="../media/image666.png"/><Relationship Id="rId162" Type="http://schemas.openxmlformats.org/officeDocument/2006/relationships/customXml" Target="../ink/ink720.xml"/><Relationship Id="rId183" Type="http://schemas.openxmlformats.org/officeDocument/2006/relationships/image" Target="../media/image754.png"/><Relationship Id="rId24" Type="http://schemas.openxmlformats.org/officeDocument/2006/relationships/customXml" Target="../ink/ink651.xml"/><Relationship Id="rId40" Type="http://schemas.openxmlformats.org/officeDocument/2006/relationships/customXml" Target="../ink/ink659.xml"/><Relationship Id="rId45" Type="http://schemas.openxmlformats.org/officeDocument/2006/relationships/image" Target="../media/image685.png"/><Relationship Id="rId66" Type="http://schemas.openxmlformats.org/officeDocument/2006/relationships/customXml" Target="../ink/ink672.xml"/><Relationship Id="rId87" Type="http://schemas.openxmlformats.org/officeDocument/2006/relationships/image" Target="../media/image706.png"/><Relationship Id="rId110" Type="http://schemas.openxmlformats.org/officeDocument/2006/relationships/customXml" Target="../ink/ink694.xml"/><Relationship Id="rId115" Type="http://schemas.openxmlformats.org/officeDocument/2006/relationships/image" Target="../media/image720.png"/><Relationship Id="rId131" Type="http://schemas.openxmlformats.org/officeDocument/2006/relationships/image" Target="../media/image728.png"/><Relationship Id="rId136" Type="http://schemas.openxmlformats.org/officeDocument/2006/relationships/customXml" Target="../ink/ink707.xml"/><Relationship Id="rId157" Type="http://schemas.openxmlformats.org/officeDocument/2006/relationships/image" Target="../media/image741.png"/><Relationship Id="rId178" Type="http://schemas.openxmlformats.org/officeDocument/2006/relationships/customXml" Target="../ink/ink728.xml"/><Relationship Id="rId61" Type="http://schemas.openxmlformats.org/officeDocument/2006/relationships/image" Target="../media/image693.png"/><Relationship Id="rId82" Type="http://schemas.openxmlformats.org/officeDocument/2006/relationships/customXml" Target="../ink/ink680.xml"/><Relationship Id="rId152" Type="http://schemas.openxmlformats.org/officeDocument/2006/relationships/customXml" Target="../ink/ink715.xml"/><Relationship Id="rId173" Type="http://schemas.openxmlformats.org/officeDocument/2006/relationships/image" Target="../media/image749.png"/><Relationship Id="rId194" Type="http://schemas.openxmlformats.org/officeDocument/2006/relationships/customXml" Target="../ink/ink736.xml"/><Relationship Id="rId199" Type="http://schemas.openxmlformats.org/officeDocument/2006/relationships/image" Target="../media/image762.png"/><Relationship Id="rId203" Type="http://schemas.openxmlformats.org/officeDocument/2006/relationships/image" Target="../media/image764.png"/><Relationship Id="rId208" Type="http://schemas.openxmlformats.org/officeDocument/2006/relationships/customXml" Target="../ink/ink743.xml"/><Relationship Id="rId19" Type="http://schemas.openxmlformats.org/officeDocument/2006/relationships/image" Target="../media/image672.png"/><Relationship Id="rId14" Type="http://schemas.openxmlformats.org/officeDocument/2006/relationships/customXml" Target="../ink/ink646.xml"/><Relationship Id="rId30" Type="http://schemas.openxmlformats.org/officeDocument/2006/relationships/customXml" Target="../ink/ink654.xml"/><Relationship Id="rId35" Type="http://schemas.openxmlformats.org/officeDocument/2006/relationships/image" Target="../media/image680.png"/><Relationship Id="rId56" Type="http://schemas.openxmlformats.org/officeDocument/2006/relationships/customXml" Target="../ink/ink667.xml"/><Relationship Id="rId77" Type="http://schemas.openxmlformats.org/officeDocument/2006/relationships/image" Target="../media/image701.png"/><Relationship Id="rId100" Type="http://schemas.openxmlformats.org/officeDocument/2006/relationships/customXml" Target="../ink/ink689.xml"/><Relationship Id="rId105" Type="http://schemas.openxmlformats.org/officeDocument/2006/relationships/image" Target="../media/image715.png"/><Relationship Id="rId126" Type="http://schemas.openxmlformats.org/officeDocument/2006/relationships/customXml" Target="../ink/ink702.xml"/><Relationship Id="rId147" Type="http://schemas.openxmlformats.org/officeDocument/2006/relationships/image" Target="../media/image736.png"/><Relationship Id="rId168" Type="http://schemas.openxmlformats.org/officeDocument/2006/relationships/customXml" Target="../ink/ink723.xml"/><Relationship Id="rId8" Type="http://schemas.openxmlformats.org/officeDocument/2006/relationships/customXml" Target="../ink/ink643.xml"/><Relationship Id="rId51" Type="http://schemas.openxmlformats.org/officeDocument/2006/relationships/image" Target="../media/image688.png"/><Relationship Id="rId72" Type="http://schemas.openxmlformats.org/officeDocument/2006/relationships/customXml" Target="../ink/ink675.xml"/><Relationship Id="rId93" Type="http://schemas.openxmlformats.org/officeDocument/2006/relationships/image" Target="../media/image709.png"/><Relationship Id="rId98" Type="http://schemas.openxmlformats.org/officeDocument/2006/relationships/customXml" Target="../ink/ink688.xml"/><Relationship Id="rId121" Type="http://schemas.openxmlformats.org/officeDocument/2006/relationships/image" Target="../media/image723.png"/><Relationship Id="rId142" Type="http://schemas.openxmlformats.org/officeDocument/2006/relationships/customXml" Target="../ink/ink710.xml"/><Relationship Id="rId163" Type="http://schemas.openxmlformats.org/officeDocument/2006/relationships/image" Target="../media/image744.png"/><Relationship Id="rId184" Type="http://schemas.openxmlformats.org/officeDocument/2006/relationships/customXml" Target="../ink/ink731.xml"/><Relationship Id="rId189" Type="http://schemas.openxmlformats.org/officeDocument/2006/relationships/image" Target="../media/image757.png"/><Relationship Id="rId3" Type="http://schemas.openxmlformats.org/officeDocument/2006/relationships/image" Target="../media/image1211.png"/><Relationship Id="rId25" Type="http://schemas.openxmlformats.org/officeDocument/2006/relationships/image" Target="../media/image675.png"/><Relationship Id="rId46" Type="http://schemas.openxmlformats.org/officeDocument/2006/relationships/customXml" Target="../ink/ink662.xml"/><Relationship Id="rId67" Type="http://schemas.openxmlformats.org/officeDocument/2006/relationships/image" Target="../media/image696.png"/><Relationship Id="rId116" Type="http://schemas.openxmlformats.org/officeDocument/2006/relationships/customXml" Target="../ink/ink697.xml"/><Relationship Id="rId137" Type="http://schemas.openxmlformats.org/officeDocument/2006/relationships/image" Target="../media/image731.png"/><Relationship Id="rId158" Type="http://schemas.openxmlformats.org/officeDocument/2006/relationships/customXml" Target="../ink/ink718.xml"/><Relationship Id="rId20" Type="http://schemas.openxmlformats.org/officeDocument/2006/relationships/customXml" Target="../ink/ink649.xml"/><Relationship Id="rId41" Type="http://schemas.openxmlformats.org/officeDocument/2006/relationships/image" Target="../media/image683.png"/><Relationship Id="rId62" Type="http://schemas.openxmlformats.org/officeDocument/2006/relationships/customXml" Target="../ink/ink670.xml"/><Relationship Id="rId83" Type="http://schemas.openxmlformats.org/officeDocument/2006/relationships/image" Target="../media/image704.png"/><Relationship Id="rId88" Type="http://schemas.openxmlformats.org/officeDocument/2006/relationships/customXml" Target="../ink/ink683.xml"/><Relationship Id="rId111" Type="http://schemas.openxmlformats.org/officeDocument/2006/relationships/image" Target="../media/image718.png"/><Relationship Id="rId132" Type="http://schemas.openxmlformats.org/officeDocument/2006/relationships/customXml" Target="../ink/ink705.xml"/><Relationship Id="rId153" Type="http://schemas.openxmlformats.org/officeDocument/2006/relationships/image" Target="../media/image739.png"/><Relationship Id="rId174" Type="http://schemas.openxmlformats.org/officeDocument/2006/relationships/customXml" Target="../ink/ink726.xml"/><Relationship Id="rId179" Type="http://schemas.openxmlformats.org/officeDocument/2006/relationships/image" Target="../media/image752.png"/><Relationship Id="rId195" Type="http://schemas.openxmlformats.org/officeDocument/2006/relationships/image" Target="../media/image760.png"/><Relationship Id="rId209" Type="http://schemas.openxmlformats.org/officeDocument/2006/relationships/image" Target="../media/image1411.png"/><Relationship Id="rId190" Type="http://schemas.openxmlformats.org/officeDocument/2006/relationships/customXml" Target="../ink/ink734.xml"/><Relationship Id="rId204" Type="http://schemas.openxmlformats.org/officeDocument/2006/relationships/customXml" Target="../ink/ink741.xml"/><Relationship Id="rId15" Type="http://schemas.openxmlformats.org/officeDocument/2006/relationships/image" Target="../media/image670.png"/><Relationship Id="rId36" Type="http://schemas.openxmlformats.org/officeDocument/2006/relationships/customXml" Target="../ink/ink657.xml"/><Relationship Id="rId57" Type="http://schemas.openxmlformats.org/officeDocument/2006/relationships/image" Target="../media/image691.png"/><Relationship Id="rId106" Type="http://schemas.openxmlformats.org/officeDocument/2006/relationships/customXml" Target="../ink/ink692.xml"/><Relationship Id="rId127" Type="http://schemas.openxmlformats.org/officeDocument/2006/relationships/image" Target="../media/image726.png"/><Relationship Id="rId10" Type="http://schemas.openxmlformats.org/officeDocument/2006/relationships/customXml" Target="../ink/ink644.xml"/><Relationship Id="rId31" Type="http://schemas.openxmlformats.org/officeDocument/2006/relationships/image" Target="../media/image678.png"/><Relationship Id="rId52" Type="http://schemas.openxmlformats.org/officeDocument/2006/relationships/customXml" Target="../ink/ink665.xml"/><Relationship Id="rId73" Type="http://schemas.openxmlformats.org/officeDocument/2006/relationships/image" Target="../media/image699.png"/><Relationship Id="rId78" Type="http://schemas.openxmlformats.org/officeDocument/2006/relationships/customXml" Target="../ink/ink678.xml"/><Relationship Id="rId94" Type="http://schemas.openxmlformats.org/officeDocument/2006/relationships/customXml" Target="../ink/ink686.xml"/><Relationship Id="rId99" Type="http://schemas.openxmlformats.org/officeDocument/2006/relationships/image" Target="../media/image712.png"/><Relationship Id="rId101" Type="http://schemas.openxmlformats.org/officeDocument/2006/relationships/image" Target="../media/image713.png"/><Relationship Id="rId122" Type="http://schemas.openxmlformats.org/officeDocument/2006/relationships/customXml" Target="../ink/ink700.xml"/><Relationship Id="rId143" Type="http://schemas.openxmlformats.org/officeDocument/2006/relationships/image" Target="../media/image734.png"/><Relationship Id="rId148" Type="http://schemas.openxmlformats.org/officeDocument/2006/relationships/customXml" Target="../ink/ink713.xml"/><Relationship Id="rId164" Type="http://schemas.openxmlformats.org/officeDocument/2006/relationships/customXml" Target="../ink/ink721.xml"/><Relationship Id="rId169" Type="http://schemas.openxmlformats.org/officeDocument/2006/relationships/image" Target="../media/image747.png"/><Relationship Id="rId185" Type="http://schemas.openxmlformats.org/officeDocument/2006/relationships/image" Target="../media/image755.png"/><Relationship Id="rId4" Type="http://schemas.openxmlformats.org/officeDocument/2006/relationships/customXml" Target="../ink/ink642.xml"/><Relationship Id="rId9" Type="http://schemas.openxmlformats.org/officeDocument/2006/relationships/image" Target="../media/image667.png"/><Relationship Id="rId180" Type="http://schemas.openxmlformats.org/officeDocument/2006/relationships/customXml" Target="../ink/ink729.xml"/><Relationship Id="rId26" Type="http://schemas.openxmlformats.org/officeDocument/2006/relationships/customXml" Target="../ink/ink652.xml"/><Relationship Id="rId47" Type="http://schemas.openxmlformats.org/officeDocument/2006/relationships/image" Target="../media/image686.png"/><Relationship Id="rId68" Type="http://schemas.openxmlformats.org/officeDocument/2006/relationships/customXml" Target="../ink/ink673.xml"/><Relationship Id="rId89" Type="http://schemas.openxmlformats.org/officeDocument/2006/relationships/image" Target="../media/image707.png"/><Relationship Id="rId112" Type="http://schemas.openxmlformats.org/officeDocument/2006/relationships/customXml" Target="../ink/ink695.xml"/><Relationship Id="rId133" Type="http://schemas.openxmlformats.org/officeDocument/2006/relationships/image" Target="../media/image729.png"/><Relationship Id="rId154" Type="http://schemas.openxmlformats.org/officeDocument/2006/relationships/customXml" Target="../ink/ink716.xml"/><Relationship Id="rId175" Type="http://schemas.openxmlformats.org/officeDocument/2006/relationships/image" Target="../media/image750.png"/><Relationship Id="rId196" Type="http://schemas.openxmlformats.org/officeDocument/2006/relationships/customXml" Target="../ink/ink737.xml"/><Relationship Id="rId200" Type="http://schemas.openxmlformats.org/officeDocument/2006/relationships/customXml" Target="../ink/ink739.xml"/><Relationship Id="rId16" Type="http://schemas.openxmlformats.org/officeDocument/2006/relationships/customXml" Target="../ink/ink647.xml"/><Relationship Id="rId37" Type="http://schemas.openxmlformats.org/officeDocument/2006/relationships/image" Target="../media/image681.png"/><Relationship Id="rId58" Type="http://schemas.openxmlformats.org/officeDocument/2006/relationships/customXml" Target="../ink/ink668.xml"/><Relationship Id="rId79" Type="http://schemas.openxmlformats.org/officeDocument/2006/relationships/image" Target="../media/image702.png"/><Relationship Id="rId102" Type="http://schemas.openxmlformats.org/officeDocument/2006/relationships/customXml" Target="../ink/ink690.xml"/><Relationship Id="rId123" Type="http://schemas.openxmlformats.org/officeDocument/2006/relationships/image" Target="../media/image724.png"/><Relationship Id="rId144" Type="http://schemas.openxmlformats.org/officeDocument/2006/relationships/customXml" Target="../ink/ink711.xml"/><Relationship Id="rId90" Type="http://schemas.openxmlformats.org/officeDocument/2006/relationships/customXml" Target="../ink/ink684.xml"/><Relationship Id="rId165" Type="http://schemas.openxmlformats.org/officeDocument/2006/relationships/image" Target="../media/image745.png"/><Relationship Id="rId186" Type="http://schemas.openxmlformats.org/officeDocument/2006/relationships/customXml" Target="../ink/ink732.xml"/><Relationship Id="rId27" Type="http://schemas.openxmlformats.org/officeDocument/2006/relationships/image" Target="../media/image676.png"/><Relationship Id="rId48" Type="http://schemas.openxmlformats.org/officeDocument/2006/relationships/customXml" Target="../ink/ink663.xml"/><Relationship Id="rId69" Type="http://schemas.openxmlformats.org/officeDocument/2006/relationships/image" Target="../media/image697.png"/><Relationship Id="rId113" Type="http://schemas.openxmlformats.org/officeDocument/2006/relationships/image" Target="../media/image719.png"/><Relationship Id="rId134" Type="http://schemas.openxmlformats.org/officeDocument/2006/relationships/customXml" Target="../ink/ink706.xml"/><Relationship Id="rId80" Type="http://schemas.openxmlformats.org/officeDocument/2006/relationships/customXml" Target="../ink/ink679.xml"/><Relationship Id="rId155" Type="http://schemas.openxmlformats.org/officeDocument/2006/relationships/image" Target="../media/image740.png"/><Relationship Id="rId176" Type="http://schemas.openxmlformats.org/officeDocument/2006/relationships/customXml" Target="../ink/ink727.xml"/><Relationship Id="rId197" Type="http://schemas.openxmlformats.org/officeDocument/2006/relationships/image" Target="../media/image761.png"/><Relationship Id="rId201" Type="http://schemas.openxmlformats.org/officeDocument/2006/relationships/image" Target="../media/image763.png"/><Relationship Id="rId17" Type="http://schemas.openxmlformats.org/officeDocument/2006/relationships/image" Target="../media/image671.png"/><Relationship Id="rId38" Type="http://schemas.openxmlformats.org/officeDocument/2006/relationships/customXml" Target="../ink/ink658.xml"/><Relationship Id="rId59" Type="http://schemas.openxmlformats.org/officeDocument/2006/relationships/image" Target="../media/image692.png"/><Relationship Id="rId103" Type="http://schemas.openxmlformats.org/officeDocument/2006/relationships/image" Target="../media/image714.png"/><Relationship Id="rId124" Type="http://schemas.openxmlformats.org/officeDocument/2006/relationships/customXml" Target="../ink/ink701.xml"/><Relationship Id="rId70" Type="http://schemas.openxmlformats.org/officeDocument/2006/relationships/customXml" Target="../ink/ink674.xml"/><Relationship Id="rId91" Type="http://schemas.openxmlformats.org/officeDocument/2006/relationships/image" Target="../media/image708.png"/><Relationship Id="rId145" Type="http://schemas.openxmlformats.org/officeDocument/2006/relationships/image" Target="../media/image735.png"/><Relationship Id="rId166" Type="http://schemas.openxmlformats.org/officeDocument/2006/relationships/customXml" Target="../ink/ink722.xml"/><Relationship Id="rId187" Type="http://schemas.openxmlformats.org/officeDocument/2006/relationships/image" Target="../media/image75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53.xml"/><Relationship Id="rId49" Type="http://schemas.openxmlformats.org/officeDocument/2006/relationships/image" Target="../media/image687.png"/><Relationship Id="rId114" Type="http://schemas.openxmlformats.org/officeDocument/2006/relationships/customXml" Target="../ink/ink696.xml"/><Relationship Id="rId60" Type="http://schemas.openxmlformats.org/officeDocument/2006/relationships/customXml" Target="../ink/ink669.xml"/><Relationship Id="rId81" Type="http://schemas.openxmlformats.org/officeDocument/2006/relationships/image" Target="../media/image703.png"/><Relationship Id="rId135" Type="http://schemas.openxmlformats.org/officeDocument/2006/relationships/image" Target="../media/image730.png"/><Relationship Id="rId156" Type="http://schemas.openxmlformats.org/officeDocument/2006/relationships/customXml" Target="../ink/ink717.xml"/><Relationship Id="rId177" Type="http://schemas.openxmlformats.org/officeDocument/2006/relationships/image" Target="../media/image751.png"/><Relationship Id="rId198" Type="http://schemas.openxmlformats.org/officeDocument/2006/relationships/customXml" Target="../ink/ink738.xml"/><Relationship Id="rId202" Type="http://schemas.openxmlformats.org/officeDocument/2006/relationships/customXml" Target="../ink/ink740.xml"/><Relationship Id="rId18" Type="http://schemas.openxmlformats.org/officeDocument/2006/relationships/customXml" Target="../ink/ink648.xml"/><Relationship Id="rId39" Type="http://schemas.openxmlformats.org/officeDocument/2006/relationships/image" Target="../media/image682.png"/><Relationship Id="rId50" Type="http://schemas.openxmlformats.org/officeDocument/2006/relationships/customXml" Target="../ink/ink664.xml"/><Relationship Id="rId104" Type="http://schemas.openxmlformats.org/officeDocument/2006/relationships/customXml" Target="../ink/ink691.xml"/><Relationship Id="rId125" Type="http://schemas.openxmlformats.org/officeDocument/2006/relationships/image" Target="../media/image725.png"/><Relationship Id="rId146" Type="http://schemas.openxmlformats.org/officeDocument/2006/relationships/customXml" Target="../ink/ink712.xml"/><Relationship Id="rId167" Type="http://schemas.openxmlformats.org/officeDocument/2006/relationships/image" Target="../media/image746.png"/><Relationship Id="rId188" Type="http://schemas.openxmlformats.org/officeDocument/2006/relationships/customXml" Target="../ink/ink733.xml"/><Relationship Id="rId71" Type="http://schemas.openxmlformats.org/officeDocument/2006/relationships/image" Target="../media/image698.png"/><Relationship Id="rId92" Type="http://schemas.openxmlformats.org/officeDocument/2006/relationships/customXml" Target="../ink/ink685.xml"/><Relationship Id="rId2" Type="http://schemas.openxmlformats.org/officeDocument/2006/relationships/customXml" Target="../ink/ink641.xml"/><Relationship Id="rId29" Type="http://schemas.openxmlformats.org/officeDocument/2006/relationships/image" Target="../media/image677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5.png"/><Relationship Id="rId21" Type="http://schemas.openxmlformats.org/officeDocument/2006/relationships/image" Target="../media/image775.png"/><Relationship Id="rId42" Type="http://schemas.openxmlformats.org/officeDocument/2006/relationships/customXml" Target="../ink/ink764.xml"/><Relationship Id="rId63" Type="http://schemas.openxmlformats.org/officeDocument/2006/relationships/image" Target="../media/image797.png"/><Relationship Id="rId84" Type="http://schemas.openxmlformats.org/officeDocument/2006/relationships/customXml" Target="../ink/ink785.xml"/><Relationship Id="rId138" Type="http://schemas.openxmlformats.org/officeDocument/2006/relationships/customXml" Target="../ink/ink812.xml"/><Relationship Id="rId107" Type="http://schemas.openxmlformats.org/officeDocument/2006/relationships/image" Target="../media/image820.png"/><Relationship Id="rId11" Type="http://schemas.openxmlformats.org/officeDocument/2006/relationships/image" Target="../media/image770.png"/><Relationship Id="rId32" Type="http://schemas.openxmlformats.org/officeDocument/2006/relationships/customXml" Target="../ink/ink759.xml"/><Relationship Id="rId53" Type="http://schemas.openxmlformats.org/officeDocument/2006/relationships/image" Target="../media/image792.png"/><Relationship Id="rId74" Type="http://schemas.openxmlformats.org/officeDocument/2006/relationships/customXml" Target="../ink/ink780.xml"/><Relationship Id="rId128" Type="http://schemas.openxmlformats.org/officeDocument/2006/relationships/customXml" Target="../ink/ink807.xml"/><Relationship Id="rId149" Type="http://schemas.openxmlformats.org/officeDocument/2006/relationships/image" Target="../media/image841.png"/><Relationship Id="rId5" Type="http://schemas.openxmlformats.org/officeDocument/2006/relationships/image" Target="../media/image767.png"/><Relationship Id="rId95" Type="http://schemas.openxmlformats.org/officeDocument/2006/relationships/image" Target="../media/image814.png"/><Relationship Id="rId22" Type="http://schemas.openxmlformats.org/officeDocument/2006/relationships/customXml" Target="../ink/ink754.xml"/><Relationship Id="rId27" Type="http://schemas.openxmlformats.org/officeDocument/2006/relationships/image" Target="../media/image778.png"/><Relationship Id="rId43" Type="http://schemas.openxmlformats.org/officeDocument/2006/relationships/image" Target="../media/image787.png"/><Relationship Id="rId48" Type="http://schemas.openxmlformats.org/officeDocument/2006/relationships/customXml" Target="../ink/ink767.xml"/><Relationship Id="rId64" Type="http://schemas.openxmlformats.org/officeDocument/2006/relationships/customXml" Target="../ink/ink775.xml"/><Relationship Id="rId69" Type="http://schemas.openxmlformats.org/officeDocument/2006/relationships/image" Target="../media/image800.png"/><Relationship Id="rId113" Type="http://schemas.openxmlformats.org/officeDocument/2006/relationships/image" Target="../media/image823.png"/><Relationship Id="rId118" Type="http://schemas.openxmlformats.org/officeDocument/2006/relationships/customXml" Target="../ink/ink802.xml"/><Relationship Id="rId134" Type="http://schemas.openxmlformats.org/officeDocument/2006/relationships/customXml" Target="../ink/ink810.xml"/><Relationship Id="rId139" Type="http://schemas.openxmlformats.org/officeDocument/2006/relationships/image" Target="../media/image836.png"/><Relationship Id="rId80" Type="http://schemas.openxmlformats.org/officeDocument/2006/relationships/customXml" Target="../ink/ink783.xml"/><Relationship Id="rId85" Type="http://schemas.openxmlformats.org/officeDocument/2006/relationships/image" Target="../media/image808.png"/><Relationship Id="rId150" Type="http://schemas.openxmlformats.org/officeDocument/2006/relationships/customXml" Target="../ink/ink818.xml"/><Relationship Id="rId155" Type="http://schemas.openxmlformats.org/officeDocument/2006/relationships/image" Target="../media/image844.png"/><Relationship Id="rId12" Type="http://schemas.openxmlformats.org/officeDocument/2006/relationships/customXml" Target="../ink/ink749.xml"/><Relationship Id="rId17" Type="http://schemas.openxmlformats.org/officeDocument/2006/relationships/image" Target="../media/image773.png"/><Relationship Id="rId33" Type="http://schemas.openxmlformats.org/officeDocument/2006/relationships/image" Target="../media/image782.png"/><Relationship Id="rId38" Type="http://schemas.openxmlformats.org/officeDocument/2006/relationships/customXml" Target="../ink/ink762.xml"/><Relationship Id="rId59" Type="http://schemas.openxmlformats.org/officeDocument/2006/relationships/image" Target="../media/image795.png"/><Relationship Id="rId103" Type="http://schemas.openxmlformats.org/officeDocument/2006/relationships/image" Target="../media/image818.png"/><Relationship Id="rId108" Type="http://schemas.openxmlformats.org/officeDocument/2006/relationships/customXml" Target="../ink/ink797.xml"/><Relationship Id="rId124" Type="http://schemas.openxmlformats.org/officeDocument/2006/relationships/customXml" Target="../ink/ink805.xml"/><Relationship Id="rId129" Type="http://schemas.openxmlformats.org/officeDocument/2006/relationships/image" Target="../media/image831.png"/><Relationship Id="rId54" Type="http://schemas.openxmlformats.org/officeDocument/2006/relationships/customXml" Target="../ink/ink770.xml"/><Relationship Id="rId70" Type="http://schemas.openxmlformats.org/officeDocument/2006/relationships/customXml" Target="../ink/ink778.xml"/><Relationship Id="rId75" Type="http://schemas.openxmlformats.org/officeDocument/2006/relationships/image" Target="../media/image803.png"/><Relationship Id="rId91" Type="http://schemas.openxmlformats.org/officeDocument/2006/relationships/image" Target="../media/image812.png"/><Relationship Id="rId96" Type="http://schemas.openxmlformats.org/officeDocument/2006/relationships/customXml" Target="../ink/ink791.xml"/><Relationship Id="rId140" Type="http://schemas.openxmlformats.org/officeDocument/2006/relationships/customXml" Target="../ink/ink813.xml"/><Relationship Id="rId145" Type="http://schemas.openxmlformats.org/officeDocument/2006/relationships/image" Target="../media/image8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6.xml"/><Relationship Id="rId23" Type="http://schemas.openxmlformats.org/officeDocument/2006/relationships/image" Target="../media/image776.png"/><Relationship Id="rId28" Type="http://schemas.openxmlformats.org/officeDocument/2006/relationships/customXml" Target="../ink/ink757.xml"/><Relationship Id="rId49" Type="http://schemas.openxmlformats.org/officeDocument/2006/relationships/image" Target="../media/image790.png"/><Relationship Id="rId114" Type="http://schemas.openxmlformats.org/officeDocument/2006/relationships/customXml" Target="../ink/ink800.xml"/><Relationship Id="rId119" Type="http://schemas.openxmlformats.org/officeDocument/2006/relationships/image" Target="../media/image826.png"/><Relationship Id="rId44" Type="http://schemas.openxmlformats.org/officeDocument/2006/relationships/customXml" Target="../ink/ink765.xml"/><Relationship Id="rId60" Type="http://schemas.openxmlformats.org/officeDocument/2006/relationships/customXml" Target="../ink/ink773.xml"/><Relationship Id="rId65" Type="http://schemas.openxmlformats.org/officeDocument/2006/relationships/image" Target="../media/image798.png"/><Relationship Id="rId81" Type="http://schemas.openxmlformats.org/officeDocument/2006/relationships/image" Target="../media/image806.png"/><Relationship Id="rId86" Type="http://schemas.openxmlformats.org/officeDocument/2006/relationships/customXml" Target="../ink/ink786.xml"/><Relationship Id="rId130" Type="http://schemas.openxmlformats.org/officeDocument/2006/relationships/customXml" Target="../ink/ink808.xml"/><Relationship Id="rId135" Type="http://schemas.openxmlformats.org/officeDocument/2006/relationships/image" Target="../media/image834.png"/><Relationship Id="rId151" Type="http://schemas.openxmlformats.org/officeDocument/2006/relationships/image" Target="../media/image842.png"/><Relationship Id="rId13" Type="http://schemas.openxmlformats.org/officeDocument/2006/relationships/image" Target="../media/image771.png"/><Relationship Id="rId18" Type="http://schemas.openxmlformats.org/officeDocument/2006/relationships/customXml" Target="../ink/ink752.xml"/><Relationship Id="rId39" Type="http://schemas.openxmlformats.org/officeDocument/2006/relationships/image" Target="../media/image785.png"/><Relationship Id="rId109" Type="http://schemas.openxmlformats.org/officeDocument/2006/relationships/image" Target="../media/image821.png"/><Relationship Id="rId34" Type="http://schemas.openxmlformats.org/officeDocument/2006/relationships/customXml" Target="../ink/ink760.xml"/><Relationship Id="rId50" Type="http://schemas.openxmlformats.org/officeDocument/2006/relationships/customXml" Target="../ink/ink768.xml"/><Relationship Id="rId55" Type="http://schemas.openxmlformats.org/officeDocument/2006/relationships/image" Target="../media/image793.png"/><Relationship Id="rId76" Type="http://schemas.openxmlformats.org/officeDocument/2006/relationships/customXml" Target="../ink/ink781.xml"/><Relationship Id="rId97" Type="http://schemas.openxmlformats.org/officeDocument/2006/relationships/image" Target="../media/image815.png"/><Relationship Id="rId104" Type="http://schemas.openxmlformats.org/officeDocument/2006/relationships/customXml" Target="../ink/ink795.xml"/><Relationship Id="rId120" Type="http://schemas.openxmlformats.org/officeDocument/2006/relationships/customXml" Target="../ink/ink803.xml"/><Relationship Id="rId125" Type="http://schemas.openxmlformats.org/officeDocument/2006/relationships/image" Target="../media/image829.png"/><Relationship Id="rId141" Type="http://schemas.openxmlformats.org/officeDocument/2006/relationships/image" Target="../media/image837.png"/><Relationship Id="rId146" Type="http://schemas.openxmlformats.org/officeDocument/2006/relationships/customXml" Target="../ink/ink816.xml"/><Relationship Id="rId7" Type="http://schemas.openxmlformats.org/officeDocument/2006/relationships/image" Target="../media/image768.png"/><Relationship Id="rId71" Type="http://schemas.openxmlformats.org/officeDocument/2006/relationships/image" Target="../media/image801.png"/><Relationship Id="rId92" Type="http://schemas.openxmlformats.org/officeDocument/2006/relationships/customXml" Target="../ink/ink789.xml"/><Relationship Id="rId2" Type="http://schemas.openxmlformats.org/officeDocument/2006/relationships/customXml" Target="../ink/ink744.xml"/><Relationship Id="rId29" Type="http://schemas.openxmlformats.org/officeDocument/2006/relationships/image" Target="../media/image779.png"/><Relationship Id="rId24" Type="http://schemas.openxmlformats.org/officeDocument/2006/relationships/customXml" Target="../ink/ink755.xml"/><Relationship Id="rId40" Type="http://schemas.openxmlformats.org/officeDocument/2006/relationships/customXml" Target="../ink/ink763.xml"/><Relationship Id="rId45" Type="http://schemas.openxmlformats.org/officeDocument/2006/relationships/image" Target="../media/image788.png"/><Relationship Id="rId66" Type="http://schemas.openxmlformats.org/officeDocument/2006/relationships/customXml" Target="../ink/ink776.xml"/><Relationship Id="rId87" Type="http://schemas.openxmlformats.org/officeDocument/2006/relationships/image" Target="../media/image809.png"/><Relationship Id="rId110" Type="http://schemas.openxmlformats.org/officeDocument/2006/relationships/customXml" Target="../ink/ink798.xml"/><Relationship Id="rId115" Type="http://schemas.openxmlformats.org/officeDocument/2006/relationships/image" Target="../media/image824.png"/><Relationship Id="rId131" Type="http://schemas.openxmlformats.org/officeDocument/2006/relationships/image" Target="../media/image832.png"/><Relationship Id="rId136" Type="http://schemas.openxmlformats.org/officeDocument/2006/relationships/customXml" Target="../ink/ink811.xml"/><Relationship Id="rId61" Type="http://schemas.openxmlformats.org/officeDocument/2006/relationships/image" Target="../media/image796.png"/><Relationship Id="rId82" Type="http://schemas.openxmlformats.org/officeDocument/2006/relationships/customXml" Target="../ink/ink784.xml"/><Relationship Id="rId152" Type="http://schemas.openxmlformats.org/officeDocument/2006/relationships/customXml" Target="../ink/ink819.xml"/><Relationship Id="rId19" Type="http://schemas.openxmlformats.org/officeDocument/2006/relationships/image" Target="../media/image774.png"/><Relationship Id="rId14" Type="http://schemas.openxmlformats.org/officeDocument/2006/relationships/customXml" Target="../ink/ink750.xml"/><Relationship Id="rId30" Type="http://schemas.openxmlformats.org/officeDocument/2006/relationships/customXml" Target="../ink/ink758.xml"/><Relationship Id="rId35" Type="http://schemas.openxmlformats.org/officeDocument/2006/relationships/image" Target="../media/image783.png"/><Relationship Id="rId56" Type="http://schemas.openxmlformats.org/officeDocument/2006/relationships/customXml" Target="../ink/ink771.xml"/><Relationship Id="rId77" Type="http://schemas.openxmlformats.org/officeDocument/2006/relationships/image" Target="../media/image804.png"/><Relationship Id="rId100" Type="http://schemas.openxmlformats.org/officeDocument/2006/relationships/customXml" Target="../ink/ink793.xml"/><Relationship Id="rId105" Type="http://schemas.openxmlformats.org/officeDocument/2006/relationships/image" Target="../media/image819.png"/><Relationship Id="rId126" Type="http://schemas.openxmlformats.org/officeDocument/2006/relationships/customXml" Target="../ink/ink806.xml"/><Relationship Id="rId147" Type="http://schemas.openxmlformats.org/officeDocument/2006/relationships/image" Target="../media/image840.png"/><Relationship Id="rId8" Type="http://schemas.openxmlformats.org/officeDocument/2006/relationships/customXml" Target="../ink/ink747.xml"/><Relationship Id="rId51" Type="http://schemas.openxmlformats.org/officeDocument/2006/relationships/image" Target="../media/image791.png"/><Relationship Id="rId72" Type="http://schemas.openxmlformats.org/officeDocument/2006/relationships/customXml" Target="../ink/ink779.xml"/><Relationship Id="rId93" Type="http://schemas.openxmlformats.org/officeDocument/2006/relationships/image" Target="../media/image813.png"/><Relationship Id="rId98" Type="http://schemas.openxmlformats.org/officeDocument/2006/relationships/customXml" Target="../ink/ink792.xml"/><Relationship Id="rId121" Type="http://schemas.openxmlformats.org/officeDocument/2006/relationships/image" Target="../media/image827.png"/><Relationship Id="rId142" Type="http://schemas.openxmlformats.org/officeDocument/2006/relationships/customXml" Target="../ink/ink814.xml"/><Relationship Id="rId3" Type="http://schemas.openxmlformats.org/officeDocument/2006/relationships/image" Target="../media/image766.png"/><Relationship Id="rId25" Type="http://schemas.openxmlformats.org/officeDocument/2006/relationships/image" Target="../media/image777.png"/><Relationship Id="rId46" Type="http://schemas.openxmlformats.org/officeDocument/2006/relationships/customXml" Target="../ink/ink766.xml"/><Relationship Id="rId67" Type="http://schemas.openxmlformats.org/officeDocument/2006/relationships/image" Target="../media/image799.png"/><Relationship Id="rId116" Type="http://schemas.openxmlformats.org/officeDocument/2006/relationships/customXml" Target="../ink/ink801.xml"/><Relationship Id="rId137" Type="http://schemas.openxmlformats.org/officeDocument/2006/relationships/image" Target="../media/image835.png"/><Relationship Id="rId20" Type="http://schemas.openxmlformats.org/officeDocument/2006/relationships/customXml" Target="../ink/ink753.xml"/><Relationship Id="rId41" Type="http://schemas.openxmlformats.org/officeDocument/2006/relationships/image" Target="../media/image786.png"/><Relationship Id="rId62" Type="http://schemas.openxmlformats.org/officeDocument/2006/relationships/customXml" Target="../ink/ink774.xml"/><Relationship Id="rId83" Type="http://schemas.openxmlformats.org/officeDocument/2006/relationships/image" Target="../media/image807.png"/><Relationship Id="rId88" Type="http://schemas.openxmlformats.org/officeDocument/2006/relationships/customXml" Target="../ink/ink787.xml"/><Relationship Id="rId111" Type="http://schemas.openxmlformats.org/officeDocument/2006/relationships/image" Target="../media/image822.png"/><Relationship Id="rId132" Type="http://schemas.openxmlformats.org/officeDocument/2006/relationships/customXml" Target="../ink/ink809.xml"/><Relationship Id="rId153" Type="http://schemas.openxmlformats.org/officeDocument/2006/relationships/image" Target="../media/image843.png"/><Relationship Id="rId15" Type="http://schemas.openxmlformats.org/officeDocument/2006/relationships/image" Target="../media/image772.png"/><Relationship Id="rId36" Type="http://schemas.openxmlformats.org/officeDocument/2006/relationships/customXml" Target="../ink/ink761.xml"/><Relationship Id="rId57" Type="http://schemas.openxmlformats.org/officeDocument/2006/relationships/image" Target="../media/image794.png"/><Relationship Id="rId106" Type="http://schemas.openxmlformats.org/officeDocument/2006/relationships/customXml" Target="../ink/ink796.xml"/><Relationship Id="rId127" Type="http://schemas.openxmlformats.org/officeDocument/2006/relationships/image" Target="../media/image830.png"/><Relationship Id="rId10" Type="http://schemas.openxmlformats.org/officeDocument/2006/relationships/customXml" Target="../ink/ink748.xml"/><Relationship Id="rId31" Type="http://schemas.openxmlformats.org/officeDocument/2006/relationships/image" Target="../media/image781.png"/><Relationship Id="rId52" Type="http://schemas.openxmlformats.org/officeDocument/2006/relationships/customXml" Target="../ink/ink769.xml"/><Relationship Id="rId73" Type="http://schemas.openxmlformats.org/officeDocument/2006/relationships/image" Target="../media/image802.png"/><Relationship Id="rId78" Type="http://schemas.openxmlformats.org/officeDocument/2006/relationships/customXml" Target="../ink/ink782.xml"/><Relationship Id="rId94" Type="http://schemas.openxmlformats.org/officeDocument/2006/relationships/customXml" Target="../ink/ink790.xml"/><Relationship Id="rId99" Type="http://schemas.openxmlformats.org/officeDocument/2006/relationships/image" Target="../media/image816.png"/><Relationship Id="rId101" Type="http://schemas.openxmlformats.org/officeDocument/2006/relationships/image" Target="../media/image817.png"/><Relationship Id="rId122" Type="http://schemas.openxmlformats.org/officeDocument/2006/relationships/customXml" Target="../ink/ink804.xml"/><Relationship Id="rId143" Type="http://schemas.openxmlformats.org/officeDocument/2006/relationships/image" Target="../media/image838.png"/><Relationship Id="rId148" Type="http://schemas.openxmlformats.org/officeDocument/2006/relationships/customXml" Target="../ink/ink817.xml"/><Relationship Id="rId4" Type="http://schemas.openxmlformats.org/officeDocument/2006/relationships/customXml" Target="../ink/ink745.xml"/><Relationship Id="rId9" Type="http://schemas.openxmlformats.org/officeDocument/2006/relationships/image" Target="../media/image769.png"/><Relationship Id="rId26" Type="http://schemas.openxmlformats.org/officeDocument/2006/relationships/customXml" Target="../ink/ink756.xml"/><Relationship Id="rId47" Type="http://schemas.openxmlformats.org/officeDocument/2006/relationships/image" Target="../media/image789.png"/><Relationship Id="rId68" Type="http://schemas.openxmlformats.org/officeDocument/2006/relationships/customXml" Target="../ink/ink777.xml"/><Relationship Id="rId89" Type="http://schemas.openxmlformats.org/officeDocument/2006/relationships/image" Target="../media/image811.png"/><Relationship Id="rId112" Type="http://schemas.openxmlformats.org/officeDocument/2006/relationships/customXml" Target="../ink/ink799.xml"/><Relationship Id="rId133" Type="http://schemas.openxmlformats.org/officeDocument/2006/relationships/image" Target="../media/image833.png"/><Relationship Id="rId154" Type="http://schemas.openxmlformats.org/officeDocument/2006/relationships/customXml" Target="../ink/ink820.xml"/><Relationship Id="rId16" Type="http://schemas.openxmlformats.org/officeDocument/2006/relationships/customXml" Target="../ink/ink751.xml"/><Relationship Id="rId37" Type="http://schemas.openxmlformats.org/officeDocument/2006/relationships/image" Target="../media/image784.png"/><Relationship Id="rId58" Type="http://schemas.openxmlformats.org/officeDocument/2006/relationships/customXml" Target="../ink/ink772.xml"/><Relationship Id="rId79" Type="http://schemas.openxmlformats.org/officeDocument/2006/relationships/image" Target="../media/image805.png"/><Relationship Id="rId102" Type="http://schemas.openxmlformats.org/officeDocument/2006/relationships/customXml" Target="../ink/ink794.xml"/><Relationship Id="rId123" Type="http://schemas.openxmlformats.org/officeDocument/2006/relationships/image" Target="../media/image828.png"/><Relationship Id="rId144" Type="http://schemas.openxmlformats.org/officeDocument/2006/relationships/customXml" Target="../ink/ink815.xml"/><Relationship Id="rId90" Type="http://schemas.openxmlformats.org/officeDocument/2006/relationships/customXml" Target="../ink/ink7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0.png"/><Relationship Id="rId2" Type="http://schemas.openxmlformats.org/officeDocument/2006/relationships/customXml" Target="../ink/ink82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23.xml"/><Relationship Id="rId4" Type="http://schemas.openxmlformats.org/officeDocument/2006/relationships/customXml" Target="../ink/ink822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10.png"/><Relationship Id="rId21" Type="http://schemas.openxmlformats.org/officeDocument/2006/relationships/image" Target="../media/image6730.png"/><Relationship Id="rId42" Type="http://schemas.openxmlformats.org/officeDocument/2006/relationships/customXml" Target="../ink/ink844.xml"/><Relationship Id="rId63" Type="http://schemas.openxmlformats.org/officeDocument/2006/relationships/image" Target="../media/image6940.png"/><Relationship Id="rId84" Type="http://schemas.openxmlformats.org/officeDocument/2006/relationships/customXml" Target="../ink/ink865.xml"/><Relationship Id="rId138" Type="http://schemas.openxmlformats.org/officeDocument/2006/relationships/customXml" Target="../ink/ink892.xml"/><Relationship Id="rId159" Type="http://schemas.openxmlformats.org/officeDocument/2006/relationships/image" Target="../media/image7420.png"/><Relationship Id="rId170" Type="http://schemas.openxmlformats.org/officeDocument/2006/relationships/customXml" Target="../ink/ink908.xml"/><Relationship Id="rId191" Type="http://schemas.openxmlformats.org/officeDocument/2006/relationships/image" Target="../media/image7580.png"/><Relationship Id="rId205" Type="http://schemas.openxmlformats.org/officeDocument/2006/relationships/image" Target="../media/image7650.png"/><Relationship Id="rId107" Type="http://schemas.openxmlformats.org/officeDocument/2006/relationships/image" Target="../media/image7160.png"/><Relationship Id="rId11" Type="http://schemas.openxmlformats.org/officeDocument/2006/relationships/image" Target="../media/image6680.png"/><Relationship Id="rId32" Type="http://schemas.openxmlformats.org/officeDocument/2006/relationships/customXml" Target="../ink/ink839.xml"/><Relationship Id="rId53" Type="http://schemas.openxmlformats.org/officeDocument/2006/relationships/image" Target="../media/image6890.png"/><Relationship Id="rId74" Type="http://schemas.openxmlformats.org/officeDocument/2006/relationships/customXml" Target="../ink/ink860.xml"/><Relationship Id="rId128" Type="http://schemas.openxmlformats.org/officeDocument/2006/relationships/customXml" Target="../ink/ink887.xml"/><Relationship Id="rId149" Type="http://schemas.openxmlformats.org/officeDocument/2006/relationships/image" Target="../media/image7370.png"/><Relationship Id="rId5" Type="http://schemas.openxmlformats.org/officeDocument/2006/relationships/image" Target="../media/image665.png"/><Relationship Id="rId95" Type="http://schemas.openxmlformats.org/officeDocument/2006/relationships/image" Target="../media/image7100.png"/><Relationship Id="rId160" Type="http://schemas.openxmlformats.org/officeDocument/2006/relationships/customXml" Target="../ink/ink903.xml"/><Relationship Id="rId181" Type="http://schemas.openxmlformats.org/officeDocument/2006/relationships/image" Target="../media/image7530.png"/><Relationship Id="rId22" Type="http://schemas.openxmlformats.org/officeDocument/2006/relationships/customXml" Target="../ink/ink834.xml"/><Relationship Id="rId43" Type="http://schemas.openxmlformats.org/officeDocument/2006/relationships/image" Target="../media/image6840.png"/><Relationship Id="rId64" Type="http://schemas.openxmlformats.org/officeDocument/2006/relationships/customXml" Target="../ink/ink855.xml"/><Relationship Id="rId118" Type="http://schemas.openxmlformats.org/officeDocument/2006/relationships/customXml" Target="../ink/ink882.xml"/><Relationship Id="rId139" Type="http://schemas.openxmlformats.org/officeDocument/2006/relationships/image" Target="../media/image7320.png"/><Relationship Id="rId85" Type="http://schemas.openxmlformats.org/officeDocument/2006/relationships/image" Target="../media/image7050.png"/><Relationship Id="rId150" Type="http://schemas.openxmlformats.org/officeDocument/2006/relationships/customXml" Target="../ink/ink898.xml"/><Relationship Id="rId171" Type="http://schemas.openxmlformats.org/officeDocument/2006/relationships/image" Target="../media/image7480.png"/><Relationship Id="rId192" Type="http://schemas.openxmlformats.org/officeDocument/2006/relationships/customXml" Target="../ink/ink919.xml"/><Relationship Id="rId12" Type="http://schemas.openxmlformats.org/officeDocument/2006/relationships/customXml" Target="../ink/ink829.xml"/><Relationship Id="rId33" Type="http://schemas.openxmlformats.org/officeDocument/2006/relationships/image" Target="../media/image6790.png"/><Relationship Id="rId108" Type="http://schemas.openxmlformats.org/officeDocument/2006/relationships/customXml" Target="../ink/ink877.xml"/><Relationship Id="rId129" Type="http://schemas.openxmlformats.org/officeDocument/2006/relationships/image" Target="../media/image7270.png"/><Relationship Id="rId54" Type="http://schemas.openxmlformats.org/officeDocument/2006/relationships/customXml" Target="../ink/ink850.xml"/><Relationship Id="rId75" Type="http://schemas.openxmlformats.org/officeDocument/2006/relationships/image" Target="../media/image7000.png"/><Relationship Id="rId96" Type="http://schemas.openxmlformats.org/officeDocument/2006/relationships/customXml" Target="../ink/ink871.xml"/><Relationship Id="rId140" Type="http://schemas.openxmlformats.org/officeDocument/2006/relationships/customXml" Target="../ink/ink893.xml"/><Relationship Id="rId161" Type="http://schemas.openxmlformats.org/officeDocument/2006/relationships/image" Target="../media/image7430.png"/><Relationship Id="rId182" Type="http://schemas.openxmlformats.org/officeDocument/2006/relationships/customXml" Target="../ink/ink914.xml"/><Relationship Id="rId6" Type="http://schemas.openxmlformats.org/officeDocument/2006/relationships/customXml" Target="../ink/ink826.xml"/><Relationship Id="rId23" Type="http://schemas.openxmlformats.org/officeDocument/2006/relationships/image" Target="../media/image6740.png"/><Relationship Id="rId119" Type="http://schemas.openxmlformats.org/officeDocument/2006/relationships/image" Target="../media/image7220.png"/><Relationship Id="rId44" Type="http://schemas.openxmlformats.org/officeDocument/2006/relationships/customXml" Target="../ink/ink845.xml"/><Relationship Id="rId65" Type="http://schemas.openxmlformats.org/officeDocument/2006/relationships/image" Target="../media/image6950.png"/><Relationship Id="rId86" Type="http://schemas.openxmlformats.org/officeDocument/2006/relationships/customXml" Target="../ink/ink866.xml"/><Relationship Id="rId130" Type="http://schemas.openxmlformats.org/officeDocument/2006/relationships/customXml" Target="../ink/ink888.xml"/><Relationship Id="rId151" Type="http://schemas.openxmlformats.org/officeDocument/2006/relationships/image" Target="../media/image7380.png"/><Relationship Id="rId172" Type="http://schemas.openxmlformats.org/officeDocument/2006/relationships/customXml" Target="../ink/ink909.xml"/><Relationship Id="rId193" Type="http://schemas.openxmlformats.org/officeDocument/2006/relationships/image" Target="../media/image7590.png"/><Relationship Id="rId13" Type="http://schemas.openxmlformats.org/officeDocument/2006/relationships/image" Target="../media/image6690.png"/><Relationship Id="rId109" Type="http://schemas.openxmlformats.org/officeDocument/2006/relationships/image" Target="../media/image7170.png"/><Relationship Id="rId34" Type="http://schemas.openxmlformats.org/officeDocument/2006/relationships/customXml" Target="../ink/ink840.xml"/><Relationship Id="rId55" Type="http://schemas.openxmlformats.org/officeDocument/2006/relationships/image" Target="../media/image6900.png"/><Relationship Id="rId76" Type="http://schemas.openxmlformats.org/officeDocument/2006/relationships/customXml" Target="../ink/ink861.xml"/><Relationship Id="rId97" Type="http://schemas.openxmlformats.org/officeDocument/2006/relationships/image" Target="../media/image7110.png"/><Relationship Id="rId120" Type="http://schemas.openxmlformats.org/officeDocument/2006/relationships/customXml" Target="../ink/ink883.xml"/><Relationship Id="rId141" Type="http://schemas.openxmlformats.org/officeDocument/2006/relationships/image" Target="../media/image7330.png"/><Relationship Id="rId7" Type="http://schemas.openxmlformats.org/officeDocument/2006/relationships/image" Target="../media/image6660.png"/><Relationship Id="rId162" Type="http://schemas.openxmlformats.org/officeDocument/2006/relationships/customXml" Target="../ink/ink904.xml"/><Relationship Id="rId183" Type="http://schemas.openxmlformats.org/officeDocument/2006/relationships/image" Target="../media/image7540.png"/><Relationship Id="rId24" Type="http://schemas.openxmlformats.org/officeDocument/2006/relationships/customXml" Target="../ink/ink835.xml"/><Relationship Id="rId40" Type="http://schemas.openxmlformats.org/officeDocument/2006/relationships/customXml" Target="../ink/ink843.xml"/><Relationship Id="rId45" Type="http://schemas.openxmlformats.org/officeDocument/2006/relationships/image" Target="../media/image6850.png"/><Relationship Id="rId66" Type="http://schemas.openxmlformats.org/officeDocument/2006/relationships/customXml" Target="../ink/ink856.xml"/><Relationship Id="rId87" Type="http://schemas.openxmlformats.org/officeDocument/2006/relationships/image" Target="../media/image7060.png"/><Relationship Id="rId110" Type="http://schemas.openxmlformats.org/officeDocument/2006/relationships/customXml" Target="../ink/ink878.xml"/><Relationship Id="rId115" Type="http://schemas.openxmlformats.org/officeDocument/2006/relationships/image" Target="../media/image7200.png"/><Relationship Id="rId131" Type="http://schemas.openxmlformats.org/officeDocument/2006/relationships/image" Target="../media/image7280.png"/><Relationship Id="rId136" Type="http://schemas.openxmlformats.org/officeDocument/2006/relationships/customXml" Target="../ink/ink891.xml"/><Relationship Id="rId157" Type="http://schemas.openxmlformats.org/officeDocument/2006/relationships/image" Target="../media/image7410.png"/><Relationship Id="rId178" Type="http://schemas.openxmlformats.org/officeDocument/2006/relationships/customXml" Target="../ink/ink912.xml"/><Relationship Id="rId61" Type="http://schemas.openxmlformats.org/officeDocument/2006/relationships/image" Target="../media/image6930.png"/><Relationship Id="rId82" Type="http://schemas.openxmlformats.org/officeDocument/2006/relationships/customXml" Target="../ink/ink864.xml"/><Relationship Id="rId152" Type="http://schemas.openxmlformats.org/officeDocument/2006/relationships/customXml" Target="../ink/ink899.xml"/><Relationship Id="rId173" Type="http://schemas.openxmlformats.org/officeDocument/2006/relationships/image" Target="../media/image7490.png"/><Relationship Id="rId194" Type="http://schemas.openxmlformats.org/officeDocument/2006/relationships/customXml" Target="../ink/ink920.xml"/><Relationship Id="rId199" Type="http://schemas.openxmlformats.org/officeDocument/2006/relationships/image" Target="../media/image7620.png"/><Relationship Id="rId203" Type="http://schemas.openxmlformats.org/officeDocument/2006/relationships/image" Target="../media/image7640.png"/><Relationship Id="rId19" Type="http://schemas.openxmlformats.org/officeDocument/2006/relationships/image" Target="../media/image6720.png"/><Relationship Id="rId14" Type="http://schemas.openxmlformats.org/officeDocument/2006/relationships/customXml" Target="../ink/ink830.xml"/><Relationship Id="rId30" Type="http://schemas.openxmlformats.org/officeDocument/2006/relationships/customXml" Target="../ink/ink838.xml"/><Relationship Id="rId35" Type="http://schemas.openxmlformats.org/officeDocument/2006/relationships/image" Target="../media/image6800.png"/><Relationship Id="rId56" Type="http://schemas.openxmlformats.org/officeDocument/2006/relationships/customXml" Target="../ink/ink851.xml"/><Relationship Id="rId77" Type="http://schemas.openxmlformats.org/officeDocument/2006/relationships/image" Target="../media/image7010.png"/><Relationship Id="rId100" Type="http://schemas.openxmlformats.org/officeDocument/2006/relationships/customXml" Target="../ink/ink873.xml"/><Relationship Id="rId105" Type="http://schemas.openxmlformats.org/officeDocument/2006/relationships/image" Target="../media/image7150.png"/><Relationship Id="rId126" Type="http://schemas.openxmlformats.org/officeDocument/2006/relationships/customXml" Target="../ink/ink886.xml"/><Relationship Id="rId147" Type="http://schemas.openxmlformats.org/officeDocument/2006/relationships/image" Target="../media/image7360.png"/><Relationship Id="rId168" Type="http://schemas.openxmlformats.org/officeDocument/2006/relationships/customXml" Target="../ink/ink907.xml"/><Relationship Id="rId8" Type="http://schemas.openxmlformats.org/officeDocument/2006/relationships/customXml" Target="../ink/ink827.xml"/><Relationship Id="rId51" Type="http://schemas.openxmlformats.org/officeDocument/2006/relationships/image" Target="../media/image6880.png"/><Relationship Id="rId72" Type="http://schemas.openxmlformats.org/officeDocument/2006/relationships/customXml" Target="../ink/ink859.xml"/><Relationship Id="rId93" Type="http://schemas.openxmlformats.org/officeDocument/2006/relationships/image" Target="../media/image7090.png"/><Relationship Id="rId98" Type="http://schemas.openxmlformats.org/officeDocument/2006/relationships/customXml" Target="../ink/ink872.xml"/><Relationship Id="rId121" Type="http://schemas.openxmlformats.org/officeDocument/2006/relationships/image" Target="../media/image7230.png"/><Relationship Id="rId142" Type="http://schemas.openxmlformats.org/officeDocument/2006/relationships/customXml" Target="../ink/ink894.xml"/><Relationship Id="rId163" Type="http://schemas.openxmlformats.org/officeDocument/2006/relationships/image" Target="../media/image7440.png"/><Relationship Id="rId184" Type="http://schemas.openxmlformats.org/officeDocument/2006/relationships/customXml" Target="../ink/ink915.xml"/><Relationship Id="rId189" Type="http://schemas.openxmlformats.org/officeDocument/2006/relationships/image" Target="../media/image7570.png"/><Relationship Id="rId3" Type="http://schemas.openxmlformats.org/officeDocument/2006/relationships/image" Target="../media/image664.png"/><Relationship Id="rId25" Type="http://schemas.openxmlformats.org/officeDocument/2006/relationships/image" Target="../media/image6750.png"/><Relationship Id="rId46" Type="http://schemas.openxmlformats.org/officeDocument/2006/relationships/customXml" Target="../ink/ink846.xml"/><Relationship Id="rId67" Type="http://schemas.openxmlformats.org/officeDocument/2006/relationships/image" Target="../media/image6960.png"/><Relationship Id="rId116" Type="http://schemas.openxmlformats.org/officeDocument/2006/relationships/customXml" Target="../ink/ink881.xml"/><Relationship Id="rId137" Type="http://schemas.openxmlformats.org/officeDocument/2006/relationships/image" Target="../media/image7310.png"/><Relationship Id="rId158" Type="http://schemas.openxmlformats.org/officeDocument/2006/relationships/customXml" Target="../ink/ink902.xml"/><Relationship Id="rId20" Type="http://schemas.openxmlformats.org/officeDocument/2006/relationships/customXml" Target="../ink/ink833.xml"/><Relationship Id="rId41" Type="http://schemas.openxmlformats.org/officeDocument/2006/relationships/image" Target="../media/image6830.png"/><Relationship Id="rId62" Type="http://schemas.openxmlformats.org/officeDocument/2006/relationships/customXml" Target="../ink/ink854.xml"/><Relationship Id="rId83" Type="http://schemas.openxmlformats.org/officeDocument/2006/relationships/image" Target="../media/image7040.png"/><Relationship Id="rId88" Type="http://schemas.openxmlformats.org/officeDocument/2006/relationships/customXml" Target="../ink/ink867.xml"/><Relationship Id="rId111" Type="http://schemas.openxmlformats.org/officeDocument/2006/relationships/image" Target="../media/image7180.png"/><Relationship Id="rId132" Type="http://schemas.openxmlformats.org/officeDocument/2006/relationships/customXml" Target="../ink/ink889.xml"/><Relationship Id="rId153" Type="http://schemas.openxmlformats.org/officeDocument/2006/relationships/image" Target="../media/image7390.png"/><Relationship Id="rId174" Type="http://schemas.openxmlformats.org/officeDocument/2006/relationships/customXml" Target="../ink/ink910.xml"/><Relationship Id="rId179" Type="http://schemas.openxmlformats.org/officeDocument/2006/relationships/image" Target="../media/image7520.png"/><Relationship Id="rId195" Type="http://schemas.openxmlformats.org/officeDocument/2006/relationships/image" Target="../media/image7600.png"/><Relationship Id="rId190" Type="http://schemas.openxmlformats.org/officeDocument/2006/relationships/customXml" Target="../ink/ink918.xml"/><Relationship Id="rId204" Type="http://schemas.openxmlformats.org/officeDocument/2006/relationships/customXml" Target="../ink/ink925.xml"/><Relationship Id="rId15" Type="http://schemas.openxmlformats.org/officeDocument/2006/relationships/image" Target="../media/image6700.png"/><Relationship Id="rId36" Type="http://schemas.openxmlformats.org/officeDocument/2006/relationships/customXml" Target="../ink/ink841.xml"/><Relationship Id="rId57" Type="http://schemas.openxmlformats.org/officeDocument/2006/relationships/image" Target="../media/image6910.png"/><Relationship Id="rId106" Type="http://schemas.openxmlformats.org/officeDocument/2006/relationships/customXml" Target="../ink/ink876.xml"/><Relationship Id="rId127" Type="http://schemas.openxmlformats.org/officeDocument/2006/relationships/image" Target="../media/image7260.png"/><Relationship Id="rId10" Type="http://schemas.openxmlformats.org/officeDocument/2006/relationships/customXml" Target="../ink/ink828.xml"/><Relationship Id="rId31" Type="http://schemas.openxmlformats.org/officeDocument/2006/relationships/image" Target="../media/image6780.png"/><Relationship Id="rId52" Type="http://schemas.openxmlformats.org/officeDocument/2006/relationships/customXml" Target="../ink/ink849.xml"/><Relationship Id="rId73" Type="http://schemas.openxmlformats.org/officeDocument/2006/relationships/image" Target="../media/image6990.png"/><Relationship Id="rId78" Type="http://schemas.openxmlformats.org/officeDocument/2006/relationships/customXml" Target="../ink/ink862.xml"/><Relationship Id="rId94" Type="http://schemas.openxmlformats.org/officeDocument/2006/relationships/customXml" Target="../ink/ink870.xml"/><Relationship Id="rId99" Type="http://schemas.openxmlformats.org/officeDocument/2006/relationships/image" Target="../media/image7120.png"/><Relationship Id="rId101" Type="http://schemas.openxmlformats.org/officeDocument/2006/relationships/image" Target="../media/image7130.png"/><Relationship Id="rId122" Type="http://schemas.openxmlformats.org/officeDocument/2006/relationships/customXml" Target="../ink/ink884.xml"/><Relationship Id="rId143" Type="http://schemas.openxmlformats.org/officeDocument/2006/relationships/image" Target="../media/image7340.png"/><Relationship Id="rId148" Type="http://schemas.openxmlformats.org/officeDocument/2006/relationships/customXml" Target="../ink/ink897.xml"/><Relationship Id="rId164" Type="http://schemas.openxmlformats.org/officeDocument/2006/relationships/customXml" Target="../ink/ink905.xml"/><Relationship Id="rId169" Type="http://schemas.openxmlformats.org/officeDocument/2006/relationships/image" Target="../media/image7470.png"/><Relationship Id="rId185" Type="http://schemas.openxmlformats.org/officeDocument/2006/relationships/image" Target="../media/image7550.png"/><Relationship Id="rId4" Type="http://schemas.openxmlformats.org/officeDocument/2006/relationships/customXml" Target="../ink/ink825.xml"/><Relationship Id="rId9" Type="http://schemas.openxmlformats.org/officeDocument/2006/relationships/image" Target="../media/image6670.png"/><Relationship Id="rId180" Type="http://schemas.openxmlformats.org/officeDocument/2006/relationships/customXml" Target="../ink/ink913.xml"/><Relationship Id="rId26" Type="http://schemas.openxmlformats.org/officeDocument/2006/relationships/customXml" Target="../ink/ink836.xml"/><Relationship Id="rId47" Type="http://schemas.openxmlformats.org/officeDocument/2006/relationships/image" Target="../media/image6860.png"/><Relationship Id="rId68" Type="http://schemas.openxmlformats.org/officeDocument/2006/relationships/customXml" Target="../ink/ink857.xml"/><Relationship Id="rId89" Type="http://schemas.openxmlformats.org/officeDocument/2006/relationships/image" Target="../media/image7070.png"/><Relationship Id="rId112" Type="http://schemas.openxmlformats.org/officeDocument/2006/relationships/customXml" Target="../ink/ink879.xml"/><Relationship Id="rId133" Type="http://schemas.openxmlformats.org/officeDocument/2006/relationships/image" Target="../media/image7290.png"/><Relationship Id="rId154" Type="http://schemas.openxmlformats.org/officeDocument/2006/relationships/customXml" Target="../ink/ink900.xml"/><Relationship Id="rId175" Type="http://schemas.openxmlformats.org/officeDocument/2006/relationships/image" Target="../media/image7500.png"/><Relationship Id="rId196" Type="http://schemas.openxmlformats.org/officeDocument/2006/relationships/customXml" Target="../ink/ink921.xml"/><Relationship Id="rId200" Type="http://schemas.openxmlformats.org/officeDocument/2006/relationships/customXml" Target="../ink/ink923.xml"/><Relationship Id="rId16" Type="http://schemas.openxmlformats.org/officeDocument/2006/relationships/customXml" Target="../ink/ink831.xml"/><Relationship Id="rId37" Type="http://schemas.openxmlformats.org/officeDocument/2006/relationships/image" Target="../media/image6810.png"/><Relationship Id="rId58" Type="http://schemas.openxmlformats.org/officeDocument/2006/relationships/customXml" Target="../ink/ink852.xml"/><Relationship Id="rId79" Type="http://schemas.openxmlformats.org/officeDocument/2006/relationships/image" Target="../media/image7020.png"/><Relationship Id="rId102" Type="http://schemas.openxmlformats.org/officeDocument/2006/relationships/customXml" Target="../ink/ink874.xml"/><Relationship Id="rId123" Type="http://schemas.openxmlformats.org/officeDocument/2006/relationships/image" Target="../media/image7240.png"/><Relationship Id="rId144" Type="http://schemas.openxmlformats.org/officeDocument/2006/relationships/customXml" Target="../ink/ink895.xml"/><Relationship Id="rId90" Type="http://schemas.openxmlformats.org/officeDocument/2006/relationships/customXml" Target="../ink/ink868.xml"/><Relationship Id="rId165" Type="http://schemas.openxmlformats.org/officeDocument/2006/relationships/image" Target="../media/image7450.png"/><Relationship Id="rId186" Type="http://schemas.openxmlformats.org/officeDocument/2006/relationships/customXml" Target="../ink/ink916.xml"/><Relationship Id="rId27" Type="http://schemas.openxmlformats.org/officeDocument/2006/relationships/image" Target="../media/image6760.png"/><Relationship Id="rId48" Type="http://schemas.openxmlformats.org/officeDocument/2006/relationships/customXml" Target="../ink/ink847.xml"/><Relationship Id="rId69" Type="http://schemas.openxmlformats.org/officeDocument/2006/relationships/image" Target="../media/image6970.png"/><Relationship Id="rId113" Type="http://schemas.openxmlformats.org/officeDocument/2006/relationships/image" Target="../media/image7190.png"/><Relationship Id="rId134" Type="http://schemas.openxmlformats.org/officeDocument/2006/relationships/customXml" Target="../ink/ink890.xml"/><Relationship Id="rId80" Type="http://schemas.openxmlformats.org/officeDocument/2006/relationships/customXml" Target="../ink/ink863.xml"/><Relationship Id="rId155" Type="http://schemas.openxmlformats.org/officeDocument/2006/relationships/image" Target="../media/image7400.png"/><Relationship Id="rId176" Type="http://schemas.openxmlformats.org/officeDocument/2006/relationships/customXml" Target="../ink/ink911.xml"/><Relationship Id="rId197" Type="http://schemas.openxmlformats.org/officeDocument/2006/relationships/image" Target="../media/image7610.png"/><Relationship Id="rId201" Type="http://schemas.openxmlformats.org/officeDocument/2006/relationships/image" Target="../media/image7630.png"/><Relationship Id="rId17" Type="http://schemas.openxmlformats.org/officeDocument/2006/relationships/image" Target="../media/image6710.png"/><Relationship Id="rId38" Type="http://schemas.openxmlformats.org/officeDocument/2006/relationships/customXml" Target="../ink/ink842.xml"/><Relationship Id="rId59" Type="http://schemas.openxmlformats.org/officeDocument/2006/relationships/image" Target="../media/image6920.png"/><Relationship Id="rId103" Type="http://schemas.openxmlformats.org/officeDocument/2006/relationships/image" Target="../media/image7140.png"/><Relationship Id="rId124" Type="http://schemas.openxmlformats.org/officeDocument/2006/relationships/customXml" Target="../ink/ink885.xml"/><Relationship Id="rId70" Type="http://schemas.openxmlformats.org/officeDocument/2006/relationships/customXml" Target="../ink/ink858.xml"/><Relationship Id="rId91" Type="http://schemas.openxmlformats.org/officeDocument/2006/relationships/image" Target="../media/image7080.png"/><Relationship Id="rId145" Type="http://schemas.openxmlformats.org/officeDocument/2006/relationships/image" Target="../media/image7350.png"/><Relationship Id="rId166" Type="http://schemas.openxmlformats.org/officeDocument/2006/relationships/customXml" Target="../ink/ink906.xml"/><Relationship Id="rId187" Type="http://schemas.openxmlformats.org/officeDocument/2006/relationships/image" Target="../media/image756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37.xml"/><Relationship Id="rId49" Type="http://schemas.openxmlformats.org/officeDocument/2006/relationships/image" Target="../media/image6870.png"/><Relationship Id="rId114" Type="http://schemas.openxmlformats.org/officeDocument/2006/relationships/customXml" Target="../ink/ink880.xml"/><Relationship Id="rId60" Type="http://schemas.openxmlformats.org/officeDocument/2006/relationships/customXml" Target="../ink/ink853.xml"/><Relationship Id="rId81" Type="http://schemas.openxmlformats.org/officeDocument/2006/relationships/image" Target="../media/image7030.png"/><Relationship Id="rId135" Type="http://schemas.openxmlformats.org/officeDocument/2006/relationships/image" Target="../media/image7300.png"/><Relationship Id="rId156" Type="http://schemas.openxmlformats.org/officeDocument/2006/relationships/customXml" Target="../ink/ink901.xml"/><Relationship Id="rId177" Type="http://schemas.openxmlformats.org/officeDocument/2006/relationships/image" Target="../media/image7510.png"/><Relationship Id="rId198" Type="http://schemas.openxmlformats.org/officeDocument/2006/relationships/customXml" Target="../ink/ink922.xml"/><Relationship Id="rId202" Type="http://schemas.openxmlformats.org/officeDocument/2006/relationships/customXml" Target="../ink/ink924.xml"/><Relationship Id="rId18" Type="http://schemas.openxmlformats.org/officeDocument/2006/relationships/customXml" Target="../ink/ink832.xml"/><Relationship Id="rId39" Type="http://schemas.openxmlformats.org/officeDocument/2006/relationships/image" Target="../media/image6820.png"/><Relationship Id="rId50" Type="http://schemas.openxmlformats.org/officeDocument/2006/relationships/customXml" Target="../ink/ink848.xml"/><Relationship Id="rId104" Type="http://schemas.openxmlformats.org/officeDocument/2006/relationships/customXml" Target="../ink/ink875.xml"/><Relationship Id="rId125" Type="http://schemas.openxmlformats.org/officeDocument/2006/relationships/image" Target="../media/image7250.png"/><Relationship Id="rId146" Type="http://schemas.openxmlformats.org/officeDocument/2006/relationships/customXml" Target="../ink/ink896.xml"/><Relationship Id="rId167" Type="http://schemas.openxmlformats.org/officeDocument/2006/relationships/image" Target="../media/image7460.png"/><Relationship Id="rId188" Type="http://schemas.openxmlformats.org/officeDocument/2006/relationships/customXml" Target="../ink/ink917.xml"/><Relationship Id="rId71" Type="http://schemas.openxmlformats.org/officeDocument/2006/relationships/image" Target="../media/image6980.png"/><Relationship Id="rId92" Type="http://schemas.openxmlformats.org/officeDocument/2006/relationships/customXml" Target="../ink/ink869.xml"/><Relationship Id="rId2" Type="http://schemas.openxmlformats.org/officeDocument/2006/relationships/customXml" Target="../ink/ink824.xml"/><Relationship Id="rId29" Type="http://schemas.openxmlformats.org/officeDocument/2006/relationships/image" Target="../media/image6770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50.png"/><Relationship Id="rId21" Type="http://schemas.openxmlformats.org/officeDocument/2006/relationships/image" Target="../media/image7750.png"/><Relationship Id="rId42" Type="http://schemas.openxmlformats.org/officeDocument/2006/relationships/customXml" Target="../ink/ink946.xml"/><Relationship Id="rId63" Type="http://schemas.openxmlformats.org/officeDocument/2006/relationships/image" Target="../media/image7970.png"/><Relationship Id="rId84" Type="http://schemas.openxmlformats.org/officeDocument/2006/relationships/customXml" Target="../ink/ink967.xml"/><Relationship Id="rId138" Type="http://schemas.openxmlformats.org/officeDocument/2006/relationships/customXml" Target="../ink/ink994.xml"/><Relationship Id="rId107" Type="http://schemas.openxmlformats.org/officeDocument/2006/relationships/image" Target="../media/image8200.png"/><Relationship Id="rId11" Type="http://schemas.openxmlformats.org/officeDocument/2006/relationships/image" Target="../media/image7700.png"/><Relationship Id="rId32" Type="http://schemas.openxmlformats.org/officeDocument/2006/relationships/customXml" Target="../ink/ink941.xml"/><Relationship Id="rId53" Type="http://schemas.openxmlformats.org/officeDocument/2006/relationships/image" Target="../media/image7920.png"/><Relationship Id="rId74" Type="http://schemas.openxmlformats.org/officeDocument/2006/relationships/customXml" Target="../ink/ink962.xml"/><Relationship Id="rId128" Type="http://schemas.openxmlformats.org/officeDocument/2006/relationships/customXml" Target="../ink/ink989.xml"/><Relationship Id="rId149" Type="http://schemas.openxmlformats.org/officeDocument/2006/relationships/image" Target="../media/image8411.png"/><Relationship Id="rId5" Type="http://schemas.openxmlformats.org/officeDocument/2006/relationships/image" Target="../media/image7670.png"/><Relationship Id="rId95" Type="http://schemas.openxmlformats.org/officeDocument/2006/relationships/image" Target="../media/image8140.png"/><Relationship Id="rId22" Type="http://schemas.openxmlformats.org/officeDocument/2006/relationships/customXml" Target="../ink/ink936.xml"/><Relationship Id="rId27" Type="http://schemas.openxmlformats.org/officeDocument/2006/relationships/image" Target="../media/image7780.png"/><Relationship Id="rId43" Type="http://schemas.openxmlformats.org/officeDocument/2006/relationships/image" Target="../media/image7870.png"/><Relationship Id="rId48" Type="http://schemas.openxmlformats.org/officeDocument/2006/relationships/customXml" Target="../ink/ink949.xml"/><Relationship Id="rId64" Type="http://schemas.openxmlformats.org/officeDocument/2006/relationships/customXml" Target="../ink/ink957.xml"/><Relationship Id="rId69" Type="http://schemas.openxmlformats.org/officeDocument/2006/relationships/image" Target="../media/image8000.png"/><Relationship Id="rId113" Type="http://schemas.openxmlformats.org/officeDocument/2006/relationships/image" Target="../media/image8230.png"/><Relationship Id="rId118" Type="http://schemas.openxmlformats.org/officeDocument/2006/relationships/customXml" Target="../ink/ink984.xml"/><Relationship Id="rId134" Type="http://schemas.openxmlformats.org/officeDocument/2006/relationships/customXml" Target="../ink/ink992.xml"/><Relationship Id="rId139" Type="http://schemas.openxmlformats.org/officeDocument/2006/relationships/image" Target="../media/image8360.png"/><Relationship Id="rId80" Type="http://schemas.openxmlformats.org/officeDocument/2006/relationships/customXml" Target="../ink/ink965.xml"/><Relationship Id="rId85" Type="http://schemas.openxmlformats.org/officeDocument/2006/relationships/image" Target="../media/image8080.png"/><Relationship Id="rId150" Type="http://schemas.openxmlformats.org/officeDocument/2006/relationships/customXml" Target="../ink/ink1000.xml"/><Relationship Id="rId155" Type="http://schemas.openxmlformats.org/officeDocument/2006/relationships/image" Target="../media/image8440.png"/><Relationship Id="rId12" Type="http://schemas.openxmlformats.org/officeDocument/2006/relationships/customXml" Target="../ink/ink931.xml"/><Relationship Id="rId17" Type="http://schemas.openxmlformats.org/officeDocument/2006/relationships/image" Target="../media/image7730.png"/><Relationship Id="rId33" Type="http://schemas.openxmlformats.org/officeDocument/2006/relationships/image" Target="../media/image7820.png"/><Relationship Id="rId38" Type="http://schemas.openxmlformats.org/officeDocument/2006/relationships/customXml" Target="../ink/ink944.xml"/><Relationship Id="rId59" Type="http://schemas.openxmlformats.org/officeDocument/2006/relationships/image" Target="../media/image7950.png"/><Relationship Id="rId103" Type="http://schemas.openxmlformats.org/officeDocument/2006/relationships/image" Target="../media/image8180.png"/><Relationship Id="rId108" Type="http://schemas.openxmlformats.org/officeDocument/2006/relationships/customXml" Target="../ink/ink979.xml"/><Relationship Id="rId124" Type="http://schemas.openxmlformats.org/officeDocument/2006/relationships/customXml" Target="../ink/ink987.xml"/><Relationship Id="rId129" Type="http://schemas.openxmlformats.org/officeDocument/2006/relationships/image" Target="../media/image8311.png"/><Relationship Id="rId54" Type="http://schemas.openxmlformats.org/officeDocument/2006/relationships/customXml" Target="../ink/ink952.xml"/><Relationship Id="rId70" Type="http://schemas.openxmlformats.org/officeDocument/2006/relationships/customXml" Target="../ink/ink960.xml"/><Relationship Id="rId75" Type="http://schemas.openxmlformats.org/officeDocument/2006/relationships/image" Target="../media/image8030.png"/><Relationship Id="rId91" Type="http://schemas.openxmlformats.org/officeDocument/2006/relationships/image" Target="../media/image8120.png"/><Relationship Id="rId96" Type="http://schemas.openxmlformats.org/officeDocument/2006/relationships/customXml" Target="../ink/ink973.xml"/><Relationship Id="rId140" Type="http://schemas.openxmlformats.org/officeDocument/2006/relationships/customXml" Target="../ink/ink995.xml"/><Relationship Id="rId145" Type="http://schemas.openxmlformats.org/officeDocument/2006/relationships/image" Target="../media/image83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8.xml"/><Relationship Id="rId23" Type="http://schemas.openxmlformats.org/officeDocument/2006/relationships/image" Target="../media/image7760.png"/><Relationship Id="rId28" Type="http://schemas.openxmlformats.org/officeDocument/2006/relationships/customXml" Target="../ink/ink939.xml"/><Relationship Id="rId49" Type="http://schemas.openxmlformats.org/officeDocument/2006/relationships/image" Target="../media/image7900.png"/><Relationship Id="rId114" Type="http://schemas.openxmlformats.org/officeDocument/2006/relationships/customXml" Target="../ink/ink982.xml"/><Relationship Id="rId119" Type="http://schemas.openxmlformats.org/officeDocument/2006/relationships/image" Target="../media/image8260.png"/><Relationship Id="rId44" Type="http://schemas.openxmlformats.org/officeDocument/2006/relationships/customXml" Target="../ink/ink947.xml"/><Relationship Id="rId60" Type="http://schemas.openxmlformats.org/officeDocument/2006/relationships/customXml" Target="../ink/ink955.xml"/><Relationship Id="rId65" Type="http://schemas.openxmlformats.org/officeDocument/2006/relationships/image" Target="../media/image7980.png"/><Relationship Id="rId81" Type="http://schemas.openxmlformats.org/officeDocument/2006/relationships/image" Target="../media/image8060.png"/><Relationship Id="rId86" Type="http://schemas.openxmlformats.org/officeDocument/2006/relationships/customXml" Target="../ink/ink968.xml"/><Relationship Id="rId130" Type="http://schemas.openxmlformats.org/officeDocument/2006/relationships/customXml" Target="../ink/ink990.xml"/><Relationship Id="rId135" Type="http://schemas.openxmlformats.org/officeDocument/2006/relationships/image" Target="../media/image8340.png"/><Relationship Id="rId151" Type="http://schemas.openxmlformats.org/officeDocument/2006/relationships/image" Target="../media/image8420.png"/><Relationship Id="rId13" Type="http://schemas.openxmlformats.org/officeDocument/2006/relationships/image" Target="../media/image7710.png"/><Relationship Id="rId18" Type="http://schemas.openxmlformats.org/officeDocument/2006/relationships/customXml" Target="../ink/ink934.xml"/><Relationship Id="rId39" Type="http://schemas.openxmlformats.org/officeDocument/2006/relationships/image" Target="../media/image7850.png"/><Relationship Id="rId109" Type="http://schemas.openxmlformats.org/officeDocument/2006/relationships/image" Target="../media/image8211.png"/><Relationship Id="rId34" Type="http://schemas.openxmlformats.org/officeDocument/2006/relationships/customXml" Target="../ink/ink942.xml"/><Relationship Id="rId50" Type="http://schemas.openxmlformats.org/officeDocument/2006/relationships/customXml" Target="../ink/ink950.xml"/><Relationship Id="rId55" Type="http://schemas.openxmlformats.org/officeDocument/2006/relationships/image" Target="../media/image7930.png"/><Relationship Id="rId76" Type="http://schemas.openxmlformats.org/officeDocument/2006/relationships/customXml" Target="../ink/ink963.xml"/><Relationship Id="rId97" Type="http://schemas.openxmlformats.org/officeDocument/2006/relationships/image" Target="../media/image8150.png"/><Relationship Id="rId104" Type="http://schemas.openxmlformats.org/officeDocument/2006/relationships/customXml" Target="../ink/ink977.xml"/><Relationship Id="rId120" Type="http://schemas.openxmlformats.org/officeDocument/2006/relationships/customXml" Target="../ink/ink985.xml"/><Relationship Id="rId125" Type="http://schemas.openxmlformats.org/officeDocument/2006/relationships/image" Target="../media/image8290.png"/><Relationship Id="rId141" Type="http://schemas.openxmlformats.org/officeDocument/2006/relationships/image" Target="../media/image8370.png"/><Relationship Id="rId146" Type="http://schemas.openxmlformats.org/officeDocument/2006/relationships/customXml" Target="../ink/ink998.xml"/><Relationship Id="rId7" Type="http://schemas.openxmlformats.org/officeDocument/2006/relationships/image" Target="../media/image7680.png"/><Relationship Id="rId71" Type="http://schemas.openxmlformats.org/officeDocument/2006/relationships/image" Target="../media/image8011.png"/><Relationship Id="rId92" Type="http://schemas.openxmlformats.org/officeDocument/2006/relationships/customXml" Target="../ink/ink971.xml"/><Relationship Id="rId2" Type="http://schemas.openxmlformats.org/officeDocument/2006/relationships/customXml" Target="../ink/ink926.xml"/><Relationship Id="rId29" Type="http://schemas.openxmlformats.org/officeDocument/2006/relationships/image" Target="../media/image7790.png"/><Relationship Id="rId24" Type="http://schemas.openxmlformats.org/officeDocument/2006/relationships/customXml" Target="../ink/ink937.xml"/><Relationship Id="rId40" Type="http://schemas.openxmlformats.org/officeDocument/2006/relationships/customXml" Target="../ink/ink945.xml"/><Relationship Id="rId45" Type="http://schemas.openxmlformats.org/officeDocument/2006/relationships/image" Target="../media/image7880.png"/><Relationship Id="rId66" Type="http://schemas.openxmlformats.org/officeDocument/2006/relationships/customXml" Target="../ink/ink958.xml"/><Relationship Id="rId87" Type="http://schemas.openxmlformats.org/officeDocument/2006/relationships/image" Target="../media/image8090.png"/><Relationship Id="rId110" Type="http://schemas.openxmlformats.org/officeDocument/2006/relationships/customXml" Target="../ink/ink980.xml"/><Relationship Id="rId115" Type="http://schemas.openxmlformats.org/officeDocument/2006/relationships/image" Target="../media/image8240.png"/><Relationship Id="rId131" Type="http://schemas.openxmlformats.org/officeDocument/2006/relationships/image" Target="../media/image8320.png"/><Relationship Id="rId136" Type="http://schemas.openxmlformats.org/officeDocument/2006/relationships/customXml" Target="../ink/ink993.xml"/><Relationship Id="rId61" Type="http://schemas.openxmlformats.org/officeDocument/2006/relationships/image" Target="../media/image7960.png"/><Relationship Id="rId82" Type="http://schemas.openxmlformats.org/officeDocument/2006/relationships/customXml" Target="../ink/ink966.xml"/><Relationship Id="rId152" Type="http://schemas.openxmlformats.org/officeDocument/2006/relationships/customXml" Target="../ink/ink1001.xml"/><Relationship Id="rId19" Type="http://schemas.openxmlformats.org/officeDocument/2006/relationships/image" Target="../media/image7740.png"/><Relationship Id="rId14" Type="http://schemas.openxmlformats.org/officeDocument/2006/relationships/customXml" Target="../ink/ink932.xml"/><Relationship Id="rId30" Type="http://schemas.openxmlformats.org/officeDocument/2006/relationships/customXml" Target="../ink/ink940.xml"/><Relationship Id="rId35" Type="http://schemas.openxmlformats.org/officeDocument/2006/relationships/image" Target="../media/image7830.png"/><Relationship Id="rId56" Type="http://schemas.openxmlformats.org/officeDocument/2006/relationships/customXml" Target="../ink/ink953.xml"/><Relationship Id="rId77" Type="http://schemas.openxmlformats.org/officeDocument/2006/relationships/image" Target="../media/image8040.png"/><Relationship Id="rId100" Type="http://schemas.openxmlformats.org/officeDocument/2006/relationships/customXml" Target="../ink/ink975.xml"/><Relationship Id="rId105" Type="http://schemas.openxmlformats.org/officeDocument/2006/relationships/image" Target="../media/image8190.png"/><Relationship Id="rId126" Type="http://schemas.openxmlformats.org/officeDocument/2006/relationships/customXml" Target="../ink/ink988.xml"/><Relationship Id="rId147" Type="http://schemas.openxmlformats.org/officeDocument/2006/relationships/image" Target="../media/image8400.png"/><Relationship Id="rId8" Type="http://schemas.openxmlformats.org/officeDocument/2006/relationships/customXml" Target="../ink/ink929.xml"/><Relationship Id="rId51" Type="http://schemas.openxmlformats.org/officeDocument/2006/relationships/image" Target="../media/image7911.png"/><Relationship Id="rId72" Type="http://schemas.openxmlformats.org/officeDocument/2006/relationships/customXml" Target="../ink/ink961.xml"/><Relationship Id="rId93" Type="http://schemas.openxmlformats.org/officeDocument/2006/relationships/image" Target="../media/image8130.png"/><Relationship Id="rId98" Type="http://schemas.openxmlformats.org/officeDocument/2006/relationships/customXml" Target="../ink/ink974.xml"/><Relationship Id="rId121" Type="http://schemas.openxmlformats.org/officeDocument/2006/relationships/image" Target="../media/image8270.png"/><Relationship Id="rId142" Type="http://schemas.openxmlformats.org/officeDocument/2006/relationships/customXml" Target="../ink/ink996.xml"/><Relationship Id="rId3" Type="http://schemas.openxmlformats.org/officeDocument/2006/relationships/image" Target="../media/image7660.png"/><Relationship Id="rId25" Type="http://schemas.openxmlformats.org/officeDocument/2006/relationships/image" Target="../media/image7770.png"/><Relationship Id="rId46" Type="http://schemas.openxmlformats.org/officeDocument/2006/relationships/customXml" Target="../ink/ink948.xml"/><Relationship Id="rId67" Type="http://schemas.openxmlformats.org/officeDocument/2006/relationships/image" Target="../media/image7990.png"/><Relationship Id="rId116" Type="http://schemas.openxmlformats.org/officeDocument/2006/relationships/customXml" Target="../ink/ink983.xml"/><Relationship Id="rId137" Type="http://schemas.openxmlformats.org/officeDocument/2006/relationships/image" Target="../media/image8350.png"/><Relationship Id="rId20" Type="http://schemas.openxmlformats.org/officeDocument/2006/relationships/customXml" Target="../ink/ink935.xml"/><Relationship Id="rId41" Type="http://schemas.openxmlformats.org/officeDocument/2006/relationships/image" Target="../media/image7860.png"/><Relationship Id="rId62" Type="http://schemas.openxmlformats.org/officeDocument/2006/relationships/customXml" Target="../ink/ink956.xml"/><Relationship Id="rId83" Type="http://schemas.openxmlformats.org/officeDocument/2006/relationships/image" Target="../media/image8070.png"/><Relationship Id="rId88" Type="http://schemas.openxmlformats.org/officeDocument/2006/relationships/customXml" Target="../ink/ink969.xml"/><Relationship Id="rId111" Type="http://schemas.openxmlformats.org/officeDocument/2006/relationships/image" Target="../media/image8220.png"/><Relationship Id="rId132" Type="http://schemas.openxmlformats.org/officeDocument/2006/relationships/customXml" Target="../ink/ink991.xml"/><Relationship Id="rId153" Type="http://schemas.openxmlformats.org/officeDocument/2006/relationships/image" Target="../media/image8430.png"/><Relationship Id="rId15" Type="http://schemas.openxmlformats.org/officeDocument/2006/relationships/image" Target="../media/image7720.png"/><Relationship Id="rId36" Type="http://schemas.openxmlformats.org/officeDocument/2006/relationships/customXml" Target="../ink/ink943.xml"/><Relationship Id="rId57" Type="http://schemas.openxmlformats.org/officeDocument/2006/relationships/image" Target="../media/image7940.png"/><Relationship Id="rId106" Type="http://schemas.openxmlformats.org/officeDocument/2006/relationships/customXml" Target="../ink/ink978.xml"/><Relationship Id="rId127" Type="http://schemas.openxmlformats.org/officeDocument/2006/relationships/image" Target="../media/image8300.png"/><Relationship Id="rId10" Type="http://schemas.openxmlformats.org/officeDocument/2006/relationships/customXml" Target="../ink/ink930.xml"/><Relationship Id="rId31" Type="http://schemas.openxmlformats.org/officeDocument/2006/relationships/image" Target="../media/image7811.png"/><Relationship Id="rId52" Type="http://schemas.openxmlformats.org/officeDocument/2006/relationships/customXml" Target="../ink/ink951.xml"/><Relationship Id="rId73" Type="http://schemas.openxmlformats.org/officeDocument/2006/relationships/image" Target="../media/image8020.png"/><Relationship Id="rId78" Type="http://schemas.openxmlformats.org/officeDocument/2006/relationships/customXml" Target="../ink/ink964.xml"/><Relationship Id="rId94" Type="http://schemas.openxmlformats.org/officeDocument/2006/relationships/customXml" Target="../ink/ink972.xml"/><Relationship Id="rId99" Type="http://schemas.openxmlformats.org/officeDocument/2006/relationships/image" Target="../media/image8160.png"/><Relationship Id="rId101" Type="http://schemas.openxmlformats.org/officeDocument/2006/relationships/image" Target="../media/image8170.png"/><Relationship Id="rId122" Type="http://schemas.openxmlformats.org/officeDocument/2006/relationships/customXml" Target="../ink/ink986.xml"/><Relationship Id="rId143" Type="http://schemas.openxmlformats.org/officeDocument/2006/relationships/image" Target="../media/image8380.png"/><Relationship Id="rId148" Type="http://schemas.openxmlformats.org/officeDocument/2006/relationships/customXml" Target="../ink/ink999.xml"/><Relationship Id="rId4" Type="http://schemas.openxmlformats.org/officeDocument/2006/relationships/customXml" Target="../ink/ink927.xml"/><Relationship Id="rId9" Type="http://schemas.openxmlformats.org/officeDocument/2006/relationships/image" Target="../media/image7690.png"/><Relationship Id="rId26" Type="http://schemas.openxmlformats.org/officeDocument/2006/relationships/customXml" Target="../ink/ink938.xml"/><Relationship Id="rId47" Type="http://schemas.openxmlformats.org/officeDocument/2006/relationships/image" Target="../media/image7890.png"/><Relationship Id="rId68" Type="http://schemas.openxmlformats.org/officeDocument/2006/relationships/customXml" Target="../ink/ink959.xml"/><Relationship Id="rId89" Type="http://schemas.openxmlformats.org/officeDocument/2006/relationships/image" Target="../media/image8111.png"/><Relationship Id="rId112" Type="http://schemas.openxmlformats.org/officeDocument/2006/relationships/customXml" Target="../ink/ink981.xml"/><Relationship Id="rId133" Type="http://schemas.openxmlformats.org/officeDocument/2006/relationships/image" Target="../media/image8330.png"/><Relationship Id="rId154" Type="http://schemas.openxmlformats.org/officeDocument/2006/relationships/customXml" Target="../ink/ink1002.xml"/><Relationship Id="rId16" Type="http://schemas.openxmlformats.org/officeDocument/2006/relationships/customXml" Target="../ink/ink933.xml"/><Relationship Id="rId37" Type="http://schemas.openxmlformats.org/officeDocument/2006/relationships/image" Target="../media/image7840.png"/><Relationship Id="rId58" Type="http://schemas.openxmlformats.org/officeDocument/2006/relationships/customXml" Target="../ink/ink954.xml"/><Relationship Id="rId79" Type="http://schemas.openxmlformats.org/officeDocument/2006/relationships/image" Target="../media/image8050.png"/><Relationship Id="rId102" Type="http://schemas.openxmlformats.org/officeDocument/2006/relationships/customXml" Target="../ink/ink976.xml"/><Relationship Id="rId123" Type="http://schemas.openxmlformats.org/officeDocument/2006/relationships/image" Target="../media/image8280.png"/><Relationship Id="rId144" Type="http://schemas.openxmlformats.org/officeDocument/2006/relationships/customXml" Target="../ink/ink997.xml"/><Relationship Id="rId90" Type="http://schemas.openxmlformats.org/officeDocument/2006/relationships/customXml" Target="../ink/ink970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5.xml"/><Relationship Id="rId117" Type="http://schemas.openxmlformats.org/officeDocument/2006/relationships/image" Target="../media/image853.png"/><Relationship Id="rId21" Type="http://schemas.openxmlformats.org/officeDocument/2006/relationships/image" Target="../media/image624.png"/><Relationship Id="rId42" Type="http://schemas.openxmlformats.org/officeDocument/2006/relationships/customXml" Target="../ink/ink1023.xml"/><Relationship Id="rId47" Type="http://schemas.openxmlformats.org/officeDocument/2006/relationships/image" Target="../media/image637.png"/><Relationship Id="rId63" Type="http://schemas.openxmlformats.org/officeDocument/2006/relationships/image" Target="../media/image645.png"/><Relationship Id="rId68" Type="http://schemas.openxmlformats.org/officeDocument/2006/relationships/customXml" Target="../ink/ink1036.xml"/><Relationship Id="rId84" Type="http://schemas.openxmlformats.org/officeDocument/2006/relationships/customXml" Target="../ink/ink1044.xml"/><Relationship Id="rId89" Type="http://schemas.openxmlformats.org/officeDocument/2006/relationships/image" Target="../media/image658.png"/><Relationship Id="rId112" Type="http://schemas.openxmlformats.org/officeDocument/2006/relationships/customXml" Target="../ink/ink1058.xml"/><Relationship Id="rId16" Type="http://schemas.openxmlformats.org/officeDocument/2006/relationships/customXml" Target="../ink/ink1010.xml"/><Relationship Id="rId107" Type="http://schemas.openxmlformats.org/officeDocument/2006/relationships/image" Target="../media/image848.png"/><Relationship Id="rId11" Type="http://schemas.openxmlformats.org/officeDocument/2006/relationships/image" Target="../media/image619.png"/><Relationship Id="rId32" Type="http://schemas.openxmlformats.org/officeDocument/2006/relationships/customXml" Target="../ink/ink1018.xml"/><Relationship Id="rId37" Type="http://schemas.openxmlformats.org/officeDocument/2006/relationships/image" Target="../media/image632.png"/><Relationship Id="rId53" Type="http://schemas.openxmlformats.org/officeDocument/2006/relationships/image" Target="../media/image640.png"/><Relationship Id="rId58" Type="http://schemas.openxmlformats.org/officeDocument/2006/relationships/customXml" Target="../ink/ink1031.xml"/><Relationship Id="rId74" Type="http://schemas.openxmlformats.org/officeDocument/2006/relationships/customXml" Target="../ink/ink1039.xml"/><Relationship Id="rId79" Type="http://schemas.openxmlformats.org/officeDocument/2006/relationships/image" Target="../media/image653.png"/><Relationship Id="rId102" Type="http://schemas.openxmlformats.org/officeDocument/2006/relationships/customXml" Target="../ink/ink1053.xml"/><Relationship Id="rId123" Type="http://schemas.openxmlformats.org/officeDocument/2006/relationships/image" Target="../media/image856.png"/><Relationship Id="rId5" Type="http://schemas.openxmlformats.org/officeDocument/2006/relationships/image" Target="../media/image616.png"/><Relationship Id="rId90" Type="http://schemas.openxmlformats.org/officeDocument/2006/relationships/customXml" Target="../ink/ink1047.xml"/><Relationship Id="rId95" Type="http://schemas.openxmlformats.org/officeDocument/2006/relationships/image" Target="../media/image661.png"/><Relationship Id="rId22" Type="http://schemas.openxmlformats.org/officeDocument/2006/relationships/customXml" Target="../ink/ink1013.xml"/><Relationship Id="rId27" Type="http://schemas.openxmlformats.org/officeDocument/2006/relationships/image" Target="../media/image627.png"/><Relationship Id="rId43" Type="http://schemas.openxmlformats.org/officeDocument/2006/relationships/image" Target="../media/image635.png"/><Relationship Id="rId48" Type="http://schemas.openxmlformats.org/officeDocument/2006/relationships/customXml" Target="../ink/ink1026.xml"/><Relationship Id="rId64" Type="http://schemas.openxmlformats.org/officeDocument/2006/relationships/customXml" Target="../ink/ink1034.xml"/><Relationship Id="rId69" Type="http://schemas.openxmlformats.org/officeDocument/2006/relationships/image" Target="../media/image648.png"/><Relationship Id="rId113" Type="http://schemas.openxmlformats.org/officeDocument/2006/relationships/image" Target="../media/image851.png"/><Relationship Id="rId118" Type="http://schemas.openxmlformats.org/officeDocument/2006/relationships/customXml" Target="../ink/ink1061.xml"/><Relationship Id="rId80" Type="http://schemas.openxmlformats.org/officeDocument/2006/relationships/customXml" Target="../ink/ink1042.xml"/><Relationship Id="rId85" Type="http://schemas.openxmlformats.org/officeDocument/2006/relationships/image" Target="../media/image656.png"/><Relationship Id="rId12" Type="http://schemas.openxmlformats.org/officeDocument/2006/relationships/customXml" Target="../ink/ink1008.xml"/><Relationship Id="rId17" Type="http://schemas.openxmlformats.org/officeDocument/2006/relationships/image" Target="../media/image622.png"/><Relationship Id="rId33" Type="http://schemas.openxmlformats.org/officeDocument/2006/relationships/image" Target="../media/image630.png"/><Relationship Id="rId38" Type="http://schemas.openxmlformats.org/officeDocument/2006/relationships/customXml" Target="../ink/ink1021.xml"/><Relationship Id="rId59" Type="http://schemas.openxmlformats.org/officeDocument/2006/relationships/image" Target="../media/image643.png"/><Relationship Id="rId103" Type="http://schemas.openxmlformats.org/officeDocument/2006/relationships/image" Target="../media/image846.png"/><Relationship Id="rId108" Type="http://schemas.openxmlformats.org/officeDocument/2006/relationships/customXml" Target="../ink/ink1056.xml"/><Relationship Id="rId124" Type="http://schemas.openxmlformats.org/officeDocument/2006/relationships/customXml" Target="../ink/ink1064.xml"/><Relationship Id="rId54" Type="http://schemas.openxmlformats.org/officeDocument/2006/relationships/customXml" Target="../ink/ink1029.xml"/><Relationship Id="rId70" Type="http://schemas.openxmlformats.org/officeDocument/2006/relationships/customXml" Target="../ink/ink1037.xml"/><Relationship Id="rId75" Type="http://schemas.openxmlformats.org/officeDocument/2006/relationships/image" Target="../media/image651.png"/><Relationship Id="rId91" Type="http://schemas.openxmlformats.org/officeDocument/2006/relationships/image" Target="../media/image659.png"/><Relationship Id="rId96" Type="http://schemas.openxmlformats.org/officeDocument/2006/relationships/customXml" Target="../ink/ink10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5.xml"/><Relationship Id="rId23" Type="http://schemas.openxmlformats.org/officeDocument/2006/relationships/image" Target="../media/image625.png"/><Relationship Id="rId28" Type="http://schemas.openxmlformats.org/officeDocument/2006/relationships/customXml" Target="../ink/ink1016.xml"/><Relationship Id="rId49" Type="http://schemas.openxmlformats.org/officeDocument/2006/relationships/image" Target="../media/image638.png"/><Relationship Id="rId114" Type="http://schemas.openxmlformats.org/officeDocument/2006/relationships/customXml" Target="../ink/ink1059.xml"/><Relationship Id="rId119" Type="http://schemas.openxmlformats.org/officeDocument/2006/relationships/image" Target="../media/image854.png"/><Relationship Id="rId44" Type="http://schemas.openxmlformats.org/officeDocument/2006/relationships/customXml" Target="../ink/ink1024.xml"/><Relationship Id="rId60" Type="http://schemas.openxmlformats.org/officeDocument/2006/relationships/customXml" Target="../ink/ink1032.xml"/><Relationship Id="rId65" Type="http://schemas.openxmlformats.org/officeDocument/2006/relationships/image" Target="../media/image646.png"/><Relationship Id="rId81" Type="http://schemas.openxmlformats.org/officeDocument/2006/relationships/image" Target="../media/image654.png"/><Relationship Id="rId86" Type="http://schemas.openxmlformats.org/officeDocument/2006/relationships/customXml" Target="../ink/ink1045.xml"/><Relationship Id="rId13" Type="http://schemas.openxmlformats.org/officeDocument/2006/relationships/image" Target="../media/image620.png"/><Relationship Id="rId18" Type="http://schemas.openxmlformats.org/officeDocument/2006/relationships/customXml" Target="../ink/ink1011.xml"/><Relationship Id="rId39" Type="http://schemas.openxmlformats.org/officeDocument/2006/relationships/image" Target="../media/image633.png"/><Relationship Id="rId109" Type="http://schemas.openxmlformats.org/officeDocument/2006/relationships/image" Target="../media/image849.png"/><Relationship Id="rId34" Type="http://schemas.openxmlformats.org/officeDocument/2006/relationships/customXml" Target="../ink/ink1019.xml"/><Relationship Id="rId50" Type="http://schemas.openxmlformats.org/officeDocument/2006/relationships/customXml" Target="../ink/ink1027.xml"/><Relationship Id="rId55" Type="http://schemas.openxmlformats.org/officeDocument/2006/relationships/image" Target="../media/image641.png"/><Relationship Id="rId76" Type="http://schemas.openxmlformats.org/officeDocument/2006/relationships/customXml" Target="../ink/ink1040.xml"/><Relationship Id="rId97" Type="http://schemas.openxmlformats.org/officeDocument/2006/relationships/image" Target="../media/image662.png"/><Relationship Id="rId104" Type="http://schemas.openxmlformats.org/officeDocument/2006/relationships/customXml" Target="../ink/ink1054.xml"/><Relationship Id="rId120" Type="http://schemas.openxmlformats.org/officeDocument/2006/relationships/customXml" Target="../ink/ink1062.xml"/><Relationship Id="rId125" Type="http://schemas.openxmlformats.org/officeDocument/2006/relationships/image" Target="../media/image857.png"/><Relationship Id="rId7" Type="http://schemas.openxmlformats.org/officeDocument/2006/relationships/image" Target="../media/image617.png"/><Relationship Id="rId71" Type="http://schemas.openxmlformats.org/officeDocument/2006/relationships/image" Target="../media/image649.png"/><Relationship Id="rId92" Type="http://schemas.openxmlformats.org/officeDocument/2006/relationships/customXml" Target="../ink/ink1048.xml"/><Relationship Id="rId2" Type="http://schemas.openxmlformats.org/officeDocument/2006/relationships/customXml" Target="../ink/ink1003.xml"/><Relationship Id="rId29" Type="http://schemas.openxmlformats.org/officeDocument/2006/relationships/image" Target="../media/image628.png"/><Relationship Id="rId24" Type="http://schemas.openxmlformats.org/officeDocument/2006/relationships/customXml" Target="../ink/ink1014.xml"/><Relationship Id="rId40" Type="http://schemas.openxmlformats.org/officeDocument/2006/relationships/customXml" Target="../ink/ink1022.xml"/><Relationship Id="rId45" Type="http://schemas.openxmlformats.org/officeDocument/2006/relationships/image" Target="../media/image636.png"/><Relationship Id="rId66" Type="http://schemas.openxmlformats.org/officeDocument/2006/relationships/customXml" Target="../ink/ink1035.xml"/><Relationship Id="rId87" Type="http://schemas.openxmlformats.org/officeDocument/2006/relationships/image" Target="../media/image657.png"/><Relationship Id="rId110" Type="http://schemas.openxmlformats.org/officeDocument/2006/relationships/customXml" Target="../ink/ink1057.xml"/><Relationship Id="rId115" Type="http://schemas.openxmlformats.org/officeDocument/2006/relationships/image" Target="../media/image852.png"/><Relationship Id="rId61" Type="http://schemas.openxmlformats.org/officeDocument/2006/relationships/image" Target="../media/image644.png"/><Relationship Id="rId82" Type="http://schemas.openxmlformats.org/officeDocument/2006/relationships/customXml" Target="../ink/ink1043.xml"/><Relationship Id="rId19" Type="http://schemas.openxmlformats.org/officeDocument/2006/relationships/image" Target="../media/image623.png"/><Relationship Id="rId14" Type="http://schemas.openxmlformats.org/officeDocument/2006/relationships/customXml" Target="../ink/ink1009.xml"/><Relationship Id="rId30" Type="http://schemas.openxmlformats.org/officeDocument/2006/relationships/customXml" Target="../ink/ink1017.xml"/><Relationship Id="rId35" Type="http://schemas.openxmlformats.org/officeDocument/2006/relationships/image" Target="../media/image631.png"/><Relationship Id="rId56" Type="http://schemas.openxmlformats.org/officeDocument/2006/relationships/customXml" Target="../ink/ink1030.xml"/><Relationship Id="rId77" Type="http://schemas.openxmlformats.org/officeDocument/2006/relationships/image" Target="../media/image652.png"/><Relationship Id="rId100" Type="http://schemas.openxmlformats.org/officeDocument/2006/relationships/customXml" Target="../ink/ink1052.xml"/><Relationship Id="rId105" Type="http://schemas.openxmlformats.org/officeDocument/2006/relationships/image" Target="../media/image847.png"/><Relationship Id="rId126" Type="http://schemas.openxmlformats.org/officeDocument/2006/relationships/customXml" Target="../ink/ink1065.xml"/><Relationship Id="rId8" Type="http://schemas.openxmlformats.org/officeDocument/2006/relationships/customXml" Target="../ink/ink1006.xml"/><Relationship Id="rId51" Type="http://schemas.openxmlformats.org/officeDocument/2006/relationships/image" Target="../media/image639.png"/><Relationship Id="rId72" Type="http://schemas.openxmlformats.org/officeDocument/2006/relationships/customXml" Target="../ink/ink1038.xml"/><Relationship Id="rId93" Type="http://schemas.openxmlformats.org/officeDocument/2006/relationships/image" Target="../media/image660.png"/><Relationship Id="rId98" Type="http://schemas.openxmlformats.org/officeDocument/2006/relationships/customXml" Target="../ink/ink1051.xml"/><Relationship Id="rId121" Type="http://schemas.openxmlformats.org/officeDocument/2006/relationships/image" Target="../media/image855.png"/><Relationship Id="rId3" Type="http://schemas.openxmlformats.org/officeDocument/2006/relationships/image" Target="../media/image615.png"/><Relationship Id="rId25" Type="http://schemas.openxmlformats.org/officeDocument/2006/relationships/image" Target="../media/image626.png"/><Relationship Id="rId46" Type="http://schemas.openxmlformats.org/officeDocument/2006/relationships/customXml" Target="../ink/ink1025.xml"/><Relationship Id="rId67" Type="http://schemas.openxmlformats.org/officeDocument/2006/relationships/image" Target="../media/image647.png"/><Relationship Id="rId116" Type="http://schemas.openxmlformats.org/officeDocument/2006/relationships/customXml" Target="../ink/ink1060.xml"/><Relationship Id="rId20" Type="http://schemas.openxmlformats.org/officeDocument/2006/relationships/customXml" Target="../ink/ink1012.xml"/><Relationship Id="rId41" Type="http://schemas.openxmlformats.org/officeDocument/2006/relationships/image" Target="../media/image634.png"/><Relationship Id="rId62" Type="http://schemas.openxmlformats.org/officeDocument/2006/relationships/customXml" Target="../ink/ink1033.xml"/><Relationship Id="rId83" Type="http://schemas.openxmlformats.org/officeDocument/2006/relationships/image" Target="../media/image655.png"/><Relationship Id="rId88" Type="http://schemas.openxmlformats.org/officeDocument/2006/relationships/customXml" Target="../ink/ink1046.xml"/><Relationship Id="rId111" Type="http://schemas.openxmlformats.org/officeDocument/2006/relationships/image" Target="../media/image850.png"/><Relationship Id="rId15" Type="http://schemas.openxmlformats.org/officeDocument/2006/relationships/image" Target="../media/image621.png"/><Relationship Id="rId36" Type="http://schemas.openxmlformats.org/officeDocument/2006/relationships/customXml" Target="../ink/ink1020.xml"/><Relationship Id="rId57" Type="http://schemas.openxmlformats.org/officeDocument/2006/relationships/image" Target="../media/image642.png"/><Relationship Id="rId106" Type="http://schemas.openxmlformats.org/officeDocument/2006/relationships/customXml" Target="../ink/ink1055.xml"/><Relationship Id="rId127" Type="http://schemas.openxmlformats.org/officeDocument/2006/relationships/image" Target="../media/image858.png"/><Relationship Id="rId10" Type="http://schemas.openxmlformats.org/officeDocument/2006/relationships/customXml" Target="../ink/ink1007.xml"/><Relationship Id="rId31" Type="http://schemas.openxmlformats.org/officeDocument/2006/relationships/image" Target="../media/image629.png"/><Relationship Id="rId52" Type="http://schemas.openxmlformats.org/officeDocument/2006/relationships/customXml" Target="../ink/ink1028.xml"/><Relationship Id="rId73" Type="http://schemas.openxmlformats.org/officeDocument/2006/relationships/image" Target="../media/image650.png"/><Relationship Id="rId78" Type="http://schemas.openxmlformats.org/officeDocument/2006/relationships/customXml" Target="../ink/ink1041.xml"/><Relationship Id="rId94" Type="http://schemas.openxmlformats.org/officeDocument/2006/relationships/customXml" Target="../ink/ink1049.xml"/><Relationship Id="rId99" Type="http://schemas.openxmlformats.org/officeDocument/2006/relationships/image" Target="../media/image663.png"/><Relationship Id="rId101" Type="http://schemas.openxmlformats.org/officeDocument/2006/relationships/image" Target="../media/image845.png"/><Relationship Id="rId122" Type="http://schemas.openxmlformats.org/officeDocument/2006/relationships/customXml" Target="../ink/ink1063.xml"/><Relationship Id="rId4" Type="http://schemas.openxmlformats.org/officeDocument/2006/relationships/customXml" Target="../ink/ink1004.xml"/><Relationship Id="rId9" Type="http://schemas.openxmlformats.org/officeDocument/2006/relationships/image" Target="../media/image618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7.png"/><Relationship Id="rId21" Type="http://schemas.openxmlformats.org/officeDocument/2006/relationships/image" Target="../media/image868.png"/><Relationship Id="rId42" Type="http://schemas.openxmlformats.org/officeDocument/2006/relationships/customXml" Target="../ink/ink1086.xml"/><Relationship Id="rId63" Type="http://schemas.openxmlformats.org/officeDocument/2006/relationships/image" Target="../media/image889.png"/><Relationship Id="rId84" Type="http://schemas.openxmlformats.org/officeDocument/2006/relationships/customXml" Target="../ink/ink1107.xml"/><Relationship Id="rId138" Type="http://schemas.openxmlformats.org/officeDocument/2006/relationships/customXml" Target="../ink/ink1134.xml"/><Relationship Id="rId159" Type="http://schemas.openxmlformats.org/officeDocument/2006/relationships/image" Target="../media/image938.png"/><Relationship Id="rId170" Type="http://schemas.openxmlformats.org/officeDocument/2006/relationships/customXml" Target="../ink/ink1150.xml"/><Relationship Id="rId191" Type="http://schemas.openxmlformats.org/officeDocument/2006/relationships/image" Target="../media/image954.png"/><Relationship Id="rId107" Type="http://schemas.openxmlformats.org/officeDocument/2006/relationships/image" Target="../media/image912.png"/><Relationship Id="rId11" Type="http://schemas.openxmlformats.org/officeDocument/2006/relationships/image" Target="../media/image863.png"/><Relationship Id="rId32" Type="http://schemas.openxmlformats.org/officeDocument/2006/relationships/customXml" Target="../ink/ink1081.xml"/><Relationship Id="rId53" Type="http://schemas.openxmlformats.org/officeDocument/2006/relationships/image" Target="../media/image884.png"/><Relationship Id="rId74" Type="http://schemas.openxmlformats.org/officeDocument/2006/relationships/customXml" Target="../ink/ink1102.xml"/><Relationship Id="rId128" Type="http://schemas.openxmlformats.org/officeDocument/2006/relationships/customXml" Target="../ink/ink1129.xml"/><Relationship Id="rId149" Type="http://schemas.openxmlformats.org/officeDocument/2006/relationships/image" Target="../media/image933.png"/><Relationship Id="rId5" Type="http://schemas.openxmlformats.org/officeDocument/2006/relationships/image" Target="../media/image860.png"/><Relationship Id="rId95" Type="http://schemas.openxmlformats.org/officeDocument/2006/relationships/image" Target="../media/image905.png"/><Relationship Id="rId160" Type="http://schemas.openxmlformats.org/officeDocument/2006/relationships/customXml" Target="../ink/ink1145.xml"/><Relationship Id="rId181" Type="http://schemas.openxmlformats.org/officeDocument/2006/relationships/image" Target="../media/image949.png"/><Relationship Id="rId22" Type="http://schemas.openxmlformats.org/officeDocument/2006/relationships/customXml" Target="../ink/ink1076.xml"/><Relationship Id="rId43" Type="http://schemas.openxmlformats.org/officeDocument/2006/relationships/image" Target="../media/image879.png"/><Relationship Id="rId64" Type="http://schemas.openxmlformats.org/officeDocument/2006/relationships/customXml" Target="../ink/ink1097.xml"/><Relationship Id="rId118" Type="http://schemas.openxmlformats.org/officeDocument/2006/relationships/customXml" Target="../ink/ink1124.xml"/><Relationship Id="rId139" Type="http://schemas.openxmlformats.org/officeDocument/2006/relationships/image" Target="../media/image928.png"/><Relationship Id="rId85" Type="http://schemas.openxmlformats.org/officeDocument/2006/relationships/image" Target="../media/image900.png"/><Relationship Id="rId150" Type="http://schemas.openxmlformats.org/officeDocument/2006/relationships/customXml" Target="../ink/ink1140.xml"/><Relationship Id="rId171" Type="http://schemas.openxmlformats.org/officeDocument/2006/relationships/image" Target="../media/image944.png"/><Relationship Id="rId192" Type="http://schemas.openxmlformats.org/officeDocument/2006/relationships/customXml" Target="../ink/ink1161.xml"/><Relationship Id="rId12" Type="http://schemas.openxmlformats.org/officeDocument/2006/relationships/customXml" Target="../ink/ink1071.xml"/><Relationship Id="rId33" Type="http://schemas.openxmlformats.org/officeDocument/2006/relationships/image" Target="../media/image874.png"/><Relationship Id="rId108" Type="http://schemas.openxmlformats.org/officeDocument/2006/relationships/customXml" Target="../ink/ink1119.xml"/><Relationship Id="rId129" Type="http://schemas.openxmlformats.org/officeDocument/2006/relationships/image" Target="../media/image923.png"/><Relationship Id="rId54" Type="http://schemas.openxmlformats.org/officeDocument/2006/relationships/customXml" Target="../ink/ink1092.xml"/><Relationship Id="rId75" Type="http://schemas.openxmlformats.org/officeDocument/2006/relationships/image" Target="../media/image895.png"/><Relationship Id="rId96" Type="http://schemas.openxmlformats.org/officeDocument/2006/relationships/customXml" Target="../ink/ink1113.xml"/><Relationship Id="rId140" Type="http://schemas.openxmlformats.org/officeDocument/2006/relationships/customXml" Target="../ink/ink1135.xml"/><Relationship Id="rId161" Type="http://schemas.openxmlformats.org/officeDocument/2006/relationships/image" Target="../media/image939.png"/><Relationship Id="rId182" Type="http://schemas.openxmlformats.org/officeDocument/2006/relationships/customXml" Target="../ink/ink1156.xml"/><Relationship Id="rId6" Type="http://schemas.openxmlformats.org/officeDocument/2006/relationships/customXml" Target="../ink/ink1068.xml"/><Relationship Id="rId23" Type="http://schemas.openxmlformats.org/officeDocument/2006/relationships/image" Target="../media/image869.png"/><Relationship Id="rId119" Type="http://schemas.openxmlformats.org/officeDocument/2006/relationships/image" Target="../media/image918.png"/><Relationship Id="rId44" Type="http://schemas.openxmlformats.org/officeDocument/2006/relationships/customXml" Target="../ink/ink1087.xml"/><Relationship Id="rId65" Type="http://schemas.openxmlformats.org/officeDocument/2006/relationships/image" Target="../media/image890.png"/><Relationship Id="rId86" Type="http://schemas.openxmlformats.org/officeDocument/2006/relationships/customXml" Target="../ink/ink1108.xml"/><Relationship Id="rId130" Type="http://schemas.openxmlformats.org/officeDocument/2006/relationships/customXml" Target="../ink/ink1130.xml"/><Relationship Id="rId151" Type="http://schemas.openxmlformats.org/officeDocument/2006/relationships/image" Target="../media/image934.png"/><Relationship Id="rId172" Type="http://schemas.openxmlformats.org/officeDocument/2006/relationships/customXml" Target="../ink/ink1151.xml"/><Relationship Id="rId193" Type="http://schemas.openxmlformats.org/officeDocument/2006/relationships/image" Target="../media/image955.png"/><Relationship Id="rId13" Type="http://schemas.openxmlformats.org/officeDocument/2006/relationships/image" Target="../media/image864.png"/><Relationship Id="rId109" Type="http://schemas.openxmlformats.org/officeDocument/2006/relationships/image" Target="../media/image913.png"/><Relationship Id="rId34" Type="http://schemas.openxmlformats.org/officeDocument/2006/relationships/customXml" Target="../ink/ink1082.xml"/><Relationship Id="rId55" Type="http://schemas.openxmlformats.org/officeDocument/2006/relationships/image" Target="../media/image885.png"/><Relationship Id="rId76" Type="http://schemas.openxmlformats.org/officeDocument/2006/relationships/customXml" Target="../ink/ink1103.xml"/><Relationship Id="rId97" Type="http://schemas.openxmlformats.org/officeDocument/2006/relationships/image" Target="../media/image906.png"/><Relationship Id="rId120" Type="http://schemas.openxmlformats.org/officeDocument/2006/relationships/customXml" Target="../ink/ink1125.xml"/><Relationship Id="rId141" Type="http://schemas.openxmlformats.org/officeDocument/2006/relationships/image" Target="../media/image929.png"/><Relationship Id="rId7" Type="http://schemas.openxmlformats.org/officeDocument/2006/relationships/image" Target="../media/image861.png"/><Relationship Id="rId71" Type="http://schemas.openxmlformats.org/officeDocument/2006/relationships/image" Target="../media/image893.png"/><Relationship Id="rId92" Type="http://schemas.openxmlformats.org/officeDocument/2006/relationships/customXml" Target="../ink/ink1111.xml"/><Relationship Id="rId162" Type="http://schemas.openxmlformats.org/officeDocument/2006/relationships/customXml" Target="../ink/ink1146.xml"/><Relationship Id="rId183" Type="http://schemas.openxmlformats.org/officeDocument/2006/relationships/image" Target="../media/image950.png"/><Relationship Id="rId2" Type="http://schemas.openxmlformats.org/officeDocument/2006/relationships/customXml" Target="../ink/ink1066.xml"/><Relationship Id="rId29" Type="http://schemas.openxmlformats.org/officeDocument/2006/relationships/image" Target="../media/image872.png"/><Relationship Id="rId24" Type="http://schemas.openxmlformats.org/officeDocument/2006/relationships/customXml" Target="../ink/ink1077.xml"/><Relationship Id="rId40" Type="http://schemas.openxmlformats.org/officeDocument/2006/relationships/customXml" Target="../ink/ink1085.xml"/><Relationship Id="rId45" Type="http://schemas.openxmlformats.org/officeDocument/2006/relationships/image" Target="../media/image880.png"/><Relationship Id="rId66" Type="http://schemas.openxmlformats.org/officeDocument/2006/relationships/customXml" Target="../ink/ink1098.xml"/><Relationship Id="rId87" Type="http://schemas.openxmlformats.org/officeDocument/2006/relationships/image" Target="../media/image901.png"/><Relationship Id="rId110" Type="http://schemas.openxmlformats.org/officeDocument/2006/relationships/customXml" Target="../ink/ink1120.xml"/><Relationship Id="rId115" Type="http://schemas.openxmlformats.org/officeDocument/2006/relationships/image" Target="../media/image916.png"/><Relationship Id="rId131" Type="http://schemas.openxmlformats.org/officeDocument/2006/relationships/image" Target="../media/image924.png"/><Relationship Id="rId136" Type="http://schemas.openxmlformats.org/officeDocument/2006/relationships/customXml" Target="../ink/ink1133.xml"/><Relationship Id="rId157" Type="http://schemas.openxmlformats.org/officeDocument/2006/relationships/image" Target="../media/image937.png"/><Relationship Id="rId178" Type="http://schemas.openxmlformats.org/officeDocument/2006/relationships/customXml" Target="../ink/ink1154.xml"/><Relationship Id="rId61" Type="http://schemas.openxmlformats.org/officeDocument/2006/relationships/image" Target="../media/image888.png"/><Relationship Id="rId82" Type="http://schemas.openxmlformats.org/officeDocument/2006/relationships/customXml" Target="../ink/ink1106.xml"/><Relationship Id="rId152" Type="http://schemas.openxmlformats.org/officeDocument/2006/relationships/customXml" Target="../ink/ink1141.xml"/><Relationship Id="rId173" Type="http://schemas.openxmlformats.org/officeDocument/2006/relationships/image" Target="../media/image945.png"/><Relationship Id="rId194" Type="http://schemas.openxmlformats.org/officeDocument/2006/relationships/customXml" Target="../ink/ink1162.xml"/><Relationship Id="rId199" Type="http://schemas.openxmlformats.org/officeDocument/2006/relationships/image" Target="../media/image958.png"/><Relationship Id="rId19" Type="http://schemas.openxmlformats.org/officeDocument/2006/relationships/image" Target="../media/image867.png"/><Relationship Id="rId14" Type="http://schemas.openxmlformats.org/officeDocument/2006/relationships/customXml" Target="../ink/ink1072.xml"/><Relationship Id="rId30" Type="http://schemas.openxmlformats.org/officeDocument/2006/relationships/customXml" Target="../ink/ink1080.xml"/><Relationship Id="rId35" Type="http://schemas.openxmlformats.org/officeDocument/2006/relationships/image" Target="../media/image875.png"/><Relationship Id="rId56" Type="http://schemas.openxmlformats.org/officeDocument/2006/relationships/customXml" Target="../ink/ink1093.xml"/><Relationship Id="rId77" Type="http://schemas.openxmlformats.org/officeDocument/2006/relationships/image" Target="../media/image896.png"/><Relationship Id="rId100" Type="http://schemas.openxmlformats.org/officeDocument/2006/relationships/customXml" Target="../ink/ink1115.xml"/><Relationship Id="rId105" Type="http://schemas.openxmlformats.org/officeDocument/2006/relationships/image" Target="../media/image911.png"/><Relationship Id="rId126" Type="http://schemas.openxmlformats.org/officeDocument/2006/relationships/customXml" Target="../ink/ink1128.xml"/><Relationship Id="rId147" Type="http://schemas.openxmlformats.org/officeDocument/2006/relationships/image" Target="../media/image932.png"/><Relationship Id="rId168" Type="http://schemas.openxmlformats.org/officeDocument/2006/relationships/customXml" Target="../ink/ink1149.xml"/><Relationship Id="rId8" Type="http://schemas.openxmlformats.org/officeDocument/2006/relationships/customXml" Target="../ink/ink1069.xml"/><Relationship Id="rId51" Type="http://schemas.openxmlformats.org/officeDocument/2006/relationships/image" Target="../media/image883.png"/><Relationship Id="rId72" Type="http://schemas.openxmlformats.org/officeDocument/2006/relationships/customXml" Target="../ink/ink1101.xml"/><Relationship Id="rId93" Type="http://schemas.openxmlformats.org/officeDocument/2006/relationships/image" Target="../media/image904.png"/><Relationship Id="rId98" Type="http://schemas.openxmlformats.org/officeDocument/2006/relationships/customXml" Target="../ink/ink1114.xml"/><Relationship Id="rId121" Type="http://schemas.openxmlformats.org/officeDocument/2006/relationships/image" Target="../media/image919.png"/><Relationship Id="rId142" Type="http://schemas.openxmlformats.org/officeDocument/2006/relationships/customXml" Target="../ink/ink1136.xml"/><Relationship Id="rId163" Type="http://schemas.openxmlformats.org/officeDocument/2006/relationships/image" Target="../media/image940.png"/><Relationship Id="rId184" Type="http://schemas.openxmlformats.org/officeDocument/2006/relationships/customXml" Target="../ink/ink1157.xml"/><Relationship Id="rId189" Type="http://schemas.openxmlformats.org/officeDocument/2006/relationships/image" Target="../media/image953.png"/><Relationship Id="rId3" Type="http://schemas.openxmlformats.org/officeDocument/2006/relationships/image" Target="../media/image859.png"/><Relationship Id="rId25" Type="http://schemas.openxmlformats.org/officeDocument/2006/relationships/image" Target="../media/image870.png"/><Relationship Id="rId46" Type="http://schemas.openxmlformats.org/officeDocument/2006/relationships/customXml" Target="../ink/ink1088.xml"/><Relationship Id="rId67" Type="http://schemas.openxmlformats.org/officeDocument/2006/relationships/image" Target="../media/image891.png"/><Relationship Id="rId116" Type="http://schemas.openxmlformats.org/officeDocument/2006/relationships/customXml" Target="../ink/ink1123.xml"/><Relationship Id="rId137" Type="http://schemas.openxmlformats.org/officeDocument/2006/relationships/image" Target="../media/image927.png"/><Relationship Id="rId158" Type="http://schemas.openxmlformats.org/officeDocument/2006/relationships/customXml" Target="../ink/ink1144.xml"/><Relationship Id="rId20" Type="http://schemas.openxmlformats.org/officeDocument/2006/relationships/customXml" Target="../ink/ink1075.xml"/><Relationship Id="rId41" Type="http://schemas.openxmlformats.org/officeDocument/2006/relationships/image" Target="../media/image878.png"/><Relationship Id="rId62" Type="http://schemas.openxmlformats.org/officeDocument/2006/relationships/customXml" Target="../ink/ink1096.xml"/><Relationship Id="rId83" Type="http://schemas.openxmlformats.org/officeDocument/2006/relationships/image" Target="../media/image899.png"/><Relationship Id="rId88" Type="http://schemas.openxmlformats.org/officeDocument/2006/relationships/customXml" Target="../ink/ink1109.xml"/><Relationship Id="rId111" Type="http://schemas.openxmlformats.org/officeDocument/2006/relationships/image" Target="../media/image914.png"/><Relationship Id="rId132" Type="http://schemas.openxmlformats.org/officeDocument/2006/relationships/customXml" Target="../ink/ink1131.xml"/><Relationship Id="rId153" Type="http://schemas.openxmlformats.org/officeDocument/2006/relationships/image" Target="../media/image935.png"/><Relationship Id="rId174" Type="http://schemas.openxmlformats.org/officeDocument/2006/relationships/customXml" Target="../ink/ink1152.xml"/><Relationship Id="rId179" Type="http://schemas.openxmlformats.org/officeDocument/2006/relationships/image" Target="../media/image948.png"/><Relationship Id="rId195" Type="http://schemas.openxmlformats.org/officeDocument/2006/relationships/image" Target="../media/image956.png"/><Relationship Id="rId190" Type="http://schemas.openxmlformats.org/officeDocument/2006/relationships/customXml" Target="../ink/ink1160.xml"/><Relationship Id="rId15" Type="http://schemas.openxmlformats.org/officeDocument/2006/relationships/image" Target="../media/image865.png"/><Relationship Id="rId36" Type="http://schemas.openxmlformats.org/officeDocument/2006/relationships/customXml" Target="../ink/ink1083.xml"/><Relationship Id="rId57" Type="http://schemas.openxmlformats.org/officeDocument/2006/relationships/image" Target="../media/image886.png"/><Relationship Id="rId106" Type="http://schemas.openxmlformats.org/officeDocument/2006/relationships/customXml" Target="../ink/ink1118.xml"/><Relationship Id="rId127" Type="http://schemas.openxmlformats.org/officeDocument/2006/relationships/image" Target="../media/image922.png"/><Relationship Id="rId10" Type="http://schemas.openxmlformats.org/officeDocument/2006/relationships/customXml" Target="../ink/ink1070.xml"/><Relationship Id="rId31" Type="http://schemas.openxmlformats.org/officeDocument/2006/relationships/image" Target="../media/image873.png"/><Relationship Id="rId52" Type="http://schemas.openxmlformats.org/officeDocument/2006/relationships/customXml" Target="../ink/ink1091.xml"/><Relationship Id="rId73" Type="http://schemas.openxmlformats.org/officeDocument/2006/relationships/image" Target="../media/image894.png"/><Relationship Id="rId78" Type="http://schemas.openxmlformats.org/officeDocument/2006/relationships/customXml" Target="../ink/ink1104.xml"/><Relationship Id="rId94" Type="http://schemas.openxmlformats.org/officeDocument/2006/relationships/customXml" Target="../ink/ink1112.xml"/><Relationship Id="rId99" Type="http://schemas.openxmlformats.org/officeDocument/2006/relationships/image" Target="../media/image907.png"/><Relationship Id="rId101" Type="http://schemas.openxmlformats.org/officeDocument/2006/relationships/image" Target="../media/image908.png"/><Relationship Id="rId122" Type="http://schemas.openxmlformats.org/officeDocument/2006/relationships/customXml" Target="../ink/ink1126.xml"/><Relationship Id="rId143" Type="http://schemas.openxmlformats.org/officeDocument/2006/relationships/image" Target="../media/image930.png"/><Relationship Id="rId148" Type="http://schemas.openxmlformats.org/officeDocument/2006/relationships/customXml" Target="../ink/ink1139.xml"/><Relationship Id="rId164" Type="http://schemas.openxmlformats.org/officeDocument/2006/relationships/customXml" Target="../ink/ink1147.xml"/><Relationship Id="rId169" Type="http://schemas.openxmlformats.org/officeDocument/2006/relationships/image" Target="../media/image943.png"/><Relationship Id="rId185" Type="http://schemas.openxmlformats.org/officeDocument/2006/relationships/image" Target="../media/image951.png"/><Relationship Id="rId4" Type="http://schemas.openxmlformats.org/officeDocument/2006/relationships/customXml" Target="../ink/ink1067.xml"/><Relationship Id="rId9" Type="http://schemas.openxmlformats.org/officeDocument/2006/relationships/image" Target="../media/image862.png"/><Relationship Id="rId180" Type="http://schemas.openxmlformats.org/officeDocument/2006/relationships/customXml" Target="../ink/ink1155.xml"/><Relationship Id="rId26" Type="http://schemas.openxmlformats.org/officeDocument/2006/relationships/customXml" Target="../ink/ink1078.xml"/><Relationship Id="rId47" Type="http://schemas.openxmlformats.org/officeDocument/2006/relationships/image" Target="../media/image881.png"/><Relationship Id="rId68" Type="http://schemas.openxmlformats.org/officeDocument/2006/relationships/customXml" Target="../ink/ink1099.xml"/><Relationship Id="rId89" Type="http://schemas.openxmlformats.org/officeDocument/2006/relationships/image" Target="../media/image902.png"/><Relationship Id="rId112" Type="http://schemas.openxmlformats.org/officeDocument/2006/relationships/customXml" Target="../ink/ink1121.xml"/><Relationship Id="rId133" Type="http://schemas.openxmlformats.org/officeDocument/2006/relationships/image" Target="../media/image925.png"/><Relationship Id="rId154" Type="http://schemas.openxmlformats.org/officeDocument/2006/relationships/customXml" Target="../ink/ink1142.xml"/><Relationship Id="rId175" Type="http://schemas.openxmlformats.org/officeDocument/2006/relationships/image" Target="../media/image946.png"/><Relationship Id="rId196" Type="http://schemas.openxmlformats.org/officeDocument/2006/relationships/customXml" Target="../ink/ink1163.xml"/><Relationship Id="rId16" Type="http://schemas.openxmlformats.org/officeDocument/2006/relationships/customXml" Target="../ink/ink1073.xml"/><Relationship Id="rId37" Type="http://schemas.openxmlformats.org/officeDocument/2006/relationships/image" Target="../media/image876.png"/><Relationship Id="rId58" Type="http://schemas.openxmlformats.org/officeDocument/2006/relationships/customXml" Target="../ink/ink1094.xml"/><Relationship Id="rId79" Type="http://schemas.openxmlformats.org/officeDocument/2006/relationships/image" Target="../media/image897.png"/><Relationship Id="rId102" Type="http://schemas.openxmlformats.org/officeDocument/2006/relationships/customXml" Target="../ink/ink1116.xml"/><Relationship Id="rId123" Type="http://schemas.openxmlformats.org/officeDocument/2006/relationships/image" Target="../media/image920.png"/><Relationship Id="rId144" Type="http://schemas.openxmlformats.org/officeDocument/2006/relationships/customXml" Target="../ink/ink1137.xml"/><Relationship Id="rId90" Type="http://schemas.openxmlformats.org/officeDocument/2006/relationships/customXml" Target="../ink/ink1110.xml"/><Relationship Id="rId165" Type="http://schemas.openxmlformats.org/officeDocument/2006/relationships/image" Target="../media/image941.png"/><Relationship Id="rId186" Type="http://schemas.openxmlformats.org/officeDocument/2006/relationships/customXml" Target="../ink/ink1158.xml"/><Relationship Id="rId27" Type="http://schemas.openxmlformats.org/officeDocument/2006/relationships/image" Target="../media/image871.png"/><Relationship Id="rId48" Type="http://schemas.openxmlformats.org/officeDocument/2006/relationships/customXml" Target="../ink/ink1089.xml"/><Relationship Id="rId69" Type="http://schemas.openxmlformats.org/officeDocument/2006/relationships/image" Target="../media/image892.png"/><Relationship Id="rId113" Type="http://schemas.openxmlformats.org/officeDocument/2006/relationships/image" Target="../media/image915.png"/><Relationship Id="rId134" Type="http://schemas.openxmlformats.org/officeDocument/2006/relationships/customXml" Target="../ink/ink1132.xml"/><Relationship Id="rId80" Type="http://schemas.openxmlformats.org/officeDocument/2006/relationships/customXml" Target="../ink/ink1105.xml"/><Relationship Id="rId155" Type="http://schemas.openxmlformats.org/officeDocument/2006/relationships/image" Target="../media/image936.png"/><Relationship Id="rId176" Type="http://schemas.openxmlformats.org/officeDocument/2006/relationships/customXml" Target="../ink/ink1153.xml"/><Relationship Id="rId197" Type="http://schemas.openxmlformats.org/officeDocument/2006/relationships/image" Target="../media/image957.png"/><Relationship Id="rId17" Type="http://schemas.openxmlformats.org/officeDocument/2006/relationships/image" Target="../media/image866.png"/><Relationship Id="rId38" Type="http://schemas.openxmlformats.org/officeDocument/2006/relationships/customXml" Target="../ink/ink1084.xml"/><Relationship Id="rId59" Type="http://schemas.openxmlformats.org/officeDocument/2006/relationships/image" Target="../media/image887.png"/><Relationship Id="rId103" Type="http://schemas.openxmlformats.org/officeDocument/2006/relationships/image" Target="../media/image909.png"/><Relationship Id="rId124" Type="http://schemas.openxmlformats.org/officeDocument/2006/relationships/customXml" Target="../ink/ink1127.xml"/><Relationship Id="rId70" Type="http://schemas.openxmlformats.org/officeDocument/2006/relationships/customXml" Target="../ink/ink1100.xml"/><Relationship Id="rId91" Type="http://schemas.openxmlformats.org/officeDocument/2006/relationships/image" Target="../media/image903.png"/><Relationship Id="rId145" Type="http://schemas.openxmlformats.org/officeDocument/2006/relationships/image" Target="../media/image931.png"/><Relationship Id="rId166" Type="http://schemas.openxmlformats.org/officeDocument/2006/relationships/customXml" Target="../ink/ink1148.xml"/><Relationship Id="rId187" Type="http://schemas.openxmlformats.org/officeDocument/2006/relationships/image" Target="../media/image95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079.xml"/><Relationship Id="rId49" Type="http://schemas.openxmlformats.org/officeDocument/2006/relationships/image" Target="../media/image882.png"/><Relationship Id="rId114" Type="http://schemas.openxmlformats.org/officeDocument/2006/relationships/customXml" Target="../ink/ink1122.xml"/><Relationship Id="rId60" Type="http://schemas.openxmlformats.org/officeDocument/2006/relationships/customXml" Target="../ink/ink1095.xml"/><Relationship Id="rId81" Type="http://schemas.openxmlformats.org/officeDocument/2006/relationships/image" Target="../media/image898.png"/><Relationship Id="rId135" Type="http://schemas.openxmlformats.org/officeDocument/2006/relationships/image" Target="../media/image926.png"/><Relationship Id="rId156" Type="http://schemas.openxmlformats.org/officeDocument/2006/relationships/customXml" Target="../ink/ink1143.xml"/><Relationship Id="rId177" Type="http://schemas.openxmlformats.org/officeDocument/2006/relationships/image" Target="../media/image947.png"/><Relationship Id="rId198" Type="http://schemas.openxmlformats.org/officeDocument/2006/relationships/customXml" Target="../ink/ink1164.xml"/><Relationship Id="rId18" Type="http://schemas.openxmlformats.org/officeDocument/2006/relationships/customXml" Target="../ink/ink1074.xml"/><Relationship Id="rId39" Type="http://schemas.openxmlformats.org/officeDocument/2006/relationships/image" Target="../media/image877.png"/><Relationship Id="rId50" Type="http://schemas.openxmlformats.org/officeDocument/2006/relationships/customXml" Target="../ink/ink1090.xml"/><Relationship Id="rId104" Type="http://schemas.openxmlformats.org/officeDocument/2006/relationships/customXml" Target="../ink/ink1117.xml"/><Relationship Id="rId125" Type="http://schemas.openxmlformats.org/officeDocument/2006/relationships/image" Target="../media/image921.png"/><Relationship Id="rId146" Type="http://schemas.openxmlformats.org/officeDocument/2006/relationships/customXml" Target="../ink/ink1138.xml"/><Relationship Id="rId167" Type="http://schemas.openxmlformats.org/officeDocument/2006/relationships/image" Target="../media/image942.png"/><Relationship Id="rId188" Type="http://schemas.openxmlformats.org/officeDocument/2006/relationships/customXml" Target="../ink/ink1159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7.png"/><Relationship Id="rId21" Type="http://schemas.openxmlformats.org/officeDocument/2006/relationships/image" Target="../media/image968.png"/><Relationship Id="rId42" Type="http://schemas.openxmlformats.org/officeDocument/2006/relationships/customXml" Target="../ink/ink1185.xml"/><Relationship Id="rId63" Type="http://schemas.openxmlformats.org/officeDocument/2006/relationships/image" Target="../media/image989.png"/><Relationship Id="rId84" Type="http://schemas.openxmlformats.org/officeDocument/2006/relationships/customXml" Target="../ink/ink1206.xml"/><Relationship Id="rId138" Type="http://schemas.openxmlformats.org/officeDocument/2006/relationships/customXml" Target="../ink/ink1233.xml"/><Relationship Id="rId159" Type="http://schemas.openxmlformats.org/officeDocument/2006/relationships/image" Target="../media/image1038.png"/><Relationship Id="rId170" Type="http://schemas.openxmlformats.org/officeDocument/2006/relationships/customXml" Target="../ink/ink1249.xml"/><Relationship Id="rId191" Type="http://schemas.openxmlformats.org/officeDocument/2006/relationships/image" Target="../media/image1054.png"/><Relationship Id="rId107" Type="http://schemas.openxmlformats.org/officeDocument/2006/relationships/image" Target="../media/image1012.png"/><Relationship Id="rId11" Type="http://schemas.openxmlformats.org/officeDocument/2006/relationships/image" Target="../media/image963.png"/><Relationship Id="rId32" Type="http://schemas.openxmlformats.org/officeDocument/2006/relationships/customXml" Target="../ink/ink1180.xml"/><Relationship Id="rId53" Type="http://schemas.openxmlformats.org/officeDocument/2006/relationships/image" Target="../media/image984.png"/><Relationship Id="rId74" Type="http://schemas.openxmlformats.org/officeDocument/2006/relationships/customXml" Target="../ink/ink1201.xml"/><Relationship Id="rId128" Type="http://schemas.openxmlformats.org/officeDocument/2006/relationships/customXml" Target="../ink/ink1228.xml"/><Relationship Id="rId149" Type="http://schemas.openxmlformats.org/officeDocument/2006/relationships/image" Target="../media/image1033.png"/><Relationship Id="rId5" Type="http://schemas.openxmlformats.org/officeDocument/2006/relationships/image" Target="../media/image960.png"/><Relationship Id="rId95" Type="http://schemas.openxmlformats.org/officeDocument/2006/relationships/image" Target="../media/image1005.png"/><Relationship Id="rId160" Type="http://schemas.openxmlformats.org/officeDocument/2006/relationships/customXml" Target="../ink/ink1244.xml"/><Relationship Id="rId181" Type="http://schemas.openxmlformats.org/officeDocument/2006/relationships/image" Target="../media/image1049.png"/><Relationship Id="rId22" Type="http://schemas.openxmlformats.org/officeDocument/2006/relationships/customXml" Target="../ink/ink1175.xml"/><Relationship Id="rId43" Type="http://schemas.openxmlformats.org/officeDocument/2006/relationships/image" Target="../media/image979.png"/><Relationship Id="rId64" Type="http://schemas.openxmlformats.org/officeDocument/2006/relationships/customXml" Target="../ink/ink1196.xml"/><Relationship Id="rId118" Type="http://schemas.openxmlformats.org/officeDocument/2006/relationships/customXml" Target="../ink/ink1223.xml"/><Relationship Id="rId139" Type="http://schemas.openxmlformats.org/officeDocument/2006/relationships/image" Target="../media/image1028.png"/><Relationship Id="rId85" Type="http://schemas.openxmlformats.org/officeDocument/2006/relationships/image" Target="../media/image1000.png"/><Relationship Id="rId150" Type="http://schemas.openxmlformats.org/officeDocument/2006/relationships/customXml" Target="../ink/ink1239.xml"/><Relationship Id="rId171" Type="http://schemas.openxmlformats.org/officeDocument/2006/relationships/image" Target="../media/image1044.png"/><Relationship Id="rId192" Type="http://schemas.openxmlformats.org/officeDocument/2006/relationships/customXml" Target="../ink/ink1260.xml"/><Relationship Id="rId12" Type="http://schemas.openxmlformats.org/officeDocument/2006/relationships/customXml" Target="../ink/ink1170.xml"/><Relationship Id="rId33" Type="http://schemas.openxmlformats.org/officeDocument/2006/relationships/image" Target="../media/image974.png"/><Relationship Id="rId108" Type="http://schemas.openxmlformats.org/officeDocument/2006/relationships/customXml" Target="../ink/ink1218.xml"/><Relationship Id="rId129" Type="http://schemas.openxmlformats.org/officeDocument/2006/relationships/image" Target="../media/image1023.png"/><Relationship Id="rId54" Type="http://schemas.openxmlformats.org/officeDocument/2006/relationships/customXml" Target="../ink/ink1191.xml"/><Relationship Id="rId75" Type="http://schemas.openxmlformats.org/officeDocument/2006/relationships/image" Target="../media/image995.png"/><Relationship Id="rId96" Type="http://schemas.openxmlformats.org/officeDocument/2006/relationships/customXml" Target="../ink/ink1212.xml"/><Relationship Id="rId140" Type="http://schemas.openxmlformats.org/officeDocument/2006/relationships/customXml" Target="../ink/ink1234.xml"/><Relationship Id="rId161" Type="http://schemas.openxmlformats.org/officeDocument/2006/relationships/image" Target="../media/image1039.png"/><Relationship Id="rId182" Type="http://schemas.openxmlformats.org/officeDocument/2006/relationships/customXml" Target="../ink/ink1255.xml"/><Relationship Id="rId6" Type="http://schemas.openxmlformats.org/officeDocument/2006/relationships/customXml" Target="../ink/ink1167.xml"/><Relationship Id="rId23" Type="http://schemas.openxmlformats.org/officeDocument/2006/relationships/image" Target="../media/image969.png"/><Relationship Id="rId119" Type="http://schemas.openxmlformats.org/officeDocument/2006/relationships/image" Target="../media/image1018.png"/><Relationship Id="rId44" Type="http://schemas.openxmlformats.org/officeDocument/2006/relationships/customXml" Target="../ink/ink1186.xml"/><Relationship Id="rId65" Type="http://schemas.openxmlformats.org/officeDocument/2006/relationships/image" Target="../media/image990.png"/><Relationship Id="rId86" Type="http://schemas.openxmlformats.org/officeDocument/2006/relationships/customXml" Target="../ink/ink1207.xml"/><Relationship Id="rId130" Type="http://schemas.openxmlformats.org/officeDocument/2006/relationships/customXml" Target="../ink/ink1229.xml"/><Relationship Id="rId151" Type="http://schemas.openxmlformats.org/officeDocument/2006/relationships/image" Target="../media/image1034.png"/><Relationship Id="rId172" Type="http://schemas.openxmlformats.org/officeDocument/2006/relationships/customXml" Target="../ink/ink1250.xml"/><Relationship Id="rId193" Type="http://schemas.openxmlformats.org/officeDocument/2006/relationships/image" Target="../media/image1055.png"/><Relationship Id="rId13" Type="http://schemas.openxmlformats.org/officeDocument/2006/relationships/image" Target="../media/image964.png"/><Relationship Id="rId109" Type="http://schemas.openxmlformats.org/officeDocument/2006/relationships/image" Target="../media/image1013.png"/><Relationship Id="rId34" Type="http://schemas.openxmlformats.org/officeDocument/2006/relationships/customXml" Target="../ink/ink1181.xml"/><Relationship Id="rId55" Type="http://schemas.openxmlformats.org/officeDocument/2006/relationships/image" Target="../media/image985.png"/><Relationship Id="rId76" Type="http://schemas.openxmlformats.org/officeDocument/2006/relationships/customXml" Target="../ink/ink1202.xml"/><Relationship Id="rId97" Type="http://schemas.openxmlformats.org/officeDocument/2006/relationships/image" Target="../media/image1006.png"/><Relationship Id="rId120" Type="http://schemas.openxmlformats.org/officeDocument/2006/relationships/customXml" Target="../ink/ink1224.xml"/><Relationship Id="rId141" Type="http://schemas.openxmlformats.org/officeDocument/2006/relationships/image" Target="../media/image1029.png"/><Relationship Id="rId7" Type="http://schemas.openxmlformats.org/officeDocument/2006/relationships/image" Target="../media/image961.png"/><Relationship Id="rId162" Type="http://schemas.openxmlformats.org/officeDocument/2006/relationships/customXml" Target="../ink/ink1245.xml"/><Relationship Id="rId183" Type="http://schemas.openxmlformats.org/officeDocument/2006/relationships/image" Target="../media/image1050.png"/><Relationship Id="rId2" Type="http://schemas.openxmlformats.org/officeDocument/2006/relationships/customXml" Target="../ink/ink1165.xml"/><Relationship Id="rId29" Type="http://schemas.openxmlformats.org/officeDocument/2006/relationships/image" Target="../media/image972.png"/><Relationship Id="rId24" Type="http://schemas.openxmlformats.org/officeDocument/2006/relationships/customXml" Target="../ink/ink1176.xml"/><Relationship Id="rId40" Type="http://schemas.openxmlformats.org/officeDocument/2006/relationships/customXml" Target="../ink/ink1184.xml"/><Relationship Id="rId45" Type="http://schemas.openxmlformats.org/officeDocument/2006/relationships/image" Target="../media/image980.png"/><Relationship Id="rId66" Type="http://schemas.openxmlformats.org/officeDocument/2006/relationships/customXml" Target="../ink/ink1197.xml"/><Relationship Id="rId87" Type="http://schemas.openxmlformats.org/officeDocument/2006/relationships/image" Target="../media/image1001.png"/><Relationship Id="rId110" Type="http://schemas.openxmlformats.org/officeDocument/2006/relationships/customXml" Target="../ink/ink1219.xml"/><Relationship Id="rId115" Type="http://schemas.openxmlformats.org/officeDocument/2006/relationships/image" Target="../media/image1016.png"/><Relationship Id="rId131" Type="http://schemas.openxmlformats.org/officeDocument/2006/relationships/image" Target="../media/image1024.png"/><Relationship Id="rId136" Type="http://schemas.openxmlformats.org/officeDocument/2006/relationships/customXml" Target="../ink/ink1232.xml"/><Relationship Id="rId157" Type="http://schemas.openxmlformats.org/officeDocument/2006/relationships/image" Target="../media/image1037.png"/><Relationship Id="rId178" Type="http://schemas.openxmlformats.org/officeDocument/2006/relationships/customXml" Target="../ink/ink1253.xml"/><Relationship Id="rId61" Type="http://schemas.openxmlformats.org/officeDocument/2006/relationships/image" Target="../media/image988.png"/><Relationship Id="rId82" Type="http://schemas.openxmlformats.org/officeDocument/2006/relationships/customXml" Target="../ink/ink1205.xml"/><Relationship Id="rId152" Type="http://schemas.openxmlformats.org/officeDocument/2006/relationships/customXml" Target="../ink/ink1240.xml"/><Relationship Id="rId173" Type="http://schemas.openxmlformats.org/officeDocument/2006/relationships/image" Target="../media/image1045.png"/><Relationship Id="rId194" Type="http://schemas.openxmlformats.org/officeDocument/2006/relationships/customXml" Target="../ink/ink1261.xml"/><Relationship Id="rId199" Type="http://schemas.openxmlformats.org/officeDocument/2006/relationships/image" Target="../media/image1058.png"/><Relationship Id="rId203" Type="http://schemas.openxmlformats.org/officeDocument/2006/relationships/image" Target="../media/image1060.png"/><Relationship Id="rId19" Type="http://schemas.openxmlformats.org/officeDocument/2006/relationships/image" Target="../media/image967.png"/><Relationship Id="rId14" Type="http://schemas.openxmlformats.org/officeDocument/2006/relationships/customXml" Target="../ink/ink1171.xml"/><Relationship Id="rId30" Type="http://schemas.openxmlformats.org/officeDocument/2006/relationships/customXml" Target="../ink/ink1179.xml"/><Relationship Id="rId35" Type="http://schemas.openxmlformats.org/officeDocument/2006/relationships/image" Target="../media/image975.png"/><Relationship Id="rId56" Type="http://schemas.openxmlformats.org/officeDocument/2006/relationships/customXml" Target="../ink/ink1192.xml"/><Relationship Id="rId77" Type="http://schemas.openxmlformats.org/officeDocument/2006/relationships/image" Target="../media/image996.png"/><Relationship Id="rId100" Type="http://schemas.openxmlformats.org/officeDocument/2006/relationships/customXml" Target="../ink/ink1214.xml"/><Relationship Id="rId105" Type="http://schemas.openxmlformats.org/officeDocument/2006/relationships/image" Target="../media/image1011.png"/><Relationship Id="rId126" Type="http://schemas.openxmlformats.org/officeDocument/2006/relationships/customXml" Target="../ink/ink1227.xml"/><Relationship Id="rId147" Type="http://schemas.openxmlformats.org/officeDocument/2006/relationships/image" Target="../media/image1032.png"/><Relationship Id="rId168" Type="http://schemas.openxmlformats.org/officeDocument/2006/relationships/customXml" Target="../ink/ink1248.xml"/><Relationship Id="rId8" Type="http://schemas.openxmlformats.org/officeDocument/2006/relationships/customXml" Target="../ink/ink1168.xml"/><Relationship Id="rId51" Type="http://schemas.openxmlformats.org/officeDocument/2006/relationships/image" Target="../media/image983.png"/><Relationship Id="rId72" Type="http://schemas.openxmlformats.org/officeDocument/2006/relationships/customXml" Target="../ink/ink1200.xml"/><Relationship Id="rId93" Type="http://schemas.openxmlformats.org/officeDocument/2006/relationships/image" Target="../media/image1004.png"/><Relationship Id="rId98" Type="http://schemas.openxmlformats.org/officeDocument/2006/relationships/customXml" Target="../ink/ink1213.xml"/><Relationship Id="rId121" Type="http://schemas.openxmlformats.org/officeDocument/2006/relationships/image" Target="../media/image1019.png"/><Relationship Id="rId142" Type="http://schemas.openxmlformats.org/officeDocument/2006/relationships/customXml" Target="../ink/ink1235.xml"/><Relationship Id="rId163" Type="http://schemas.openxmlformats.org/officeDocument/2006/relationships/image" Target="../media/image1040.png"/><Relationship Id="rId184" Type="http://schemas.openxmlformats.org/officeDocument/2006/relationships/customXml" Target="../ink/ink1256.xml"/><Relationship Id="rId189" Type="http://schemas.openxmlformats.org/officeDocument/2006/relationships/image" Target="../media/image1053.png"/><Relationship Id="rId3" Type="http://schemas.openxmlformats.org/officeDocument/2006/relationships/image" Target="../media/image959.png"/><Relationship Id="rId25" Type="http://schemas.openxmlformats.org/officeDocument/2006/relationships/image" Target="../media/image970.png"/><Relationship Id="rId46" Type="http://schemas.openxmlformats.org/officeDocument/2006/relationships/customXml" Target="../ink/ink1187.xml"/><Relationship Id="rId67" Type="http://schemas.openxmlformats.org/officeDocument/2006/relationships/image" Target="../media/image991.png"/><Relationship Id="rId116" Type="http://schemas.openxmlformats.org/officeDocument/2006/relationships/customXml" Target="../ink/ink1222.xml"/><Relationship Id="rId137" Type="http://schemas.openxmlformats.org/officeDocument/2006/relationships/image" Target="../media/image1027.png"/><Relationship Id="rId158" Type="http://schemas.openxmlformats.org/officeDocument/2006/relationships/customXml" Target="../ink/ink1243.xml"/><Relationship Id="rId20" Type="http://schemas.openxmlformats.org/officeDocument/2006/relationships/customXml" Target="../ink/ink1174.xml"/><Relationship Id="rId41" Type="http://schemas.openxmlformats.org/officeDocument/2006/relationships/image" Target="../media/image978.png"/><Relationship Id="rId62" Type="http://schemas.openxmlformats.org/officeDocument/2006/relationships/customXml" Target="../ink/ink1195.xml"/><Relationship Id="rId83" Type="http://schemas.openxmlformats.org/officeDocument/2006/relationships/image" Target="../media/image999.png"/><Relationship Id="rId88" Type="http://schemas.openxmlformats.org/officeDocument/2006/relationships/customXml" Target="../ink/ink1208.xml"/><Relationship Id="rId111" Type="http://schemas.openxmlformats.org/officeDocument/2006/relationships/image" Target="../media/image1014.png"/><Relationship Id="rId132" Type="http://schemas.openxmlformats.org/officeDocument/2006/relationships/customXml" Target="../ink/ink1230.xml"/><Relationship Id="rId153" Type="http://schemas.openxmlformats.org/officeDocument/2006/relationships/image" Target="../media/image1035.png"/><Relationship Id="rId174" Type="http://schemas.openxmlformats.org/officeDocument/2006/relationships/customXml" Target="../ink/ink1251.xml"/><Relationship Id="rId179" Type="http://schemas.openxmlformats.org/officeDocument/2006/relationships/image" Target="../media/image1048.png"/><Relationship Id="rId195" Type="http://schemas.openxmlformats.org/officeDocument/2006/relationships/image" Target="../media/image1056.png"/><Relationship Id="rId190" Type="http://schemas.openxmlformats.org/officeDocument/2006/relationships/customXml" Target="../ink/ink1259.xml"/><Relationship Id="rId15" Type="http://schemas.openxmlformats.org/officeDocument/2006/relationships/image" Target="../media/image965.png"/><Relationship Id="rId36" Type="http://schemas.openxmlformats.org/officeDocument/2006/relationships/customXml" Target="../ink/ink1182.xml"/><Relationship Id="rId57" Type="http://schemas.openxmlformats.org/officeDocument/2006/relationships/image" Target="../media/image986.png"/><Relationship Id="rId106" Type="http://schemas.openxmlformats.org/officeDocument/2006/relationships/customXml" Target="../ink/ink1217.xml"/><Relationship Id="rId127" Type="http://schemas.openxmlformats.org/officeDocument/2006/relationships/image" Target="../media/image1022.png"/><Relationship Id="rId10" Type="http://schemas.openxmlformats.org/officeDocument/2006/relationships/customXml" Target="../ink/ink1169.xml"/><Relationship Id="rId31" Type="http://schemas.openxmlformats.org/officeDocument/2006/relationships/image" Target="../media/image973.png"/><Relationship Id="rId52" Type="http://schemas.openxmlformats.org/officeDocument/2006/relationships/customXml" Target="../ink/ink1190.xml"/><Relationship Id="rId73" Type="http://schemas.openxmlformats.org/officeDocument/2006/relationships/image" Target="../media/image994.png"/><Relationship Id="rId78" Type="http://schemas.openxmlformats.org/officeDocument/2006/relationships/customXml" Target="../ink/ink1203.xml"/><Relationship Id="rId94" Type="http://schemas.openxmlformats.org/officeDocument/2006/relationships/customXml" Target="../ink/ink1211.xml"/><Relationship Id="rId99" Type="http://schemas.openxmlformats.org/officeDocument/2006/relationships/image" Target="../media/image1007.png"/><Relationship Id="rId101" Type="http://schemas.openxmlformats.org/officeDocument/2006/relationships/image" Target="../media/image1008.png"/><Relationship Id="rId122" Type="http://schemas.openxmlformats.org/officeDocument/2006/relationships/customXml" Target="../ink/ink1225.xml"/><Relationship Id="rId143" Type="http://schemas.openxmlformats.org/officeDocument/2006/relationships/image" Target="../media/image1030.png"/><Relationship Id="rId148" Type="http://schemas.openxmlformats.org/officeDocument/2006/relationships/customXml" Target="../ink/ink1238.xml"/><Relationship Id="rId164" Type="http://schemas.openxmlformats.org/officeDocument/2006/relationships/customXml" Target="../ink/ink1246.xml"/><Relationship Id="rId169" Type="http://schemas.openxmlformats.org/officeDocument/2006/relationships/image" Target="../media/image1043.png"/><Relationship Id="rId185" Type="http://schemas.openxmlformats.org/officeDocument/2006/relationships/image" Target="../media/image1051.png"/><Relationship Id="rId4" Type="http://schemas.openxmlformats.org/officeDocument/2006/relationships/customXml" Target="../ink/ink1166.xml"/><Relationship Id="rId9" Type="http://schemas.openxmlformats.org/officeDocument/2006/relationships/image" Target="../media/image962.png"/><Relationship Id="rId180" Type="http://schemas.openxmlformats.org/officeDocument/2006/relationships/customXml" Target="../ink/ink1254.xml"/><Relationship Id="rId26" Type="http://schemas.openxmlformats.org/officeDocument/2006/relationships/customXml" Target="../ink/ink1177.xml"/><Relationship Id="rId47" Type="http://schemas.openxmlformats.org/officeDocument/2006/relationships/image" Target="../media/image981.png"/><Relationship Id="rId68" Type="http://schemas.openxmlformats.org/officeDocument/2006/relationships/customXml" Target="../ink/ink1198.xml"/><Relationship Id="rId89" Type="http://schemas.openxmlformats.org/officeDocument/2006/relationships/image" Target="../media/image1002.png"/><Relationship Id="rId112" Type="http://schemas.openxmlformats.org/officeDocument/2006/relationships/customXml" Target="../ink/ink1220.xml"/><Relationship Id="rId133" Type="http://schemas.openxmlformats.org/officeDocument/2006/relationships/image" Target="../media/image1025.png"/><Relationship Id="rId154" Type="http://schemas.openxmlformats.org/officeDocument/2006/relationships/customXml" Target="../ink/ink1241.xml"/><Relationship Id="rId175" Type="http://schemas.openxmlformats.org/officeDocument/2006/relationships/image" Target="../media/image1046.png"/><Relationship Id="rId196" Type="http://schemas.openxmlformats.org/officeDocument/2006/relationships/customXml" Target="../ink/ink1262.xml"/><Relationship Id="rId200" Type="http://schemas.openxmlformats.org/officeDocument/2006/relationships/customXml" Target="../ink/ink1264.xml"/><Relationship Id="rId16" Type="http://schemas.openxmlformats.org/officeDocument/2006/relationships/customXml" Target="../ink/ink1172.xml"/><Relationship Id="rId37" Type="http://schemas.openxmlformats.org/officeDocument/2006/relationships/image" Target="../media/image976.png"/><Relationship Id="rId58" Type="http://schemas.openxmlformats.org/officeDocument/2006/relationships/customXml" Target="../ink/ink1193.xml"/><Relationship Id="rId79" Type="http://schemas.openxmlformats.org/officeDocument/2006/relationships/image" Target="../media/image997.png"/><Relationship Id="rId102" Type="http://schemas.openxmlformats.org/officeDocument/2006/relationships/customXml" Target="../ink/ink1215.xml"/><Relationship Id="rId123" Type="http://schemas.openxmlformats.org/officeDocument/2006/relationships/image" Target="../media/image1020.png"/><Relationship Id="rId144" Type="http://schemas.openxmlformats.org/officeDocument/2006/relationships/customXml" Target="../ink/ink1236.xml"/><Relationship Id="rId90" Type="http://schemas.openxmlformats.org/officeDocument/2006/relationships/customXml" Target="../ink/ink1209.xml"/><Relationship Id="rId165" Type="http://schemas.openxmlformats.org/officeDocument/2006/relationships/image" Target="../media/image1041.png"/><Relationship Id="rId186" Type="http://schemas.openxmlformats.org/officeDocument/2006/relationships/customXml" Target="../ink/ink1257.xml"/><Relationship Id="rId27" Type="http://schemas.openxmlformats.org/officeDocument/2006/relationships/image" Target="../media/image971.png"/><Relationship Id="rId48" Type="http://schemas.openxmlformats.org/officeDocument/2006/relationships/customXml" Target="../ink/ink1188.xml"/><Relationship Id="rId69" Type="http://schemas.openxmlformats.org/officeDocument/2006/relationships/image" Target="../media/image992.png"/><Relationship Id="rId113" Type="http://schemas.openxmlformats.org/officeDocument/2006/relationships/image" Target="../media/image1015.png"/><Relationship Id="rId134" Type="http://schemas.openxmlformats.org/officeDocument/2006/relationships/customXml" Target="../ink/ink1231.xml"/><Relationship Id="rId80" Type="http://schemas.openxmlformats.org/officeDocument/2006/relationships/customXml" Target="../ink/ink1204.xml"/><Relationship Id="rId155" Type="http://schemas.openxmlformats.org/officeDocument/2006/relationships/image" Target="../media/image1036.png"/><Relationship Id="rId176" Type="http://schemas.openxmlformats.org/officeDocument/2006/relationships/customXml" Target="../ink/ink1252.xml"/><Relationship Id="rId197" Type="http://schemas.openxmlformats.org/officeDocument/2006/relationships/image" Target="../media/image1057.png"/><Relationship Id="rId201" Type="http://schemas.openxmlformats.org/officeDocument/2006/relationships/image" Target="../media/image1059.png"/><Relationship Id="rId17" Type="http://schemas.openxmlformats.org/officeDocument/2006/relationships/image" Target="../media/image966.png"/><Relationship Id="rId38" Type="http://schemas.openxmlformats.org/officeDocument/2006/relationships/customXml" Target="../ink/ink1183.xml"/><Relationship Id="rId59" Type="http://schemas.openxmlformats.org/officeDocument/2006/relationships/image" Target="../media/image987.png"/><Relationship Id="rId103" Type="http://schemas.openxmlformats.org/officeDocument/2006/relationships/image" Target="../media/image1009.png"/><Relationship Id="rId124" Type="http://schemas.openxmlformats.org/officeDocument/2006/relationships/customXml" Target="../ink/ink1226.xml"/><Relationship Id="rId70" Type="http://schemas.openxmlformats.org/officeDocument/2006/relationships/customXml" Target="../ink/ink1199.xml"/><Relationship Id="rId91" Type="http://schemas.openxmlformats.org/officeDocument/2006/relationships/image" Target="../media/image1003.png"/><Relationship Id="rId145" Type="http://schemas.openxmlformats.org/officeDocument/2006/relationships/image" Target="../media/image1031.png"/><Relationship Id="rId166" Type="http://schemas.openxmlformats.org/officeDocument/2006/relationships/customXml" Target="../ink/ink1247.xml"/><Relationship Id="rId187" Type="http://schemas.openxmlformats.org/officeDocument/2006/relationships/image" Target="../media/image105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178.xml"/><Relationship Id="rId49" Type="http://schemas.openxmlformats.org/officeDocument/2006/relationships/image" Target="../media/image982.png"/><Relationship Id="rId114" Type="http://schemas.openxmlformats.org/officeDocument/2006/relationships/customXml" Target="../ink/ink1221.xml"/><Relationship Id="rId60" Type="http://schemas.openxmlformats.org/officeDocument/2006/relationships/customXml" Target="../ink/ink1194.xml"/><Relationship Id="rId81" Type="http://schemas.openxmlformats.org/officeDocument/2006/relationships/image" Target="../media/image998.png"/><Relationship Id="rId135" Type="http://schemas.openxmlformats.org/officeDocument/2006/relationships/image" Target="../media/image1026.png"/><Relationship Id="rId156" Type="http://schemas.openxmlformats.org/officeDocument/2006/relationships/customXml" Target="../ink/ink1242.xml"/><Relationship Id="rId177" Type="http://schemas.openxmlformats.org/officeDocument/2006/relationships/image" Target="../media/image1047.png"/><Relationship Id="rId198" Type="http://schemas.openxmlformats.org/officeDocument/2006/relationships/customXml" Target="../ink/ink1263.xml"/><Relationship Id="rId202" Type="http://schemas.openxmlformats.org/officeDocument/2006/relationships/customXml" Target="../ink/ink1265.xml"/><Relationship Id="rId18" Type="http://schemas.openxmlformats.org/officeDocument/2006/relationships/customXml" Target="../ink/ink1173.xml"/><Relationship Id="rId39" Type="http://schemas.openxmlformats.org/officeDocument/2006/relationships/image" Target="../media/image977.png"/><Relationship Id="rId50" Type="http://schemas.openxmlformats.org/officeDocument/2006/relationships/customXml" Target="../ink/ink1189.xml"/><Relationship Id="rId104" Type="http://schemas.openxmlformats.org/officeDocument/2006/relationships/customXml" Target="../ink/ink1216.xml"/><Relationship Id="rId125" Type="http://schemas.openxmlformats.org/officeDocument/2006/relationships/image" Target="../media/image1021.png"/><Relationship Id="rId146" Type="http://schemas.openxmlformats.org/officeDocument/2006/relationships/customXml" Target="../ink/ink1237.xml"/><Relationship Id="rId167" Type="http://schemas.openxmlformats.org/officeDocument/2006/relationships/image" Target="../media/image1042.png"/><Relationship Id="rId188" Type="http://schemas.openxmlformats.org/officeDocument/2006/relationships/customXml" Target="../ink/ink1258.xml"/><Relationship Id="rId71" Type="http://schemas.openxmlformats.org/officeDocument/2006/relationships/image" Target="../media/image993.png"/><Relationship Id="rId92" Type="http://schemas.openxmlformats.org/officeDocument/2006/relationships/customXml" Target="../ink/ink12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9.png"/><Relationship Id="rId21" Type="http://schemas.openxmlformats.org/officeDocument/2006/relationships/image" Target="../media/image1070.png"/><Relationship Id="rId63" Type="http://schemas.openxmlformats.org/officeDocument/2006/relationships/image" Target="../media/image1091.png"/><Relationship Id="rId159" Type="http://schemas.openxmlformats.org/officeDocument/2006/relationships/image" Target="../media/image1140.png"/><Relationship Id="rId170" Type="http://schemas.openxmlformats.org/officeDocument/2006/relationships/customXml" Target="../ink/ink1350.xml"/><Relationship Id="rId226" Type="http://schemas.openxmlformats.org/officeDocument/2006/relationships/customXml" Target="../ink/ink1378.xml"/><Relationship Id="rId107" Type="http://schemas.openxmlformats.org/officeDocument/2006/relationships/image" Target="../media/image1114.png"/><Relationship Id="rId11" Type="http://schemas.openxmlformats.org/officeDocument/2006/relationships/image" Target="../media/image1065.png"/><Relationship Id="rId32" Type="http://schemas.openxmlformats.org/officeDocument/2006/relationships/customXml" Target="../ink/ink1281.xml"/><Relationship Id="rId53" Type="http://schemas.openxmlformats.org/officeDocument/2006/relationships/image" Target="../media/image1086.png"/><Relationship Id="rId74" Type="http://schemas.openxmlformats.org/officeDocument/2006/relationships/customXml" Target="../ink/ink1302.xml"/><Relationship Id="rId128" Type="http://schemas.openxmlformats.org/officeDocument/2006/relationships/customXml" Target="../ink/ink1329.xml"/><Relationship Id="rId149" Type="http://schemas.openxmlformats.org/officeDocument/2006/relationships/image" Target="../media/image1135.png"/><Relationship Id="rId5" Type="http://schemas.openxmlformats.org/officeDocument/2006/relationships/image" Target="../media/image1062.png"/><Relationship Id="rId95" Type="http://schemas.openxmlformats.org/officeDocument/2006/relationships/image" Target="../media/image1107.png"/><Relationship Id="rId160" Type="http://schemas.openxmlformats.org/officeDocument/2006/relationships/customXml" Target="../ink/ink1345.xml"/><Relationship Id="rId181" Type="http://schemas.openxmlformats.org/officeDocument/2006/relationships/image" Target="../media/image1151.png"/><Relationship Id="rId216" Type="http://schemas.openxmlformats.org/officeDocument/2006/relationships/customXml" Target="../ink/ink1373.xml"/><Relationship Id="rId237" Type="http://schemas.openxmlformats.org/officeDocument/2006/relationships/image" Target="../media/image1179.png"/><Relationship Id="rId258" Type="http://schemas.openxmlformats.org/officeDocument/2006/relationships/customXml" Target="../ink/ink1394.xml"/><Relationship Id="rId22" Type="http://schemas.openxmlformats.org/officeDocument/2006/relationships/customXml" Target="../ink/ink1276.xml"/><Relationship Id="rId43" Type="http://schemas.openxmlformats.org/officeDocument/2006/relationships/image" Target="../media/image1081.png"/><Relationship Id="rId64" Type="http://schemas.openxmlformats.org/officeDocument/2006/relationships/customXml" Target="../ink/ink1297.xml"/><Relationship Id="rId118" Type="http://schemas.openxmlformats.org/officeDocument/2006/relationships/customXml" Target="../ink/ink1324.xml"/><Relationship Id="rId139" Type="http://schemas.openxmlformats.org/officeDocument/2006/relationships/image" Target="../media/image1130.png"/><Relationship Id="rId85" Type="http://schemas.openxmlformats.org/officeDocument/2006/relationships/image" Target="../media/image1102.png"/><Relationship Id="rId150" Type="http://schemas.openxmlformats.org/officeDocument/2006/relationships/customXml" Target="../ink/ink1340.xml"/><Relationship Id="rId171" Type="http://schemas.openxmlformats.org/officeDocument/2006/relationships/image" Target="../media/image1146.png"/><Relationship Id="rId192" Type="http://schemas.openxmlformats.org/officeDocument/2006/relationships/customXml" Target="../ink/ink1361.xml"/><Relationship Id="rId206" Type="http://schemas.openxmlformats.org/officeDocument/2006/relationships/customXml" Target="../ink/ink1368.xml"/><Relationship Id="rId227" Type="http://schemas.openxmlformats.org/officeDocument/2006/relationships/image" Target="../media/image1174.png"/><Relationship Id="rId248" Type="http://schemas.openxmlformats.org/officeDocument/2006/relationships/customXml" Target="../ink/ink1389.xml"/><Relationship Id="rId12" Type="http://schemas.openxmlformats.org/officeDocument/2006/relationships/customXml" Target="../ink/ink1271.xml"/><Relationship Id="rId33" Type="http://schemas.openxmlformats.org/officeDocument/2006/relationships/image" Target="../media/image1076.png"/><Relationship Id="rId108" Type="http://schemas.openxmlformats.org/officeDocument/2006/relationships/customXml" Target="../ink/ink1319.xml"/><Relationship Id="rId129" Type="http://schemas.openxmlformats.org/officeDocument/2006/relationships/image" Target="../media/image1125.png"/><Relationship Id="rId54" Type="http://schemas.openxmlformats.org/officeDocument/2006/relationships/customXml" Target="../ink/ink1292.xml"/><Relationship Id="rId75" Type="http://schemas.openxmlformats.org/officeDocument/2006/relationships/image" Target="../media/image1097.png"/><Relationship Id="rId96" Type="http://schemas.openxmlformats.org/officeDocument/2006/relationships/customXml" Target="../ink/ink1313.xml"/><Relationship Id="rId140" Type="http://schemas.openxmlformats.org/officeDocument/2006/relationships/customXml" Target="../ink/ink1335.xml"/><Relationship Id="rId161" Type="http://schemas.openxmlformats.org/officeDocument/2006/relationships/image" Target="../media/image1141.png"/><Relationship Id="rId182" Type="http://schemas.openxmlformats.org/officeDocument/2006/relationships/customXml" Target="../ink/ink1356.xml"/><Relationship Id="rId217" Type="http://schemas.openxmlformats.org/officeDocument/2006/relationships/image" Target="../media/image1169.png"/><Relationship Id="rId6" Type="http://schemas.openxmlformats.org/officeDocument/2006/relationships/customXml" Target="../ink/ink1268.xml"/><Relationship Id="rId238" Type="http://schemas.openxmlformats.org/officeDocument/2006/relationships/customXml" Target="../ink/ink1384.xml"/><Relationship Id="rId259" Type="http://schemas.openxmlformats.org/officeDocument/2006/relationships/image" Target="../media/image1190.png"/><Relationship Id="rId23" Type="http://schemas.openxmlformats.org/officeDocument/2006/relationships/image" Target="../media/image1071.png"/><Relationship Id="rId119" Type="http://schemas.openxmlformats.org/officeDocument/2006/relationships/image" Target="../media/image1120.png"/><Relationship Id="rId44" Type="http://schemas.openxmlformats.org/officeDocument/2006/relationships/customXml" Target="../ink/ink1287.xml"/><Relationship Id="rId65" Type="http://schemas.openxmlformats.org/officeDocument/2006/relationships/image" Target="../media/image1092.png"/><Relationship Id="rId86" Type="http://schemas.openxmlformats.org/officeDocument/2006/relationships/customXml" Target="../ink/ink1308.xml"/><Relationship Id="rId130" Type="http://schemas.openxmlformats.org/officeDocument/2006/relationships/customXml" Target="../ink/ink1330.xml"/><Relationship Id="rId151" Type="http://schemas.openxmlformats.org/officeDocument/2006/relationships/image" Target="../media/image1136.png"/><Relationship Id="rId172" Type="http://schemas.openxmlformats.org/officeDocument/2006/relationships/customXml" Target="../ink/ink1351.xml"/><Relationship Id="rId193" Type="http://schemas.openxmlformats.org/officeDocument/2006/relationships/image" Target="../media/image1157.png"/><Relationship Id="rId207" Type="http://schemas.openxmlformats.org/officeDocument/2006/relationships/image" Target="../media/image1164.png"/><Relationship Id="rId228" Type="http://schemas.openxmlformats.org/officeDocument/2006/relationships/customXml" Target="../ink/ink1379.xml"/><Relationship Id="rId249" Type="http://schemas.openxmlformats.org/officeDocument/2006/relationships/image" Target="../media/image1185.png"/><Relationship Id="rId13" Type="http://schemas.openxmlformats.org/officeDocument/2006/relationships/image" Target="../media/image1066.png"/><Relationship Id="rId109" Type="http://schemas.openxmlformats.org/officeDocument/2006/relationships/image" Target="../media/image1115.png"/><Relationship Id="rId260" Type="http://schemas.openxmlformats.org/officeDocument/2006/relationships/customXml" Target="../ink/ink1395.xml"/><Relationship Id="rId34" Type="http://schemas.openxmlformats.org/officeDocument/2006/relationships/customXml" Target="../ink/ink1282.xml"/><Relationship Id="rId55" Type="http://schemas.openxmlformats.org/officeDocument/2006/relationships/image" Target="../media/image1087.png"/><Relationship Id="rId76" Type="http://schemas.openxmlformats.org/officeDocument/2006/relationships/customXml" Target="../ink/ink1303.xml"/><Relationship Id="rId97" Type="http://schemas.openxmlformats.org/officeDocument/2006/relationships/image" Target="../media/image1108.png"/><Relationship Id="rId120" Type="http://schemas.openxmlformats.org/officeDocument/2006/relationships/customXml" Target="../ink/ink1325.xml"/><Relationship Id="rId141" Type="http://schemas.openxmlformats.org/officeDocument/2006/relationships/image" Target="../media/image1131.png"/><Relationship Id="rId7" Type="http://schemas.openxmlformats.org/officeDocument/2006/relationships/image" Target="../media/image1063.png"/><Relationship Id="rId162" Type="http://schemas.openxmlformats.org/officeDocument/2006/relationships/customXml" Target="../ink/ink1346.xml"/><Relationship Id="rId183" Type="http://schemas.openxmlformats.org/officeDocument/2006/relationships/image" Target="../media/image1152.png"/><Relationship Id="rId218" Type="http://schemas.openxmlformats.org/officeDocument/2006/relationships/customXml" Target="../ink/ink1374.xml"/><Relationship Id="rId239" Type="http://schemas.openxmlformats.org/officeDocument/2006/relationships/image" Target="../media/image1180.png"/><Relationship Id="rId250" Type="http://schemas.openxmlformats.org/officeDocument/2006/relationships/customXml" Target="../ink/ink1390.xml"/><Relationship Id="rId24" Type="http://schemas.openxmlformats.org/officeDocument/2006/relationships/customXml" Target="../ink/ink1277.xml"/><Relationship Id="rId45" Type="http://schemas.openxmlformats.org/officeDocument/2006/relationships/image" Target="../media/image1082.png"/><Relationship Id="rId66" Type="http://schemas.openxmlformats.org/officeDocument/2006/relationships/customXml" Target="../ink/ink1298.xml"/><Relationship Id="rId87" Type="http://schemas.openxmlformats.org/officeDocument/2006/relationships/image" Target="../media/image1103.png"/><Relationship Id="rId110" Type="http://schemas.openxmlformats.org/officeDocument/2006/relationships/customXml" Target="../ink/ink1320.xml"/><Relationship Id="rId131" Type="http://schemas.openxmlformats.org/officeDocument/2006/relationships/image" Target="../media/image1126.png"/><Relationship Id="rId152" Type="http://schemas.openxmlformats.org/officeDocument/2006/relationships/customXml" Target="../ink/ink1341.xml"/><Relationship Id="rId173" Type="http://schemas.openxmlformats.org/officeDocument/2006/relationships/image" Target="../media/image1147.png"/><Relationship Id="rId194" Type="http://schemas.openxmlformats.org/officeDocument/2006/relationships/customXml" Target="../ink/ink1362.xml"/><Relationship Id="rId208" Type="http://schemas.openxmlformats.org/officeDocument/2006/relationships/customXml" Target="../ink/ink1369.xml"/><Relationship Id="rId229" Type="http://schemas.openxmlformats.org/officeDocument/2006/relationships/image" Target="../media/image1175.png"/><Relationship Id="rId240" Type="http://schemas.openxmlformats.org/officeDocument/2006/relationships/customXml" Target="../ink/ink1385.xml"/><Relationship Id="rId261" Type="http://schemas.openxmlformats.org/officeDocument/2006/relationships/image" Target="../media/image1191.png"/><Relationship Id="rId14" Type="http://schemas.openxmlformats.org/officeDocument/2006/relationships/customXml" Target="../ink/ink1272.xml"/><Relationship Id="rId35" Type="http://schemas.openxmlformats.org/officeDocument/2006/relationships/image" Target="../media/image1077.png"/><Relationship Id="rId56" Type="http://schemas.openxmlformats.org/officeDocument/2006/relationships/customXml" Target="../ink/ink1293.xml"/><Relationship Id="rId77" Type="http://schemas.openxmlformats.org/officeDocument/2006/relationships/image" Target="../media/image1098.png"/><Relationship Id="rId100" Type="http://schemas.openxmlformats.org/officeDocument/2006/relationships/customXml" Target="../ink/ink1315.xml"/><Relationship Id="rId8" Type="http://schemas.openxmlformats.org/officeDocument/2006/relationships/customXml" Target="../ink/ink1269.xml"/><Relationship Id="rId98" Type="http://schemas.openxmlformats.org/officeDocument/2006/relationships/customXml" Target="../ink/ink1314.xml"/><Relationship Id="rId121" Type="http://schemas.openxmlformats.org/officeDocument/2006/relationships/image" Target="../media/image1121.png"/><Relationship Id="rId142" Type="http://schemas.openxmlformats.org/officeDocument/2006/relationships/customXml" Target="../ink/ink1336.xml"/><Relationship Id="rId163" Type="http://schemas.openxmlformats.org/officeDocument/2006/relationships/image" Target="../media/image1142.png"/><Relationship Id="rId184" Type="http://schemas.openxmlformats.org/officeDocument/2006/relationships/customXml" Target="../ink/ink1357.xml"/><Relationship Id="rId219" Type="http://schemas.openxmlformats.org/officeDocument/2006/relationships/image" Target="../media/image1170.png"/><Relationship Id="rId230" Type="http://schemas.openxmlformats.org/officeDocument/2006/relationships/customXml" Target="../ink/ink1380.xml"/><Relationship Id="rId251" Type="http://schemas.openxmlformats.org/officeDocument/2006/relationships/image" Target="../media/image1186.png"/><Relationship Id="rId25" Type="http://schemas.openxmlformats.org/officeDocument/2006/relationships/image" Target="../media/image1072.png"/><Relationship Id="rId46" Type="http://schemas.openxmlformats.org/officeDocument/2006/relationships/customXml" Target="../ink/ink1288.xml"/><Relationship Id="rId67" Type="http://schemas.openxmlformats.org/officeDocument/2006/relationships/image" Target="../media/image1093.png"/><Relationship Id="rId88" Type="http://schemas.openxmlformats.org/officeDocument/2006/relationships/customXml" Target="../ink/ink1309.xml"/><Relationship Id="rId111" Type="http://schemas.openxmlformats.org/officeDocument/2006/relationships/image" Target="../media/image1116.png"/><Relationship Id="rId132" Type="http://schemas.openxmlformats.org/officeDocument/2006/relationships/customXml" Target="../ink/ink1331.xml"/><Relationship Id="rId153" Type="http://schemas.openxmlformats.org/officeDocument/2006/relationships/image" Target="../media/image1137.png"/><Relationship Id="rId174" Type="http://schemas.openxmlformats.org/officeDocument/2006/relationships/customXml" Target="../ink/ink1352.xml"/><Relationship Id="rId195" Type="http://schemas.openxmlformats.org/officeDocument/2006/relationships/image" Target="../media/image1158.png"/><Relationship Id="rId209" Type="http://schemas.openxmlformats.org/officeDocument/2006/relationships/image" Target="../media/image1165.png"/><Relationship Id="rId220" Type="http://schemas.openxmlformats.org/officeDocument/2006/relationships/customXml" Target="../ink/ink1375.xml"/><Relationship Id="rId241" Type="http://schemas.openxmlformats.org/officeDocument/2006/relationships/image" Target="../media/image1181.png"/><Relationship Id="rId15" Type="http://schemas.openxmlformats.org/officeDocument/2006/relationships/image" Target="../media/image1067.png"/><Relationship Id="rId36" Type="http://schemas.openxmlformats.org/officeDocument/2006/relationships/customXml" Target="../ink/ink1283.xml"/><Relationship Id="rId57" Type="http://schemas.openxmlformats.org/officeDocument/2006/relationships/image" Target="../media/image1088.png"/><Relationship Id="rId262" Type="http://schemas.openxmlformats.org/officeDocument/2006/relationships/customXml" Target="../ink/ink1396.xml"/><Relationship Id="rId78" Type="http://schemas.openxmlformats.org/officeDocument/2006/relationships/customXml" Target="../ink/ink1304.xml"/><Relationship Id="rId99" Type="http://schemas.openxmlformats.org/officeDocument/2006/relationships/image" Target="../media/image1109.png"/><Relationship Id="rId101" Type="http://schemas.openxmlformats.org/officeDocument/2006/relationships/image" Target="../media/image1111.png"/><Relationship Id="rId122" Type="http://schemas.openxmlformats.org/officeDocument/2006/relationships/customXml" Target="../ink/ink1326.xml"/><Relationship Id="rId143" Type="http://schemas.openxmlformats.org/officeDocument/2006/relationships/image" Target="../media/image1132.png"/><Relationship Id="rId164" Type="http://schemas.openxmlformats.org/officeDocument/2006/relationships/customXml" Target="../ink/ink1347.xml"/><Relationship Id="rId185" Type="http://schemas.openxmlformats.org/officeDocument/2006/relationships/image" Target="../media/image1153.png"/><Relationship Id="rId9" Type="http://schemas.openxmlformats.org/officeDocument/2006/relationships/image" Target="../media/image1064.png"/><Relationship Id="rId210" Type="http://schemas.openxmlformats.org/officeDocument/2006/relationships/customXml" Target="../ink/ink1370.xml"/><Relationship Id="rId26" Type="http://schemas.openxmlformats.org/officeDocument/2006/relationships/customXml" Target="../ink/ink1278.xml"/><Relationship Id="rId231" Type="http://schemas.openxmlformats.org/officeDocument/2006/relationships/image" Target="../media/image1176.png"/><Relationship Id="rId252" Type="http://schemas.openxmlformats.org/officeDocument/2006/relationships/customXml" Target="../ink/ink1391.xml"/><Relationship Id="rId47" Type="http://schemas.openxmlformats.org/officeDocument/2006/relationships/image" Target="../media/image1083.png"/><Relationship Id="rId68" Type="http://schemas.openxmlformats.org/officeDocument/2006/relationships/customXml" Target="../ink/ink1299.xml"/><Relationship Id="rId89" Type="http://schemas.openxmlformats.org/officeDocument/2006/relationships/image" Target="../media/image1104.png"/><Relationship Id="rId112" Type="http://schemas.openxmlformats.org/officeDocument/2006/relationships/customXml" Target="../ink/ink1321.xml"/><Relationship Id="rId133" Type="http://schemas.openxmlformats.org/officeDocument/2006/relationships/image" Target="../media/image1127.png"/><Relationship Id="rId154" Type="http://schemas.openxmlformats.org/officeDocument/2006/relationships/customXml" Target="../ink/ink1342.xml"/><Relationship Id="rId175" Type="http://schemas.openxmlformats.org/officeDocument/2006/relationships/image" Target="../media/image1148.png"/><Relationship Id="rId196" Type="http://schemas.openxmlformats.org/officeDocument/2006/relationships/customXml" Target="../ink/ink1363.xml"/><Relationship Id="rId200" Type="http://schemas.openxmlformats.org/officeDocument/2006/relationships/customXml" Target="../ink/ink1365.xml"/><Relationship Id="rId16" Type="http://schemas.openxmlformats.org/officeDocument/2006/relationships/customXml" Target="../ink/ink1273.xml"/><Relationship Id="rId221" Type="http://schemas.openxmlformats.org/officeDocument/2006/relationships/image" Target="../media/image1171.png"/><Relationship Id="rId242" Type="http://schemas.openxmlformats.org/officeDocument/2006/relationships/customXml" Target="../ink/ink1386.xml"/><Relationship Id="rId263" Type="http://schemas.openxmlformats.org/officeDocument/2006/relationships/image" Target="../media/image1192.png"/><Relationship Id="rId37" Type="http://schemas.openxmlformats.org/officeDocument/2006/relationships/image" Target="../media/image1078.png"/><Relationship Id="rId58" Type="http://schemas.openxmlformats.org/officeDocument/2006/relationships/customXml" Target="../ink/ink1294.xml"/><Relationship Id="rId79" Type="http://schemas.openxmlformats.org/officeDocument/2006/relationships/image" Target="../media/image1099.png"/><Relationship Id="rId102" Type="http://schemas.openxmlformats.org/officeDocument/2006/relationships/customXml" Target="../ink/ink1316.xml"/><Relationship Id="rId123" Type="http://schemas.openxmlformats.org/officeDocument/2006/relationships/image" Target="../media/image1122.png"/><Relationship Id="rId144" Type="http://schemas.openxmlformats.org/officeDocument/2006/relationships/customXml" Target="../ink/ink1337.xml"/><Relationship Id="rId90" Type="http://schemas.openxmlformats.org/officeDocument/2006/relationships/customXml" Target="../ink/ink1310.xml"/><Relationship Id="rId165" Type="http://schemas.openxmlformats.org/officeDocument/2006/relationships/image" Target="../media/image1143.png"/><Relationship Id="rId186" Type="http://schemas.openxmlformats.org/officeDocument/2006/relationships/customXml" Target="../ink/ink1358.xml"/><Relationship Id="rId211" Type="http://schemas.openxmlformats.org/officeDocument/2006/relationships/image" Target="../media/image1166.png"/><Relationship Id="rId232" Type="http://schemas.openxmlformats.org/officeDocument/2006/relationships/customXml" Target="../ink/ink1381.xml"/><Relationship Id="rId253" Type="http://schemas.openxmlformats.org/officeDocument/2006/relationships/image" Target="../media/image1187.png"/><Relationship Id="rId27" Type="http://schemas.openxmlformats.org/officeDocument/2006/relationships/image" Target="../media/image1073.png"/><Relationship Id="rId48" Type="http://schemas.openxmlformats.org/officeDocument/2006/relationships/customXml" Target="../ink/ink1289.xml"/><Relationship Id="rId69" Type="http://schemas.openxmlformats.org/officeDocument/2006/relationships/image" Target="../media/image1094.png"/><Relationship Id="rId113" Type="http://schemas.openxmlformats.org/officeDocument/2006/relationships/image" Target="../media/image1117.png"/><Relationship Id="rId134" Type="http://schemas.openxmlformats.org/officeDocument/2006/relationships/customXml" Target="../ink/ink1332.xml"/><Relationship Id="rId80" Type="http://schemas.openxmlformats.org/officeDocument/2006/relationships/customXml" Target="../ink/ink1305.xml"/><Relationship Id="rId155" Type="http://schemas.openxmlformats.org/officeDocument/2006/relationships/image" Target="../media/image1138.png"/><Relationship Id="rId176" Type="http://schemas.openxmlformats.org/officeDocument/2006/relationships/customXml" Target="../ink/ink1353.xml"/><Relationship Id="rId197" Type="http://schemas.openxmlformats.org/officeDocument/2006/relationships/image" Target="../media/image1159.png"/><Relationship Id="rId201" Type="http://schemas.openxmlformats.org/officeDocument/2006/relationships/image" Target="../media/image1161.png"/><Relationship Id="rId222" Type="http://schemas.openxmlformats.org/officeDocument/2006/relationships/customXml" Target="../ink/ink1376.xml"/><Relationship Id="rId243" Type="http://schemas.openxmlformats.org/officeDocument/2006/relationships/image" Target="../media/image1182.png"/><Relationship Id="rId264" Type="http://schemas.openxmlformats.org/officeDocument/2006/relationships/customXml" Target="../ink/ink1397.xml"/><Relationship Id="rId17" Type="http://schemas.openxmlformats.org/officeDocument/2006/relationships/image" Target="../media/image1068.png"/><Relationship Id="rId38" Type="http://schemas.openxmlformats.org/officeDocument/2006/relationships/customXml" Target="../ink/ink1284.xml"/><Relationship Id="rId59" Type="http://schemas.openxmlformats.org/officeDocument/2006/relationships/image" Target="../media/image1089.png"/><Relationship Id="rId103" Type="http://schemas.openxmlformats.org/officeDocument/2006/relationships/image" Target="../media/image1112.png"/><Relationship Id="rId124" Type="http://schemas.openxmlformats.org/officeDocument/2006/relationships/customXml" Target="../ink/ink1327.xml"/><Relationship Id="rId70" Type="http://schemas.openxmlformats.org/officeDocument/2006/relationships/customXml" Target="../ink/ink1300.xml"/><Relationship Id="rId91" Type="http://schemas.openxmlformats.org/officeDocument/2006/relationships/image" Target="../media/image1105.png"/><Relationship Id="rId145" Type="http://schemas.openxmlformats.org/officeDocument/2006/relationships/image" Target="../media/image1133.png"/><Relationship Id="rId166" Type="http://schemas.openxmlformats.org/officeDocument/2006/relationships/customXml" Target="../ink/ink1348.xml"/><Relationship Id="rId187" Type="http://schemas.openxmlformats.org/officeDocument/2006/relationships/image" Target="../media/image115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71.xml"/><Relationship Id="rId233" Type="http://schemas.openxmlformats.org/officeDocument/2006/relationships/image" Target="../media/image1177.png"/><Relationship Id="rId254" Type="http://schemas.openxmlformats.org/officeDocument/2006/relationships/customXml" Target="../ink/ink1392.xml"/><Relationship Id="rId28" Type="http://schemas.openxmlformats.org/officeDocument/2006/relationships/customXml" Target="../ink/ink1279.xml"/><Relationship Id="rId49" Type="http://schemas.openxmlformats.org/officeDocument/2006/relationships/image" Target="../media/image1084.png"/><Relationship Id="rId114" Type="http://schemas.openxmlformats.org/officeDocument/2006/relationships/customXml" Target="../ink/ink1322.xml"/><Relationship Id="rId60" Type="http://schemas.openxmlformats.org/officeDocument/2006/relationships/customXml" Target="../ink/ink1295.xml"/><Relationship Id="rId81" Type="http://schemas.openxmlformats.org/officeDocument/2006/relationships/image" Target="../media/image1100.png"/><Relationship Id="rId135" Type="http://schemas.openxmlformats.org/officeDocument/2006/relationships/image" Target="../media/image1128.png"/><Relationship Id="rId156" Type="http://schemas.openxmlformats.org/officeDocument/2006/relationships/customXml" Target="../ink/ink1343.xml"/><Relationship Id="rId177" Type="http://schemas.openxmlformats.org/officeDocument/2006/relationships/image" Target="../media/image1149.png"/><Relationship Id="rId198" Type="http://schemas.openxmlformats.org/officeDocument/2006/relationships/customXml" Target="../ink/ink1364.xml"/><Relationship Id="rId202" Type="http://schemas.openxmlformats.org/officeDocument/2006/relationships/customXml" Target="../ink/ink1366.xml"/><Relationship Id="rId223" Type="http://schemas.openxmlformats.org/officeDocument/2006/relationships/image" Target="../media/image1172.png"/><Relationship Id="rId244" Type="http://schemas.openxmlformats.org/officeDocument/2006/relationships/customXml" Target="../ink/ink1387.xml"/><Relationship Id="rId18" Type="http://schemas.openxmlformats.org/officeDocument/2006/relationships/customXml" Target="../ink/ink1274.xml"/><Relationship Id="rId39" Type="http://schemas.openxmlformats.org/officeDocument/2006/relationships/image" Target="../media/image1079.png"/><Relationship Id="rId265" Type="http://schemas.openxmlformats.org/officeDocument/2006/relationships/image" Target="../media/image1193.png"/><Relationship Id="rId50" Type="http://schemas.openxmlformats.org/officeDocument/2006/relationships/customXml" Target="../ink/ink1290.xml"/><Relationship Id="rId104" Type="http://schemas.openxmlformats.org/officeDocument/2006/relationships/customXml" Target="../ink/ink1317.xml"/><Relationship Id="rId125" Type="http://schemas.openxmlformats.org/officeDocument/2006/relationships/image" Target="../media/image1123.png"/><Relationship Id="rId146" Type="http://schemas.openxmlformats.org/officeDocument/2006/relationships/customXml" Target="../ink/ink1338.xml"/><Relationship Id="rId167" Type="http://schemas.openxmlformats.org/officeDocument/2006/relationships/image" Target="../media/image1144.png"/><Relationship Id="rId188" Type="http://schemas.openxmlformats.org/officeDocument/2006/relationships/customXml" Target="../ink/ink1359.xml"/><Relationship Id="rId71" Type="http://schemas.openxmlformats.org/officeDocument/2006/relationships/image" Target="../media/image1095.png"/><Relationship Id="rId92" Type="http://schemas.openxmlformats.org/officeDocument/2006/relationships/customXml" Target="../ink/ink1311.xml"/><Relationship Id="rId213" Type="http://schemas.openxmlformats.org/officeDocument/2006/relationships/image" Target="../media/image1167.png"/><Relationship Id="rId234" Type="http://schemas.openxmlformats.org/officeDocument/2006/relationships/customXml" Target="../ink/ink1382.xml"/><Relationship Id="rId2" Type="http://schemas.openxmlformats.org/officeDocument/2006/relationships/customXml" Target="../ink/ink1266.xml"/><Relationship Id="rId29" Type="http://schemas.openxmlformats.org/officeDocument/2006/relationships/image" Target="../media/image1074.png"/><Relationship Id="rId255" Type="http://schemas.openxmlformats.org/officeDocument/2006/relationships/image" Target="../media/image1188.png"/><Relationship Id="rId40" Type="http://schemas.openxmlformats.org/officeDocument/2006/relationships/customXml" Target="../ink/ink1285.xml"/><Relationship Id="rId115" Type="http://schemas.openxmlformats.org/officeDocument/2006/relationships/image" Target="../media/image1118.png"/><Relationship Id="rId136" Type="http://schemas.openxmlformats.org/officeDocument/2006/relationships/customXml" Target="../ink/ink1333.xml"/><Relationship Id="rId157" Type="http://schemas.openxmlformats.org/officeDocument/2006/relationships/image" Target="../media/image1139.png"/><Relationship Id="rId178" Type="http://schemas.openxmlformats.org/officeDocument/2006/relationships/customXml" Target="../ink/ink1354.xml"/><Relationship Id="rId61" Type="http://schemas.openxmlformats.org/officeDocument/2006/relationships/image" Target="../media/image1090.png"/><Relationship Id="rId82" Type="http://schemas.openxmlformats.org/officeDocument/2006/relationships/customXml" Target="../ink/ink1306.xml"/><Relationship Id="rId199" Type="http://schemas.openxmlformats.org/officeDocument/2006/relationships/image" Target="../media/image1160.png"/><Relationship Id="rId203" Type="http://schemas.openxmlformats.org/officeDocument/2006/relationships/image" Target="../media/image1162.png"/><Relationship Id="rId19" Type="http://schemas.openxmlformats.org/officeDocument/2006/relationships/image" Target="../media/image1069.png"/><Relationship Id="rId224" Type="http://schemas.openxmlformats.org/officeDocument/2006/relationships/customXml" Target="../ink/ink1377.xml"/><Relationship Id="rId245" Type="http://schemas.openxmlformats.org/officeDocument/2006/relationships/image" Target="../media/image1183.png"/><Relationship Id="rId30" Type="http://schemas.openxmlformats.org/officeDocument/2006/relationships/customXml" Target="../ink/ink1280.xml"/><Relationship Id="rId105" Type="http://schemas.openxmlformats.org/officeDocument/2006/relationships/image" Target="../media/image1113.png"/><Relationship Id="rId126" Type="http://schemas.openxmlformats.org/officeDocument/2006/relationships/customXml" Target="../ink/ink1328.xml"/><Relationship Id="rId147" Type="http://schemas.openxmlformats.org/officeDocument/2006/relationships/image" Target="../media/image1134.png"/><Relationship Id="rId168" Type="http://schemas.openxmlformats.org/officeDocument/2006/relationships/customXml" Target="../ink/ink1349.xml"/><Relationship Id="rId51" Type="http://schemas.openxmlformats.org/officeDocument/2006/relationships/image" Target="../media/image1085.png"/><Relationship Id="rId72" Type="http://schemas.openxmlformats.org/officeDocument/2006/relationships/customXml" Target="../ink/ink1301.xml"/><Relationship Id="rId93" Type="http://schemas.openxmlformats.org/officeDocument/2006/relationships/image" Target="../media/image1106.png"/><Relationship Id="rId189" Type="http://schemas.openxmlformats.org/officeDocument/2006/relationships/image" Target="../media/image1155.png"/><Relationship Id="rId3" Type="http://schemas.openxmlformats.org/officeDocument/2006/relationships/image" Target="../media/image1061.png"/><Relationship Id="rId214" Type="http://schemas.openxmlformats.org/officeDocument/2006/relationships/customXml" Target="../ink/ink1372.xml"/><Relationship Id="rId235" Type="http://schemas.openxmlformats.org/officeDocument/2006/relationships/image" Target="../media/image1178.png"/><Relationship Id="rId256" Type="http://schemas.openxmlformats.org/officeDocument/2006/relationships/customXml" Target="../ink/ink1393.xml"/><Relationship Id="rId116" Type="http://schemas.openxmlformats.org/officeDocument/2006/relationships/customXml" Target="../ink/ink1323.xml"/><Relationship Id="rId137" Type="http://schemas.openxmlformats.org/officeDocument/2006/relationships/image" Target="../media/image1129.png"/><Relationship Id="rId158" Type="http://schemas.openxmlformats.org/officeDocument/2006/relationships/customXml" Target="../ink/ink1344.xml"/><Relationship Id="rId20" Type="http://schemas.openxmlformats.org/officeDocument/2006/relationships/customXml" Target="../ink/ink1275.xml"/><Relationship Id="rId41" Type="http://schemas.openxmlformats.org/officeDocument/2006/relationships/image" Target="../media/image1080.png"/><Relationship Id="rId62" Type="http://schemas.openxmlformats.org/officeDocument/2006/relationships/customXml" Target="../ink/ink1296.xml"/><Relationship Id="rId83" Type="http://schemas.openxmlformats.org/officeDocument/2006/relationships/image" Target="../media/image1101.png"/><Relationship Id="rId179" Type="http://schemas.openxmlformats.org/officeDocument/2006/relationships/image" Target="../media/image1150.png"/><Relationship Id="rId190" Type="http://schemas.openxmlformats.org/officeDocument/2006/relationships/customXml" Target="../ink/ink1360.xml"/><Relationship Id="rId204" Type="http://schemas.openxmlformats.org/officeDocument/2006/relationships/customXml" Target="../ink/ink1367.xml"/><Relationship Id="rId225" Type="http://schemas.openxmlformats.org/officeDocument/2006/relationships/image" Target="../media/image1173.png"/><Relationship Id="rId246" Type="http://schemas.openxmlformats.org/officeDocument/2006/relationships/customXml" Target="../ink/ink1388.xml"/><Relationship Id="rId106" Type="http://schemas.openxmlformats.org/officeDocument/2006/relationships/customXml" Target="../ink/ink1318.xml"/><Relationship Id="rId127" Type="http://schemas.openxmlformats.org/officeDocument/2006/relationships/image" Target="../media/image1124.png"/><Relationship Id="rId10" Type="http://schemas.openxmlformats.org/officeDocument/2006/relationships/customXml" Target="../ink/ink1270.xml"/><Relationship Id="rId31" Type="http://schemas.openxmlformats.org/officeDocument/2006/relationships/image" Target="../media/image1075.png"/><Relationship Id="rId52" Type="http://schemas.openxmlformats.org/officeDocument/2006/relationships/customXml" Target="../ink/ink1291.xml"/><Relationship Id="rId73" Type="http://schemas.openxmlformats.org/officeDocument/2006/relationships/image" Target="../media/image1096.png"/><Relationship Id="rId94" Type="http://schemas.openxmlformats.org/officeDocument/2006/relationships/customXml" Target="../ink/ink1312.xml"/><Relationship Id="rId148" Type="http://schemas.openxmlformats.org/officeDocument/2006/relationships/customXml" Target="../ink/ink1339.xml"/><Relationship Id="rId169" Type="http://schemas.openxmlformats.org/officeDocument/2006/relationships/image" Target="../media/image1145.png"/><Relationship Id="rId4" Type="http://schemas.openxmlformats.org/officeDocument/2006/relationships/customXml" Target="../ink/ink1267.xml"/><Relationship Id="rId180" Type="http://schemas.openxmlformats.org/officeDocument/2006/relationships/customXml" Target="../ink/ink1355.xml"/><Relationship Id="rId215" Type="http://schemas.openxmlformats.org/officeDocument/2006/relationships/image" Target="../media/image1168.png"/><Relationship Id="rId236" Type="http://schemas.openxmlformats.org/officeDocument/2006/relationships/customXml" Target="../ink/ink1383.xml"/><Relationship Id="rId257" Type="http://schemas.openxmlformats.org/officeDocument/2006/relationships/image" Target="../media/image1189.png"/><Relationship Id="rId42" Type="http://schemas.openxmlformats.org/officeDocument/2006/relationships/customXml" Target="../ink/ink1286.xml"/><Relationship Id="rId84" Type="http://schemas.openxmlformats.org/officeDocument/2006/relationships/customXml" Target="../ink/ink1307.xml"/><Relationship Id="rId138" Type="http://schemas.openxmlformats.org/officeDocument/2006/relationships/customXml" Target="../ink/ink1334.xml"/><Relationship Id="rId191" Type="http://schemas.openxmlformats.org/officeDocument/2006/relationships/image" Target="../media/image1156.png"/><Relationship Id="rId205" Type="http://schemas.openxmlformats.org/officeDocument/2006/relationships/image" Target="../media/image1163.png"/><Relationship Id="rId247" Type="http://schemas.openxmlformats.org/officeDocument/2006/relationships/image" Target="../media/image118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3.png"/><Relationship Id="rId21" Type="http://schemas.openxmlformats.org/officeDocument/2006/relationships/image" Target="../media/image1203.png"/><Relationship Id="rId42" Type="http://schemas.openxmlformats.org/officeDocument/2006/relationships/customXml" Target="../ink/ink1418.xml"/><Relationship Id="rId63" Type="http://schemas.openxmlformats.org/officeDocument/2006/relationships/image" Target="../media/image1226.png"/><Relationship Id="rId84" Type="http://schemas.openxmlformats.org/officeDocument/2006/relationships/customXml" Target="../ink/ink1439.xml"/><Relationship Id="rId138" Type="http://schemas.openxmlformats.org/officeDocument/2006/relationships/customXml" Target="../ink/ink1466.xml"/><Relationship Id="rId159" Type="http://schemas.openxmlformats.org/officeDocument/2006/relationships/image" Target="../media/image1274.png"/><Relationship Id="rId170" Type="http://schemas.openxmlformats.org/officeDocument/2006/relationships/customXml" Target="../ink/ink1482.xml"/><Relationship Id="rId191" Type="http://schemas.openxmlformats.org/officeDocument/2006/relationships/image" Target="../media/image1290.png"/><Relationship Id="rId107" Type="http://schemas.openxmlformats.org/officeDocument/2006/relationships/image" Target="../media/image1248.png"/><Relationship Id="rId11" Type="http://schemas.openxmlformats.org/officeDocument/2006/relationships/image" Target="../media/image1198.png"/><Relationship Id="rId32" Type="http://schemas.openxmlformats.org/officeDocument/2006/relationships/customXml" Target="../ink/ink1413.xml"/><Relationship Id="rId53" Type="http://schemas.openxmlformats.org/officeDocument/2006/relationships/image" Target="../media/image1221.png"/><Relationship Id="rId74" Type="http://schemas.openxmlformats.org/officeDocument/2006/relationships/customXml" Target="../ink/ink1434.xml"/><Relationship Id="rId128" Type="http://schemas.openxmlformats.org/officeDocument/2006/relationships/customXml" Target="../ink/ink1461.xml"/><Relationship Id="rId149" Type="http://schemas.openxmlformats.org/officeDocument/2006/relationships/image" Target="../media/image1269.png"/><Relationship Id="rId5" Type="http://schemas.openxmlformats.org/officeDocument/2006/relationships/image" Target="../media/image1195.png"/><Relationship Id="rId95" Type="http://schemas.openxmlformats.org/officeDocument/2006/relationships/image" Target="../media/image1242.png"/><Relationship Id="rId160" Type="http://schemas.openxmlformats.org/officeDocument/2006/relationships/customXml" Target="../ink/ink1477.xml"/><Relationship Id="rId181" Type="http://schemas.openxmlformats.org/officeDocument/2006/relationships/image" Target="../media/image1285.png"/><Relationship Id="rId22" Type="http://schemas.openxmlformats.org/officeDocument/2006/relationships/customXml" Target="../ink/ink1408.xml"/><Relationship Id="rId43" Type="http://schemas.openxmlformats.org/officeDocument/2006/relationships/image" Target="../media/image1216.png"/><Relationship Id="rId64" Type="http://schemas.openxmlformats.org/officeDocument/2006/relationships/customXml" Target="../ink/ink1429.xml"/><Relationship Id="rId118" Type="http://schemas.openxmlformats.org/officeDocument/2006/relationships/customXml" Target="../ink/ink1456.xml"/><Relationship Id="rId139" Type="http://schemas.openxmlformats.org/officeDocument/2006/relationships/image" Target="../media/image1264.png"/><Relationship Id="rId85" Type="http://schemas.openxmlformats.org/officeDocument/2006/relationships/image" Target="../media/image1237.png"/><Relationship Id="rId150" Type="http://schemas.openxmlformats.org/officeDocument/2006/relationships/customXml" Target="../ink/ink1472.xml"/><Relationship Id="rId171" Type="http://schemas.openxmlformats.org/officeDocument/2006/relationships/image" Target="../media/image1280.png"/><Relationship Id="rId192" Type="http://schemas.openxmlformats.org/officeDocument/2006/relationships/customXml" Target="../ink/ink1493.xml"/><Relationship Id="rId12" Type="http://schemas.openxmlformats.org/officeDocument/2006/relationships/customXml" Target="../ink/ink1403.xml"/><Relationship Id="rId33" Type="http://schemas.openxmlformats.org/officeDocument/2006/relationships/image" Target="../media/image1209.png"/><Relationship Id="rId108" Type="http://schemas.openxmlformats.org/officeDocument/2006/relationships/customXml" Target="../ink/ink1451.xml"/><Relationship Id="rId129" Type="http://schemas.openxmlformats.org/officeDocument/2006/relationships/image" Target="../media/image1259.png"/><Relationship Id="rId54" Type="http://schemas.openxmlformats.org/officeDocument/2006/relationships/customXml" Target="../ink/ink1424.xml"/><Relationship Id="rId75" Type="http://schemas.openxmlformats.org/officeDocument/2006/relationships/image" Target="../media/image1232.png"/><Relationship Id="rId96" Type="http://schemas.openxmlformats.org/officeDocument/2006/relationships/customXml" Target="../ink/ink1445.xml"/><Relationship Id="rId140" Type="http://schemas.openxmlformats.org/officeDocument/2006/relationships/customXml" Target="../ink/ink1467.xml"/><Relationship Id="rId161" Type="http://schemas.openxmlformats.org/officeDocument/2006/relationships/image" Target="../media/image1275.png"/><Relationship Id="rId182" Type="http://schemas.openxmlformats.org/officeDocument/2006/relationships/customXml" Target="../ink/ink1488.xml"/><Relationship Id="rId6" Type="http://schemas.openxmlformats.org/officeDocument/2006/relationships/customXml" Target="../ink/ink1400.xml"/><Relationship Id="rId23" Type="http://schemas.openxmlformats.org/officeDocument/2006/relationships/image" Target="../media/image1204.png"/><Relationship Id="rId119" Type="http://schemas.openxmlformats.org/officeDocument/2006/relationships/image" Target="../media/image1254.png"/><Relationship Id="rId44" Type="http://schemas.openxmlformats.org/officeDocument/2006/relationships/customXml" Target="../ink/ink1419.xml"/><Relationship Id="rId65" Type="http://schemas.openxmlformats.org/officeDocument/2006/relationships/image" Target="../media/image1227.png"/><Relationship Id="rId86" Type="http://schemas.openxmlformats.org/officeDocument/2006/relationships/customXml" Target="../ink/ink1440.xml"/><Relationship Id="rId130" Type="http://schemas.openxmlformats.org/officeDocument/2006/relationships/customXml" Target="../ink/ink1462.xml"/><Relationship Id="rId151" Type="http://schemas.openxmlformats.org/officeDocument/2006/relationships/image" Target="../media/image1270.png"/><Relationship Id="rId172" Type="http://schemas.openxmlformats.org/officeDocument/2006/relationships/customXml" Target="../ink/ink1483.xml"/><Relationship Id="rId193" Type="http://schemas.openxmlformats.org/officeDocument/2006/relationships/image" Target="../media/image1291.png"/><Relationship Id="rId13" Type="http://schemas.openxmlformats.org/officeDocument/2006/relationships/image" Target="../media/image1199.png"/><Relationship Id="rId109" Type="http://schemas.openxmlformats.org/officeDocument/2006/relationships/image" Target="../media/image1249.png"/><Relationship Id="rId34" Type="http://schemas.openxmlformats.org/officeDocument/2006/relationships/customXml" Target="../ink/ink1414.xml"/><Relationship Id="rId50" Type="http://schemas.openxmlformats.org/officeDocument/2006/relationships/customXml" Target="../ink/ink1422.xml"/><Relationship Id="rId55" Type="http://schemas.openxmlformats.org/officeDocument/2006/relationships/image" Target="../media/image1222.png"/><Relationship Id="rId76" Type="http://schemas.openxmlformats.org/officeDocument/2006/relationships/customXml" Target="../ink/ink1435.xml"/><Relationship Id="rId97" Type="http://schemas.openxmlformats.org/officeDocument/2006/relationships/image" Target="../media/image1243.png"/><Relationship Id="rId104" Type="http://schemas.openxmlformats.org/officeDocument/2006/relationships/customXml" Target="../ink/ink1449.xml"/><Relationship Id="rId120" Type="http://schemas.openxmlformats.org/officeDocument/2006/relationships/customXml" Target="../ink/ink1457.xml"/><Relationship Id="rId125" Type="http://schemas.openxmlformats.org/officeDocument/2006/relationships/image" Target="../media/image1257.png"/><Relationship Id="rId141" Type="http://schemas.openxmlformats.org/officeDocument/2006/relationships/image" Target="../media/image1265.png"/><Relationship Id="rId146" Type="http://schemas.openxmlformats.org/officeDocument/2006/relationships/customXml" Target="../ink/ink1470.xml"/><Relationship Id="rId167" Type="http://schemas.openxmlformats.org/officeDocument/2006/relationships/image" Target="../media/image1278.png"/><Relationship Id="rId188" Type="http://schemas.openxmlformats.org/officeDocument/2006/relationships/customXml" Target="../ink/ink1491.xml"/><Relationship Id="rId7" Type="http://schemas.openxmlformats.org/officeDocument/2006/relationships/image" Target="../media/image1196.png"/><Relationship Id="rId71" Type="http://schemas.openxmlformats.org/officeDocument/2006/relationships/image" Target="../media/image1230.png"/><Relationship Id="rId92" Type="http://schemas.openxmlformats.org/officeDocument/2006/relationships/customXml" Target="../ink/ink1443.xml"/><Relationship Id="rId162" Type="http://schemas.openxmlformats.org/officeDocument/2006/relationships/customXml" Target="../ink/ink1478.xml"/><Relationship Id="rId183" Type="http://schemas.openxmlformats.org/officeDocument/2006/relationships/image" Target="../media/image1286.png"/><Relationship Id="rId2" Type="http://schemas.openxmlformats.org/officeDocument/2006/relationships/customXml" Target="../ink/ink1398.xml"/><Relationship Id="rId29" Type="http://schemas.openxmlformats.org/officeDocument/2006/relationships/image" Target="../media/image1207.png"/><Relationship Id="rId24" Type="http://schemas.openxmlformats.org/officeDocument/2006/relationships/customXml" Target="../ink/ink1409.xml"/><Relationship Id="rId40" Type="http://schemas.openxmlformats.org/officeDocument/2006/relationships/customXml" Target="../ink/ink1417.xml"/><Relationship Id="rId45" Type="http://schemas.openxmlformats.org/officeDocument/2006/relationships/image" Target="../media/image1217.png"/><Relationship Id="rId66" Type="http://schemas.openxmlformats.org/officeDocument/2006/relationships/customXml" Target="../ink/ink1430.xml"/><Relationship Id="rId87" Type="http://schemas.openxmlformats.org/officeDocument/2006/relationships/image" Target="../media/image1238.png"/><Relationship Id="rId110" Type="http://schemas.openxmlformats.org/officeDocument/2006/relationships/customXml" Target="../ink/ink1452.xml"/><Relationship Id="rId115" Type="http://schemas.openxmlformats.org/officeDocument/2006/relationships/image" Target="../media/image1252.png"/><Relationship Id="rId131" Type="http://schemas.openxmlformats.org/officeDocument/2006/relationships/image" Target="../media/image1260.png"/><Relationship Id="rId136" Type="http://schemas.openxmlformats.org/officeDocument/2006/relationships/customXml" Target="../ink/ink1465.xml"/><Relationship Id="rId157" Type="http://schemas.openxmlformats.org/officeDocument/2006/relationships/image" Target="../media/image1273.png"/><Relationship Id="rId178" Type="http://schemas.openxmlformats.org/officeDocument/2006/relationships/customXml" Target="../ink/ink1486.xml"/><Relationship Id="rId61" Type="http://schemas.openxmlformats.org/officeDocument/2006/relationships/image" Target="../media/image1225.png"/><Relationship Id="rId82" Type="http://schemas.openxmlformats.org/officeDocument/2006/relationships/customXml" Target="../ink/ink1438.xml"/><Relationship Id="rId152" Type="http://schemas.openxmlformats.org/officeDocument/2006/relationships/customXml" Target="../ink/ink1473.xml"/><Relationship Id="rId173" Type="http://schemas.openxmlformats.org/officeDocument/2006/relationships/image" Target="../media/image1281.png"/><Relationship Id="rId194" Type="http://schemas.openxmlformats.org/officeDocument/2006/relationships/customXml" Target="../ink/ink1494.xml"/><Relationship Id="rId19" Type="http://schemas.openxmlformats.org/officeDocument/2006/relationships/image" Target="../media/image1202.png"/><Relationship Id="rId14" Type="http://schemas.openxmlformats.org/officeDocument/2006/relationships/customXml" Target="../ink/ink1404.xml"/><Relationship Id="rId30" Type="http://schemas.openxmlformats.org/officeDocument/2006/relationships/customXml" Target="../ink/ink1412.xml"/><Relationship Id="rId35" Type="http://schemas.openxmlformats.org/officeDocument/2006/relationships/image" Target="../media/image1212.png"/><Relationship Id="rId56" Type="http://schemas.openxmlformats.org/officeDocument/2006/relationships/customXml" Target="../ink/ink1425.xml"/><Relationship Id="rId77" Type="http://schemas.openxmlformats.org/officeDocument/2006/relationships/image" Target="../media/image1233.png"/><Relationship Id="rId100" Type="http://schemas.openxmlformats.org/officeDocument/2006/relationships/customXml" Target="../ink/ink1447.xml"/><Relationship Id="rId105" Type="http://schemas.openxmlformats.org/officeDocument/2006/relationships/image" Target="../media/image1247.png"/><Relationship Id="rId126" Type="http://schemas.openxmlformats.org/officeDocument/2006/relationships/customXml" Target="../ink/ink1460.xml"/><Relationship Id="rId147" Type="http://schemas.openxmlformats.org/officeDocument/2006/relationships/image" Target="../media/image1268.png"/><Relationship Id="rId168" Type="http://schemas.openxmlformats.org/officeDocument/2006/relationships/customXml" Target="../ink/ink1481.xml"/><Relationship Id="rId8" Type="http://schemas.openxmlformats.org/officeDocument/2006/relationships/customXml" Target="../ink/ink1401.xml"/><Relationship Id="rId51" Type="http://schemas.openxmlformats.org/officeDocument/2006/relationships/image" Target="../media/image1220.png"/><Relationship Id="rId72" Type="http://schemas.openxmlformats.org/officeDocument/2006/relationships/customXml" Target="../ink/ink1433.xml"/><Relationship Id="rId93" Type="http://schemas.openxmlformats.org/officeDocument/2006/relationships/image" Target="../media/image1241.png"/><Relationship Id="rId98" Type="http://schemas.openxmlformats.org/officeDocument/2006/relationships/customXml" Target="../ink/ink1446.xml"/><Relationship Id="rId121" Type="http://schemas.openxmlformats.org/officeDocument/2006/relationships/image" Target="../media/image1255.png"/><Relationship Id="rId142" Type="http://schemas.openxmlformats.org/officeDocument/2006/relationships/customXml" Target="../ink/ink1468.xml"/><Relationship Id="rId163" Type="http://schemas.openxmlformats.org/officeDocument/2006/relationships/image" Target="../media/image1276.png"/><Relationship Id="rId184" Type="http://schemas.openxmlformats.org/officeDocument/2006/relationships/customXml" Target="../ink/ink1489.xml"/><Relationship Id="rId189" Type="http://schemas.openxmlformats.org/officeDocument/2006/relationships/image" Target="../media/image1289.png"/><Relationship Id="rId3" Type="http://schemas.openxmlformats.org/officeDocument/2006/relationships/image" Target="../media/image1194.png"/><Relationship Id="rId25" Type="http://schemas.openxmlformats.org/officeDocument/2006/relationships/image" Target="../media/image1205.png"/><Relationship Id="rId46" Type="http://schemas.openxmlformats.org/officeDocument/2006/relationships/customXml" Target="../ink/ink1420.xml"/><Relationship Id="rId67" Type="http://schemas.openxmlformats.org/officeDocument/2006/relationships/image" Target="../media/image1228.png"/><Relationship Id="rId116" Type="http://schemas.openxmlformats.org/officeDocument/2006/relationships/customXml" Target="../ink/ink1455.xml"/><Relationship Id="rId137" Type="http://schemas.openxmlformats.org/officeDocument/2006/relationships/image" Target="../media/image1263.png"/><Relationship Id="rId158" Type="http://schemas.openxmlformats.org/officeDocument/2006/relationships/customXml" Target="../ink/ink1476.xml"/><Relationship Id="rId20" Type="http://schemas.openxmlformats.org/officeDocument/2006/relationships/customXml" Target="../ink/ink1407.xml"/><Relationship Id="rId41" Type="http://schemas.openxmlformats.org/officeDocument/2006/relationships/image" Target="../media/image1215.png"/><Relationship Id="rId62" Type="http://schemas.openxmlformats.org/officeDocument/2006/relationships/customXml" Target="../ink/ink1428.xml"/><Relationship Id="rId83" Type="http://schemas.openxmlformats.org/officeDocument/2006/relationships/image" Target="../media/image1236.png"/><Relationship Id="rId88" Type="http://schemas.openxmlformats.org/officeDocument/2006/relationships/customXml" Target="../ink/ink1441.xml"/><Relationship Id="rId111" Type="http://schemas.openxmlformats.org/officeDocument/2006/relationships/image" Target="../media/image1250.png"/><Relationship Id="rId132" Type="http://schemas.openxmlformats.org/officeDocument/2006/relationships/customXml" Target="../ink/ink1463.xml"/><Relationship Id="rId153" Type="http://schemas.openxmlformats.org/officeDocument/2006/relationships/image" Target="../media/image1271.png"/><Relationship Id="rId174" Type="http://schemas.openxmlformats.org/officeDocument/2006/relationships/customXml" Target="../ink/ink1484.xml"/><Relationship Id="rId179" Type="http://schemas.openxmlformats.org/officeDocument/2006/relationships/image" Target="../media/image1284.png"/><Relationship Id="rId195" Type="http://schemas.openxmlformats.org/officeDocument/2006/relationships/image" Target="../media/image1292.png"/><Relationship Id="rId190" Type="http://schemas.openxmlformats.org/officeDocument/2006/relationships/customXml" Target="../ink/ink1492.xml"/><Relationship Id="rId15" Type="http://schemas.openxmlformats.org/officeDocument/2006/relationships/image" Target="../media/image1200.png"/><Relationship Id="rId36" Type="http://schemas.openxmlformats.org/officeDocument/2006/relationships/customXml" Target="../ink/ink1415.xml"/><Relationship Id="rId57" Type="http://schemas.openxmlformats.org/officeDocument/2006/relationships/image" Target="../media/image1223.png"/><Relationship Id="rId106" Type="http://schemas.openxmlformats.org/officeDocument/2006/relationships/customXml" Target="../ink/ink1450.xml"/><Relationship Id="rId127" Type="http://schemas.openxmlformats.org/officeDocument/2006/relationships/image" Target="../media/image1258.png"/><Relationship Id="rId10" Type="http://schemas.openxmlformats.org/officeDocument/2006/relationships/customXml" Target="../ink/ink1402.xml"/><Relationship Id="rId31" Type="http://schemas.openxmlformats.org/officeDocument/2006/relationships/image" Target="../media/image1208.png"/><Relationship Id="rId52" Type="http://schemas.openxmlformats.org/officeDocument/2006/relationships/customXml" Target="../ink/ink1423.xml"/><Relationship Id="rId73" Type="http://schemas.openxmlformats.org/officeDocument/2006/relationships/image" Target="../media/image1231.png"/><Relationship Id="rId78" Type="http://schemas.openxmlformats.org/officeDocument/2006/relationships/customXml" Target="../ink/ink1436.xml"/><Relationship Id="rId94" Type="http://schemas.openxmlformats.org/officeDocument/2006/relationships/customXml" Target="../ink/ink1444.xml"/><Relationship Id="rId99" Type="http://schemas.openxmlformats.org/officeDocument/2006/relationships/image" Target="../media/image1244.png"/><Relationship Id="rId101" Type="http://schemas.openxmlformats.org/officeDocument/2006/relationships/image" Target="../media/image1245.png"/><Relationship Id="rId122" Type="http://schemas.openxmlformats.org/officeDocument/2006/relationships/customXml" Target="../ink/ink1458.xml"/><Relationship Id="rId143" Type="http://schemas.openxmlformats.org/officeDocument/2006/relationships/image" Target="../media/image1266.png"/><Relationship Id="rId148" Type="http://schemas.openxmlformats.org/officeDocument/2006/relationships/customXml" Target="../ink/ink1471.xml"/><Relationship Id="rId164" Type="http://schemas.openxmlformats.org/officeDocument/2006/relationships/customXml" Target="../ink/ink1479.xml"/><Relationship Id="rId169" Type="http://schemas.openxmlformats.org/officeDocument/2006/relationships/image" Target="../media/image1279.png"/><Relationship Id="rId185" Type="http://schemas.openxmlformats.org/officeDocument/2006/relationships/image" Target="../media/image1287.png"/><Relationship Id="rId4" Type="http://schemas.openxmlformats.org/officeDocument/2006/relationships/customXml" Target="../ink/ink1399.xml"/><Relationship Id="rId9" Type="http://schemas.openxmlformats.org/officeDocument/2006/relationships/image" Target="../media/image1197.png"/><Relationship Id="rId180" Type="http://schemas.openxmlformats.org/officeDocument/2006/relationships/customXml" Target="../ink/ink1487.xml"/><Relationship Id="rId26" Type="http://schemas.openxmlformats.org/officeDocument/2006/relationships/customXml" Target="../ink/ink1410.xml"/><Relationship Id="rId47" Type="http://schemas.openxmlformats.org/officeDocument/2006/relationships/image" Target="../media/image1218.png"/><Relationship Id="rId68" Type="http://schemas.openxmlformats.org/officeDocument/2006/relationships/customXml" Target="../ink/ink1431.xml"/><Relationship Id="rId89" Type="http://schemas.openxmlformats.org/officeDocument/2006/relationships/image" Target="../media/image1239.png"/><Relationship Id="rId112" Type="http://schemas.openxmlformats.org/officeDocument/2006/relationships/customXml" Target="../ink/ink1453.xml"/><Relationship Id="rId133" Type="http://schemas.openxmlformats.org/officeDocument/2006/relationships/image" Target="../media/image1261.png"/><Relationship Id="rId154" Type="http://schemas.openxmlformats.org/officeDocument/2006/relationships/customXml" Target="../ink/ink1474.xml"/><Relationship Id="rId175" Type="http://schemas.openxmlformats.org/officeDocument/2006/relationships/image" Target="../media/image1282.png"/><Relationship Id="rId16" Type="http://schemas.openxmlformats.org/officeDocument/2006/relationships/customXml" Target="../ink/ink1405.xml"/><Relationship Id="rId37" Type="http://schemas.openxmlformats.org/officeDocument/2006/relationships/image" Target="../media/image1213.png"/><Relationship Id="rId58" Type="http://schemas.openxmlformats.org/officeDocument/2006/relationships/customXml" Target="../ink/ink1426.xml"/><Relationship Id="rId79" Type="http://schemas.openxmlformats.org/officeDocument/2006/relationships/image" Target="../media/image1234.png"/><Relationship Id="rId102" Type="http://schemas.openxmlformats.org/officeDocument/2006/relationships/customXml" Target="../ink/ink1448.xml"/><Relationship Id="rId123" Type="http://schemas.openxmlformats.org/officeDocument/2006/relationships/image" Target="../media/image1256.png"/><Relationship Id="rId144" Type="http://schemas.openxmlformats.org/officeDocument/2006/relationships/customXml" Target="../ink/ink1469.xml"/><Relationship Id="rId90" Type="http://schemas.openxmlformats.org/officeDocument/2006/relationships/customXml" Target="../ink/ink1442.xml"/><Relationship Id="rId165" Type="http://schemas.openxmlformats.org/officeDocument/2006/relationships/image" Target="../media/image1277.png"/><Relationship Id="rId186" Type="http://schemas.openxmlformats.org/officeDocument/2006/relationships/customXml" Target="../ink/ink1490.xml"/><Relationship Id="rId27" Type="http://schemas.openxmlformats.org/officeDocument/2006/relationships/image" Target="../media/image1206.png"/><Relationship Id="rId48" Type="http://schemas.openxmlformats.org/officeDocument/2006/relationships/customXml" Target="../ink/ink1421.xml"/><Relationship Id="rId69" Type="http://schemas.openxmlformats.org/officeDocument/2006/relationships/image" Target="../media/image1229.png"/><Relationship Id="rId113" Type="http://schemas.openxmlformats.org/officeDocument/2006/relationships/image" Target="../media/image1251.png"/><Relationship Id="rId134" Type="http://schemas.openxmlformats.org/officeDocument/2006/relationships/customXml" Target="../ink/ink1464.xml"/><Relationship Id="rId80" Type="http://schemas.openxmlformats.org/officeDocument/2006/relationships/customXml" Target="../ink/ink1437.xml"/><Relationship Id="rId155" Type="http://schemas.openxmlformats.org/officeDocument/2006/relationships/image" Target="../media/image1272.png"/><Relationship Id="rId176" Type="http://schemas.openxmlformats.org/officeDocument/2006/relationships/customXml" Target="../ink/ink1485.xml"/><Relationship Id="rId17" Type="http://schemas.openxmlformats.org/officeDocument/2006/relationships/image" Target="../media/image1201.png"/><Relationship Id="rId38" Type="http://schemas.openxmlformats.org/officeDocument/2006/relationships/customXml" Target="../ink/ink1416.xml"/><Relationship Id="rId59" Type="http://schemas.openxmlformats.org/officeDocument/2006/relationships/image" Target="../media/image1224.png"/><Relationship Id="rId103" Type="http://schemas.openxmlformats.org/officeDocument/2006/relationships/image" Target="../media/image1246.png"/><Relationship Id="rId124" Type="http://schemas.openxmlformats.org/officeDocument/2006/relationships/customXml" Target="../ink/ink1459.xml"/><Relationship Id="rId70" Type="http://schemas.openxmlformats.org/officeDocument/2006/relationships/customXml" Target="../ink/ink1432.xml"/><Relationship Id="rId91" Type="http://schemas.openxmlformats.org/officeDocument/2006/relationships/image" Target="../media/image1240.png"/><Relationship Id="rId145" Type="http://schemas.openxmlformats.org/officeDocument/2006/relationships/image" Target="../media/image1267.png"/><Relationship Id="rId166" Type="http://schemas.openxmlformats.org/officeDocument/2006/relationships/customXml" Target="../ink/ink1480.xml"/><Relationship Id="rId187" Type="http://schemas.openxmlformats.org/officeDocument/2006/relationships/image" Target="../media/image1288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11.xml"/><Relationship Id="rId49" Type="http://schemas.openxmlformats.org/officeDocument/2006/relationships/image" Target="../media/image1219.png"/><Relationship Id="rId114" Type="http://schemas.openxmlformats.org/officeDocument/2006/relationships/customXml" Target="../ink/ink1454.xml"/><Relationship Id="rId60" Type="http://schemas.openxmlformats.org/officeDocument/2006/relationships/customXml" Target="../ink/ink1427.xml"/><Relationship Id="rId81" Type="http://schemas.openxmlformats.org/officeDocument/2006/relationships/image" Target="../media/image1235.png"/><Relationship Id="rId135" Type="http://schemas.openxmlformats.org/officeDocument/2006/relationships/image" Target="../media/image1262.png"/><Relationship Id="rId156" Type="http://schemas.openxmlformats.org/officeDocument/2006/relationships/customXml" Target="../ink/ink1475.xml"/><Relationship Id="rId177" Type="http://schemas.openxmlformats.org/officeDocument/2006/relationships/image" Target="../media/image1283.png"/><Relationship Id="rId18" Type="http://schemas.openxmlformats.org/officeDocument/2006/relationships/customXml" Target="../ink/ink1406.xml"/><Relationship Id="rId39" Type="http://schemas.openxmlformats.org/officeDocument/2006/relationships/image" Target="../media/image1214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2.png"/><Relationship Id="rId21" Type="http://schemas.openxmlformats.org/officeDocument/2006/relationships/image" Target="../media/image1302.png"/><Relationship Id="rId42" Type="http://schemas.openxmlformats.org/officeDocument/2006/relationships/customXml" Target="../ink/ink1515.xml"/><Relationship Id="rId63" Type="http://schemas.openxmlformats.org/officeDocument/2006/relationships/image" Target="../media/image1325.png"/><Relationship Id="rId84" Type="http://schemas.openxmlformats.org/officeDocument/2006/relationships/customXml" Target="../ink/ink1536.xml"/><Relationship Id="rId138" Type="http://schemas.openxmlformats.org/officeDocument/2006/relationships/customXml" Target="../ink/ink1563.xml"/><Relationship Id="rId159" Type="http://schemas.openxmlformats.org/officeDocument/2006/relationships/image" Target="../media/image1373.png"/><Relationship Id="rId170" Type="http://schemas.openxmlformats.org/officeDocument/2006/relationships/customXml" Target="../ink/ink1579.xml"/><Relationship Id="rId191" Type="http://schemas.openxmlformats.org/officeDocument/2006/relationships/image" Target="../media/image1389.png"/><Relationship Id="rId107" Type="http://schemas.openxmlformats.org/officeDocument/2006/relationships/image" Target="../media/image1347.png"/><Relationship Id="rId11" Type="http://schemas.openxmlformats.org/officeDocument/2006/relationships/image" Target="../media/image1297.png"/><Relationship Id="rId32" Type="http://schemas.openxmlformats.org/officeDocument/2006/relationships/customXml" Target="../ink/ink1510.xml"/><Relationship Id="rId53" Type="http://schemas.openxmlformats.org/officeDocument/2006/relationships/image" Target="../media/image1320.png"/><Relationship Id="rId74" Type="http://schemas.openxmlformats.org/officeDocument/2006/relationships/customXml" Target="../ink/ink1531.xml"/><Relationship Id="rId128" Type="http://schemas.openxmlformats.org/officeDocument/2006/relationships/customXml" Target="../ink/ink1558.xml"/><Relationship Id="rId149" Type="http://schemas.openxmlformats.org/officeDocument/2006/relationships/image" Target="../media/image1368.png"/><Relationship Id="rId5" Type="http://schemas.openxmlformats.org/officeDocument/2006/relationships/image" Target="../media/image1294.png"/><Relationship Id="rId95" Type="http://schemas.openxmlformats.org/officeDocument/2006/relationships/image" Target="../media/image1341.png"/><Relationship Id="rId160" Type="http://schemas.openxmlformats.org/officeDocument/2006/relationships/customXml" Target="../ink/ink1574.xml"/><Relationship Id="rId181" Type="http://schemas.openxmlformats.org/officeDocument/2006/relationships/image" Target="../media/image1384.png"/><Relationship Id="rId22" Type="http://schemas.openxmlformats.org/officeDocument/2006/relationships/customXml" Target="../ink/ink1505.xml"/><Relationship Id="rId43" Type="http://schemas.openxmlformats.org/officeDocument/2006/relationships/image" Target="../media/image1315.png"/><Relationship Id="rId64" Type="http://schemas.openxmlformats.org/officeDocument/2006/relationships/customXml" Target="../ink/ink1526.xml"/><Relationship Id="rId118" Type="http://schemas.openxmlformats.org/officeDocument/2006/relationships/customXml" Target="../ink/ink1553.xml"/><Relationship Id="rId139" Type="http://schemas.openxmlformats.org/officeDocument/2006/relationships/image" Target="../media/image1363.png"/><Relationship Id="rId85" Type="http://schemas.openxmlformats.org/officeDocument/2006/relationships/image" Target="../media/image1336.png"/><Relationship Id="rId150" Type="http://schemas.openxmlformats.org/officeDocument/2006/relationships/customXml" Target="../ink/ink1569.xml"/><Relationship Id="rId171" Type="http://schemas.openxmlformats.org/officeDocument/2006/relationships/image" Target="../media/image1379.png"/><Relationship Id="rId12" Type="http://schemas.openxmlformats.org/officeDocument/2006/relationships/customXml" Target="../ink/ink1500.xml"/><Relationship Id="rId33" Type="http://schemas.openxmlformats.org/officeDocument/2006/relationships/image" Target="../media/image1308.png"/><Relationship Id="rId108" Type="http://schemas.openxmlformats.org/officeDocument/2006/relationships/customXml" Target="../ink/ink1548.xml"/><Relationship Id="rId129" Type="http://schemas.openxmlformats.org/officeDocument/2006/relationships/image" Target="../media/image1358.png"/><Relationship Id="rId54" Type="http://schemas.openxmlformats.org/officeDocument/2006/relationships/customXml" Target="../ink/ink1521.xml"/><Relationship Id="rId75" Type="http://schemas.openxmlformats.org/officeDocument/2006/relationships/image" Target="../media/image1331.png"/><Relationship Id="rId96" Type="http://schemas.openxmlformats.org/officeDocument/2006/relationships/customXml" Target="../ink/ink1542.xml"/><Relationship Id="rId140" Type="http://schemas.openxmlformats.org/officeDocument/2006/relationships/customXml" Target="../ink/ink1564.xml"/><Relationship Id="rId161" Type="http://schemas.openxmlformats.org/officeDocument/2006/relationships/image" Target="../media/image1374.png"/><Relationship Id="rId182" Type="http://schemas.openxmlformats.org/officeDocument/2006/relationships/customXml" Target="../ink/ink1585.xml"/><Relationship Id="rId6" Type="http://schemas.openxmlformats.org/officeDocument/2006/relationships/customXml" Target="../ink/ink1497.xml"/><Relationship Id="rId23" Type="http://schemas.openxmlformats.org/officeDocument/2006/relationships/image" Target="../media/image1303.png"/><Relationship Id="rId119" Type="http://schemas.openxmlformats.org/officeDocument/2006/relationships/image" Target="../media/image1353.png"/><Relationship Id="rId44" Type="http://schemas.openxmlformats.org/officeDocument/2006/relationships/customXml" Target="../ink/ink1516.xml"/><Relationship Id="rId65" Type="http://schemas.openxmlformats.org/officeDocument/2006/relationships/image" Target="../media/image1326.png"/><Relationship Id="rId86" Type="http://schemas.openxmlformats.org/officeDocument/2006/relationships/customXml" Target="../ink/ink1537.xml"/><Relationship Id="rId130" Type="http://schemas.openxmlformats.org/officeDocument/2006/relationships/customXml" Target="../ink/ink1559.xml"/><Relationship Id="rId151" Type="http://schemas.openxmlformats.org/officeDocument/2006/relationships/image" Target="../media/image1369.png"/><Relationship Id="rId172" Type="http://schemas.openxmlformats.org/officeDocument/2006/relationships/customXml" Target="../ink/ink1580.xml"/><Relationship Id="rId13" Type="http://schemas.openxmlformats.org/officeDocument/2006/relationships/image" Target="../media/image1298.png"/><Relationship Id="rId18" Type="http://schemas.openxmlformats.org/officeDocument/2006/relationships/customXml" Target="../ink/ink1503.xml"/><Relationship Id="rId39" Type="http://schemas.openxmlformats.org/officeDocument/2006/relationships/image" Target="../media/image1313.png"/><Relationship Id="rId109" Type="http://schemas.openxmlformats.org/officeDocument/2006/relationships/image" Target="../media/image1348.png"/><Relationship Id="rId34" Type="http://schemas.openxmlformats.org/officeDocument/2006/relationships/customXml" Target="../ink/ink1511.xml"/><Relationship Id="rId50" Type="http://schemas.openxmlformats.org/officeDocument/2006/relationships/customXml" Target="../ink/ink1519.xml"/><Relationship Id="rId55" Type="http://schemas.openxmlformats.org/officeDocument/2006/relationships/image" Target="../media/image1321.png"/><Relationship Id="rId76" Type="http://schemas.openxmlformats.org/officeDocument/2006/relationships/customXml" Target="../ink/ink1532.xml"/><Relationship Id="rId97" Type="http://schemas.openxmlformats.org/officeDocument/2006/relationships/image" Target="../media/image1342.png"/><Relationship Id="rId104" Type="http://schemas.openxmlformats.org/officeDocument/2006/relationships/customXml" Target="../ink/ink1546.xml"/><Relationship Id="rId120" Type="http://schemas.openxmlformats.org/officeDocument/2006/relationships/customXml" Target="../ink/ink1554.xml"/><Relationship Id="rId125" Type="http://schemas.openxmlformats.org/officeDocument/2006/relationships/image" Target="../media/image1356.png"/><Relationship Id="rId141" Type="http://schemas.openxmlformats.org/officeDocument/2006/relationships/image" Target="../media/image1364.png"/><Relationship Id="rId146" Type="http://schemas.openxmlformats.org/officeDocument/2006/relationships/customXml" Target="../ink/ink1567.xml"/><Relationship Id="rId167" Type="http://schemas.openxmlformats.org/officeDocument/2006/relationships/image" Target="../media/image1377.png"/><Relationship Id="rId188" Type="http://schemas.openxmlformats.org/officeDocument/2006/relationships/customXml" Target="../ink/ink1588.xml"/><Relationship Id="rId7" Type="http://schemas.openxmlformats.org/officeDocument/2006/relationships/image" Target="../media/image1295.png"/><Relationship Id="rId71" Type="http://schemas.openxmlformats.org/officeDocument/2006/relationships/image" Target="../media/image1329.png"/><Relationship Id="rId92" Type="http://schemas.openxmlformats.org/officeDocument/2006/relationships/customXml" Target="../ink/ink1540.xml"/><Relationship Id="rId162" Type="http://schemas.openxmlformats.org/officeDocument/2006/relationships/customXml" Target="../ink/ink1575.xml"/><Relationship Id="rId183" Type="http://schemas.openxmlformats.org/officeDocument/2006/relationships/image" Target="../media/image1385.png"/><Relationship Id="rId2" Type="http://schemas.openxmlformats.org/officeDocument/2006/relationships/customXml" Target="../ink/ink1495.xml"/><Relationship Id="rId29" Type="http://schemas.openxmlformats.org/officeDocument/2006/relationships/image" Target="../media/image1306.png"/><Relationship Id="rId24" Type="http://schemas.openxmlformats.org/officeDocument/2006/relationships/customXml" Target="../ink/ink1506.xml"/><Relationship Id="rId40" Type="http://schemas.openxmlformats.org/officeDocument/2006/relationships/customXml" Target="../ink/ink1514.xml"/><Relationship Id="rId45" Type="http://schemas.openxmlformats.org/officeDocument/2006/relationships/image" Target="../media/image1316.png"/><Relationship Id="rId66" Type="http://schemas.openxmlformats.org/officeDocument/2006/relationships/customXml" Target="../ink/ink1527.xml"/><Relationship Id="rId87" Type="http://schemas.openxmlformats.org/officeDocument/2006/relationships/image" Target="../media/image1337.png"/><Relationship Id="rId110" Type="http://schemas.openxmlformats.org/officeDocument/2006/relationships/customXml" Target="../ink/ink1549.xml"/><Relationship Id="rId115" Type="http://schemas.openxmlformats.org/officeDocument/2006/relationships/image" Target="../media/image1351.png"/><Relationship Id="rId131" Type="http://schemas.openxmlformats.org/officeDocument/2006/relationships/image" Target="../media/image1359.png"/><Relationship Id="rId136" Type="http://schemas.openxmlformats.org/officeDocument/2006/relationships/customXml" Target="../ink/ink1562.xml"/><Relationship Id="rId157" Type="http://schemas.openxmlformats.org/officeDocument/2006/relationships/image" Target="../media/image1372.png"/><Relationship Id="rId178" Type="http://schemas.openxmlformats.org/officeDocument/2006/relationships/customXml" Target="../ink/ink1583.xml"/><Relationship Id="rId61" Type="http://schemas.openxmlformats.org/officeDocument/2006/relationships/image" Target="../media/image1324.png"/><Relationship Id="rId82" Type="http://schemas.openxmlformats.org/officeDocument/2006/relationships/customXml" Target="../ink/ink1535.xml"/><Relationship Id="rId152" Type="http://schemas.openxmlformats.org/officeDocument/2006/relationships/customXml" Target="../ink/ink1570.xml"/><Relationship Id="rId173" Type="http://schemas.openxmlformats.org/officeDocument/2006/relationships/image" Target="../media/image1380.png"/><Relationship Id="rId19" Type="http://schemas.openxmlformats.org/officeDocument/2006/relationships/image" Target="../media/image1301.png"/><Relationship Id="rId14" Type="http://schemas.openxmlformats.org/officeDocument/2006/relationships/customXml" Target="../ink/ink1501.xml"/><Relationship Id="rId30" Type="http://schemas.openxmlformats.org/officeDocument/2006/relationships/customXml" Target="../ink/ink1509.xml"/><Relationship Id="rId35" Type="http://schemas.openxmlformats.org/officeDocument/2006/relationships/image" Target="../media/image1309.png"/><Relationship Id="rId56" Type="http://schemas.openxmlformats.org/officeDocument/2006/relationships/customXml" Target="../ink/ink1522.xml"/><Relationship Id="rId77" Type="http://schemas.openxmlformats.org/officeDocument/2006/relationships/image" Target="../media/image1332.png"/><Relationship Id="rId100" Type="http://schemas.openxmlformats.org/officeDocument/2006/relationships/customXml" Target="../ink/ink1544.xml"/><Relationship Id="rId105" Type="http://schemas.openxmlformats.org/officeDocument/2006/relationships/image" Target="../media/image1346.png"/><Relationship Id="rId126" Type="http://schemas.openxmlformats.org/officeDocument/2006/relationships/customXml" Target="../ink/ink1557.xml"/><Relationship Id="rId147" Type="http://schemas.openxmlformats.org/officeDocument/2006/relationships/image" Target="../media/image1367.png"/><Relationship Id="rId168" Type="http://schemas.openxmlformats.org/officeDocument/2006/relationships/customXml" Target="../ink/ink1578.xml"/><Relationship Id="rId8" Type="http://schemas.openxmlformats.org/officeDocument/2006/relationships/customXml" Target="../ink/ink1498.xml"/><Relationship Id="rId51" Type="http://schemas.openxmlformats.org/officeDocument/2006/relationships/image" Target="../media/image1319.png"/><Relationship Id="rId72" Type="http://schemas.openxmlformats.org/officeDocument/2006/relationships/customXml" Target="../ink/ink1530.xml"/><Relationship Id="rId93" Type="http://schemas.openxmlformats.org/officeDocument/2006/relationships/image" Target="../media/image1340.png"/><Relationship Id="rId98" Type="http://schemas.openxmlformats.org/officeDocument/2006/relationships/customXml" Target="../ink/ink1543.xml"/><Relationship Id="rId121" Type="http://schemas.openxmlformats.org/officeDocument/2006/relationships/image" Target="../media/image1354.png"/><Relationship Id="rId142" Type="http://schemas.openxmlformats.org/officeDocument/2006/relationships/customXml" Target="../ink/ink1565.xml"/><Relationship Id="rId163" Type="http://schemas.openxmlformats.org/officeDocument/2006/relationships/image" Target="../media/image1375.png"/><Relationship Id="rId184" Type="http://schemas.openxmlformats.org/officeDocument/2006/relationships/customXml" Target="../ink/ink1586.xml"/><Relationship Id="rId189" Type="http://schemas.openxmlformats.org/officeDocument/2006/relationships/image" Target="../media/image1388.png"/><Relationship Id="rId3" Type="http://schemas.openxmlformats.org/officeDocument/2006/relationships/image" Target="../media/image1293.png"/><Relationship Id="rId25" Type="http://schemas.openxmlformats.org/officeDocument/2006/relationships/image" Target="../media/image1304.png"/><Relationship Id="rId46" Type="http://schemas.openxmlformats.org/officeDocument/2006/relationships/customXml" Target="../ink/ink1517.xml"/><Relationship Id="rId67" Type="http://schemas.openxmlformats.org/officeDocument/2006/relationships/image" Target="../media/image1327.png"/><Relationship Id="rId116" Type="http://schemas.openxmlformats.org/officeDocument/2006/relationships/customXml" Target="../ink/ink1552.xml"/><Relationship Id="rId137" Type="http://schemas.openxmlformats.org/officeDocument/2006/relationships/image" Target="../media/image1362.png"/><Relationship Id="rId158" Type="http://schemas.openxmlformats.org/officeDocument/2006/relationships/customXml" Target="../ink/ink1573.xml"/><Relationship Id="rId20" Type="http://schemas.openxmlformats.org/officeDocument/2006/relationships/customXml" Target="../ink/ink1504.xml"/><Relationship Id="rId41" Type="http://schemas.openxmlformats.org/officeDocument/2006/relationships/image" Target="../media/image1314.png"/><Relationship Id="rId62" Type="http://schemas.openxmlformats.org/officeDocument/2006/relationships/customXml" Target="../ink/ink1525.xml"/><Relationship Id="rId83" Type="http://schemas.openxmlformats.org/officeDocument/2006/relationships/image" Target="../media/image1335.png"/><Relationship Id="rId88" Type="http://schemas.openxmlformats.org/officeDocument/2006/relationships/customXml" Target="../ink/ink1538.xml"/><Relationship Id="rId111" Type="http://schemas.openxmlformats.org/officeDocument/2006/relationships/image" Target="../media/image1349.png"/><Relationship Id="rId132" Type="http://schemas.openxmlformats.org/officeDocument/2006/relationships/customXml" Target="../ink/ink1560.xml"/><Relationship Id="rId153" Type="http://schemas.openxmlformats.org/officeDocument/2006/relationships/image" Target="../media/image1370.png"/><Relationship Id="rId174" Type="http://schemas.openxmlformats.org/officeDocument/2006/relationships/customXml" Target="../ink/ink1581.xml"/><Relationship Id="rId179" Type="http://schemas.openxmlformats.org/officeDocument/2006/relationships/image" Target="../media/image1383.png"/><Relationship Id="rId190" Type="http://schemas.openxmlformats.org/officeDocument/2006/relationships/customXml" Target="../ink/ink1589.xml"/><Relationship Id="rId15" Type="http://schemas.openxmlformats.org/officeDocument/2006/relationships/image" Target="../media/image1299.png"/><Relationship Id="rId36" Type="http://schemas.openxmlformats.org/officeDocument/2006/relationships/customXml" Target="../ink/ink1512.xml"/><Relationship Id="rId57" Type="http://schemas.openxmlformats.org/officeDocument/2006/relationships/image" Target="../media/image1322.png"/><Relationship Id="rId106" Type="http://schemas.openxmlformats.org/officeDocument/2006/relationships/customXml" Target="../ink/ink1547.xml"/><Relationship Id="rId127" Type="http://schemas.openxmlformats.org/officeDocument/2006/relationships/image" Target="../media/image1357.png"/><Relationship Id="rId10" Type="http://schemas.openxmlformats.org/officeDocument/2006/relationships/customXml" Target="../ink/ink1499.xml"/><Relationship Id="rId31" Type="http://schemas.openxmlformats.org/officeDocument/2006/relationships/image" Target="../media/image1307.png"/><Relationship Id="rId52" Type="http://schemas.openxmlformats.org/officeDocument/2006/relationships/customXml" Target="../ink/ink1520.xml"/><Relationship Id="rId73" Type="http://schemas.openxmlformats.org/officeDocument/2006/relationships/image" Target="../media/image1330.png"/><Relationship Id="rId78" Type="http://schemas.openxmlformats.org/officeDocument/2006/relationships/customXml" Target="../ink/ink1533.xml"/><Relationship Id="rId94" Type="http://schemas.openxmlformats.org/officeDocument/2006/relationships/customXml" Target="../ink/ink1541.xml"/><Relationship Id="rId99" Type="http://schemas.openxmlformats.org/officeDocument/2006/relationships/image" Target="../media/image1343.png"/><Relationship Id="rId101" Type="http://schemas.openxmlformats.org/officeDocument/2006/relationships/image" Target="../media/image1344.png"/><Relationship Id="rId122" Type="http://schemas.openxmlformats.org/officeDocument/2006/relationships/customXml" Target="../ink/ink1555.xml"/><Relationship Id="rId143" Type="http://schemas.openxmlformats.org/officeDocument/2006/relationships/image" Target="../media/image1365.png"/><Relationship Id="rId148" Type="http://schemas.openxmlformats.org/officeDocument/2006/relationships/customXml" Target="../ink/ink1568.xml"/><Relationship Id="rId164" Type="http://schemas.openxmlformats.org/officeDocument/2006/relationships/customXml" Target="../ink/ink1576.xml"/><Relationship Id="rId169" Type="http://schemas.openxmlformats.org/officeDocument/2006/relationships/image" Target="../media/image1378.png"/><Relationship Id="rId185" Type="http://schemas.openxmlformats.org/officeDocument/2006/relationships/image" Target="../media/image1386.png"/><Relationship Id="rId4" Type="http://schemas.openxmlformats.org/officeDocument/2006/relationships/customXml" Target="../ink/ink1496.xml"/><Relationship Id="rId9" Type="http://schemas.openxmlformats.org/officeDocument/2006/relationships/image" Target="../media/image1296.png"/><Relationship Id="rId180" Type="http://schemas.openxmlformats.org/officeDocument/2006/relationships/customXml" Target="../ink/ink1584.xml"/><Relationship Id="rId26" Type="http://schemas.openxmlformats.org/officeDocument/2006/relationships/customXml" Target="../ink/ink1507.xml"/><Relationship Id="rId47" Type="http://schemas.openxmlformats.org/officeDocument/2006/relationships/image" Target="../media/image1317.png"/><Relationship Id="rId68" Type="http://schemas.openxmlformats.org/officeDocument/2006/relationships/customXml" Target="../ink/ink1528.xml"/><Relationship Id="rId89" Type="http://schemas.openxmlformats.org/officeDocument/2006/relationships/image" Target="../media/image1338.png"/><Relationship Id="rId112" Type="http://schemas.openxmlformats.org/officeDocument/2006/relationships/customXml" Target="../ink/ink1550.xml"/><Relationship Id="rId133" Type="http://schemas.openxmlformats.org/officeDocument/2006/relationships/image" Target="../media/image1360.png"/><Relationship Id="rId154" Type="http://schemas.openxmlformats.org/officeDocument/2006/relationships/customXml" Target="../ink/ink1571.xml"/><Relationship Id="rId175" Type="http://schemas.openxmlformats.org/officeDocument/2006/relationships/image" Target="../media/image1381.png"/><Relationship Id="rId16" Type="http://schemas.openxmlformats.org/officeDocument/2006/relationships/customXml" Target="../ink/ink1502.xml"/><Relationship Id="rId37" Type="http://schemas.openxmlformats.org/officeDocument/2006/relationships/image" Target="../media/image1312.png"/><Relationship Id="rId58" Type="http://schemas.openxmlformats.org/officeDocument/2006/relationships/customXml" Target="../ink/ink1523.xml"/><Relationship Id="rId79" Type="http://schemas.openxmlformats.org/officeDocument/2006/relationships/image" Target="../media/image1333.png"/><Relationship Id="rId102" Type="http://schemas.openxmlformats.org/officeDocument/2006/relationships/customXml" Target="../ink/ink1545.xml"/><Relationship Id="rId123" Type="http://schemas.openxmlformats.org/officeDocument/2006/relationships/image" Target="../media/image1355.png"/><Relationship Id="rId144" Type="http://schemas.openxmlformats.org/officeDocument/2006/relationships/customXml" Target="../ink/ink1566.xml"/><Relationship Id="rId90" Type="http://schemas.openxmlformats.org/officeDocument/2006/relationships/customXml" Target="../ink/ink1539.xml"/><Relationship Id="rId165" Type="http://schemas.openxmlformats.org/officeDocument/2006/relationships/image" Target="../media/image1376.png"/><Relationship Id="rId186" Type="http://schemas.openxmlformats.org/officeDocument/2006/relationships/customXml" Target="../ink/ink1587.xml"/><Relationship Id="rId27" Type="http://schemas.openxmlformats.org/officeDocument/2006/relationships/image" Target="../media/image1305.png"/><Relationship Id="rId48" Type="http://schemas.openxmlformats.org/officeDocument/2006/relationships/customXml" Target="../ink/ink1518.xml"/><Relationship Id="rId69" Type="http://schemas.openxmlformats.org/officeDocument/2006/relationships/image" Target="../media/image1328.png"/><Relationship Id="rId113" Type="http://schemas.openxmlformats.org/officeDocument/2006/relationships/image" Target="../media/image1350.png"/><Relationship Id="rId134" Type="http://schemas.openxmlformats.org/officeDocument/2006/relationships/customXml" Target="../ink/ink1561.xml"/><Relationship Id="rId80" Type="http://schemas.openxmlformats.org/officeDocument/2006/relationships/customXml" Target="../ink/ink1534.xml"/><Relationship Id="rId155" Type="http://schemas.openxmlformats.org/officeDocument/2006/relationships/image" Target="../media/image1371.png"/><Relationship Id="rId176" Type="http://schemas.openxmlformats.org/officeDocument/2006/relationships/customXml" Target="../ink/ink1582.xml"/><Relationship Id="rId17" Type="http://schemas.openxmlformats.org/officeDocument/2006/relationships/image" Target="../media/image1300.png"/><Relationship Id="rId38" Type="http://schemas.openxmlformats.org/officeDocument/2006/relationships/customXml" Target="../ink/ink1513.xml"/><Relationship Id="rId59" Type="http://schemas.openxmlformats.org/officeDocument/2006/relationships/image" Target="../media/image1323.png"/><Relationship Id="rId103" Type="http://schemas.openxmlformats.org/officeDocument/2006/relationships/image" Target="../media/image1345.png"/><Relationship Id="rId124" Type="http://schemas.openxmlformats.org/officeDocument/2006/relationships/customXml" Target="../ink/ink1556.xml"/><Relationship Id="rId70" Type="http://schemas.openxmlformats.org/officeDocument/2006/relationships/customXml" Target="../ink/ink1529.xml"/><Relationship Id="rId91" Type="http://schemas.openxmlformats.org/officeDocument/2006/relationships/image" Target="../media/image1339.png"/><Relationship Id="rId145" Type="http://schemas.openxmlformats.org/officeDocument/2006/relationships/image" Target="../media/image1366.png"/><Relationship Id="rId166" Type="http://schemas.openxmlformats.org/officeDocument/2006/relationships/customXml" Target="../ink/ink1577.xml"/><Relationship Id="rId187" Type="http://schemas.openxmlformats.org/officeDocument/2006/relationships/image" Target="../media/image138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508.xml"/><Relationship Id="rId49" Type="http://schemas.openxmlformats.org/officeDocument/2006/relationships/image" Target="../media/image1318.png"/><Relationship Id="rId114" Type="http://schemas.openxmlformats.org/officeDocument/2006/relationships/customXml" Target="../ink/ink1551.xml"/><Relationship Id="rId60" Type="http://schemas.openxmlformats.org/officeDocument/2006/relationships/customXml" Target="../ink/ink1524.xml"/><Relationship Id="rId81" Type="http://schemas.openxmlformats.org/officeDocument/2006/relationships/image" Target="../media/image1334.png"/><Relationship Id="rId135" Type="http://schemas.openxmlformats.org/officeDocument/2006/relationships/image" Target="../media/image1361.png"/><Relationship Id="rId156" Type="http://schemas.openxmlformats.org/officeDocument/2006/relationships/customXml" Target="../ink/ink1572.xml"/><Relationship Id="rId177" Type="http://schemas.openxmlformats.org/officeDocument/2006/relationships/image" Target="../media/image1382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02.xml"/><Relationship Id="rId21" Type="http://schemas.openxmlformats.org/officeDocument/2006/relationships/image" Target="../media/image4000.png"/><Relationship Id="rId42" Type="http://schemas.openxmlformats.org/officeDocument/2006/relationships/customXml" Target="../ink/ink1610.xml"/><Relationship Id="rId47" Type="http://schemas.openxmlformats.org/officeDocument/2006/relationships/image" Target="../media/image5300.png"/><Relationship Id="rId63" Type="http://schemas.openxmlformats.org/officeDocument/2006/relationships/image" Target="../media/image11100.png"/><Relationship Id="rId68" Type="http://schemas.openxmlformats.org/officeDocument/2006/relationships/customXml" Target="../ink/ink1623.xml"/><Relationship Id="rId84" Type="http://schemas.openxmlformats.org/officeDocument/2006/relationships/customXml" Target="../ink/ink1631.xml"/><Relationship Id="rId89" Type="http://schemas.openxmlformats.org/officeDocument/2006/relationships/image" Target="../media/image2410.png"/><Relationship Id="rId16" Type="http://schemas.openxmlformats.org/officeDocument/2006/relationships/customXml" Target="../ink/ink1597.xml"/><Relationship Id="rId11" Type="http://schemas.openxmlformats.org/officeDocument/2006/relationships/image" Target="../media/image3500.png"/><Relationship Id="rId32" Type="http://schemas.openxmlformats.org/officeDocument/2006/relationships/customXml" Target="../ink/ink1605.xml"/><Relationship Id="rId37" Type="http://schemas.openxmlformats.org/officeDocument/2006/relationships/image" Target="../media/image4800.png"/><Relationship Id="rId53" Type="http://schemas.openxmlformats.org/officeDocument/2006/relationships/image" Target="../media/image5600.png"/><Relationship Id="rId58" Type="http://schemas.openxmlformats.org/officeDocument/2006/relationships/customXml" Target="../ink/ink1618.xml"/><Relationship Id="rId74" Type="http://schemas.openxmlformats.org/officeDocument/2006/relationships/customXml" Target="../ink/ink1626.xml"/><Relationship Id="rId79" Type="http://schemas.openxmlformats.org/officeDocument/2006/relationships/image" Target="../media/image1911.png"/><Relationship Id="rId5" Type="http://schemas.openxmlformats.org/officeDocument/2006/relationships/image" Target="../media/image3200.png"/><Relationship Id="rId90" Type="http://schemas.openxmlformats.org/officeDocument/2006/relationships/customXml" Target="../ink/ink1634.xml"/><Relationship Id="rId95" Type="http://schemas.openxmlformats.org/officeDocument/2006/relationships/image" Target="../media/image2710.png"/><Relationship Id="rId22" Type="http://schemas.openxmlformats.org/officeDocument/2006/relationships/customXml" Target="../ink/ink1600.xml"/><Relationship Id="rId27" Type="http://schemas.openxmlformats.org/officeDocument/2006/relationships/image" Target="../media/image4300.png"/><Relationship Id="rId43" Type="http://schemas.openxmlformats.org/officeDocument/2006/relationships/image" Target="../media/image5101.png"/><Relationship Id="rId48" Type="http://schemas.openxmlformats.org/officeDocument/2006/relationships/customXml" Target="../ink/ink1613.xml"/><Relationship Id="rId64" Type="http://schemas.openxmlformats.org/officeDocument/2006/relationships/customXml" Target="../ink/ink1621.xml"/><Relationship Id="rId69" Type="http://schemas.openxmlformats.org/officeDocument/2006/relationships/image" Target="../media/image1412.png"/><Relationship Id="rId80" Type="http://schemas.openxmlformats.org/officeDocument/2006/relationships/customXml" Target="../ink/ink1629.xml"/><Relationship Id="rId85" Type="http://schemas.openxmlformats.org/officeDocument/2006/relationships/image" Target="../media/image2211.png"/><Relationship Id="rId3" Type="http://schemas.openxmlformats.org/officeDocument/2006/relationships/image" Target="../media/image3100.png"/><Relationship Id="rId12" Type="http://schemas.openxmlformats.org/officeDocument/2006/relationships/customXml" Target="../ink/ink1595.xml"/><Relationship Id="rId17" Type="http://schemas.openxmlformats.org/officeDocument/2006/relationships/image" Target="../media/image3800.png"/><Relationship Id="rId25" Type="http://schemas.openxmlformats.org/officeDocument/2006/relationships/image" Target="../media/image4200.png"/><Relationship Id="rId33" Type="http://schemas.openxmlformats.org/officeDocument/2006/relationships/image" Target="../media/image4600.png"/><Relationship Id="rId38" Type="http://schemas.openxmlformats.org/officeDocument/2006/relationships/customXml" Target="../ink/ink1608.xml"/><Relationship Id="rId46" Type="http://schemas.openxmlformats.org/officeDocument/2006/relationships/customXml" Target="../ink/ink1612.xml"/><Relationship Id="rId59" Type="http://schemas.openxmlformats.org/officeDocument/2006/relationships/image" Target="../media/image5900.png"/><Relationship Id="rId67" Type="http://schemas.openxmlformats.org/officeDocument/2006/relationships/image" Target="../media/image13120.png"/><Relationship Id="rId20" Type="http://schemas.openxmlformats.org/officeDocument/2006/relationships/customXml" Target="../ink/ink1599.xml"/><Relationship Id="rId41" Type="http://schemas.openxmlformats.org/officeDocument/2006/relationships/image" Target="../media/image5000.png"/><Relationship Id="rId54" Type="http://schemas.openxmlformats.org/officeDocument/2006/relationships/customXml" Target="../ink/ink1616.xml"/><Relationship Id="rId62" Type="http://schemas.openxmlformats.org/officeDocument/2006/relationships/customXml" Target="../ink/ink1620.xml"/><Relationship Id="rId70" Type="http://schemas.openxmlformats.org/officeDocument/2006/relationships/customXml" Target="../ink/ink1624.xml"/><Relationship Id="rId75" Type="http://schemas.openxmlformats.org/officeDocument/2006/relationships/image" Target="../media/image1711.png"/><Relationship Id="rId83" Type="http://schemas.openxmlformats.org/officeDocument/2006/relationships/image" Target="../media/image2111.png"/><Relationship Id="rId88" Type="http://schemas.openxmlformats.org/officeDocument/2006/relationships/customXml" Target="../ink/ink1633.xml"/><Relationship Id="rId91" Type="http://schemas.openxmlformats.org/officeDocument/2006/relationships/image" Target="../media/image2510.png"/><Relationship Id="rId96" Type="http://schemas.openxmlformats.org/officeDocument/2006/relationships/customXml" Target="../ink/ink16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2.xml"/><Relationship Id="rId15" Type="http://schemas.openxmlformats.org/officeDocument/2006/relationships/image" Target="../media/image3700.png"/><Relationship Id="rId23" Type="http://schemas.openxmlformats.org/officeDocument/2006/relationships/image" Target="../media/image4100.png"/><Relationship Id="rId28" Type="http://schemas.openxmlformats.org/officeDocument/2006/relationships/customXml" Target="../ink/ink1603.xml"/><Relationship Id="rId36" Type="http://schemas.openxmlformats.org/officeDocument/2006/relationships/customXml" Target="../ink/ink1607.xml"/><Relationship Id="rId49" Type="http://schemas.openxmlformats.org/officeDocument/2006/relationships/image" Target="../media/image5400.png"/><Relationship Id="rId57" Type="http://schemas.openxmlformats.org/officeDocument/2006/relationships/image" Target="../media/image5800.png"/><Relationship Id="rId10" Type="http://schemas.openxmlformats.org/officeDocument/2006/relationships/customXml" Target="../ink/ink1594.xml"/><Relationship Id="rId31" Type="http://schemas.openxmlformats.org/officeDocument/2006/relationships/image" Target="../media/image4500.png"/><Relationship Id="rId44" Type="http://schemas.openxmlformats.org/officeDocument/2006/relationships/customXml" Target="../ink/ink1611.xml"/><Relationship Id="rId52" Type="http://schemas.openxmlformats.org/officeDocument/2006/relationships/customXml" Target="../ink/ink1615.xml"/><Relationship Id="rId60" Type="http://schemas.openxmlformats.org/officeDocument/2006/relationships/customXml" Target="../ink/ink1619.xml"/><Relationship Id="rId65" Type="http://schemas.openxmlformats.org/officeDocument/2006/relationships/image" Target="../media/image12400.png"/><Relationship Id="rId73" Type="http://schemas.openxmlformats.org/officeDocument/2006/relationships/image" Target="../media/image1611.png"/><Relationship Id="rId78" Type="http://schemas.openxmlformats.org/officeDocument/2006/relationships/customXml" Target="../ink/ink1628.xml"/><Relationship Id="rId81" Type="http://schemas.openxmlformats.org/officeDocument/2006/relationships/image" Target="../media/image2011.png"/><Relationship Id="rId86" Type="http://schemas.openxmlformats.org/officeDocument/2006/relationships/customXml" Target="../ink/ink1632.xml"/><Relationship Id="rId94" Type="http://schemas.openxmlformats.org/officeDocument/2006/relationships/customXml" Target="../ink/ink1636.xml"/><Relationship Id="rId99" Type="http://schemas.openxmlformats.org/officeDocument/2006/relationships/image" Target="../media/image2910.png"/><Relationship Id="rId4" Type="http://schemas.openxmlformats.org/officeDocument/2006/relationships/customXml" Target="../ink/ink1591.xml"/><Relationship Id="rId9" Type="http://schemas.openxmlformats.org/officeDocument/2006/relationships/image" Target="../media/image3400.png"/><Relationship Id="rId13" Type="http://schemas.openxmlformats.org/officeDocument/2006/relationships/image" Target="../media/image3600.png"/><Relationship Id="rId18" Type="http://schemas.openxmlformats.org/officeDocument/2006/relationships/customXml" Target="../ink/ink1598.xml"/><Relationship Id="rId39" Type="http://schemas.openxmlformats.org/officeDocument/2006/relationships/image" Target="../media/image4900.png"/><Relationship Id="rId34" Type="http://schemas.openxmlformats.org/officeDocument/2006/relationships/customXml" Target="../ink/ink1606.xml"/><Relationship Id="rId50" Type="http://schemas.openxmlformats.org/officeDocument/2006/relationships/customXml" Target="../ink/ink1614.xml"/><Relationship Id="rId55" Type="http://schemas.openxmlformats.org/officeDocument/2006/relationships/image" Target="../media/image5700.png"/><Relationship Id="rId76" Type="http://schemas.openxmlformats.org/officeDocument/2006/relationships/customXml" Target="../ink/ink1627.xml"/><Relationship Id="rId97" Type="http://schemas.openxmlformats.org/officeDocument/2006/relationships/image" Target="../media/image2810.png"/><Relationship Id="rId7" Type="http://schemas.openxmlformats.org/officeDocument/2006/relationships/image" Target="../media/image3300.png"/><Relationship Id="rId71" Type="http://schemas.openxmlformats.org/officeDocument/2006/relationships/image" Target="../media/image1511.png"/><Relationship Id="rId92" Type="http://schemas.openxmlformats.org/officeDocument/2006/relationships/customXml" Target="../ink/ink1635.xml"/><Relationship Id="rId2" Type="http://schemas.openxmlformats.org/officeDocument/2006/relationships/customXml" Target="../ink/ink1590.xml"/><Relationship Id="rId29" Type="http://schemas.openxmlformats.org/officeDocument/2006/relationships/image" Target="../media/image4400.png"/><Relationship Id="rId24" Type="http://schemas.openxmlformats.org/officeDocument/2006/relationships/customXml" Target="../ink/ink1601.xml"/><Relationship Id="rId40" Type="http://schemas.openxmlformats.org/officeDocument/2006/relationships/customXml" Target="../ink/ink1609.xml"/><Relationship Id="rId45" Type="http://schemas.openxmlformats.org/officeDocument/2006/relationships/image" Target="../media/image5200.png"/><Relationship Id="rId66" Type="http://schemas.openxmlformats.org/officeDocument/2006/relationships/customXml" Target="../ink/ink1622.xml"/><Relationship Id="rId87" Type="http://schemas.openxmlformats.org/officeDocument/2006/relationships/image" Target="../media/image2310.png"/><Relationship Id="rId61" Type="http://schemas.openxmlformats.org/officeDocument/2006/relationships/image" Target="../media/image10100.png"/><Relationship Id="rId82" Type="http://schemas.openxmlformats.org/officeDocument/2006/relationships/customXml" Target="../ink/ink1630.xml"/><Relationship Id="rId19" Type="http://schemas.openxmlformats.org/officeDocument/2006/relationships/image" Target="../media/image3900.png"/><Relationship Id="rId14" Type="http://schemas.openxmlformats.org/officeDocument/2006/relationships/customXml" Target="../ink/ink1596.xml"/><Relationship Id="rId30" Type="http://schemas.openxmlformats.org/officeDocument/2006/relationships/customXml" Target="../ink/ink1604.xml"/><Relationship Id="rId35" Type="http://schemas.openxmlformats.org/officeDocument/2006/relationships/image" Target="../media/image4700.png"/><Relationship Id="rId56" Type="http://schemas.openxmlformats.org/officeDocument/2006/relationships/customXml" Target="../ink/ink1617.xml"/><Relationship Id="rId77" Type="http://schemas.openxmlformats.org/officeDocument/2006/relationships/image" Target="../media/image1811.png"/><Relationship Id="rId8" Type="http://schemas.openxmlformats.org/officeDocument/2006/relationships/customXml" Target="../ink/ink1593.xml"/><Relationship Id="rId51" Type="http://schemas.openxmlformats.org/officeDocument/2006/relationships/image" Target="../media/image5500.png"/><Relationship Id="rId72" Type="http://schemas.openxmlformats.org/officeDocument/2006/relationships/customXml" Target="../ink/ink1625.xml"/><Relationship Id="rId93" Type="http://schemas.openxmlformats.org/officeDocument/2006/relationships/image" Target="../media/image2610.png"/><Relationship Id="rId98" Type="http://schemas.openxmlformats.org/officeDocument/2006/relationships/customXml" Target="../ink/ink16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869947"/>
          </a:xfrm>
        </p:spPr>
        <p:txBody>
          <a:bodyPr/>
          <a:lstStyle/>
          <a:p>
            <a:r>
              <a:rPr lang="en-ID" dirty="0" err="1">
                <a:latin typeface="Arial Black" pitchFamily="34" charset="0"/>
              </a:rPr>
              <a:t>Muatan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Listrik</a:t>
            </a:r>
            <a:r>
              <a:rPr lang="en-ID" dirty="0">
                <a:latin typeface="Arial Black" pitchFamily="34" charset="0"/>
              </a:rPr>
              <a:t> (Q)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786322"/>
            <a:ext cx="8143932" cy="185738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Robert A. Millikan: e = 1,60218 x 10</a:t>
            </a:r>
            <a:r>
              <a:rPr lang="en-US" sz="2800" baseline="30000" dirty="0">
                <a:solidFill>
                  <a:schemeClr val="tx1"/>
                </a:solidFill>
                <a:latin typeface="Arial Black" pitchFamily="34" charset="0"/>
              </a:rPr>
              <a:t>-19</a:t>
            </a: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 C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rial Black" pitchFamily="34" charset="0"/>
              </a:rPr>
              <a:t>muatan</a:t>
            </a: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 Black" pitchFamily="34" charset="0"/>
              </a:rPr>
              <a:t>listrik</a:t>
            </a: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fi-FI" sz="2800" dirty="0">
                <a:solidFill>
                  <a:schemeClr val="tx1"/>
                </a:solidFill>
                <a:latin typeface="Arial Black" pitchFamily="34" charset="0"/>
              </a:rPr>
              <a:t>selalu kelipatan dari </a:t>
            </a:r>
          </a:p>
          <a:p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1,60218 x 10</a:t>
            </a:r>
            <a:r>
              <a:rPr lang="en-US" sz="2800" baseline="30000" dirty="0">
                <a:solidFill>
                  <a:schemeClr val="tx1"/>
                </a:solidFill>
                <a:latin typeface="Arial Black" pitchFamily="34" charset="0"/>
              </a:rPr>
              <a:t>-19</a:t>
            </a: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 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643050"/>
            <a:ext cx="47910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F21C-AD80-3D4E-AA71-F1C92677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Jawab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3983E0-9163-734A-B324-C8728EE9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C8149-16BA-E345-9459-2190C3319E77}"/>
              </a:ext>
            </a:extLst>
          </p:cNvPr>
          <p:cNvSpPr txBox="1">
            <a:spLocks/>
          </p:cNvSpPr>
          <p:nvPr/>
        </p:nvSpPr>
        <p:spPr>
          <a:xfrm>
            <a:off x="357158" y="3714752"/>
            <a:ext cx="8572560" cy="2286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3200" dirty="0" err="1">
                <a:latin typeface="Arial Black" pitchFamily="34" charset="0"/>
              </a:rPr>
              <a:t>Jawab</a:t>
            </a:r>
            <a:r>
              <a:rPr lang="en-ID" sz="3200" dirty="0">
                <a:latin typeface="Arial Black" pitchFamily="34" charset="0"/>
              </a:rPr>
              <a:t>:</a:t>
            </a:r>
          </a:p>
          <a:p>
            <a:pPr marL="514350" lvl="0" indent="-514350">
              <a:spcBef>
                <a:spcPct val="20000"/>
              </a:spcBef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F</a:t>
            </a:r>
            <a:r>
              <a:rPr kumimoji="0" lang="en-ID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= </a:t>
            </a:r>
            <a:r>
              <a:rPr lang="en-ID" sz="3200" dirty="0">
                <a:latin typeface="Arial Black" pitchFamily="34" charset="0"/>
              </a:rPr>
              <a:t> 9 x 10</a:t>
            </a:r>
            <a:r>
              <a:rPr lang="en-ID" sz="3200" baseline="30000" dirty="0">
                <a:latin typeface="Arial Black" pitchFamily="34" charset="0"/>
              </a:rPr>
              <a:t>9</a:t>
            </a:r>
            <a:r>
              <a:rPr lang="en-ID" sz="3200" dirty="0">
                <a:latin typeface="Arial Black" pitchFamily="34" charset="0"/>
              </a:rPr>
              <a:t> x (– 4 x 10</a:t>
            </a:r>
            <a:r>
              <a:rPr lang="en-ID" sz="3200" baseline="30000" dirty="0">
                <a:latin typeface="Arial Black" pitchFamily="34" charset="0"/>
              </a:rPr>
              <a:t>-6</a:t>
            </a:r>
            <a:r>
              <a:rPr lang="en-ID" sz="3200" dirty="0">
                <a:latin typeface="Arial Black" pitchFamily="34" charset="0"/>
              </a:rPr>
              <a:t>) x (– 3 x 10</a:t>
            </a:r>
            <a:r>
              <a:rPr lang="en-ID" sz="3200" baseline="30000" dirty="0">
                <a:latin typeface="Arial Black" pitchFamily="34" charset="0"/>
              </a:rPr>
              <a:t>-6</a:t>
            </a:r>
            <a:r>
              <a:rPr lang="en-ID" sz="3200" dirty="0">
                <a:latin typeface="Arial Black" pitchFamily="34" charset="0"/>
              </a:rPr>
              <a:t>)</a:t>
            </a:r>
          </a:p>
          <a:p>
            <a:pPr marL="514350" lvl="0" indent="-514350">
              <a:spcBef>
                <a:spcPct val="20000"/>
              </a:spcBef>
            </a:pPr>
            <a:r>
              <a:rPr lang="en-ID" sz="3200" dirty="0">
                <a:latin typeface="Arial Black" pitchFamily="34" charset="0"/>
              </a:rPr>
              <a:t>					 (0,5)</a:t>
            </a:r>
            <a:r>
              <a:rPr lang="en-ID" sz="3200" baseline="30000" dirty="0">
                <a:latin typeface="Arial Black" pitchFamily="34" charset="0"/>
              </a:rPr>
              <a:t>2</a:t>
            </a:r>
            <a:endParaRPr lang="en-ID" sz="3200" dirty="0">
              <a:latin typeface="Arial Black" pitchFamily="34" charset="0"/>
            </a:endParaRPr>
          </a:p>
          <a:p>
            <a:pPr marL="514350" lvl="0" indent="-514350">
              <a:spcBef>
                <a:spcPct val="20000"/>
              </a:spcBef>
            </a:pPr>
            <a:r>
              <a:rPr lang="en-ID" sz="3200" dirty="0">
                <a:latin typeface="Arial Black" pitchFamily="34" charset="0"/>
              </a:rPr>
              <a:t>   = + 0,43 N</a:t>
            </a:r>
          </a:p>
          <a:p>
            <a:pPr marL="514350" lvl="0" indent="-51435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F9B9F2-A1B8-4D00-9120-5ADA73B3A343}"/>
                  </a:ext>
                </a:extLst>
              </p14:cNvPr>
              <p14:cNvContentPartPr/>
              <p14:nvPr/>
            </p14:nvContentPartPr>
            <p14:xfrm>
              <a:off x="956013" y="4663308"/>
              <a:ext cx="323280" cy="5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F9B9F2-A1B8-4D00-9120-5ADA73B3A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013" y="4654308"/>
                <a:ext cx="340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EAB4B6-9407-459C-88F6-487E8F38C5CA}"/>
                  </a:ext>
                </a:extLst>
              </p14:cNvPr>
              <p14:cNvContentPartPr/>
              <p14:nvPr/>
            </p14:nvContentPartPr>
            <p14:xfrm>
              <a:off x="2006853" y="4610028"/>
              <a:ext cx="41760" cy="1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EAB4B6-9407-459C-88F6-487E8F38C5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853" y="4601388"/>
                <a:ext cx="59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295276-971F-4587-8E34-367BD2349BE6}"/>
                  </a:ext>
                </a:extLst>
              </p14:cNvPr>
              <p14:cNvContentPartPr/>
              <p14:nvPr/>
            </p14:nvContentPartPr>
            <p14:xfrm>
              <a:off x="1330413" y="4677708"/>
              <a:ext cx="7517880" cy="54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295276-971F-4587-8E34-367BD2349B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1413" y="4668708"/>
                <a:ext cx="753552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05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750-9477-4144-9397-E47BC741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2212C-7674-4C4C-89F4-E7341195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D" dirty="0">
                <a:latin typeface="Arial Black" pitchFamily="34" charset="0"/>
              </a:rPr>
              <a:t>4. </a:t>
            </a:r>
            <a:r>
              <a:rPr lang="en-ID" dirty="0" err="1">
                <a:latin typeface="Arial Black" pitchFamily="34" charset="0"/>
              </a:rPr>
              <a:t>Berapa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gaya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elektrostatika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pada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err="1">
                <a:latin typeface="Arial Black" pitchFamily="34" charset="0"/>
              </a:rPr>
              <a:t>partikel</a:t>
            </a:r>
            <a:r>
              <a:rPr lang="en-ID">
                <a:latin typeface="Arial Black" pitchFamily="34" charset="0"/>
              </a:rPr>
              <a:t> B </a:t>
            </a:r>
            <a:r>
              <a:rPr lang="en-ID" err="1">
                <a:latin typeface="Arial Black" pitchFamily="34" charset="0"/>
              </a:rPr>
              <a:t>bermuatan</a:t>
            </a:r>
            <a:r>
              <a:rPr lang="en-ID">
                <a:latin typeface="Arial Black" pitchFamily="34" charset="0"/>
              </a:rPr>
              <a:t> +5 </a:t>
            </a:r>
            <a:r>
              <a:rPr lang="en-ID" dirty="0">
                <a:latin typeface="Arial Black" pitchFamily="34" charset="0"/>
              </a:rPr>
              <a:t>µC yang </a:t>
            </a:r>
            <a:r>
              <a:rPr lang="en-ID" dirty="0" err="1">
                <a:latin typeface="Arial Black" pitchFamily="34" charset="0"/>
              </a:rPr>
              <a:t>diakibatkan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oleh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err="1">
                <a:latin typeface="Arial Black" pitchFamily="34" charset="0"/>
              </a:rPr>
              <a:t>partikel</a:t>
            </a:r>
            <a:r>
              <a:rPr lang="en-ID">
                <a:latin typeface="Arial Black" pitchFamily="34" charset="0"/>
              </a:rPr>
              <a:t> A </a:t>
            </a:r>
            <a:r>
              <a:rPr lang="en-ID" err="1">
                <a:latin typeface="Arial Black" pitchFamily="34" charset="0"/>
              </a:rPr>
              <a:t>bermuatan</a:t>
            </a:r>
            <a:r>
              <a:rPr lang="en-ID">
                <a:latin typeface="Arial Black" pitchFamily="34" charset="0"/>
              </a:rPr>
              <a:t> -4 </a:t>
            </a:r>
            <a:r>
              <a:rPr lang="en-ID" dirty="0">
                <a:latin typeface="Arial Black" pitchFamily="34" charset="0"/>
              </a:rPr>
              <a:t>µC </a:t>
            </a:r>
            <a:r>
              <a:rPr lang="en-ID" dirty="0" err="1">
                <a:latin typeface="Arial Black" pitchFamily="34" charset="0"/>
              </a:rPr>
              <a:t>berjarak</a:t>
            </a:r>
            <a:r>
              <a:rPr lang="en-ID" dirty="0">
                <a:latin typeface="Arial Black" pitchFamily="34" charset="0"/>
              </a:rPr>
              <a:t> 0,2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m </a:t>
            </a:r>
            <a:r>
              <a:rPr lang="en-US" dirty="0" err="1">
                <a:solidFill>
                  <a:schemeClr val="tx1"/>
                </a:solidFill>
                <a:latin typeface="Arial Black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partikel</a:t>
            </a:r>
            <a:r>
              <a:rPr lang="en-ID" dirty="0">
                <a:latin typeface="Arial Black" pitchFamily="34" charset="0"/>
              </a:rPr>
              <a:t> C </a:t>
            </a:r>
            <a:r>
              <a:rPr lang="en-ID" dirty="0" err="1">
                <a:latin typeface="Arial Black" pitchFamily="34" charset="0"/>
              </a:rPr>
              <a:t>bermuatan</a:t>
            </a:r>
            <a:r>
              <a:rPr lang="en-ID" dirty="0">
                <a:latin typeface="Arial Black" pitchFamily="34" charset="0"/>
              </a:rPr>
              <a:t> – 3 µC </a:t>
            </a:r>
            <a:r>
              <a:rPr lang="en-ID" err="1">
                <a:latin typeface="Arial Black" pitchFamily="34" charset="0"/>
              </a:rPr>
              <a:t>berjarak</a:t>
            </a:r>
            <a:r>
              <a:rPr lang="en-ID">
                <a:latin typeface="Arial Black" pitchFamily="34" charset="0"/>
              </a:rPr>
              <a:t> 0,3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m 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 Black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837FE8-C898-DA43-AD83-4CA7B664DB88}"/>
                  </a:ext>
                </a:extLst>
              </p14:cNvPr>
              <p14:cNvContentPartPr/>
              <p14:nvPr/>
            </p14:nvContentPartPr>
            <p14:xfrm>
              <a:off x="3013364" y="5759575"/>
              <a:ext cx="10080" cy="7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837FE8-C898-DA43-AD83-4CA7B664DB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7884" y="5744095"/>
                <a:ext cx="40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33CAA97-01E7-5141-ABA4-3031D39D785D}"/>
                  </a:ext>
                </a:extLst>
              </p14:cNvPr>
              <p14:cNvContentPartPr/>
              <p14:nvPr/>
            </p14:nvContentPartPr>
            <p14:xfrm>
              <a:off x="1715204" y="4793695"/>
              <a:ext cx="372240" cy="425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33CAA97-01E7-5141-ABA4-3031D39D78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6564" y="4785055"/>
                <a:ext cx="3898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9FFE81D-2026-B440-898B-F22AAFCDCA70}"/>
                  </a:ext>
                </a:extLst>
              </p14:cNvPr>
              <p14:cNvContentPartPr/>
              <p14:nvPr/>
            </p14:nvContentPartPr>
            <p14:xfrm>
              <a:off x="3367604" y="4772815"/>
              <a:ext cx="510840" cy="534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9FFE81D-2026-B440-898B-F22AAFCDCA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2124" y="4757695"/>
                <a:ext cx="5414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BE6A83-2947-7B4A-8A15-0A784E078E44}"/>
                  </a:ext>
                </a:extLst>
              </p14:cNvPr>
              <p14:cNvContentPartPr/>
              <p14:nvPr/>
            </p14:nvContentPartPr>
            <p14:xfrm>
              <a:off x="5698964" y="4823935"/>
              <a:ext cx="608400" cy="530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BE6A83-2947-7B4A-8A15-0A784E078E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3484" y="4808455"/>
                <a:ext cx="6390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AA2FF1-BCCF-9940-AF11-9E81C722FD9F}"/>
                  </a:ext>
                </a:extLst>
              </p14:cNvPr>
              <p14:cNvContentPartPr/>
              <p14:nvPr/>
            </p14:nvContentPartPr>
            <p14:xfrm>
              <a:off x="5808404" y="5529895"/>
              <a:ext cx="395280" cy="508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AA2FF1-BCCF-9940-AF11-9E81C722FD9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3284" y="5514415"/>
                <a:ext cx="42588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4EF12A1-F034-0F4C-9325-1EA6D087093B}"/>
                  </a:ext>
                </a:extLst>
              </p14:cNvPr>
              <p14:cNvContentPartPr/>
              <p14:nvPr/>
            </p14:nvContentPartPr>
            <p14:xfrm>
              <a:off x="5849084" y="5087815"/>
              <a:ext cx="386640" cy="50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4EF12A1-F034-0F4C-9325-1EA6D08709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33964" y="5072335"/>
                <a:ext cx="41724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E2B0303A-41D1-A740-844D-EF28330D067A}"/>
              </a:ext>
            </a:extLst>
          </p:cNvPr>
          <p:cNvGrpSpPr/>
          <p:nvPr/>
        </p:nvGrpSpPr>
        <p:grpSpPr>
          <a:xfrm>
            <a:off x="1625564" y="4867135"/>
            <a:ext cx="2253960" cy="1135440"/>
            <a:chOff x="1625564" y="4867135"/>
            <a:chExt cx="2253960" cy="11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E57DCE-5D24-3546-B936-BBA46E9E2B75}"/>
                    </a:ext>
                  </a:extLst>
                </p14:cNvPr>
                <p14:cNvContentPartPr/>
                <p14:nvPr/>
              </p14:nvContentPartPr>
              <p14:xfrm>
                <a:off x="1666604" y="5395255"/>
                <a:ext cx="327600" cy="54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E57DCE-5D24-3546-B936-BBA46E9E2B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51484" y="5379775"/>
                  <a:ext cx="3582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17672C-209C-A14B-9EFE-4CB4A9C1DF9A}"/>
                    </a:ext>
                  </a:extLst>
                </p14:cNvPr>
                <p14:cNvContentPartPr/>
                <p14:nvPr/>
              </p14:nvContentPartPr>
              <p14:xfrm>
                <a:off x="1625564" y="5731135"/>
                <a:ext cx="349920" cy="129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17672C-209C-A14B-9EFE-4CB4A9C1DF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0084" y="5715655"/>
                  <a:ext cx="380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B1D60F-12DD-944B-8498-8D6D196CC029}"/>
                    </a:ext>
                  </a:extLst>
                </p14:cNvPr>
                <p14:cNvContentPartPr/>
                <p14:nvPr/>
              </p14:nvContentPartPr>
              <p14:xfrm>
                <a:off x="3382004" y="5483455"/>
                <a:ext cx="401040" cy="519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B1D60F-12DD-944B-8498-8D6D196CC0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66884" y="5468335"/>
                  <a:ext cx="431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1F8F73-5AC8-2B41-B8F5-6A10082204E9}"/>
                    </a:ext>
                  </a:extLst>
                </p14:cNvPr>
                <p14:cNvContentPartPr/>
                <p14:nvPr/>
              </p14:nvContentPartPr>
              <p14:xfrm>
                <a:off x="1778924" y="4967575"/>
                <a:ext cx="18000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1F8F73-5AC8-2B41-B8F5-6A10082204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63804" y="4952455"/>
                  <a:ext cx="210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785567-9047-6D4D-A557-6592FA41A868}"/>
                    </a:ext>
                  </a:extLst>
                </p14:cNvPr>
                <p14:cNvContentPartPr/>
                <p14:nvPr/>
              </p14:nvContentPartPr>
              <p14:xfrm>
                <a:off x="3625004" y="4867135"/>
                <a:ext cx="92160" cy="36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785567-9047-6D4D-A557-6592FA41A86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09884" y="4851655"/>
                  <a:ext cx="1224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70877F-34DF-6D4F-A9AD-A35AB32559D7}"/>
                    </a:ext>
                  </a:extLst>
                </p14:cNvPr>
                <p14:cNvContentPartPr/>
                <p14:nvPr/>
              </p14:nvContentPartPr>
              <p14:xfrm>
                <a:off x="3526724" y="5000695"/>
                <a:ext cx="352800" cy="10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70877F-34DF-6D4F-A9AD-A35AB32559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11604" y="4985575"/>
                  <a:ext cx="383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7887E6-78BB-8E45-9D02-3CDDAE6919BE}"/>
                    </a:ext>
                  </a:extLst>
                </p14:cNvPr>
                <p14:cNvContentPartPr/>
                <p14:nvPr/>
              </p14:nvContentPartPr>
              <p14:xfrm>
                <a:off x="2216324" y="4979455"/>
                <a:ext cx="1013040" cy="7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7887E6-78BB-8E45-9D02-3CDDAE6919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01204" y="4963975"/>
                  <a:ext cx="1043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90B063A-9411-AB45-A429-4895D3B061FE}"/>
                    </a:ext>
                  </a:extLst>
                </p14:cNvPr>
                <p14:cNvContentPartPr/>
                <p14:nvPr/>
              </p14:nvContentPartPr>
              <p14:xfrm>
                <a:off x="2329004" y="5285095"/>
                <a:ext cx="217800" cy="279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90B063A-9411-AB45-A429-4895D3B061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13884" y="5269975"/>
                  <a:ext cx="248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050F36-8CDD-2849-83C1-EC251AA0DCE9}"/>
                    </a:ext>
                  </a:extLst>
                </p14:cNvPr>
                <p14:cNvContentPartPr/>
                <p14:nvPr/>
              </p14:nvContentPartPr>
              <p14:xfrm>
                <a:off x="2713124" y="5371855"/>
                <a:ext cx="19800" cy="192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050F36-8CDD-2849-83C1-EC251AA0DC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98004" y="5356375"/>
                  <a:ext cx="50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F9A907-20A3-6447-B815-B32542D7FD15}"/>
                    </a:ext>
                  </a:extLst>
                </p14:cNvPr>
                <p14:cNvContentPartPr/>
                <p14:nvPr/>
              </p14:nvContentPartPr>
              <p14:xfrm>
                <a:off x="2665964" y="5298055"/>
                <a:ext cx="102960" cy="10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F9A907-20A3-6447-B815-B32542D7FD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0844" y="5282935"/>
                  <a:ext cx="133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F6B35D-9694-6046-94A1-6DE48EDEBCFD}"/>
                    </a:ext>
                  </a:extLst>
                </p14:cNvPr>
                <p14:cNvContentPartPr/>
                <p14:nvPr/>
              </p14:nvContentPartPr>
              <p14:xfrm>
                <a:off x="2874044" y="5232175"/>
                <a:ext cx="256320" cy="347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F6B35D-9694-6046-94A1-6DE48EDEBC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58924" y="5217055"/>
                  <a:ext cx="28692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E365970-58C9-C745-BE1D-49215CFF82F5}"/>
                  </a:ext>
                </a:extLst>
              </p14:cNvPr>
              <p14:cNvContentPartPr/>
              <p14:nvPr/>
            </p14:nvContentPartPr>
            <p14:xfrm>
              <a:off x="4267244" y="5095735"/>
              <a:ext cx="1201320" cy="79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E365970-58C9-C745-BE1D-49215CFF82F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51764" y="5080615"/>
                <a:ext cx="12319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A3222A9-1EC3-560D-89A9-59DE43985514}"/>
              </a:ext>
            </a:extLst>
          </p:cNvPr>
          <p:cNvGrpSpPr/>
          <p:nvPr/>
        </p:nvGrpSpPr>
        <p:grpSpPr>
          <a:xfrm>
            <a:off x="4359658" y="5202282"/>
            <a:ext cx="670680" cy="610920"/>
            <a:chOff x="4359658" y="5202282"/>
            <a:chExt cx="67068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BECE8D-5FBC-DB63-B7BD-E4DCACF0EEAC}"/>
                    </a:ext>
                  </a:extLst>
                </p14:cNvPr>
                <p14:cNvContentPartPr/>
                <p14:nvPr/>
              </p14:nvContentPartPr>
              <p14:xfrm>
                <a:off x="4359658" y="5224602"/>
                <a:ext cx="250920" cy="31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BECE8D-5FBC-DB63-B7BD-E4DCACF0EE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50658" y="5215962"/>
                  <a:ext cx="268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05FB94-2C4E-79CC-9470-48B675A729A8}"/>
                    </a:ext>
                  </a:extLst>
                </p14:cNvPr>
                <p14:cNvContentPartPr/>
                <p14:nvPr/>
              </p14:nvContentPartPr>
              <p14:xfrm>
                <a:off x="4704538" y="5437002"/>
                <a:ext cx="54000" cy="178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05FB94-2C4E-79CC-9470-48B675A729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95538" y="5428002"/>
                  <a:ext cx="71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F23DF4-F59D-6367-B063-BF71BFEFB8BA}"/>
                    </a:ext>
                  </a:extLst>
                </p14:cNvPr>
                <p14:cNvContentPartPr/>
                <p14:nvPr/>
              </p14:nvContentPartPr>
              <p14:xfrm>
                <a:off x="4786618" y="5202282"/>
                <a:ext cx="243720" cy="61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F23DF4-F59D-6367-B063-BF71BFEFB8B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77618" y="5193642"/>
                  <a:ext cx="261360" cy="62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004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C48FBF-08D6-1510-1C07-61B66AEDA315}"/>
                  </a:ext>
                </a:extLst>
              </p14:cNvPr>
              <p14:cNvContentPartPr/>
              <p14:nvPr/>
            </p14:nvContentPartPr>
            <p14:xfrm>
              <a:off x="1504858" y="441282"/>
              <a:ext cx="785160" cy="42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C48FBF-08D6-1510-1C07-61B66AEDA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218" y="432642"/>
                <a:ext cx="8028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3B7004-26EC-9488-8595-987A48A622A6}"/>
                  </a:ext>
                </a:extLst>
              </p14:cNvPr>
              <p14:cNvContentPartPr/>
              <p14:nvPr/>
            </p14:nvContentPartPr>
            <p14:xfrm>
              <a:off x="1746778" y="647922"/>
              <a:ext cx="360000" cy="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3B7004-26EC-9488-8595-987A48A62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7778" y="639282"/>
                <a:ext cx="37764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240300F-2A9F-FF48-56E9-D7DC8699D28D}"/>
              </a:ext>
            </a:extLst>
          </p:cNvPr>
          <p:cNvGrpSpPr/>
          <p:nvPr/>
        </p:nvGrpSpPr>
        <p:grpSpPr>
          <a:xfrm>
            <a:off x="1682698" y="1007202"/>
            <a:ext cx="401760" cy="267120"/>
            <a:chOff x="1682698" y="1007202"/>
            <a:chExt cx="4017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CDE004-DA3A-102A-1B44-1FB744492BBE}"/>
                    </a:ext>
                  </a:extLst>
                </p14:cNvPr>
                <p14:cNvContentPartPr/>
                <p14:nvPr/>
              </p14:nvContentPartPr>
              <p14:xfrm>
                <a:off x="1682698" y="1007202"/>
                <a:ext cx="361440" cy="26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CDE004-DA3A-102A-1B44-1FB744492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4058" y="998202"/>
                  <a:ext cx="379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993983-C835-F453-D741-60364A0DE7FB}"/>
                    </a:ext>
                  </a:extLst>
                </p14:cNvPr>
                <p14:cNvContentPartPr/>
                <p14:nvPr/>
              </p14:nvContentPartPr>
              <p14:xfrm>
                <a:off x="1719058" y="1140042"/>
                <a:ext cx="365400" cy="42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993983-C835-F453-D741-60364A0DE7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0418" y="1131042"/>
                  <a:ext cx="383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2D7068-3D90-9730-88DE-DDA2D85FDEF0}"/>
              </a:ext>
            </a:extLst>
          </p:cNvPr>
          <p:cNvGrpSpPr/>
          <p:nvPr/>
        </p:nvGrpSpPr>
        <p:grpSpPr>
          <a:xfrm>
            <a:off x="3665578" y="437682"/>
            <a:ext cx="3685680" cy="1880280"/>
            <a:chOff x="3665578" y="437682"/>
            <a:chExt cx="3685680" cy="18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21903F-9BF2-F0BE-3F5F-87A57A25A1D3}"/>
                    </a:ext>
                  </a:extLst>
                </p14:cNvPr>
                <p14:cNvContentPartPr/>
                <p14:nvPr/>
              </p14:nvContentPartPr>
              <p14:xfrm>
                <a:off x="3975178" y="437682"/>
                <a:ext cx="695520" cy="411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21903F-9BF2-F0BE-3F5F-87A57A25A1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66178" y="428682"/>
                  <a:ext cx="7131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EA2110-B884-3DDF-747B-13F91BF41CDB}"/>
                    </a:ext>
                  </a:extLst>
                </p14:cNvPr>
                <p14:cNvContentPartPr/>
                <p14:nvPr/>
              </p14:nvContentPartPr>
              <p14:xfrm>
                <a:off x="6530098" y="442722"/>
                <a:ext cx="699120" cy="486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EA2110-B884-3DDF-747B-13F91BF41C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1098" y="434082"/>
                  <a:ext cx="7167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45B650-0DF9-FE45-4887-0CDB8285E354}"/>
                    </a:ext>
                  </a:extLst>
                </p14:cNvPr>
                <p14:cNvContentPartPr/>
                <p14:nvPr/>
              </p14:nvContentPartPr>
              <p14:xfrm>
                <a:off x="4280818" y="583122"/>
                <a:ext cx="32400" cy="173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45B650-0DF9-FE45-4887-0CDB8285E3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1818" y="574482"/>
                  <a:ext cx="50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A931A4-5CB2-882B-B648-7705CA1912C1}"/>
                    </a:ext>
                  </a:extLst>
                </p14:cNvPr>
                <p14:cNvContentPartPr/>
                <p14:nvPr/>
              </p14:nvContentPartPr>
              <p14:xfrm>
                <a:off x="4145458" y="632802"/>
                <a:ext cx="278280" cy="2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A931A4-5CB2-882B-B648-7705CA1912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6818" y="623802"/>
                  <a:ext cx="295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A648DE-E827-4768-E457-20B4970CD674}"/>
                    </a:ext>
                  </a:extLst>
                </p14:cNvPr>
                <p14:cNvContentPartPr/>
                <p14:nvPr/>
              </p14:nvContentPartPr>
              <p14:xfrm>
                <a:off x="6736738" y="681402"/>
                <a:ext cx="336960" cy="3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A648DE-E827-4768-E457-20B4970CD6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28098" y="672402"/>
                  <a:ext cx="35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D0C6BD-B536-9199-CB9F-412BD846F345}"/>
                    </a:ext>
                  </a:extLst>
                </p14:cNvPr>
                <p14:cNvContentPartPr/>
                <p14:nvPr/>
              </p14:nvContentPartPr>
              <p14:xfrm>
                <a:off x="4396378" y="965082"/>
                <a:ext cx="304920" cy="329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D0C6BD-B536-9199-CB9F-412BD846F3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7738" y="956442"/>
                  <a:ext cx="322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E5AC47-3929-8E63-CA5E-84E0B761BDAB}"/>
                    </a:ext>
                  </a:extLst>
                </p14:cNvPr>
                <p14:cNvContentPartPr/>
                <p14:nvPr/>
              </p14:nvContentPartPr>
              <p14:xfrm>
                <a:off x="6918538" y="1009722"/>
                <a:ext cx="432720" cy="32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E5AC47-3929-8E63-CA5E-84E0B761BD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09898" y="1001082"/>
                  <a:ext cx="4503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37DEFB-D994-DCF9-B687-B83809202615}"/>
                    </a:ext>
                  </a:extLst>
                </p14:cNvPr>
                <p14:cNvContentPartPr/>
                <p14:nvPr/>
              </p14:nvContentPartPr>
              <p14:xfrm>
                <a:off x="3771058" y="1520202"/>
                <a:ext cx="610200" cy="6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37DEFB-D994-DCF9-B687-B838092026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2418" y="1511562"/>
                  <a:ext cx="627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93D693-0FB2-45CA-6590-5BB932D521BD}"/>
                    </a:ext>
                  </a:extLst>
                </p14:cNvPr>
                <p14:cNvContentPartPr/>
                <p14:nvPr/>
              </p14:nvContentPartPr>
              <p14:xfrm>
                <a:off x="3665578" y="1456122"/>
                <a:ext cx="289080" cy="34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93D693-0FB2-45CA-6590-5BB932D521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6578" y="1447122"/>
                  <a:ext cx="306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03CCA8-0B21-157F-0734-D2375CF88DF7}"/>
                    </a:ext>
                  </a:extLst>
                </p14:cNvPr>
                <p14:cNvContentPartPr/>
                <p14:nvPr/>
              </p14:nvContentPartPr>
              <p14:xfrm>
                <a:off x="4017658" y="1735842"/>
                <a:ext cx="73800" cy="344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03CCA8-0B21-157F-0734-D2375CF88D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8658" y="1726842"/>
                  <a:ext cx="91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9BEC2F-B372-9516-04BD-66F7E53CEBEB}"/>
                    </a:ext>
                  </a:extLst>
                </p14:cNvPr>
                <p14:cNvContentPartPr/>
                <p14:nvPr/>
              </p14:nvContentPartPr>
              <p14:xfrm>
                <a:off x="4108378" y="1752402"/>
                <a:ext cx="228960" cy="4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9BEC2F-B372-9516-04BD-66F7E53CEB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99738" y="1743402"/>
                  <a:ext cx="246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70EAB6-95AF-F99D-47E4-7B4169347849}"/>
                    </a:ext>
                  </a:extLst>
                </p14:cNvPr>
                <p14:cNvContentPartPr/>
                <p14:nvPr/>
              </p14:nvContentPartPr>
              <p14:xfrm>
                <a:off x="3935218" y="1874442"/>
                <a:ext cx="347760" cy="4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70EAB6-95AF-F99D-47E4-7B41693478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26578" y="1865442"/>
                  <a:ext cx="365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33C48E-F174-8CD2-1ED2-E1A3A0666F3D}"/>
                    </a:ext>
                  </a:extLst>
                </p14:cNvPr>
                <p14:cNvContentPartPr/>
                <p14:nvPr/>
              </p14:nvContentPartPr>
              <p14:xfrm>
                <a:off x="4225378" y="1865082"/>
                <a:ext cx="293400" cy="31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33C48E-F174-8CD2-1ED2-E1A3A0666F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16738" y="1856082"/>
                  <a:ext cx="311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7DD9B2-2C8F-1CF3-F7E2-15C00688BE10}"/>
                    </a:ext>
                  </a:extLst>
                </p14:cNvPr>
                <p14:cNvContentPartPr/>
                <p14:nvPr/>
              </p14:nvContentPartPr>
              <p14:xfrm>
                <a:off x="4638298" y="1897122"/>
                <a:ext cx="379080" cy="398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7DD9B2-2C8F-1CF3-F7E2-15C00688BE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29298" y="1888482"/>
                  <a:ext cx="3967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55DB7F-84A3-C6D8-783D-A05463FE8255}"/>
                    </a:ext>
                  </a:extLst>
                </p14:cNvPr>
                <p14:cNvContentPartPr/>
                <p14:nvPr/>
              </p14:nvContentPartPr>
              <p14:xfrm>
                <a:off x="4692298" y="2066682"/>
                <a:ext cx="393120" cy="6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55DB7F-84A3-C6D8-783D-A05463FE82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83658" y="2058042"/>
                  <a:ext cx="410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2C04B6-1B4E-2D19-444E-EED99C3C7EA4}"/>
                    </a:ext>
                  </a:extLst>
                </p14:cNvPr>
                <p14:cNvContentPartPr/>
                <p14:nvPr/>
              </p14:nvContentPartPr>
              <p14:xfrm>
                <a:off x="4775098" y="1499682"/>
                <a:ext cx="822960" cy="3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2C04B6-1B4E-2D19-444E-EED99C3C7E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6098" y="1491042"/>
                  <a:ext cx="84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875986-6555-F0E0-CE33-13EB389B92E3}"/>
                    </a:ext>
                  </a:extLst>
                </p14:cNvPr>
                <p14:cNvContentPartPr/>
                <p14:nvPr/>
              </p14:nvContentPartPr>
              <p14:xfrm>
                <a:off x="5474218" y="1398882"/>
                <a:ext cx="207000" cy="28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875986-6555-F0E0-CE33-13EB389B92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65218" y="1390242"/>
                  <a:ext cx="224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CA160D-AE8C-01B4-CB18-4C959F0E7DA4}"/>
                    </a:ext>
                  </a:extLst>
                </p14:cNvPr>
                <p14:cNvContentPartPr/>
                <p14:nvPr/>
              </p14:nvContentPartPr>
              <p14:xfrm>
                <a:off x="5842138" y="1717842"/>
                <a:ext cx="68760" cy="34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CA160D-AE8C-01B4-CB18-4C959F0E7D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3498" y="1708842"/>
                  <a:ext cx="86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32F5CA-6E3A-B239-A5C4-DD040FA63DEA}"/>
                    </a:ext>
                  </a:extLst>
                </p14:cNvPr>
                <p14:cNvContentPartPr/>
                <p14:nvPr/>
              </p14:nvContentPartPr>
              <p14:xfrm>
                <a:off x="5833138" y="1699842"/>
                <a:ext cx="365400" cy="64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32F5CA-6E3A-B239-A5C4-DD040FA63D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4138" y="1690842"/>
                  <a:ext cx="383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E26478-BC34-1701-3E94-1339B09D8948}"/>
                    </a:ext>
                  </a:extLst>
                </p14:cNvPr>
                <p14:cNvContentPartPr/>
                <p14:nvPr/>
              </p14:nvContentPartPr>
              <p14:xfrm>
                <a:off x="5771578" y="1804962"/>
                <a:ext cx="486000" cy="4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E26478-BC34-1701-3E94-1339B09D89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62938" y="1796322"/>
                  <a:ext cx="503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2E8718-69ED-F0F7-EDE0-2627EC17EA2C}"/>
                    </a:ext>
                  </a:extLst>
                </p14:cNvPr>
                <p14:cNvContentPartPr/>
                <p14:nvPr/>
              </p14:nvContentPartPr>
              <p14:xfrm>
                <a:off x="6211498" y="1907562"/>
                <a:ext cx="273960" cy="35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2E8718-69ED-F0F7-EDE0-2627EC17EA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02858" y="1898562"/>
                  <a:ext cx="2916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7A8815-EABC-1BCA-50CA-E83AD4D2F407}"/>
                    </a:ext>
                  </a:extLst>
                </p14:cNvPr>
                <p14:cNvContentPartPr/>
                <p14:nvPr/>
              </p14:nvContentPartPr>
              <p14:xfrm>
                <a:off x="6687418" y="1948962"/>
                <a:ext cx="389880" cy="36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7A8815-EABC-1BCA-50CA-E83AD4D2F4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78778" y="1940322"/>
                  <a:ext cx="40752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C8CBFC-A820-CCC1-4D03-95F9022E6488}"/>
              </a:ext>
            </a:extLst>
          </p:cNvPr>
          <p:cNvGrpSpPr/>
          <p:nvPr/>
        </p:nvGrpSpPr>
        <p:grpSpPr>
          <a:xfrm>
            <a:off x="2013538" y="2655642"/>
            <a:ext cx="1110960" cy="450720"/>
            <a:chOff x="2013538" y="2655642"/>
            <a:chExt cx="11109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41F206-C969-EF09-6E16-04C19D446DA9}"/>
                    </a:ext>
                  </a:extLst>
                </p14:cNvPr>
                <p14:cNvContentPartPr/>
                <p14:nvPr/>
              </p14:nvContentPartPr>
              <p14:xfrm>
                <a:off x="2084098" y="2684802"/>
                <a:ext cx="65160" cy="36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41F206-C969-EF09-6E16-04C19D446D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75458" y="2676162"/>
                  <a:ext cx="82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22DABA-006F-71DB-A873-D63CAAF1DA09}"/>
                    </a:ext>
                  </a:extLst>
                </p14:cNvPr>
                <p14:cNvContentPartPr/>
                <p14:nvPr/>
              </p14:nvContentPartPr>
              <p14:xfrm>
                <a:off x="2057458" y="2655642"/>
                <a:ext cx="268560" cy="21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22DABA-006F-71DB-A873-D63CAAF1DA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48818" y="2646642"/>
                  <a:ext cx="286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BE041A-3F3B-E890-7FAE-003302E4B603}"/>
                    </a:ext>
                  </a:extLst>
                </p14:cNvPr>
                <p14:cNvContentPartPr/>
                <p14:nvPr/>
              </p14:nvContentPartPr>
              <p14:xfrm>
                <a:off x="2013538" y="2774802"/>
                <a:ext cx="362880" cy="1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BE041A-3F3B-E890-7FAE-003302E4B6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04538" y="2765802"/>
                  <a:ext cx="380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AA5C87-B4E5-7900-86D3-A0C1AEC0CC85}"/>
                    </a:ext>
                  </a:extLst>
                </p14:cNvPr>
                <p14:cNvContentPartPr/>
                <p14:nvPr/>
              </p14:nvContentPartPr>
              <p14:xfrm>
                <a:off x="2544898" y="2751762"/>
                <a:ext cx="223560" cy="35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AA5C87-B4E5-7900-86D3-A0C1AEC0CC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35898" y="2742762"/>
                  <a:ext cx="241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027CEA-A67A-1901-1BD0-3315870A595C}"/>
                    </a:ext>
                  </a:extLst>
                </p14:cNvPr>
                <p14:cNvContentPartPr/>
                <p14:nvPr/>
              </p14:nvContentPartPr>
              <p14:xfrm>
                <a:off x="2430778" y="2872362"/>
                <a:ext cx="360720" cy="4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027CEA-A67A-1901-1BD0-3315870A59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22138" y="2863362"/>
                  <a:ext cx="378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98D70D-8A4D-7445-538F-35B2BF8DAC80}"/>
                    </a:ext>
                  </a:extLst>
                </p14:cNvPr>
                <p14:cNvContentPartPr/>
                <p14:nvPr/>
              </p14:nvContentPartPr>
              <p14:xfrm>
                <a:off x="2877538" y="2877762"/>
                <a:ext cx="246960" cy="152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98D70D-8A4D-7445-538F-35B2BF8DAC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8538" y="2869122"/>
                  <a:ext cx="2646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2F50CE-9650-0A24-FE4A-EF64CED20338}"/>
              </a:ext>
            </a:extLst>
          </p:cNvPr>
          <p:cNvGrpSpPr/>
          <p:nvPr/>
        </p:nvGrpSpPr>
        <p:grpSpPr>
          <a:xfrm>
            <a:off x="3498898" y="2664282"/>
            <a:ext cx="3684600" cy="543600"/>
            <a:chOff x="3498898" y="2664282"/>
            <a:chExt cx="368460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3534FC-219D-94DE-4824-B5BD38B26D53}"/>
                    </a:ext>
                  </a:extLst>
                </p14:cNvPr>
                <p14:cNvContentPartPr/>
                <p14:nvPr/>
              </p14:nvContentPartPr>
              <p14:xfrm>
                <a:off x="3652978" y="2737002"/>
                <a:ext cx="57600" cy="33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3534FC-219D-94DE-4824-B5BD38B26D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44338" y="2728362"/>
                  <a:ext cx="75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F651F3-DD00-4297-41B7-7360700BB379}"/>
                    </a:ext>
                  </a:extLst>
                </p14:cNvPr>
                <p14:cNvContentPartPr/>
                <p14:nvPr/>
              </p14:nvContentPartPr>
              <p14:xfrm>
                <a:off x="3639298" y="2664282"/>
                <a:ext cx="199440" cy="1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F651F3-DD00-4297-41B7-7360700BB3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30658" y="2655642"/>
                  <a:ext cx="21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7A81E6-4EFD-E589-EC8B-24BD99947D1D}"/>
                    </a:ext>
                  </a:extLst>
                </p14:cNvPr>
                <p14:cNvContentPartPr/>
                <p14:nvPr/>
              </p14:nvContentPartPr>
              <p14:xfrm>
                <a:off x="3498898" y="2820882"/>
                <a:ext cx="405360" cy="4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7A81E6-4EFD-E589-EC8B-24BD99947D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90258" y="2812242"/>
                  <a:ext cx="423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A1D9D7-B88A-4C2D-C9C8-66DE13A5FC47}"/>
                    </a:ext>
                  </a:extLst>
                </p14:cNvPr>
                <p14:cNvContentPartPr/>
                <p14:nvPr/>
              </p14:nvContentPartPr>
              <p14:xfrm>
                <a:off x="4177498" y="2797482"/>
                <a:ext cx="337680" cy="310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A1D9D7-B88A-4C2D-C9C8-66DE13A5FC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8858" y="2788842"/>
                  <a:ext cx="35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DCCEC7-A6E6-ED18-EC1A-1D29ECE73BD0}"/>
                    </a:ext>
                  </a:extLst>
                </p14:cNvPr>
                <p14:cNvContentPartPr/>
                <p14:nvPr/>
              </p14:nvContentPartPr>
              <p14:xfrm>
                <a:off x="4525258" y="2864442"/>
                <a:ext cx="345960" cy="319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DCCEC7-A6E6-ED18-EC1A-1D29ECE73B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16618" y="2855802"/>
                  <a:ext cx="363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EF2C6A-DBB6-FABA-0D65-0CAF92BE2495}"/>
                    </a:ext>
                  </a:extLst>
                </p14:cNvPr>
                <p14:cNvContentPartPr/>
                <p14:nvPr/>
              </p14:nvContentPartPr>
              <p14:xfrm>
                <a:off x="4999738" y="2954442"/>
                <a:ext cx="331920" cy="4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EF2C6A-DBB6-FABA-0D65-0CAF92BE24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90738" y="2945442"/>
                  <a:ext cx="349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EB1FB2-F963-28E4-BCA5-0A44281EE292}"/>
                    </a:ext>
                  </a:extLst>
                </p14:cNvPr>
                <p14:cNvContentPartPr/>
                <p14:nvPr/>
              </p14:nvContentPartPr>
              <p14:xfrm>
                <a:off x="5819458" y="2705322"/>
                <a:ext cx="59760" cy="385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EB1FB2-F963-28E4-BCA5-0A44281EE2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10458" y="2696682"/>
                  <a:ext cx="774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FD9ECD-339A-52CD-9256-27688B3E63A2}"/>
                    </a:ext>
                  </a:extLst>
                </p14:cNvPr>
                <p14:cNvContentPartPr/>
                <p14:nvPr/>
              </p14:nvContentPartPr>
              <p14:xfrm>
                <a:off x="5742058" y="2708202"/>
                <a:ext cx="341640" cy="66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FD9ECD-339A-52CD-9256-27688B3E63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33058" y="2699202"/>
                  <a:ext cx="359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76E012-76E4-9BEF-944A-28DA48768AEA}"/>
                    </a:ext>
                  </a:extLst>
                </p14:cNvPr>
                <p14:cNvContentPartPr/>
                <p14:nvPr/>
              </p14:nvContentPartPr>
              <p14:xfrm>
                <a:off x="5674378" y="2836362"/>
                <a:ext cx="442080" cy="61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76E012-76E4-9BEF-944A-28DA48768AE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65378" y="2827362"/>
                  <a:ext cx="459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73F945-FB8E-57C2-D8BF-22F77092C825}"/>
                    </a:ext>
                  </a:extLst>
                </p14:cNvPr>
                <p14:cNvContentPartPr/>
                <p14:nvPr/>
              </p14:nvContentPartPr>
              <p14:xfrm>
                <a:off x="6302938" y="2890002"/>
                <a:ext cx="55800" cy="30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73F945-FB8E-57C2-D8BF-22F77092C8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93938" y="2881002"/>
                  <a:ext cx="73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B2CE52-377E-E6D1-6346-54AAC029D9A6}"/>
                    </a:ext>
                  </a:extLst>
                </p14:cNvPr>
                <p14:cNvContentPartPr/>
                <p14:nvPr/>
              </p14:nvContentPartPr>
              <p14:xfrm>
                <a:off x="6323818" y="2856522"/>
                <a:ext cx="280800" cy="316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B2CE52-377E-E6D1-6346-54AAC029D9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5178" y="2847522"/>
                  <a:ext cx="298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F2CFF5-D8E4-CE27-5FAF-B0A122F22029}"/>
                    </a:ext>
                  </a:extLst>
                </p14:cNvPr>
                <p14:cNvContentPartPr/>
                <p14:nvPr/>
              </p14:nvContentPartPr>
              <p14:xfrm>
                <a:off x="6709378" y="2895402"/>
                <a:ext cx="474120" cy="312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F2CFF5-D8E4-CE27-5FAF-B0A122F220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00378" y="2886402"/>
                  <a:ext cx="491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2B2989-12E7-5CDA-A14A-6082B9FEBC13}"/>
                    </a:ext>
                  </a:extLst>
                </p14:cNvPr>
                <p14:cNvContentPartPr/>
                <p14:nvPr/>
              </p14:nvContentPartPr>
              <p14:xfrm>
                <a:off x="6609298" y="3044442"/>
                <a:ext cx="362880" cy="6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2B2989-12E7-5CDA-A14A-6082B9FEBC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0298" y="3035442"/>
                  <a:ext cx="3805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83E42B2-6BB9-3DDC-9579-A93F891051EB}"/>
              </a:ext>
            </a:extLst>
          </p:cNvPr>
          <p:cNvGrpSpPr/>
          <p:nvPr/>
        </p:nvGrpSpPr>
        <p:grpSpPr>
          <a:xfrm>
            <a:off x="474178" y="3711882"/>
            <a:ext cx="1127160" cy="569160"/>
            <a:chOff x="474178" y="3711882"/>
            <a:chExt cx="112716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06DC60-0706-905A-28FC-8C7FB4DAA6FE}"/>
                    </a:ext>
                  </a:extLst>
                </p14:cNvPr>
                <p14:cNvContentPartPr/>
                <p14:nvPr/>
              </p14:nvContentPartPr>
              <p14:xfrm>
                <a:off x="610978" y="3711882"/>
                <a:ext cx="100800" cy="455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06DC60-0706-905A-28FC-8C7FB4DAA6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2338" y="3703242"/>
                  <a:ext cx="1184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381E4E-25A6-664B-94C6-2B70AD1ECA9D}"/>
                    </a:ext>
                  </a:extLst>
                </p14:cNvPr>
                <p14:cNvContentPartPr/>
                <p14:nvPr/>
              </p14:nvContentPartPr>
              <p14:xfrm>
                <a:off x="583618" y="3777042"/>
                <a:ext cx="238320" cy="1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381E4E-25A6-664B-94C6-2B70AD1ECA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4978" y="3768042"/>
                  <a:ext cx="255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C4F9EE-4B20-4BD3-A8AB-0892B42346AB}"/>
                    </a:ext>
                  </a:extLst>
                </p14:cNvPr>
                <p14:cNvContentPartPr/>
                <p14:nvPr/>
              </p14:nvContentPartPr>
              <p14:xfrm>
                <a:off x="474178" y="3898362"/>
                <a:ext cx="333360" cy="3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C4F9EE-4B20-4BD3-A8AB-0892B42346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5538" y="3889722"/>
                  <a:ext cx="35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30FD0C-D3F4-DBBD-C667-8448C5C97BE7}"/>
                    </a:ext>
                  </a:extLst>
                </p14:cNvPr>
                <p14:cNvContentPartPr/>
                <p14:nvPr/>
              </p14:nvContentPartPr>
              <p14:xfrm>
                <a:off x="1007698" y="3919602"/>
                <a:ext cx="65160" cy="251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30FD0C-D3F4-DBBD-C667-8448C5C97B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9058" y="3910962"/>
                  <a:ext cx="82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F1E6C69-6FEA-22FE-8FF1-5F6BF88BBC63}"/>
                    </a:ext>
                  </a:extLst>
                </p14:cNvPr>
                <p14:cNvContentPartPr/>
                <p14:nvPr/>
              </p14:nvContentPartPr>
              <p14:xfrm>
                <a:off x="983938" y="3862362"/>
                <a:ext cx="296640" cy="354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F1E6C69-6FEA-22FE-8FF1-5F6BF88BBC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938" y="3853722"/>
                  <a:ext cx="314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649066-DD3E-461C-7052-D7348E28739D}"/>
                    </a:ext>
                  </a:extLst>
                </p14:cNvPr>
                <p14:cNvContentPartPr/>
                <p14:nvPr/>
              </p14:nvContentPartPr>
              <p14:xfrm>
                <a:off x="1322338" y="3941202"/>
                <a:ext cx="279000" cy="339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649066-DD3E-461C-7052-D7348E2873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13338" y="3932202"/>
                  <a:ext cx="296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4ADB05-0C7C-4866-CBF9-6972C4EF191F}"/>
                    </a:ext>
                  </a:extLst>
                </p14:cNvPr>
                <p14:cNvContentPartPr/>
                <p14:nvPr/>
              </p14:nvContentPartPr>
              <p14:xfrm>
                <a:off x="1222258" y="4116522"/>
                <a:ext cx="360720" cy="77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4ADB05-0C7C-4866-CBF9-6972C4EF19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3258" y="4107522"/>
                  <a:ext cx="3783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7016690-41DE-E0EF-B3D0-11BCE9B0FBB5}"/>
                  </a:ext>
                </a:extLst>
              </p14:cNvPr>
              <p14:cNvContentPartPr/>
              <p14:nvPr/>
            </p14:nvContentPartPr>
            <p14:xfrm>
              <a:off x="2173018" y="4044882"/>
              <a:ext cx="208080" cy="128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7016690-41DE-E0EF-B3D0-11BCE9B0FB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64018" y="4036242"/>
                <a:ext cx="225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B649144-DEB9-CC08-B7FC-225070CE27C3}"/>
                  </a:ext>
                </a:extLst>
              </p14:cNvPr>
              <p14:cNvContentPartPr/>
              <p14:nvPr/>
            </p14:nvContentPartPr>
            <p14:xfrm>
              <a:off x="2745778" y="3808722"/>
              <a:ext cx="387720" cy="359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B649144-DEB9-CC08-B7FC-225070CE27C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36778" y="3799722"/>
                <a:ext cx="40536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65A6D38-9647-EF96-05B7-60F6EAA8F659}"/>
              </a:ext>
            </a:extLst>
          </p:cNvPr>
          <p:cNvGrpSpPr/>
          <p:nvPr/>
        </p:nvGrpSpPr>
        <p:grpSpPr>
          <a:xfrm>
            <a:off x="3588178" y="3636642"/>
            <a:ext cx="2113200" cy="605520"/>
            <a:chOff x="3588178" y="3636642"/>
            <a:chExt cx="211320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02F3F4-0974-9AD7-6099-36DF8680F61C}"/>
                    </a:ext>
                  </a:extLst>
                </p14:cNvPr>
                <p14:cNvContentPartPr/>
                <p14:nvPr/>
              </p14:nvContentPartPr>
              <p14:xfrm>
                <a:off x="3588178" y="3636642"/>
                <a:ext cx="364680" cy="426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02F3F4-0974-9AD7-6099-36DF8680F6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79178" y="3628002"/>
                  <a:ext cx="3823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B58CDC-E408-1C8B-C5CB-026D40EDF235}"/>
                    </a:ext>
                  </a:extLst>
                </p14:cNvPr>
                <p14:cNvContentPartPr/>
                <p14:nvPr/>
              </p14:nvContentPartPr>
              <p14:xfrm>
                <a:off x="4035658" y="3734202"/>
                <a:ext cx="270360" cy="310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B58CDC-E408-1C8B-C5CB-026D40EDF2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27018" y="3725562"/>
                  <a:ext cx="288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DA03C6-D034-7D12-5450-F92011A82011}"/>
                    </a:ext>
                  </a:extLst>
                </p14:cNvPr>
                <p14:cNvContentPartPr/>
                <p14:nvPr/>
              </p14:nvContentPartPr>
              <p14:xfrm>
                <a:off x="4526338" y="3916362"/>
                <a:ext cx="98640" cy="25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DA03C6-D034-7D12-5450-F92011A820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17338" y="3907362"/>
                  <a:ext cx="116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173BCF-3601-2C30-DEFF-9A570DABD3EA}"/>
                    </a:ext>
                  </a:extLst>
                </p14:cNvPr>
                <p14:cNvContentPartPr/>
                <p14:nvPr/>
              </p14:nvContentPartPr>
              <p14:xfrm>
                <a:off x="4801738" y="3641682"/>
                <a:ext cx="306360" cy="35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173BCF-3601-2C30-DEFF-9A570DABD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93098" y="3633042"/>
                  <a:ext cx="3240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72BA87A-B9AD-DD06-984F-AFC9D44F99C2}"/>
                    </a:ext>
                  </a:extLst>
                </p14:cNvPr>
                <p14:cNvContentPartPr/>
                <p14:nvPr/>
              </p14:nvContentPartPr>
              <p14:xfrm>
                <a:off x="5221858" y="3723762"/>
                <a:ext cx="407160" cy="330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72BA87A-B9AD-DD06-984F-AFC9D44F99C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13218" y="3715122"/>
                  <a:ext cx="424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E1E04A-CC6A-8357-70FC-AE9EA8008490}"/>
                    </a:ext>
                  </a:extLst>
                </p14:cNvPr>
                <p14:cNvContentPartPr/>
                <p14:nvPr/>
              </p14:nvContentPartPr>
              <p14:xfrm>
                <a:off x="5018818" y="3870282"/>
                <a:ext cx="454320" cy="61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E1E04A-CC6A-8357-70FC-AE9EA80084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10178" y="3861282"/>
                  <a:ext cx="471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8425DC-13FF-8506-18B2-7AF2B67A6384}"/>
                    </a:ext>
                  </a:extLst>
                </p14:cNvPr>
                <p14:cNvContentPartPr/>
                <p14:nvPr/>
              </p14:nvContentPartPr>
              <p14:xfrm>
                <a:off x="3662338" y="4152522"/>
                <a:ext cx="2039040" cy="89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8425DC-13FF-8506-18B2-7AF2B67A63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53338" y="4143522"/>
                  <a:ext cx="20566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6E713A1-5CFE-9130-74BB-65B2C1893F94}"/>
              </a:ext>
            </a:extLst>
          </p:cNvPr>
          <p:cNvGrpSpPr/>
          <p:nvPr/>
        </p:nvGrpSpPr>
        <p:grpSpPr>
          <a:xfrm>
            <a:off x="2289298" y="4407762"/>
            <a:ext cx="6248880" cy="2066400"/>
            <a:chOff x="2289298" y="4407762"/>
            <a:chExt cx="6248880" cy="20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26AF01-76CD-082E-54AF-AA4A82CC405A}"/>
                    </a:ext>
                  </a:extLst>
                </p14:cNvPr>
                <p14:cNvContentPartPr/>
                <p14:nvPr/>
              </p14:nvContentPartPr>
              <p14:xfrm>
                <a:off x="4118098" y="4460322"/>
                <a:ext cx="278640" cy="325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26AF01-76CD-082E-54AF-AA4A82CC405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09458" y="4451322"/>
                  <a:ext cx="296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3E049F-6A23-F04D-4E0A-90F284113CF5}"/>
                    </a:ext>
                  </a:extLst>
                </p14:cNvPr>
                <p14:cNvContentPartPr/>
                <p14:nvPr/>
              </p14:nvContentPartPr>
              <p14:xfrm>
                <a:off x="4328698" y="4601442"/>
                <a:ext cx="346680" cy="30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3E049F-6A23-F04D-4E0A-90F284113C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20058" y="4592442"/>
                  <a:ext cx="3643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BF9D3F-F83D-0328-2620-69604532F218}"/>
                    </a:ext>
                  </a:extLst>
                </p14:cNvPr>
                <p14:cNvContentPartPr/>
                <p14:nvPr/>
              </p14:nvContentPartPr>
              <p14:xfrm>
                <a:off x="4296658" y="4739682"/>
                <a:ext cx="428400" cy="108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BF9D3F-F83D-0328-2620-69604532F2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88018" y="4731042"/>
                  <a:ext cx="446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94DE93-698C-AF74-04C2-3B67600B2971}"/>
                    </a:ext>
                  </a:extLst>
                </p14:cNvPr>
                <p14:cNvContentPartPr/>
                <p14:nvPr/>
              </p14:nvContentPartPr>
              <p14:xfrm>
                <a:off x="4715698" y="4618722"/>
                <a:ext cx="269280" cy="319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94DE93-698C-AF74-04C2-3B67600B29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07058" y="4609722"/>
                  <a:ext cx="286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29D0F2-118C-2328-8367-4A167BE27774}"/>
                    </a:ext>
                  </a:extLst>
                </p14:cNvPr>
                <p14:cNvContentPartPr/>
                <p14:nvPr/>
              </p14:nvContentPartPr>
              <p14:xfrm>
                <a:off x="3648298" y="4407762"/>
                <a:ext cx="479520" cy="559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29D0F2-118C-2328-8367-4A167BE277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39298" y="4399122"/>
                  <a:ext cx="497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8E11EF-7B4E-F4A6-B336-0D05FCCC54EE}"/>
                    </a:ext>
                  </a:extLst>
                </p14:cNvPr>
                <p14:cNvContentPartPr/>
                <p14:nvPr/>
              </p14:nvContentPartPr>
              <p14:xfrm>
                <a:off x="4852498" y="4426842"/>
                <a:ext cx="342360" cy="54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8E11EF-7B4E-F4A6-B336-0D05FCCC54E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3858" y="4418202"/>
                  <a:ext cx="3600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7EA12E-424C-427E-853E-1F495C09AB39}"/>
                    </a:ext>
                  </a:extLst>
                </p14:cNvPr>
                <p14:cNvContentPartPr/>
                <p14:nvPr/>
              </p14:nvContentPartPr>
              <p14:xfrm>
                <a:off x="5294578" y="4411002"/>
                <a:ext cx="336960" cy="209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7EA12E-424C-427E-853E-1F495C09AB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85938" y="4402362"/>
                  <a:ext cx="354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9B95294-A220-7AC1-08AA-92A82418A150}"/>
                    </a:ext>
                  </a:extLst>
                </p14:cNvPr>
                <p14:cNvContentPartPr/>
                <p14:nvPr/>
              </p14:nvContentPartPr>
              <p14:xfrm>
                <a:off x="2317018" y="5540682"/>
                <a:ext cx="149040" cy="54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9B95294-A220-7AC1-08AA-92A82418A15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08018" y="5531682"/>
                  <a:ext cx="166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73DAE2-A412-7049-53FF-C5D01F42F787}"/>
                    </a:ext>
                  </a:extLst>
                </p14:cNvPr>
                <p14:cNvContentPartPr/>
                <p14:nvPr/>
              </p14:nvContentPartPr>
              <p14:xfrm>
                <a:off x="2289298" y="5614842"/>
                <a:ext cx="278640" cy="46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73DAE2-A412-7049-53FF-C5D01F42F7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80298" y="5605842"/>
                  <a:ext cx="296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E248F5D-83A5-A23F-E879-F10F3D69B09A}"/>
                    </a:ext>
                  </a:extLst>
                </p14:cNvPr>
                <p14:cNvContentPartPr/>
                <p14:nvPr/>
              </p14:nvContentPartPr>
              <p14:xfrm>
                <a:off x="2790778" y="5405322"/>
                <a:ext cx="294480" cy="325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E248F5D-83A5-A23F-E879-F10F3D69B0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82138" y="5396682"/>
                  <a:ext cx="312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331644-8EB3-267A-AB03-7DFB33D03279}"/>
                    </a:ext>
                  </a:extLst>
                </p14:cNvPr>
                <p14:cNvContentPartPr/>
                <p14:nvPr/>
              </p14:nvContentPartPr>
              <p14:xfrm>
                <a:off x="3251578" y="5673522"/>
                <a:ext cx="36720" cy="28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331644-8EB3-267A-AB03-7DFB33D032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42938" y="5664882"/>
                  <a:ext cx="54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B30AFE-41BC-6C91-7F98-70955C40B65C}"/>
                    </a:ext>
                  </a:extLst>
                </p14:cNvPr>
                <p14:cNvContentPartPr/>
                <p14:nvPr/>
              </p14:nvContentPartPr>
              <p14:xfrm>
                <a:off x="3338338" y="5440602"/>
                <a:ext cx="105120" cy="258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B30AFE-41BC-6C91-7F98-70955C40B65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29698" y="5431962"/>
                  <a:ext cx="122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70CBFB-E9A3-789C-DC51-B2C80BDD774F}"/>
                    </a:ext>
                  </a:extLst>
                </p14:cNvPr>
                <p14:cNvContentPartPr/>
                <p14:nvPr/>
              </p14:nvContentPartPr>
              <p14:xfrm>
                <a:off x="3583498" y="5424762"/>
                <a:ext cx="235800" cy="30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70CBFB-E9A3-789C-DC51-B2C80BDD77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74498" y="5416122"/>
                  <a:ext cx="253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5AC8C9-259F-18E5-890F-306AF755EF69}"/>
                    </a:ext>
                  </a:extLst>
                </p14:cNvPr>
                <p14:cNvContentPartPr/>
                <p14:nvPr/>
              </p14:nvContentPartPr>
              <p14:xfrm>
                <a:off x="3767098" y="5324682"/>
                <a:ext cx="314640" cy="331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5AC8C9-259F-18E5-890F-306AF755EF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58098" y="5316042"/>
                  <a:ext cx="3322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29B5FA-EF28-FE59-43BF-FF3C04A1BC92}"/>
                    </a:ext>
                  </a:extLst>
                </p14:cNvPr>
                <p14:cNvContentPartPr/>
                <p14:nvPr/>
              </p14:nvContentPartPr>
              <p14:xfrm>
                <a:off x="4592218" y="5773602"/>
                <a:ext cx="73440" cy="2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29B5FA-EF28-FE59-43BF-FF3C04A1BC9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83578" y="5764962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4D24300-D189-D1B5-9079-6DA79B2D6517}"/>
                    </a:ext>
                  </a:extLst>
                </p14:cNvPr>
                <p14:cNvContentPartPr/>
                <p14:nvPr/>
              </p14:nvContentPartPr>
              <p14:xfrm>
                <a:off x="4731898" y="5224242"/>
                <a:ext cx="391320" cy="29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4D24300-D189-D1B5-9079-6DA79B2D651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22898" y="5215242"/>
                  <a:ext cx="408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3D3B24-2774-D6C5-27C5-2666C5FB948C}"/>
                    </a:ext>
                  </a:extLst>
                </p14:cNvPr>
                <p14:cNvContentPartPr/>
                <p14:nvPr/>
              </p14:nvContentPartPr>
              <p14:xfrm>
                <a:off x="4879858" y="5253042"/>
                <a:ext cx="214560" cy="13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3D3B24-2774-D6C5-27C5-2666C5FB94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71218" y="5244042"/>
                  <a:ext cx="232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17DE89-4372-E631-BC7D-0DB80C0D6E0B}"/>
                    </a:ext>
                  </a:extLst>
                </p14:cNvPr>
                <p14:cNvContentPartPr/>
                <p14:nvPr/>
              </p14:nvContentPartPr>
              <p14:xfrm>
                <a:off x="5327338" y="5453202"/>
                <a:ext cx="64080" cy="43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17DE89-4372-E631-BC7D-0DB80C0D6E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18338" y="5444202"/>
                  <a:ext cx="81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3C6EDF-1717-AA46-E31E-68DFF949BECD}"/>
                    </a:ext>
                  </a:extLst>
                </p14:cNvPr>
                <p14:cNvContentPartPr/>
                <p14:nvPr/>
              </p14:nvContentPartPr>
              <p14:xfrm>
                <a:off x="5500138" y="5278602"/>
                <a:ext cx="241920" cy="300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3C6EDF-1717-AA46-E31E-68DFF949B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91498" y="5269602"/>
                  <a:ext cx="259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034E18-FF1C-CF7D-CB47-A496C3D2521D}"/>
                    </a:ext>
                  </a:extLst>
                </p14:cNvPr>
                <p14:cNvContentPartPr/>
                <p14:nvPr/>
              </p14:nvContentPartPr>
              <p14:xfrm>
                <a:off x="5838178" y="5322162"/>
                <a:ext cx="2538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034E18-FF1C-CF7D-CB47-A496C3D252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29538" y="5313162"/>
                  <a:ext cx="271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B9581B-FC51-5653-C584-C7839177A112}"/>
                    </a:ext>
                  </a:extLst>
                </p14:cNvPr>
                <p14:cNvContentPartPr/>
                <p14:nvPr/>
              </p14:nvContentPartPr>
              <p14:xfrm>
                <a:off x="5951578" y="5224602"/>
                <a:ext cx="260280" cy="28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B9581B-FC51-5653-C584-C7839177A11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42938" y="5215962"/>
                  <a:ext cx="277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77BE6A3-172B-3F2B-149F-1D5C59DECCB8}"/>
                    </a:ext>
                  </a:extLst>
                </p14:cNvPr>
                <p14:cNvContentPartPr/>
                <p14:nvPr/>
              </p14:nvContentPartPr>
              <p14:xfrm>
                <a:off x="6207538" y="5147562"/>
                <a:ext cx="219960" cy="326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77BE6A3-172B-3F2B-149F-1D5C59DECC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98538" y="5138922"/>
                  <a:ext cx="2376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2800F6C-565E-6183-8325-5FD981A7F072}"/>
                    </a:ext>
                  </a:extLst>
                </p14:cNvPr>
                <p14:cNvContentPartPr/>
                <p14:nvPr/>
              </p14:nvContentPartPr>
              <p14:xfrm>
                <a:off x="6599218" y="5542842"/>
                <a:ext cx="28080" cy="18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2800F6C-565E-6183-8325-5FD981A7F0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90218" y="5533842"/>
                  <a:ext cx="45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56964E-9124-14DA-49FD-BD942CBBE00B}"/>
                    </a:ext>
                  </a:extLst>
                </p14:cNvPr>
                <p14:cNvContentPartPr/>
                <p14:nvPr/>
              </p14:nvContentPartPr>
              <p14:xfrm>
                <a:off x="6795418" y="5242602"/>
                <a:ext cx="451800" cy="435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56964E-9124-14DA-49FD-BD942CBBE0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86418" y="5233962"/>
                  <a:ext cx="469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B1407E2-A251-AE03-C20E-8168BED21AD4}"/>
                    </a:ext>
                  </a:extLst>
                </p14:cNvPr>
                <p14:cNvContentPartPr/>
                <p14:nvPr/>
              </p14:nvContentPartPr>
              <p14:xfrm>
                <a:off x="7486258" y="5565882"/>
                <a:ext cx="66600" cy="24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B1407E2-A251-AE03-C20E-8168BED21A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77618" y="5557242"/>
                  <a:ext cx="84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0605DA-AF21-42B1-8113-139E2A726D06}"/>
                    </a:ext>
                  </a:extLst>
                </p14:cNvPr>
                <p14:cNvContentPartPr/>
                <p14:nvPr/>
              </p14:nvContentPartPr>
              <p14:xfrm>
                <a:off x="7593538" y="5241522"/>
                <a:ext cx="387720" cy="397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0605DA-AF21-42B1-8113-139E2A726D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84898" y="5232522"/>
                  <a:ext cx="405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BD21A5B-2A08-15E9-8108-BA5465A0AF79}"/>
                    </a:ext>
                  </a:extLst>
                </p14:cNvPr>
                <p14:cNvContentPartPr/>
                <p14:nvPr/>
              </p14:nvContentPartPr>
              <p14:xfrm>
                <a:off x="7798738" y="5137482"/>
                <a:ext cx="246600" cy="46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BD21A5B-2A08-15E9-8108-BA5465A0AF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0098" y="5128842"/>
                  <a:ext cx="264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5AF9D0-8A06-9A53-EB52-632F9BBB4292}"/>
                    </a:ext>
                  </a:extLst>
                </p14:cNvPr>
                <p14:cNvContentPartPr/>
                <p14:nvPr/>
              </p14:nvContentPartPr>
              <p14:xfrm>
                <a:off x="8095378" y="5039922"/>
                <a:ext cx="276120" cy="303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5AF9D0-8A06-9A53-EB52-632F9BBB42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86378" y="5031282"/>
                  <a:ext cx="2937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0DDADD-D76D-10CD-84F8-6B29F66A8ECE}"/>
                    </a:ext>
                  </a:extLst>
                </p14:cNvPr>
                <p14:cNvContentPartPr/>
                <p14:nvPr/>
              </p14:nvContentPartPr>
              <p14:xfrm>
                <a:off x="4884538" y="5773602"/>
                <a:ext cx="365364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0DDADD-D76D-10CD-84F8-6B29F66A8EC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75538" y="5764962"/>
                  <a:ext cx="3671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EF0D227-6B89-C10B-20AB-FDA91B1F8C37}"/>
                    </a:ext>
                  </a:extLst>
                </p14:cNvPr>
                <p14:cNvContentPartPr/>
                <p14:nvPr/>
              </p14:nvContentPartPr>
              <p14:xfrm>
                <a:off x="5792818" y="6061602"/>
                <a:ext cx="369000" cy="235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EF0D227-6B89-C10B-20AB-FDA91B1F8C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84178" y="6052602"/>
                  <a:ext cx="386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06B992C-0A28-5CB0-7651-20F27B862B3D}"/>
                    </a:ext>
                  </a:extLst>
                </p14:cNvPr>
                <p14:cNvContentPartPr/>
                <p14:nvPr/>
              </p14:nvContentPartPr>
              <p14:xfrm>
                <a:off x="6298258" y="6266442"/>
                <a:ext cx="36720" cy="18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06B992C-0A28-5CB0-7651-20F27B862B3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89618" y="6257442"/>
                  <a:ext cx="54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4F040F-5B4A-BCDD-43F6-CE3D03F57620}"/>
                    </a:ext>
                  </a:extLst>
                </p14:cNvPr>
                <p14:cNvContentPartPr/>
                <p14:nvPr/>
              </p14:nvContentPartPr>
              <p14:xfrm>
                <a:off x="6594898" y="6040362"/>
                <a:ext cx="87120" cy="27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4F040F-5B4A-BCDD-43F6-CE3D03F5762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85898" y="6031722"/>
                  <a:ext cx="104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8891D6C-1136-9295-F16F-F102FF813D39}"/>
                    </a:ext>
                  </a:extLst>
                </p14:cNvPr>
                <p14:cNvContentPartPr/>
                <p14:nvPr/>
              </p14:nvContentPartPr>
              <p14:xfrm>
                <a:off x="6772738" y="6109482"/>
                <a:ext cx="195480" cy="276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8891D6C-1136-9295-F16F-F102FF813D3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63738" y="6100482"/>
                  <a:ext cx="213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64D292-5136-17C9-A782-8ECD87F8B56B}"/>
                    </a:ext>
                  </a:extLst>
                </p14:cNvPr>
                <p14:cNvContentPartPr/>
                <p14:nvPr/>
              </p14:nvContentPartPr>
              <p14:xfrm>
                <a:off x="6916018" y="6086802"/>
                <a:ext cx="203760" cy="2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64D292-5136-17C9-A782-8ECD87F8B5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07018" y="6077802"/>
                  <a:ext cx="221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E62B5ED-FCF3-C10F-9A49-E9964CE49828}"/>
                    </a:ext>
                  </a:extLst>
                </p14:cNvPr>
                <p14:cNvContentPartPr/>
                <p14:nvPr/>
              </p14:nvContentPartPr>
              <p14:xfrm>
                <a:off x="7233178" y="5998602"/>
                <a:ext cx="41400" cy="177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E62B5ED-FCF3-C10F-9A49-E9964CE498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24178" y="5989962"/>
                  <a:ext cx="59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259B6CB-3384-4EF0-F0BE-78926F4A1CF2}"/>
                    </a:ext>
                  </a:extLst>
                </p14:cNvPr>
                <p14:cNvContentPartPr/>
                <p14:nvPr/>
              </p14:nvContentPartPr>
              <p14:xfrm>
                <a:off x="5598418" y="5999322"/>
                <a:ext cx="348840" cy="474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259B6CB-3384-4EF0-F0BE-78926F4A1CF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89778" y="5990682"/>
                  <a:ext cx="3664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3583F0-743F-C30E-CA11-FC7A78BE26DF}"/>
                    </a:ext>
                  </a:extLst>
                </p14:cNvPr>
                <p14:cNvContentPartPr/>
                <p14:nvPr/>
              </p14:nvContentPartPr>
              <p14:xfrm>
                <a:off x="7351978" y="5988882"/>
                <a:ext cx="310680" cy="453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3583F0-743F-C30E-CA11-FC7A78BE26D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42978" y="5980242"/>
                  <a:ext cx="3283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1A8EAFF-CCA5-C599-5BA3-D5B4B25B9F12}"/>
                    </a:ext>
                  </a:extLst>
                </p14:cNvPr>
                <p14:cNvContentPartPr/>
                <p14:nvPr/>
              </p14:nvContentPartPr>
              <p14:xfrm>
                <a:off x="7690018" y="5948202"/>
                <a:ext cx="308160" cy="186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1A8EAFF-CCA5-C599-5BA3-D5B4B25B9F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81378" y="5939202"/>
                  <a:ext cx="325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76647C-7573-E9A9-6985-84C385D93E18}"/>
                    </a:ext>
                  </a:extLst>
                </p14:cNvPr>
                <p14:cNvContentPartPr/>
                <p14:nvPr/>
              </p14:nvContentPartPr>
              <p14:xfrm>
                <a:off x="5600578" y="6090762"/>
                <a:ext cx="409320" cy="214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76647C-7573-E9A9-6985-84C385D93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91578" y="6081762"/>
                  <a:ext cx="42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0242A79-0678-6D37-9ED6-205633E8706B}"/>
                    </a:ext>
                  </a:extLst>
                </p14:cNvPr>
                <p14:cNvContentPartPr/>
                <p14:nvPr/>
              </p14:nvContentPartPr>
              <p14:xfrm>
                <a:off x="6640258" y="5298402"/>
                <a:ext cx="547560" cy="324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0242A79-0678-6D37-9ED6-205633E870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31618" y="5289762"/>
                  <a:ext cx="56520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2D654DA-5E22-8794-7DCC-DD36C3FF881A}"/>
              </a:ext>
            </a:extLst>
          </p:cNvPr>
          <p:cNvGrpSpPr/>
          <p:nvPr/>
        </p:nvGrpSpPr>
        <p:grpSpPr>
          <a:xfrm>
            <a:off x="2323138" y="6337362"/>
            <a:ext cx="1120680" cy="396000"/>
            <a:chOff x="2323138" y="6337362"/>
            <a:chExt cx="112068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13414A-7BC3-B153-823E-A0C4C2BF3F2B}"/>
                    </a:ext>
                  </a:extLst>
                </p14:cNvPr>
                <p14:cNvContentPartPr/>
                <p14:nvPr/>
              </p14:nvContentPartPr>
              <p14:xfrm>
                <a:off x="2353378" y="6437082"/>
                <a:ext cx="89640" cy="37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13414A-7BC3-B153-823E-A0C4C2BF3F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44378" y="6428442"/>
                  <a:ext cx="107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8D9EFB-5C69-3757-ED4F-6FFEBC8CC656}"/>
                    </a:ext>
                  </a:extLst>
                </p14:cNvPr>
                <p14:cNvContentPartPr/>
                <p14:nvPr/>
              </p14:nvContentPartPr>
              <p14:xfrm>
                <a:off x="2323138" y="6515202"/>
                <a:ext cx="139680" cy="7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8D9EFB-5C69-3757-ED4F-6FFEBC8CC6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4498" y="6506202"/>
                  <a:ext cx="157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4201E5D-FC96-0D6E-1BF1-4230B265E4FE}"/>
                    </a:ext>
                  </a:extLst>
                </p14:cNvPr>
                <p14:cNvContentPartPr/>
                <p14:nvPr/>
              </p14:nvContentPartPr>
              <p14:xfrm>
                <a:off x="2687098" y="6337362"/>
                <a:ext cx="299160" cy="231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4201E5D-FC96-0D6E-1BF1-4230B265E4F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78098" y="6328362"/>
                  <a:ext cx="316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7AC2AE5-6FD7-B956-AB1A-7942302F4B46}"/>
                    </a:ext>
                  </a:extLst>
                </p14:cNvPr>
                <p14:cNvContentPartPr/>
                <p14:nvPr/>
              </p14:nvContentPartPr>
              <p14:xfrm>
                <a:off x="2827498" y="6369402"/>
                <a:ext cx="122760" cy="363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7AC2AE5-6FD7-B956-AB1A-7942302F4B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18858" y="6360402"/>
                  <a:ext cx="140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AF3BE7-9502-F121-7A8C-61DBD77EF097}"/>
                    </a:ext>
                  </a:extLst>
                </p14:cNvPr>
                <p14:cNvContentPartPr/>
                <p14:nvPr/>
              </p14:nvContentPartPr>
              <p14:xfrm>
                <a:off x="3065098" y="6497202"/>
                <a:ext cx="18720" cy="192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AF3BE7-9502-F121-7A8C-61DBD77EF09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56098" y="6488202"/>
                  <a:ext cx="36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0FE3CE0-B625-3B18-DD8F-EAB28AF2BDA9}"/>
                    </a:ext>
                  </a:extLst>
                </p14:cNvPr>
                <p14:cNvContentPartPr/>
                <p14:nvPr/>
              </p14:nvContentPartPr>
              <p14:xfrm>
                <a:off x="3114778" y="6410082"/>
                <a:ext cx="329040" cy="308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0FE3CE0-B625-3B18-DD8F-EAB28AF2BD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05778" y="6401082"/>
                  <a:ext cx="346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3DF7FCD-8C4D-2FA5-0F66-E6BE72D47893}"/>
                    </a:ext>
                  </a:extLst>
                </p14:cNvPr>
                <p14:cNvContentPartPr/>
                <p14:nvPr/>
              </p14:nvContentPartPr>
              <p14:xfrm>
                <a:off x="3178138" y="6404322"/>
                <a:ext cx="233640" cy="1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3DF7FCD-8C4D-2FA5-0F66-E6BE72D478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69498" y="6395682"/>
                  <a:ext cx="25128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36FC93D-AD8C-05C6-19AB-F9E072E90C86}"/>
                  </a:ext>
                </a:extLst>
              </p14:cNvPr>
              <p14:cNvContentPartPr/>
              <p14:nvPr/>
            </p14:nvContentPartPr>
            <p14:xfrm>
              <a:off x="3917218" y="6315042"/>
              <a:ext cx="501480" cy="39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36FC93D-AD8C-05C6-19AB-F9E072E90C8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908578" y="6306042"/>
                <a:ext cx="51912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19EEE10-B0B6-E047-E030-9E1BA154559D}"/>
              </a:ext>
            </a:extLst>
          </p:cNvPr>
          <p:cNvGrpSpPr/>
          <p:nvPr/>
        </p:nvGrpSpPr>
        <p:grpSpPr>
          <a:xfrm>
            <a:off x="70618" y="112242"/>
            <a:ext cx="653040" cy="808560"/>
            <a:chOff x="70618" y="112242"/>
            <a:chExt cx="653040" cy="80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7AE4BB-C5CD-FDC4-37D6-8677CCD68AF1}"/>
                    </a:ext>
                  </a:extLst>
                </p14:cNvPr>
                <p14:cNvContentPartPr/>
                <p14:nvPr/>
              </p14:nvContentPartPr>
              <p14:xfrm>
                <a:off x="70618" y="255522"/>
                <a:ext cx="330120" cy="46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7AE4BB-C5CD-FDC4-37D6-8677CCD68A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978" y="246882"/>
                  <a:ext cx="3477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5CBA12-6BD3-E7FD-0745-2058E6A712BE}"/>
                    </a:ext>
                  </a:extLst>
                </p14:cNvPr>
                <p14:cNvContentPartPr/>
                <p14:nvPr/>
              </p14:nvContentPartPr>
              <p14:xfrm>
                <a:off x="231178" y="112242"/>
                <a:ext cx="492480" cy="80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5CBA12-6BD3-E7FD-0745-2058E6A712B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2538" y="103242"/>
                  <a:ext cx="510120" cy="82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9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4A98D76-A578-1EEB-7B3E-42948B54B25A}"/>
              </a:ext>
            </a:extLst>
          </p:cNvPr>
          <p:cNvGrpSpPr/>
          <p:nvPr/>
        </p:nvGrpSpPr>
        <p:grpSpPr>
          <a:xfrm>
            <a:off x="904378" y="212322"/>
            <a:ext cx="7770600" cy="3178800"/>
            <a:chOff x="904378" y="212322"/>
            <a:chExt cx="7770600" cy="31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76AF36-18EC-49EB-E314-443FAE16FC70}"/>
                    </a:ext>
                  </a:extLst>
                </p14:cNvPr>
                <p14:cNvContentPartPr/>
                <p14:nvPr/>
              </p14:nvContentPartPr>
              <p14:xfrm>
                <a:off x="904378" y="214482"/>
                <a:ext cx="67320" cy="439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76AF36-18EC-49EB-E314-443FAE16FC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738" y="205842"/>
                  <a:ext cx="849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C261DE-2BA6-9748-E191-CB657C25C292}"/>
                    </a:ext>
                  </a:extLst>
                </p14:cNvPr>
                <p14:cNvContentPartPr/>
                <p14:nvPr/>
              </p14:nvContentPartPr>
              <p14:xfrm>
                <a:off x="941818" y="247962"/>
                <a:ext cx="234360" cy="20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C261DE-2BA6-9748-E191-CB657C25C2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818" y="239322"/>
                  <a:ext cx="252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8C1E77-9B15-9ADE-FB8F-23F5A220D5B9}"/>
                    </a:ext>
                  </a:extLst>
                </p14:cNvPr>
                <p14:cNvContentPartPr/>
                <p14:nvPr/>
              </p14:nvContentPartPr>
              <p14:xfrm>
                <a:off x="942538" y="314922"/>
                <a:ext cx="210960" cy="10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8C1E77-9B15-9ADE-FB8F-23F5A220D5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538" y="306282"/>
                  <a:ext cx="228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1A50C8-576B-F480-A701-7B62CD45F7D9}"/>
                    </a:ext>
                  </a:extLst>
                </p14:cNvPr>
                <p14:cNvContentPartPr/>
                <p14:nvPr/>
              </p14:nvContentPartPr>
              <p14:xfrm>
                <a:off x="1340698" y="406722"/>
                <a:ext cx="309240" cy="34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1A50C8-576B-F480-A701-7B62CD45F7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2058" y="398082"/>
                  <a:ext cx="326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C75A32-7C90-1569-7FA3-21E65A3E4C82}"/>
                    </a:ext>
                  </a:extLst>
                </p14:cNvPr>
                <p14:cNvContentPartPr/>
                <p14:nvPr/>
              </p14:nvContentPartPr>
              <p14:xfrm>
                <a:off x="1724098" y="482322"/>
                <a:ext cx="282960" cy="38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C75A32-7C90-1569-7FA3-21E65A3E4C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5458" y="473682"/>
                  <a:ext cx="300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C1ACBC-2CF1-EE21-0A1C-8E90A7AF11F7}"/>
                    </a:ext>
                  </a:extLst>
                </p14:cNvPr>
                <p14:cNvContentPartPr/>
                <p14:nvPr/>
              </p14:nvContentPartPr>
              <p14:xfrm>
                <a:off x="2184538" y="594642"/>
                <a:ext cx="104400" cy="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C1ACBC-2CF1-EE21-0A1C-8E90A7AF11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5538" y="585642"/>
                  <a:ext cx="122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AF9AEF-9524-305D-F5C2-B02AC6F9600B}"/>
                    </a:ext>
                  </a:extLst>
                </p14:cNvPr>
                <p14:cNvContentPartPr/>
                <p14:nvPr/>
              </p14:nvContentPartPr>
              <p14:xfrm>
                <a:off x="2157178" y="702282"/>
                <a:ext cx="146160" cy="5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AF9AEF-9524-305D-F5C2-B02AC6F960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8178" y="693642"/>
                  <a:ext cx="16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F35532-5D72-E9D8-86BD-C11202929344}"/>
                    </a:ext>
                  </a:extLst>
                </p14:cNvPr>
                <p14:cNvContentPartPr/>
                <p14:nvPr/>
              </p14:nvContentPartPr>
              <p14:xfrm>
                <a:off x="2850538" y="212322"/>
                <a:ext cx="332640" cy="47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F35532-5D72-E9D8-86BD-C112029293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1538" y="203682"/>
                  <a:ext cx="350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D362C6-298E-B710-71AD-AFB13D750BD4}"/>
                    </a:ext>
                  </a:extLst>
                </p14:cNvPr>
                <p14:cNvContentPartPr/>
                <p14:nvPr/>
              </p14:nvContentPartPr>
              <p14:xfrm>
                <a:off x="3233578" y="628122"/>
                <a:ext cx="128160" cy="1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D362C6-298E-B710-71AD-AFB13D750B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4578" y="619122"/>
                  <a:ext cx="145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9ED9DB-2450-54D8-7589-742DDB27560C}"/>
                    </a:ext>
                  </a:extLst>
                </p14:cNvPr>
                <p14:cNvContentPartPr/>
                <p14:nvPr/>
              </p14:nvContentPartPr>
              <p14:xfrm>
                <a:off x="3689698" y="240042"/>
                <a:ext cx="264960" cy="36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9ED9DB-2450-54D8-7589-742DDB2756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0698" y="231402"/>
                  <a:ext cx="282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E6E5EA-030C-5982-6BB8-96F014C97C71}"/>
                    </a:ext>
                  </a:extLst>
                </p14:cNvPr>
                <p14:cNvContentPartPr/>
                <p14:nvPr/>
              </p14:nvContentPartPr>
              <p14:xfrm>
                <a:off x="4100098" y="304842"/>
                <a:ext cx="317880" cy="29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E6E5EA-030C-5982-6BB8-96F014C97C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1098" y="295842"/>
                  <a:ext cx="335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47E584-6EF1-36E8-C951-0318CB7F303B}"/>
                    </a:ext>
                  </a:extLst>
                </p14:cNvPr>
                <p14:cNvContentPartPr/>
                <p14:nvPr/>
              </p14:nvContentPartPr>
              <p14:xfrm>
                <a:off x="4521298" y="553602"/>
                <a:ext cx="99000" cy="15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47E584-6EF1-36E8-C951-0318CB7F30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2298" y="544602"/>
                  <a:ext cx="11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52F2E6-AB99-B5D9-9ABC-A81744DBB831}"/>
                    </a:ext>
                  </a:extLst>
                </p14:cNvPr>
                <p14:cNvContentPartPr/>
                <p14:nvPr/>
              </p14:nvContentPartPr>
              <p14:xfrm>
                <a:off x="4943938" y="294762"/>
                <a:ext cx="374400" cy="330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52F2E6-AB99-B5D9-9ABC-A81744DBB8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4938" y="285762"/>
                  <a:ext cx="392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1DAD73-2A22-7600-5045-619B9801B31E}"/>
                    </a:ext>
                  </a:extLst>
                </p14:cNvPr>
                <p14:cNvContentPartPr/>
                <p14:nvPr/>
              </p14:nvContentPartPr>
              <p14:xfrm>
                <a:off x="5431738" y="357402"/>
                <a:ext cx="304560" cy="27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1DAD73-2A22-7600-5045-619B9801B3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22738" y="348762"/>
                  <a:ext cx="322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86E571-6471-66F8-8709-ED2FD84CDE04}"/>
                    </a:ext>
                  </a:extLst>
                </p14:cNvPr>
                <p14:cNvContentPartPr/>
                <p14:nvPr/>
              </p14:nvContentPartPr>
              <p14:xfrm>
                <a:off x="3967618" y="715242"/>
                <a:ext cx="1702440" cy="6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86E571-6471-66F8-8709-ED2FD84CDE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58978" y="706242"/>
                  <a:ext cx="1720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163131-4ECB-4779-4AD4-85FF1281E3CA}"/>
                    </a:ext>
                  </a:extLst>
                </p14:cNvPr>
                <p14:cNvContentPartPr/>
                <p14:nvPr/>
              </p14:nvContentPartPr>
              <p14:xfrm>
                <a:off x="4547218" y="1000362"/>
                <a:ext cx="210960" cy="307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163131-4ECB-4779-4AD4-85FF1281E3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8218" y="991722"/>
                  <a:ext cx="2286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097870-93B6-E51C-D2B2-03AB36341F6F}"/>
                    </a:ext>
                  </a:extLst>
                </p14:cNvPr>
                <p14:cNvContentPartPr/>
                <p14:nvPr/>
              </p14:nvContentPartPr>
              <p14:xfrm>
                <a:off x="4833058" y="1102602"/>
                <a:ext cx="276480" cy="389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097870-93B6-E51C-D2B2-03AB36341F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4418" y="1093602"/>
                  <a:ext cx="2941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CAF8A2-24AB-1D22-8301-218E49126FFA}"/>
                    </a:ext>
                  </a:extLst>
                </p14:cNvPr>
                <p14:cNvContentPartPr/>
                <p14:nvPr/>
              </p14:nvContentPartPr>
              <p14:xfrm>
                <a:off x="5217538" y="1115202"/>
                <a:ext cx="315000" cy="356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CAF8A2-24AB-1D22-8301-218E49126F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8898" y="1106202"/>
                  <a:ext cx="332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D4CE8D-80BE-5CFF-9E2F-6AC41E62F9AA}"/>
                    </a:ext>
                  </a:extLst>
                </p14:cNvPr>
                <p14:cNvContentPartPr/>
                <p14:nvPr/>
              </p14:nvContentPartPr>
              <p14:xfrm>
                <a:off x="4247698" y="927642"/>
                <a:ext cx="495720" cy="631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D4CE8D-80BE-5CFF-9E2F-6AC41E62F9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058" y="919002"/>
                  <a:ext cx="5133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85B965-6473-4A01-1208-CCBD1379257A}"/>
                    </a:ext>
                  </a:extLst>
                </p14:cNvPr>
                <p14:cNvContentPartPr/>
                <p14:nvPr/>
              </p14:nvContentPartPr>
              <p14:xfrm>
                <a:off x="5500138" y="1005762"/>
                <a:ext cx="169200" cy="528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85B965-6473-4A01-1208-CCBD137925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1498" y="996762"/>
                  <a:ext cx="186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52B6C2-947C-346B-99B8-4CC39AFA0DC8}"/>
                    </a:ext>
                  </a:extLst>
                </p14:cNvPr>
                <p14:cNvContentPartPr/>
                <p14:nvPr/>
              </p14:nvContentPartPr>
              <p14:xfrm>
                <a:off x="5896858" y="869682"/>
                <a:ext cx="306000" cy="215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52B6C2-947C-346B-99B8-4CC39AFA0D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8218" y="861042"/>
                  <a:ext cx="323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EE6E4C-4CA7-C9C7-B7D8-D6622E8535C8}"/>
                    </a:ext>
                  </a:extLst>
                </p14:cNvPr>
                <p14:cNvContentPartPr/>
                <p14:nvPr/>
              </p14:nvContentPartPr>
              <p14:xfrm>
                <a:off x="2599618" y="2123922"/>
                <a:ext cx="131040" cy="2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EE6E4C-4CA7-C9C7-B7D8-D6622E8535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90618" y="2115282"/>
                  <a:ext cx="148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A6DEBF-EE8F-A839-1783-B8DB1BE495EB}"/>
                    </a:ext>
                  </a:extLst>
                </p14:cNvPr>
                <p14:cNvContentPartPr/>
                <p14:nvPr/>
              </p14:nvContentPartPr>
              <p14:xfrm>
                <a:off x="2608618" y="2305722"/>
                <a:ext cx="182880" cy="48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A6DEBF-EE8F-A839-1783-B8DB1BE495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99978" y="2297082"/>
                  <a:ext cx="200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5D3CC0-7234-AE57-5702-5C34F1F95DA7}"/>
                    </a:ext>
                  </a:extLst>
                </p14:cNvPr>
                <p14:cNvContentPartPr/>
                <p14:nvPr/>
              </p14:nvContentPartPr>
              <p14:xfrm>
                <a:off x="3155818" y="1951482"/>
                <a:ext cx="383400" cy="41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5D3CC0-7234-AE57-5702-5C34F1F95D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47178" y="1942482"/>
                  <a:ext cx="4010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13B0CF-784A-1A84-8D52-D419B8C7E333}"/>
                    </a:ext>
                  </a:extLst>
                </p14:cNvPr>
                <p14:cNvContentPartPr/>
                <p14:nvPr/>
              </p14:nvContentPartPr>
              <p14:xfrm>
                <a:off x="3470818" y="2349282"/>
                <a:ext cx="41400" cy="28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13B0CF-784A-1A84-8D52-D419B8C7E3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61818" y="2340642"/>
                  <a:ext cx="59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FCC193-60AA-FD4A-12B7-C89639359FF7}"/>
                    </a:ext>
                  </a:extLst>
                </p14:cNvPr>
                <p14:cNvContentPartPr/>
                <p14:nvPr/>
              </p14:nvContentPartPr>
              <p14:xfrm>
                <a:off x="3771778" y="1995042"/>
                <a:ext cx="82440" cy="34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FCC193-60AA-FD4A-12B7-C89639359F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62778" y="1986402"/>
                  <a:ext cx="100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A4F565-A52F-81BD-3B1E-C625A8BBE7D6}"/>
                    </a:ext>
                  </a:extLst>
                </p14:cNvPr>
                <p14:cNvContentPartPr/>
                <p14:nvPr/>
              </p14:nvContentPartPr>
              <p14:xfrm>
                <a:off x="4013338" y="2051922"/>
                <a:ext cx="268560" cy="35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A4F565-A52F-81BD-3B1E-C625A8BBE7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04698" y="2042922"/>
                  <a:ext cx="286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12FDFE-33B5-6BF6-F17D-E087DFC08B0B}"/>
                    </a:ext>
                  </a:extLst>
                </p14:cNvPr>
                <p14:cNvContentPartPr/>
                <p14:nvPr/>
              </p14:nvContentPartPr>
              <p14:xfrm>
                <a:off x="4341298" y="1869762"/>
                <a:ext cx="247320" cy="31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12FDFE-33B5-6BF6-F17D-E087DFC08B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32298" y="1860762"/>
                  <a:ext cx="264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8F47-0C47-B327-C3E0-2AFA528EEDB9}"/>
                    </a:ext>
                  </a:extLst>
                </p14:cNvPr>
                <p14:cNvContentPartPr/>
                <p14:nvPr/>
              </p14:nvContentPartPr>
              <p14:xfrm>
                <a:off x="4762858" y="2408322"/>
                <a:ext cx="21600" cy="5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8F47-0C47-B327-C3E0-2AFA528EED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54218" y="2399322"/>
                  <a:ext cx="39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8D8C33-91A6-52B9-EA35-924F350CC031}"/>
                    </a:ext>
                  </a:extLst>
                </p14:cNvPr>
                <p14:cNvContentPartPr/>
                <p14:nvPr/>
              </p14:nvContentPartPr>
              <p14:xfrm>
                <a:off x="5201338" y="2013042"/>
                <a:ext cx="331920" cy="331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8D8C33-91A6-52B9-EA35-924F350CC0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2698" y="2004402"/>
                  <a:ext cx="349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40A531-36F3-BE65-10F3-84BDAAA9ED41}"/>
                    </a:ext>
                  </a:extLst>
                </p14:cNvPr>
                <p14:cNvContentPartPr/>
                <p14:nvPr/>
              </p14:nvContentPartPr>
              <p14:xfrm>
                <a:off x="5240218" y="1997922"/>
                <a:ext cx="278640" cy="4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40A531-36F3-BE65-10F3-84BDAAA9ED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1218" y="1988922"/>
                  <a:ext cx="296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5802D7-853B-8481-0547-89526804E07E}"/>
                    </a:ext>
                  </a:extLst>
                </p14:cNvPr>
                <p14:cNvContentPartPr/>
                <p14:nvPr/>
              </p14:nvContentPartPr>
              <p14:xfrm>
                <a:off x="5677618" y="2228682"/>
                <a:ext cx="60120" cy="9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5802D7-853B-8481-0547-89526804E0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68618" y="2220042"/>
                  <a:ext cx="77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C240B8-16F3-763D-57DE-9E331CE1CB4B}"/>
                    </a:ext>
                  </a:extLst>
                </p14:cNvPr>
                <p14:cNvContentPartPr/>
                <p14:nvPr/>
              </p14:nvContentPartPr>
              <p14:xfrm>
                <a:off x="5924218" y="2083602"/>
                <a:ext cx="64440" cy="37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C240B8-16F3-763D-57DE-9E331CE1CB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15218" y="2074962"/>
                  <a:ext cx="82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A28176-2F6C-847A-91B2-B8DC51D5E136}"/>
                    </a:ext>
                  </a:extLst>
                </p14:cNvPr>
                <p14:cNvContentPartPr/>
                <p14:nvPr/>
              </p14:nvContentPartPr>
              <p14:xfrm>
                <a:off x="6024658" y="2134722"/>
                <a:ext cx="269280" cy="30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A28176-2F6C-847A-91B2-B8DC51D5E1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15658" y="2126082"/>
                  <a:ext cx="286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1048ED-B03C-AA0E-3E76-20E905918B72}"/>
                    </a:ext>
                  </a:extLst>
                </p14:cNvPr>
                <p14:cNvContentPartPr/>
                <p14:nvPr/>
              </p14:nvContentPartPr>
              <p14:xfrm>
                <a:off x="6143098" y="2005482"/>
                <a:ext cx="223920" cy="31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1048ED-B03C-AA0E-3E76-20E905918B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34458" y="1996842"/>
                  <a:ext cx="241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FD406B-3A0F-B082-11BB-AFCAD07C7F6B}"/>
                    </a:ext>
                  </a:extLst>
                </p14:cNvPr>
                <p14:cNvContentPartPr/>
                <p14:nvPr/>
              </p14:nvContentPartPr>
              <p14:xfrm>
                <a:off x="6614338" y="1856802"/>
                <a:ext cx="240480" cy="33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FD406B-3A0F-B082-11BB-AFCAD07C7F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05698" y="1847802"/>
                  <a:ext cx="258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C6B5307-1CBF-A207-4676-B6AF986AC30C}"/>
                    </a:ext>
                  </a:extLst>
                </p14:cNvPr>
                <p14:cNvContentPartPr/>
                <p14:nvPr/>
              </p14:nvContentPartPr>
              <p14:xfrm>
                <a:off x="6907378" y="2323722"/>
                <a:ext cx="48240" cy="3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C6B5307-1CBF-A207-4676-B6AF986AC3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98378" y="2314722"/>
                  <a:ext cx="6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8E66D4-4677-68C7-D2C4-0270A7CB0041}"/>
                    </a:ext>
                  </a:extLst>
                </p14:cNvPr>
                <p14:cNvContentPartPr/>
                <p14:nvPr/>
              </p14:nvContentPartPr>
              <p14:xfrm>
                <a:off x="7032298" y="1989642"/>
                <a:ext cx="306720" cy="298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8E66D4-4677-68C7-D2C4-0270A7CB00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23658" y="1981002"/>
                  <a:ext cx="324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9181DC-829E-9A84-EC5C-C0CBA3C94111}"/>
                    </a:ext>
                  </a:extLst>
                </p14:cNvPr>
                <p14:cNvContentPartPr/>
                <p14:nvPr/>
              </p14:nvContentPartPr>
              <p14:xfrm>
                <a:off x="7602538" y="2285202"/>
                <a:ext cx="27720" cy="3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9181DC-829E-9A84-EC5C-C0CBA3C941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93898" y="2276562"/>
                  <a:ext cx="45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3EAE6C-862D-1739-5620-3531E1B424E1}"/>
                    </a:ext>
                  </a:extLst>
                </p14:cNvPr>
                <p14:cNvContentPartPr/>
                <p14:nvPr/>
              </p14:nvContentPartPr>
              <p14:xfrm>
                <a:off x="7812418" y="1954362"/>
                <a:ext cx="46080" cy="340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3EAE6C-862D-1739-5620-3531E1B424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03778" y="1945362"/>
                  <a:ext cx="63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5F147A-A248-F2F9-77DD-59B33E8271BA}"/>
                    </a:ext>
                  </a:extLst>
                </p14:cNvPr>
                <p14:cNvContentPartPr/>
                <p14:nvPr/>
              </p14:nvContentPartPr>
              <p14:xfrm>
                <a:off x="8023738" y="1979922"/>
                <a:ext cx="290880" cy="32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5F147A-A248-F2F9-77DD-59B33E8271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15098" y="1971282"/>
                  <a:ext cx="308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7B3732-AA5B-E9BD-23A0-FCF1267F1228}"/>
                    </a:ext>
                  </a:extLst>
                </p14:cNvPr>
                <p14:cNvContentPartPr/>
                <p14:nvPr/>
              </p14:nvContentPartPr>
              <p14:xfrm>
                <a:off x="8061178" y="1759242"/>
                <a:ext cx="330840" cy="28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7B3732-AA5B-E9BD-23A0-FCF1267F12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2538" y="1750602"/>
                  <a:ext cx="348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8F8EE4-3D1D-BBC0-CB62-E88C4C3412E2}"/>
                    </a:ext>
                  </a:extLst>
                </p14:cNvPr>
                <p14:cNvContentPartPr/>
                <p14:nvPr/>
              </p14:nvContentPartPr>
              <p14:xfrm>
                <a:off x="8323258" y="1695162"/>
                <a:ext cx="351720" cy="27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8F8EE4-3D1D-BBC0-CB62-E88C4C3412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14618" y="1686522"/>
                  <a:ext cx="369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492946-5BD9-4157-0DBA-BE349A6A7EC0}"/>
                    </a:ext>
                  </a:extLst>
                </p14:cNvPr>
                <p14:cNvContentPartPr/>
                <p14:nvPr/>
              </p14:nvContentPartPr>
              <p14:xfrm>
                <a:off x="3415738" y="2441082"/>
                <a:ext cx="4916520" cy="17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492946-5BD9-4157-0DBA-BE349A6A7E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07098" y="2432082"/>
                  <a:ext cx="4934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FFE376-4602-36EE-5F8B-A042D84C7179}"/>
                    </a:ext>
                  </a:extLst>
                </p14:cNvPr>
                <p14:cNvContentPartPr/>
                <p14:nvPr/>
              </p14:nvContentPartPr>
              <p14:xfrm>
                <a:off x="4903258" y="2846802"/>
                <a:ext cx="292320" cy="28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FFE376-4602-36EE-5F8B-A042D84C71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94618" y="2838162"/>
                  <a:ext cx="309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5920FA-0E04-80E8-2BCC-5C52D32C1D55}"/>
                    </a:ext>
                  </a:extLst>
                </p14:cNvPr>
                <p14:cNvContentPartPr/>
                <p14:nvPr/>
              </p14:nvContentPartPr>
              <p14:xfrm>
                <a:off x="5294938" y="3160002"/>
                <a:ext cx="40320" cy="2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5920FA-0E04-80E8-2BCC-5C52D32C1D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86298" y="3151362"/>
                  <a:ext cx="57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AE59F5-99B6-5098-23ED-EBCA5BE20F5C}"/>
                    </a:ext>
                  </a:extLst>
                </p14:cNvPr>
                <p14:cNvContentPartPr/>
                <p14:nvPr/>
              </p14:nvContentPartPr>
              <p14:xfrm>
                <a:off x="5605978" y="2898282"/>
                <a:ext cx="95400" cy="27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AE59F5-99B6-5098-23ED-EBCA5BE20F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96978" y="2889642"/>
                  <a:ext cx="113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FB6A20-5705-62CC-D863-58BC987B3DE2}"/>
                    </a:ext>
                  </a:extLst>
                </p14:cNvPr>
                <p14:cNvContentPartPr/>
                <p14:nvPr/>
              </p14:nvContentPartPr>
              <p14:xfrm>
                <a:off x="5910898" y="2926722"/>
                <a:ext cx="278640" cy="285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FB6A20-5705-62CC-D863-58BC987B3D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01898" y="2917722"/>
                  <a:ext cx="296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240953-98F0-4278-4A93-A12158A75959}"/>
                    </a:ext>
                  </a:extLst>
                </p14:cNvPr>
                <p14:cNvContentPartPr/>
                <p14:nvPr/>
              </p14:nvContentPartPr>
              <p14:xfrm>
                <a:off x="6170458" y="2726562"/>
                <a:ext cx="288720" cy="231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240953-98F0-4278-4A93-A12158A759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61818" y="2717562"/>
                  <a:ext cx="306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7567A9-6C3A-AE3B-BAD3-778DA646A5BD}"/>
                    </a:ext>
                  </a:extLst>
                </p14:cNvPr>
                <p14:cNvContentPartPr/>
                <p14:nvPr/>
              </p14:nvContentPartPr>
              <p14:xfrm>
                <a:off x="4743058" y="2688042"/>
                <a:ext cx="552240" cy="70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7567A9-6C3A-AE3B-BAD3-778DA646A5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34418" y="2679042"/>
                  <a:ext cx="5698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545223-3CEF-5DB0-AA4E-A1429A429A45}"/>
                    </a:ext>
                  </a:extLst>
                </p14:cNvPr>
                <p14:cNvContentPartPr/>
                <p14:nvPr/>
              </p14:nvContentPartPr>
              <p14:xfrm>
                <a:off x="6622258" y="2685522"/>
                <a:ext cx="201960" cy="548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545223-3CEF-5DB0-AA4E-A1429A429A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13258" y="2676882"/>
                  <a:ext cx="2196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E82FAB-4FFF-A45D-67F9-4E048FB9C97A}"/>
                    </a:ext>
                  </a:extLst>
                </p14:cNvPr>
                <p14:cNvContentPartPr/>
                <p14:nvPr/>
              </p14:nvContentPartPr>
              <p14:xfrm>
                <a:off x="7128418" y="2626122"/>
                <a:ext cx="433080" cy="18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E82FAB-4FFF-A45D-67F9-4E048FB9C9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19418" y="2617482"/>
                  <a:ext cx="450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D22108-BC33-1B86-9C95-6123796A1740}"/>
                    </a:ext>
                  </a:extLst>
                </p14:cNvPr>
                <p14:cNvContentPartPr/>
                <p14:nvPr/>
              </p14:nvContentPartPr>
              <p14:xfrm>
                <a:off x="4515178" y="2621442"/>
                <a:ext cx="921240" cy="764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D22108-BC33-1B86-9C95-6123796A17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06538" y="2612442"/>
                  <a:ext cx="93888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653AC3-EA15-CFB7-8019-8813E9882475}"/>
                    </a:ext>
                  </a:extLst>
                </p14:cNvPr>
                <p14:cNvContentPartPr/>
                <p14:nvPr/>
              </p14:nvContentPartPr>
              <p14:xfrm>
                <a:off x="2864218" y="1874802"/>
                <a:ext cx="716400" cy="66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653AC3-EA15-CFB7-8019-8813E98824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55218" y="1865802"/>
                  <a:ext cx="73404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46C2B3-BBCA-0EE0-8718-2F00789B52D9}"/>
              </a:ext>
            </a:extLst>
          </p:cNvPr>
          <p:cNvGrpSpPr/>
          <p:nvPr/>
        </p:nvGrpSpPr>
        <p:grpSpPr>
          <a:xfrm>
            <a:off x="2624818" y="3621882"/>
            <a:ext cx="1385280" cy="388080"/>
            <a:chOff x="2624818" y="3621882"/>
            <a:chExt cx="13852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1BBE51-7D8C-2495-F89B-71CFA1F616F7}"/>
                    </a:ext>
                  </a:extLst>
                </p14:cNvPr>
                <p14:cNvContentPartPr/>
                <p14:nvPr/>
              </p14:nvContentPartPr>
              <p14:xfrm>
                <a:off x="2624818" y="3681642"/>
                <a:ext cx="35352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1BBE51-7D8C-2495-F89B-71CFA1F616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16178" y="3672642"/>
                  <a:ext cx="371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369443-A084-8CE5-4269-7F491F867287}"/>
                    </a:ext>
                  </a:extLst>
                </p14:cNvPr>
                <p14:cNvContentPartPr/>
                <p14:nvPr/>
              </p14:nvContentPartPr>
              <p14:xfrm>
                <a:off x="2722378" y="3809082"/>
                <a:ext cx="268920" cy="61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369443-A084-8CE5-4269-7F491F8672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13378" y="3800082"/>
                  <a:ext cx="286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69C97D-AF17-B398-9EE3-89D424DDDA99}"/>
                    </a:ext>
                  </a:extLst>
                </p14:cNvPr>
                <p14:cNvContentPartPr/>
                <p14:nvPr/>
              </p14:nvContentPartPr>
              <p14:xfrm>
                <a:off x="3274618" y="3621882"/>
                <a:ext cx="173520" cy="328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69C97D-AF17-B398-9EE3-89D424DDDA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5618" y="3612882"/>
                  <a:ext cx="191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C63FE3-E9AF-9BF7-EE9C-2D5DCA96B251}"/>
                    </a:ext>
                  </a:extLst>
                </p14:cNvPr>
                <p14:cNvContentPartPr/>
                <p14:nvPr/>
              </p14:nvContentPartPr>
              <p14:xfrm>
                <a:off x="3584578" y="3870642"/>
                <a:ext cx="27720" cy="13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C63FE3-E9AF-9BF7-EE9C-2D5DCA96B2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75938" y="3862002"/>
                  <a:ext cx="45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D5E519-29BC-0E04-2A17-2752185213A6}"/>
                    </a:ext>
                  </a:extLst>
                </p14:cNvPr>
                <p14:cNvContentPartPr/>
                <p14:nvPr/>
              </p14:nvContentPartPr>
              <p14:xfrm>
                <a:off x="3789778" y="3675522"/>
                <a:ext cx="220320" cy="33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D5E519-29BC-0E04-2A17-2752185213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81138" y="3666882"/>
                  <a:ext cx="237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60DC80-2BE3-2BC5-AA04-BE0BD3363387}"/>
                    </a:ext>
                  </a:extLst>
                </p14:cNvPr>
                <p14:cNvContentPartPr/>
                <p14:nvPr/>
              </p14:nvContentPartPr>
              <p14:xfrm>
                <a:off x="3785458" y="3654642"/>
                <a:ext cx="196560" cy="24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60DC80-2BE3-2BC5-AA04-BE0BD33633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76458" y="3646002"/>
                  <a:ext cx="21420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625A8FA-095C-EABD-5534-899CBAE12F11}"/>
                  </a:ext>
                </a:extLst>
              </p14:cNvPr>
              <p14:cNvContentPartPr/>
              <p14:nvPr/>
            </p14:nvContentPartPr>
            <p14:xfrm>
              <a:off x="4440298" y="3677682"/>
              <a:ext cx="550080" cy="304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625A8FA-095C-EABD-5534-899CBAE12F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31298" y="3668682"/>
                <a:ext cx="56772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CCCDDB-FE1B-1A73-6820-5D1818BDA281}"/>
              </a:ext>
            </a:extLst>
          </p:cNvPr>
          <p:cNvGrpSpPr/>
          <p:nvPr/>
        </p:nvGrpSpPr>
        <p:grpSpPr>
          <a:xfrm>
            <a:off x="643018" y="4576602"/>
            <a:ext cx="661680" cy="470520"/>
            <a:chOff x="643018" y="4576602"/>
            <a:chExt cx="66168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091FF4-F4A5-7053-5C05-835D5DEE5E8E}"/>
                    </a:ext>
                  </a:extLst>
                </p14:cNvPr>
                <p14:cNvContentPartPr/>
                <p14:nvPr/>
              </p14:nvContentPartPr>
              <p14:xfrm>
                <a:off x="711418" y="4592082"/>
                <a:ext cx="116280" cy="420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091FF4-F4A5-7053-5C05-835D5DEE5E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2418" y="4583082"/>
                  <a:ext cx="1339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926B78-9F4F-CEE7-EF9E-55A050B372CF}"/>
                    </a:ext>
                  </a:extLst>
                </p14:cNvPr>
                <p14:cNvContentPartPr/>
                <p14:nvPr/>
              </p14:nvContentPartPr>
              <p14:xfrm>
                <a:off x="643018" y="4576602"/>
                <a:ext cx="323280" cy="89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926B78-9F4F-CEE7-EF9E-55A050B372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4018" y="4567602"/>
                  <a:ext cx="340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9EA7E8-69EF-CAEC-FBE2-84AE9FC82B72}"/>
                    </a:ext>
                  </a:extLst>
                </p14:cNvPr>
                <p14:cNvContentPartPr/>
                <p14:nvPr/>
              </p14:nvContentPartPr>
              <p14:xfrm>
                <a:off x="729778" y="4673802"/>
                <a:ext cx="251280" cy="51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9EA7E8-69EF-CAEC-FBE2-84AE9FC82B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0778" y="4664802"/>
                  <a:ext cx="268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36DF76-852F-494A-FD3B-F0BF8327A653}"/>
                    </a:ext>
                  </a:extLst>
                </p14:cNvPr>
                <p14:cNvContentPartPr/>
                <p14:nvPr/>
              </p14:nvContentPartPr>
              <p14:xfrm>
                <a:off x="999418" y="4704762"/>
                <a:ext cx="305280" cy="342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36DF76-852F-494A-FD3B-F0BF8327A6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0778" y="4696122"/>
                  <a:ext cx="32292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99B916D-5DAC-6B95-B84D-E8F589B3BD51}"/>
              </a:ext>
            </a:extLst>
          </p:cNvPr>
          <p:cNvGrpSpPr/>
          <p:nvPr/>
        </p:nvGrpSpPr>
        <p:grpSpPr>
          <a:xfrm>
            <a:off x="1801858" y="4866402"/>
            <a:ext cx="227880" cy="107640"/>
            <a:chOff x="1801858" y="4866402"/>
            <a:chExt cx="22788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7B88D6-587F-8A75-114F-59D390D8A881}"/>
                    </a:ext>
                  </a:extLst>
                </p14:cNvPr>
                <p14:cNvContentPartPr/>
                <p14:nvPr/>
              </p14:nvContentPartPr>
              <p14:xfrm>
                <a:off x="1801858" y="4866402"/>
                <a:ext cx="138600" cy="2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7B88D6-587F-8A75-114F-59D390D8A8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93218" y="4857762"/>
                  <a:ext cx="156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04E444-ADFE-9DC1-2C14-94D29B6F1E7F}"/>
                    </a:ext>
                  </a:extLst>
                </p14:cNvPr>
                <p14:cNvContentPartPr/>
                <p14:nvPr/>
              </p14:nvContentPartPr>
              <p14:xfrm>
                <a:off x="1860538" y="4932642"/>
                <a:ext cx="169200" cy="41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04E444-ADFE-9DC1-2C14-94D29B6F1E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51898" y="4924002"/>
                  <a:ext cx="1868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C2BB0A-58FB-1DE8-0D08-6050A2FD366C}"/>
              </a:ext>
            </a:extLst>
          </p:cNvPr>
          <p:cNvGrpSpPr/>
          <p:nvPr/>
        </p:nvGrpSpPr>
        <p:grpSpPr>
          <a:xfrm>
            <a:off x="2507818" y="4622322"/>
            <a:ext cx="1460520" cy="458280"/>
            <a:chOff x="2507818" y="4622322"/>
            <a:chExt cx="146052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7AA436F-5DC1-ABFB-322E-F968C6DABEF0}"/>
                    </a:ext>
                  </a:extLst>
                </p14:cNvPr>
                <p14:cNvContentPartPr/>
                <p14:nvPr/>
              </p14:nvContentPartPr>
              <p14:xfrm>
                <a:off x="2535538" y="4684962"/>
                <a:ext cx="82440" cy="33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7AA436F-5DC1-ABFB-322E-F968C6DABE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26898" y="4675962"/>
                  <a:ext cx="100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5C67DF-FA01-81DD-4304-433EEEEBF9AD}"/>
                    </a:ext>
                  </a:extLst>
                </p14:cNvPr>
                <p14:cNvContentPartPr/>
                <p14:nvPr/>
              </p14:nvContentPartPr>
              <p14:xfrm>
                <a:off x="2507818" y="4622322"/>
                <a:ext cx="246240" cy="66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5C67DF-FA01-81DD-4304-433EEEEBF9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99178" y="4613322"/>
                  <a:ext cx="263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8943AA-29CF-5322-9AB8-AD566C92A310}"/>
                    </a:ext>
                  </a:extLst>
                </p14:cNvPr>
                <p14:cNvContentPartPr/>
                <p14:nvPr/>
              </p14:nvContentPartPr>
              <p14:xfrm>
                <a:off x="2517538" y="4745802"/>
                <a:ext cx="391680" cy="6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8943AA-29CF-5322-9AB8-AD566C92A3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08898" y="4737162"/>
                  <a:ext cx="409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7C3B56-D81B-8319-D88E-67FA5B00FEF2}"/>
                    </a:ext>
                  </a:extLst>
                </p14:cNvPr>
                <p14:cNvContentPartPr/>
                <p14:nvPr/>
              </p14:nvContentPartPr>
              <p14:xfrm>
                <a:off x="3049258" y="4791522"/>
                <a:ext cx="65160" cy="289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7C3B56-D81B-8319-D88E-67FA5B00FE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40618" y="4782522"/>
                  <a:ext cx="82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12FC9D5-D752-91C5-FD21-E2ACF87011CB}"/>
                    </a:ext>
                  </a:extLst>
                </p14:cNvPr>
                <p14:cNvContentPartPr/>
                <p14:nvPr/>
              </p14:nvContentPartPr>
              <p14:xfrm>
                <a:off x="3017938" y="4749042"/>
                <a:ext cx="266040" cy="297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12FC9D5-D752-91C5-FD21-E2ACF87011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09298" y="4740042"/>
                  <a:ext cx="283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78D242-9427-E84D-0009-BBA60411F729}"/>
                    </a:ext>
                  </a:extLst>
                </p14:cNvPr>
                <p14:cNvContentPartPr/>
                <p14:nvPr/>
              </p14:nvContentPartPr>
              <p14:xfrm>
                <a:off x="3383338" y="4735362"/>
                <a:ext cx="334080" cy="285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78D242-9427-E84D-0009-BBA60411F72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74338" y="4726362"/>
                  <a:ext cx="351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222C6B-5A50-8384-897D-F2115DB00901}"/>
                    </a:ext>
                  </a:extLst>
                </p14:cNvPr>
                <p14:cNvContentPartPr/>
                <p14:nvPr/>
              </p14:nvContentPartPr>
              <p14:xfrm>
                <a:off x="3717058" y="4861002"/>
                <a:ext cx="25128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222C6B-5A50-8384-897D-F2115DB0090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08058" y="4852002"/>
                  <a:ext cx="2689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8F1102-B719-7B07-7A4C-F4620E0B31EA}"/>
              </a:ext>
            </a:extLst>
          </p:cNvPr>
          <p:cNvGrpSpPr/>
          <p:nvPr/>
        </p:nvGrpSpPr>
        <p:grpSpPr>
          <a:xfrm>
            <a:off x="4369378" y="4615122"/>
            <a:ext cx="1489680" cy="451440"/>
            <a:chOff x="4369378" y="4615122"/>
            <a:chExt cx="148968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DFA497D-25DA-D5EB-6DDA-0C0AAEF689F6}"/>
                    </a:ext>
                  </a:extLst>
                </p14:cNvPr>
                <p14:cNvContentPartPr/>
                <p14:nvPr/>
              </p14:nvContentPartPr>
              <p14:xfrm>
                <a:off x="4369378" y="4615122"/>
                <a:ext cx="360360" cy="379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DFA497D-25DA-D5EB-6DDA-0C0AAEF689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60378" y="4606122"/>
                  <a:ext cx="378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D63E09-3AB5-24FA-5A2A-FE51C9B6D72A}"/>
                    </a:ext>
                  </a:extLst>
                </p14:cNvPr>
                <p14:cNvContentPartPr/>
                <p14:nvPr/>
              </p14:nvContentPartPr>
              <p14:xfrm>
                <a:off x="4410418" y="4735362"/>
                <a:ext cx="369720" cy="5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D63E09-3AB5-24FA-5A2A-FE51C9B6D7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01418" y="4726362"/>
                  <a:ext cx="387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2A91E3-A3D2-42CD-D26F-CE36DAD34DBC}"/>
                    </a:ext>
                  </a:extLst>
                </p14:cNvPr>
                <p14:cNvContentPartPr/>
                <p14:nvPr/>
              </p14:nvContentPartPr>
              <p14:xfrm>
                <a:off x="5021338" y="4729602"/>
                <a:ext cx="260640" cy="336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2A91E3-A3D2-42CD-D26F-CE36DAD34D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12338" y="4720602"/>
                  <a:ext cx="278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9D822E-E075-08C9-85ED-787CC8658C3F}"/>
                    </a:ext>
                  </a:extLst>
                </p14:cNvPr>
                <p14:cNvContentPartPr/>
                <p14:nvPr/>
              </p14:nvContentPartPr>
              <p14:xfrm>
                <a:off x="5477818" y="4727082"/>
                <a:ext cx="381240" cy="276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9D822E-E075-08C9-85ED-787CC8658C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68818" y="4718082"/>
                  <a:ext cx="39888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3BE44-6360-4005-5A17-B1649135F511}"/>
              </a:ext>
            </a:extLst>
          </p:cNvPr>
          <p:cNvGrpSpPr/>
          <p:nvPr/>
        </p:nvGrpSpPr>
        <p:grpSpPr>
          <a:xfrm>
            <a:off x="1807258" y="5476962"/>
            <a:ext cx="400320" cy="208440"/>
            <a:chOff x="1807258" y="5476962"/>
            <a:chExt cx="40032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DB5218-2930-492F-0C6F-B39EF4BCDC21}"/>
                    </a:ext>
                  </a:extLst>
                </p14:cNvPr>
                <p14:cNvContentPartPr/>
                <p14:nvPr/>
              </p14:nvContentPartPr>
              <p14:xfrm>
                <a:off x="1807258" y="5476962"/>
                <a:ext cx="290880" cy="61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DB5218-2930-492F-0C6F-B39EF4BCDC2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98618" y="5468322"/>
                  <a:ext cx="308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AF7CA5-683E-8605-1796-CD58CA0E9BDD}"/>
                    </a:ext>
                  </a:extLst>
                </p14:cNvPr>
                <p14:cNvContentPartPr/>
                <p14:nvPr/>
              </p14:nvContentPartPr>
              <p14:xfrm>
                <a:off x="1892938" y="5638242"/>
                <a:ext cx="314640" cy="4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AF7CA5-683E-8605-1796-CD58CA0E9BD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84298" y="5629242"/>
                  <a:ext cx="3322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ED6A87-F5AE-3DA2-6A05-35CFA0C09142}"/>
              </a:ext>
            </a:extLst>
          </p:cNvPr>
          <p:cNvGrpSpPr/>
          <p:nvPr/>
        </p:nvGrpSpPr>
        <p:grpSpPr>
          <a:xfrm>
            <a:off x="2787898" y="5309922"/>
            <a:ext cx="2516400" cy="393120"/>
            <a:chOff x="2787898" y="5309922"/>
            <a:chExt cx="251640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F5CB47-59E8-7FBD-ABC4-710BAEDE746F}"/>
                    </a:ext>
                  </a:extLst>
                </p14:cNvPr>
                <p14:cNvContentPartPr/>
                <p14:nvPr/>
              </p14:nvContentPartPr>
              <p14:xfrm>
                <a:off x="2787898" y="5402802"/>
                <a:ext cx="108360" cy="227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F5CB47-59E8-7FBD-ABC4-710BAEDE74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79258" y="5393802"/>
                  <a:ext cx="126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B8522C8-7780-CAED-DEAC-DB9A830FB7DF}"/>
                    </a:ext>
                  </a:extLst>
                </p14:cNvPr>
                <p14:cNvContentPartPr/>
                <p14:nvPr/>
              </p14:nvContentPartPr>
              <p14:xfrm>
                <a:off x="3092098" y="5510082"/>
                <a:ext cx="27360" cy="159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B8522C8-7780-CAED-DEAC-DB9A830FB7D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83098" y="5501082"/>
                  <a:ext cx="45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88C000-C7A8-C0B4-CD47-11BD2FBCBE36}"/>
                    </a:ext>
                  </a:extLst>
                </p14:cNvPr>
                <p14:cNvContentPartPr/>
                <p14:nvPr/>
              </p14:nvContentPartPr>
              <p14:xfrm>
                <a:off x="3224218" y="5390562"/>
                <a:ext cx="242640" cy="31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88C000-C7A8-C0B4-CD47-11BD2FBCBE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15578" y="5381922"/>
                  <a:ext cx="260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91254C-912D-BCBA-8FD4-88D712130CC8}"/>
                    </a:ext>
                  </a:extLst>
                </p14:cNvPr>
                <p14:cNvContentPartPr/>
                <p14:nvPr/>
              </p14:nvContentPartPr>
              <p14:xfrm>
                <a:off x="3283618" y="5392002"/>
                <a:ext cx="246600" cy="54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91254C-912D-BCBA-8FD4-88D712130CC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74978" y="5383002"/>
                  <a:ext cx="264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918001-0FE3-ABAF-3EB5-FE0E73EA6228}"/>
                    </a:ext>
                  </a:extLst>
                </p14:cNvPr>
                <p14:cNvContentPartPr/>
                <p14:nvPr/>
              </p14:nvContentPartPr>
              <p14:xfrm>
                <a:off x="3853858" y="5553642"/>
                <a:ext cx="296640" cy="43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918001-0FE3-ABAF-3EB5-FE0E73EA62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44858" y="5544642"/>
                  <a:ext cx="314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E5308B-C0FB-4983-DC77-5A807E5E5777}"/>
                    </a:ext>
                  </a:extLst>
                </p14:cNvPr>
                <p14:cNvContentPartPr/>
                <p14:nvPr/>
              </p14:nvContentPartPr>
              <p14:xfrm>
                <a:off x="4433098" y="5380122"/>
                <a:ext cx="222480" cy="21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E5308B-C0FB-4983-DC77-5A807E5E57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24098" y="5371122"/>
                  <a:ext cx="240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1D45E2-193A-92AD-2F6D-1100E45923C3}"/>
                    </a:ext>
                  </a:extLst>
                </p14:cNvPr>
                <p14:cNvContentPartPr/>
                <p14:nvPr/>
              </p14:nvContentPartPr>
              <p14:xfrm>
                <a:off x="4642258" y="5370042"/>
                <a:ext cx="36720" cy="33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1D45E2-193A-92AD-2F6D-1100E45923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33258" y="5361042"/>
                  <a:ext cx="54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5660F3-883F-0BDF-264E-280F6458C690}"/>
                    </a:ext>
                  </a:extLst>
                </p14:cNvPr>
                <p14:cNvContentPartPr/>
                <p14:nvPr/>
              </p14:nvContentPartPr>
              <p14:xfrm>
                <a:off x="4806778" y="5553642"/>
                <a:ext cx="73440" cy="133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5660F3-883F-0BDF-264E-280F6458C6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98138" y="5544642"/>
                  <a:ext cx="91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BED2300-7CD0-16A2-79B7-A590D4C92F4B}"/>
                    </a:ext>
                  </a:extLst>
                </p14:cNvPr>
                <p14:cNvContentPartPr/>
                <p14:nvPr/>
              </p14:nvContentPartPr>
              <p14:xfrm>
                <a:off x="4872298" y="5309922"/>
                <a:ext cx="432000" cy="380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BED2300-7CD0-16A2-79B7-A590D4C92F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63658" y="5300922"/>
                  <a:ext cx="44964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999C8D-5374-C633-E77D-93D36BAB8503}"/>
              </a:ext>
            </a:extLst>
          </p:cNvPr>
          <p:cNvGrpSpPr/>
          <p:nvPr/>
        </p:nvGrpSpPr>
        <p:grpSpPr>
          <a:xfrm>
            <a:off x="1860538" y="6230802"/>
            <a:ext cx="392760" cy="151920"/>
            <a:chOff x="1860538" y="6230802"/>
            <a:chExt cx="3927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BCEFF55-AD17-6DC1-E0A6-731DD03C3824}"/>
                    </a:ext>
                  </a:extLst>
                </p14:cNvPr>
                <p14:cNvContentPartPr/>
                <p14:nvPr/>
              </p14:nvContentPartPr>
              <p14:xfrm>
                <a:off x="1860538" y="6230802"/>
                <a:ext cx="286920" cy="64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BCEFF55-AD17-6DC1-E0A6-731DD03C38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51898" y="6222162"/>
                  <a:ext cx="304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CC2E2CE-4391-7A98-2988-836C8CF88AA8}"/>
                    </a:ext>
                  </a:extLst>
                </p14:cNvPr>
                <p14:cNvContentPartPr/>
                <p14:nvPr/>
              </p14:nvContentPartPr>
              <p14:xfrm>
                <a:off x="1962058" y="6338442"/>
                <a:ext cx="291240" cy="44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CC2E2CE-4391-7A98-2988-836C8CF88A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53058" y="6329802"/>
                  <a:ext cx="3088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459606-153C-A295-D258-8BBE60E94DC9}"/>
              </a:ext>
            </a:extLst>
          </p:cNvPr>
          <p:cNvGrpSpPr/>
          <p:nvPr/>
        </p:nvGrpSpPr>
        <p:grpSpPr>
          <a:xfrm>
            <a:off x="2635978" y="6119922"/>
            <a:ext cx="903600" cy="293400"/>
            <a:chOff x="2635978" y="6119922"/>
            <a:chExt cx="90360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68BA4A-C853-0680-72E2-31A02C0FAC53}"/>
                    </a:ext>
                  </a:extLst>
                </p14:cNvPr>
                <p14:cNvContentPartPr/>
                <p14:nvPr/>
              </p14:nvContentPartPr>
              <p14:xfrm>
                <a:off x="2635978" y="6253842"/>
                <a:ext cx="324000" cy="82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68BA4A-C853-0680-72E2-31A02C0FAC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27338" y="6245202"/>
                  <a:ext cx="341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7B1067-2C18-EFA3-FF36-10553618FDDE}"/>
                    </a:ext>
                  </a:extLst>
                </p14:cNvPr>
                <p14:cNvContentPartPr/>
                <p14:nvPr/>
              </p14:nvContentPartPr>
              <p14:xfrm>
                <a:off x="3228898" y="6119922"/>
                <a:ext cx="310680" cy="293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7B1067-2C18-EFA3-FF36-10553618FD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20258" y="6111282"/>
                  <a:ext cx="328320" cy="31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D2E9CA4-D5DB-243A-1EED-7F5530B2152E}"/>
                  </a:ext>
                </a:extLst>
              </p14:cNvPr>
              <p14:cNvContentPartPr/>
              <p14:nvPr/>
            </p14:nvContentPartPr>
            <p14:xfrm>
              <a:off x="4227898" y="6042162"/>
              <a:ext cx="671040" cy="350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D2E9CA4-D5DB-243A-1EED-7F5530B2152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218898" y="6033522"/>
                <a:ext cx="6886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2D7994F-17D2-1CC7-6B50-F6C88DE94054}"/>
              </a:ext>
            </a:extLst>
          </p:cNvPr>
          <p:cNvGrpSpPr/>
          <p:nvPr/>
        </p:nvGrpSpPr>
        <p:grpSpPr>
          <a:xfrm>
            <a:off x="2809498" y="6540762"/>
            <a:ext cx="893880" cy="228960"/>
            <a:chOff x="2809498" y="6540762"/>
            <a:chExt cx="89388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B8E3CA4-6B31-0C49-AFF4-90CFC6699573}"/>
                    </a:ext>
                  </a:extLst>
                </p14:cNvPr>
                <p14:cNvContentPartPr/>
                <p14:nvPr/>
              </p14:nvContentPartPr>
              <p14:xfrm>
                <a:off x="2809498" y="6540762"/>
                <a:ext cx="893880" cy="226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B8E3CA4-6B31-0C49-AFF4-90CFC66995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00498" y="6531762"/>
                  <a:ext cx="91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C66E362-7781-AB1A-8B4D-9D3EE798F696}"/>
                    </a:ext>
                  </a:extLst>
                </p14:cNvPr>
                <p14:cNvContentPartPr/>
                <p14:nvPr/>
              </p14:nvContentPartPr>
              <p14:xfrm>
                <a:off x="3101818" y="6628602"/>
                <a:ext cx="496800" cy="14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C66E362-7781-AB1A-8B4D-9D3EE798F6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93178" y="6619602"/>
                  <a:ext cx="51444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036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D0A2-BF38-2443-B93A-116926C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D308-2D4D-5942-9F6F-084AE57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 Dua buah muatan berada pada sumbu X, yaitu +3µC di x = 0 dan -5µC di x = 40 cm. Dimana muatan ketiga q harus ditempatkan agar resultan gaya padanya adalah 0.</a:t>
            </a:r>
          </a:p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E150B7-E7C8-8B49-981C-F6CB221DB545}"/>
              </a:ext>
            </a:extLst>
          </p:cNvPr>
          <p:cNvGrpSpPr/>
          <p:nvPr/>
        </p:nvGrpSpPr>
        <p:grpSpPr>
          <a:xfrm>
            <a:off x="818804" y="3838255"/>
            <a:ext cx="7821360" cy="2504160"/>
            <a:chOff x="818804" y="3838255"/>
            <a:chExt cx="7821360" cy="25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FC2C79-D0C8-F849-B5CF-911F0708A5BF}"/>
                    </a:ext>
                  </a:extLst>
                </p14:cNvPr>
                <p14:cNvContentPartPr/>
                <p14:nvPr/>
              </p14:nvContentPartPr>
              <p14:xfrm>
                <a:off x="1553204" y="3838255"/>
                <a:ext cx="319320" cy="2126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FC2C79-D0C8-F849-B5CF-911F0708A5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7724" y="3823135"/>
                  <a:ext cx="349920" cy="21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6AA395-3074-F04F-9F3A-46AAA9B33A06}"/>
                    </a:ext>
                  </a:extLst>
                </p14:cNvPr>
                <p14:cNvContentPartPr/>
                <p14:nvPr/>
              </p14:nvContentPartPr>
              <p14:xfrm>
                <a:off x="818804" y="4546015"/>
                <a:ext cx="5967360" cy="473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6AA395-3074-F04F-9F3A-46AAA9B33A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3324" y="4530895"/>
                  <a:ext cx="59979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3B3669-65E0-124D-912A-D9586EA7F689}"/>
                    </a:ext>
                  </a:extLst>
                </p14:cNvPr>
                <p14:cNvContentPartPr/>
                <p14:nvPr/>
              </p14:nvContentPartPr>
              <p14:xfrm>
                <a:off x="1500644" y="4628815"/>
                <a:ext cx="578160" cy="70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3B3669-65E0-124D-912A-D9586EA7F6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5524" y="4613695"/>
                  <a:ext cx="60876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237228-6A9F-E742-BF5F-BA206F2477F4}"/>
                    </a:ext>
                  </a:extLst>
                </p14:cNvPr>
                <p14:cNvContentPartPr/>
                <p14:nvPr/>
              </p14:nvContentPartPr>
              <p14:xfrm>
                <a:off x="1149644" y="5630335"/>
                <a:ext cx="346680" cy="712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237228-6A9F-E742-BF5F-BA206F2477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4524" y="5615215"/>
                  <a:ext cx="3772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C8FE57-5FB0-7B4A-8991-90806EA468A9}"/>
                    </a:ext>
                  </a:extLst>
                </p14:cNvPr>
                <p14:cNvContentPartPr/>
                <p14:nvPr/>
              </p14:nvContentPartPr>
              <p14:xfrm>
                <a:off x="1592804" y="5849215"/>
                <a:ext cx="95400" cy="47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C8FE57-5FB0-7B4A-8991-90806EA468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7684" y="5833735"/>
                  <a:ext cx="1256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FC9AAF-3B49-E741-965C-DDFACA8AD343}"/>
                    </a:ext>
                  </a:extLst>
                </p14:cNvPr>
                <p14:cNvContentPartPr/>
                <p14:nvPr/>
              </p14:nvContentPartPr>
              <p14:xfrm>
                <a:off x="2266364" y="5796295"/>
                <a:ext cx="3240" cy="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FC9AAF-3B49-E741-965C-DDFACA8AD3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0884" y="5781175"/>
                  <a:ext cx="3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13E12C-9914-6043-88E5-D3108C64F1B3}"/>
                    </a:ext>
                  </a:extLst>
                </p14:cNvPr>
                <p14:cNvContentPartPr/>
                <p14:nvPr/>
              </p14:nvContentPartPr>
              <p14:xfrm>
                <a:off x="1966484" y="5758855"/>
                <a:ext cx="239760" cy="8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13E12C-9914-6043-88E5-D3108C64F1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1364" y="5743375"/>
                  <a:ext cx="27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820BC4-9D86-284C-92EA-60DD88B4475E}"/>
                    </a:ext>
                  </a:extLst>
                </p14:cNvPr>
                <p14:cNvContentPartPr/>
                <p14:nvPr/>
              </p14:nvContentPartPr>
              <p14:xfrm>
                <a:off x="1994204" y="5921215"/>
                <a:ext cx="252360" cy="50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820BC4-9D86-284C-92EA-60DD88B447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9084" y="5905735"/>
                  <a:ext cx="282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DC7A63-8FCD-4C41-8429-DB779EFBBBF2}"/>
                    </a:ext>
                  </a:extLst>
                </p14:cNvPr>
                <p14:cNvContentPartPr/>
                <p14:nvPr/>
              </p14:nvContentPartPr>
              <p14:xfrm>
                <a:off x="2352044" y="5843815"/>
                <a:ext cx="270360" cy="10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DC7A63-8FCD-4C41-8429-DB779EFBBB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6924" y="5828695"/>
                  <a:ext cx="300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23722C-9668-D448-AB64-A6C8930AA6CB}"/>
                    </a:ext>
                  </a:extLst>
                </p14:cNvPr>
                <p14:cNvContentPartPr/>
                <p14:nvPr/>
              </p14:nvContentPartPr>
              <p14:xfrm>
                <a:off x="2357804" y="5701615"/>
                <a:ext cx="221400" cy="510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23722C-9668-D448-AB64-A6C8930AA6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42324" y="5686495"/>
                  <a:ext cx="25200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26F1D3-0D38-0A4C-AB0D-76F386C918A6}"/>
                    </a:ext>
                  </a:extLst>
                </p14:cNvPr>
                <p14:cNvContentPartPr/>
                <p14:nvPr/>
              </p14:nvContentPartPr>
              <p14:xfrm>
                <a:off x="2620244" y="5728615"/>
                <a:ext cx="288720" cy="37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26F1D3-0D38-0A4C-AB0D-76F386C918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5124" y="5713495"/>
                  <a:ext cx="319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804ABE-0007-3849-B56F-304835B2DC41}"/>
                    </a:ext>
                  </a:extLst>
                </p14:cNvPr>
                <p14:cNvContentPartPr/>
                <p14:nvPr/>
              </p14:nvContentPartPr>
              <p14:xfrm>
                <a:off x="2987084" y="5601895"/>
                <a:ext cx="366840" cy="51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804ABE-0007-3849-B56F-304835B2DC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1604" y="5586415"/>
                  <a:ext cx="3974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55F566-8F8A-5C4E-9C74-A651352D8BCF}"/>
                    </a:ext>
                  </a:extLst>
                </p14:cNvPr>
                <p14:cNvContentPartPr/>
                <p14:nvPr/>
              </p14:nvContentPartPr>
              <p14:xfrm>
                <a:off x="3451484" y="5638975"/>
                <a:ext cx="297000" cy="62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55F566-8F8A-5C4E-9C74-A651352D8B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6364" y="5623855"/>
                  <a:ext cx="32724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C1B8C8-5EBA-0443-AAC9-0E374692F9CE}"/>
                    </a:ext>
                  </a:extLst>
                </p14:cNvPr>
                <p14:cNvContentPartPr/>
                <p14:nvPr/>
              </p14:nvContentPartPr>
              <p14:xfrm>
                <a:off x="5491964" y="4299775"/>
                <a:ext cx="797040" cy="83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C1B8C8-5EBA-0443-AAC9-0E374692F9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6484" y="4284655"/>
                  <a:ext cx="82728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3CB138-A04D-4444-8BA6-85FA4FA1C9F2}"/>
                    </a:ext>
                  </a:extLst>
                </p14:cNvPr>
                <p14:cNvContentPartPr/>
                <p14:nvPr/>
              </p14:nvContentPartPr>
              <p14:xfrm>
                <a:off x="5778524" y="5472295"/>
                <a:ext cx="425880" cy="77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3CB138-A04D-4444-8BA6-85FA4FA1C9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3404" y="5456815"/>
                  <a:ext cx="45648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9F8183-9A63-884D-A1A7-806C96926258}"/>
                    </a:ext>
                  </a:extLst>
                </p14:cNvPr>
                <p14:cNvContentPartPr/>
                <p14:nvPr/>
              </p14:nvContentPartPr>
              <p14:xfrm>
                <a:off x="6189644" y="5834815"/>
                <a:ext cx="282960" cy="39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9F8183-9A63-884D-A1A7-806C969262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74524" y="5819335"/>
                  <a:ext cx="313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71B487-F89C-2040-94B7-DF825843AE32}"/>
                    </a:ext>
                  </a:extLst>
                </p14:cNvPr>
                <p14:cNvContentPartPr/>
                <p14:nvPr/>
              </p14:nvContentPartPr>
              <p14:xfrm>
                <a:off x="6552884" y="5739415"/>
                <a:ext cx="142560" cy="1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71B487-F89C-2040-94B7-DF825843AE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37404" y="5724295"/>
                  <a:ext cx="173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18E6B0-62C9-8D48-B6DC-60FA39CA7D2B}"/>
                    </a:ext>
                  </a:extLst>
                </p14:cNvPr>
                <p14:cNvContentPartPr/>
                <p14:nvPr/>
              </p14:nvContentPartPr>
              <p14:xfrm>
                <a:off x="6545324" y="5861815"/>
                <a:ext cx="219240" cy="2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18E6B0-62C9-8D48-B6DC-60FA39CA7D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9844" y="5846695"/>
                  <a:ext cx="249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3BE0B5-CE2A-7E49-A03B-BAA3E699AF30}"/>
                    </a:ext>
                  </a:extLst>
                </p14:cNvPr>
                <p14:cNvContentPartPr/>
                <p14:nvPr/>
              </p14:nvContentPartPr>
              <p14:xfrm>
                <a:off x="6960404" y="5568415"/>
                <a:ext cx="257760" cy="62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3BE0B5-CE2A-7E49-A03B-BAA3E699AF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44924" y="5553295"/>
                  <a:ext cx="288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59E7654-E010-FB47-8267-536BB8CD4F54}"/>
                    </a:ext>
                  </a:extLst>
                </p14:cNvPr>
                <p14:cNvContentPartPr/>
                <p14:nvPr/>
              </p14:nvContentPartPr>
              <p14:xfrm>
                <a:off x="7268204" y="5320735"/>
                <a:ext cx="254160" cy="530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59E7654-E010-FB47-8267-536BB8CD4F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52724" y="5305255"/>
                  <a:ext cx="284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343F58-48B2-F549-B25D-468B09830CEE}"/>
                    </a:ext>
                  </a:extLst>
                </p14:cNvPr>
                <p14:cNvContentPartPr/>
                <p14:nvPr/>
              </p14:nvContentPartPr>
              <p14:xfrm>
                <a:off x="7209164" y="5277895"/>
                <a:ext cx="31716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343F58-48B2-F549-B25D-468B09830C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94044" y="5262415"/>
                  <a:ext cx="347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4A8F76-E2C3-0E43-8077-A2BE7DA99A3C}"/>
                    </a:ext>
                  </a:extLst>
                </p14:cNvPr>
                <p14:cNvContentPartPr/>
                <p14:nvPr/>
              </p14:nvContentPartPr>
              <p14:xfrm>
                <a:off x="7725404" y="5356735"/>
                <a:ext cx="350280" cy="65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4A8F76-E2C3-0E43-8077-A2BE7DA99A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10284" y="5341615"/>
                  <a:ext cx="3808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8CDDBE-4A6B-3045-BC8D-43366E404C2B}"/>
                    </a:ext>
                  </a:extLst>
                </p14:cNvPr>
                <p14:cNvContentPartPr/>
                <p14:nvPr/>
              </p14:nvContentPartPr>
              <p14:xfrm>
                <a:off x="8252084" y="5242615"/>
                <a:ext cx="388080" cy="69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8CDDBE-4A6B-3045-BC8D-43366E404C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6964" y="5227495"/>
                  <a:ext cx="41868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62CF86-A845-384F-8D89-5918E79F6F22}"/>
                    </a:ext>
                  </a:extLst>
                </p14:cNvPr>
                <p14:cNvContentPartPr/>
                <p14:nvPr/>
              </p14:nvContentPartPr>
              <p14:xfrm>
                <a:off x="1871444" y="4266655"/>
                <a:ext cx="3381480" cy="15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62CF86-A845-384F-8D89-5918E79F6F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56324" y="4251535"/>
                  <a:ext cx="3411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C5238F-DA0D-3549-AF5C-007E701AD384}"/>
                    </a:ext>
                  </a:extLst>
                </p14:cNvPr>
                <p14:cNvContentPartPr/>
                <p14:nvPr/>
              </p14:nvContentPartPr>
              <p14:xfrm>
                <a:off x="5107844" y="4129135"/>
                <a:ext cx="242640" cy="42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C5238F-DA0D-3549-AF5C-007E701AD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92364" y="4114015"/>
                  <a:ext cx="2732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EBF3CD-7E45-5548-997F-A3FB98158E54}"/>
                    </a:ext>
                  </a:extLst>
                </p14:cNvPr>
                <p14:cNvContentPartPr/>
                <p14:nvPr/>
              </p14:nvContentPartPr>
              <p14:xfrm>
                <a:off x="1837604" y="4178815"/>
                <a:ext cx="339480" cy="49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EBF3CD-7E45-5548-997F-A3FB98158E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2124" y="4163695"/>
                  <a:ext cx="3700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0050D8-D4C3-5E49-B5F8-DAC7EA7383CF}"/>
                    </a:ext>
                  </a:extLst>
                </p14:cNvPr>
                <p14:cNvContentPartPr/>
                <p14:nvPr/>
              </p14:nvContentPartPr>
              <p14:xfrm>
                <a:off x="3216764" y="3906655"/>
                <a:ext cx="246960" cy="32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0050D8-D4C3-5E49-B5F8-DAC7EA7383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1644" y="3891175"/>
                  <a:ext cx="277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676291-DB4D-3F43-A576-9081DA883E7A}"/>
                    </a:ext>
                  </a:extLst>
                </p14:cNvPr>
                <p14:cNvContentPartPr/>
                <p14:nvPr/>
              </p14:nvContentPartPr>
              <p14:xfrm>
                <a:off x="3641204" y="4180255"/>
                <a:ext cx="125280" cy="194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676291-DB4D-3F43-A576-9081DA883E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26084" y="4164775"/>
                  <a:ext cx="155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500EBA-1175-004A-BC62-C077D45BAB42}"/>
                    </a:ext>
                  </a:extLst>
                </p14:cNvPr>
                <p14:cNvContentPartPr/>
                <p14:nvPr/>
              </p14:nvContentPartPr>
              <p14:xfrm>
                <a:off x="3765404" y="3877855"/>
                <a:ext cx="304920" cy="474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500EBA-1175-004A-BC62-C077D45BAB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9924" y="3862375"/>
                  <a:ext cx="3355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40FBC8-695D-E74E-B40D-E8E17C6D9F0D}"/>
                    </a:ext>
                  </a:extLst>
                </p14:cNvPr>
                <p14:cNvContentPartPr/>
                <p14:nvPr/>
              </p14:nvContentPartPr>
              <p14:xfrm>
                <a:off x="4275524" y="3848335"/>
                <a:ext cx="564120" cy="36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40FBC8-695D-E74E-B40D-E8E17C6D9F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60044" y="3833215"/>
                  <a:ext cx="594720" cy="39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E635E6E-128B-2942-B65E-1A5F06D27109}"/>
                  </a:ext>
                </a:extLst>
              </p14:cNvPr>
              <p14:cNvContentPartPr/>
              <p14:nvPr/>
            </p14:nvContentPartPr>
            <p14:xfrm>
              <a:off x="287804" y="4861375"/>
              <a:ext cx="360" cy="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E635E6E-128B-2942-B65E-1A5F06D271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684" y="4845895"/>
                <a:ext cx="3096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2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F4C70BA-4F5F-F4E5-DB53-3050B178F27D}"/>
              </a:ext>
            </a:extLst>
          </p:cNvPr>
          <p:cNvGrpSpPr/>
          <p:nvPr/>
        </p:nvGrpSpPr>
        <p:grpSpPr>
          <a:xfrm>
            <a:off x="-106142" y="27282"/>
            <a:ext cx="8547840" cy="3187800"/>
            <a:chOff x="-106142" y="27282"/>
            <a:chExt cx="8547840" cy="31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35D3BE-F5CE-31C9-F1C8-49106B77531D}"/>
                    </a:ext>
                  </a:extLst>
                </p14:cNvPr>
                <p14:cNvContentPartPr/>
                <p14:nvPr/>
              </p14:nvContentPartPr>
              <p14:xfrm>
                <a:off x="2119378" y="624522"/>
                <a:ext cx="246240" cy="1514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35D3BE-F5CE-31C9-F1C8-49106B7753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0378" y="615522"/>
                  <a:ext cx="263880" cy="15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46C7FC-5DAD-3DB0-7FFD-96CE4AA5338F}"/>
                    </a:ext>
                  </a:extLst>
                </p14:cNvPr>
                <p14:cNvContentPartPr/>
                <p14:nvPr/>
              </p14:nvContentPartPr>
              <p14:xfrm>
                <a:off x="856138" y="1104762"/>
                <a:ext cx="6891480" cy="169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46C7FC-5DAD-3DB0-7FFD-96CE4AA533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38" y="1096122"/>
                  <a:ext cx="6909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F1C084-E398-EB17-5CBD-4F47785F3904}"/>
                    </a:ext>
                  </a:extLst>
                </p14:cNvPr>
                <p14:cNvContentPartPr/>
                <p14:nvPr/>
              </p14:nvContentPartPr>
              <p14:xfrm>
                <a:off x="1786378" y="1038162"/>
                <a:ext cx="822240" cy="45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F1C084-E398-EB17-5CBD-4F47785F39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7378" y="1029522"/>
                  <a:ext cx="839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22D33-EBE5-D6E6-5263-D82687232A9B}"/>
                    </a:ext>
                  </a:extLst>
                </p14:cNvPr>
                <p14:cNvContentPartPr/>
                <p14:nvPr/>
              </p14:nvContentPartPr>
              <p14:xfrm>
                <a:off x="2301538" y="1235802"/>
                <a:ext cx="73800" cy="20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22D33-EBE5-D6E6-5263-D82687232A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2898" y="1226802"/>
                  <a:ext cx="91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F7A9D9-1620-0B8B-22AF-53DC9F4DC67A}"/>
                    </a:ext>
                  </a:extLst>
                </p14:cNvPr>
                <p14:cNvContentPartPr/>
                <p14:nvPr/>
              </p14:nvContentPartPr>
              <p14:xfrm>
                <a:off x="2193178" y="1327962"/>
                <a:ext cx="325800" cy="2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F7A9D9-1620-0B8B-22AF-53DC9F4DC6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4178" y="1319322"/>
                  <a:ext cx="343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861AAC-1F9F-13DD-A44E-679DB71B182C}"/>
                    </a:ext>
                  </a:extLst>
                </p14:cNvPr>
                <p14:cNvContentPartPr/>
                <p14:nvPr/>
              </p14:nvContentPartPr>
              <p14:xfrm>
                <a:off x="5134018" y="1312842"/>
                <a:ext cx="350280" cy="3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861AAC-1F9F-13DD-A44E-679DB71B18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25378" y="1303842"/>
                  <a:ext cx="367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80D585-A332-4C7C-D3E6-790F331A1930}"/>
                    </a:ext>
                  </a:extLst>
                </p14:cNvPr>
                <p14:cNvContentPartPr/>
                <p14:nvPr/>
              </p14:nvContentPartPr>
              <p14:xfrm>
                <a:off x="576778" y="1046442"/>
                <a:ext cx="522000" cy="34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80D585-A332-4C7C-D3E6-790F331A19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7778" y="1037442"/>
                  <a:ext cx="539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52582A-DFFD-EFC3-670F-218B5B8C639C}"/>
                    </a:ext>
                  </a:extLst>
                </p14:cNvPr>
                <p14:cNvContentPartPr/>
                <p14:nvPr/>
              </p14:nvContentPartPr>
              <p14:xfrm>
                <a:off x="3701938" y="2762562"/>
                <a:ext cx="105120" cy="33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52582A-DFFD-EFC3-670F-218B5B8C63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3298" y="2753922"/>
                  <a:ext cx="122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3FD26E-FD9C-1652-FB85-3999AE7E34CE}"/>
                    </a:ext>
                  </a:extLst>
                </p14:cNvPr>
                <p14:cNvContentPartPr/>
                <p14:nvPr/>
              </p14:nvContentPartPr>
              <p14:xfrm>
                <a:off x="3742978" y="2685162"/>
                <a:ext cx="397080" cy="15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3FD26E-FD9C-1652-FB85-3999AE7E34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4338" y="2676522"/>
                  <a:ext cx="414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01E972-D803-0ABC-D014-F72415853F23}"/>
                    </a:ext>
                  </a:extLst>
                </p14:cNvPr>
                <p14:cNvContentPartPr/>
                <p14:nvPr/>
              </p14:nvContentPartPr>
              <p14:xfrm>
                <a:off x="4149058" y="2911242"/>
                <a:ext cx="319680" cy="25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01E972-D803-0ABC-D014-F72415853F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0418" y="2902602"/>
                  <a:ext cx="337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03E3A6-FCE2-EC58-16A4-A573C2E9BE4A}"/>
                    </a:ext>
                  </a:extLst>
                </p14:cNvPr>
                <p14:cNvContentPartPr/>
                <p14:nvPr/>
              </p14:nvContentPartPr>
              <p14:xfrm>
                <a:off x="4528498" y="2947962"/>
                <a:ext cx="186120" cy="26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03E3A6-FCE2-EC58-16A4-A573C2E9BE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19858" y="2939322"/>
                  <a:ext cx="203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CFFF7F-6FA2-68CB-F4A4-6A4E40433C39}"/>
                    </a:ext>
                  </a:extLst>
                </p14:cNvPr>
                <p14:cNvContentPartPr/>
                <p14:nvPr/>
              </p14:nvContentPartPr>
              <p14:xfrm>
                <a:off x="5818018" y="2800722"/>
                <a:ext cx="365400" cy="396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CFFF7F-6FA2-68CB-F4A4-6A4E40433C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9378" y="2791722"/>
                  <a:ext cx="3830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BBA5D7-1120-DD4E-C127-FBE9D1509B9E}"/>
                    </a:ext>
                  </a:extLst>
                </p14:cNvPr>
                <p14:cNvContentPartPr/>
                <p14:nvPr/>
              </p14:nvContentPartPr>
              <p14:xfrm>
                <a:off x="6520378" y="2836722"/>
                <a:ext cx="64080" cy="35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BBA5D7-1120-DD4E-C127-FBE9D1509B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1738" y="2827722"/>
                  <a:ext cx="81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A58921-4EF1-8DDA-5D2F-05752DC15DD5}"/>
                    </a:ext>
                  </a:extLst>
                </p14:cNvPr>
                <p14:cNvContentPartPr/>
                <p14:nvPr/>
              </p14:nvContentPartPr>
              <p14:xfrm>
                <a:off x="6538738" y="2761842"/>
                <a:ext cx="426240" cy="10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A58921-4EF1-8DDA-5D2F-05752DC15D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30098" y="2753202"/>
                  <a:ext cx="443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A51535-86FA-B38F-0E5A-047B2B9ACF96}"/>
                    </a:ext>
                  </a:extLst>
                </p14:cNvPr>
                <p14:cNvContentPartPr/>
                <p14:nvPr/>
              </p14:nvContentPartPr>
              <p14:xfrm>
                <a:off x="6474298" y="2928882"/>
                <a:ext cx="347400" cy="3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A51535-86FA-B38F-0E5A-047B2B9ACF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65658" y="2920242"/>
                  <a:ext cx="365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36B031-2021-8B4B-9A82-35E63CFB8902}"/>
                    </a:ext>
                  </a:extLst>
                </p14:cNvPr>
                <p14:cNvContentPartPr/>
                <p14:nvPr/>
              </p14:nvContentPartPr>
              <p14:xfrm>
                <a:off x="7126978" y="3026802"/>
                <a:ext cx="447480" cy="140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36B031-2021-8B4B-9A82-35E63CFB89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8338" y="3018162"/>
                  <a:ext cx="465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D4335B-FF44-AE5B-8C2B-F8600E63B971}"/>
                    </a:ext>
                  </a:extLst>
                </p14:cNvPr>
                <p14:cNvContentPartPr/>
                <p14:nvPr/>
              </p14:nvContentPartPr>
              <p14:xfrm>
                <a:off x="7902418" y="2903322"/>
                <a:ext cx="539280" cy="31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D4335B-FF44-AE5B-8C2B-F8600E63B9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93778" y="2894322"/>
                  <a:ext cx="556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8E5664-98F1-A229-6CD0-5F387820A29A}"/>
                    </a:ext>
                  </a:extLst>
                </p14:cNvPr>
                <p14:cNvContentPartPr/>
                <p14:nvPr/>
              </p14:nvContentPartPr>
              <p14:xfrm>
                <a:off x="801418" y="1052562"/>
                <a:ext cx="95400" cy="21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8E5664-98F1-A229-6CD0-5F387820A2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418" y="1043562"/>
                  <a:ext cx="113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B99BF9-1BF2-37F1-5A84-B81EF543ADA0}"/>
                    </a:ext>
                  </a:extLst>
                </p14:cNvPr>
                <p14:cNvContentPartPr/>
                <p14:nvPr/>
              </p14:nvContentPartPr>
              <p14:xfrm>
                <a:off x="623578" y="1069482"/>
                <a:ext cx="154800" cy="24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B99BF9-1BF2-37F1-5A84-B81EF543AD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578" y="1060482"/>
                  <a:ext cx="172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FC3C59-7015-D8C6-228F-8E89074CF6C6}"/>
                    </a:ext>
                  </a:extLst>
                </p14:cNvPr>
                <p14:cNvContentPartPr/>
                <p14:nvPr/>
              </p14:nvContentPartPr>
              <p14:xfrm>
                <a:off x="550498" y="1199802"/>
                <a:ext cx="310320" cy="48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FC3C59-7015-D8C6-228F-8E89074CF6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1858" y="1191162"/>
                  <a:ext cx="327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969E5C-7971-CC2A-A840-FE4FA71C3E4D}"/>
                    </a:ext>
                  </a:extLst>
                </p14:cNvPr>
                <p14:cNvContentPartPr/>
                <p14:nvPr/>
              </p14:nvContentPartPr>
              <p14:xfrm>
                <a:off x="2327458" y="1746282"/>
                <a:ext cx="371520" cy="41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969E5C-7971-CC2A-A840-FE4FA71C3E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8818" y="1737282"/>
                  <a:ext cx="3891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56D142-6EE5-1A69-FF3E-413440EB6F63}"/>
                    </a:ext>
                  </a:extLst>
                </p14:cNvPr>
                <p14:cNvContentPartPr/>
                <p14:nvPr/>
              </p14:nvContentPartPr>
              <p14:xfrm>
                <a:off x="2922178" y="1977042"/>
                <a:ext cx="73440" cy="239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56D142-6EE5-1A69-FF3E-413440EB6F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13178" y="1968402"/>
                  <a:ext cx="91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F4A4A6-0BBC-EA58-58F7-C09B4A41D9BA}"/>
                    </a:ext>
                  </a:extLst>
                </p14:cNvPr>
                <p14:cNvContentPartPr/>
                <p14:nvPr/>
              </p14:nvContentPartPr>
              <p14:xfrm>
                <a:off x="2845498" y="2990442"/>
                <a:ext cx="264240" cy="5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F4A4A6-0BBC-EA58-58F7-C09B4A41D9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36498" y="2981802"/>
                  <a:ext cx="28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3AF52A-9C4C-F446-A9A0-3223D9F527F8}"/>
                    </a:ext>
                  </a:extLst>
                </p14:cNvPr>
                <p14:cNvContentPartPr/>
                <p14:nvPr/>
              </p14:nvContentPartPr>
              <p14:xfrm>
                <a:off x="2826418" y="3113562"/>
                <a:ext cx="269280" cy="3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3AF52A-9C4C-F446-A9A0-3223D9F527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7418" y="3104922"/>
                  <a:ext cx="286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2780C5-9A1F-8C76-CDB5-8629B5480CFD}"/>
                    </a:ext>
                  </a:extLst>
                </p14:cNvPr>
                <p14:cNvContentPartPr/>
                <p14:nvPr/>
              </p14:nvContentPartPr>
              <p14:xfrm>
                <a:off x="1348618" y="2808282"/>
                <a:ext cx="108720" cy="34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2780C5-9A1F-8C76-CDB5-8629B5480C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39978" y="2799642"/>
                  <a:ext cx="126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493056-9961-8F83-D3B3-72DCF3C822CE}"/>
                    </a:ext>
                  </a:extLst>
                </p14:cNvPr>
                <p14:cNvContentPartPr/>
                <p14:nvPr/>
              </p14:nvContentPartPr>
              <p14:xfrm>
                <a:off x="1503778" y="2736642"/>
                <a:ext cx="241920" cy="6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493056-9961-8F83-D3B3-72DCF3C822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94778" y="2727642"/>
                  <a:ext cx="259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E9A0FE-0DD7-875B-A134-678005B73B27}"/>
                    </a:ext>
                  </a:extLst>
                </p14:cNvPr>
                <p14:cNvContentPartPr/>
                <p14:nvPr/>
              </p14:nvContentPartPr>
              <p14:xfrm>
                <a:off x="1348618" y="2895402"/>
                <a:ext cx="282960" cy="4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E9A0FE-0DD7-875B-A134-678005B73B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9978" y="2886762"/>
                  <a:ext cx="300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47FB95-278E-42B2-3B30-AC393B1286A6}"/>
                    </a:ext>
                  </a:extLst>
                </p14:cNvPr>
                <p14:cNvContentPartPr/>
                <p14:nvPr/>
              </p14:nvContentPartPr>
              <p14:xfrm>
                <a:off x="1591978" y="2969562"/>
                <a:ext cx="372960" cy="21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47FB95-278E-42B2-3B30-AC393B1286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82978" y="2960922"/>
                  <a:ext cx="39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F85734-E981-4377-9944-754AB60CF94B}"/>
                    </a:ext>
                  </a:extLst>
                </p14:cNvPr>
                <p14:cNvContentPartPr/>
                <p14:nvPr/>
              </p14:nvContentPartPr>
              <p14:xfrm>
                <a:off x="2101018" y="2990802"/>
                <a:ext cx="68760" cy="19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F85734-E981-4377-9944-754AB60CF9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92378" y="2981802"/>
                  <a:ext cx="86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5CFA17-42C7-3E32-3944-1085144D039A}"/>
                    </a:ext>
                  </a:extLst>
                </p14:cNvPr>
                <p14:cNvContentPartPr/>
                <p14:nvPr/>
              </p14:nvContentPartPr>
              <p14:xfrm>
                <a:off x="594778" y="1723242"/>
                <a:ext cx="348480" cy="37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5CFA17-42C7-3E32-3944-1085144D03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6138" y="1714242"/>
                  <a:ext cx="3661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E1D641-28E7-853B-74FF-921741907B84}"/>
                    </a:ext>
                  </a:extLst>
                </p14:cNvPr>
                <p14:cNvContentPartPr/>
                <p14:nvPr/>
              </p14:nvContentPartPr>
              <p14:xfrm>
                <a:off x="965578" y="1882362"/>
                <a:ext cx="383400" cy="20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E1D641-28E7-853B-74FF-921741907B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6578" y="1873362"/>
                  <a:ext cx="401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D4E44F-9053-441A-4608-3FD77CDD9674}"/>
                    </a:ext>
                  </a:extLst>
                </p14:cNvPr>
                <p14:cNvContentPartPr/>
                <p14:nvPr/>
              </p14:nvContentPartPr>
              <p14:xfrm>
                <a:off x="331618" y="2302842"/>
                <a:ext cx="710280" cy="46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D4E44F-9053-441A-4608-3FD77CDD96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2978" y="2294202"/>
                  <a:ext cx="727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EE4E71-10FD-0243-FA99-8B03EA94F64B}"/>
                    </a:ext>
                  </a:extLst>
                </p14:cNvPr>
                <p14:cNvContentPartPr/>
                <p14:nvPr/>
              </p14:nvContentPartPr>
              <p14:xfrm>
                <a:off x="116338" y="2205642"/>
                <a:ext cx="316080" cy="256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EE4E71-10FD-0243-FA99-8B03EA94F6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98" y="2197002"/>
                  <a:ext cx="333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A92547-B257-B911-CA50-8A0E4B020776}"/>
                    </a:ext>
                  </a:extLst>
                </p14:cNvPr>
                <p14:cNvContentPartPr/>
                <p14:nvPr/>
              </p14:nvContentPartPr>
              <p14:xfrm>
                <a:off x="67018" y="2433522"/>
                <a:ext cx="306360" cy="9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A92547-B257-B911-CA50-8A0E4B0207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378" y="2424882"/>
                  <a:ext cx="324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5D7023-AA3F-69AF-2B4F-F7962065CC97}"/>
                    </a:ext>
                  </a:extLst>
                </p14:cNvPr>
                <p14:cNvContentPartPr/>
                <p14:nvPr/>
              </p14:nvContentPartPr>
              <p14:xfrm>
                <a:off x="-106142" y="2694522"/>
                <a:ext cx="110160" cy="30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5D7023-AA3F-69AF-2B4F-F7962065CC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-115142" y="2685522"/>
                  <a:ext cx="127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471D71-476B-37D6-1AB4-856471264EC2}"/>
                    </a:ext>
                  </a:extLst>
                </p14:cNvPr>
                <p14:cNvContentPartPr/>
                <p14:nvPr/>
              </p14:nvContentPartPr>
              <p14:xfrm>
                <a:off x="71698" y="2652042"/>
                <a:ext cx="210240" cy="33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471D71-476B-37D6-1AB4-856471264E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98" y="2643042"/>
                  <a:ext cx="227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8E1C9A-1683-9A98-3128-F61AB076B1BD}"/>
                    </a:ext>
                  </a:extLst>
                </p14:cNvPr>
                <p14:cNvContentPartPr/>
                <p14:nvPr/>
              </p14:nvContentPartPr>
              <p14:xfrm>
                <a:off x="98338" y="2635122"/>
                <a:ext cx="133200" cy="358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8E1C9A-1683-9A98-3128-F61AB076B1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698" y="2626482"/>
                  <a:ext cx="150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321001-21D8-B90C-C6E9-69E277C4C13D}"/>
                    </a:ext>
                  </a:extLst>
                </p14:cNvPr>
                <p14:cNvContentPartPr/>
                <p14:nvPr/>
              </p14:nvContentPartPr>
              <p14:xfrm>
                <a:off x="44338" y="2767242"/>
                <a:ext cx="260280" cy="27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321001-21D8-B90C-C6E9-69E277C4C1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338" y="2758602"/>
                  <a:ext cx="277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9BC837-3F2D-22B8-08B9-43F2093725E2}"/>
                    </a:ext>
                  </a:extLst>
                </p14:cNvPr>
                <p14:cNvContentPartPr/>
                <p14:nvPr/>
              </p14:nvContentPartPr>
              <p14:xfrm>
                <a:off x="203818" y="2738082"/>
                <a:ext cx="264960" cy="276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9BC837-3F2D-22B8-08B9-43F2093725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4818" y="2729442"/>
                  <a:ext cx="282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8786DB-D88B-482D-C479-6B8CD46FAB0D}"/>
                    </a:ext>
                  </a:extLst>
                </p14:cNvPr>
                <p14:cNvContentPartPr/>
                <p14:nvPr/>
              </p14:nvContentPartPr>
              <p14:xfrm>
                <a:off x="523138" y="2761122"/>
                <a:ext cx="96840" cy="27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8786DB-D88B-482D-C479-6B8CD46FAB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4498" y="2752122"/>
                  <a:ext cx="114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46525B-50B6-0FDC-4006-54957DB77F9F}"/>
                    </a:ext>
                  </a:extLst>
                </p14:cNvPr>
                <p14:cNvContentPartPr/>
                <p14:nvPr/>
              </p14:nvContentPartPr>
              <p14:xfrm>
                <a:off x="1368058" y="2282322"/>
                <a:ext cx="455040" cy="4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46525B-50B6-0FDC-4006-54957DB77F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59418" y="2273682"/>
                  <a:ext cx="472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8D1D46-98EB-39A4-99C9-FFC50D44AE40}"/>
                    </a:ext>
                  </a:extLst>
                </p14:cNvPr>
                <p14:cNvContentPartPr/>
                <p14:nvPr/>
              </p14:nvContentPartPr>
              <p14:xfrm>
                <a:off x="1727338" y="2199882"/>
                <a:ext cx="250920" cy="226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8D1D46-98EB-39A4-99C9-FFC50D44AE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8338" y="2190882"/>
                  <a:ext cx="268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D37FAB-0450-B012-CC0C-68BC754BBF15}"/>
                    </a:ext>
                  </a:extLst>
                </p14:cNvPr>
                <p14:cNvContentPartPr/>
                <p14:nvPr/>
              </p14:nvContentPartPr>
              <p14:xfrm>
                <a:off x="2150338" y="2279802"/>
                <a:ext cx="83520" cy="321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D37FAB-0450-B012-CC0C-68BC754BBF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41338" y="2271162"/>
                  <a:ext cx="101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82A301-73C3-19A2-12A4-FE5F7F836722}"/>
                    </a:ext>
                  </a:extLst>
                </p14:cNvPr>
                <p14:cNvContentPartPr/>
                <p14:nvPr/>
              </p14:nvContentPartPr>
              <p14:xfrm>
                <a:off x="2237458" y="2312922"/>
                <a:ext cx="142560" cy="25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82A301-73C3-19A2-12A4-FE5F7F8367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28458" y="2304282"/>
                  <a:ext cx="160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F5A342-B826-7DCF-D28B-1AB99BD56AAD}"/>
                    </a:ext>
                  </a:extLst>
                </p14:cNvPr>
                <p14:cNvContentPartPr/>
                <p14:nvPr/>
              </p14:nvContentPartPr>
              <p14:xfrm>
                <a:off x="2065378" y="2451882"/>
                <a:ext cx="200160" cy="7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F5A342-B826-7DCF-D28B-1AB99BD56A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56738" y="2442882"/>
                  <a:ext cx="217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DCBF93-CD4D-1DB6-AC2A-8A85B960B7D2}"/>
                    </a:ext>
                  </a:extLst>
                </p14:cNvPr>
                <p14:cNvContentPartPr/>
                <p14:nvPr/>
              </p14:nvContentPartPr>
              <p14:xfrm>
                <a:off x="2342938" y="2454042"/>
                <a:ext cx="300600" cy="238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DCBF93-CD4D-1DB6-AC2A-8A85B960B7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33938" y="2445042"/>
                  <a:ext cx="318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DCD949-DF93-8DE5-4BB0-65AACFC4560E}"/>
                    </a:ext>
                  </a:extLst>
                </p14:cNvPr>
                <p14:cNvContentPartPr/>
                <p14:nvPr/>
              </p14:nvContentPartPr>
              <p14:xfrm>
                <a:off x="2633818" y="2492922"/>
                <a:ext cx="211680" cy="233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DCD949-DF93-8DE5-4BB0-65AACFC456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24818" y="2484282"/>
                  <a:ext cx="229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88C184-6E4F-D0CE-3D17-883EFE27F0AD}"/>
                    </a:ext>
                  </a:extLst>
                </p14:cNvPr>
                <p14:cNvContentPartPr/>
                <p14:nvPr/>
              </p14:nvContentPartPr>
              <p14:xfrm>
                <a:off x="5006218" y="1033122"/>
                <a:ext cx="639000" cy="47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88C184-6E4F-D0CE-3D17-883EFE27F0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97578" y="1024122"/>
                  <a:ext cx="6566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5018AE-F315-4D87-820A-6BA3017F8E40}"/>
                    </a:ext>
                  </a:extLst>
                </p14:cNvPr>
                <p14:cNvContentPartPr/>
                <p14:nvPr/>
              </p14:nvContentPartPr>
              <p14:xfrm>
                <a:off x="5124658" y="1835922"/>
                <a:ext cx="317880" cy="47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5018AE-F315-4D87-820A-6BA3017F8E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16018" y="1827282"/>
                  <a:ext cx="3355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83C243-4E63-2ED5-FB7C-681FA0CA0863}"/>
                    </a:ext>
                  </a:extLst>
                </p14:cNvPr>
                <p14:cNvContentPartPr/>
                <p14:nvPr/>
              </p14:nvContentPartPr>
              <p14:xfrm>
                <a:off x="5562778" y="2073882"/>
                <a:ext cx="200880" cy="23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83C243-4E63-2ED5-FB7C-681FA0CA08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4138" y="2065242"/>
                  <a:ext cx="218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674133B-01EF-428B-7F64-A718BE635F07}"/>
                    </a:ext>
                  </a:extLst>
                </p14:cNvPr>
                <p14:cNvContentPartPr/>
                <p14:nvPr/>
              </p14:nvContentPartPr>
              <p14:xfrm>
                <a:off x="3556138" y="956082"/>
                <a:ext cx="652320" cy="487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674133B-01EF-428B-7F64-A718BE635F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47138" y="947442"/>
                  <a:ext cx="6699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FC113C-1BC4-90C2-6116-80CB34BDF207}"/>
                    </a:ext>
                  </a:extLst>
                </p14:cNvPr>
                <p14:cNvContentPartPr/>
                <p14:nvPr/>
              </p14:nvContentPartPr>
              <p14:xfrm>
                <a:off x="3866098" y="1546122"/>
                <a:ext cx="274320" cy="412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FC113C-1BC4-90C2-6116-80CB34BDF2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57098" y="1537482"/>
                  <a:ext cx="291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B52E0C-3B4D-43D5-1AD3-8D289F4A7E09}"/>
                    </a:ext>
                  </a:extLst>
                </p14:cNvPr>
                <p14:cNvContentPartPr/>
                <p14:nvPr/>
              </p14:nvContentPartPr>
              <p14:xfrm>
                <a:off x="4152658" y="1665642"/>
                <a:ext cx="215640" cy="247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B52E0C-3B4D-43D5-1AD3-8D289F4A7E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3658" y="1656642"/>
                  <a:ext cx="233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552761-E50C-BAA9-13B5-F9F20A953D32}"/>
                    </a:ext>
                  </a:extLst>
                </p14:cNvPr>
                <p14:cNvContentPartPr/>
                <p14:nvPr/>
              </p14:nvContentPartPr>
              <p14:xfrm>
                <a:off x="3811018" y="1104402"/>
                <a:ext cx="91800" cy="309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552761-E50C-BAA9-13B5-F9F20A953D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02378" y="1095402"/>
                  <a:ext cx="109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6CE44F6-6E3D-67C5-5EEF-9C12F9A30A46}"/>
                    </a:ext>
                  </a:extLst>
                </p14:cNvPr>
                <p14:cNvContentPartPr/>
                <p14:nvPr/>
              </p14:nvContentPartPr>
              <p14:xfrm>
                <a:off x="3683578" y="1204842"/>
                <a:ext cx="361080" cy="6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6CE44F6-6E3D-67C5-5EEF-9C12F9A30A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4938" y="1196202"/>
                  <a:ext cx="378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610B2EC-6AAD-722E-094D-5501ABE8CD30}"/>
                    </a:ext>
                  </a:extLst>
                </p14:cNvPr>
                <p14:cNvContentPartPr/>
                <p14:nvPr/>
              </p14:nvContentPartPr>
              <p14:xfrm>
                <a:off x="3779698" y="658362"/>
                <a:ext cx="402120" cy="25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610B2EC-6AAD-722E-094D-5501ABE8CD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70698" y="649722"/>
                  <a:ext cx="419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B413BE-C1A3-8F1F-5BEA-E4AF4E3C0A7E}"/>
                    </a:ext>
                  </a:extLst>
                </p14:cNvPr>
                <p14:cNvContentPartPr/>
                <p14:nvPr/>
              </p14:nvContentPartPr>
              <p14:xfrm>
                <a:off x="4159138" y="596802"/>
                <a:ext cx="207360" cy="221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B413BE-C1A3-8F1F-5BEA-E4AF4E3C0A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50498" y="588162"/>
                  <a:ext cx="225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BC0F77-9E3E-9FE6-EE6F-9B64F7C435AF}"/>
                    </a:ext>
                  </a:extLst>
                </p14:cNvPr>
                <p14:cNvContentPartPr/>
                <p14:nvPr/>
              </p14:nvContentPartPr>
              <p14:xfrm>
                <a:off x="4514818" y="540642"/>
                <a:ext cx="118440" cy="278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BC0F77-9E3E-9FE6-EE6F-9B64F7C435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5818" y="531642"/>
                  <a:ext cx="136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C9E5FD-66F3-EDD8-EF4D-39C7719D1E37}"/>
                    </a:ext>
                  </a:extLst>
                </p14:cNvPr>
                <p14:cNvContentPartPr/>
                <p14:nvPr/>
              </p14:nvContentPartPr>
              <p14:xfrm>
                <a:off x="4500058" y="570882"/>
                <a:ext cx="240120" cy="2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C9E5FD-66F3-EDD8-EF4D-39C7719D1E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91418" y="561882"/>
                  <a:ext cx="257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32C5C3-4B02-5601-C9F0-A1550BAAE7AB}"/>
                    </a:ext>
                  </a:extLst>
                </p14:cNvPr>
                <p14:cNvContentPartPr/>
                <p14:nvPr/>
              </p14:nvContentPartPr>
              <p14:xfrm>
                <a:off x="4523098" y="689322"/>
                <a:ext cx="165240" cy="15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32C5C3-4B02-5601-C9F0-A1550BAAE7A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14098" y="680322"/>
                  <a:ext cx="182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FCCBFD-D14F-A1E8-B13C-E7CBEC396DA8}"/>
                    </a:ext>
                  </a:extLst>
                </p14:cNvPr>
                <p14:cNvContentPartPr/>
                <p14:nvPr/>
              </p14:nvContentPartPr>
              <p14:xfrm>
                <a:off x="4518418" y="704802"/>
                <a:ext cx="360000" cy="30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FCCBFD-D14F-A1E8-B13C-E7CBEC396D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09418" y="695802"/>
                  <a:ext cx="377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707BB2-E0AB-F91E-C611-19F269336BE0}"/>
                    </a:ext>
                  </a:extLst>
                </p14:cNvPr>
                <p14:cNvContentPartPr/>
                <p14:nvPr/>
              </p14:nvContentPartPr>
              <p14:xfrm>
                <a:off x="4960858" y="743322"/>
                <a:ext cx="105120" cy="21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707BB2-E0AB-F91E-C611-19F269336B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51858" y="734322"/>
                  <a:ext cx="122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6B37334-2FE8-7D2C-4382-C2E69D3AFB7E}"/>
                    </a:ext>
                  </a:extLst>
                </p14:cNvPr>
                <p14:cNvContentPartPr/>
                <p14:nvPr/>
              </p14:nvContentPartPr>
              <p14:xfrm>
                <a:off x="3594298" y="214842"/>
                <a:ext cx="800280" cy="7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6B37334-2FE8-7D2C-4382-C2E69D3AFB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85298" y="205842"/>
                  <a:ext cx="817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0A91755-4ADB-5B2B-7869-9076F9766B85}"/>
                    </a:ext>
                  </a:extLst>
                </p14:cNvPr>
                <p14:cNvContentPartPr/>
                <p14:nvPr/>
              </p14:nvContentPartPr>
              <p14:xfrm>
                <a:off x="4250218" y="176322"/>
                <a:ext cx="231480" cy="249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0A91755-4ADB-5B2B-7869-9076F9766B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41218" y="167322"/>
                  <a:ext cx="249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A1BAFB-C29C-109F-77E0-F1C4AF0404CE}"/>
                    </a:ext>
                  </a:extLst>
                </p14:cNvPr>
                <p14:cNvContentPartPr/>
                <p14:nvPr/>
              </p14:nvContentPartPr>
              <p14:xfrm>
                <a:off x="4829098" y="91722"/>
                <a:ext cx="86400" cy="315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A1BAFB-C29C-109F-77E0-F1C4AF0404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20458" y="82722"/>
                  <a:ext cx="104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11F04F0-46A4-FD3F-E31E-8729E1672B08}"/>
                    </a:ext>
                  </a:extLst>
                </p14:cNvPr>
                <p14:cNvContentPartPr/>
                <p14:nvPr/>
              </p14:nvContentPartPr>
              <p14:xfrm>
                <a:off x="4937818" y="37722"/>
                <a:ext cx="318960" cy="43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11F04F0-46A4-FD3F-E31E-8729E1672B0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29178" y="28722"/>
                  <a:ext cx="336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2756E9-4962-D7A3-F76E-14A736E02B5E}"/>
                    </a:ext>
                  </a:extLst>
                </p14:cNvPr>
                <p14:cNvContentPartPr/>
                <p14:nvPr/>
              </p14:nvContentPartPr>
              <p14:xfrm>
                <a:off x="4717858" y="171282"/>
                <a:ext cx="398520" cy="67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2756E9-4962-D7A3-F76E-14A736E02B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08858" y="162282"/>
                  <a:ext cx="416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73B81F-1180-BA6C-6646-E1B79F5710F0}"/>
                    </a:ext>
                  </a:extLst>
                </p14:cNvPr>
                <p14:cNvContentPartPr/>
                <p14:nvPr/>
              </p14:nvContentPartPr>
              <p14:xfrm>
                <a:off x="5089018" y="235722"/>
                <a:ext cx="269640" cy="251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73B81F-1180-BA6C-6646-E1B79F5710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80018" y="226722"/>
                  <a:ext cx="287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20A6423-1A0D-BB60-D671-F56E42E0FDAC}"/>
                    </a:ext>
                  </a:extLst>
                </p14:cNvPr>
                <p14:cNvContentPartPr/>
                <p14:nvPr/>
              </p14:nvContentPartPr>
              <p14:xfrm>
                <a:off x="5526058" y="273882"/>
                <a:ext cx="260640" cy="286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20A6423-1A0D-BB60-D671-F56E42E0FD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17058" y="264882"/>
                  <a:ext cx="278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E57697-F2DC-4E5F-ADA3-080831461235}"/>
                    </a:ext>
                  </a:extLst>
                </p14:cNvPr>
                <p14:cNvContentPartPr/>
                <p14:nvPr/>
              </p14:nvContentPartPr>
              <p14:xfrm>
                <a:off x="3366058" y="32682"/>
                <a:ext cx="1453680" cy="1437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E57697-F2DC-4E5F-ADA3-0808314612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7058" y="23682"/>
                  <a:ext cx="1471320" cy="14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109298-E43A-60D3-BDE7-0640DB976C5E}"/>
                    </a:ext>
                  </a:extLst>
                </p14:cNvPr>
                <p14:cNvContentPartPr/>
                <p14:nvPr/>
              </p14:nvContentPartPr>
              <p14:xfrm>
                <a:off x="3041338" y="27282"/>
                <a:ext cx="1354320" cy="1501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109298-E43A-60D3-BDE7-0640DB976C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32338" y="18642"/>
                  <a:ext cx="1371960" cy="151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65C252D-CA27-7FAC-12C9-0704D3D41A37}"/>
              </a:ext>
            </a:extLst>
          </p:cNvPr>
          <p:cNvGrpSpPr/>
          <p:nvPr/>
        </p:nvGrpSpPr>
        <p:grpSpPr>
          <a:xfrm>
            <a:off x="7500658" y="886962"/>
            <a:ext cx="939960" cy="1118520"/>
            <a:chOff x="7500658" y="886962"/>
            <a:chExt cx="939960" cy="11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E9568F-582B-370B-09C1-07B28B0AAE1B}"/>
                    </a:ext>
                  </a:extLst>
                </p14:cNvPr>
                <p14:cNvContentPartPr/>
                <p14:nvPr/>
              </p14:nvContentPartPr>
              <p14:xfrm>
                <a:off x="7500658" y="886962"/>
                <a:ext cx="576000" cy="53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E9568F-582B-370B-09C1-07B28B0AAE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92018" y="877962"/>
                  <a:ext cx="5936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EF5529-DBFB-6319-9DF3-DBFF37E21598}"/>
                    </a:ext>
                  </a:extLst>
                </p14:cNvPr>
                <p14:cNvContentPartPr/>
                <p14:nvPr/>
              </p14:nvContentPartPr>
              <p14:xfrm>
                <a:off x="7697578" y="1501842"/>
                <a:ext cx="278280" cy="468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EF5529-DBFB-6319-9DF3-DBFF37E215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88578" y="1492842"/>
                  <a:ext cx="2959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6BA8EE-AEF5-14D7-D2F8-F9424803CC2C}"/>
                    </a:ext>
                  </a:extLst>
                </p14:cNvPr>
                <p14:cNvContentPartPr/>
                <p14:nvPr/>
              </p14:nvContentPartPr>
              <p14:xfrm>
                <a:off x="8084938" y="1648362"/>
                <a:ext cx="355680" cy="357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6BA8EE-AEF5-14D7-D2F8-F9424803CC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75938" y="1639362"/>
                  <a:ext cx="373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84C0D9-D21B-C543-B5A7-86A3B29E51E6}"/>
                    </a:ext>
                  </a:extLst>
                </p14:cNvPr>
                <p14:cNvContentPartPr/>
                <p14:nvPr/>
              </p14:nvContentPartPr>
              <p14:xfrm>
                <a:off x="7843018" y="1235082"/>
                <a:ext cx="39240" cy="256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84C0D9-D21B-C543-B5A7-86A3B29E51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34378" y="1226442"/>
                  <a:ext cx="56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DB7F46-A2EB-1D00-F940-744FCA2011F2}"/>
                    </a:ext>
                  </a:extLst>
                </p14:cNvPr>
                <p14:cNvContentPartPr/>
                <p14:nvPr/>
              </p14:nvContentPartPr>
              <p14:xfrm>
                <a:off x="7765618" y="1264242"/>
                <a:ext cx="326160" cy="30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DB7F46-A2EB-1D00-F940-744FCA2011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56978" y="1255242"/>
                  <a:ext cx="3438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316B72A-3D95-210A-03C5-FAE34D385808}"/>
              </a:ext>
            </a:extLst>
          </p:cNvPr>
          <p:cNvGrpSpPr/>
          <p:nvPr/>
        </p:nvGrpSpPr>
        <p:grpSpPr>
          <a:xfrm>
            <a:off x="7801978" y="350562"/>
            <a:ext cx="1260720" cy="628560"/>
            <a:chOff x="7801978" y="350562"/>
            <a:chExt cx="1260720" cy="62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8432ADD-8FFE-403A-2250-03C0767FB017}"/>
                    </a:ext>
                  </a:extLst>
                </p14:cNvPr>
                <p14:cNvContentPartPr/>
                <p14:nvPr/>
              </p14:nvContentPartPr>
              <p14:xfrm>
                <a:off x="7801978" y="350562"/>
                <a:ext cx="529200" cy="380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8432ADD-8FFE-403A-2250-03C0767FB01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3338" y="341922"/>
                  <a:ext cx="546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3D89ADD-52A4-18A5-E26E-F12537E585A9}"/>
                    </a:ext>
                  </a:extLst>
                </p14:cNvPr>
                <p14:cNvContentPartPr/>
                <p14:nvPr/>
              </p14:nvContentPartPr>
              <p14:xfrm>
                <a:off x="8477698" y="440562"/>
                <a:ext cx="81720" cy="364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3D89ADD-52A4-18A5-E26E-F12537E585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68698" y="431562"/>
                  <a:ext cx="993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0C3A4A-7750-7539-4859-493789998B34}"/>
                    </a:ext>
                  </a:extLst>
                </p14:cNvPr>
                <p14:cNvContentPartPr/>
                <p14:nvPr/>
              </p14:nvContentPartPr>
              <p14:xfrm>
                <a:off x="8521618" y="401682"/>
                <a:ext cx="314280" cy="52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0C3A4A-7750-7539-4859-493789998B3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12978" y="392682"/>
                  <a:ext cx="331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307E057-856B-0A2F-37FA-64B6E325B387}"/>
                    </a:ext>
                  </a:extLst>
                </p14:cNvPr>
                <p14:cNvContentPartPr/>
                <p14:nvPr/>
              </p14:nvContentPartPr>
              <p14:xfrm>
                <a:off x="8433058" y="566202"/>
                <a:ext cx="249840" cy="2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07E057-856B-0A2F-37FA-64B6E325B3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24058" y="557202"/>
                  <a:ext cx="267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CFBA55-8EDD-FDEC-0326-B8DE288C1912}"/>
                    </a:ext>
                  </a:extLst>
                </p14:cNvPr>
                <p14:cNvContentPartPr/>
                <p14:nvPr/>
              </p14:nvContentPartPr>
              <p14:xfrm>
                <a:off x="8559058" y="650802"/>
                <a:ext cx="275400" cy="26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CFBA55-8EDD-FDEC-0326-B8DE288C19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50058" y="641802"/>
                  <a:ext cx="293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BF4AB1-CFEC-0F03-75DF-48F5AC4253EE}"/>
                    </a:ext>
                  </a:extLst>
                </p14:cNvPr>
                <p14:cNvContentPartPr/>
                <p14:nvPr/>
              </p14:nvContentPartPr>
              <p14:xfrm>
                <a:off x="8962258" y="681762"/>
                <a:ext cx="100440" cy="297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BF4AB1-CFEC-0F03-75DF-48F5AC4253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53258" y="672762"/>
                  <a:ext cx="118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90ADEB5-3ADE-A061-4196-4FACFEB659DC}"/>
              </a:ext>
            </a:extLst>
          </p:cNvPr>
          <p:cNvGrpSpPr/>
          <p:nvPr/>
        </p:nvGrpSpPr>
        <p:grpSpPr>
          <a:xfrm>
            <a:off x="6525058" y="440562"/>
            <a:ext cx="958320" cy="523440"/>
            <a:chOff x="6525058" y="440562"/>
            <a:chExt cx="95832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C567A3-41C3-4094-0BAC-A52D41AEB333}"/>
                    </a:ext>
                  </a:extLst>
                </p14:cNvPr>
                <p14:cNvContentPartPr/>
                <p14:nvPr/>
              </p14:nvContentPartPr>
              <p14:xfrm>
                <a:off x="6862738" y="473322"/>
                <a:ext cx="620640" cy="10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C567A3-41C3-4094-0BAC-A52D41AEB3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53738" y="464322"/>
                  <a:ext cx="638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457310F-46C9-ED41-D5DA-9877722692FE}"/>
                    </a:ext>
                  </a:extLst>
                </p14:cNvPr>
                <p14:cNvContentPartPr/>
                <p14:nvPr/>
              </p14:nvContentPartPr>
              <p14:xfrm>
                <a:off x="6818818" y="440562"/>
                <a:ext cx="166680" cy="257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457310F-46C9-ED41-D5DA-9877722692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09818" y="431562"/>
                  <a:ext cx="184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13F0DEE-DF09-A8A4-711A-A0BA017CCD3B}"/>
                    </a:ext>
                  </a:extLst>
                </p14:cNvPr>
                <p14:cNvContentPartPr/>
                <p14:nvPr/>
              </p14:nvContentPartPr>
              <p14:xfrm>
                <a:off x="6525058" y="717402"/>
                <a:ext cx="64440" cy="226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13F0DEE-DF09-A8A4-711A-A0BA017CCD3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16418" y="708762"/>
                  <a:ext cx="82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CAF6402-BA4A-01CE-BC57-9A721ABB8CF1}"/>
                    </a:ext>
                  </a:extLst>
                </p14:cNvPr>
                <p14:cNvContentPartPr/>
                <p14:nvPr/>
              </p14:nvContentPartPr>
              <p14:xfrm>
                <a:off x="6598138" y="617682"/>
                <a:ext cx="178200" cy="41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CAF6402-BA4A-01CE-BC57-9A721ABB8C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89138" y="608682"/>
                  <a:ext cx="195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A0BD326-6369-73C7-8A97-4801C755E513}"/>
                    </a:ext>
                  </a:extLst>
                </p14:cNvPr>
                <p14:cNvContentPartPr/>
                <p14:nvPr/>
              </p14:nvContentPartPr>
              <p14:xfrm>
                <a:off x="6538738" y="761322"/>
                <a:ext cx="214560" cy="11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A0BD326-6369-73C7-8A97-4801C755E5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30098" y="752322"/>
                  <a:ext cx="232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588BB28-1CF6-6ED6-B181-9E7065B3DDEC}"/>
                    </a:ext>
                  </a:extLst>
                </p14:cNvPr>
                <p14:cNvContentPartPr/>
                <p14:nvPr/>
              </p14:nvContentPartPr>
              <p14:xfrm>
                <a:off x="6766978" y="758802"/>
                <a:ext cx="300960" cy="17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588BB28-1CF6-6ED6-B181-9E7065B3DD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57978" y="750162"/>
                  <a:ext cx="318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47D401E-00EF-2174-467D-600CA8751E60}"/>
                    </a:ext>
                  </a:extLst>
                </p14:cNvPr>
                <p14:cNvContentPartPr/>
                <p14:nvPr/>
              </p14:nvContentPartPr>
              <p14:xfrm>
                <a:off x="7113298" y="748002"/>
                <a:ext cx="278640" cy="216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47D401E-00EF-2174-467D-600CA8751E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04658" y="739002"/>
                  <a:ext cx="29628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C2968F5-0801-FB5B-7CF6-D3EABA5EDA30}"/>
                  </a:ext>
                </a:extLst>
              </p14:cNvPr>
              <p14:cNvContentPartPr/>
              <p14:nvPr/>
            </p14:nvContentPartPr>
            <p14:xfrm>
              <a:off x="769378" y="69402"/>
              <a:ext cx="1135080" cy="514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C2968F5-0801-FB5B-7CF6-D3EABA5EDA3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0738" y="60402"/>
                <a:ext cx="1152720" cy="5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32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9AC7C8-1903-FFE1-DFF3-3E5AFD65A4AA}"/>
              </a:ext>
            </a:extLst>
          </p:cNvPr>
          <p:cNvGrpSpPr/>
          <p:nvPr/>
        </p:nvGrpSpPr>
        <p:grpSpPr>
          <a:xfrm>
            <a:off x="2018938" y="458202"/>
            <a:ext cx="6881400" cy="1247760"/>
            <a:chOff x="2018938" y="458202"/>
            <a:chExt cx="6881400" cy="12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02A987-CE50-263C-D70C-7A0EC5493335}"/>
                    </a:ext>
                  </a:extLst>
                </p14:cNvPr>
                <p14:cNvContentPartPr/>
                <p14:nvPr/>
              </p14:nvContentPartPr>
              <p14:xfrm>
                <a:off x="2095978" y="494202"/>
                <a:ext cx="598320" cy="396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02A987-CE50-263C-D70C-7A0EC54933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7338" y="485202"/>
                  <a:ext cx="6159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90D402-DDB3-D1F3-D240-41E0B3BC5A2A}"/>
                    </a:ext>
                  </a:extLst>
                </p14:cNvPr>
                <p14:cNvContentPartPr/>
                <p14:nvPr/>
              </p14:nvContentPartPr>
              <p14:xfrm>
                <a:off x="2018938" y="1192242"/>
                <a:ext cx="313920" cy="13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90D402-DDB3-D1F3-D240-41E0B3BC5A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9938" y="1183242"/>
                  <a:ext cx="331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567091-7D20-98B2-1A02-A1C7ED77D6FA}"/>
                    </a:ext>
                  </a:extLst>
                </p14:cNvPr>
                <p14:cNvContentPartPr/>
                <p14:nvPr/>
              </p14:nvContentPartPr>
              <p14:xfrm>
                <a:off x="2432938" y="1035642"/>
                <a:ext cx="270360" cy="425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567091-7D20-98B2-1A02-A1C7ED77D6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3938" y="1026642"/>
                  <a:ext cx="2880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53A118-8149-54FF-B4F4-82497E832AAD}"/>
                    </a:ext>
                  </a:extLst>
                </p14:cNvPr>
                <p14:cNvContentPartPr/>
                <p14:nvPr/>
              </p14:nvContentPartPr>
              <p14:xfrm>
                <a:off x="2519698" y="1140762"/>
                <a:ext cx="407160" cy="9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53A118-8149-54FF-B4F4-82497E832A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1058" y="1132122"/>
                  <a:ext cx="424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127019-074F-87E3-1D97-F113B7525830}"/>
                    </a:ext>
                  </a:extLst>
                </p14:cNvPr>
                <p14:cNvContentPartPr/>
                <p14:nvPr/>
              </p14:nvContentPartPr>
              <p14:xfrm>
                <a:off x="2931538" y="1020162"/>
                <a:ext cx="483480" cy="32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127019-074F-87E3-1D97-F113B75258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22538" y="1011522"/>
                  <a:ext cx="501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6AC61C-77A7-80D5-BA43-72EC2F388978}"/>
                    </a:ext>
                  </a:extLst>
                </p14:cNvPr>
                <p14:cNvContentPartPr/>
                <p14:nvPr/>
              </p14:nvContentPartPr>
              <p14:xfrm>
                <a:off x="3575218" y="1028082"/>
                <a:ext cx="419040" cy="454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6AC61C-77A7-80D5-BA43-72EC2F3889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6218" y="1019082"/>
                  <a:ext cx="4366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18F2D7-9B49-C1A7-7701-D7E953331ECD}"/>
                    </a:ext>
                  </a:extLst>
                </p14:cNvPr>
                <p14:cNvContentPartPr/>
                <p14:nvPr/>
              </p14:nvContentPartPr>
              <p14:xfrm>
                <a:off x="6765898" y="574482"/>
                <a:ext cx="630720" cy="42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18F2D7-9B49-C1A7-7701-D7E953331E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6898" y="565842"/>
                  <a:ext cx="6483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EA9191-611A-3472-B133-A92F4CDD760F}"/>
                    </a:ext>
                  </a:extLst>
                </p14:cNvPr>
                <p14:cNvContentPartPr/>
                <p14:nvPr/>
              </p14:nvContentPartPr>
              <p14:xfrm>
                <a:off x="6698578" y="1349922"/>
                <a:ext cx="407160" cy="1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EA9191-611A-3472-B133-A92F4CDD76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89578" y="1341282"/>
                  <a:ext cx="42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84FC4B-34BE-23F7-7081-751E29FD0DCC}"/>
                    </a:ext>
                  </a:extLst>
                </p14:cNvPr>
                <p14:cNvContentPartPr/>
                <p14:nvPr/>
              </p14:nvContentPartPr>
              <p14:xfrm>
                <a:off x="7262698" y="1261722"/>
                <a:ext cx="132840" cy="29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84FC4B-34BE-23F7-7081-751E29FD0D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4058" y="1253082"/>
                  <a:ext cx="150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A1A63A-A97E-176C-4127-F2AD56EC694B}"/>
                    </a:ext>
                  </a:extLst>
                </p14:cNvPr>
                <p14:cNvContentPartPr/>
                <p14:nvPr/>
              </p14:nvContentPartPr>
              <p14:xfrm>
                <a:off x="7524058" y="1237962"/>
                <a:ext cx="332640" cy="330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A1A63A-A97E-176C-4127-F2AD56EC69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15058" y="1228962"/>
                  <a:ext cx="3502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884F08-8942-8E83-689B-E2CF39BCDE1F}"/>
                    </a:ext>
                  </a:extLst>
                </p14:cNvPr>
                <p14:cNvContentPartPr/>
                <p14:nvPr/>
              </p14:nvContentPartPr>
              <p14:xfrm>
                <a:off x="7847698" y="1253802"/>
                <a:ext cx="480240" cy="34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884F08-8942-8E83-689B-E2CF39BCDE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39058" y="1244802"/>
                  <a:ext cx="497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481B53-1C4C-4F6A-A81D-22EB5B6F66C5}"/>
                    </a:ext>
                  </a:extLst>
                </p14:cNvPr>
                <p14:cNvContentPartPr/>
                <p14:nvPr/>
              </p14:nvContentPartPr>
              <p14:xfrm>
                <a:off x="8556178" y="1224642"/>
                <a:ext cx="344160" cy="48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481B53-1C4C-4F6A-A81D-22EB5B6F66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47178" y="1215642"/>
                  <a:ext cx="36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E033E2-5D24-54A9-03AF-65C5F9E23E75}"/>
                    </a:ext>
                  </a:extLst>
                </p14:cNvPr>
                <p14:cNvContentPartPr/>
                <p14:nvPr/>
              </p14:nvContentPartPr>
              <p14:xfrm>
                <a:off x="2702218" y="668442"/>
                <a:ext cx="1702440" cy="2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E033E2-5D24-54A9-03AF-65C5F9E23E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3218" y="659802"/>
                  <a:ext cx="1720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A6947C-F3A1-86AB-4FFD-A31FBC64C678}"/>
                    </a:ext>
                  </a:extLst>
                </p14:cNvPr>
                <p14:cNvContentPartPr/>
                <p14:nvPr/>
              </p14:nvContentPartPr>
              <p14:xfrm>
                <a:off x="4769338" y="691842"/>
                <a:ext cx="1172520" cy="2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A6947C-F3A1-86AB-4FFD-A31FBC64C6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60338" y="683202"/>
                  <a:ext cx="1190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47E7A9-79F3-449A-C8C2-12FEE0ED496C}"/>
                    </a:ext>
                  </a:extLst>
                </p14:cNvPr>
                <p14:cNvContentPartPr/>
                <p14:nvPr/>
              </p14:nvContentPartPr>
              <p14:xfrm>
                <a:off x="6032578" y="694362"/>
                <a:ext cx="992160" cy="3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47E7A9-79F3-449A-C8C2-12FEE0ED49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23578" y="685722"/>
                  <a:ext cx="1009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005965-3BFE-17DE-18AD-B52D4614CFA7}"/>
                    </a:ext>
                  </a:extLst>
                </p14:cNvPr>
                <p14:cNvContentPartPr/>
                <p14:nvPr/>
              </p14:nvContentPartPr>
              <p14:xfrm>
                <a:off x="4755298" y="458202"/>
                <a:ext cx="626400" cy="48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005965-3BFE-17DE-18AD-B52D4614CF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46658" y="449202"/>
                  <a:ext cx="6440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744E6B-5D62-2A64-A984-EE169775404B}"/>
                    </a:ext>
                  </a:extLst>
                </p14:cNvPr>
                <p14:cNvContentPartPr/>
                <p14:nvPr/>
              </p14:nvContentPartPr>
              <p14:xfrm>
                <a:off x="4933858" y="997482"/>
                <a:ext cx="478080" cy="53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744E6B-5D62-2A64-A984-EE16977540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24858" y="988482"/>
                  <a:ext cx="4957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00340C-B6DD-3974-D3D8-6612BC523342}"/>
                    </a:ext>
                  </a:extLst>
                </p14:cNvPr>
                <p14:cNvContentPartPr/>
                <p14:nvPr/>
              </p14:nvContentPartPr>
              <p14:xfrm>
                <a:off x="5243458" y="1184322"/>
                <a:ext cx="379440" cy="333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00340C-B6DD-3974-D3D8-6612BC5233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4818" y="1175682"/>
                  <a:ext cx="39708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E959E5-BA75-1DCB-3553-4631BFC4421C}"/>
                  </a:ext>
                </a:extLst>
              </p14:cNvPr>
              <p14:cNvContentPartPr/>
              <p14:nvPr/>
            </p14:nvContentPartPr>
            <p14:xfrm>
              <a:off x="2113978" y="2982882"/>
              <a:ext cx="388800" cy="38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E959E5-BA75-1DCB-3553-4631BFC442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05338" y="2973882"/>
                <a:ext cx="406440" cy="40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7F457C4-9075-07A2-5BE1-9F85887C1408}"/>
              </a:ext>
            </a:extLst>
          </p:cNvPr>
          <p:cNvGrpSpPr/>
          <p:nvPr/>
        </p:nvGrpSpPr>
        <p:grpSpPr>
          <a:xfrm>
            <a:off x="2000938" y="3583002"/>
            <a:ext cx="1468800" cy="491400"/>
            <a:chOff x="2000938" y="3583002"/>
            <a:chExt cx="146880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8C6C2E3-EDC4-1B77-1FEC-00A22E1570AB}"/>
                    </a:ext>
                  </a:extLst>
                </p14:cNvPr>
                <p14:cNvContentPartPr/>
                <p14:nvPr/>
              </p14:nvContentPartPr>
              <p14:xfrm>
                <a:off x="2000938" y="3780642"/>
                <a:ext cx="295920" cy="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8C6C2E3-EDC4-1B77-1FEC-00A22E1570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1938" y="3772002"/>
                  <a:ext cx="313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51FC08-5B7D-21BB-6254-02B862F3C542}"/>
                    </a:ext>
                  </a:extLst>
                </p14:cNvPr>
                <p14:cNvContentPartPr/>
                <p14:nvPr/>
              </p14:nvContentPartPr>
              <p14:xfrm>
                <a:off x="2206138" y="3583002"/>
                <a:ext cx="361440" cy="416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51FC08-5B7D-21BB-6254-02B862F3C5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97498" y="3574362"/>
                  <a:ext cx="379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003ED3-E59B-86DC-F243-8337B62C17C4}"/>
                    </a:ext>
                  </a:extLst>
                </p14:cNvPr>
                <p14:cNvContentPartPr/>
                <p14:nvPr/>
              </p14:nvContentPartPr>
              <p14:xfrm>
                <a:off x="2557138" y="3699282"/>
                <a:ext cx="515880" cy="30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003ED3-E59B-86DC-F243-8337B62C17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48498" y="3690642"/>
                  <a:ext cx="533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F6AAA8-55B1-6D7D-1737-D2F6C04EA6C2}"/>
                    </a:ext>
                  </a:extLst>
                </p14:cNvPr>
                <p14:cNvContentPartPr/>
                <p14:nvPr/>
              </p14:nvContentPartPr>
              <p14:xfrm>
                <a:off x="3101458" y="3692802"/>
                <a:ext cx="368280" cy="381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F6AAA8-55B1-6D7D-1737-D2F6C04EA6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92458" y="3684162"/>
                  <a:ext cx="385920" cy="39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4209295-DAB6-4CB2-A60D-79DBBA0078EC}"/>
                  </a:ext>
                </a:extLst>
              </p14:cNvPr>
              <p14:cNvContentPartPr/>
              <p14:nvPr/>
            </p14:nvContentPartPr>
            <p14:xfrm>
              <a:off x="6438298" y="2812242"/>
              <a:ext cx="401760" cy="382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4209295-DAB6-4CB2-A60D-79DBBA007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29658" y="2803242"/>
                <a:ext cx="419400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EEE89F0-06D0-D872-AB88-1886C48B5B57}"/>
              </a:ext>
            </a:extLst>
          </p:cNvPr>
          <p:cNvGrpSpPr/>
          <p:nvPr/>
        </p:nvGrpSpPr>
        <p:grpSpPr>
          <a:xfrm>
            <a:off x="5879938" y="3575442"/>
            <a:ext cx="1411560" cy="474840"/>
            <a:chOff x="5879938" y="3575442"/>
            <a:chExt cx="141156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C46927-B143-3E6E-DBE5-B21C07063088}"/>
                    </a:ext>
                  </a:extLst>
                </p14:cNvPr>
                <p14:cNvContentPartPr/>
                <p14:nvPr/>
              </p14:nvContentPartPr>
              <p14:xfrm>
                <a:off x="5879938" y="3655002"/>
                <a:ext cx="248760" cy="7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C46927-B143-3E6E-DBE5-B21C070630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70938" y="3646002"/>
                  <a:ext cx="266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1B400C-0EC6-6FCB-EBB4-7EEFF73F7F42}"/>
                    </a:ext>
                  </a:extLst>
                </p14:cNvPr>
                <p14:cNvContentPartPr/>
                <p14:nvPr/>
              </p14:nvContentPartPr>
              <p14:xfrm>
                <a:off x="5977498" y="3575442"/>
                <a:ext cx="64440" cy="330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1B400C-0EC6-6FCB-EBB4-7EEFF73F7F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68858" y="3566442"/>
                  <a:ext cx="82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A84AE0-2804-D38B-91E9-75CC590F28F8}"/>
                    </a:ext>
                  </a:extLst>
                </p14:cNvPr>
                <p14:cNvContentPartPr/>
                <p14:nvPr/>
              </p14:nvContentPartPr>
              <p14:xfrm>
                <a:off x="6192058" y="3657882"/>
                <a:ext cx="300600" cy="301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A84AE0-2804-D38B-91E9-75CC590F28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3418" y="3649242"/>
                  <a:ext cx="318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19B0CA-699E-6F4B-2A52-249BB5CF5E6F}"/>
                    </a:ext>
                  </a:extLst>
                </p14:cNvPr>
                <p14:cNvContentPartPr/>
                <p14:nvPr/>
              </p14:nvContentPartPr>
              <p14:xfrm>
                <a:off x="6584458" y="3667962"/>
                <a:ext cx="324000" cy="32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19B0CA-699E-6F4B-2A52-249BB5CF5E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5458" y="3658962"/>
                  <a:ext cx="341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7DB2B1-0519-8BFA-A5EB-6AFE9979B83F}"/>
                    </a:ext>
                  </a:extLst>
                </p14:cNvPr>
                <p14:cNvContentPartPr/>
                <p14:nvPr/>
              </p14:nvContentPartPr>
              <p14:xfrm>
                <a:off x="7054258" y="3672282"/>
                <a:ext cx="237240" cy="37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7DB2B1-0519-8BFA-A5EB-6AFE9979B8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45258" y="3663642"/>
                  <a:ext cx="25488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A7562C-AB9D-D025-9206-9E9BD5BF9E8E}"/>
              </a:ext>
            </a:extLst>
          </p:cNvPr>
          <p:cNvGrpSpPr/>
          <p:nvPr/>
        </p:nvGrpSpPr>
        <p:grpSpPr>
          <a:xfrm>
            <a:off x="8006818" y="2807202"/>
            <a:ext cx="1008360" cy="1019160"/>
            <a:chOff x="8006818" y="2807202"/>
            <a:chExt cx="1008360" cy="10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8FF53D-930C-2094-173D-18D83A3BB508}"/>
                    </a:ext>
                  </a:extLst>
                </p14:cNvPr>
                <p14:cNvContentPartPr/>
                <p14:nvPr/>
              </p14:nvContentPartPr>
              <p14:xfrm>
                <a:off x="8006818" y="2807202"/>
                <a:ext cx="434520" cy="37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8FF53D-930C-2094-173D-18D83A3BB5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8178" y="2798202"/>
                  <a:ext cx="452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328E0A-B969-6C40-3D26-9DD7D6AF3D16}"/>
                    </a:ext>
                  </a:extLst>
                </p14:cNvPr>
                <p14:cNvContentPartPr/>
                <p14:nvPr/>
              </p14:nvContentPartPr>
              <p14:xfrm>
                <a:off x="8208058" y="3347202"/>
                <a:ext cx="444960" cy="45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328E0A-B969-6C40-3D26-9DD7D6AF3D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99058" y="3338202"/>
                  <a:ext cx="4626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E6ABF3-9FEA-C0F2-8712-7BF657A9BF7A}"/>
                    </a:ext>
                  </a:extLst>
                </p14:cNvPr>
                <p14:cNvContentPartPr/>
                <p14:nvPr/>
              </p14:nvContentPartPr>
              <p14:xfrm>
                <a:off x="8713858" y="3512082"/>
                <a:ext cx="301320" cy="314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E6ABF3-9FEA-C0F2-8712-7BF657A9BF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05218" y="3503082"/>
                  <a:ext cx="31896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F57F63-6FB5-9BF8-45DE-03BAB15C8682}"/>
              </a:ext>
            </a:extLst>
          </p:cNvPr>
          <p:cNvGrpSpPr/>
          <p:nvPr/>
        </p:nvGrpSpPr>
        <p:grpSpPr>
          <a:xfrm>
            <a:off x="1876378" y="5404962"/>
            <a:ext cx="1634400" cy="379800"/>
            <a:chOff x="1876378" y="5404962"/>
            <a:chExt cx="163440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C183A9-DC8E-CA78-5C96-032F8A700611}"/>
                    </a:ext>
                  </a:extLst>
                </p14:cNvPr>
                <p14:cNvContentPartPr/>
                <p14:nvPr/>
              </p14:nvContentPartPr>
              <p14:xfrm>
                <a:off x="2083018" y="5404962"/>
                <a:ext cx="110160" cy="28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C183A9-DC8E-CA78-5C96-032F8A7006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74018" y="5396322"/>
                  <a:ext cx="127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ED480A-8BAA-2479-06AF-457ED2F959AD}"/>
                    </a:ext>
                  </a:extLst>
                </p14:cNvPr>
                <p14:cNvContentPartPr/>
                <p14:nvPr/>
              </p14:nvContentPartPr>
              <p14:xfrm>
                <a:off x="1876378" y="5566242"/>
                <a:ext cx="297720" cy="1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ED480A-8BAA-2479-06AF-457ED2F959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7378" y="5557242"/>
                  <a:ext cx="315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09077B-8A75-936F-DE5C-09766A2E546A}"/>
                    </a:ext>
                  </a:extLst>
                </p14:cNvPr>
                <p14:cNvContentPartPr/>
                <p14:nvPr/>
              </p14:nvContentPartPr>
              <p14:xfrm>
                <a:off x="2315578" y="5447082"/>
                <a:ext cx="200520" cy="28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09077B-8A75-936F-DE5C-09766A2E54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06938" y="5438442"/>
                  <a:ext cx="218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B366EA-6A00-5970-CB48-F47D2B3A7460}"/>
                    </a:ext>
                  </a:extLst>
                </p14:cNvPr>
                <p14:cNvContentPartPr/>
                <p14:nvPr/>
              </p14:nvContentPartPr>
              <p14:xfrm>
                <a:off x="2666578" y="5497482"/>
                <a:ext cx="365400" cy="27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B366EA-6A00-5970-CB48-F47D2B3A74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57938" y="5488482"/>
                  <a:ext cx="383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27F595-1098-40AB-3AB9-37D201635C67}"/>
                    </a:ext>
                  </a:extLst>
                </p14:cNvPr>
                <p14:cNvContentPartPr/>
                <p14:nvPr/>
              </p14:nvContentPartPr>
              <p14:xfrm>
                <a:off x="3206218" y="5450682"/>
                <a:ext cx="304560" cy="334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27F595-1098-40AB-3AB9-37D201635C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97578" y="5442042"/>
                  <a:ext cx="32220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C7A7632-D1F4-39D0-FE49-5AEC397E8425}"/>
                  </a:ext>
                </a:extLst>
              </p14:cNvPr>
              <p14:cNvContentPartPr/>
              <p14:nvPr/>
            </p14:nvContentPartPr>
            <p14:xfrm>
              <a:off x="6156418" y="5518722"/>
              <a:ext cx="245160" cy="2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C7A7632-D1F4-39D0-FE49-5AEC397E842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47778" y="5509722"/>
                <a:ext cx="262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B0AE95-1A6C-4923-C354-29074B87D8ED}"/>
                  </a:ext>
                </a:extLst>
              </p14:cNvPr>
              <p14:cNvContentPartPr/>
              <p14:nvPr/>
            </p14:nvContentPartPr>
            <p14:xfrm>
              <a:off x="6501658" y="5401722"/>
              <a:ext cx="133200" cy="362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B0AE95-1A6C-4923-C354-29074B87D8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3018" y="5393082"/>
                <a:ext cx="1508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DC8360-7804-C3E5-CCBB-FA8A3897A47B}"/>
                  </a:ext>
                </a:extLst>
              </p14:cNvPr>
              <p14:cNvContentPartPr/>
              <p14:nvPr/>
            </p14:nvContentPartPr>
            <p14:xfrm>
              <a:off x="6971818" y="5447442"/>
              <a:ext cx="229680" cy="263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DC8360-7804-C3E5-CCBB-FA8A3897A47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63178" y="5438802"/>
                <a:ext cx="2473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88898A3-868B-2892-3AA3-8E14F0EE5FC0}"/>
                  </a:ext>
                </a:extLst>
              </p14:cNvPr>
              <p14:cNvContentPartPr/>
              <p14:nvPr/>
            </p14:nvContentPartPr>
            <p14:xfrm>
              <a:off x="7336858" y="5384802"/>
              <a:ext cx="315000" cy="358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88898A3-868B-2892-3AA3-8E14F0EE5F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28218" y="5376162"/>
                <a:ext cx="3326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964920B-65C9-A970-3A94-17DD152781D5}"/>
                  </a:ext>
                </a:extLst>
              </p14:cNvPr>
              <p14:cNvContentPartPr/>
              <p14:nvPr/>
            </p14:nvContentPartPr>
            <p14:xfrm>
              <a:off x="7811338" y="5383362"/>
              <a:ext cx="406440" cy="402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964920B-65C9-A970-3A94-17DD152781D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02338" y="5374362"/>
                <a:ext cx="4240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02DBB9-00E0-CAF1-BFBA-2212DBD7A7B6}"/>
                  </a:ext>
                </a:extLst>
              </p14:cNvPr>
              <p14:cNvContentPartPr/>
              <p14:nvPr/>
            </p14:nvContentPartPr>
            <p14:xfrm>
              <a:off x="431698" y="4744722"/>
              <a:ext cx="482760" cy="424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02DBB9-00E0-CAF1-BFBA-2212DBD7A7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2698" y="4735722"/>
                <a:ext cx="50040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DA71367-FD25-8059-F35C-559DA059F05B}"/>
              </a:ext>
            </a:extLst>
          </p:cNvPr>
          <p:cNvGrpSpPr/>
          <p:nvPr/>
        </p:nvGrpSpPr>
        <p:grpSpPr>
          <a:xfrm>
            <a:off x="349978" y="5404602"/>
            <a:ext cx="714960" cy="533520"/>
            <a:chOff x="349978" y="5404602"/>
            <a:chExt cx="71496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FDA9C3-C5DC-1B15-9B05-6723F3C8F01A}"/>
                    </a:ext>
                  </a:extLst>
                </p14:cNvPr>
                <p14:cNvContentPartPr/>
                <p14:nvPr/>
              </p14:nvContentPartPr>
              <p14:xfrm>
                <a:off x="349978" y="5404602"/>
                <a:ext cx="269640" cy="52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FDA9C3-C5DC-1B15-9B05-6723F3C8F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0978" y="5395962"/>
                  <a:ext cx="2872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213315-3D11-A33C-4803-A20C46A80B71}"/>
                    </a:ext>
                  </a:extLst>
                </p14:cNvPr>
                <p14:cNvContentPartPr/>
                <p14:nvPr/>
              </p14:nvContentPartPr>
              <p14:xfrm>
                <a:off x="779458" y="5635002"/>
                <a:ext cx="285480" cy="30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213315-3D11-A33C-4803-A20C46A80B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0458" y="5626002"/>
                  <a:ext cx="30312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A48208-01D8-4564-AB0E-097EEF3541C0}"/>
                  </a:ext>
                </a:extLst>
              </p14:cNvPr>
              <p14:cNvContentPartPr/>
              <p14:nvPr/>
            </p14:nvContentPartPr>
            <p14:xfrm>
              <a:off x="2421418" y="3008802"/>
              <a:ext cx="3794040" cy="79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A48208-01D8-4564-AB0E-097EEF3541C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12418" y="3000162"/>
                <a:ext cx="38116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60F0014-225B-4C77-A8F0-249C2B194634}"/>
                  </a:ext>
                </a:extLst>
              </p14:cNvPr>
              <p14:cNvContentPartPr/>
              <p14:nvPr/>
            </p14:nvContentPartPr>
            <p14:xfrm>
              <a:off x="6844378" y="3003042"/>
              <a:ext cx="1321920" cy="37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60F0014-225B-4C77-A8F0-249C2B19463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35378" y="2994402"/>
                <a:ext cx="13395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358D742-5924-B7E0-6B82-CB42E760934E}"/>
              </a:ext>
            </a:extLst>
          </p:cNvPr>
          <p:cNvGrpSpPr/>
          <p:nvPr/>
        </p:nvGrpSpPr>
        <p:grpSpPr>
          <a:xfrm>
            <a:off x="769378" y="4855602"/>
            <a:ext cx="5967000" cy="382680"/>
            <a:chOff x="769378" y="4855602"/>
            <a:chExt cx="596700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E9C8FB-B01C-B449-C842-7B41C9C29B75}"/>
                    </a:ext>
                  </a:extLst>
                </p14:cNvPr>
                <p14:cNvContentPartPr/>
                <p14:nvPr/>
              </p14:nvContentPartPr>
              <p14:xfrm>
                <a:off x="2288578" y="4855602"/>
                <a:ext cx="419760" cy="36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E9C8FB-B01C-B449-C842-7B41C9C29B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9578" y="4846962"/>
                  <a:ext cx="437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EB0B28-D3FC-B066-FAE6-F6720F06A832}"/>
                    </a:ext>
                  </a:extLst>
                </p14:cNvPr>
                <p14:cNvContentPartPr/>
                <p14:nvPr/>
              </p14:nvContentPartPr>
              <p14:xfrm>
                <a:off x="6327418" y="4889082"/>
                <a:ext cx="408960" cy="349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EB0B28-D3FC-B066-FAE6-F6720F06A8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18778" y="4880082"/>
                  <a:ext cx="426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94374F-682D-88D7-4330-86B7D27D7A60}"/>
                    </a:ext>
                  </a:extLst>
                </p14:cNvPr>
                <p14:cNvContentPartPr/>
                <p14:nvPr/>
              </p14:nvContentPartPr>
              <p14:xfrm>
                <a:off x="769378" y="4989522"/>
                <a:ext cx="1208880" cy="64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94374F-682D-88D7-4330-86B7D27D7A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738" y="4980522"/>
                  <a:ext cx="1226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F8B960-9C55-455A-82FD-2DCEC6855F95}"/>
                    </a:ext>
                  </a:extLst>
                </p14:cNvPr>
                <p14:cNvContentPartPr/>
                <p14:nvPr/>
              </p14:nvContentPartPr>
              <p14:xfrm>
                <a:off x="2743978" y="4973682"/>
                <a:ext cx="3571560" cy="152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F8B960-9C55-455A-82FD-2DCEC6855F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35338" y="4964682"/>
                  <a:ext cx="3589200" cy="16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35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6655446-8B7E-4E84-A48A-DB5D927A144C}"/>
              </a:ext>
            </a:extLst>
          </p:cNvPr>
          <p:cNvGrpSpPr/>
          <p:nvPr/>
        </p:nvGrpSpPr>
        <p:grpSpPr>
          <a:xfrm>
            <a:off x="250618" y="394122"/>
            <a:ext cx="6183000" cy="1928160"/>
            <a:chOff x="250618" y="394122"/>
            <a:chExt cx="6183000" cy="19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FEDA294-4FE6-2DD0-60F8-A64707AF7560}"/>
                    </a:ext>
                  </a:extLst>
                </p14:cNvPr>
                <p14:cNvContentPartPr/>
                <p14:nvPr/>
              </p14:nvContentPartPr>
              <p14:xfrm>
                <a:off x="2625538" y="394122"/>
                <a:ext cx="234000" cy="1590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FEDA294-4FE6-2DD0-60F8-A64707AF75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6898" y="385482"/>
                  <a:ext cx="251640" cy="16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C0244E-5C6D-2DF8-C86C-0108C9C3142A}"/>
                    </a:ext>
                  </a:extLst>
                </p14:cNvPr>
                <p14:cNvContentPartPr/>
                <p14:nvPr/>
              </p14:nvContentPartPr>
              <p14:xfrm>
                <a:off x="1617898" y="1132842"/>
                <a:ext cx="4815720" cy="137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C0244E-5C6D-2DF8-C86C-0108C9C314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8898" y="1123842"/>
                  <a:ext cx="4833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EE4362-EF2E-5748-8565-D774026EBA06}"/>
                    </a:ext>
                  </a:extLst>
                </p14:cNvPr>
                <p14:cNvContentPartPr/>
                <p14:nvPr/>
              </p14:nvContentPartPr>
              <p14:xfrm>
                <a:off x="2625178" y="1094682"/>
                <a:ext cx="592920" cy="39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EE4362-EF2E-5748-8565-D774026EBA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6538" y="1085682"/>
                  <a:ext cx="610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4A93B3-734A-3D1D-81EA-543F75A4C95B}"/>
                    </a:ext>
                  </a:extLst>
                </p14:cNvPr>
                <p14:cNvContentPartPr/>
                <p14:nvPr/>
              </p14:nvContentPartPr>
              <p14:xfrm>
                <a:off x="2916778" y="1618482"/>
                <a:ext cx="356760" cy="46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4A93B3-734A-3D1D-81EA-543F75A4C9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7778" y="1609482"/>
                  <a:ext cx="3744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618779-928E-E300-9F4F-3E4B22799980}"/>
                    </a:ext>
                  </a:extLst>
                </p14:cNvPr>
                <p14:cNvContentPartPr/>
                <p14:nvPr/>
              </p14:nvContentPartPr>
              <p14:xfrm>
                <a:off x="3437338" y="1793082"/>
                <a:ext cx="137880" cy="28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618779-928E-E300-9F4F-3E4B227999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8698" y="1784442"/>
                  <a:ext cx="155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5E7828-B5DF-F11F-9A77-9D5FE039488F}"/>
                    </a:ext>
                  </a:extLst>
                </p14:cNvPr>
                <p14:cNvContentPartPr/>
                <p14:nvPr/>
              </p14:nvContentPartPr>
              <p14:xfrm>
                <a:off x="5097298" y="996042"/>
                <a:ext cx="447480" cy="36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5E7828-B5DF-F11F-9A77-9D5FE03948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88298" y="987042"/>
                  <a:ext cx="465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1691D0-02DB-5190-76AB-B30515D993DB}"/>
                    </a:ext>
                  </a:extLst>
                </p14:cNvPr>
                <p14:cNvContentPartPr/>
                <p14:nvPr/>
              </p14:nvContentPartPr>
              <p14:xfrm>
                <a:off x="5158138" y="1616322"/>
                <a:ext cx="329400" cy="44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1691D0-02DB-5190-76AB-B30515D993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49138" y="1607682"/>
                  <a:ext cx="3470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E3663D-8915-FDA1-E871-152AD2DCD4EB}"/>
                    </a:ext>
                  </a:extLst>
                </p14:cNvPr>
                <p14:cNvContentPartPr/>
                <p14:nvPr/>
              </p14:nvContentPartPr>
              <p14:xfrm>
                <a:off x="5731618" y="1834122"/>
                <a:ext cx="396720" cy="20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E3663D-8915-FDA1-E871-152AD2DCD4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2618" y="1825122"/>
                  <a:ext cx="414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D13CC3-966B-5791-1EEC-42FE7A220AC7}"/>
                    </a:ext>
                  </a:extLst>
                </p14:cNvPr>
                <p14:cNvContentPartPr/>
                <p14:nvPr/>
              </p14:nvContentPartPr>
              <p14:xfrm>
                <a:off x="250618" y="1846362"/>
                <a:ext cx="245520" cy="43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D13CC3-966B-5791-1EEC-42FE7A220A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978" y="1837362"/>
                  <a:ext cx="2631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BD6A5B-F91B-5D33-E43F-8BADB1B94CEF}"/>
                    </a:ext>
                  </a:extLst>
                </p14:cNvPr>
                <p14:cNvContentPartPr/>
                <p14:nvPr/>
              </p14:nvContentPartPr>
              <p14:xfrm>
                <a:off x="578218" y="2058402"/>
                <a:ext cx="296280" cy="26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BD6A5B-F91B-5D33-E43F-8BADB1B94C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578" y="2049762"/>
                  <a:ext cx="313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5E89C4-EA1D-7A4F-9F5D-A51C9A979EAF}"/>
                    </a:ext>
                  </a:extLst>
                </p14:cNvPr>
                <p14:cNvContentPartPr/>
                <p14:nvPr/>
              </p14:nvContentPartPr>
              <p14:xfrm>
                <a:off x="295258" y="1148682"/>
                <a:ext cx="556560" cy="36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5E89C4-EA1D-7A4F-9F5D-A51C9A979E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258" y="1139682"/>
                  <a:ext cx="574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B638A9-4F5D-9C14-DA85-F13D15059193}"/>
                    </a:ext>
                  </a:extLst>
                </p14:cNvPr>
                <p14:cNvContentPartPr/>
                <p14:nvPr/>
              </p14:nvContentPartPr>
              <p14:xfrm>
                <a:off x="878818" y="1318962"/>
                <a:ext cx="1062360" cy="5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B638A9-4F5D-9C14-DA85-F13D150591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0178" y="1309962"/>
                  <a:ext cx="1080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1864FB-2CD9-C0B3-C376-D40B0717B054}"/>
                    </a:ext>
                  </a:extLst>
                </p14:cNvPr>
                <p14:cNvContentPartPr/>
                <p14:nvPr/>
              </p14:nvContentPartPr>
              <p14:xfrm>
                <a:off x="2922178" y="865722"/>
                <a:ext cx="1982880" cy="2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1864FB-2CD9-C0B3-C376-D40B0717B0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3178" y="857082"/>
                  <a:ext cx="2000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2CE667-4A2E-C279-6CE8-63AE2E2C1B16}"/>
                    </a:ext>
                  </a:extLst>
                </p14:cNvPr>
                <p14:cNvContentPartPr/>
                <p14:nvPr/>
              </p14:nvContentPartPr>
              <p14:xfrm>
                <a:off x="4814698" y="771402"/>
                <a:ext cx="370440" cy="29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2CE667-4A2E-C279-6CE8-63AE2E2C1B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5698" y="762762"/>
                  <a:ext cx="388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8FE147-D334-BADB-E67E-3170AB0451B4}"/>
                    </a:ext>
                  </a:extLst>
                </p14:cNvPr>
                <p14:cNvContentPartPr/>
                <p14:nvPr/>
              </p14:nvContentPartPr>
              <p14:xfrm>
                <a:off x="2862418" y="737922"/>
                <a:ext cx="319320" cy="38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8FE147-D334-BADB-E67E-3170AB0451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3778" y="729282"/>
                  <a:ext cx="3369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266AA3-0B69-32A6-0B06-E33B69852CDB}"/>
                    </a:ext>
                  </a:extLst>
                </p14:cNvPr>
                <p14:cNvContentPartPr/>
                <p14:nvPr/>
              </p14:nvContentPartPr>
              <p14:xfrm>
                <a:off x="3660898" y="555762"/>
                <a:ext cx="294120" cy="227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266AA3-0B69-32A6-0B06-E33B69852C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1898" y="547122"/>
                  <a:ext cx="311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C23532-DA60-555B-4C7E-F4C2326E1B8C}"/>
                    </a:ext>
                  </a:extLst>
                </p14:cNvPr>
                <p14:cNvContentPartPr/>
                <p14:nvPr/>
              </p14:nvContentPartPr>
              <p14:xfrm>
                <a:off x="3939178" y="696882"/>
                <a:ext cx="94680" cy="14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C23532-DA60-555B-4C7E-F4C2326E1B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30178" y="688242"/>
                  <a:ext cx="112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0F7F74-A7AC-DD35-0271-AA21530266EF}"/>
                    </a:ext>
                  </a:extLst>
                </p14:cNvPr>
                <p14:cNvContentPartPr/>
                <p14:nvPr/>
              </p14:nvContentPartPr>
              <p14:xfrm>
                <a:off x="4199458" y="582042"/>
                <a:ext cx="238320" cy="28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0F7F74-A7AC-DD35-0271-AA21530266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0458" y="573042"/>
                  <a:ext cx="255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E6D079-0897-A38D-4FB6-8FECB7616910}"/>
                    </a:ext>
                  </a:extLst>
                </p14:cNvPr>
                <p14:cNvContentPartPr/>
                <p14:nvPr/>
              </p14:nvContentPartPr>
              <p14:xfrm>
                <a:off x="4651618" y="489522"/>
                <a:ext cx="693360" cy="24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E6D079-0897-A38D-4FB6-8FECB76169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2978" y="480882"/>
                  <a:ext cx="711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63A037-270F-39AF-55DB-F1EDE4F2050E}"/>
                    </a:ext>
                  </a:extLst>
                </p14:cNvPr>
                <p14:cNvContentPartPr/>
                <p14:nvPr/>
              </p14:nvContentPartPr>
              <p14:xfrm>
                <a:off x="527818" y="886962"/>
                <a:ext cx="2112120" cy="5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63A037-270F-39AF-55DB-F1EDE4F205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818" y="877962"/>
                  <a:ext cx="2129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0E77E6-5FB6-5AFB-3FD2-04FDACB5F269}"/>
                    </a:ext>
                  </a:extLst>
                </p14:cNvPr>
                <p14:cNvContentPartPr/>
                <p14:nvPr/>
              </p14:nvContentPartPr>
              <p14:xfrm>
                <a:off x="2506738" y="840522"/>
                <a:ext cx="310680" cy="22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0E77E6-5FB6-5AFB-3FD2-04FDACB5F2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8098" y="831882"/>
                  <a:ext cx="328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A22B70-BCBB-ABA0-9853-37C0B6E065BF}"/>
                    </a:ext>
                  </a:extLst>
                </p14:cNvPr>
                <p14:cNvContentPartPr/>
                <p14:nvPr/>
              </p14:nvContentPartPr>
              <p14:xfrm>
                <a:off x="610618" y="740802"/>
                <a:ext cx="305280" cy="335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A22B70-BCBB-ABA0-9853-37C0B6E065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978" y="731802"/>
                  <a:ext cx="322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D6C4D3-1C89-D1A3-E80A-FDE8A467302E}"/>
                    </a:ext>
                  </a:extLst>
                </p14:cNvPr>
                <p14:cNvContentPartPr/>
                <p14:nvPr/>
              </p14:nvContentPartPr>
              <p14:xfrm>
                <a:off x="1371298" y="494202"/>
                <a:ext cx="437400" cy="24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D6C4D3-1C89-D1A3-E80A-FDE8A46730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62658" y="485562"/>
                  <a:ext cx="455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C347D4-5CB7-B0F6-D6F0-4B1106989159}"/>
                    </a:ext>
                  </a:extLst>
                </p14:cNvPr>
                <p14:cNvContentPartPr/>
                <p14:nvPr/>
              </p14:nvContentPartPr>
              <p14:xfrm>
                <a:off x="1394338" y="526962"/>
                <a:ext cx="477000" cy="23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C347D4-5CB7-B0F6-D6F0-4B11069891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85338" y="517962"/>
                  <a:ext cx="4946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0602D3-C58F-9810-DDBE-0834FD2940A4}"/>
              </a:ext>
            </a:extLst>
          </p:cNvPr>
          <p:cNvGrpSpPr/>
          <p:nvPr/>
        </p:nvGrpSpPr>
        <p:grpSpPr>
          <a:xfrm>
            <a:off x="4692298" y="2639082"/>
            <a:ext cx="1321560" cy="523440"/>
            <a:chOff x="4692298" y="2639082"/>
            <a:chExt cx="132156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FCB9DC-513A-EA3F-7418-93F512246E6F}"/>
                    </a:ext>
                  </a:extLst>
                </p14:cNvPr>
                <p14:cNvContentPartPr/>
                <p14:nvPr/>
              </p14:nvContentPartPr>
              <p14:xfrm>
                <a:off x="4714618" y="2698122"/>
                <a:ext cx="41400" cy="41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FCB9DC-513A-EA3F-7418-93F512246E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05618" y="2689122"/>
                  <a:ext cx="59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B2E326-AA1B-1A90-DFE6-74E69A013A52}"/>
                    </a:ext>
                  </a:extLst>
                </p14:cNvPr>
                <p14:cNvContentPartPr/>
                <p14:nvPr/>
              </p14:nvContentPartPr>
              <p14:xfrm>
                <a:off x="4723618" y="2639082"/>
                <a:ext cx="510480" cy="5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B2E326-AA1B-1A90-DFE6-74E69A013A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14618" y="2630082"/>
                  <a:ext cx="528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485775-8D21-9C3F-59AF-BE5306D7E687}"/>
                    </a:ext>
                  </a:extLst>
                </p14:cNvPr>
                <p14:cNvContentPartPr/>
                <p14:nvPr/>
              </p14:nvContentPartPr>
              <p14:xfrm>
                <a:off x="4692298" y="2785242"/>
                <a:ext cx="510840" cy="5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485775-8D21-9C3F-59AF-BE5306D7E6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83298" y="2776602"/>
                  <a:ext cx="528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A395A8-E535-2490-C435-BF1F69A9B783}"/>
                    </a:ext>
                  </a:extLst>
                </p14:cNvPr>
                <p14:cNvContentPartPr/>
                <p14:nvPr/>
              </p14:nvContentPartPr>
              <p14:xfrm>
                <a:off x="5307538" y="2861202"/>
                <a:ext cx="347040" cy="28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A395A8-E535-2490-C435-BF1F69A9B7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98538" y="2852562"/>
                  <a:ext cx="364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FAADD1-D52E-0DF5-FD74-33480393B2BF}"/>
                    </a:ext>
                  </a:extLst>
                </p14:cNvPr>
                <p14:cNvContentPartPr/>
                <p14:nvPr/>
              </p14:nvContentPartPr>
              <p14:xfrm>
                <a:off x="5731618" y="2915202"/>
                <a:ext cx="282240" cy="247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FAADD1-D52E-0DF5-FD74-33480393B2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22618" y="2906562"/>
                  <a:ext cx="2998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4BAAD3C-236B-AAC4-FE33-3C6A1C2FA752}"/>
              </a:ext>
            </a:extLst>
          </p:cNvPr>
          <p:cNvGrpSpPr/>
          <p:nvPr/>
        </p:nvGrpSpPr>
        <p:grpSpPr>
          <a:xfrm>
            <a:off x="2041978" y="4152522"/>
            <a:ext cx="1578240" cy="487800"/>
            <a:chOff x="2041978" y="4152522"/>
            <a:chExt cx="157824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469DD8-D6E0-F09C-FBF1-8737D3BFCD81}"/>
                    </a:ext>
                  </a:extLst>
                </p14:cNvPr>
                <p14:cNvContentPartPr/>
                <p14:nvPr/>
              </p14:nvContentPartPr>
              <p14:xfrm>
                <a:off x="2251858" y="4175562"/>
                <a:ext cx="195840" cy="305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469DD8-D6E0-F09C-FBF1-8737D3BFCD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42858" y="4166922"/>
                  <a:ext cx="213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66AEA9-919D-581B-DDFF-5519A452D441}"/>
                    </a:ext>
                  </a:extLst>
                </p14:cNvPr>
                <p14:cNvContentPartPr/>
                <p14:nvPr/>
              </p14:nvContentPartPr>
              <p14:xfrm>
                <a:off x="2402338" y="4367802"/>
                <a:ext cx="278640" cy="170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66AEA9-919D-581B-DDFF-5519A452D4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93338" y="4359162"/>
                  <a:ext cx="296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A8BFA8-8F6A-5D23-C9DE-58D7B5C2DCD5}"/>
                    </a:ext>
                  </a:extLst>
                </p14:cNvPr>
                <p14:cNvContentPartPr/>
                <p14:nvPr/>
              </p14:nvContentPartPr>
              <p14:xfrm>
                <a:off x="2776018" y="4363122"/>
                <a:ext cx="37080" cy="164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A8BFA8-8F6A-5D23-C9DE-58D7B5C2DC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67378" y="4354122"/>
                  <a:ext cx="54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B331A59-9F65-16BE-D842-56B9152A7D41}"/>
                    </a:ext>
                  </a:extLst>
                </p14:cNvPr>
                <p14:cNvContentPartPr/>
                <p14:nvPr/>
              </p14:nvContentPartPr>
              <p14:xfrm>
                <a:off x="2944858" y="4200042"/>
                <a:ext cx="237240" cy="44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B331A59-9F65-16BE-D842-56B9152A7D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36218" y="4191402"/>
                  <a:ext cx="254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9027A4-D956-1F5A-69D1-CCDDAB69A975}"/>
                    </a:ext>
                  </a:extLst>
                </p14:cNvPr>
                <p14:cNvContentPartPr/>
                <p14:nvPr/>
              </p14:nvContentPartPr>
              <p14:xfrm>
                <a:off x="2041978" y="4152522"/>
                <a:ext cx="255600" cy="47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9027A4-D956-1F5A-69D1-CCDDAB69A9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3338" y="4143882"/>
                  <a:ext cx="2732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134621-293B-014D-223D-18C0D5BA8118}"/>
                    </a:ext>
                  </a:extLst>
                </p14:cNvPr>
                <p14:cNvContentPartPr/>
                <p14:nvPr/>
              </p14:nvContentPartPr>
              <p14:xfrm>
                <a:off x="3197218" y="4157922"/>
                <a:ext cx="423000" cy="21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134621-293B-014D-223D-18C0D5BA81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88218" y="4148922"/>
                  <a:ext cx="4406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F568D3-E4D3-BB2D-93C1-62B373798A38}"/>
                  </a:ext>
                </a:extLst>
              </p14:cNvPr>
              <p14:cNvContentPartPr/>
              <p14:nvPr/>
            </p14:nvContentPartPr>
            <p14:xfrm>
              <a:off x="1968898" y="2729082"/>
              <a:ext cx="128880" cy="381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F568D3-E4D3-BB2D-93C1-62B373798A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60258" y="2720442"/>
                <a:ext cx="1465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BDDBE9-E0EB-907D-78D7-E4F285D3BF85}"/>
                  </a:ext>
                </a:extLst>
              </p14:cNvPr>
              <p14:cNvContentPartPr/>
              <p14:nvPr/>
            </p14:nvContentPartPr>
            <p14:xfrm>
              <a:off x="2133058" y="2667162"/>
              <a:ext cx="336960" cy="59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BDDBE9-E0EB-907D-78D7-E4F285D3BF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24418" y="2658522"/>
                <a:ext cx="3546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5E0701-B948-E7B3-9CE9-1367840823FC}"/>
                  </a:ext>
                </a:extLst>
              </p14:cNvPr>
              <p14:cNvContentPartPr/>
              <p14:nvPr/>
            </p14:nvContentPartPr>
            <p14:xfrm>
              <a:off x="1936858" y="2831322"/>
              <a:ext cx="370080" cy="3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5E0701-B948-E7B3-9CE9-1367840823F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27858" y="2822682"/>
                <a:ext cx="387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A7173B-C1FD-0845-683D-8E6F26400C16}"/>
                  </a:ext>
                </a:extLst>
              </p14:cNvPr>
              <p14:cNvContentPartPr/>
              <p14:nvPr/>
            </p14:nvContentPartPr>
            <p14:xfrm>
              <a:off x="2425738" y="2915922"/>
              <a:ext cx="356400" cy="311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A7173B-C1FD-0845-683D-8E6F26400C1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16738" y="2906922"/>
                <a:ext cx="3740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C911314-0165-FE59-4B10-2BC335EF459C}"/>
                  </a:ext>
                </a:extLst>
              </p14:cNvPr>
              <p14:cNvContentPartPr/>
              <p14:nvPr/>
            </p14:nvContentPartPr>
            <p14:xfrm>
              <a:off x="2954218" y="2972802"/>
              <a:ext cx="54720" cy="312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C911314-0165-FE59-4B10-2BC335EF459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45218" y="2964162"/>
                <a:ext cx="72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BF98FF-6692-C525-E4F3-EB41E9A589FC}"/>
                  </a:ext>
                </a:extLst>
              </p14:cNvPr>
              <p14:cNvContentPartPr/>
              <p14:nvPr/>
            </p14:nvContentPartPr>
            <p14:xfrm>
              <a:off x="3602218" y="3013842"/>
              <a:ext cx="300960" cy="183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BF98FF-6692-C525-E4F3-EB41E9A589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3218" y="3004842"/>
                <a:ext cx="318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5E8A7F9-A0F3-7D24-DBB8-C761661E03B0}"/>
                  </a:ext>
                </a:extLst>
              </p14:cNvPr>
              <p14:cNvContentPartPr/>
              <p14:nvPr/>
            </p14:nvContentPartPr>
            <p14:xfrm>
              <a:off x="957298" y="3329922"/>
              <a:ext cx="734400" cy="620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5E8A7F9-A0F3-7D24-DBB8-C761661E03B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8298" y="3321282"/>
                <a:ext cx="7520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EA64A46-422D-B3E6-43CD-CA474C00E4E1}"/>
                  </a:ext>
                </a:extLst>
              </p14:cNvPr>
              <p14:cNvContentPartPr/>
              <p14:nvPr/>
            </p14:nvContentPartPr>
            <p14:xfrm>
              <a:off x="4821898" y="3419202"/>
              <a:ext cx="622800" cy="665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EA64A46-422D-B3E6-43CD-CA474C00E4E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12898" y="3410562"/>
                <a:ext cx="64044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0A0ED6A-C414-51FA-5FFE-2A8F1D1E4F89}"/>
              </a:ext>
            </a:extLst>
          </p:cNvPr>
          <p:cNvGrpSpPr/>
          <p:nvPr/>
        </p:nvGrpSpPr>
        <p:grpSpPr>
          <a:xfrm>
            <a:off x="896818" y="3423162"/>
            <a:ext cx="2449080" cy="568080"/>
            <a:chOff x="896818" y="3423162"/>
            <a:chExt cx="244908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B9071E-D548-E8BD-463A-BD0DEF9DD783}"/>
                    </a:ext>
                  </a:extLst>
                </p14:cNvPr>
                <p14:cNvContentPartPr/>
                <p14:nvPr/>
              </p14:nvContentPartPr>
              <p14:xfrm>
                <a:off x="896818" y="3508842"/>
                <a:ext cx="87480" cy="347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B9071E-D548-E8BD-463A-BD0DEF9DD7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7818" y="3499842"/>
                  <a:ext cx="1051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B033E6-AA53-B462-A880-C682B8AA1967}"/>
                    </a:ext>
                  </a:extLst>
                </p14:cNvPr>
                <p14:cNvContentPartPr/>
                <p14:nvPr/>
              </p14:nvContentPartPr>
              <p14:xfrm>
                <a:off x="996898" y="3611442"/>
                <a:ext cx="306360" cy="22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B033E6-AA53-B462-A880-C682B8AA19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8258" y="3602442"/>
                  <a:ext cx="324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869686-EB18-DE35-AA94-2A7F0F3F0667}"/>
                    </a:ext>
                  </a:extLst>
                </p14:cNvPr>
                <p14:cNvContentPartPr/>
                <p14:nvPr/>
              </p14:nvContentPartPr>
              <p14:xfrm>
                <a:off x="1650298" y="3521442"/>
                <a:ext cx="309960" cy="336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869686-EB18-DE35-AA94-2A7F0F3F06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41298" y="3512802"/>
                  <a:ext cx="327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D947F7-904B-B5DB-457D-37D8F0EB2F4F}"/>
                    </a:ext>
                  </a:extLst>
                </p14:cNvPr>
                <p14:cNvContentPartPr/>
                <p14:nvPr/>
              </p14:nvContentPartPr>
              <p14:xfrm>
                <a:off x="1977898" y="3608922"/>
                <a:ext cx="217800" cy="239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D947F7-904B-B5DB-457D-37D8F0EB2F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69258" y="3599922"/>
                  <a:ext cx="235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4BD0F1-D1B5-4098-8B97-3FEE3BFA12B0}"/>
                    </a:ext>
                  </a:extLst>
                </p14:cNvPr>
                <p14:cNvContentPartPr/>
                <p14:nvPr/>
              </p14:nvContentPartPr>
              <p14:xfrm>
                <a:off x="2402338" y="3803682"/>
                <a:ext cx="50400" cy="2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4BD0F1-D1B5-4098-8B97-3FEE3BFA12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93338" y="3795042"/>
                  <a:ext cx="68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DABA09-0EA4-C2A9-D560-E1A7958B2DDC}"/>
                    </a:ext>
                  </a:extLst>
                </p14:cNvPr>
                <p14:cNvContentPartPr/>
                <p14:nvPr/>
              </p14:nvContentPartPr>
              <p14:xfrm>
                <a:off x="2605738" y="3610722"/>
                <a:ext cx="226440" cy="27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DABA09-0EA4-C2A9-D560-E1A7958B2D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96738" y="3601722"/>
                  <a:ext cx="244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AFED24-0FBD-721F-0AE5-0F61789A6B18}"/>
                    </a:ext>
                  </a:extLst>
                </p14:cNvPr>
                <p14:cNvContentPartPr/>
                <p14:nvPr/>
              </p14:nvContentPartPr>
              <p14:xfrm>
                <a:off x="3007858" y="3683442"/>
                <a:ext cx="83160" cy="165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AFED24-0FBD-721F-0AE5-0F61789A6B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99218" y="3674802"/>
                  <a:ext cx="100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DEAF085-5199-2661-DBC4-A218D2576DC7}"/>
                    </a:ext>
                  </a:extLst>
                </p14:cNvPr>
                <p14:cNvContentPartPr/>
                <p14:nvPr/>
              </p14:nvContentPartPr>
              <p14:xfrm>
                <a:off x="1955218" y="3943002"/>
                <a:ext cx="1390680" cy="4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DEAF085-5199-2661-DBC4-A218D2576D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46578" y="3934002"/>
                  <a:ext cx="1408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299590-0E70-D484-DACE-AFD90E8275D4}"/>
                    </a:ext>
                  </a:extLst>
                </p14:cNvPr>
                <p14:cNvContentPartPr/>
                <p14:nvPr/>
              </p14:nvContentPartPr>
              <p14:xfrm>
                <a:off x="1518178" y="3423162"/>
                <a:ext cx="702000" cy="568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299590-0E70-D484-DACE-AFD90E8275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09178" y="3414162"/>
                  <a:ext cx="719640" cy="58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F090751-EC4C-3CB7-D175-B7813C8E3C7D}"/>
              </a:ext>
            </a:extLst>
          </p:cNvPr>
          <p:cNvGrpSpPr/>
          <p:nvPr/>
        </p:nvGrpSpPr>
        <p:grpSpPr>
          <a:xfrm>
            <a:off x="4309258" y="3393282"/>
            <a:ext cx="3478680" cy="1357920"/>
            <a:chOff x="4309258" y="3393282"/>
            <a:chExt cx="3478680" cy="13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BD39C5-A532-3211-BBCB-F30F8D437D5D}"/>
                    </a:ext>
                  </a:extLst>
                </p14:cNvPr>
                <p14:cNvContentPartPr/>
                <p14:nvPr/>
              </p14:nvContentPartPr>
              <p14:xfrm>
                <a:off x="4373338" y="3862722"/>
                <a:ext cx="31320" cy="2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BD39C5-A532-3211-BBCB-F30F8D437D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64338" y="3854082"/>
                  <a:ext cx="48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C8A3F3-D070-2D7B-17B7-E56CDE02284F}"/>
                    </a:ext>
                  </a:extLst>
                </p14:cNvPr>
                <p14:cNvContentPartPr/>
                <p14:nvPr/>
              </p14:nvContentPartPr>
              <p14:xfrm>
                <a:off x="4309258" y="3967842"/>
                <a:ext cx="213840" cy="4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C8A3F3-D070-2D7B-17B7-E56CDE0228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00618" y="3959202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D160C9-5525-999E-1864-E6914373404A}"/>
                    </a:ext>
                  </a:extLst>
                </p14:cNvPr>
                <p14:cNvContentPartPr/>
                <p14:nvPr/>
              </p14:nvContentPartPr>
              <p14:xfrm>
                <a:off x="4795618" y="3604962"/>
                <a:ext cx="530280" cy="405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D160C9-5525-999E-1864-E691437340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86618" y="3596322"/>
                  <a:ext cx="547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C566B8-F517-2145-E501-3D7B0EE7F2E8}"/>
                    </a:ext>
                  </a:extLst>
                </p14:cNvPr>
                <p14:cNvContentPartPr/>
                <p14:nvPr/>
              </p14:nvContentPartPr>
              <p14:xfrm>
                <a:off x="5681578" y="3498042"/>
                <a:ext cx="365040" cy="382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C566B8-F517-2145-E501-3D7B0EE7F2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72938" y="3489402"/>
                  <a:ext cx="382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F77E5E-F209-D3BF-898D-9FC61B707674}"/>
                    </a:ext>
                  </a:extLst>
                </p14:cNvPr>
                <p14:cNvContentPartPr/>
                <p14:nvPr/>
              </p14:nvContentPartPr>
              <p14:xfrm>
                <a:off x="6064618" y="3608562"/>
                <a:ext cx="273960" cy="264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F77E5E-F209-D3BF-898D-9FC61B7076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5618" y="3599922"/>
                  <a:ext cx="291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6B0185D-9959-9697-A8B5-53B9BF89C798}"/>
                    </a:ext>
                  </a:extLst>
                </p14:cNvPr>
                <p14:cNvContentPartPr/>
                <p14:nvPr/>
              </p14:nvContentPartPr>
              <p14:xfrm>
                <a:off x="6552418" y="3865242"/>
                <a:ext cx="9720" cy="15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6B0185D-9959-9697-A8B5-53B9BF89C7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3778" y="3856602"/>
                  <a:ext cx="27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59D20F-1C8B-AD0E-8444-8DD918ABC149}"/>
                    </a:ext>
                  </a:extLst>
                </p14:cNvPr>
                <p14:cNvContentPartPr/>
                <p14:nvPr/>
              </p14:nvContentPartPr>
              <p14:xfrm>
                <a:off x="6685258" y="3563562"/>
                <a:ext cx="324000" cy="36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59D20F-1C8B-AD0E-8444-8DD918ABC1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76258" y="3554562"/>
                  <a:ext cx="3416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CDC866-73BF-ECB6-94D1-F4711DFF7150}"/>
                    </a:ext>
                  </a:extLst>
                </p14:cNvPr>
                <p14:cNvContentPartPr/>
                <p14:nvPr/>
              </p14:nvContentPartPr>
              <p14:xfrm>
                <a:off x="7156138" y="3721602"/>
                <a:ext cx="390960" cy="196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CDC866-73BF-ECB6-94D1-F4711DFF71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47498" y="3712962"/>
                  <a:ext cx="40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868DC5-D391-4E0A-C5FA-A5280B863E70}"/>
                    </a:ext>
                  </a:extLst>
                </p14:cNvPr>
                <p14:cNvContentPartPr/>
                <p14:nvPr/>
              </p14:nvContentPartPr>
              <p14:xfrm>
                <a:off x="5713258" y="3942282"/>
                <a:ext cx="2074680" cy="138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868DC5-D391-4E0A-C5FA-A5280B863E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04618" y="3933282"/>
                  <a:ext cx="2092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6066E5-1E67-E291-495F-D68666A0DE50}"/>
                    </a:ext>
                  </a:extLst>
                </p14:cNvPr>
                <p14:cNvContentPartPr/>
                <p14:nvPr/>
              </p14:nvContentPartPr>
              <p14:xfrm>
                <a:off x="6169378" y="4177002"/>
                <a:ext cx="324000" cy="275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6066E5-1E67-E291-495F-D68666A0DE5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60378" y="4168002"/>
                  <a:ext cx="341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39FD16-78E0-D5EF-C56B-60E2DF13B124}"/>
                    </a:ext>
                  </a:extLst>
                </p14:cNvPr>
                <p14:cNvContentPartPr/>
                <p14:nvPr/>
              </p14:nvContentPartPr>
              <p14:xfrm>
                <a:off x="6421378" y="4410282"/>
                <a:ext cx="231120" cy="244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39FD16-78E0-D5EF-C56B-60E2DF13B1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12738" y="4401642"/>
                  <a:ext cx="248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2D70B3-C92B-3651-E554-3204B6DF61AA}"/>
                    </a:ext>
                  </a:extLst>
                </p14:cNvPr>
                <p14:cNvContentPartPr/>
                <p14:nvPr/>
              </p14:nvContentPartPr>
              <p14:xfrm>
                <a:off x="6794338" y="4375722"/>
                <a:ext cx="244080" cy="172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2D70B3-C92B-3651-E554-3204B6DF61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85338" y="4367082"/>
                  <a:ext cx="261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652715-E85B-A4F2-5DDB-5D6C1B29F703}"/>
                    </a:ext>
                  </a:extLst>
                </p14:cNvPr>
                <p14:cNvContentPartPr/>
                <p14:nvPr/>
              </p14:nvContentPartPr>
              <p14:xfrm>
                <a:off x="5834938" y="4157922"/>
                <a:ext cx="412560" cy="59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652715-E85B-A4F2-5DDB-5D6C1B29F7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25938" y="4148922"/>
                  <a:ext cx="430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A18269-9AFD-1178-A001-F6B98168E282}"/>
                    </a:ext>
                  </a:extLst>
                </p14:cNvPr>
                <p14:cNvContentPartPr/>
                <p14:nvPr/>
              </p14:nvContentPartPr>
              <p14:xfrm>
                <a:off x="6949858" y="4146042"/>
                <a:ext cx="154800" cy="596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A18269-9AFD-1178-A001-F6B98168E2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41218" y="4137402"/>
                  <a:ext cx="1724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96CB37-11F5-2663-7BA5-8CAFB6931765}"/>
                    </a:ext>
                  </a:extLst>
                </p14:cNvPr>
                <p14:cNvContentPartPr/>
                <p14:nvPr/>
              </p14:nvContentPartPr>
              <p14:xfrm>
                <a:off x="7391578" y="4132362"/>
                <a:ext cx="383400" cy="28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96CB37-11F5-2663-7BA5-8CAFB69317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82938" y="4123722"/>
                  <a:ext cx="401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EFBCCC-CAD6-0C0A-F8E8-B545BE68CB19}"/>
                    </a:ext>
                  </a:extLst>
                </p14:cNvPr>
                <p14:cNvContentPartPr/>
                <p14:nvPr/>
              </p14:nvContentPartPr>
              <p14:xfrm>
                <a:off x="5689858" y="3393282"/>
                <a:ext cx="830160" cy="559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EFBCCC-CAD6-0C0A-F8E8-B545BE68CB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81218" y="3384282"/>
                  <a:ext cx="847800" cy="57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493DD63-A672-E89B-1EE8-DB9419E5E0C1}"/>
              </a:ext>
            </a:extLst>
          </p:cNvPr>
          <p:cNvGrpSpPr/>
          <p:nvPr/>
        </p:nvGrpSpPr>
        <p:grpSpPr>
          <a:xfrm>
            <a:off x="2128378" y="5172762"/>
            <a:ext cx="2558880" cy="1469160"/>
            <a:chOff x="2128378" y="5172762"/>
            <a:chExt cx="2558880" cy="14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55B227-FD85-CCDB-7E10-30809B426746}"/>
                    </a:ext>
                  </a:extLst>
                </p14:cNvPr>
                <p14:cNvContentPartPr/>
                <p14:nvPr/>
              </p14:nvContentPartPr>
              <p14:xfrm>
                <a:off x="2412058" y="5172762"/>
                <a:ext cx="442080" cy="576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55B227-FD85-CCDB-7E10-30809B4267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03058" y="5163762"/>
                  <a:ext cx="4597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6115A6-3CB3-055A-FC80-8EC7F773781D}"/>
                    </a:ext>
                  </a:extLst>
                </p14:cNvPr>
                <p14:cNvContentPartPr/>
                <p14:nvPr/>
              </p14:nvContentPartPr>
              <p14:xfrm>
                <a:off x="2894818" y="5443122"/>
                <a:ext cx="32760" cy="27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6115A6-3CB3-055A-FC80-8EC7F77378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85818" y="5434122"/>
                  <a:ext cx="50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7D432C-DE83-7778-10FF-382D26C1EAFC}"/>
                    </a:ext>
                  </a:extLst>
                </p14:cNvPr>
                <p14:cNvContentPartPr/>
                <p14:nvPr/>
              </p14:nvContentPartPr>
              <p14:xfrm>
                <a:off x="2156098" y="5787642"/>
                <a:ext cx="1163880" cy="71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7D432C-DE83-7778-10FF-382D26C1EA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47098" y="5779002"/>
                  <a:ext cx="1181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01F179E-E0ED-1752-4105-B2844C365BDE}"/>
                    </a:ext>
                  </a:extLst>
                </p14:cNvPr>
                <p14:cNvContentPartPr/>
                <p14:nvPr/>
              </p14:nvContentPartPr>
              <p14:xfrm>
                <a:off x="2446618" y="6072042"/>
                <a:ext cx="92880" cy="291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01F179E-E0ED-1752-4105-B2844C365B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37618" y="6063042"/>
                  <a:ext cx="110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15178B-54EE-1A8D-4336-EC8146620D12}"/>
                    </a:ext>
                  </a:extLst>
                </p14:cNvPr>
                <p14:cNvContentPartPr/>
                <p14:nvPr/>
              </p14:nvContentPartPr>
              <p14:xfrm>
                <a:off x="2617618" y="6272202"/>
                <a:ext cx="263520" cy="204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15178B-54EE-1A8D-4336-EC8146620D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08978" y="6263202"/>
                  <a:ext cx="281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5893EC-D739-2FD1-CDEC-16911F154A67}"/>
                    </a:ext>
                  </a:extLst>
                </p14:cNvPr>
                <p14:cNvContentPartPr/>
                <p14:nvPr/>
              </p14:nvContentPartPr>
              <p14:xfrm>
                <a:off x="3013258" y="6234402"/>
                <a:ext cx="50760" cy="267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5893EC-D739-2FD1-CDEC-16911F154A6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04618" y="6225762"/>
                  <a:ext cx="68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20B3BB-A6CB-9D43-969D-6833EBB3866F}"/>
                    </a:ext>
                  </a:extLst>
                </p14:cNvPr>
                <p14:cNvContentPartPr/>
                <p14:nvPr/>
              </p14:nvContentPartPr>
              <p14:xfrm>
                <a:off x="2128378" y="6110202"/>
                <a:ext cx="429120" cy="53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20B3BB-A6CB-9D43-969D-6833EBB386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19738" y="6101562"/>
                  <a:ext cx="4467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0D822B-2AEB-F991-6F10-6FD62F194BA4}"/>
                    </a:ext>
                  </a:extLst>
                </p14:cNvPr>
                <p14:cNvContentPartPr/>
                <p14:nvPr/>
              </p14:nvContentPartPr>
              <p14:xfrm>
                <a:off x="3382618" y="6126042"/>
                <a:ext cx="178200" cy="431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0D822B-2AEB-F991-6F10-6FD62F194B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73978" y="6117042"/>
                  <a:ext cx="1958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A77BDD3-89F4-8018-C500-C844B2991722}"/>
                    </a:ext>
                  </a:extLst>
                </p14:cNvPr>
                <p14:cNvContentPartPr/>
                <p14:nvPr/>
              </p14:nvContentPartPr>
              <p14:xfrm>
                <a:off x="3679258" y="6079602"/>
                <a:ext cx="410760" cy="194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A77BDD3-89F4-8018-C500-C844B29917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70258" y="6070602"/>
                  <a:ext cx="428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8DAB01-D48D-0BC2-1503-38ACD07F8944}"/>
                    </a:ext>
                  </a:extLst>
                </p14:cNvPr>
                <p14:cNvContentPartPr/>
                <p14:nvPr/>
              </p14:nvContentPartPr>
              <p14:xfrm>
                <a:off x="4427338" y="5751642"/>
                <a:ext cx="259920" cy="17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8DAB01-D48D-0BC2-1503-38ACD07F89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18698" y="5742642"/>
                  <a:ext cx="2775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0D5B6AC-76DB-607E-79D7-F27C9FECC166}"/>
              </a:ext>
            </a:extLst>
          </p:cNvPr>
          <p:cNvGrpSpPr/>
          <p:nvPr/>
        </p:nvGrpSpPr>
        <p:grpSpPr>
          <a:xfrm>
            <a:off x="5296738" y="5428002"/>
            <a:ext cx="1991520" cy="1305360"/>
            <a:chOff x="5296738" y="5428002"/>
            <a:chExt cx="1991520" cy="13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415702-4279-F7FA-D27B-520BFBA12D60}"/>
                    </a:ext>
                  </a:extLst>
                </p14:cNvPr>
                <p14:cNvContentPartPr/>
                <p14:nvPr/>
              </p14:nvContentPartPr>
              <p14:xfrm>
                <a:off x="5530018" y="5428002"/>
                <a:ext cx="316080" cy="381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415702-4279-F7FA-D27B-520BFBA12D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21018" y="5419002"/>
                  <a:ext cx="333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1A86614-4E4B-F250-9CC1-320F85FE1C7E}"/>
                    </a:ext>
                  </a:extLst>
                </p14:cNvPr>
                <p14:cNvContentPartPr/>
                <p14:nvPr/>
              </p14:nvContentPartPr>
              <p14:xfrm>
                <a:off x="5900458" y="5548962"/>
                <a:ext cx="365040" cy="238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1A86614-4E4B-F250-9CC1-320F85FE1C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91458" y="5540322"/>
                  <a:ext cx="382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ECD76C-5D38-AF4C-864E-2C651644A5BA}"/>
                    </a:ext>
                  </a:extLst>
                </p14:cNvPr>
                <p14:cNvContentPartPr/>
                <p14:nvPr/>
              </p14:nvContentPartPr>
              <p14:xfrm>
                <a:off x="5435698" y="5903562"/>
                <a:ext cx="915120" cy="9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ECD76C-5D38-AF4C-864E-2C651644A5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27058" y="5894562"/>
                  <a:ext cx="932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3E968F-9A65-BA3F-1BDC-9CC1F4F96C80}"/>
                    </a:ext>
                  </a:extLst>
                </p14:cNvPr>
                <p14:cNvContentPartPr/>
                <p14:nvPr/>
              </p14:nvContentPartPr>
              <p14:xfrm>
                <a:off x="5585458" y="6133962"/>
                <a:ext cx="269280" cy="303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3E968F-9A65-BA3F-1BDC-9CC1F4F96C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6818" y="6125322"/>
                  <a:ext cx="286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A4B0723-CE7B-72B5-90E6-EBAB556F09B7}"/>
                    </a:ext>
                  </a:extLst>
                </p14:cNvPr>
                <p14:cNvContentPartPr/>
                <p14:nvPr/>
              </p14:nvContentPartPr>
              <p14:xfrm>
                <a:off x="5746378" y="6374802"/>
                <a:ext cx="227520" cy="241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A4B0723-CE7B-72B5-90E6-EBAB556F09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37738" y="6365802"/>
                  <a:ext cx="245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562AE7-975D-B79C-A87F-6B22B7C4C6B7}"/>
                    </a:ext>
                  </a:extLst>
                </p14:cNvPr>
                <p14:cNvContentPartPr/>
                <p14:nvPr/>
              </p14:nvContentPartPr>
              <p14:xfrm>
                <a:off x="6087298" y="6349602"/>
                <a:ext cx="189000" cy="275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562AE7-975D-B79C-A87F-6B22B7C4C6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78298" y="6340602"/>
                  <a:ext cx="206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2FCFEA-6BEE-02BE-7D3D-F54F4B30A04C}"/>
                    </a:ext>
                  </a:extLst>
                </p14:cNvPr>
                <p14:cNvContentPartPr/>
                <p14:nvPr/>
              </p14:nvContentPartPr>
              <p14:xfrm>
                <a:off x="5296738" y="6105162"/>
                <a:ext cx="371520" cy="62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2FCFEA-6BEE-02BE-7D3D-F54F4B30A0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87738" y="6096522"/>
                  <a:ext cx="3891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DBAE9BA-9B38-8B96-A6F3-83F1A99C69DE}"/>
                    </a:ext>
                  </a:extLst>
                </p14:cNvPr>
                <p14:cNvContentPartPr/>
                <p14:nvPr/>
              </p14:nvContentPartPr>
              <p14:xfrm>
                <a:off x="6283498" y="6117762"/>
                <a:ext cx="282240" cy="57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DBAE9BA-9B38-8B96-A6F3-83F1A99C69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74858" y="6109122"/>
                  <a:ext cx="2998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C794A3-9A67-C7AD-47E5-F875CFA2DA93}"/>
                    </a:ext>
                  </a:extLst>
                </p14:cNvPr>
                <p14:cNvContentPartPr/>
                <p14:nvPr/>
              </p14:nvContentPartPr>
              <p14:xfrm>
                <a:off x="6748618" y="6020202"/>
                <a:ext cx="539640" cy="245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C794A3-9A67-C7AD-47E5-F875CFA2DA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39618" y="6011562"/>
                  <a:ext cx="5572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625EB0-BAC3-F682-26BF-0B3004A20C74}"/>
              </a:ext>
            </a:extLst>
          </p:cNvPr>
          <p:cNvGrpSpPr/>
          <p:nvPr/>
        </p:nvGrpSpPr>
        <p:grpSpPr>
          <a:xfrm>
            <a:off x="157378" y="-27078"/>
            <a:ext cx="448200" cy="657720"/>
            <a:chOff x="157378" y="-27078"/>
            <a:chExt cx="44820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6FA8B6C-A75F-7C84-1F23-72D4A27FD6E4}"/>
                    </a:ext>
                  </a:extLst>
                </p14:cNvPr>
                <p14:cNvContentPartPr/>
                <p14:nvPr/>
              </p14:nvContentPartPr>
              <p14:xfrm>
                <a:off x="157378" y="76242"/>
                <a:ext cx="239760" cy="354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6FA8B6C-A75F-7C84-1F23-72D4A27FD6E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8738" y="67242"/>
                  <a:ext cx="257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A58E58-F9C4-2B6A-32FE-106D6E8ED083}"/>
                    </a:ext>
                  </a:extLst>
                </p14:cNvPr>
                <p14:cNvContentPartPr/>
                <p14:nvPr/>
              </p14:nvContentPartPr>
              <p14:xfrm>
                <a:off x="258538" y="106842"/>
                <a:ext cx="196560" cy="18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A58E58-F9C4-2B6A-32FE-106D6E8ED0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9898" y="98202"/>
                  <a:ext cx="214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4142DB4-44C7-2839-D8F0-16B82703B20D}"/>
                    </a:ext>
                  </a:extLst>
                </p14:cNvPr>
                <p14:cNvContentPartPr/>
                <p14:nvPr/>
              </p14:nvContentPartPr>
              <p14:xfrm>
                <a:off x="235858" y="-27078"/>
                <a:ext cx="369720" cy="65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4142DB4-44C7-2839-D8F0-16B82703B2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6858" y="-36078"/>
                  <a:ext cx="387360" cy="67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861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2B77E37-DA31-41AB-25A1-C9EE56B70F5C}"/>
              </a:ext>
            </a:extLst>
          </p:cNvPr>
          <p:cNvGrpSpPr/>
          <p:nvPr/>
        </p:nvGrpSpPr>
        <p:grpSpPr>
          <a:xfrm>
            <a:off x="1667938" y="1224282"/>
            <a:ext cx="771120" cy="456120"/>
            <a:chOff x="1667938" y="1224282"/>
            <a:chExt cx="77112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F09F10-37D6-CCD0-3143-6F27AC21B624}"/>
                    </a:ext>
                  </a:extLst>
                </p14:cNvPr>
                <p14:cNvContentPartPr/>
                <p14:nvPr/>
              </p14:nvContentPartPr>
              <p14:xfrm>
                <a:off x="1667938" y="1407882"/>
                <a:ext cx="392760" cy="27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F09F10-37D6-CCD0-3143-6F27AC21B6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58938" y="1398882"/>
                  <a:ext cx="410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C6CA96-AA93-9D43-FA17-2310D494FED1}"/>
                    </a:ext>
                  </a:extLst>
                </p14:cNvPr>
                <p14:cNvContentPartPr/>
                <p14:nvPr/>
              </p14:nvContentPartPr>
              <p14:xfrm>
                <a:off x="1689898" y="1387722"/>
                <a:ext cx="315720" cy="27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C6CA96-AA93-9D43-FA17-2310D494FE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1258" y="1378722"/>
                  <a:ext cx="333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C3B8EA-8019-88E8-2BD5-C01628531923}"/>
                    </a:ext>
                  </a:extLst>
                </p14:cNvPr>
                <p14:cNvContentPartPr/>
                <p14:nvPr/>
              </p14:nvContentPartPr>
              <p14:xfrm>
                <a:off x="2192458" y="1224282"/>
                <a:ext cx="246600" cy="23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C3B8EA-8019-88E8-2BD5-C016285319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3458" y="1215642"/>
                  <a:ext cx="2642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91695A-FDA5-0CCB-750D-AE35F596AA80}"/>
              </a:ext>
            </a:extLst>
          </p:cNvPr>
          <p:cNvGrpSpPr/>
          <p:nvPr/>
        </p:nvGrpSpPr>
        <p:grpSpPr>
          <a:xfrm>
            <a:off x="3515818" y="869682"/>
            <a:ext cx="469080" cy="159120"/>
            <a:chOff x="3515818" y="869682"/>
            <a:chExt cx="46908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F708C7-1ED7-C9A3-281F-DE6040BC0106}"/>
                    </a:ext>
                  </a:extLst>
                </p14:cNvPr>
                <p14:cNvContentPartPr/>
                <p14:nvPr/>
              </p14:nvContentPartPr>
              <p14:xfrm>
                <a:off x="3515818" y="869682"/>
                <a:ext cx="297360" cy="3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F708C7-1ED7-C9A3-281F-DE6040BC01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818" y="861042"/>
                  <a:ext cx="315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4AC4FF-E0B5-634D-B7AB-E57117DDD2CB}"/>
                    </a:ext>
                  </a:extLst>
                </p14:cNvPr>
                <p14:cNvContentPartPr/>
                <p14:nvPr/>
              </p14:nvContentPartPr>
              <p14:xfrm>
                <a:off x="3647218" y="951402"/>
                <a:ext cx="337680" cy="77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4AC4FF-E0B5-634D-B7AB-E57117DDD2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8578" y="942762"/>
                  <a:ext cx="35532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AD112F-A42E-ED0C-7950-29F3A0451D94}"/>
              </a:ext>
            </a:extLst>
          </p:cNvPr>
          <p:cNvGrpSpPr/>
          <p:nvPr/>
        </p:nvGrpSpPr>
        <p:grpSpPr>
          <a:xfrm>
            <a:off x="4540378" y="984882"/>
            <a:ext cx="2588760" cy="724320"/>
            <a:chOff x="4540378" y="984882"/>
            <a:chExt cx="258876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8ADC4A-CDBC-0FE8-3F36-B460548AE100}"/>
                    </a:ext>
                  </a:extLst>
                </p14:cNvPr>
                <p14:cNvContentPartPr/>
                <p14:nvPr/>
              </p14:nvContentPartPr>
              <p14:xfrm>
                <a:off x="4540378" y="984882"/>
                <a:ext cx="311400" cy="56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8ADC4A-CDBC-0FE8-3F36-B460548AE1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1378" y="975882"/>
                  <a:ext cx="3290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CA36AF-A523-98C5-561F-FDDCB44DAF03}"/>
                    </a:ext>
                  </a:extLst>
                </p14:cNvPr>
                <p14:cNvContentPartPr/>
                <p14:nvPr/>
              </p14:nvContentPartPr>
              <p14:xfrm>
                <a:off x="4710658" y="1255242"/>
                <a:ext cx="250920" cy="28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CA36AF-A523-98C5-561F-FDDCB44DAF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2018" y="1246242"/>
                  <a:ext cx="268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AE2E90-18F9-325D-3210-845BBF7CC895}"/>
                    </a:ext>
                  </a:extLst>
                </p14:cNvPr>
                <p14:cNvContentPartPr/>
                <p14:nvPr/>
              </p14:nvContentPartPr>
              <p14:xfrm>
                <a:off x="5060218" y="1431282"/>
                <a:ext cx="37800" cy="129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AE2E90-18F9-325D-3210-845BBF7CC8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1218" y="1422282"/>
                  <a:ext cx="55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B3C7FB-0FC5-7DC5-EBC8-8EF5CC09F983}"/>
                    </a:ext>
                  </a:extLst>
                </p14:cNvPr>
                <p14:cNvContentPartPr/>
                <p14:nvPr/>
              </p14:nvContentPartPr>
              <p14:xfrm>
                <a:off x="5302858" y="1316802"/>
                <a:ext cx="232920" cy="39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B3C7FB-0FC5-7DC5-EBC8-8EF5CC09F9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3858" y="1307802"/>
                  <a:ext cx="2505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851F4F-0749-D8A0-7BC4-B3DF2DC04838}"/>
                    </a:ext>
                  </a:extLst>
                </p14:cNvPr>
                <p14:cNvContentPartPr/>
                <p14:nvPr/>
              </p14:nvContentPartPr>
              <p14:xfrm>
                <a:off x="5805778" y="1246242"/>
                <a:ext cx="432360" cy="29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851F4F-0749-D8A0-7BC4-B3DF2DC048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7138" y="1237602"/>
                  <a:ext cx="450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CD2B2C-6946-393A-4BBB-7C872BB4BB33}"/>
                    </a:ext>
                  </a:extLst>
                </p14:cNvPr>
                <p14:cNvContentPartPr/>
                <p14:nvPr/>
              </p14:nvContentPartPr>
              <p14:xfrm>
                <a:off x="6137338" y="1246602"/>
                <a:ext cx="346320" cy="30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CD2B2C-6946-393A-4BBB-7C872BB4BB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28698" y="1237602"/>
                  <a:ext cx="363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63AA12-6275-D296-392F-D9194D12DC47}"/>
                    </a:ext>
                  </a:extLst>
                </p14:cNvPr>
                <p14:cNvContentPartPr/>
                <p14:nvPr/>
              </p14:nvContentPartPr>
              <p14:xfrm>
                <a:off x="6511378" y="1108362"/>
                <a:ext cx="252000" cy="53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63AA12-6275-D296-392F-D9194D12DC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2738" y="1099722"/>
                  <a:ext cx="2696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F5C90F-C8BA-9D5A-4D67-3FD9C80E0C23}"/>
                    </a:ext>
                  </a:extLst>
                </p14:cNvPr>
                <p14:cNvContentPartPr/>
                <p14:nvPr/>
              </p14:nvContentPartPr>
              <p14:xfrm>
                <a:off x="6854098" y="1054002"/>
                <a:ext cx="275040" cy="22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F5C90F-C8BA-9D5A-4D67-3FD9C80E0C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5458" y="1045362"/>
                  <a:ext cx="2926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F50CF2-7002-1BC7-3551-1F3607F38890}"/>
              </a:ext>
            </a:extLst>
          </p:cNvPr>
          <p:cNvGrpSpPr/>
          <p:nvPr/>
        </p:nvGrpSpPr>
        <p:grpSpPr>
          <a:xfrm>
            <a:off x="1198858" y="251202"/>
            <a:ext cx="1880280" cy="828000"/>
            <a:chOff x="1198858" y="251202"/>
            <a:chExt cx="1880280" cy="8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BD5B2F-2376-0A6E-8FC8-3F8FBB0F8F87}"/>
                    </a:ext>
                  </a:extLst>
                </p14:cNvPr>
                <p14:cNvContentPartPr/>
                <p14:nvPr/>
              </p14:nvContentPartPr>
              <p14:xfrm>
                <a:off x="1198858" y="345162"/>
                <a:ext cx="411480" cy="37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BD5B2F-2376-0A6E-8FC8-3F8FBB0F8F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90218" y="336162"/>
                  <a:ext cx="429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ED1F05-EBEA-E81B-E433-9033DCDB7A05}"/>
                    </a:ext>
                  </a:extLst>
                </p14:cNvPr>
                <p14:cNvContentPartPr/>
                <p14:nvPr/>
              </p14:nvContentPartPr>
              <p14:xfrm>
                <a:off x="1735618" y="741162"/>
                <a:ext cx="33120" cy="33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ED1F05-EBEA-E81B-E433-9033DCDB7A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26618" y="732162"/>
                  <a:ext cx="50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73A105-8343-D494-5993-4AE47E16F298}"/>
                    </a:ext>
                  </a:extLst>
                </p14:cNvPr>
                <p14:cNvContentPartPr/>
                <p14:nvPr/>
              </p14:nvContentPartPr>
              <p14:xfrm>
                <a:off x="2050978" y="453882"/>
                <a:ext cx="137160" cy="36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73A105-8343-D494-5993-4AE47E16F2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2338" y="444882"/>
                  <a:ext cx="1548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3279C3-B1A3-762B-466C-C7EDA3C56272}"/>
                    </a:ext>
                  </a:extLst>
                </p14:cNvPr>
                <p14:cNvContentPartPr/>
                <p14:nvPr/>
              </p14:nvContentPartPr>
              <p14:xfrm>
                <a:off x="2266258" y="361362"/>
                <a:ext cx="460080" cy="48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3279C3-B1A3-762B-466C-C7EDA3C562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7258" y="352722"/>
                  <a:ext cx="4777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0F83D9-B043-CF12-7F58-60D4377C1CA4}"/>
                    </a:ext>
                  </a:extLst>
                </p14:cNvPr>
                <p14:cNvContentPartPr/>
                <p14:nvPr/>
              </p14:nvContentPartPr>
              <p14:xfrm>
                <a:off x="2734978" y="251202"/>
                <a:ext cx="344160" cy="37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0F83D9-B043-CF12-7F58-60D4377C1C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6338" y="242202"/>
                  <a:ext cx="361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A2E5BF-38DB-B861-A8B8-A7D76BEE0D37}"/>
                    </a:ext>
                  </a:extLst>
                </p14:cNvPr>
                <p14:cNvContentPartPr/>
                <p14:nvPr/>
              </p14:nvContentPartPr>
              <p14:xfrm>
                <a:off x="1298938" y="971562"/>
                <a:ext cx="1334520" cy="10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A2E5BF-38DB-B861-A8B8-A7D76BEE0D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89938" y="962922"/>
                  <a:ext cx="1352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3B2533-275F-66F3-00DE-CD556F346D5B}"/>
                    </a:ext>
                  </a:extLst>
                </p14:cNvPr>
                <p14:cNvContentPartPr/>
                <p14:nvPr/>
              </p14:nvContentPartPr>
              <p14:xfrm>
                <a:off x="1964218" y="466482"/>
                <a:ext cx="925560" cy="442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3B2533-275F-66F3-00DE-CD556F346D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55578" y="457842"/>
                  <a:ext cx="94320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BA56F-8721-06D9-2DE8-32A9D9773156}"/>
              </a:ext>
            </a:extLst>
          </p:cNvPr>
          <p:cNvGrpSpPr/>
          <p:nvPr/>
        </p:nvGrpSpPr>
        <p:grpSpPr>
          <a:xfrm>
            <a:off x="4541098" y="210162"/>
            <a:ext cx="1879200" cy="715680"/>
            <a:chOff x="4541098" y="210162"/>
            <a:chExt cx="187920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4BFB12-D325-E877-A84A-571A2F2BD675}"/>
                    </a:ext>
                  </a:extLst>
                </p14:cNvPr>
                <p14:cNvContentPartPr/>
                <p14:nvPr/>
              </p14:nvContentPartPr>
              <p14:xfrm>
                <a:off x="4610578" y="389802"/>
                <a:ext cx="263880" cy="30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4BFB12-D325-E877-A84A-571A2F2BD6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01938" y="380802"/>
                  <a:ext cx="281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E77BFA-072B-0E4B-BEC5-91A30953F77D}"/>
                    </a:ext>
                  </a:extLst>
                </p14:cNvPr>
                <p14:cNvContentPartPr/>
                <p14:nvPr/>
              </p14:nvContentPartPr>
              <p14:xfrm>
                <a:off x="4828378" y="364602"/>
                <a:ext cx="328680" cy="30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E77BFA-072B-0E4B-BEC5-91A30953F7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19738" y="355962"/>
                  <a:ext cx="346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A974D-02F4-0CD4-2BBF-9CF4B210A00D}"/>
                    </a:ext>
                  </a:extLst>
                </p14:cNvPr>
                <p14:cNvContentPartPr/>
                <p14:nvPr/>
              </p14:nvContentPartPr>
              <p14:xfrm>
                <a:off x="5343898" y="372522"/>
                <a:ext cx="150840" cy="28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A974D-02F4-0CD4-2BBF-9CF4B210A0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34898" y="363882"/>
                  <a:ext cx="168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DE15C0-F9A0-24E4-D260-E9E26419D987}"/>
                    </a:ext>
                  </a:extLst>
                </p14:cNvPr>
                <p14:cNvContentPartPr/>
                <p14:nvPr/>
              </p14:nvContentPartPr>
              <p14:xfrm>
                <a:off x="5659618" y="400242"/>
                <a:ext cx="195120" cy="32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DE15C0-F9A0-24E4-D260-E9E26419D9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50978" y="391242"/>
                  <a:ext cx="212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8C60CF-0EAE-42E8-467B-B2E5B4C3F047}"/>
                    </a:ext>
                  </a:extLst>
                </p14:cNvPr>
                <p14:cNvContentPartPr/>
                <p14:nvPr/>
              </p14:nvContentPartPr>
              <p14:xfrm>
                <a:off x="5831698" y="210162"/>
                <a:ext cx="588600" cy="31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8C60CF-0EAE-42E8-467B-B2E5B4C3F0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3058" y="201162"/>
                  <a:ext cx="606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026C98-D1AE-8E53-4951-3267F2C4F396}"/>
                    </a:ext>
                  </a:extLst>
                </p14:cNvPr>
                <p14:cNvContentPartPr/>
                <p14:nvPr/>
              </p14:nvContentPartPr>
              <p14:xfrm>
                <a:off x="4541098" y="848802"/>
                <a:ext cx="1863360" cy="7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026C98-D1AE-8E53-4951-3267F2C4F3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32098" y="840162"/>
                  <a:ext cx="1881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B400BD-BDD0-911D-21FE-7CB981C32867}"/>
                    </a:ext>
                  </a:extLst>
                </p14:cNvPr>
                <p14:cNvContentPartPr/>
                <p14:nvPr/>
              </p14:nvContentPartPr>
              <p14:xfrm>
                <a:off x="5203138" y="310242"/>
                <a:ext cx="1198440" cy="39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B400BD-BDD0-911D-21FE-7CB981C328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4498" y="301242"/>
                  <a:ext cx="1216080" cy="41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A5A4AF-36AD-D08E-0542-66F1840D8C5C}"/>
              </a:ext>
            </a:extLst>
          </p:cNvPr>
          <p:cNvGrpSpPr/>
          <p:nvPr/>
        </p:nvGrpSpPr>
        <p:grpSpPr>
          <a:xfrm>
            <a:off x="754978" y="1917282"/>
            <a:ext cx="6773760" cy="1453320"/>
            <a:chOff x="754978" y="1917282"/>
            <a:chExt cx="6773760" cy="14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FBCB5C-A01E-7295-B455-CF1C524BEBA9}"/>
                    </a:ext>
                  </a:extLst>
                </p14:cNvPr>
                <p14:cNvContentPartPr/>
                <p14:nvPr/>
              </p14:nvContentPartPr>
              <p14:xfrm>
                <a:off x="2028298" y="2127162"/>
                <a:ext cx="302400" cy="246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FBCB5C-A01E-7295-B455-CF1C524BEB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9298" y="2118522"/>
                  <a:ext cx="320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086D8E-7DFA-C493-CB08-91F4D09E7063}"/>
                    </a:ext>
                  </a:extLst>
                </p14:cNvPr>
                <p14:cNvContentPartPr/>
                <p14:nvPr/>
              </p14:nvContentPartPr>
              <p14:xfrm>
                <a:off x="1792498" y="2462322"/>
                <a:ext cx="841680" cy="8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086D8E-7DFA-C493-CB08-91F4D09E70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3858" y="2453682"/>
                  <a:ext cx="859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D3F7D1-40BA-CFB9-F67F-683753666993}"/>
                    </a:ext>
                  </a:extLst>
                </p14:cNvPr>
                <p14:cNvContentPartPr/>
                <p14:nvPr/>
              </p14:nvContentPartPr>
              <p14:xfrm>
                <a:off x="1832818" y="2703522"/>
                <a:ext cx="431280" cy="30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D3F7D1-40BA-CFB9-F67F-6837536669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24178" y="2694882"/>
                  <a:ext cx="448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ABC069-2528-1B4D-33D1-AEF005853541}"/>
                    </a:ext>
                  </a:extLst>
                </p14:cNvPr>
                <p14:cNvContentPartPr/>
                <p14:nvPr/>
              </p14:nvContentPartPr>
              <p14:xfrm>
                <a:off x="2306578" y="2666442"/>
                <a:ext cx="329400" cy="18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ABC069-2528-1B4D-33D1-AEF0058535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97578" y="2657442"/>
                  <a:ext cx="347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7DE60B-1ADB-CF01-BDE2-E59EA0C564FD}"/>
                    </a:ext>
                  </a:extLst>
                </p14:cNvPr>
                <p14:cNvContentPartPr/>
                <p14:nvPr/>
              </p14:nvContentPartPr>
              <p14:xfrm>
                <a:off x="3324298" y="2477802"/>
                <a:ext cx="200520" cy="2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7DE60B-1ADB-CF01-BDE2-E59EA0C564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15298" y="2469162"/>
                  <a:ext cx="218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5194DA-E2DB-8199-C872-9B4312B24218}"/>
                    </a:ext>
                  </a:extLst>
                </p14:cNvPr>
                <p14:cNvContentPartPr/>
                <p14:nvPr/>
              </p14:nvContentPartPr>
              <p14:xfrm>
                <a:off x="3259498" y="2608842"/>
                <a:ext cx="319680" cy="38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5194DA-E2DB-8199-C872-9B4312B242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0498" y="2599842"/>
                  <a:ext cx="337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6C7F86-3494-4419-1E87-A064710D0136}"/>
                    </a:ext>
                  </a:extLst>
                </p14:cNvPr>
                <p14:cNvContentPartPr/>
                <p14:nvPr/>
              </p14:nvContentPartPr>
              <p14:xfrm>
                <a:off x="5161378" y="2054442"/>
                <a:ext cx="296640" cy="269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6C7F86-3494-4419-1E87-A064710D01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52738" y="2045802"/>
                  <a:ext cx="314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E3D53F-07CE-FBF5-6842-336009DF0CB4}"/>
                    </a:ext>
                  </a:extLst>
                </p14:cNvPr>
                <p14:cNvContentPartPr/>
                <p14:nvPr/>
              </p14:nvContentPartPr>
              <p14:xfrm>
                <a:off x="5097658" y="2017722"/>
                <a:ext cx="452160" cy="60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E3D53F-07CE-FBF5-6842-336009DF0C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8658" y="2008722"/>
                  <a:ext cx="469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874D3B-6CAD-52EE-0D48-8EC3C4F74ACA}"/>
                    </a:ext>
                  </a:extLst>
                </p14:cNvPr>
                <p14:cNvContentPartPr/>
                <p14:nvPr/>
              </p14:nvContentPartPr>
              <p14:xfrm>
                <a:off x="4705258" y="2408682"/>
                <a:ext cx="1278360" cy="10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874D3B-6CAD-52EE-0D48-8EC3C4F74A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96618" y="2399682"/>
                  <a:ext cx="1296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25C2FB-E5DE-0665-F61D-B1C5F4CD23A1}"/>
                    </a:ext>
                  </a:extLst>
                </p14:cNvPr>
                <p14:cNvContentPartPr/>
                <p14:nvPr/>
              </p14:nvContentPartPr>
              <p14:xfrm>
                <a:off x="4860418" y="2803602"/>
                <a:ext cx="291960" cy="236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25C2FB-E5DE-0665-F61D-B1C5F4CD23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51778" y="2794962"/>
                  <a:ext cx="309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BD3392F-A784-865F-1EB3-32E2629B3820}"/>
                    </a:ext>
                  </a:extLst>
                </p14:cNvPr>
                <p14:cNvContentPartPr/>
                <p14:nvPr/>
              </p14:nvContentPartPr>
              <p14:xfrm>
                <a:off x="5033578" y="2926722"/>
                <a:ext cx="81360" cy="19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BD3392F-A784-865F-1EB3-32E2629B38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24938" y="2918082"/>
                  <a:ext cx="99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448941-B97F-7476-713E-3F474F6EF4EB}"/>
                    </a:ext>
                  </a:extLst>
                </p14:cNvPr>
                <p14:cNvContentPartPr/>
                <p14:nvPr/>
              </p14:nvContentPartPr>
              <p14:xfrm>
                <a:off x="5330218" y="2801082"/>
                <a:ext cx="338400" cy="25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448941-B97F-7476-713E-3F474F6EF4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21218" y="2792442"/>
                  <a:ext cx="356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BF96EF-B710-288B-74DF-E5D4EDDECEF2}"/>
                    </a:ext>
                  </a:extLst>
                </p14:cNvPr>
                <p14:cNvContentPartPr/>
                <p14:nvPr/>
              </p14:nvContentPartPr>
              <p14:xfrm>
                <a:off x="5129338" y="2944722"/>
                <a:ext cx="141840" cy="18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BF96EF-B710-288B-74DF-E5D4EDDECE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20698" y="2936082"/>
                  <a:ext cx="159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F42C09F-6938-7EFC-15A8-E69C70EE5186}"/>
                    </a:ext>
                  </a:extLst>
                </p14:cNvPr>
                <p14:cNvContentPartPr/>
                <p14:nvPr/>
              </p14:nvContentPartPr>
              <p14:xfrm>
                <a:off x="5945818" y="2752482"/>
                <a:ext cx="100440" cy="268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F42C09F-6938-7EFC-15A8-E69C70EE51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37178" y="2743482"/>
                  <a:ext cx="118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DBDED9-7A33-57C3-265F-D0980D18D588}"/>
                    </a:ext>
                  </a:extLst>
                </p14:cNvPr>
                <p14:cNvContentPartPr/>
                <p14:nvPr/>
              </p14:nvContentPartPr>
              <p14:xfrm>
                <a:off x="5813698" y="2690922"/>
                <a:ext cx="618840" cy="25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DBDED9-7A33-57C3-265F-D0980D18D5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04698" y="2681922"/>
                  <a:ext cx="636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9A6D3B-E366-00B0-B520-70CDB579489D}"/>
                    </a:ext>
                  </a:extLst>
                </p14:cNvPr>
                <p14:cNvContentPartPr/>
                <p14:nvPr/>
              </p14:nvContentPartPr>
              <p14:xfrm>
                <a:off x="6083338" y="2748522"/>
                <a:ext cx="336240" cy="228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9A6D3B-E366-00B0-B520-70CDB57948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74698" y="2739522"/>
                  <a:ext cx="353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87D7F9-6BD1-DC59-9425-E78F6EC8155B}"/>
                    </a:ext>
                  </a:extLst>
                </p14:cNvPr>
                <p14:cNvContentPartPr/>
                <p14:nvPr/>
              </p14:nvContentPartPr>
              <p14:xfrm>
                <a:off x="6442978" y="2621442"/>
                <a:ext cx="273960" cy="477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87D7F9-6BD1-DC59-9425-E78F6EC815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34338" y="2612802"/>
                  <a:ext cx="2916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FBE985-7B0D-D064-C772-CF4C62276C58}"/>
                    </a:ext>
                  </a:extLst>
                </p14:cNvPr>
                <p14:cNvContentPartPr/>
                <p14:nvPr/>
              </p14:nvContentPartPr>
              <p14:xfrm>
                <a:off x="4459738" y="2772282"/>
                <a:ext cx="250560" cy="524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FBE985-7B0D-D064-C772-CF4C62276C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50738" y="2763642"/>
                  <a:ext cx="2682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498DB35-ECE1-621E-C46E-8744BB00DF4D}"/>
                    </a:ext>
                  </a:extLst>
                </p14:cNvPr>
                <p14:cNvContentPartPr/>
                <p14:nvPr/>
              </p14:nvContentPartPr>
              <p14:xfrm>
                <a:off x="6712258" y="2595882"/>
                <a:ext cx="456840" cy="16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498DB35-ECE1-621E-C46E-8744BB00DF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03258" y="2587242"/>
                  <a:ext cx="474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04DD6A-3D60-3A37-D339-E0386C1544B3}"/>
                    </a:ext>
                  </a:extLst>
                </p14:cNvPr>
                <p14:cNvContentPartPr/>
                <p14:nvPr/>
              </p14:nvContentPartPr>
              <p14:xfrm>
                <a:off x="5836378" y="2354682"/>
                <a:ext cx="1218240" cy="11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04DD6A-3D60-3A37-D339-E0386C1544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27738" y="2346042"/>
                  <a:ext cx="1235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073FDD-3940-FD39-74B8-BC9978A9552C}"/>
                    </a:ext>
                  </a:extLst>
                </p14:cNvPr>
                <p14:cNvContentPartPr/>
                <p14:nvPr/>
              </p14:nvContentPartPr>
              <p14:xfrm>
                <a:off x="754978" y="2028882"/>
                <a:ext cx="2231280" cy="1184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073FDD-3940-FD39-74B8-BC9978A9552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978" y="2020242"/>
                  <a:ext cx="2248920" cy="12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81BCC9-F0E3-A852-6D74-8DFC0DE42A90}"/>
                    </a:ext>
                  </a:extLst>
                </p14:cNvPr>
                <p14:cNvContentPartPr/>
                <p14:nvPr/>
              </p14:nvContentPartPr>
              <p14:xfrm>
                <a:off x="3890578" y="1917282"/>
                <a:ext cx="3638160" cy="1453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81BCC9-F0E3-A852-6D74-8DFC0DE42A9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81578" y="1908282"/>
                  <a:ext cx="3655800" cy="147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AAF1684-3E60-2FC1-69E5-628060F74C18}"/>
              </a:ext>
            </a:extLst>
          </p:cNvPr>
          <p:cNvGrpSpPr/>
          <p:nvPr/>
        </p:nvGrpSpPr>
        <p:grpSpPr>
          <a:xfrm>
            <a:off x="1290298" y="3751482"/>
            <a:ext cx="1463760" cy="646920"/>
            <a:chOff x="1290298" y="3751482"/>
            <a:chExt cx="146376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994FEE-C273-41FE-7AB7-5DCDEABEF6A2}"/>
                    </a:ext>
                  </a:extLst>
                </p14:cNvPr>
                <p14:cNvContentPartPr/>
                <p14:nvPr/>
              </p14:nvContentPartPr>
              <p14:xfrm>
                <a:off x="1449778" y="3867042"/>
                <a:ext cx="99720" cy="31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994FEE-C273-41FE-7AB7-5DCDEABEF6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41138" y="3858042"/>
                  <a:ext cx="117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46480E-E2CE-92D0-FD40-0FDDF3B5823D}"/>
                    </a:ext>
                  </a:extLst>
                </p14:cNvPr>
                <p14:cNvContentPartPr/>
                <p14:nvPr/>
              </p14:nvContentPartPr>
              <p14:xfrm>
                <a:off x="1633018" y="4053162"/>
                <a:ext cx="72360" cy="17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46480E-E2CE-92D0-FD40-0FDDF3B582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24018" y="4044162"/>
                  <a:ext cx="90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E16B32-B791-482F-60BD-C681AB050421}"/>
                    </a:ext>
                  </a:extLst>
                </p14:cNvPr>
                <p14:cNvContentPartPr/>
                <p14:nvPr/>
              </p14:nvContentPartPr>
              <p14:xfrm>
                <a:off x="1691338" y="3751482"/>
                <a:ext cx="288360" cy="444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E16B32-B791-482F-60BD-C681AB0504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82338" y="3742842"/>
                  <a:ext cx="3060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9E9212-9200-2287-EB0B-1F3B4EEE5CFB}"/>
                    </a:ext>
                  </a:extLst>
                </p14:cNvPr>
                <p14:cNvContentPartPr/>
                <p14:nvPr/>
              </p14:nvContentPartPr>
              <p14:xfrm>
                <a:off x="1859458" y="3889002"/>
                <a:ext cx="187200" cy="3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9E9212-9200-2287-EB0B-1F3B4EEE5C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50818" y="3880002"/>
                  <a:ext cx="204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83E60B8-30B3-BC11-BA1B-93DF5C11D534}"/>
                    </a:ext>
                  </a:extLst>
                </p14:cNvPr>
                <p14:cNvContentPartPr/>
                <p14:nvPr/>
              </p14:nvContentPartPr>
              <p14:xfrm>
                <a:off x="2075458" y="3783522"/>
                <a:ext cx="317880" cy="29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83E60B8-30B3-BC11-BA1B-93DF5C11D5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66818" y="3774882"/>
                  <a:ext cx="335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AA4B3F-E1EB-06E6-9C34-F13339F9F08D}"/>
                    </a:ext>
                  </a:extLst>
                </p14:cNvPr>
                <p14:cNvContentPartPr/>
                <p14:nvPr/>
              </p14:nvContentPartPr>
              <p14:xfrm>
                <a:off x="1290298" y="4299042"/>
                <a:ext cx="1463760" cy="99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AA4B3F-E1EB-06E6-9C34-F13339F9F0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81298" y="4290042"/>
                  <a:ext cx="14814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406E88F-98F2-6F46-5725-485150F2C00D}"/>
              </a:ext>
            </a:extLst>
          </p:cNvPr>
          <p:cNvGrpSpPr/>
          <p:nvPr/>
        </p:nvGrpSpPr>
        <p:grpSpPr>
          <a:xfrm>
            <a:off x="1791058" y="4555002"/>
            <a:ext cx="360720" cy="284760"/>
            <a:chOff x="1791058" y="4555002"/>
            <a:chExt cx="36072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89E034-405F-2B73-E90E-652501892EB5}"/>
                    </a:ext>
                  </a:extLst>
                </p14:cNvPr>
                <p14:cNvContentPartPr/>
                <p14:nvPr/>
              </p14:nvContentPartPr>
              <p14:xfrm>
                <a:off x="1791058" y="4555002"/>
                <a:ext cx="324360" cy="284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89E034-405F-2B73-E90E-652501892E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82058" y="4546362"/>
                  <a:ext cx="342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6FDE68-8E1A-B530-B530-6F7527C28C0E}"/>
                    </a:ext>
                  </a:extLst>
                </p14:cNvPr>
                <p14:cNvContentPartPr/>
                <p14:nvPr/>
              </p14:nvContentPartPr>
              <p14:xfrm>
                <a:off x="1804738" y="4584522"/>
                <a:ext cx="347040" cy="238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6FDE68-8E1A-B530-B530-6F7527C28C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95738" y="4575522"/>
                  <a:ext cx="36468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37E92F9-42AB-2CBA-7F5F-D3A522169034}"/>
                  </a:ext>
                </a:extLst>
              </p14:cNvPr>
              <p14:cNvContentPartPr/>
              <p14:nvPr/>
            </p14:nvContentPartPr>
            <p14:xfrm>
              <a:off x="4442458" y="3801522"/>
              <a:ext cx="368280" cy="262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37E92F9-42AB-2CBA-7F5F-D3A52216903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33818" y="3792522"/>
                <a:ext cx="38592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BBDC6515-F6FB-FF5A-004C-8B1ACB4F29EB}"/>
              </a:ext>
            </a:extLst>
          </p:cNvPr>
          <p:cNvGrpSpPr/>
          <p:nvPr/>
        </p:nvGrpSpPr>
        <p:grpSpPr>
          <a:xfrm>
            <a:off x="3223858" y="3724842"/>
            <a:ext cx="2882160" cy="1257480"/>
            <a:chOff x="3223858" y="3724842"/>
            <a:chExt cx="2882160" cy="12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79DAFA-9DBC-5091-8828-FFF3CC8A740D}"/>
                    </a:ext>
                  </a:extLst>
                </p14:cNvPr>
                <p14:cNvContentPartPr/>
                <p14:nvPr/>
              </p14:nvContentPartPr>
              <p14:xfrm>
                <a:off x="3268858" y="4155042"/>
                <a:ext cx="281880" cy="3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79DAFA-9DBC-5091-8828-FFF3CC8A74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60218" y="4146402"/>
                  <a:ext cx="299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636035-255E-762E-ECC0-068E1C49FDF1}"/>
                    </a:ext>
                  </a:extLst>
                </p14:cNvPr>
                <p14:cNvContentPartPr/>
                <p14:nvPr/>
              </p14:nvContentPartPr>
              <p14:xfrm>
                <a:off x="3223858" y="4270962"/>
                <a:ext cx="291600" cy="34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636035-255E-762E-ECC0-068E1C49FD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15218" y="4262322"/>
                  <a:ext cx="309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00F007-6801-9249-69B0-EFADDE420562}"/>
                    </a:ext>
                  </a:extLst>
                </p14:cNvPr>
                <p14:cNvContentPartPr/>
                <p14:nvPr/>
              </p14:nvContentPartPr>
              <p14:xfrm>
                <a:off x="4089658" y="3790722"/>
                <a:ext cx="206280" cy="282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00F007-6801-9249-69B0-EFADDE4205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81018" y="3782082"/>
                  <a:ext cx="223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43EC11-4D9A-F78A-9592-DF8B5FCC98FE}"/>
                    </a:ext>
                  </a:extLst>
                </p14:cNvPr>
                <p14:cNvContentPartPr/>
                <p14:nvPr/>
              </p14:nvContentPartPr>
              <p14:xfrm>
                <a:off x="4267498" y="4027962"/>
                <a:ext cx="105480" cy="157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43EC11-4D9A-F78A-9592-DF8B5FCC98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58858" y="4018962"/>
                  <a:ext cx="123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9C2D04-3FC1-2F8A-3B27-F1D1CE5AF7FC}"/>
                    </a:ext>
                  </a:extLst>
                </p14:cNvPr>
                <p14:cNvContentPartPr/>
                <p14:nvPr/>
              </p14:nvContentPartPr>
              <p14:xfrm>
                <a:off x="4821178" y="3724842"/>
                <a:ext cx="355320" cy="277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9C2D04-3FC1-2F8A-3B27-F1D1CE5AF7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12178" y="3715842"/>
                  <a:ext cx="372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C152A03-2E71-C910-AD48-0348F8CFFDED}"/>
                    </a:ext>
                  </a:extLst>
                </p14:cNvPr>
                <p14:cNvContentPartPr/>
                <p14:nvPr/>
              </p14:nvContentPartPr>
              <p14:xfrm>
                <a:off x="4034938" y="4104282"/>
                <a:ext cx="1382760" cy="139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C152A03-2E71-C910-AD48-0348F8CFFD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25938" y="4095642"/>
                  <a:ext cx="1400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ED26903-AA3A-F14A-D6B5-1D0F033D8204}"/>
                    </a:ext>
                  </a:extLst>
                </p14:cNvPr>
                <p14:cNvContentPartPr/>
                <p14:nvPr/>
              </p14:nvContentPartPr>
              <p14:xfrm>
                <a:off x="4207018" y="4456722"/>
                <a:ext cx="330120" cy="279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ED26903-AA3A-F14A-D6B5-1D0F033D820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98018" y="4447722"/>
                  <a:ext cx="3477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CBC3CA-7FFF-D367-EAEF-062D798805D4}"/>
                    </a:ext>
                  </a:extLst>
                </p14:cNvPr>
                <p14:cNvContentPartPr/>
                <p14:nvPr/>
              </p14:nvContentPartPr>
              <p14:xfrm>
                <a:off x="4453978" y="4689282"/>
                <a:ext cx="102240" cy="226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CBC3CA-7FFF-D367-EAEF-062D798805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45338" y="4680282"/>
                  <a:ext cx="119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A7E5322-B5F1-2E56-56F6-F35385578E59}"/>
                    </a:ext>
                  </a:extLst>
                </p14:cNvPr>
                <p14:cNvContentPartPr/>
                <p14:nvPr/>
              </p14:nvContentPartPr>
              <p14:xfrm>
                <a:off x="4700938" y="4504602"/>
                <a:ext cx="206280" cy="37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A7E5322-B5F1-2E56-56F6-F35385578E5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91938" y="4495602"/>
                  <a:ext cx="2239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3F6D95-F381-42E8-374E-9D1E8DC540FD}"/>
                    </a:ext>
                  </a:extLst>
                </p14:cNvPr>
                <p14:cNvContentPartPr/>
                <p14:nvPr/>
              </p14:nvContentPartPr>
              <p14:xfrm>
                <a:off x="5144458" y="4486242"/>
                <a:ext cx="81360" cy="285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3F6D95-F381-42E8-374E-9D1E8DC540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5818" y="4477242"/>
                  <a:ext cx="99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1304F9-E826-01EC-4199-C0906C0D7DEF}"/>
                    </a:ext>
                  </a:extLst>
                </p14:cNvPr>
                <p14:cNvContentPartPr/>
                <p14:nvPr/>
              </p14:nvContentPartPr>
              <p14:xfrm>
                <a:off x="4901458" y="4563642"/>
                <a:ext cx="393480" cy="75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1304F9-E826-01EC-4199-C0906C0D7D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92818" y="4554642"/>
                  <a:ext cx="411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32D2BE-196F-811B-E3DB-B646F4314B34}"/>
                    </a:ext>
                  </a:extLst>
                </p14:cNvPr>
                <p14:cNvContentPartPr/>
                <p14:nvPr/>
              </p14:nvContentPartPr>
              <p14:xfrm>
                <a:off x="5370538" y="4422162"/>
                <a:ext cx="270000" cy="298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32D2BE-196F-811B-E3DB-B646F4314B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61538" y="4413162"/>
                  <a:ext cx="287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988237-53AA-83DF-DE1A-D808EAAB4077}"/>
                    </a:ext>
                  </a:extLst>
                </p14:cNvPr>
                <p14:cNvContentPartPr/>
                <p14:nvPr/>
              </p14:nvContentPartPr>
              <p14:xfrm>
                <a:off x="5371618" y="4445922"/>
                <a:ext cx="363960" cy="263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988237-53AA-83DF-DE1A-D808EAAB40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62618" y="4437282"/>
                  <a:ext cx="381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5EBAFE-4B5C-BBF4-ECF4-D4AC5709FC30}"/>
                    </a:ext>
                  </a:extLst>
                </p14:cNvPr>
                <p14:cNvContentPartPr/>
                <p14:nvPr/>
              </p14:nvContentPartPr>
              <p14:xfrm>
                <a:off x="3835498" y="4371042"/>
                <a:ext cx="222480" cy="611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5EBAFE-4B5C-BBF4-ECF4-D4AC5709FC3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26858" y="4362402"/>
                  <a:ext cx="2401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7CC7FAA-54A8-1AB4-FB5A-31C5A1286E11}"/>
                    </a:ext>
                  </a:extLst>
                </p14:cNvPr>
                <p14:cNvContentPartPr/>
                <p14:nvPr/>
              </p14:nvContentPartPr>
              <p14:xfrm>
                <a:off x="5740978" y="4229562"/>
                <a:ext cx="365040" cy="61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7CC7FAA-54A8-1AB4-FB5A-31C5A1286E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31978" y="4220922"/>
                  <a:ext cx="3826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03F86B-E1A8-4CD8-342F-B7551F05A81D}"/>
                    </a:ext>
                  </a:extLst>
                </p14:cNvPr>
                <p14:cNvContentPartPr/>
                <p14:nvPr/>
              </p14:nvContentPartPr>
              <p14:xfrm>
                <a:off x="5184418" y="4045242"/>
                <a:ext cx="912600" cy="88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03F86B-E1A8-4CD8-342F-B7551F05A8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75418" y="4036602"/>
                  <a:ext cx="9302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B33AD69-BFFC-CEF2-2A2A-36812C0BD0EE}"/>
                  </a:ext>
                </a:extLst>
              </p14:cNvPr>
              <p14:cNvContentPartPr/>
              <p14:nvPr/>
            </p14:nvContentPartPr>
            <p14:xfrm>
              <a:off x="586858" y="5411802"/>
              <a:ext cx="101880" cy="293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B33AD69-BFFC-CEF2-2A2A-36812C0BD0E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8218" y="5403162"/>
                <a:ext cx="119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7EBA828-D8BC-7A7C-1B96-D7673D2E5291}"/>
                  </a:ext>
                </a:extLst>
              </p14:cNvPr>
              <p14:cNvContentPartPr/>
              <p14:nvPr/>
            </p14:nvContentPartPr>
            <p14:xfrm>
              <a:off x="719338" y="5643642"/>
              <a:ext cx="42480" cy="156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7EBA828-D8BC-7A7C-1B96-D7673D2E529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0338" y="5634642"/>
                <a:ext cx="601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D2921EB-AC15-4E7C-15CD-3CD3E683DB10}"/>
                  </a:ext>
                </a:extLst>
              </p14:cNvPr>
              <p14:cNvContentPartPr/>
              <p14:nvPr/>
            </p14:nvContentPartPr>
            <p14:xfrm>
              <a:off x="883498" y="5379402"/>
              <a:ext cx="301680" cy="466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D2921EB-AC15-4E7C-15CD-3CD3E683DB1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4498" y="5370402"/>
                <a:ext cx="3193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3DBBDF0-967B-15F7-F321-020DC6E7C254}"/>
                  </a:ext>
                </a:extLst>
              </p14:cNvPr>
              <p14:cNvContentPartPr/>
              <p14:nvPr/>
            </p14:nvContentPartPr>
            <p14:xfrm>
              <a:off x="906538" y="5591802"/>
              <a:ext cx="206640" cy="39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3DBBDF0-967B-15F7-F321-020DC6E7C25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97898" y="5582802"/>
                <a:ext cx="224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AD42684-36DA-F144-E944-0EE46527C26B}"/>
                  </a:ext>
                </a:extLst>
              </p14:cNvPr>
              <p14:cNvContentPartPr/>
              <p14:nvPr/>
            </p14:nvContentPartPr>
            <p14:xfrm>
              <a:off x="1139098" y="5458602"/>
              <a:ext cx="319680" cy="351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AD42684-36DA-F144-E944-0EE46527C26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30458" y="5449962"/>
                <a:ext cx="33732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9058AA9-30CA-68E5-AC28-2955AC8286E3}"/>
              </a:ext>
            </a:extLst>
          </p:cNvPr>
          <p:cNvGrpSpPr/>
          <p:nvPr/>
        </p:nvGrpSpPr>
        <p:grpSpPr>
          <a:xfrm>
            <a:off x="1836778" y="5223162"/>
            <a:ext cx="5911200" cy="1488600"/>
            <a:chOff x="1836778" y="5223162"/>
            <a:chExt cx="5911200" cy="14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57D28D-54DD-F768-E0E8-87F1E60ED918}"/>
                    </a:ext>
                  </a:extLst>
                </p14:cNvPr>
                <p14:cNvContentPartPr/>
                <p14:nvPr/>
              </p14:nvContentPartPr>
              <p14:xfrm>
                <a:off x="1836778" y="5353842"/>
                <a:ext cx="269280" cy="48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57D28D-54DD-F768-E0E8-87F1E60ED9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27778" y="5344842"/>
                  <a:ext cx="2869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E9DC0F-4041-1EF1-D880-A3C5AE333408}"/>
                    </a:ext>
                  </a:extLst>
                </p14:cNvPr>
                <p14:cNvContentPartPr/>
                <p14:nvPr/>
              </p14:nvContentPartPr>
              <p14:xfrm>
                <a:off x="1995538" y="5571642"/>
                <a:ext cx="256680" cy="239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E9DC0F-4041-1EF1-D880-A3C5AE33340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86538" y="5562642"/>
                  <a:ext cx="27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44D706F-0AFC-D111-13C7-8D4144A0636B}"/>
                    </a:ext>
                  </a:extLst>
                </p14:cNvPr>
                <p14:cNvContentPartPr/>
                <p14:nvPr/>
              </p14:nvContentPartPr>
              <p14:xfrm>
                <a:off x="2362018" y="5679642"/>
                <a:ext cx="33120" cy="164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44D706F-0AFC-D111-13C7-8D4144A063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53018" y="5670642"/>
                  <a:ext cx="50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67A793-48E1-1F6E-06F4-4854B80430A7}"/>
                    </a:ext>
                  </a:extLst>
                </p14:cNvPr>
                <p14:cNvContentPartPr/>
                <p14:nvPr/>
              </p14:nvContentPartPr>
              <p14:xfrm>
                <a:off x="2556418" y="5527002"/>
                <a:ext cx="224640" cy="360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67A793-48E1-1F6E-06F4-4854B80430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47778" y="5518362"/>
                  <a:ext cx="242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A9B98F-6790-12DB-80CC-15B7415C66DA}"/>
                    </a:ext>
                  </a:extLst>
                </p14:cNvPr>
                <p14:cNvContentPartPr/>
                <p14:nvPr/>
              </p14:nvContentPartPr>
              <p14:xfrm>
                <a:off x="3067978" y="5499642"/>
                <a:ext cx="78480" cy="326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A9B98F-6790-12DB-80CC-15B7415C66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59338" y="5490642"/>
                  <a:ext cx="96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FCCCFF-1ED7-B288-9D48-D17168CFBBBB}"/>
                    </a:ext>
                  </a:extLst>
                </p14:cNvPr>
                <p14:cNvContentPartPr/>
                <p14:nvPr/>
              </p14:nvContentPartPr>
              <p14:xfrm>
                <a:off x="2914258" y="5462562"/>
                <a:ext cx="820080" cy="292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FCCCFF-1ED7-B288-9D48-D17168CFBB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05258" y="5453922"/>
                  <a:ext cx="837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E7283E9-EBA1-115A-CC46-2B6CF70C78A6}"/>
                    </a:ext>
                  </a:extLst>
                </p14:cNvPr>
                <p14:cNvContentPartPr/>
                <p14:nvPr/>
              </p14:nvContentPartPr>
              <p14:xfrm>
                <a:off x="3273898" y="5538522"/>
                <a:ext cx="410040" cy="196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E7283E9-EBA1-115A-CC46-2B6CF70C78A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65258" y="5529522"/>
                  <a:ext cx="427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BAAAC50-1E6F-4336-3469-C3E9D3AE8908}"/>
                    </a:ext>
                  </a:extLst>
                </p14:cNvPr>
                <p14:cNvContentPartPr/>
                <p14:nvPr/>
              </p14:nvContentPartPr>
              <p14:xfrm>
                <a:off x="3610498" y="5270322"/>
                <a:ext cx="320760" cy="573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BAAAC50-1E6F-4336-3469-C3E9D3AE89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01858" y="5261322"/>
                  <a:ext cx="3384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5BE48BC-17B9-6DBC-7B36-4671DB69440A}"/>
                    </a:ext>
                  </a:extLst>
                </p14:cNvPr>
                <p14:cNvContentPartPr/>
                <p14:nvPr/>
              </p14:nvContentPartPr>
              <p14:xfrm>
                <a:off x="4313218" y="5575602"/>
                <a:ext cx="277920" cy="19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5BE48BC-17B9-6DBC-7B36-4671DB6944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04218" y="5566602"/>
                  <a:ext cx="295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E1B0F90-A5C9-C75B-35E6-379D21F2614E}"/>
                    </a:ext>
                  </a:extLst>
                </p14:cNvPr>
                <p14:cNvContentPartPr/>
                <p14:nvPr/>
              </p14:nvContentPartPr>
              <p14:xfrm>
                <a:off x="4306378" y="5689722"/>
                <a:ext cx="285120" cy="61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E1B0F90-A5C9-C75B-35E6-379D21F261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97738" y="5681082"/>
                  <a:ext cx="302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22A81D-33B9-91CC-CE99-82E6E488B37B}"/>
                    </a:ext>
                  </a:extLst>
                </p14:cNvPr>
                <p14:cNvContentPartPr/>
                <p14:nvPr/>
              </p14:nvContentPartPr>
              <p14:xfrm>
                <a:off x="5175778" y="5286162"/>
                <a:ext cx="282240" cy="350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22A81D-33B9-91CC-CE99-82E6E488B37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67138" y="5277162"/>
                  <a:ext cx="299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36E715-AF4E-9F17-B984-D85100346464}"/>
                    </a:ext>
                  </a:extLst>
                </p14:cNvPr>
                <p14:cNvContentPartPr/>
                <p14:nvPr/>
              </p14:nvContentPartPr>
              <p14:xfrm>
                <a:off x="5663218" y="5590722"/>
                <a:ext cx="74520" cy="148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36E715-AF4E-9F17-B984-D851003464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54218" y="5581722"/>
                  <a:ext cx="92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029ABC0-6562-8AED-82BA-63B6887DBA5E}"/>
                    </a:ext>
                  </a:extLst>
                </p14:cNvPr>
                <p14:cNvContentPartPr/>
                <p14:nvPr/>
              </p14:nvContentPartPr>
              <p14:xfrm>
                <a:off x="5790658" y="5348082"/>
                <a:ext cx="291960" cy="319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029ABC0-6562-8AED-82BA-63B6887DBA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82018" y="5339082"/>
                  <a:ext cx="309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116929-DB98-7523-54EF-3623FDB0830F}"/>
                    </a:ext>
                  </a:extLst>
                </p14:cNvPr>
                <p14:cNvContentPartPr/>
                <p14:nvPr/>
              </p14:nvContentPartPr>
              <p14:xfrm>
                <a:off x="6174058" y="5294082"/>
                <a:ext cx="325080" cy="360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116929-DB98-7523-54EF-3623FDB0830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65058" y="5285442"/>
                  <a:ext cx="342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AEEEFD2-7EED-2EE3-6CDB-1FF763226BD1}"/>
                    </a:ext>
                  </a:extLst>
                </p14:cNvPr>
                <p14:cNvContentPartPr/>
                <p14:nvPr/>
              </p14:nvContentPartPr>
              <p14:xfrm>
                <a:off x="6822418" y="5623842"/>
                <a:ext cx="45360" cy="12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AEEEFD2-7EED-2EE3-6CDB-1FF763226B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13418" y="5615202"/>
                  <a:ext cx="63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ADE3EC3-DA57-11A3-5C29-E6966A59D0A0}"/>
                    </a:ext>
                  </a:extLst>
                </p14:cNvPr>
                <p14:cNvContentPartPr/>
                <p14:nvPr/>
              </p14:nvContentPartPr>
              <p14:xfrm>
                <a:off x="6616138" y="5223162"/>
                <a:ext cx="528840" cy="428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ADE3EC3-DA57-11A3-5C29-E6966A59D0A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07498" y="5214522"/>
                  <a:ext cx="5464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CEA7E8-92E3-83F1-8C38-E6B314B316F4}"/>
                    </a:ext>
                  </a:extLst>
                </p14:cNvPr>
                <p14:cNvContentPartPr/>
                <p14:nvPr/>
              </p14:nvContentPartPr>
              <p14:xfrm>
                <a:off x="6616138" y="5282202"/>
                <a:ext cx="502200" cy="333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CEA7E8-92E3-83F1-8C38-E6B314B316F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07498" y="5273562"/>
                  <a:ext cx="519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F2B960-5B64-83AA-7C2A-FA573CD55DFA}"/>
                    </a:ext>
                  </a:extLst>
                </p14:cNvPr>
                <p14:cNvContentPartPr/>
                <p14:nvPr/>
              </p14:nvContentPartPr>
              <p14:xfrm>
                <a:off x="3948178" y="5871162"/>
                <a:ext cx="137160" cy="202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F2B960-5B64-83AA-7C2A-FA573CD55D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39538" y="5862522"/>
                  <a:ext cx="154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BBB7EBA-B460-FCD7-E2A1-FC721814FA90}"/>
                    </a:ext>
                  </a:extLst>
                </p14:cNvPr>
                <p14:cNvContentPartPr/>
                <p14:nvPr/>
              </p14:nvContentPartPr>
              <p14:xfrm>
                <a:off x="4071298" y="6113082"/>
                <a:ext cx="128160" cy="35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BBB7EBA-B460-FCD7-E2A1-FC721814FA9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62658" y="6104082"/>
                  <a:ext cx="145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4154866-5F53-EE6F-7456-0CD3D2120F65}"/>
                    </a:ext>
                  </a:extLst>
                </p14:cNvPr>
                <p14:cNvContentPartPr/>
                <p14:nvPr/>
              </p14:nvContentPartPr>
              <p14:xfrm>
                <a:off x="4057618" y="6358962"/>
                <a:ext cx="246600" cy="136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4154866-5F53-EE6F-7456-0CD3D2120F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48978" y="6349962"/>
                  <a:ext cx="264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7A73149-3658-A67A-3A00-13B3FB1D3F1C}"/>
                    </a:ext>
                  </a:extLst>
                </p14:cNvPr>
                <p14:cNvContentPartPr/>
                <p14:nvPr/>
              </p14:nvContentPartPr>
              <p14:xfrm>
                <a:off x="4710658" y="6420162"/>
                <a:ext cx="378000" cy="260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7A73149-3658-A67A-3A00-13B3FB1D3F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02018" y="6411522"/>
                  <a:ext cx="395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B8E4446-2E55-CAED-4D27-49ECB64444AA}"/>
                    </a:ext>
                  </a:extLst>
                </p14:cNvPr>
                <p14:cNvContentPartPr/>
                <p14:nvPr/>
              </p14:nvContentPartPr>
              <p14:xfrm>
                <a:off x="4718938" y="6443922"/>
                <a:ext cx="451800" cy="236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B8E4446-2E55-CAED-4D27-49ECB64444A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10298" y="6435282"/>
                  <a:ext cx="469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ED1146B-95BD-E951-2E91-7C180AC70561}"/>
                    </a:ext>
                  </a:extLst>
                </p14:cNvPr>
                <p14:cNvContentPartPr/>
                <p14:nvPr/>
              </p14:nvContentPartPr>
              <p14:xfrm>
                <a:off x="5357218" y="6474882"/>
                <a:ext cx="181800" cy="115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ED1146B-95BD-E951-2E91-7C180AC705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48218" y="6465882"/>
                  <a:ext cx="199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4A0E21-04BF-6940-0AC6-0053F100BD98}"/>
                    </a:ext>
                  </a:extLst>
                </p14:cNvPr>
                <p14:cNvContentPartPr/>
                <p14:nvPr/>
              </p14:nvContentPartPr>
              <p14:xfrm>
                <a:off x="6028618" y="6315762"/>
                <a:ext cx="86400" cy="335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4A0E21-04BF-6940-0AC6-0053F100BD9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19618" y="6306762"/>
                  <a:ext cx="1040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05280A4-EDA2-C153-78CF-4593FB0A490A}"/>
                    </a:ext>
                  </a:extLst>
                </p14:cNvPr>
                <p14:cNvContentPartPr/>
                <p14:nvPr/>
              </p14:nvContentPartPr>
              <p14:xfrm>
                <a:off x="6347218" y="6544002"/>
                <a:ext cx="27720" cy="167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05280A4-EDA2-C153-78CF-4593FB0A49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38578" y="6535362"/>
                  <a:ext cx="45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FDCAE2C-3B77-666A-F9DD-B824E8E06326}"/>
                    </a:ext>
                  </a:extLst>
                </p14:cNvPr>
                <p14:cNvContentPartPr/>
                <p14:nvPr/>
              </p14:nvContentPartPr>
              <p14:xfrm>
                <a:off x="6493018" y="6320442"/>
                <a:ext cx="347400" cy="329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FDCAE2C-3B77-666A-F9DD-B824E8E0632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84378" y="6311442"/>
                  <a:ext cx="365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199970-E685-8ADE-ECCD-F9F37C7FC61C}"/>
                    </a:ext>
                  </a:extLst>
                </p14:cNvPr>
                <p14:cNvContentPartPr/>
                <p14:nvPr/>
              </p14:nvContentPartPr>
              <p14:xfrm>
                <a:off x="6958858" y="6230802"/>
                <a:ext cx="465480" cy="37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199970-E685-8ADE-ECCD-F9F37C7FC6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50218" y="6221802"/>
                  <a:ext cx="483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CB64CB-E6C4-5AD4-9745-4FD1FD04263F}"/>
                    </a:ext>
                  </a:extLst>
                </p14:cNvPr>
                <p14:cNvContentPartPr/>
                <p14:nvPr/>
              </p14:nvContentPartPr>
              <p14:xfrm>
                <a:off x="7396258" y="6279402"/>
                <a:ext cx="351720" cy="421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CB64CB-E6C4-5AD4-9745-4FD1FD0426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87258" y="6270402"/>
                  <a:ext cx="36936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A0F71FA-5A99-8B55-F886-03176EED8813}"/>
              </a:ext>
            </a:extLst>
          </p:cNvPr>
          <p:cNvGrpSpPr/>
          <p:nvPr/>
        </p:nvGrpSpPr>
        <p:grpSpPr>
          <a:xfrm>
            <a:off x="8335858" y="6346362"/>
            <a:ext cx="624960" cy="299880"/>
            <a:chOff x="8335858" y="6346362"/>
            <a:chExt cx="62496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310E392-61B4-8BDE-8B6F-379383FDE49C}"/>
                    </a:ext>
                  </a:extLst>
                </p14:cNvPr>
                <p14:cNvContentPartPr/>
                <p14:nvPr/>
              </p14:nvContentPartPr>
              <p14:xfrm>
                <a:off x="8365738" y="6346362"/>
                <a:ext cx="97200" cy="299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310E392-61B4-8BDE-8B6F-379383FDE49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56738" y="6337722"/>
                  <a:ext cx="114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B6B8692-C9CB-7F4F-2A41-7323CD873941}"/>
                    </a:ext>
                  </a:extLst>
                </p14:cNvPr>
                <p14:cNvContentPartPr/>
                <p14:nvPr/>
              </p14:nvContentPartPr>
              <p14:xfrm>
                <a:off x="8335858" y="6400362"/>
                <a:ext cx="286920" cy="198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B6B8692-C9CB-7F4F-2A41-7323CD87394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26858" y="6391722"/>
                  <a:ext cx="304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1690F99-C14A-ED9C-C696-E093EDE9C842}"/>
                    </a:ext>
                  </a:extLst>
                </p14:cNvPr>
                <p14:cNvContentPartPr/>
                <p14:nvPr/>
              </p14:nvContentPartPr>
              <p14:xfrm>
                <a:off x="8476258" y="6348882"/>
                <a:ext cx="484560" cy="280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1690F99-C14A-ED9C-C696-E093EDE9C84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67618" y="6340242"/>
                  <a:ext cx="50220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598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264B0AA-2433-A0EE-D519-ED42B1357279}"/>
              </a:ext>
            </a:extLst>
          </p:cNvPr>
          <p:cNvGrpSpPr/>
          <p:nvPr/>
        </p:nvGrpSpPr>
        <p:grpSpPr>
          <a:xfrm>
            <a:off x="717898" y="673482"/>
            <a:ext cx="982440" cy="588600"/>
            <a:chOff x="717898" y="673482"/>
            <a:chExt cx="98244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96B19C1-D762-1E98-85B3-F12C9B1A5D53}"/>
                    </a:ext>
                  </a:extLst>
                </p14:cNvPr>
                <p14:cNvContentPartPr/>
                <p14:nvPr/>
              </p14:nvContentPartPr>
              <p14:xfrm>
                <a:off x="717898" y="673482"/>
                <a:ext cx="695520" cy="522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96B19C1-D762-1E98-85B3-F12C9B1A5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898" y="664482"/>
                  <a:ext cx="7131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D9E847-7464-1A4B-4D8D-414D1A353745}"/>
                    </a:ext>
                  </a:extLst>
                </p14:cNvPr>
                <p14:cNvContentPartPr/>
                <p14:nvPr/>
              </p14:nvContentPartPr>
              <p14:xfrm>
                <a:off x="1355458" y="941682"/>
                <a:ext cx="344880" cy="32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D9E847-7464-1A4B-4D8D-414D1A3537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6818" y="932682"/>
                  <a:ext cx="3625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EA07D5-BEA7-0A90-0005-B407157117A2}"/>
              </a:ext>
            </a:extLst>
          </p:cNvPr>
          <p:cNvGrpSpPr/>
          <p:nvPr/>
        </p:nvGrpSpPr>
        <p:grpSpPr>
          <a:xfrm>
            <a:off x="2402338" y="584562"/>
            <a:ext cx="3206520" cy="629640"/>
            <a:chOff x="2402338" y="584562"/>
            <a:chExt cx="320652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48B697-810F-B49F-4B2D-52D3B18E764A}"/>
                    </a:ext>
                  </a:extLst>
                </p14:cNvPr>
                <p14:cNvContentPartPr/>
                <p14:nvPr/>
              </p14:nvContentPartPr>
              <p14:xfrm>
                <a:off x="2402338" y="584562"/>
                <a:ext cx="282960" cy="52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48B697-810F-B49F-4B2D-52D3B18E76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93698" y="575922"/>
                  <a:ext cx="3006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3A9C6A-6C48-E6A5-1F11-143CC49B553E}"/>
                    </a:ext>
                  </a:extLst>
                </p14:cNvPr>
                <p14:cNvContentPartPr/>
                <p14:nvPr/>
              </p14:nvContentPartPr>
              <p14:xfrm>
                <a:off x="2812738" y="633882"/>
                <a:ext cx="388080" cy="48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3A9C6A-6C48-E6A5-1F11-143CC49B55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3738" y="624882"/>
                  <a:ext cx="4057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CDE2B2-A5EF-49C7-C5DC-DF548DB42DCA}"/>
                    </a:ext>
                  </a:extLst>
                </p14:cNvPr>
                <p14:cNvContentPartPr/>
                <p14:nvPr/>
              </p14:nvContentPartPr>
              <p14:xfrm>
                <a:off x="3186058" y="840522"/>
                <a:ext cx="461520" cy="272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CDE2B2-A5EF-49C7-C5DC-DF548DB42D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77418" y="831522"/>
                  <a:ext cx="479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2AF85E-B185-CB2B-EFE8-46021AAE14AD}"/>
                    </a:ext>
                  </a:extLst>
                </p14:cNvPr>
                <p14:cNvContentPartPr/>
                <p14:nvPr/>
              </p14:nvContentPartPr>
              <p14:xfrm>
                <a:off x="3825058" y="654762"/>
                <a:ext cx="86400" cy="43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2AF85E-B185-CB2B-EFE8-46021AAE14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6418" y="645762"/>
                  <a:ext cx="1040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C7C275-C75A-1ECB-030C-AFBAA2269895}"/>
                    </a:ext>
                  </a:extLst>
                </p14:cNvPr>
                <p14:cNvContentPartPr/>
                <p14:nvPr/>
              </p14:nvContentPartPr>
              <p14:xfrm>
                <a:off x="3618418" y="852402"/>
                <a:ext cx="430560" cy="33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C7C275-C75A-1ECB-030C-AFBAA22698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09778" y="843762"/>
                  <a:ext cx="448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57012B-63D2-916E-7F0F-2453C4DE5DC3}"/>
                    </a:ext>
                  </a:extLst>
                </p14:cNvPr>
                <p14:cNvContentPartPr/>
                <p14:nvPr/>
              </p14:nvContentPartPr>
              <p14:xfrm>
                <a:off x="4249858" y="628482"/>
                <a:ext cx="309960" cy="52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57012B-63D2-916E-7F0F-2453C4DE5D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40858" y="619842"/>
                  <a:ext cx="327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461380-CDA1-7BA0-7D20-20DED8E2EEEB}"/>
                    </a:ext>
                  </a:extLst>
                </p14:cNvPr>
                <p14:cNvContentPartPr/>
                <p14:nvPr/>
              </p14:nvContentPartPr>
              <p14:xfrm>
                <a:off x="4618138" y="725682"/>
                <a:ext cx="393120" cy="46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461380-CDA1-7BA0-7D20-20DED8E2EE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9498" y="717042"/>
                  <a:ext cx="410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7AE4A6-60DA-F902-F014-28C7CF8403F1}"/>
                    </a:ext>
                  </a:extLst>
                </p14:cNvPr>
                <p14:cNvContentPartPr/>
                <p14:nvPr/>
              </p14:nvContentPartPr>
              <p14:xfrm>
                <a:off x="4896778" y="970482"/>
                <a:ext cx="438480" cy="237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7AE4A6-60DA-F902-F014-28C7CF8403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8138" y="961842"/>
                  <a:ext cx="456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2649A8-12D9-B391-7252-0177E09E79EF}"/>
                    </a:ext>
                  </a:extLst>
                </p14:cNvPr>
                <p14:cNvContentPartPr/>
                <p14:nvPr/>
              </p14:nvContentPartPr>
              <p14:xfrm>
                <a:off x="5293498" y="985962"/>
                <a:ext cx="315360" cy="22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2649A8-12D9-B391-7252-0177E09E79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84498" y="976962"/>
                  <a:ext cx="3330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81F13D-95E8-AE1B-C6AD-12E34958E1CF}"/>
              </a:ext>
            </a:extLst>
          </p:cNvPr>
          <p:cNvGrpSpPr/>
          <p:nvPr/>
        </p:nvGrpSpPr>
        <p:grpSpPr>
          <a:xfrm>
            <a:off x="6287818" y="677082"/>
            <a:ext cx="1647720" cy="612720"/>
            <a:chOff x="6287818" y="677082"/>
            <a:chExt cx="164772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BE7E0A-C145-34C0-7546-EF8EFBA3AA35}"/>
                    </a:ext>
                  </a:extLst>
                </p14:cNvPr>
                <p14:cNvContentPartPr/>
                <p14:nvPr/>
              </p14:nvContentPartPr>
              <p14:xfrm>
                <a:off x="6287818" y="805242"/>
                <a:ext cx="178560" cy="38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BE7E0A-C145-34C0-7546-EF8EFBA3AA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8818" y="796242"/>
                  <a:ext cx="196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6F1122-C27B-B431-EA21-99C0399B0FAD}"/>
                    </a:ext>
                  </a:extLst>
                </p14:cNvPr>
                <p14:cNvContentPartPr/>
                <p14:nvPr/>
              </p14:nvContentPartPr>
              <p14:xfrm>
                <a:off x="6462058" y="1036002"/>
                <a:ext cx="128880" cy="25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6F1122-C27B-B431-EA21-99C0399B0F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3058" y="1027362"/>
                  <a:ext cx="146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8DF659-7AC3-7122-B42F-390DACF5BC4C}"/>
                    </a:ext>
                  </a:extLst>
                </p14:cNvPr>
                <p14:cNvContentPartPr/>
                <p14:nvPr/>
              </p14:nvContentPartPr>
              <p14:xfrm>
                <a:off x="6694618" y="787242"/>
                <a:ext cx="291600" cy="328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8DF659-7AC3-7122-B42F-390DACF5BC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5618" y="778602"/>
                  <a:ext cx="309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11BC2E-01F9-6E39-73BC-5ACF2239C0FD}"/>
                    </a:ext>
                  </a:extLst>
                </p14:cNvPr>
                <p14:cNvContentPartPr/>
                <p14:nvPr/>
              </p14:nvContentPartPr>
              <p14:xfrm>
                <a:off x="7159018" y="677082"/>
                <a:ext cx="310320" cy="46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11BC2E-01F9-6E39-73BC-5ACF2239C0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50378" y="668082"/>
                  <a:ext cx="3279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51ABD6-900C-4AE3-133B-7F2BBC58B5A5}"/>
                    </a:ext>
                  </a:extLst>
                </p14:cNvPr>
                <p14:cNvContentPartPr/>
                <p14:nvPr/>
              </p14:nvContentPartPr>
              <p14:xfrm>
                <a:off x="7628818" y="745842"/>
                <a:ext cx="306720" cy="34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51ABD6-900C-4AE3-133B-7F2BBC58B5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19818" y="737202"/>
                  <a:ext cx="32436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6C6DA9-C953-F0BF-3526-DCD5E809A033}"/>
                  </a:ext>
                </a:extLst>
              </p14:cNvPr>
              <p14:cNvContentPartPr/>
              <p14:nvPr/>
            </p14:nvContentPartPr>
            <p14:xfrm>
              <a:off x="8444578" y="792282"/>
              <a:ext cx="561960" cy="28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6C6DA9-C953-F0BF-3526-DCD5E809A0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35938" y="783642"/>
                <a:ext cx="579600" cy="30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FD58900-D9BF-95D8-2107-873B853BB7D9}"/>
              </a:ext>
            </a:extLst>
          </p:cNvPr>
          <p:cNvGrpSpPr/>
          <p:nvPr/>
        </p:nvGrpSpPr>
        <p:grpSpPr>
          <a:xfrm>
            <a:off x="344218" y="1649082"/>
            <a:ext cx="2979720" cy="574200"/>
            <a:chOff x="344218" y="1649082"/>
            <a:chExt cx="297972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D6A43E-73B4-2A90-5284-9FFFB90E8EB9}"/>
                    </a:ext>
                  </a:extLst>
                </p14:cNvPr>
                <p14:cNvContentPartPr/>
                <p14:nvPr/>
              </p14:nvContentPartPr>
              <p14:xfrm>
                <a:off x="344218" y="1732962"/>
                <a:ext cx="284040" cy="35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D6A43E-73B4-2A90-5284-9FFFB90E8E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5578" y="1724322"/>
                  <a:ext cx="301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5C1D1F-9EFE-120C-57EC-90FDDE8BB3A8}"/>
                    </a:ext>
                  </a:extLst>
                </p14:cNvPr>
                <p14:cNvContentPartPr/>
                <p14:nvPr/>
              </p14:nvContentPartPr>
              <p14:xfrm>
                <a:off x="778738" y="1836642"/>
                <a:ext cx="506520" cy="25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5C1D1F-9EFE-120C-57EC-90FDDE8BB3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738" y="1827642"/>
                  <a:ext cx="524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90A025-1612-1C50-C071-8CE1BF75BB87}"/>
                    </a:ext>
                  </a:extLst>
                </p14:cNvPr>
                <p14:cNvContentPartPr/>
                <p14:nvPr/>
              </p14:nvContentPartPr>
              <p14:xfrm>
                <a:off x="1320898" y="1649082"/>
                <a:ext cx="321120" cy="53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90A025-1612-1C50-C071-8CE1BF75BB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12258" y="1640082"/>
                  <a:ext cx="3387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1BF9E3-EBD7-8556-339E-FE91A6FC3AC3}"/>
                    </a:ext>
                  </a:extLst>
                </p14:cNvPr>
                <p14:cNvContentPartPr/>
                <p14:nvPr/>
              </p14:nvContentPartPr>
              <p14:xfrm>
                <a:off x="1906258" y="1959402"/>
                <a:ext cx="368640" cy="263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1BF9E3-EBD7-8556-339E-FE91A6FC3A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97618" y="1950762"/>
                  <a:ext cx="386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33072A-67F7-B774-8CC9-CCC240DA14E5}"/>
                    </a:ext>
                  </a:extLst>
                </p14:cNvPr>
                <p14:cNvContentPartPr/>
                <p14:nvPr/>
              </p14:nvContentPartPr>
              <p14:xfrm>
                <a:off x="2291818" y="1732242"/>
                <a:ext cx="156240" cy="43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33072A-67F7-B774-8CC9-CCC240DA14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82818" y="1723242"/>
                  <a:ext cx="173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4EACA1-2A90-D15C-F735-08AAD01F864D}"/>
                    </a:ext>
                  </a:extLst>
                </p14:cNvPr>
                <p14:cNvContentPartPr/>
                <p14:nvPr/>
              </p14:nvContentPartPr>
              <p14:xfrm>
                <a:off x="2538058" y="1960842"/>
                <a:ext cx="443880" cy="243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4EACA1-2A90-D15C-F735-08AAD01F86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9058" y="1951842"/>
                  <a:ext cx="461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1782BC-434D-8639-1189-DC1DDB7BA8E1}"/>
                    </a:ext>
                  </a:extLst>
                </p14:cNvPr>
                <p14:cNvContentPartPr/>
                <p14:nvPr/>
              </p14:nvContentPartPr>
              <p14:xfrm>
                <a:off x="2995978" y="1750962"/>
                <a:ext cx="327960" cy="41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1782BC-434D-8639-1189-DC1DDB7BA8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86978" y="1742322"/>
                  <a:ext cx="34560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90AB3F-DE27-81E3-5E4F-D9A3508CD0CE}"/>
              </a:ext>
            </a:extLst>
          </p:cNvPr>
          <p:cNvGrpSpPr/>
          <p:nvPr/>
        </p:nvGrpSpPr>
        <p:grpSpPr>
          <a:xfrm>
            <a:off x="3984898" y="1641882"/>
            <a:ext cx="1382040" cy="535680"/>
            <a:chOff x="3984898" y="1641882"/>
            <a:chExt cx="1382040" cy="5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203694-8917-5BEB-FA2B-7CC6F450972C}"/>
                    </a:ext>
                  </a:extLst>
                </p14:cNvPr>
                <p14:cNvContentPartPr/>
                <p14:nvPr/>
              </p14:nvContentPartPr>
              <p14:xfrm>
                <a:off x="3984898" y="1641882"/>
                <a:ext cx="556920" cy="535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203694-8917-5BEB-FA2B-7CC6F45097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5898" y="1633242"/>
                  <a:ext cx="5745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A4232E-F23C-D15A-BD57-CF42E3709890}"/>
                    </a:ext>
                  </a:extLst>
                </p14:cNvPr>
                <p14:cNvContentPartPr/>
                <p14:nvPr/>
              </p14:nvContentPartPr>
              <p14:xfrm>
                <a:off x="4769338" y="1852842"/>
                <a:ext cx="37800" cy="286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A4232E-F23C-D15A-BD57-CF42E37098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60338" y="1843842"/>
                  <a:ext cx="55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39762A-CB78-0342-3F17-0AC2D6E5872D}"/>
                    </a:ext>
                  </a:extLst>
                </p14:cNvPr>
                <p14:cNvContentPartPr/>
                <p14:nvPr/>
              </p14:nvContentPartPr>
              <p14:xfrm>
                <a:off x="4924498" y="1828722"/>
                <a:ext cx="442440" cy="27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39762A-CB78-0342-3F17-0AC2D6E587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5858" y="1820082"/>
                  <a:ext cx="460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AC3A6F-042C-E2E2-091D-1C3B0BE0C5E1}"/>
                    </a:ext>
                  </a:extLst>
                </p14:cNvPr>
                <p14:cNvContentPartPr/>
                <p14:nvPr/>
              </p14:nvContentPartPr>
              <p14:xfrm>
                <a:off x="4836298" y="1823682"/>
                <a:ext cx="371880" cy="211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AC3A6F-042C-E2E2-091D-1C3B0BE0C5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27298" y="1815042"/>
                  <a:ext cx="3895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B3FBAE-4752-5850-7115-FA63FF59B88F}"/>
              </a:ext>
            </a:extLst>
          </p:cNvPr>
          <p:cNvGrpSpPr/>
          <p:nvPr/>
        </p:nvGrpSpPr>
        <p:grpSpPr>
          <a:xfrm>
            <a:off x="6165778" y="1758522"/>
            <a:ext cx="704160" cy="558000"/>
            <a:chOff x="6165778" y="1758522"/>
            <a:chExt cx="70416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BAE5FD-DDAD-DF4D-0BF4-8C7E48718018}"/>
                    </a:ext>
                  </a:extLst>
                </p14:cNvPr>
                <p14:cNvContentPartPr/>
                <p14:nvPr/>
              </p14:nvContentPartPr>
              <p14:xfrm>
                <a:off x="6165778" y="1758522"/>
                <a:ext cx="313920" cy="558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BAE5FD-DDAD-DF4D-0BF4-8C7E487180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57138" y="1749882"/>
                  <a:ext cx="33156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C05F8E-28C0-4DDD-97C1-BDB03FD97FFE}"/>
                    </a:ext>
                  </a:extLst>
                </p14:cNvPr>
                <p14:cNvContentPartPr/>
                <p14:nvPr/>
              </p14:nvContentPartPr>
              <p14:xfrm>
                <a:off x="6721258" y="1956882"/>
                <a:ext cx="148680" cy="32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C05F8E-28C0-4DDD-97C1-BDB03FD97F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12258" y="1948242"/>
                  <a:ext cx="166320" cy="34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824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err="1">
                <a:latin typeface="Arial Black" pitchFamily="34" charset="0"/>
              </a:rPr>
              <a:t>Hukum</a:t>
            </a:r>
            <a:r>
              <a:rPr lang="en-US" dirty="0">
                <a:latin typeface="Arial Black" pitchFamily="34" charset="0"/>
              </a:rPr>
              <a:t> Coulomb (1768)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 Black" pitchFamily="34" charset="0"/>
              </a:rPr>
              <a:t>Muatan-muatan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sejenis</a:t>
            </a:r>
            <a:r>
              <a:rPr lang="en-US" dirty="0">
                <a:latin typeface="Arial Black" pitchFamily="34" charset="0"/>
              </a:rPr>
              <a:t> (</a:t>
            </a:r>
            <a:r>
              <a:rPr lang="en-ID" dirty="0">
                <a:latin typeface="Arial Black" pitchFamily="34" charset="0"/>
              </a:rPr>
              <a:t>–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dan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ID" dirty="0">
                <a:latin typeface="Arial Black" pitchFamily="34" charset="0"/>
              </a:rPr>
              <a:t>–</a:t>
            </a:r>
            <a:r>
              <a:rPr lang="en-US" dirty="0">
                <a:latin typeface="Arial Black" pitchFamily="34" charset="0"/>
              </a:rPr>
              <a:t>, </a:t>
            </a:r>
            <a:r>
              <a:rPr lang="en-US" dirty="0" err="1">
                <a:latin typeface="Arial Black" pitchFamily="34" charset="0"/>
              </a:rPr>
              <a:t>atau</a:t>
            </a:r>
            <a:r>
              <a:rPr lang="en-US" dirty="0">
                <a:latin typeface="Arial Black" pitchFamily="34" charset="0"/>
              </a:rPr>
              <a:t> + </a:t>
            </a:r>
            <a:r>
              <a:rPr lang="en-US" dirty="0" err="1">
                <a:latin typeface="Arial Black" pitchFamily="34" charset="0"/>
              </a:rPr>
              <a:t>dan</a:t>
            </a:r>
            <a:r>
              <a:rPr lang="en-US" dirty="0">
                <a:latin typeface="Arial Black" pitchFamily="34" charset="0"/>
              </a:rPr>
              <a:t> +) </a:t>
            </a:r>
            <a:r>
              <a:rPr lang="en-US" dirty="0" err="1">
                <a:latin typeface="Arial Black" pitchFamily="34" charset="0"/>
              </a:rPr>
              <a:t>akan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menimbulkan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efek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tolak menolak</a:t>
            </a:r>
            <a:r>
              <a:rPr lang="en-US" dirty="0">
                <a:latin typeface="Arial Black" pitchFamily="34" charset="0"/>
              </a:rPr>
              <a:t> (repulsi</a:t>
            </a:r>
            <a:r>
              <a:rPr lang="en-US" dirty="0" err="1">
                <a:latin typeface="Arial Black" pitchFamily="34" charset="0"/>
              </a:rPr>
              <a:t>if</a:t>
            </a:r>
            <a:r>
              <a:rPr lang="en-US" dirty="0">
                <a:latin typeface="Arial Black" pitchFamily="34" charset="0"/>
              </a:rPr>
              <a:t>) </a:t>
            </a:r>
            <a:r>
              <a:rPr lang="en-US" dirty="0" err="1">
                <a:latin typeface="Arial Black" pitchFamily="34" charset="0"/>
              </a:rPr>
              <a:t>dan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muatan-muatan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berlainan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jenis</a:t>
            </a:r>
            <a:r>
              <a:rPr lang="en-US" dirty="0">
                <a:latin typeface="Arial Black" pitchFamily="34" charset="0"/>
              </a:rPr>
              <a:t> (</a:t>
            </a:r>
            <a:r>
              <a:rPr lang="en-ID" dirty="0">
                <a:latin typeface="Arial Black" pitchFamily="34" charset="0"/>
              </a:rPr>
              <a:t>–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dan</a:t>
            </a:r>
            <a:r>
              <a:rPr lang="en-US" dirty="0">
                <a:latin typeface="Arial Black" pitchFamily="34" charset="0"/>
              </a:rPr>
              <a:t> +) </a:t>
            </a:r>
            <a:r>
              <a:rPr lang="en-US" dirty="0" err="1">
                <a:latin typeface="Arial Black" pitchFamily="34" charset="0"/>
              </a:rPr>
              <a:t>akan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saling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Tarik-menarik</a:t>
            </a:r>
            <a:r>
              <a:rPr lang="en-US" dirty="0">
                <a:latin typeface="Arial Black" pitchFamily="34" charset="0"/>
              </a:rPr>
              <a:t> (atraktif). </a:t>
            </a:r>
          </a:p>
          <a:p>
            <a:r>
              <a:rPr lang="en-ID" dirty="0">
                <a:latin typeface="Arial Black" pitchFamily="34" charset="0"/>
              </a:rPr>
              <a:t>Gaya yang </a:t>
            </a:r>
            <a:r>
              <a:rPr lang="en-ID" dirty="0" err="1">
                <a:latin typeface="Arial Black" pitchFamily="34" charset="0"/>
              </a:rPr>
              <a:t>dialami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oleh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suatu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muatan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akibat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muatan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lainnya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disebut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gaya</a:t>
            </a:r>
            <a:r>
              <a:rPr lang="en-ID" dirty="0">
                <a:latin typeface="Arial Black" pitchFamily="34" charset="0"/>
              </a:rPr>
              <a:t> Coulomb </a:t>
            </a:r>
            <a:r>
              <a:rPr lang="en-ID" dirty="0" err="1">
                <a:latin typeface="Arial Black" pitchFamily="34" charset="0"/>
              </a:rPr>
              <a:t>atau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gaya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listrik</a:t>
            </a:r>
            <a:r>
              <a:rPr lang="en-ID" dirty="0">
                <a:latin typeface="Arial Black" pitchFamily="34" charset="0"/>
              </a:rPr>
              <a:t> (</a:t>
            </a:r>
            <a:r>
              <a:rPr lang="en-ID" dirty="0" err="1">
                <a:latin typeface="Arial Black" pitchFamily="34" charset="0"/>
              </a:rPr>
              <a:t>tarik</a:t>
            </a:r>
            <a:r>
              <a:rPr lang="en-ID" dirty="0">
                <a:latin typeface="Arial Black" pitchFamily="34" charset="0"/>
              </a:rPr>
              <a:t>/</a:t>
            </a:r>
            <a:r>
              <a:rPr lang="en-ID" dirty="0" err="1">
                <a:latin typeface="Arial Black" pitchFamily="34" charset="0"/>
              </a:rPr>
              <a:t>tolak</a:t>
            </a:r>
            <a:r>
              <a:rPr lang="en-ID" dirty="0">
                <a:latin typeface="Arial Black" pitchFamily="34" charset="0"/>
              </a:rPr>
              <a:t>).</a:t>
            </a:r>
            <a:endParaRPr lang="en-US" dirty="0">
              <a:latin typeface="Arial Black" pitchFamily="34" charset="0"/>
            </a:endParaRPr>
          </a:p>
          <a:p>
            <a:r>
              <a:rPr lang="en-US" dirty="0">
                <a:latin typeface="Arial Black" pitchFamily="34" charset="0"/>
              </a:rPr>
              <a:t>Gaya </a:t>
            </a:r>
            <a:r>
              <a:rPr lang="en-US" dirty="0" err="1">
                <a:latin typeface="Arial Black" pitchFamily="34" charset="0"/>
              </a:rPr>
              <a:t>tarik</a:t>
            </a:r>
            <a:r>
              <a:rPr lang="en-US" dirty="0">
                <a:latin typeface="Arial Black" pitchFamily="34" charset="0"/>
              </a:rPr>
              <a:t>/</a:t>
            </a:r>
            <a:r>
              <a:rPr lang="en-US" dirty="0" err="1">
                <a:latin typeface="Arial Black" pitchFamily="34" charset="0"/>
              </a:rPr>
              <a:t>tolak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muatan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listrik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berbanding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terbalik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dengan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kuadrat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jarak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antar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muatan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dan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sv-SE" dirty="0">
                <a:latin typeface="Arial Black" pitchFamily="34" charset="0"/>
              </a:rPr>
              <a:t>sebanding dengan besarnya muatan tersebut.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50FD-A299-0C43-A305-948C5AC3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7D3A-EEAD-3A45-986C-01FBD492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6. Gaya elektrostatik diantara 2 ion yang serupa yang dipisahkan pada jarak sebesar 5,0x10</a:t>
            </a:r>
            <a:r>
              <a:rPr lang="en-US" baseline="30000"/>
              <a:t>-10</a:t>
            </a:r>
            <a:r>
              <a:rPr lang="en-US"/>
              <a:t> m adalah 3,7x10</a:t>
            </a:r>
            <a:r>
              <a:rPr lang="en-US" baseline="30000"/>
              <a:t>-9</a:t>
            </a:r>
            <a:r>
              <a:rPr lang="en-US"/>
              <a:t> N. Berapakah muatan pada setiap 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3E918E-FE24-8542-9501-33D263A635DC}"/>
                  </a:ext>
                </a:extLst>
              </p14:cNvPr>
              <p14:cNvContentPartPr/>
              <p14:nvPr/>
            </p14:nvContentPartPr>
            <p14:xfrm>
              <a:off x="1196084" y="19543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3E918E-FE24-8542-9501-33D263A63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084" y="19457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4273F18-F7C9-7B4D-A0A1-FAD8E9FC418B}"/>
              </a:ext>
            </a:extLst>
          </p:cNvPr>
          <p:cNvGrpSpPr/>
          <p:nvPr/>
        </p:nvGrpSpPr>
        <p:grpSpPr>
          <a:xfrm>
            <a:off x="923204" y="1947895"/>
            <a:ext cx="360" cy="360"/>
            <a:chOff x="923204" y="194789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FEC3E5-41B7-3447-8CDE-8FBEFDC92788}"/>
                    </a:ext>
                  </a:extLst>
                </p14:cNvPr>
                <p14:cNvContentPartPr/>
                <p14:nvPr/>
              </p14:nvContentPartPr>
              <p14:xfrm>
                <a:off x="923204" y="1947895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FEC3E5-41B7-3447-8CDE-8FBEFDC927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204" y="1938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ECEB8F-3ECD-D343-BAB1-E5F0A04019D6}"/>
                    </a:ext>
                  </a:extLst>
                </p14:cNvPr>
                <p14:cNvContentPartPr/>
                <p14:nvPr/>
              </p14:nvContentPartPr>
              <p14:xfrm>
                <a:off x="923204" y="1947895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ECEB8F-3ECD-D343-BAB1-E5F0A04019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204" y="1938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563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AB0BBD-D629-47E0-8158-D6B7E76D13EA}"/>
                  </a:ext>
                </a:extLst>
              </p14:cNvPr>
              <p14:cNvContentPartPr/>
              <p14:nvPr/>
            </p14:nvContentPartPr>
            <p14:xfrm>
              <a:off x="587751" y="185884"/>
              <a:ext cx="210240" cy="56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AB0BBD-D629-47E0-8158-D6B7E76D1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736" y="176884"/>
                <a:ext cx="227910" cy="58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F2A5094-FE78-46C2-84BF-BB3841E8655A}"/>
              </a:ext>
            </a:extLst>
          </p:cNvPr>
          <p:cNvGrpSpPr/>
          <p:nvPr/>
        </p:nvGrpSpPr>
        <p:grpSpPr>
          <a:xfrm>
            <a:off x="1192191" y="261124"/>
            <a:ext cx="937800" cy="508320"/>
            <a:chOff x="1192191" y="261124"/>
            <a:chExt cx="93780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17B3FE-C6FA-4E44-84A3-64BF920BB889}"/>
                    </a:ext>
                  </a:extLst>
                </p14:cNvPr>
                <p14:cNvContentPartPr/>
                <p14:nvPr/>
              </p14:nvContentPartPr>
              <p14:xfrm>
                <a:off x="1287951" y="261124"/>
                <a:ext cx="92160" cy="42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17B3FE-C6FA-4E44-84A3-64BF920BB8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8951" y="252484"/>
                  <a:ext cx="1098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E3E526-9690-4BE0-BBFB-8E4DF8E7B906}"/>
                    </a:ext>
                  </a:extLst>
                </p14:cNvPr>
                <p14:cNvContentPartPr/>
                <p14:nvPr/>
              </p14:nvContentPartPr>
              <p14:xfrm>
                <a:off x="1192191" y="264724"/>
                <a:ext cx="392400" cy="45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E3E526-9690-4BE0-BBFB-8E4DF8E7B9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3191" y="255724"/>
                  <a:ext cx="4100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2EF437-FF09-4036-A2B4-6D5DFC7A7D25}"/>
                    </a:ext>
                  </a:extLst>
                </p14:cNvPr>
                <p14:cNvContentPartPr/>
                <p14:nvPr/>
              </p14:nvContentPartPr>
              <p14:xfrm>
                <a:off x="1571271" y="463084"/>
                <a:ext cx="121320" cy="265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2EF437-FF09-4036-A2B4-6D5DFC7A7D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2271" y="454084"/>
                  <a:ext cx="138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A08F5F-B40A-48CE-B764-6786FD4B2080}"/>
                    </a:ext>
                  </a:extLst>
                </p14:cNvPr>
                <p14:cNvContentPartPr/>
                <p14:nvPr/>
              </p14:nvContentPartPr>
              <p14:xfrm>
                <a:off x="1737951" y="287404"/>
                <a:ext cx="392040" cy="48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A08F5F-B40A-48CE-B764-6786FD4B20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8951" y="278404"/>
                  <a:ext cx="409680" cy="49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8724F1-8ED0-4ED0-9130-321EBAA9883E}"/>
              </a:ext>
            </a:extLst>
          </p:cNvPr>
          <p:cNvGrpSpPr/>
          <p:nvPr/>
        </p:nvGrpSpPr>
        <p:grpSpPr>
          <a:xfrm>
            <a:off x="2479551" y="479284"/>
            <a:ext cx="54720" cy="232920"/>
            <a:chOff x="2479551" y="479284"/>
            <a:chExt cx="5472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1A2CAC-D1D3-4301-8DEE-C0D5363E3392}"/>
                    </a:ext>
                  </a:extLst>
                </p14:cNvPr>
                <p14:cNvContentPartPr/>
                <p14:nvPr/>
              </p14:nvContentPartPr>
              <p14:xfrm>
                <a:off x="2479551" y="479284"/>
                <a:ext cx="22680" cy="5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1A2CAC-D1D3-4301-8DEE-C0D5363E33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0551" y="470284"/>
                  <a:ext cx="40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A9F3F5-8B62-45C5-B14B-8FA357CCD32A}"/>
                    </a:ext>
                  </a:extLst>
                </p14:cNvPr>
                <p14:cNvContentPartPr/>
                <p14:nvPr/>
              </p14:nvContentPartPr>
              <p14:xfrm>
                <a:off x="2492151" y="662164"/>
                <a:ext cx="42120" cy="5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A9F3F5-8B62-45C5-B14B-8FA357CCD3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3151" y="653164"/>
                  <a:ext cx="597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E06DF8-B3F7-431A-AB75-080F16D44983}"/>
              </a:ext>
            </a:extLst>
          </p:cNvPr>
          <p:cNvGrpSpPr/>
          <p:nvPr/>
        </p:nvGrpSpPr>
        <p:grpSpPr>
          <a:xfrm>
            <a:off x="3141951" y="254284"/>
            <a:ext cx="3104640" cy="560520"/>
            <a:chOff x="3141951" y="254284"/>
            <a:chExt cx="310464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A9D046-3AEB-437E-8A22-490136763C30}"/>
                    </a:ext>
                  </a:extLst>
                </p14:cNvPr>
                <p14:cNvContentPartPr/>
                <p14:nvPr/>
              </p14:nvContentPartPr>
              <p14:xfrm>
                <a:off x="3141951" y="414124"/>
                <a:ext cx="225360" cy="26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A9D046-3AEB-437E-8A22-490136763C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2951" y="405124"/>
                  <a:ext cx="243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1C3F41-CC43-43B5-A635-79A3B2013A37}"/>
                    </a:ext>
                  </a:extLst>
                </p14:cNvPr>
                <p14:cNvContentPartPr/>
                <p14:nvPr/>
              </p14:nvContentPartPr>
              <p14:xfrm>
                <a:off x="3529311" y="540124"/>
                <a:ext cx="13788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1C3F41-CC43-43B5-A635-79A3B2013A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20671" y="531124"/>
                  <a:ext cx="155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95DE5D-EADF-4E12-8BD0-63B74B835FB8}"/>
                    </a:ext>
                  </a:extLst>
                </p14:cNvPr>
                <p14:cNvContentPartPr/>
                <p14:nvPr/>
              </p14:nvContentPartPr>
              <p14:xfrm>
                <a:off x="3487911" y="666844"/>
                <a:ext cx="150480" cy="2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95DE5D-EADF-4E12-8BD0-63B74B835F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8911" y="657844"/>
                  <a:ext cx="16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F8DE69-18EC-42EB-A49A-A3FB1C51FC86}"/>
                    </a:ext>
                  </a:extLst>
                </p14:cNvPr>
                <p14:cNvContentPartPr/>
                <p14:nvPr/>
              </p14:nvContentPartPr>
              <p14:xfrm>
                <a:off x="3912711" y="447964"/>
                <a:ext cx="213840" cy="309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F8DE69-18EC-42EB-A49A-A3FB1C51FC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04071" y="439324"/>
                  <a:ext cx="231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5A7E31-C628-449F-BB0C-E2F9B8026BD0}"/>
                    </a:ext>
                  </a:extLst>
                </p14:cNvPr>
                <p14:cNvContentPartPr/>
                <p14:nvPr/>
              </p14:nvContentPartPr>
              <p14:xfrm>
                <a:off x="3906951" y="415924"/>
                <a:ext cx="584640" cy="32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5A7E31-C628-449F-BB0C-E2F9B8026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98311" y="407284"/>
                  <a:ext cx="602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43CAA5-AE62-4B41-AC4B-FDF40036F981}"/>
                    </a:ext>
                  </a:extLst>
                </p14:cNvPr>
                <p14:cNvContentPartPr/>
                <p14:nvPr/>
              </p14:nvContentPartPr>
              <p14:xfrm>
                <a:off x="4254351" y="499444"/>
                <a:ext cx="267120" cy="266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43CAA5-AE62-4B41-AC4B-FDF40036F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5711" y="490444"/>
                  <a:ext cx="284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FD099E-1B1A-408C-99F8-EB4FEB35A2B2}"/>
                    </a:ext>
                  </a:extLst>
                </p14:cNvPr>
                <p14:cNvContentPartPr/>
                <p14:nvPr/>
              </p14:nvContentPartPr>
              <p14:xfrm>
                <a:off x="4574031" y="462004"/>
                <a:ext cx="68400" cy="29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FD099E-1B1A-408C-99F8-EB4FEB35A2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5391" y="453364"/>
                  <a:ext cx="86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1D61F4-34FE-4231-8C29-5EBD4C31F3DB}"/>
                    </a:ext>
                  </a:extLst>
                </p14:cNvPr>
                <p14:cNvContentPartPr/>
                <p14:nvPr/>
              </p14:nvContentPartPr>
              <p14:xfrm>
                <a:off x="4862751" y="482884"/>
                <a:ext cx="162720" cy="30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1D61F4-34FE-4231-8C29-5EBD4C31F3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3751" y="473884"/>
                  <a:ext cx="180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E7BBDB-6412-465F-86D4-19D07818F53C}"/>
                    </a:ext>
                  </a:extLst>
                </p14:cNvPr>
                <p14:cNvContentPartPr/>
                <p14:nvPr/>
              </p14:nvContentPartPr>
              <p14:xfrm>
                <a:off x="4898391" y="359764"/>
                <a:ext cx="189720" cy="24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E7BBDB-6412-465F-86D4-19D07818F5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9391" y="350764"/>
                  <a:ext cx="20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C78A2D-41C4-42F2-8CAA-C3FB32CB04F0}"/>
                    </a:ext>
                  </a:extLst>
                </p14:cNvPr>
                <p14:cNvContentPartPr/>
                <p14:nvPr/>
              </p14:nvContentPartPr>
              <p14:xfrm>
                <a:off x="5142111" y="254284"/>
                <a:ext cx="100440" cy="244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C78A2D-41C4-42F2-8CAA-C3FB32CB04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3111" y="245284"/>
                  <a:ext cx="118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1D43E7-93F4-448F-9FAB-94E3CE8D84BB}"/>
                    </a:ext>
                  </a:extLst>
                </p14:cNvPr>
                <p14:cNvContentPartPr/>
                <p14:nvPr/>
              </p14:nvContentPartPr>
              <p14:xfrm>
                <a:off x="5362791" y="336364"/>
                <a:ext cx="212760" cy="17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1D43E7-93F4-448F-9FAB-94E3CE8D84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3791" y="327364"/>
                  <a:ext cx="230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034E30-6DE9-4073-B479-89869F32FDF0}"/>
                    </a:ext>
                  </a:extLst>
                </p14:cNvPr>
                <p14:cNvContentPartPr/>
                <p14:nvPr/>
              </p14:nvContentPartPr>
              <p14:xfrm>
                <a:off x="5616951" y="502324"/>
                <a:ext cx="629640" cy="312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034E30-6DE9-4073-B479-89869F32FD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07951" y="493324"/>
                  <a:ext cx="64728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C4C264-1913-4A2D-8449-D871A1AC2845}"/>
              </a:ext>
            </a:extLst>
          </p:cNvPr>
          <p:cNvGrpSpPr/>
          <p:nvPr/>
        </p:nvGrpSpPr>
        <p:grpSpPr>
          <a:xfrm>
            <a:off x="2979591" y="1112524"/>
            <a:ext cx="745920" cy="506880"/>
            <a:chOff x="2979591" y="1112524"/>
            <a:chExt cx="74592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F5BF72-4860-4FC3-AB45-CEC81B1E474E}"/>
                    </a:ext>
                  </a:extLst>
                </p14:cNvPr>
                <p14:cNvContentPartPr/>
                <p14:nvPr/>
              </p14:nvContentPartPr>
              <p14:xfrm>
                <a:off x="3113151" y="1112524"/>
                <a:ext cx="137880" cy="50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F5BF72-4860-4FC3-AB45-CEC81B1E47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04511" y="1103524"/>
                  <a:ext cx="1555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E7C6E2-CAD9-4755-942A-822944FDE14B}"/>
                    </a:ext>
                  </a:extLst>
                </p14:cNvPr>
                <p14:cNvContentPartPr/>
                <p14:nvPr/>
              </p14:nvContentPartPr>
              <p14:xfrm>
                <a:off x="2991831" y="1127284"/>
                <a:ext cx="349200" cy="5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E7C6E2-CAD9-4755-942A-822944FDE1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83191" y="1118284"/>
                  <a:ext cx="366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8436AD-5CB7-4E3A-B2E4-BC16FC1AE00F}"/>
                    </a:ext>
                  </a:extLst>
                </p14:cNvPr>
                <p14:cNvContentPartPr/>
                <p14:nvPr/>
              </p14:nvContentPartPr>
              <p14:xfrm>
                <a:off x="2979591" y="1315924"/>
                <a:ext cx="375480" cy="47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8436AD-5CB7-4E3A-B2E4-BC16FC1AE0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70591" y="1306924"/>
                  <a:ext cx="393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798291-318C-4D08-9773-7402193D35E2}"/>
                    </a:ext>
                  </a:extLst>
                </p14:cNvPr>
                <p14:cNvContentPartPr/>
                <p14:nvPr/>
              </p14:nvContentPartPr>
              <p14:xfrm>
                <a:off x="3529311" y="1407364"/>
                <a:ext cx="196200" cy="15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798291-318C-4D08-9773-7402193D35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0671" y="1398364"/>
                  <a:ext cx="2138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D1AB-C637-4D36-9F67-A0564A9A3578}"/>
              </a:ext>
            </a:extLst>
          </p:cNvPr>
          <p:cNvGrpSpPr/>
          <p:nvPr/>
        </p:nvGrpSpPr>
        <p:grpSpPr>
          <a:xfrm>
            <a:off x="4000191" y="1152844"/>
            <a:ext cx="2771640" cy="512280"/>
            <a:chOff x="4000191" y="1152844"/>
            <a:chExt cx="277164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261B49-DF31-4E9F-AFE6-9ED5DD9EEA46}"/>
                    </a:ext>
                  </a:extLst>
                </p14:cNvPr>
                <p14:cNvContentPartPr/>
                <p14:nvPr/>
              </p14:nvContentPartPr>
              <p14:xfrm>
                <a:off x="4000191" y="1254724"/>
                <a:ext cx="221040" cy="338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261B49-DF31-4E9F-AFE6-9ED5DD9EEA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91551" y="1246084"/>
                  <a:ext cx="2386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124914-89A1-4598-8516-CF331648CF83}"/>
                    </a:ext>
                  </a:extLst>
                </p14:cNvPr>
                <p14:cNvContentPartPr/>
                <p14:nvPr/>
              </p14:nvContentPartPr>
              <p14:xfrm>
                <a:off x="4223751" y="1503124"/>
                <a:ext cx="18360" cy="15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124914-89A1-4598-8516-CF331648CF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15111" y="1494124"/>
                  <a:ext cx="36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859AB2-95B0-46FA-BF17-DFD158283DA9}"/>
                    </a:ext>
                  </a:extLst>
                </p14:cNvPr>
                <p14:cNvContentPartPr/>
                <p14:nvPr/>
              </p14:nvContentPartPr>
              <p14:xfrm>
                <a:off x="4435791" y="1238524"/>
                <a:ext cx="260640" cy="40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859AB2-95B0-46FA-BF17-DFD158283D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27151" y="1229524"/>
                  <a:ext cx="2782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1FC412-8F59-43CB-9EDD-1DB2140DD65A}"/>
                    </a:ext>
                  </a:extLst>
                </p14:cNvPr>
                <p14:cNvContentPartPr/>
                <p14:nvPr/>
              </p14:nvContentPartPr>
              <p14:xfrm>
                <a:off x="4466391" y="1301164"/>
                <a:ext cx="813600" cy="27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1FC412-8F59-43CB-9EDD-1DB2140DD6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7391" y="1292164"/>
                  <a:ext cx="831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6501D7-AAA4-4055-8196-CB323FB7CD9E}"/>
                    </a:ext>
                  </a:extLst>
                </p14:cNvPr>
                <p14:cNvContentPartPr/>
                <p14:nvPr/>
              </p14:nvContentPartPr>
              <p14:xfrm>
                <a:off x="4858791" y="1360564"/>
                <a:ext cx="308520" cy="254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6501D7-AAA4-4055-8196-CB323FB7CD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9791" y="1351924"/>
                  <a:ext cx="326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B297B1-3DC6-4DAD-915A-9649B59BF13D}"/>
                    </a:ext>
                  </a:extLst>
                </p14:cNvPr>
                <p14:cNvContentPartPr/>
                <p14:nvPr/>
              </p14:nvContentPartPr>
              <p14:xfrm>
                <a:off x="5296191" y="1311244"/>
                <a:ext cx="49680" cy="28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B297B1-3DC6-4DAD-915A-9649B59BF1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87191" y="1302244"/>
                  <a:ext cx="673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5DA5E6-1FB5-443C-9911-90075FA96F97}"/>
                    </a:ext>
                  </a:extLst>
                </p14:cNvPr>
                <p14:cNvContentPartPr/>
                <p14:nvPr/>
              </p14:nvContentPartPr>
              <p14:xfrm>
                <a:off x="5462871" y="1367044"/>
                <a:ext cx="311400" cy="298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5DA5E6-1FB5-443C-9911-90075FA96F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54231" y="1358044"/>
                  <a:ext cx="329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8C5D38-725C-45BE-B60E-40EB89E4A60C}"/>
                    </a:ext>
                  </a:extLst>
                </p14:cNvPr>
                <p14:cNvContentPartPr/>
                <p14:nvPr/>
              </p14:nvContentPartPr>
              <p14:xfrm>
                <a:off x="5588871" y="1182364"/>
                <a:ext cx="207720" cy="26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8C5D38-725C-45BE-B60E-40EB89E4A6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79871" y="1173364"/>
                  <a:ext cx="225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B92FE6-556A-49CE-AB49-D43B1147E04C}"/>
                    </a:ext>
                  </a:extLst>
                </p14:cNvPr>
                <p14:cNvContentPartPr/>
                <p14:nvPr/>
              </p14:nvContentPartPr>
              <p14:xfrm>
                <a:off x="5792271" y="1152844"/>
                <a:ext cx="24480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B92FE6-556A-49CE-AB49-D43B1147E0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3631" y="1143844"/>
                  <a:ext cx="262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95B1D0-9D6D-4217-BD96-E44B228F50C8}"/>
                    </a:ext>
                  </a:extLst>
                </p14:cNvPr>
                <p14:cNvContentPartPr/>
                <p14:nvPr/>
              </p14:nvContentPartPr>
              <p14:xfrm>
                <a:off x="6212751" y="1200724"/>
                <a:ext cx="559080" cy="318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95B1D0-9D6D-4217-BD96-E44B228F50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03751" y="1192084"/>
                  <a:ext cx="57672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4E0851-4E2D-4C6C-BDC5-2E90D9E3A8E7}"/>
              </a:ext>
            </a:extLst>
          </p:cNvPr>
          <p:cNvGrpSpPr/>
          <p:nvPr/>
        </p:nvGrpSpPr>
        <p:grpSpPr>
          <a:xfrm>
            <a:off x="3058431" y="2101084"/>
            <a:ext cx="746640" cy="476280"/>
            <a:chOff x="3058431" y="2101084"/>
            <a:chExt cx="74664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E3B01A-67AF-434B-9A22-46C6EC644B88}"/>
                    </a:ext>
                  </a:extLst>
                </p14:cNvPr>
                <p14:cNvContentPartPr/>
                <p14:nvPr/>
              </p14:nvContentPartPr>
              <p14:xfrm>
                <a:off x="3058431" y="2101084"/>
                <a:ext cx="338040" cy="476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E3B01A-67AF-434B-9A22-46C6EC644B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49791" y="2092084"/>
                  <a:ext cx="3556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0E1440-0C5A-4F77-9E04-6E166CDCFB83}"/>
                    </a:ext>
                  </a:extLst>
                </p14:cNvPr>
                <p14:cNvContentPartPr/>
                <p14:nvPr/>
              </p14:nvContentPartPr>
              <p14:xfrm>
                <a:off x="3462711" y="2351644"/>
                <a:ext cx="9000" cy="18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0E1440-0C5A-4F77-9E04-6E166CDCFB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4071" y="2343004"/>
                  <a:ext cx="26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910CA2-ED6C-49A0-B970-90C89DCDD6A9}"/>
                    </a:ext>
                  </a:extLst>
                </p14:cNvPr>
                <p14:cNvContentPartPr/>
                <p14:nvPr/>
              </p14:nvContentPartPr>
              <p14:xfrm>
                <a:off x="3654591" y="2218084"/>
                <a:ext cx="150480" cy="17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910CA2-ED6C-49A0-B970-90C89DCDD6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45591" y="2209444"/>
                  <a:ext cx="1681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BA7432-497D-486A-8473-4B21140263B5}"/>
              </a:ext>
            </a:extLst>
          </p:cNvPr>
          <p:cNvGrpSpPr/>
          <p:nvPr/>
        </p:nvGrpSpPr>
        <p:grpSpPr>
          <a:xfrm>
            <a:off x="4350111" y="2118004"/>
            <a:ext cx="774360" cy="437400"/>
            <a:chOff x="4350111" y="2118004"/>
            <a:chExt cx="77436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40E3E7-A227-4C29-80B5-26390381B175}"/>
                    </a:ext>
                  </a:extLst>
                </p14:cNvPr>
                <p14:cNvContentPartPr/>
                <p14:nvPr/>
              </p14:nvContentPartPr>
              <p14:xfrm>
                <a:off x="4350111" y="2118004"/>
                <a:ext cx="360000" cy="437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40E3E7-A227-4C29-80B5-26390381B1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41111" y="2109364"/>
                  <a:ext cx="3776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A5A184-F7F7-40F8-B05C-4F45CA618957}"/>
                    </a:ext>
                  </a:extLst>
                </p14:cNvPr>
                <p14:cNvContentPartPr/>
                <p14:nvPr/>
              </p14:nvContentPartPr>
              <p14:xfrm>
                <a:off x="4858791" y="2238964"/>
                <a:ext cx="265680" cy="22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A5A184-F7F7-40F8-B05C-4F45CA6189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49791" y="2229964"/>
                  <a:ext cx="2833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776581-78C0-4CA0-91A9-654FE3FA2A38}"/>
              </a:ext>
            </a:extLst>
          </p:cNvPr>
          <p:cNvGrpSpPr/>
          <p:nvPr/>
        </p:nvGrpSpPr>
        <p:grpSpPr>
          <a:xfrm>
            <a:off x="1178511" y="2667724"/>
            <a:ext cx="813600" cy="483480"/>
            <a:chOff x="1178511" y="2667724"/>
            <a:chExt cx="81360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18EA59-2E13-4D6A-BE7A-E8CE977B228C}"/>
                    </a:ext>
                  </a:extLst>
                </p14:cNvPr>
                <p14:cNvContentPartPr/>
                <p14:nvPr/>
              </p14:nvContentPartPr>
              <p14:xfrm>
                <a:off x="1404591" y="2693284"/>
                <a:ext cx="121320" cy="348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18EA59-2E13-4D6A-BE7A-E8CE977B22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5591" y="2684644"/>
                  <a:ext cx="138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1998DF-37B7-44B8-B034-26DC21201F41}"/>
                    </a:ext>
                  </a:extLst>
                </p14:cNvPr>
                <p14:cNvContentPartPr/>
                <p14:nvPr/>
              </p14:nvContentPartPr>
              <p14:xfrm>
                <a:off x="1178511" y="2667724"/>
                <a:ext cx="591120" cy="483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1998DF-37B7-44B8-B034-26DC21201F4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9871" y="2658724"/>
                  <a:ext cx="6087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9122A9-9D3E-4A92-B2AB-2E746442E69E}"/>
                    </a:ext>
                  </a:extLst>
                </p14:cNvPr>
                <p14:cNvContentPartPr/>
                <p14:nvPr/>
              </p14:nvContentPartPr>
              <p14:xfrm>
                <a:off x="1726071" y="2753044"/>
                <a:ext cx="266040" cy="37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9122A9-9D3E-4A92-B2AB-2E746442E6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7431" y="2744044"/>
                  <a:ext cx="28368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6FE94D-938D-4D41-9A55-AF0DCE1790E4}"/>
              </a:ext>
            </a:extLst>
          </p:cNvPr>
          <p:cNvGrpSpPr/>
          <p:nvPr/>
        </p:nvGrpSpPr>
        <p:grpSpPr>
          <a:xfrm>
            <a:off x="2433111" y="2947084"/>
            <a:ext cx="246960" cy="222480"/>
            <a:chOff x="2433111" y="2947084"/>
            <a:chExt cx="24696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B8BB2A-32DB-49C6-906D-EEEC911EE957}"/>
                    </a:ext>
                  </a:extLst>
                </p14:cNvPr>
                <p14:cNvContentPartPr/>
                <p14:nvPr/>
              </p14:nvContentPartPr>
              <p14:xfrm>
                <a:off x="2433111" y="2947084"/>
                <a:ext cx="38520" cy="4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B8BB2A-32DB-49C6-906D-EEEC911EE9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24111" y="2938444"/>
                  <a:ext cx="56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19AFB7-9F2A-4D0D-ACC9-8E05B66268FD}"/>
                    </a:ext>
                  </a:extLst>
                </p14:cNvPr>
                <p14:cNvContentPartPr/>
                <p14:nvPr/>
              </p14:nvContentPartPr>
              <p14:xfrm>
                <a:off x="2450391" y="3015124"/>
                <a:ext cx="229680" cy="15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19AFB7-9F2A-4D0D-ACC9-8E05B66268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1391" y="3006124"/>
                  <a:ext cx="2473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599E3E-6883-4C71-91E2-B042E1BFB29C}"/>
              </a:ext>
            </a:extLst>
          </p:cNvPr>
          <p:cNvGrpSpPr/>
          <p:nvPr/>
        </p:nvGrpSpPr>
        <p:grpSpPr>
          <a:xfrm>
            <a:off x="3512031" y="2841964"/>
            <a:ext cx="956160" cy="480960"/>
            <a:chOff x="3512031" y="2841964"/>
            <a:chExt cx="9561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678B06-0535-4E72-8E6E-7AF3509F66CF}"/>
                    </a:ext>
                  </a:extLst>
                </p14:cNvPr>
                <p14:cNvContentPartPr/>
                <p14:nvPr/>
              </p14:nvContentPartPr>
              <p14:xfrm>
                <a:off x="3512031" y="2965444"/>
                <a:ext cx="388800" cy="35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678B06-0535-4E72-8E6E-7AF3509F66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3031" y="2956444"/>
                  <a:ext cx="406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33582DF-804A-434E-A959-FD2673F3332D}"/>
                    </a:ext>
                  </a:extLst>
                </p14:cNvPr>
                <p14:cNvContentPartPr/>
                <p14:nvPr/>
              </p14:nvContentPartPr>
              <p14:xfrm>
                <a:off x="4046271" y="3113044"/>
                <a:ext cx="54360" cy="185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33582DF-804A-434E-A959-FD2673F3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37271" y="3104044"/>
                  <a:ext cx="72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23B8AF-6A40-4207-BC72-A0221F91A68C}"/>
                    </a:ext>
                  </a:extLst>
                </p14:cNvPr>
                <p14:cNvContentPartPr/>
                <p14:nvPr/>
              </p14:nvContentPartPr>
              <p14:xfrm>
                <a:off x="4204311" y="2841964"/>
                <a:ext cx="263880" cy="22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23B8AF-6A40-4207-BC72-A0221F91A6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95311" y="2832964"/>
                  <a:ext cx="281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5526C9-19E8-474D-A43C-539EC8C71D71}"/>
                    </a:ext>
                  </a:extLst>
                </p14:cNvPr>
                <p14:cNvContentPartPr/>
                <p14:nvPr/>
              </p14:nvContentPartPr>
              <p14:xfrm>
                <a:off x="4357311" y="3132124"/>
                <a:ext cx="64440" cy="80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5526C9-19E8-474D-A43C-539EC8C71D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8311" y="3123484"/>
                  <a:ext cx="820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211BFF-62C3-46FF-8252-677186D9F805}"/>
              </a:ext>
            </a:extLst>
          </p:cNvPr>
          <p:cNvGrpSpPr/>
          <p:nvPr/>
        </p:nvGrpSpPr>
        <p:grpSpPr>
          <a:xfrm>
            <a:off x="4874991" y="2659084"/>
            <a:ext cx="1229760" cy="599760"/>
            <a:chOff x="4874991" y="2659084"/>
            <a:chExt cx="122976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D97A07-FB28-475D-9BA2-FF055FD98F5A}"/>
                    </a:ext>
                  </a:extLst>
                </p14:cNvPr>
                <p14:cNvContentPartPr/>
                <p14:nvPr/>
              </p14:nvContentPartPr>
              <p14:xfrm>
                <a:off x="4874991" y="2834404"/>
                <a:ext cx="300600" cy="42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D97A07-FB28-475D-9BA2-FF055FD98F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6351" y="2825404"/>
                  <a:ext cx="318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72F2AE-A341-4A29-B9A6-56CA8DABDDCC}"/>
                    </a:ext>
                  </a:extLst>
                </p14:cNvPr>
                <p14:cNvContentPartPr/>
                <p14:nvPr/>
              </p14:nvContentPartPr>
              <p14:xfrm>
                <a:off x="5333631" y="2985964"/>
                <a:ext cx="317160" cy="16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72F2AE-A341-4A29-B9A6-56CA8DABDD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24631" y="2977324"/>
                  <a:ext cx="334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CB7C27-C2F6-4DE0-AA66-2349A8CD37F7}"/>
                    </a:ext>
                  </a:extLst>
                </p14:cNvPr>
                <p14:cNvContentPartPr/>
                <p14:nvPr/>
              </p14:nvContentPartPr>
              <p14:xfrm>
                <a:off x="5837631" y="2659084"/>
                <a:ext cx="203400" cy="31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CB7C27-C2F6-4DE0-AA66-2349A8CD37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28991" y="2650444"/>
                  <a:ext cx="221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2098CA-74B6-475C-A41F-6D36F149A05F}"/>
                    </a:ext>
                  </a:extLst>
                </p14:cNvPr>
                <p14:cNvContentPartPr/>
                <p14:nvPr/>
              </p14:nvContentPartPr>
              <p14:xfrm>
                <a:off x="6076311" y="3129964"/>
                <a:ext cx="2844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2098CA-74B6-475C-A41F-6D36F149A0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7311" y="3120964"/>
                  <a:ext cx="4608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7EEC1F6-6DBB-434E-A0AF-0FBA561A7077}"/>
              </a:ext>
            </a:extLst>
          </p:cNvPr>
          <p:cNvGrpSpPr/>
          <p:nvPr/>
        </p:nvGrpSpPr>
        <p:grpSpPr>
          <a:xfrm>
            <a:off x="2141871" y="3706324"/>
            <a:ext cx="3224160" cy="959040"/>
            <a:chOff x="2141871" y="3706324"/>
            <a:chExt cx="3224160" cy="9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3ABFA0-44E2-4819-AF8E-3CDCDF90A800}"/>
                    </a:ext>
                  </a:extLst>
                </p14:cNvPr>
                <p14:cNvContentPartPr/>
                <p14:nvPr/>
              </p14:nvContentPartPr>
              <p14:xfrm>
                <a:off x="2160231" y="3706324"/>
                <a:ext cx="115560" cy="516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3ABFA0-44E2-4819-AF8E-3CDCDF90A8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51231" y="3697684"/>
                  <a:ext cx="1332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388EF4-E565-454D-A680-B3422335908B}"/>
                    </a:ext>
                  </a:extLst>
                </p14:cNvPr>
                <p14:cNvContentPartPr/>
                <p14:nvPr/>
              </p14:nvContentPartPr>
              <p14:xfrm>
                <a:off x="2141871" y="3727924"/>
                <a:ext cx="399960" cy="3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388EF4-E565-454D-A680-B342233590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33231" y="3718924"/>
                  <a:ext cx="417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6BC472-C40D-4EC7-9AF5-4122D7C5090F}"/>
                    </a:ext>
                  </a:extLst>
                </p14:cNvPr>
                <p14:cNvContentPartPr/>
                <p14:nvPr/>
              </p14:nvContentPartPr>
              <p14:xfrm>
                <a:off x="2163471" y="3884524"/>
                <a:ext cx="399600" cy="4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6BC472-C40D-4EC7-9AF5-4122D7C509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54831" y="3875884"/>
                  <a:ext cx="417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CDB3C7A-C3A7-4C5E-9108-EACAB26D9E55}"/>
                    </a:ext>
                  </a:extLst>
                </p14:cNvPr>
                <p14:cNvContentPartPr/>
                <p14:nvPr/>
              </p14:nvContentPartPr>
              <p14:xfrm>
                <a:off x="2622471" y="3947884"/>
                <a:ext cx="232560" cy="12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CDB3C7A-C3A7-4C5E-9108-EACAB26D9E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13471" y="3938884"/>
                  <a:ext cx="25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0C9E22-1082-40A6-AF69-08C0F9CCE878}"/>
                    </a:ext>
                  </a:extLst>
                </p14:cNvPr>
                <p14:cNvContentPartPr/>
                <p14:nvPr/>
              </p14:nvContentPartPr>
              <p14:xfrm>
                <a:off x="3004431" y="3755644"/>
                <a:ext cx="475200" cy="42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0C9E22-1082-40A6-AF69-08C0F9CCE8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95791" y="3747004"/>
                  <a:ext cx="492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F3D003-A348-486B-A34F-00BE71C55346}"/>
                    </a:ext>
                  </a:extLst>
                </p14:cNvPr>
                <p14:cNvContentPartPr/>
                <p14:nvPr/>
              </p14:nvContentPartPr>
              <p14:xfrm>
                <a:off x="3746751" y="3780124"/>
                <a:ext cx="254520" cy="354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F3D003-A348-486B-A34F-00BE71C553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38111" y="3771484"/>
                  <a:ext cx="272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69B64A-7C8B-4EEE-9D97-4DABD86646C9}"/>
                    </a:ext>
                  </a:extLst>
                </p14:cNvPr>
                <p14:cNvContentPartPr/>
                <p14:nvPr/>
              </p14:nvContentPartPr>
              <p14:xfrm>
                <a:off x="4213671" y="3960124"/>
                <a:ext cx="4932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69B64A-7C8B-4EEE-9D97-4DABD86646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05031" y="3951124"/>
                  <a:ext cx="6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5C00C8-3AF6-4913-AC9A-712BF54916D0}"/>
                    </a:ext>
                  </a:extLst>
                </p14:cNvPr>
                <p14:cNvContentPartPr/>
                <p14:nvPr/>
              </p14:nvContentPartPr>
              <p14:xfrm>
                <a:off x="4454511" y="4048684"/>
                <a:ext cx="58680" cy="1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5C00C8-3AF6-4913-AC9A-712BF54916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45511" y="4039684"/>
                  <a:ext cx="76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605682-2FE3-4CE3-830A-ADFBD499A7CF}"/>
                    </a:ext>
                  </a:extLst>
                </p14:cNvPr>
                <p14:cNvContentPartPr/>
                <p14:nvPr/>
              </p14:nvContentPartPr>
              <p14:xfrm>
                <a:off x="4545951" y="3727924"/>
                <a:ext cx="375840" cy="339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605682-2FE3-4CE3-830A-ADFBD499A7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36951" y="3718924"/>
                  <a:ext cx="393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DE40FF2-C3C8-4D28-BE32-14FF9313644C}"/>
                    </a:ext>
                  </a:extLst>
                </p14:cNvPr>
                <p14:cNvContentPartPr/>
                <p14:nvPr/>
              </p14:nvContentPartPr>
              <p14:xfrm>
                <a:off x="5021151" y="3816484"/>
                <a:ext cx="344880" cy="199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DE40FF2-C3C8-4D28-BE32-14FF931364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2151" y="3807844"/>
                  <a:ext cx="362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121B1C-2F86-42A4-B274-0547314C73C9}"/>
                    </a:ext>
                  </a:extLst>
                </p14:cNvPr>
                <p14:cNvContentPartPr/>
                <p14:nvPr/>
              </p14:nvContentPartPr>
              <p14:xfrm>
                <a:off x="3948711" y="4196644"/>
                <a:ext cx="1281600" cy="71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121B1C-2F86-42A4-B274-0547314C73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39711" y="4188004"/>
                  <a:ext cx="1299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8D63FC-C4EA-4DA3-AD28-277BEA754B02}"/>
                    </a:ext>
                  </a:extLst>
                </p14:cNvPr>
                <p14:cNvContentPartPr/>
                <p14:nvPr/>
              </p14:nvContentPartPr>
              <p14:xfrm>
                <a:off x="4533711" y="4304284"/>
                <a:ext cx="329400" cy="361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8D63FC-C4EA-4DA3-AD28-277BEA754B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24711" y="4295284"/>
                  <a:ext cx="347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0FD9BF-BE2D-4673-ACE6-442DCD5A38ED}"/>
                    </a:ext>
                  </a:extLst>
                </p14:cNvPr>
                <p14:cNvContentPartPr/>
                <p14:nvPr/>
              </p14:nvContentPartPr>
              <p14:xfrm>
                <a:off x="4921071" y="4287364"/>
                <a:ext cx="278280" cy="14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0FD9BF-BE2D-4673-ACE6-442DCD5A38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12431" y="4278724"/>
                  <a:ext cx="2959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658B09-2C6A-495D-B079-1C87E6E9D613}"/>
              </a:ext>
            </a:extLst>
          </p:cNvPr>
          <p:cNvGrpSpPr/>
          <p:nvPr/>
        </p:nvGrpSpPr>
        <p:grpSpPr>
          <a:xfrm>
            <a:off x="2083551" y="4974604"/>
            <a:ext cx="2762280" cy="1057680"/>
            <a:chOff x="2083551" y="4974604"/>
            <a:chExt cx="276228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B8E3CD-62DF-49B3-A113-FC8926BB6920}"/>
                    </a:ext>
                  </a:extLst>
                </p14:cNvPr>
                <p14:cNvContentPartPr/>
                <p14:nvPr/>
              </p14:nvContentPartPr>
              <p14:xfrm>
                <a:off x="2208831" y="4974604"/>
                <a:ext cx="26280" cy="412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B8E3CD-62DF-49B3-A113-FC8926BB69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99831" y="4965604"/>
                  <a:ext cx="43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0A6A56-928E-4A96-B4B2-434A30E6FD42}"/>
                    </a:ext>
                  </a:extLst>
                </p14:cNvPr>
                <p14:cNvContentPartPr/>
                <p14:nvPr/>
              </p14:nvContentPartPr>
              <p14:xfrm>
                <a:off x="2083551" y="4974604"/>
                <a:ext cx="312840" cy="2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0A6A56-928E-4A96-B4B2-434A30E6FD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74911" y="4965604"/>
                  <a:ext cx="330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EDC2CE3-487E-4668-B000-05E5B3DB7860}"/>
                    </a:ext>
                  </a:extLst>
                </p14:cNvPr>
                <p14:cNvContentPartPr/>
                <p14:nvPr/>
              </p14:nvContentPartPr>
              <p14:xfrm>
                <a:off x="2100471" y="5112844"/>
                <a:ext cx="350280" cy="34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EDC2CE3-487E-4668-B000-05E5B3DB78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91471" y="5103844"/>
                  <a:ext cx="367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3FC0EA-E765-45DD-B83D-4F4729612996}"/>
                    </a:ext>
                  </a:extLst>
                </p14:cNvPr>
                <p14:cNvContentPartPr/>
                <p14:nvPr/>
              </p14:nvContentPartPr>
              <p14:xfrm>
                <a:off x="2663511" y="5178364"/>
                <a:ext cx="107280" cy="14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3FC0EA-E765-45DD-B83D-4F47296129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54871" y="5169724"/>
                  <a:ext cx="12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2FAB85-7DE0-4E82-A698-37FDA9671750}"/>
                    </a:ext>
                  </a:extLst>
                </p14:cNvPr>
                <p14:cNvContentPartPr/>
                <p14:nvPr/>
              </p14:nvContentPartPr>
              <p14:xfrm>
                <a:off x="2658831" y="5234524"/>
                <a:ext cx="154440" cy="59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2FAB85-7DE0-4E82-A698-37FDA96717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49831" y="5225884"/>
                  <a:ext cx="172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57E418-DE69-4C41-9663-39EFF4BF9BAA}"/>
                    </a:ext>
                  </a:extLst>
                </p14:cNvPr>
                <p14:cNvContentPartPr/>
                <p14:nvPr/>
              </p14:nvContentPartPr>
              <p14:xfrm>
                <a:off x="3104511" y="5004484"/>
                <a:ext cx="408600" cy="385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57E418-DE69-4C41-9663-39EFF4BF9BA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95511" y="4995484"/>
                  <a:ext cx="426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8F0CF4-7AA0-4A05-84AE-5711B2906E0A}"/>
                    </a:ext>
                  </a:extLst>
                </p14:cNvPr>
                <p14:cNvContentPartPr/>
                <p14:nvPr/>
              </p14:nvContentPartPr>
              <p14:xfrm>
                <a:off x="3995511" y="4985764"/>
                <a:ext cx="230040" cy="500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8F0CF4-7AA0-4A05-84AE-5711B2906E0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86871" y="4976764"/>
                  <a:ext cx="2476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50AAAB-89C1-4084-9E7A-C812C8E1E969}"/>
                    </a:ext>
                  </a:extLst>
                </p14:cNvPr>
                <p14:cNvContentPartPr/>
                <p14:nvPr/>
              </p14:nvContentPartPr>
              <p14:xfrm>
                <a:off x="4242111" y="4981084"/>
                <a:ext cx="479520" cy="18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50AAAB-89C1-4084-9E7A-C812C8E1E96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33111" y="4972084"/>
                  <a:ext cx="49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1B7D79-17D9-49E5-8620-FF978DC6BE8E}"/>
                    </a:ext>
                  </a:extLst>
                </p14:cNvPr>
                <p14:cNvContentPartPr/>
                <p14:nvPr/>
              </p14:nvContentPartPr>
              <p14:xfrm>
                <a:off x="3808311" y="5450164"/>
                <a:ext cx="1037520" cy="60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1B7D79-17D9-49E5-8620-FF978DC6BE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99671" y="5441524"/>
                  <a:ext cx="105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3C91D2C-AC9E-44BF-ADD9-7CDB00F0AC22}"/>
                    </a:ext>
                  </a:extLst>
                </p14:cNvPr>
                <p14:cNvContentPartPr/>
                <p14:nvPr/>
              </p14:nvContentPartPr>
              <p14:xfrm>
                <a:off x="4075431" y="5597764"/>
                <a:ext cx="225360" cy="43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3C91D2C-AC9E-44BF-ADD9-7CDB00F0AC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66431" y="5589124"/>
                  <a:ext cx="243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A742451-450F-4EC9-B03F-14FD27184015}"/>
                    </a:ext>
                  </a:extLst>
                </p14:cNvPr>
                <p14:cNvContentPartPr/>
                <p14:nvPr/>
              </p14:nvContentPartPr>
              <p14:xfrm>
                <a:off x="4330311" y="5611804"/>
                <a:ext cx="29556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A742451-450F-4EC9-B03F-14FD2718401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21311" y="5603164"/>
                  <a:ext cx="3132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4FA4F6-E5B2-4CAF-B6EE-C853E1F591DE}"/>
              </a:ext>
            </a:extLst>
          </p:cNvPr>
          <p:cNvGrpSpPr/>
          <p:nvPr/>
        </p:nvGrpSpPr>
        <p:grpSpPr>
          <a:xfrm>
            <a:off x="5185671" y="4840684"/>
            <a:ext cx="3652200" cy="695160"/>
            <a:chOff x="5185671" y="4840684"/>
            <a:chExt cx="365220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6F1600-B762-48B9-8F15-DAFE6B59F538}"/>
                    </a:ext>
                  </a:extLst>
                </p14:cNvPr>
                <p14:cNvContentPartPr/>
                <p14:nvPr/>
              </p14:nvContentPartPr>
              <p14:xfrm>
                <a:off x="5185671" y="5344684"/>
                <a:ext cx="362520" cy="5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6F1600-B762-48B9-8F15-DAFE6B59F53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77031" y="5336044"/>
                  <a:ext cx="380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1A1BEF-C6D3-4B8B-AE9C-AAAC350B2F11}"/>
                    </a:ext>
                  </a:extLst>
                </p14:cNvPr>
                <p14:cNvContentPartPr/>
                <p14:nvPr/>
              </p14:nvContentPartPr>
              <p14:xfrm>
                <a:off x="5404551" y="5255764"/>
                <a:ext cx="296280" cy="280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1A1BEF-C6D3-4B8B-AE9C-AAAC350B2F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95551" y="5246764"/>
                  <a:ext cx="313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B19F93D-4084-49B6-9832-BC2FA497E1B7}"/>
                    </a:ext>
                  </a:extLst>
                </p14:cNvPr>
                <p14:cNvContentPartPr/>
                <p14:nvPr/>
              </p14:nvContentPartPr>
              <p14:xfrm>
                <a:off x="5921151" y="4910884"/>
                <a:ext cx="108720" cy="476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B19F93D-4084-49B6-9832-BC2FA497E1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12151" y="4902244"/>
                  <a:ext cx="1263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F12872-252B-419A-932A-56E7EB63040B}"/>
                    </a:ext>
                  </a:extLst>
                </p14:cNvPr>
                <p14:cNvContentPartPr/>
                <p14:nvPr/>
              </p14:nvContentPartPr>
              <p14:xfrm>
                <a:off x="5799471" y="4906564"/>
                <a:ext cx="371880" cy="51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F12872-252B-419A-932A-56E7EB6304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90831" y="4897564"/>
                  <a:ext cx="389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6246296-F309-4E71-A3B9-61170CAB5BF9}"/>
                    </a:ext>
                  </a:extLst>
                </p14:cNvPr>
                <p14:cNvContentPartPr/>
                <p14:nvPr/>
              </p14:nvContentPartPr>
              <p14:xfrm>
                <a:off x="5903511" y="5007364"/>
                <a:ext cx="301320" cy="51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6246296-F309-4E71-A3B9-61170CAB5B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4871" y="4998364"/>
                  <a:ext cx="318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32E6E1-0DF2-43F1-8BF1-752EF903086B}"/>
                    </a:ext>
                  </a:extLst>
                </p14:cNvPr>
                <p14:cNvContentPartPr/>
                <p14:nvPr/>
              </p14:nvContentPartPr>
              <p14:xfrm>
                <a:off x="6416871" y="5265124"/>
                <a:ext cx="421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32E6E1-0DF2-43F1-8BF1-752EF90308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08231" y="5256124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7886D97-7363-4482-B633-AE879F477CA8}"/>
                    </a:ext>
                  </a:extLst>
                </p14:cNvPr>
                <p14:cNvContentPartPr/>
                <p14:nvPr/>
              </p14:nvContentPartPr>
              <p14:xfrm>
                <a:off x="6596151" y="5096284"/>
                <a:ext cx="133560" cy="31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7886D97-7363-4482-B633-AE879F477CA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87151" y="5087644"/>
                  <a:ext cx="151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C67E3C-CB35-4BC6-A7D1-132953D402B3}"/>
                    </a:ext>
                  </a:extLst>
                </p14:cNvPr>
                <p14:cNvContentPartPr/>
                <p14:nvPr/>
              </p14:nvContentPartPr>
              <p14:xfrm>
                <a:off x="6758511" y="4955524"/>
                <a:ext cx="358560" cy="15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C67E3C-CB35-4BC6-A7D1-132953D402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9871" y="4946884"/>
                  <a:ext cx="376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F067F9-18E6-4D7B-A60A-21EE8AD965FA}"/>
                    </a:ext>
                  </a:extLst>
                </p14:cNvPr>
                <p14:cNvContentPartPr/>
                <p14:nvPr/>
              </p14:nvContentPartPr>
              <p14:xfrm>
                <a:off x="7096911" y="5349364"/>
                <a:ext cx="141480" cy="2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F067F9-18E6-4D7B-A60A-21EE8AD965F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87911" y="5340724"/>
                  <a:ext cx="159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53B1D1-18B9-4C8C-B5DE-5136DB49F1E2}"/>
                    </a:ext>
                  </a:extLst>
                </p14:cNvPr>
                <p14:cNvContentPartPr/>
                <p14:nvPr/>
              </p14:nvContentPartPr>
              <p14:xfrm>
                <a:off x="7216791" y="5412724"/>
                <a:ext cx="204480" cy="33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53B1D1-18B9-4C8C-B5DE-5136DB49F1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08151" y="5403724"/>
                  <a:ext cx="22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FCED32-BABB-43EC-9482-8512AB61FDB1}"/>
                    </a:ext>
                  </a:extLst>
                </p14:cNvPr>
                <p14:cNvContentPartPr/>
                <p14:nvPr/>
              </p14:nvContentPartPr>
              <p14:xfrm>
                <a:off x="7566711" y="4925284"/>
                <a:ext cx="408960" cy="419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FCED32-BABB-43EC-9482-8512AB61FDB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57711" y="4916644"/>
                  <a:ext cx="426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1C3B12-A03C-4089-8F16-5AD6083357AA}"/>
                    </a:ext>
                  </a:extLst>
                </p14:cNvPr>
                <p14:cNvContentPartPr/>
                <p14:nvPr/>
              </p14:nvContentPartPr>
              <p14:xfrm>
                <a:off x="8187711" y="5260444"/>
                <a:ext cx="50400" cy="29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1C3B12-A03C-4089-8F16-5AD6083357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79071" y="5251444"/>
                  <a:ext cx="68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E6C5BB-03ED-4B81-A7DD-8A3E20A7611C}"/>
                    </a:ext>
                  </a:extLst>
                </p14:cNvPr>
                <p14:cNvContentPartPr/>
                <p14:nvPr/>
              </p14:nvContentPartPr>
              <p14:xfrm>
                <a:off x="8246751" y="5072524"/>
                <a:ext cx="286920" cy="426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E6C5BB-03ED-4B81-A7DD-8A3E20A761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38111" y="5063524"/>
                  <a:ext cx="304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C0BA0B-17A8-44FA-B84C-B4E2F0892C0B}"/>
                    </a:ext>
                  </a:extLst>
                </p14:cNvPr>
                <p14:cNvContentPartPr/>
                <p14:nvPr/>
              </p14:nvContentPartPr>
              <p14:xfrm>
                <a:off x="8496231" y="4840684"/>
                <a:ext cx="341640" cy="20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C0BA0B-17A8-44FA-B84C-B4E2F0892C0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87231" y="4832044"/>
                  <a:ext cx="3592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B54BCE-12D0-4653-9B1E-20294C324672}"/>
              </a:ext>
            </a:extLst>
          </p:cNvPr>
          <p:cNvGrpSpPr/>
          <p:nvPr/>
        </p:nvGrpSpPr>
        <p:grpSpPr>
          <a:xfrm>
            <a:off x="5875431" y="5752564"/>
            <a:ext cx="1054440" cy="640080"/>
            <a:chOff x="5875431" y="5752564"/>
            <a:chExt cx="1054440" cy="64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BF24815-ECA9-493D-9C1D-2AFDE879B908}"/>
                    </a:ext>
                  </a:extLst>
                </p14:cNvPr>
                <p14:cNvContentPartPr/>
                <p14:nvPr/>
              </p14:nvContentPartPr>
              <p14:xfrm>
                <a:off x="5875431" y="5926804"/>
                <a:ext cx="296280" cy="465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BF24815-ECA9-493D-9C1D-2AFDE879B9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66431" y="5917804"/>
                  <a:ext cx="313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7B5ED3-F00A-42AB-AC92-07C1C19A4548}"/>
                    </a:ext>
                  </a:extLst>
                </p14:cNvPr>
                <p14:cNvContentPartPr/>
                <p14:nvPr/>
              </p14:nvContentPartPr>
              <p14:xfrm>
                <a:off x="6191871" y="5752564"/>
                <a:ext cx="404640" cy="20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7B5ED3-F00A-42AB-AC92-07C1C19A454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83231" y="5743564"/>
                  <a:ext cx="422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3FE6F89-5969-47B1-B6FA-959D1759D1DE}"/>
                    </a:ext>
                  </a:extLst>
                </p14:cNvPr>
                <p14:cNvContentPartPr/>
                <p14:nvPr/>
              </p14:nvContentPartPr>
              <p14:xfrm>
                <a:off x="6650151" y="6087724"/>
                <a:ext cx="145440" cy="16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3FE6F89-5969-47B1-B6FA-959D1759D1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41511" y="6078724"/>
                  <a:ext cx="163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2FDACD0-02CA-4674-85C9-2522CFCC402E}"/>
                    </a:ext>
                  </a:extLst>
                </p14:cNvPr>
                <p14:cNvContentPartPr/>
                <p14:nvPr/>
              </p14:nvContentPartPr>
              <p14:xfrm>
                <a:off x="6697671" y="6240004"/>
                <a:ext cx="232200" cy="2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2FDACD0-02CA-4674-85C9-2522CFCC402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89031" y="6231364"/>
                  <a:ext cx="2498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8ED14A-A85B-410B-8111-A763BDEBD5DD}"/>
              </a:ext>
            </a:extLst>
          </p:cNvPr>
          <p:cNvGrpSpPr/>
          <p:nvPr/>
        </p:nvGrpSpPr>
        <p:grpSpPr>
          <a:xfrm>
            <a:off x="7441791" y="5787844"/>
            <a:ext cx="1403280" cy="870120"/>
            <a:chOff x="7441791" y="5787844"/>
            <a:chExt cx="140328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2DEA69B-E7DD-4A44-AB37-E79D777BFE70}"/>
                    </a:ext>
                  </a:extLst>
                </p14:cNvPr>
                <p14:cNvContentPartPr/>
                <p14:nvPr/>
              </p14:nvContentPartPr>
              <p14:xfrm>
                <a:off x="7566351" y="5833564"/>
                <a:ext cx="46440" cy="31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2DEA69B-E7DD-4A44-AB37-E79D777BFE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57351" y="5824924"/>
                  <a:ext cx="64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82F6136-8873-4073-AA2B-C0B6F9A17B1E}"/>
                    </a:ext>
                  </a:extLst>
                </p14:cNvPr>
                <p14:cNvContentPartPr/>
                <p14:nvPr/>
              </p14:nvContentPartPr>
              <p14:xfrm>
                <a:off x="7441791" y="5801884"/>
                <a:ext cx="303840" cy="61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82F6136-8873-4073-AA2B-C0B6F9A17B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33151" y="5792884"/>
                  <a:ext cx="321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961185E-9E0E-4DAA-ACC4-825CFD7B6413}"/>
                    </a:ext>
                  </a:extLst>
                </p14:cNvPr>
                <p14:cNvContentPartPr/>
                <p14:nvPr/>
              </p14:nvContentPartPr>
              <p14:xfrm>
                <a:off x="7537911" y="5948044"/>
                <a:ext cx="454680" cy="149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961185E-9E0E-4DAA-ACC4-825CFD7B64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28911" y="5939404"/>
                  <a:ext cx="472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140DE2-EAA9-4039-B89F-6E241DC07F5D}"/>
                    </a:ext>
                  </a:extLst>
                </p14:cNvPr>
                <p14:cNvContentPartPr/>
                <p14:nvPr/>
              </p14:nvContentPartPr>
              <p14:xfrm>
                <a:off x="8062431" y="5841484"/>
                <a:ext cx="267120" cy="347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140DE2-EAA9-4039-B89F-6E241DC07F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53791" y="5832844"/>
                  <a:ext cx="2847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388A07-8BCF-4D8A-811B-C41396F19BB5}"/>
                    </a:ext>
                  </a:extLst>
                </p14:cNvPr>
                <p14:cNvContentPartPr/>
                <p14:nvPr/>
              </p14:nvContentPartPr>
              <p14:xfrm>
                <a:off x="8433591" y="5787844"/>
                <a:ext cx="253800" cy="143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388A07-8BCF-4D8A-811B-C41396F19BB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24591" y="5779204"/>
                  <a:ext cx="271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688E1F-F659-430F-B5AF-5D15E10C4685}"/>
                    </a:ext>
                  </a:extLst>
                </p14:cNvPr>
                <p14:cNvContentPartPr/>
                <p14:nvPr/>
              </p14:nvContentPartPr>
              <p14:xfrm>
                <a:off x="7451151" y="6197884"/>
                <a:ext cx="1393920" cy="96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688E1F-F659-430F-B5AF-5D15E10C46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2151" y="6188884"/>
                  <a:ext cx="1411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6BA577-54DF-476B-B34E-41AE49E365EE}"/>
                    </a:ext>
                  </a:extLst>
                </p14:cNvPr>
                <p14:cNvContentPartPr/>
                <p14:nvPr/>
              </p14:nvContentPartPr>
              <p14:xfrm>
                <a:off x="7951191" y="6352324"/>
                <a:ext cx="57600" cy="305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6BA577-54DF-476B-B34E-41AE49E365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42551" y="6343324"/>
                  <a:ext cx="75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B5FC460-10FF-4542-B96E-4A162CD3C3B6}"/>
                    </a:ext>
                  </a:extLst>
                </p14:cNvPr>
                <p14:cNvContentPartPr/>
                <p14:nvPr/>
              </p14:nvContentPartPr>
              <p14:xfrm>
                <a:off x="7950111" y="6406324"/>
                <a:ext cx="454680" cy="216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B5FC460-10FF-4542-B96E-4A162CD3C3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41471" y="6397684"/>
                  <a:ext cx="47232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F3D39E-2689-390E-82EF-906672650CB2}"/>
                  </a:ext>
                </a:extLst>
              </p14:cNvPr>
              <p14:cNvContentPartPr/>
              <p14:nvPr/>
            </p14:nvContentPartPr>
            <p14:xfrm>
              <a:off x="406138" y="160842"/>
              <a:ext cx="153720" cy="459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F3D39E-2689-390E-82EF-906672650CB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97138" y="151842"/>
                <a:ext cx="1713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3B3F367-9484-8D8F-E429-FA4B102BDE93}"/>
                  </a:ext>
                </a:extLst>
              </p14:cNvPr>
              <p14:cNvContentPartPr/>
              <p14:nvPr/>
            </p14:nvContentPartPr>
            <p14:xfrm>
              <a:off x="-1446062" y="1470162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3B3F367-9484-8D8F-E429-FA4B102BDE9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-1454702" y="146152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83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B2DCE5-3342-4402-9D10-EEF20A47A6CE}"/>
              </a:ext>
            </a:extLst>
          </p:cNvPr>
          <p:cNvGrpSpPr/>
          <p:nvPr/>
        </p:nvGrpSpPr>
        <p:grpSpPr>
          <a:xfrm>
            <a:off x="1325391" y="429244"/>
            <a:ext cx="852840" cy="570600"/>
            <a:chOff x="1325391" y="429244"/>
            <a:chExt cx="85284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2159E5-6742-4830-83FF-D25455E0EB6E}"/>
                    </a:ext>
                  </a:extLst>
                </p14:cNvPr>
                <p14:cNvContentPartPr/>
                <p14:nvPr/>
              </p14:nvContentPartPr>
              <p14:xfrm>
                <a:off x="1325391" y="555244"/>
                <a:ext cx="250560" cy="43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2159E5-6742-4830-83FF-D25455E0EB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16391" y="546244"/>
                  <a:ext cx="268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0306F2-56B6-4541-91AC-5A895026E996}"/>
                    </a:ext>
                  </a:extLst>
                </p14:cNvPr>
                <p14:cNvContentPartPr/>
                <p14:nvPr/>
              </p14:nvContentPartPr>
              <p14:xfrm>
                <a:off x="1575231" y="429244"/>
                <a:ext cx="342000" cy="221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0306F2-56B6-4541-91AC-5A895026E9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6591" y="420604"/>
                  <a:ext cx="359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E50D23-3D72-45C5-8847-BF4887273756}"/>
                    </a:ext>
                  </a:extLst>
                </p14:cNvPr>
                <p14:cNvContentPartPr/>
                <p14:nvPr/>
              </p14:nvContentPartPr>
              <p14:xfrm>
                <a:off x="2000031" y="910564"/>
                <a:ext cx="178200" cy="28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E50D23-3D72-45C5-8847-BF48872737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1391" y="901564"/>
                  <a:ext cx="195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79ECFD-F012-47DF-BE34-1C74957354E9}"/>
                    </a:ext>
                  </a:extLst>
                </p14:cNvPr>
                <p14:cNvContentPartPr/>
                <p14:nvPr/>
              </p14:nvContentPartPr>
              <p14:xfrm>
                <a:off x="2034231" y="971404"/>
                <a:ext cx="95040" cy="2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79ECFD-F012-47DF-BE34-1C74957354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5591" y="962404"/>
                  <a:ext cx="1126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8CF76-8125-4E43-9E87-616E512D0BFA}"/>
              </a:ext>
            </a:extLst>
          </p:cNvPr>
          <p:cNvGrpSpPr/>
          <p:nvPr/>
        </p:nvGrpSpPr>
        <p:grpSpPr>
          <a:xfrm>
            <a:off x="2638311" y="329164"/>
            <a:ext cx="1908360" cy="576360"/>
            <a:chOff x="2638311" y="329164"/>
            <a:chExt cx="190836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F927E1-2D47-428B-8041-7273D947D8DD}"/>
                    </a:ext>
                  </a:extLst>
                </p14:cNvPr>
                <p14:cNvContentPartPr/>
                <p14:nvPr/>
              </p14:nvContentPartPr>
              <p14:xfrm>
                <a:off x="2638311" y="521404"/>
                <a:ext cx="20772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F927E1-2D47-428B-8041-7273D947D8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9311" y="512404"/>
                  <a:ext cx="225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9C8DC6-78E5-4F18-BAAE-0DE754B22C0E}"/>
                    </a:ext>
                  </a:extLst>
                </p14:cNvPr>
                <p14:cNvContentPartPr/>
                <p14:nvPr/>
              </p14:nvContentPartPr>
              <p14:xfrm>
                <a:off x="2867631" y="783844"/>
                <a:ext cx="103680" cy="12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9C8DC6-78E5-4F18-BAAE-0DE754B22C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8991" y="775204"/>
                  <a:ext cx="12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852676-B6D2-4D28-931A-D388B66CF4B1}"/>
                    </a:ext>
                  </a:extLst>
                </p14:cNvPr>
                <p14:cNvContentPartPr/>
                <p14:nvPr/>
              </p14:nvContentPartPr>
              <p14:xfrm>
                <a:off x="3001191" y="504484"/>
                <a:ext cx="286200" cy="37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852676-B6D2-4D28-931A-D388B66CF4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2191" y="495844"/>
                  <a:ext cx="303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427D5-6416-4543-8C97-0C7A46F1E3F3}"/>
                    </a:ext>
                  </a:extLst>
                </p14:cNvPr>
                <p14:cNvContentPartPr/>
                <p14:nvPr/>
              </p14:nvContentPartPr>
              <p14:xfrm>
                <a:off x="3034311" y="662164"/>
                <a:ext cx="449640" cy="19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427D5-6416-4543-8C97-0C7A46F1E3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5671" y="653164"/>
                  <a:ext cx="467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ACDD68-6016-417A-B7E6-4B38BFA33191}"/>
                    </a:ext>
                  </a:extLst>
                </p14:cNvPr>
                <p14:cNvContentPartPr/>
                <p14:nvPr/>
              </p14:nvContentPartPr>
              <p14:xfrm>
                <a:off x="3607791" y="556684"/>
                <a:ext cx="113760" cy="33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ACDD68-6016-417A-B7E6-4B38BFA331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9151" y="547684"/>
                  <a:ext cx="131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179530-42B6-4F81-ACDE-2FECF33C2C4F}"/>
                    </a:ext>
                  </a:extLst>
                </p14:cNvPr>
                <p14:cNvContentPartPr/>
                <p14:nvPr/>
              </p14:nvContentPartPr>
              <p14:xfrm>
                <a:off x="3879591" y="617524"/>
                <a:ext cx="161640" cy="2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179530-42B6-4F81-ACDE-2FECF33C2C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0591" y="608524"/>
                  <a:ext cx="179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5EE5BE-5DA4-4857-A796-8380FDCBA30F}"/>
                    </a:ext>
                  </a:extLst>
                </p14:cNvPr>
                <p14:cNvContentPartPr/>
                <p14:nvPr/>
              </p14:nvContentPartPr>
              <p14:xfrm>
                <a:off x="4017111" y="390004"/>
                <a:ext cx="175320" cy="3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5EE5BE-5DA4-4857-A796-8380FDCBA3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8471" y="381364"/>
                  <a:ext cx="192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8FED55-01E4-40EA-8CED-B0996FC52B90}"/>
                    </a:ext>
                  </a:extLst>
                </p14:cNvPr>
                <p14:cNvContentPartPr/>
                <p14:nvPr/>
              </p14:nvContentPartPr>
              <p14:xfrm>
                <a:off x="4337871" y="329164"/>
                <a:ext cx="208800" cy="34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8FED55-01E4-40EA-8CED-B0996FC52B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8871" y="320524"/>
                  <a:ext cx="22644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64878-A9BF-4A95-82A1-B90E7616F24D}"/>
              </a:ext>
            </a:extLst>
          </p:cNvPr>
          <p:cNvGrpSpPr/>
          <p:nvPr/>
        </p:nvGrpSpPr>
        <p:grpSpPr>
          <a:xfrm>
            <a:off x="4838271" y="406564"/>
            <a:ext cx="1666440" cy="504720"/>
            <a:chOff x="4838271" y="406564"/>
            <a:chExt cx="166644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EBB742-F075-419D-81C4-A31F029AC33E}"/>
                    </a:ext>
                  </a:extLst>
                </p14:cNvPr>
                <p14:cNvContentPartPr/>
                <p14:nvPr/>
              </p14:nvContentPartPr>
              <p14:xfrm>
                <a:off x="4838271" y="811924"/>
                <a:ext cx="8316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EBB742-F075-419D-81C4-A31F029AC3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9631" y="803284"/>
                  <a:ext cx="100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E49454-4DC8-4031-92E6-DA8D54790234}"/>
                    </a:ext>
                  </a:extLst>
                </p14:cNvPr>
                <p14:cNvContentPartPr/>
                <p14:nvPr/>
              </p14:nvContentPartPr>
              <p14:xfrm>
                <a:off x="5062191" y="406564"/>
                <a:ext cx="232920" cy="47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E49454-4DC8-4031-92E6-DA8D547902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3551" y="397564"/>
                  <a:ext cx="250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53E66F-AD9D-4D7B-BB3E-1E9676C03D7A}"/>
                    </a:ext>
                  </a:extLst>
                </p14:cNvPr>
                <p14:cNvContentPartPr/>
                <p14:nvPr/>
              </p14:nvContentPartPr>
              <p14:xfrm>
                <a:off x="5225271" y="600964"/>
                <a:ext cx="221760" cy="29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53E66F-AD9D-4D7B-BB3E-1E9676C03D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6631" y="592324"/>
                  <a:ext cx="239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58B621-F7B9-4EA9-97B0-E29A231A02A7}"/>
                    </a:ext>
                  </a:extLst>
                </p14:cNvPr>
                <p14:cNvContentPartPr/>
                <p14:nvPr/>
              </p14:nvContentPartPr>
              <p14:xfrm>
                <a:off x="5358471" y="556684"/>
                <a:ext cx="213120" cy="3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58B621-F7B9-4EA9-97B0-E29A231A02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9831" y="547684"/>
                  <a:ext cx="230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527760-2FA1-4489-A404-626B68FEF46F}"/>
                    </a:ext>
                  </a:extLst>
                </p14:cNvPr>
                <p14:cNvContentPartPr/>
                <p14:nvPr/>
              </p14:nvContentPartPr>
              <p14:xfrm>
                <a:off x="5687871" y="566764"/>
                <a:ext cx="317160" cy="31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527760-2FA1-4489-A404-626B68FEF4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8871" y="558124"/>
                  <a:ext cx="334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2EBF2C-CAE1-49BA-9FED-FE640DA62D5E}"/>
                    </a:ext>
                  </a:extLst>
                </p14:cNvPr>
                <p14:cNvContentPartPr/>
                <p14:nvPr/>
              </p14:nvContentPartPr>
              <p14:xfrm>
                <a:off x="6175671" y="640924"/>
                <a:ext cx="265680" cy="270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2EBF2C-CAE1-49BA-9FED-FE640DA62D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67031" y="631924"/>
                  <a:ext cx="283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4A3083-9F3C-4337-B284-586B81F3B0B7}"/>
                    </a:ext>
                  </a:extLst>
                </p14:cNvPr>
                <p14:cNvContentPartPr/>
                <p14:nvPr/>
              </p14:nvContentPartPr>
              <p14:xfrm>
                <a:off x="6279351" y="469924"/>
                <a:ext cx="225360" cy="3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4A3083-9F3C-4337-B284-586B81F3B0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0711" y="460924"/>
                  <a:ext cx="2430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E49166-1DD2-4ADD-97BA-093DB1F6237B}"/>
              </a:ext>
            </a:extLst>
          </p:cNvPr>
          <p:cNvGrpSpPr/>
          <p:nvPr/>
        </p:nvGrpSpPr>
        <p:grpSpPr>
          <a:xfrm>
            <a:off x="6766791" y="253564"/>
            <a:ext cx="1020960" cy="639360"/>
            <a:chOff x="6766791" y="253564"/>
            <a:chExt cx="102096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938584-CD41-4E54-86D9-FF9EAC799CA5}"/>
                    </a:ext>
                  </a:extLst>
                </p14:cNvPr>
                <p14:cNvContentPartPr/>
                <p14:nvPr/>
              </p14:nvContentPartPr>
              <p14:xfrm>
                <a:off x="6766791" y="345004"/>
                <a:ext cx="33840" cy="24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938584-CD41-4E54-86D9-FF9EAC799C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8151" y="336004"/>
                  <a:ext cx="51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5B5766-0A66-447B-80FB-C4A090C326B8}"/>
                    </a:ext>
                  </a:extLst>
                </p14:cNvPr>
                <p14:cNvContentPartPr/>
                <p14:nvPr/>
              </p14:nvContentPartPr>
              <p14:xfrm>
                <a:off x="6862191" y="429964"/>
                <a:ext cx="130320" cy="19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5B5766-0A66-447B-80FB-C4A090C326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3191" y="421324"/>
                  <a:ext cx="147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21EB62-3398-417A-AE4C-2DBF78D3CD63}"/>
                    </a:ext>
                  </a:extLst>
                </p14:cNvPr>
                <p14:cNvContentPartPr/>
                <p14:nvPr/>
              </p14:nvContentPartPr>
              <p14:xfrm>
                <a:off x="7020951" y="253564"/>
                <a:ext cx="224640" cy="63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21EB62-3398-417A-AE4C-2DBF78D3C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12311" y="244564"/>
                  <a:ext cx="24228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E96B4F-F76E-4BFE-8131-9AE77325ACA1}"/>
                    </a:ext>
                  </a:extLst>
                </p14:cNvPr>
                <p14:cNvContentPartPr/>
                <p14:nvPr/>
              </p14:nvContentPartPr>
              <p14:xfrm>
                <a:off x="7362591" y="287044"/>
                <a:ext cx="425160" cy="193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E96B4F-F76E-4BFE-8131-9AE77325AC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3951" y="278044"/>
                  <a:ext cx="4428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10B5CA-6493-4A14-BB75-BA1800E8B18E}"/>
              </a:ext>
            </a:extLst>
          </p:cNvPr>
          <p:cNvGrpSpPr/>
          <p:nvPr/>
        </p:nvGrpSpPr>
        <p:grpSpPr>
          <a:xfrm>
            <a:off x="2579271" y="1106764"/>
            <a:ext cx="4646160" cy="797760"/>
            <a:chOff x="2579271" y="1106764"/>
            <a:chExt cx="4646160" cy="79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C8353B-0A93-4143-A1AC-AE412D5FBB61}"/>
                    </a:ext>
                  </a:extLst>
                </p14:cNvPr>
                <p14:cNvContentPartPr/>
                <p14:nvPr/>
              </p14:nvContentPartPr>
              <p14:xfrm>
                <a:off x="2579271" y="1106764"/>
                <a:ext cx="4646160" cy="13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C8353B-0A93-4143-A1AC-AE412D5FBB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0631" y="1097764"/>
                  <a:ext cx="4663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57F255-E524-43F0-99D7-D69AE0B0E560}"/>
                    </a:ext>
                  </a:extLst>
                </p14:cNvPr>
                <p14:cNvContentPartPr/>
                <p14:nvPr/>
              </p14:nvContentPartPr>
              <p14:xfrm>
                <a:off x="3909111" y="1482244"/>
                <a:ext cx="313560" cy="42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57F255-E524-43F0-99D7-D69AE0B0E5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00471" y="1473604"/>
                  <a:ext cx="33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62A842-1406-45D0-9EB2-50F0498D72F7}"/>
                    </a:ext>
                  </a:extLst>
                </p14:cNvPr>
                <p14:cNvContentPartPr/>
                <p14:nvPr/>
              </p14:nvContentPartPr>
              <p14:xfrm>
                <a:off x="4387911" y="1866724"/>
                <a:ext cx="75240" cy="1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62A842-1406-45D0-9EB2-50F0498D72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8911" y="1857724"/>
                  <a:ext cx="92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9853D-6730-4EE2-8D31-8611724B09B7}"/>
                    </a:ext>
                  </a:extLst>
                </p14:cNvPr>
                <p14:cNvContentPartPr/>
                <p14:nvPr/>
              </p14:nvContentPartPr>
              <p14:xfrm>
                <a:off x="4753311" y="1536244"/>
                <a:ext cx="80640" cy="308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9853D-6730-4EE2-8D31-8611724B09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4311" y="1527244"/>
                  <a:ext cx="98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11CB84-C99A-4017-8980-D078195AEA65}"/>
                    </a:ext>
                  </a:extLst>
                </p14:cNvPr>
                <p14:cNvContentPartPr/>
                <p14:nvPr/>
              </p14:nvContentPartPr>
              <p14:xfrm>
                <a:off x="5092071" y="1516444"/>
                <a:ext cx="267120" cy="338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11CB84-C99A-4017-8980-D078195AEA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83071" y="1507444"/>
                  <a:ext cx="284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5FC1E2-398D-42C1-A3D7-F07654369F21}"/>
                    </a:ext>
                  </a:extLst>
                </p14:cNvPr>
                <p14:cNvContentPartPr/>
                <p14:nvPr/>
              </p14:nvContentPartPr>
              <p14:xfrm>
                <a:off x="5766711" y="1361284"/>
                <a:ext cx="338760" cy="30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5FC1E2-398D-42C1-A3D7-F07654369F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58071" y="1352644"/>
                  <a:ext cx="35640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194E3DA-527D-4D10-9C98-B90AA2C514C6}"/>
                  </a:ext>
                </a:extLst>
              </p14:cNvPr>
              <p14:cNvContentPartPr/>
              <p14:nvPr/>
            </p14:nvContentPartPr>
            <p14:xfrm>
              <a:off x="2133231" y="2562604"/>
              <a:ext cx="203400" cy="16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194E3DA-527D-4D10-9C98-B90AA2C514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24231" y="2553964"/>
                <a:ext cx="221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770EB8-E647-458F-93D4-241F0DB80B68}"/>
                  </a:ext>
                </a:extLst>
              </p14:cNvPr>
              <p14:cNvContentPartPr/>
              <p14:nvPr/>
            </p14:nvContentPartPr>
            <p14:xfrm>
              <a:off x="2162751" y="2780764"/>
              <a:ext cx="212760" cy="25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770EB8-E647-458F-93D4-241F0DB80B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54111" y="2771764"/>
                <a:ext cx="2304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697EA24-4F09-4E3F-A2D1-658A832A34EC}"/>
              </a:ext>
            </a:extLst>
          </p:cNvPr>
          <p:cNvGrpSpPr/>
          <p:nvPr/>
        </p:nvGrpSpPr>
        <p:grpSpPr>
          <a:xfrm>
            <a:off x="2807871" y="2382604"/>
            <a:ext cx="2209320" cy="528120"/>
            <a:chOff x="2807871" y="2382604"/>
            <a:chExt cx="220932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6972ED-E38A-4E7D-9463-2A66F690A081}"/>
                    </a:ext>
                  </a:extLst>
                </p14:cNvPr>
                <p14:cNvContentPartPr/>
                <p14:nvPr/>
              </p14:nvContentPartPr>
              <p14:xfrm>
                <a:off x="2807871" y="2469004"/>
                <a:ext cx="200520" cy="34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6972ED-E38A-4E7D-9463-2A66F690A0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99231" y="2460004"/>
                  <a:ext cx="218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20D9FE-C3F4-408E-A94F-9EE259F3F50F}"/>
                    </a:ext>
                  </a:extLst>
                </p14:cNvPr>
                <p14:cNvContentPartPr/>
                <p14:nvPr/>
              </p14:nvContentPartPr>
              <p14:xfrm>
                <a:off x="3200631" y="2448124"/>
                <a:ext cx="245160" cy="344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20D9FE-C3F4-408E-A94F-9EE259F3F5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91991" y="2439484"/>
                  <a:ext cx="262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3F06B1-8B46-497E-90BE-371AA91BB88C}"/>
                    </a:ext>
                  </a:extLst>
                </p14:cNvPr>
                <p14:cNvContentPartPr/>
                <p14:nvPr/>
              </p14:nvContentPartPr>
              <p14:xfrm>
                <a:off x="3569991" y="2736124"/>
                <a:ext cx="89280" cy="174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3F06B1-8B46-497E-90BE-371AA91BB8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0991" y="2727484"/>
                  <a:ext cx="106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902CD1-36FF-4074-A3B6-98B7DFAA34E2}"/>
                    </a:ext>
                  </a:extLst>
                </p14:cNvPr>
                <p14:cNvContentPartPr/>
                <p14:nvPr/>
              </p14:nvContentPartPr>
              <p14:xfrm>
                <a:off x="3758631" y="2497084"/>
                <a:ext cx="396000" cy="35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902CD1-36FF-4074-A3B6-98B7DFAA34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9991" y="2488084"/>
                  <a:ext cx="413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A8A874-D5B1-475A-8368-4F80348FD9C1}"/>
                    </a:ext>
                  </a:extLst>
                </p14:cNvPr>
                <p14:cNvContentPartPr/>
                <p14:nvPr/>
              </p14:nvContentPartPr>
              <p14:xfrm>
                <a:off x="4279551" y="2382604"/>
                <a:ext cx="328680" cy="46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A8A874-D5B1-475A-8368-4F80348FD9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70911" y="2373964"/>
                  <a:ext cx="3463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F1B186-39B1-481F-9398-28F2B3F3E5B4}"/>
                    </a:ext>
                  </a:extLst>
                </p14:cNvPr>
                <p14:cNvContentPartPr/>
                <p14:nvPr/>
              </p14:nvContentPartPr>
              <p14:xfrm>
                <a:off x="4941951" y="2872204"/>
                <a:ext cx="7524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F1B186-39B1-481F-9398-28F2B3F3E5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33311" y="2863204"/>
                  <a:ext cx="928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226EB8-AD5D-451D-8313-C34135F3AD06}"/>
              </a:ext>
            </a:extLst>
          </p:cNvPr>
          <p:cNvGrpSpPr/>
          <p:nvPr/>
        </p:nvGrpSpPr>
        <p:grpSpPr>
          <a:xfrm>
            <a:off x="5391951" y="2513644"/>
            <a:ext cx="848880" cy="421200"/>
            <a:chOff x="5391951" y="2513644"/>
            <a:chExt cx="8488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78080D-D7CE-4EBF-A8B8-847279ECEB6C}"/>
                    </a:ext>
                  </a:extLst>
                </p14:cNvPr>
                <p14:cNvContentPartPr/>
                <p14:nvPr/>
              </p14:nvContentPartPr>
              <p14:xfrm>
                <a:off x="5391951" y="2513644"/>
                <a:ext cx="104400" cy="339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78080D-D7CE-4EBF-A8B8-847279ECEB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83311" y="2504644"/>
                  <a:ext cx="122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5B3F7F-D250-40E9-9DEC-7EC89B3DE877}"/>
                    </a:ext>
                  </a:extLst>
                </p14:cNvPr>
                <p14:cNvContentPartPr/>
                <p14:nvPr/>
              </p14:nvContentPartPr>
              <p14:xfrm>
                <a:off x="5679591" y="2541364"/>
                <a:ext cx="561240" cy="39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5B3F7F-D250-40E9-9DEC-7EC89B3DE8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70591" y="2532364"/>
                  <a:ext cx="57888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0550411-0CAB-4D86-AE0B-5DB07C50DDEB}"/>
                  </a:ext>
                </a:extLst>
              </p14:cNvPr>
              <p14:cNvContentPartPr/>
              <p14:nvPr/>
            </p14:nvContentPartPr>
            <p14:xfrm>
              <a:off x="6275391" y="2335444"/>
              <a:ext cx="175320" cy="21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0550411-0CAB-4D86-AE0B-5DB07C50DDE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66391" y="2326444"/>
                <a:ext cx="192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738E84A-D488-4977-8CCF-8D7D8B8A199E}"/>
                  </a:ext>
                </a:extLst>
              </p14:cNvPr>
              <p14:cNvContentPartPr/>
              <p14:nvPr/>
            </p14:nvContentPartPr>
            <p14:xfrm>
              <a:off x="6501471" y="2065804"/>
              <a:ext cx="234720" cy="299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738E84A-D488-4977-8CCF-8D7D8B8A19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92471" y="2057164"/>
                <a:ext cx="252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13D12F7-8367-437F-A95B-3245C164C669}"/>
                  </a:ext>
                </a:extLst>
              </p14:cNvPr>
              <p14:cNvContentPartPr/>
              <p14:nvPr/>
            </p14:nvContentPartPr>
            <p14:xfrm>
              <a:off x="6996111" y="1900204"/>
              <a:ext cx="283680" cy="418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13D12F7-8367-437F-A95B-3245C164C6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87111" y="1891564"/>
                <a:ext cx="3013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F6E016-6361-4614-99D8-F0E3FC311E9D}"/>
                  </a:ext>
                </a:extLst>
              </p14:cNvPr>
              <p14:cNvContentPartPr/>
              <p14:nvPr/>
            </p14:nvContentPartPr>
            <p14:xfrm>
              <a:off x="1071591" y="3488524"/>
              <a:ext cx="452880" cy="626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F6E016-6361-4614-99D8-F0E3FC311E9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2951" y="3479524"/>
                <a:ext cx="470520" cy="64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E1955EF-FFCC-4041-982E-A552DA527AE8}"/>
              </a:ext>
            </a:extLst>
          </p:cNvPr>
          <p:cNvGrpSpPr/>
          <p:nvPr/>
        </p:nvGrpSpPr>
        <p:grpSpPr>
          <a:xfrm>
            <a:off x="1832991" y="3736924"/>
            <a:ext cx="437400" cy="220320"/>
            <a:chOff x="1832991" y="3736924"/>
            <a:chExt cx="43740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2B5F96-0A43-4DF2-9757-AC5565D9314F}"/>
                    </a:ext>
                  </a:extLst>
                </p14:cNvPr>
                <p14:cNvContentPartPr/>
                <p14:nvPr/>
              </p14:nvContentPartPr>
              <p14:xfrm>
                <a:off x="2050431" y="3736924"/>
                <a:ext cx="2199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2B5F96-0A43-4DF2-9757-AC5565D931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41431" y="3728284"/>
                  <a:ext cx="237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A91ED3-D3D4-44F4-BAA8-6E188570CB6C}"/>
                    </a:ext>
                  </a:extLst>
                </p14:cNvPr>
                <p14:cNvContentPartPr/>
                <p14:nvPr/>
              </p14:nvContentPartPr>
              <p14:xfrm>
                <a:off x="1832991" y="3865804"/>
                <a:ext cx="275760" cy="9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A91ED3-D3D4-44F4-BAA8-6E188570CB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24351" y="3857164"/>
                  <a:ext cx="2934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F2EE3-CE8B-4403-9705-832C24C48D4E}"/>
              </a:ext>
            </a:extLst>
          </p:cNvPr>
          <p:cNvGrpSpPr/>
          <p:nvPr/>
        </p:nvGrpSpPr>
        <p:grpSpPr>
          <a:xfrm>
            <a:off x="2687991" y="3230044"/>
            <a:ext cx="5001120" cy="790920"/>
            <a:chOff x="2687991" y="3230044"/>
            <a:chExt cx="500112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1C4527-B9A9-4593-98D9-2C44D1A30418}"/>
                    </a:ext>
                  </a:extLst>
                </p14:cNvPr>
                <p14:cNvContentPartPr/>
                <p14:nvPr/>
              </p14:nvContentPartPr>
              <p14:xfrm>
                <a:off x="2687991" y="3272884"/>
                <a:ext cx="4308480" cy="62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1C4527-B9A9-4593-98D9-2C44D1A304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8991" y="3264244"/>
                  <a:ext cx="43261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265793-84BE-4B6E-9A74-0086553A45B2}"/>
                    </a:ext>
                  </a:extLst>
                </p14:cNvPr>
                <p14:cNvContentPartPr/>
                <p14:nvPr/>
              </p14:nvContentPartPr>
              <p14:xfrm>
                <a:off x="3649551" y="3594004"/>
                <a:ext cx="38520" cy="373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265793-84BE-4B6E-9A74-0086553A45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40911" y="3585004"/>
                  <a:ext cx="561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C0A8D8-7AC6-4754-A57B-A31C8B9BA80A}"/>
                    </a:ext>
                  </a:extLst>
                </p14:cNvPr>
                <p14:cNvContentPartPr/>
                <p14:nvPr/>
              </p14:nvContentPartPr>
              <p14:xfrm>
                <a:off x="3917031" y="3651964"/>
                <a:ext cx="320760" cy="31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C0A8D8-7AC6-4754-A57B-A31C8B9BA8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8031" y="3642964"/>
                  <a:ext cx="338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02100B-8879-4CF4-B628-5E16C7DEE6CF}"/>
                    </a:ext>
                  </a:extLst>
                </p14:cNvPr>
                <p14:cNvContentPartPr/>
                <p14:nvPr/>
              </p14:nvContentPartPr>
              <p14:xfrm>
                <a:off x="4287831" y="3779044"/>
                <a:ext cx="66960" cy="23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02100B-8879-4CF4-B628-5E16C7DEE6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78831" y="3770404"/>
                  <a:ext cx="84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44ED5E-D426-4D1B-A5A8-9F99352D1301}"/>
                    </a:ext>
                  </a:extLst>
                </p14:cNvPr>
                <p14:cNvContentPartPr/>
                <p14:nvPr/>
              </p14:nvContentPartPr>
              <p14:xfrm>
                <a:off x="4558911" y="3684364"/>
                <a:ext cx="275040" cy="282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44ED5E-D426-4D1B-A5A8-9F99352D13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50271" y="3675364"/>
                  <a:ext cx="292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626E66-AAAA-4E17-A424-904B2F6D9F45}"/>
                    </a:ext>
                  </a:extLst>
                </p14:cNvPr>
                <p14:cNvContentPartPr/>
                <p14:nvPr/>
              </p14:nvContentPartPr>
              <p14:xfrm>
                <a:off x="4900911" y="3603004"/>
                <a:ext cx="297000" cy="382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626E66-AAAA-4E17-A424-904B2F6D9F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1911" y="3594004"/>
                  <a:ext cx="3146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A6AEBC-43D5-4549-BC3A-20F8CF9C565B}"/>
                    </a:ext>
                  </a:extLst>
                </p14:cNvPr>
                <p14:cNvContentPartPr/>
                <p14:nvPr/>
              </p14:nvContentPartPr>
              <p14:xfrm>
                <a:off x="5683551" y="3959764"/>
                <a:ext cx="10044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A6AEBC-43D5-4549-BC3A-20F8CF9C56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74911" y="3950764"/>
                  <a:ext cx="118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9F7C03-0EEB-4933-A4E2-7F9B1D772797}"/>
                    </a:ext>
                  </a:extLst>
                </p14:cNvPr>
                <p14:cNvContentPartPr/>
                <p14:nvPr/>
              </p14:nvContentPartPr>
              <p14:xfrm>
                <a:off x="5958591" y="3678244"/>
                <a:ext cx="279360" cy="34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9F7C03-0EEB-4933-A4E2-7F9B1D7727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9951" y="3669604"/>
                  <a:ext cx="297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FEC574-0BA3-4BD9-9EB0-0FF056B897FF}"/>
                    </a:ext>
                  </a:extLst>
                </p14:cNvPr>
                <p14:cNvContentPartPr/>
                <p14:nvPr/>
              </p14:nvContentPartPr>
              <p14:xfrm>
                <a:off x="6372951" y="3744124"/>
                <a:ext cx="323280" cy="272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FEC574-0BA3-4BD9-9EB0-0FF056B897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63951" y="3735124"/>
                  <a:ext cx="340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783743-648B-4D96-A6FA-4460AC4B5FC6}"/>
                    </a:ext>
                  </a:extLst>
                </p14:cNvPr>
                <p14:cNvContentPartPr/>
                <p14:nvPr/>
              </p14:nvContentPartPr>
              <p14:xfrm>
                <a:off x="6516951" y="3579964"/>
                <a:ext cx="229680" cy="51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783743-648B-4D96-A6FA-4460AC4B5F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7951" y="3570964"/>
                  <a:ext cx="247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BF625E-F469-4D5D-9CCB-06CBD02B5C45}"/>
                    </a:ext>
                  </a:extLst>
                </p14:cNvPr>
                <p14:cNvContentPartPr/>
                <p14:nvPr/>
              </p14:nvContentPartPr>
              <p14:xfrm>
                <a:off x="6725391" y="3506884"/>
                <a:ext cx="246240" cy="307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BF625E-F469-4D5D-9CCB-06CBD02B5C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16391" y="3497884"/>
                  <a:ext cx="263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4BF1BF-DB21-4F3A-9D78-8D7E1D56C7B1}"/>
                    </a:ext>
                  </a:extLst>
                </p14:cNvPr>
                <p14:cNvContentPartPr/>
                <p14:nvPr/>
              </p14:nvContentPartPr>
              <p14:xfrm>
                <a:off x="7092231" y="3466924"/>
                <a:ext cx="209520" cy="337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4BF1BF-DB21-4F3A-9D78-8D7E1D56C7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3231" y="3458284"/>
                  <a:ext cx="227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B28EB7-DAC2-4C57-A67B-070285D3A8D2}"/>
                    </a:ext>
                  </a:extLst>
                </p14:cNvPr>
                <p14:cNvContentPartPr/>
                <p14:nvPr/>
              </p14:nvContentPartPr>
              <p14:xfrm>
                <a:off x="6795951" y="3230044"/>
                <a:ext cx="893160" cy="172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B28EB7-DAC2-4C57-A67B-070285D3A8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87311" y="3221044"/>
                  <a:ext cx="9108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640C55E-C458-4F98-BC62-EB1E1BB157DE}"/>
              </a:ext>
            </a:extLst>
          </p:cNvPr>
          <p:cNvGrpSpPr/>
          <p:nvPr/>
        </p:nvGrpSpPr>
        <p:grpSpPr>
          <a:xfrm>
            <a:off x="2837751" y="4708204"/>
            <a:ext cx="651240" cy="403200"/>
            <a:chOff x="2837751" y="4708204"/>
            <a:chExt cx="65124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1E3F73A-E39F-48BA-BA75-BEB6F61AB4B9}"/>
                    </a:ext>
                  </a:extLst>
                </p14:cNvPr>
                <p14:cNvContentPartPr/>
                <p14:nvPr/>
              </p14:nvContentPartPr>
              <p14:xfrm>
                <a:off x="2837751" y="4708204"/>
                <a:ext cx="354960" cy="31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E3F73A-E39F-48BA-BA75-BEB6F61AB4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29111" y="4699204"/>
                  <a:ext cx="372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9FDE63-9E4A-4861-8609-FED5A74ECF31}"/>
                    </a:ext>
                  </a:extLst>
                </p14:cNvPr>
                <p14:cNvContentPartPr/>
                <p14:nvPr/>
              </p14:nvContentPartPr>
              <p14:xfrm>
                <a:off x="3380631" y="4974604"/>
                <a:ext cx="108360" cy="13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9FDE63-9E4A-4861-8609-FED5A74ECF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71991" y="4965604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B47DBC-69CF-4C38-9ADE-9475EA60E4CC}"/>
              </a:ext>
            </a:extLst>
          </p:cNvPr>
          <p:cNvGrpSpPr/>
          <p:nvPr/>
        </p:nvGrpSpPr>
        <p:grpSpPr>
          <a:xfrm>
            <a:off x="5004951" y="4768324"/>
            <a:ext cx="565920" cy="298080"/>
            <a:chOff x="5004951" y="4768324"/>
            <a:chExt cx="5659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C5FFFC-184E-47EF-8777-0A03A87B34C3}"/>
                    </a:ext>
                  </a:extLst>
                </p14:cNvPr>
                <p14:cNvContentPartPr/>
                <p14:nvPr/>
              </p14:nvContentPartPr>
              <p14:xfrm>
                <a:off x="5004951" y="4768324"/>
                <a:ext cx="137520" cy="276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C5FFFC-184E-47EF-8777-0A03A87B34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96311" y="4759324"/>
                  <a:ext cx="155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52ED46-7908-4FD2-ACAE-3456F9A68F73}"/>
                    </a:ext>
                  </a:extLst>
                </p14:cNvPr>
                <p14:cNvContentPartPr/>
                <p14:nvPr/>
              </p14:nvContentPartPr>
              <p14:xfrm>
                <a:off x="5201871" y="4768324"/>
                <a:ext cx="369000" cy="298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52ED46-7908-4FD2-ACAE-3456F9A68F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93231" y="4759324"/>
                  <a:ext cx="386640" cy="31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3CF0DA2-5D0F-4DF2-AE9E-503C87269387}"/>
                  </a:ext>
                </a:extLst>
              </p14:cNvPr>
              <p14:cNvContentPartPr/>
              <p14:nvPr/>
            </p14:nvContentPartPr>
            <p14:xfrm>
              <a:off x="3662151" y="4659964"/>
              <a:ext cx="338400" cy="32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3CF0DA2-5D0F-4DF2-AE9E-503C872693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53511" y="4651324"/>
                <a:ext cx="35604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606BEB56-C7C6-4061-93B5-AF418E60D018}"/>
              </a:ext>
            </a:extLst>
          </p:cNvPr>
          <p:cNvGrpSpPr/>
          <p:nvPr/>
        </p:nvGrpSpPr>
        <p:grpSpPr>
          <a:xfrm>
            <a:off x="5512911" y="4421644"/>
            <a:ext cx="966960" cy="311760"/>
            <a:chOff x="5512911" y="4421644"/>
            <a:chExt cx="9669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424A39-3D18-419B-B104-4610BEB780DA}"/>
                    </a:ext>
                  </a:extLst>
                </p14:cNvPr>
                <p14:cNvContentPartPr/>
                <p14:nvPr/>
              </p14:nvContentPartPr>
              <p14:xfrm>
                <a:off x="5512911" y="4564204"/>
                <a:ext cx="271080" cy="51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424A39-3D18-419B-B104-4610BEB780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03911" y="4555564"/>
                  <a:ext cx="288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E2DBE40-59B3-437E-9C01-6E57058B9DB8}"/>
                    </a:ext>
                  </a:extLst>
                </p14:cNvPr>
                <p14:cNvContentPartPr/>
                <p14:nvPr/>
              </p14:nvContentPartPr>
              <p14:xfrm>
                <a:off x="5966151" y="4456924"/>
                <a:ext cx="63720" cy="23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E2DBE40-59B3-437E-9C01-6E57058B9D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7151" y="4448284"/>
                  <a:ext cx="81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3674D7-CC9D-484B-8E90-0B7721096D0F}"/>
                    </a:ext>
                  </a:extLst>
                </p14:cNvPr>
                <p14:cNvContentPartPr/>
                <p14:nvPr/>
              </p14:nvContentPartPr>
              <p14:xfrm>
                <a:off x="6210591" y="4421644"/>
                <a:ext cx="269280" cy="311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3674D7-CC9D-484B-8E90-0B7721096D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1591" y="4413004"/>
                  <a:ext cx="28692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D238E0-5EF6-4F66-B73C-7E3216ADFA69}"/>
                  </a:ext>
                </a:extLst>
              </p14:cNvPr>
              <p14:cNvContentPartPr/>
              <p14:nvPr/>
            </p14:nvContentPartPr>
            <p14:xfrm>
              <a:off x="7087551" y="4507324"/>
              <a:ext cx="816480" cy="396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D238E0-5EF6-4F66-B73C-7E3216ADFA6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78551" y="4498684"/>
                <a:ext cx="83412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53F4767-7D70-44BF-A973-7E6D9D425915}"/>
              </a:ext>
            </a:extLst>
          </p:cNvPr>
          <p:cNvGrpSpPr/>
          <p:nvPr/>
        </p:nvGrpSpPr>
        <p:grpSpPr>
          <a:xfrm>
            <a:off x="204351" y="4767964"/>
            <a:ext cx="2117160" cy="710640"/>
            <a:chOff x="204351" y="4767964"/>
            <a:chExt cx="211716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BCF27E-7143-4D07-8F7B-7CAD2A6ADB18}"/>
                    </a:ext>
                  </a:extLst>
                </p14:cNvPr>
                <p14:cNvContentPartPr/>
                <p14:nvPr/>
              </p14:nvContentPartPr>
              <p14:xfrm>
                <a:off x="1946031" y="4911604"/>
                <a:ext cx="200520" cy="14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BCF27E-7143-4D07-8F7B-7CAD2A6ADB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37391" y="4902604"/>
                  <a:ext cx="218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6F36C7-0223-40B3-B74C-1C3B658C432C}"/>
                    </a:ext>
                  </a:extLst>
                </p14:cNvPr>
                <p14:cNvContentPartPr/>
                <p14:nvPr/>
              </p14:nvContentPartPr>
              <p14:xfrm>
                <a:off x="2030271" y="5023564"/>
                <a:ext cx="291240" cy="49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6F36C7-0223-40B3-B74C-1C3B658C43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21631" y="5014924"/>
                  <a:ext cx="308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77CC79-3090-445B-BF54-B15E7DAE2069}"/>
                    </a:ext>
                  </a:extLst>
                </p14:cNvPr>
                <p14:cNvContentPartPr/>
                <p14:nvPr/>
              </p14:nvContentPartPr>
              <p14:xfrm>
                <a:off x="204351" y="4767964"/>
                <a:ext cx="171360" cy="710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77CC79-3090-445B-BF54-B15E7DAE20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5711" y="4758964"/>
                  <a:ext cx="1890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DAB7D6-D42E-443C-BACD-399918D6097B}"/>
                    </a:ext>
                  </a:extLst>
                </p14:cNvPr>
                <p14:cNvContentPartPr/>
                <p14:nvPr/>
              </p14:nvContentPartPr>
              <p14:xfrm>
                <a:off x="529431" y="4987564"/>
                <a:ext cx="105480" cy="27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DAB7D6-D42E-443C-BACD-399918D609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0791" y="4978564"/>
                  <a:ext cx="123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C9626C6-EDF3-415D-B97A-D05E06A18D12}"/>
                    </a:ext>
                  </a:extLst>
                </p14:cNvPr>
                <p14:cNvContentPartPr/>
                <p14:nvPr/>
              </p14:nvContentPartPr>
              <p14:xfrm>
                <a:off x="771351" y="4906564"/>
                <a:ext cx="175320" cy="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C9626C6-EDF3-415D-B97A-D05E06A18D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2351" y="4897564"/>
                  <a:ext cx="19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2A8C8A-B1DC-41F6-ADB6-A4C349A20D56}"/>
                    </a:ext>
                  </a:extLst>
                </p14:cNvPr>
                <p14:cNvContentPartPr/>
                <p14:nvPr/>
              </p14:nvContentPartPr>
              <p14:xfrm>
                <a:off x="688191" y="5049484"/>
                <a:ext cx="299880" cy="73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2A8C8A-B1DC-41F6-ADB6-A4C349A20D5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9551" y="5040484"/>
                  <a:ext cx="317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1226C8-3034-4904-B21A-8A213B90F2D5}"/>
                    </a:ext>
                  </a:extLst>
                </p14:cNvPr>
                <p14:cNvContentPartPr/>
                <p14:nvPr/>
              </p14:nvContentPartPr>
              <p14:xfrm>
                <a:off x="1138551" y="4812604"/>
                <a:ext cx="334440" cy="525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1226C8-3034-4904-B21A-8A213B90F2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9551" y="4803964"/>
                  <a:ext cx="3520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940BFB-A956-42A3-BC33-C1A75E4628CB}"/>
                    </a:ext>
                  </a:extLst>
                </p14:cNvPr>
                <p14:cNvContentPartPr/>
                <p14:nvPr/>
              </p14:nvContentPartPr>
              <p14:xfrm>
                <a:off x="1529511" y="5035444"/>
                <a:ext cx="34632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940BFB-A956-42A3-BC33-C1A75E4628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20511" y="5026444"/>
                  <a:ext cx="36396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287A9B-17A3-4568-8B6E-8A950AA23FA4}"/>
              </a:ext>
            </a:extLst>
          </p:cNvPr>
          <p:cNvGrpSpPr/>
          <p:nvPr/>
        </p:nvGrpSpPr>
        <p:grpSpPr>
          <a:xfrm>
            <a:off x="3779511" y="5295724"/>
            <a:ext cx="1436400" cy="262800"/>
            <a:chOff x="3779511" y="5295724"/>
            <a:chExt cx="14364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8B5A92-0623-4679-A23B-5C98970C138E}"/>
                    </a:ext>
                  </a:extLst>
                </p14:cNvPr>
                <p14:cNvContentPartPr/>
                <p14:nvPr/>
              </p14:nvContentPartPr>
              <p14:xfrm>
                <a:off x="3779511" y="5295724"/>
                <a:ext cx="1329480" cy="133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8B5A92-0623-4679-A23B-5C98970C13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0511" y="5287084"/>
                  <a:ext cx="1347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012C6C-B530-4819-9E8D-32492670B971}"/>
                    </a:ext>
                  </a:extLst>
                </p14:cNvPr>
                <p14:cNvContentPartPr/>
                <p14:nvPr/>
              </p14:nvContentPartPr>
              <p14:xfrm>
                <a:off x="4136271" y="5444044"/>
                <a:ext cx="1079640" cy="114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012C6C-B530-4819-9E8D-32492670B9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7631" y="5435044"/>
                  <a:ext cx="109728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512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7C32-4263-B74B-B452-D202FAE4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6B258-6330-AD45-B09B-87A6FAC5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D" dirty="0">
                <a:latin typeface="Arial Black" pitchFamily="34" charset="0"/>
              </a:rPr>
              <a:t>7</a:t>
            </a:r>
            <a:r>
              <a:rPr lang="en-ID">
                <a:latin typeface="Arial Black" pitchFamily="34" charset="0"/>
              </a:rPr>
              <a:t>. </a:t>
            </a:r>
            <a:r>
              <a:rPr lang="en-ID" dirty="0" err="1">
                <a:latin typeface="Arial Black" pitchFamily="34" charset="0"/>
              </a:rPr>
              <a:t>Berapa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gaya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elektrostatika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pada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partikel</a:t>
            </a:r>
            <a:r>
              <a:rPr lang="en-ID" dirty="0">
                <a:latin typeface="Arial Black" pitchFamily="34" charset="0"/>
              </a:rPr>
              <a:t> A </a:t>
            </a:r>
            <a:r>
              <a:rPr lang="en-ID" dirty="0" err="1">
                <a:latin typeface="Arial Black" pitchFamily="34" charset="0"/>
              </a:rPr>
              <a:t>bermuatan</a:t>
            </a:r>
            <a:r>
              <a:rPr lang="en-ID" dirty="0">
                <a:latin typeface="Arial Black" pitchFamily="34" charset="0"/>
              </a:rPr>
              <a:t> + 65 µC yang </a:t>
            </a:r>
            <a:r>
              <a:rPr lang="en-ID" dirty="0" err="1">
                <a:latin typeface="Arial Black" pitchFamily="34" charset="0"/>
              </a:rPr>
              <a:t>diakibatkan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oleh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partikel</a:t>
            </a:r>
            <a:r>
              <a:rPr lang="en-ID" dirty="0">
                <a:latin typeface="Arial Black" pitchFamily="34" charset="0"/>
              </a:rPr>
              <a:t> B </a:t>
            </a:r>
            <a:r>
              <a:rPr lang="en-ID" dirty="0" err="1">
                <a:latin typeface="Arial Black" pitchFamily="34" charset="0"/>
              </a:rPr>
              <a:t>bermuatan</a:t>
            </a:r>
            <a:r>
              <a:rPr lang="en-ID" dirty="0">
                <a:latin typeface="Arial Black" pitchFamily="34" charset="0"/>
              </a:rPr>
              <a:t> + 50 µC </a:t>
            </a:r>
            <a:r>
              <a:rPr lang="en-ID" dirty="0" err="1">
                <a:latin typeface="Arial Black" pitchFamily="34" charset="0"/>
              </a:rPr>
              <a:t>berjarak</a:t>
            </a:r>
            <a:r>
              <a:rPr lang="en-ID" dirty="0">
                <a:latin typeface="Arial Black" pitchFamily="34" charset="0"/>
              </a:rPr>
              <a:t> 0,3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m </a:t>
            </a:r>
            <a:r>
              <a:rPr lang="en-US" dirty="0" err="1">
                <a:solidFill>
                  <a:schemeClr val="tx1"/>
                </a:solidFill>
                <a:latin typeface="Arial Black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partikel</a:t>
            </a:r>
            <a:r>
              <a:rPr lang="en-ID" dirty="0">
                <a:latin typeface="Arial Black" pitchFamily="34" charset="0"/>
              </a:rPr>
              <a:t> C </a:t>
            </a:r>
            <a:r>
              <a:rPr lang="en-ID" dirty="0" err="1">
                <a:latin typeface="Arial Black" pitchFamily="34" charset="0"/>
              </a:rPr>
              <a:t>bermuatan</a:t>
            </a:r>
            <a:r>
              <a:rPr lang="en-ID" dirty="0">
                <a:latin typeface="Arial Black" pitchFamily="34" charset="0"/>
              </a:rPr>
              <a:t> – 86 µC </a:t>
            </a:r>
            <a:r>
              <a:rPr lang="en-ID" dirty="0" err="1">
                <a:latin typeface="Arial Black" pitchFamily="34" charset="0"/>
              </a:rPr>
              <a:t>berjarak</a:t>
            </a:r>
            <a:r>
              <a:rPr lang="en-ID" dirty="0">
                <a:latin typeface="Arial Black" pitchFamily="34" charset="0"/>
              </a:rPr>
              <a:t> 0,6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m 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 Black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EF06CB3-6FEA-8F4C-A333-78EFFEFA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512120"/>
            <a:ext cx="4723458" cy="217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95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50FD-A299-0C43-A305-948C5AC3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7D3A-EEAD-3A45-986C-01FBD492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8. Gaya elektrostatik diantara 2 ion yang serupa yang dipisahkan pada jarak sebesar 5,0x10</a:t>
            </a:r>
            <a:r>
              <a:rPr lang="en-US" baseline="30000"/>
              <a:t>-10</a:t>
            </a:r>
            <a:r>
              <a:rPr lang="en-US"/>
              <a:t> m adalah 3,7x10</a:t>
            </a:r>
            <a:r>
              <a:rPr lang="en-US" baseline="30000"/>
              <a:t>-9</a:t>
            </a:r>
            <a:r>
              <a:rPr lang="en-US"/>
              <a:t> N. Berapakah muatan pada setiap ion?</a:t>
            </a:r>
          </a:p>
          <a:p>
            <a:r>
              <a:rPr lang="en-US"/>
              <a:t>9. Dua bola kecil, masing-masing diberi muatan positif, dan jumlah muatan gabungan adalah 5,0x10</a:t>
            </a:r>
            <a:r>
              <a:rPr lang="en-US" baseline="30000"/>
              <a:t>-5</a:t>
            </a:r>
            <a:r>
              <a:rPr lang="en-US"/>
              <a:t> C. Jika bola-bola tersebut saling tolak menolak dengan gaya 1 N &amp; jarak kedua bola 2 m, berapa besar masing-masing muatan pada bola tersebut?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3E918E-FE24-8542-9501-33D263A635DC}"/>
                  </a:ext>
                </a:extLst>
              </p14:cNvPr>
              <p14:cNvContentPartPr/>
              <p14:nvPr/>
            </p14:nvContentPartPr>
            <p14:xfrm>
              <a:off x="1196084" y="19543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3E918E-FE24-8542-9501-33D263A63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084" y="19457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4273F18-F7C9-7B4D-A0A1-FAD8E9FC418B}"/>
              </a:ext>
            </a:extLst>
          </p:cNvPr>
          <p:cNvGrpSpPr/>
          <p:nvPr/>
        </p:nvGrpSpPr>
        <p:grpSpPr>
          <a:xfrm>
            <a:off x="923204" y="1947895"/>
            <a:ext cx="360" cy="360"/>
            <a:chOff x="923204" y="194789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FEC3E5-41B7-3447-8CDE-8FBEFDC92788}"/>
                    </a:ext>
                  </a:extLst>
                </p14:cNvPr>
                <p14:cNvContentPartPr/>
                <p14:nvPr/>
              </p14:nvContentPartPr>
              <p14:xfrm>
                <a:off x="923204" y="1947895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FEC3E5-41B7-3447-8CDE-8FBEFDC927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204" y="1938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ECEB8F-3ECD-D343-BAB1-E5F0A04019D6}"/>
                    </a:ext>
                  </a:extLst>
                </p14:cNvPr>
                <p14:cNvContentPartPr/>
                <p14:nvPr/>
              </p14:nvContentPartPr>
              <p14:xfrm>
                <a:off x="923204" y="1947895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ECEB8F-3ECD-D343-BAB1-E5F0A04019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204" y="1938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8004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B43F01-8DA5-4ADC-B742-21E45828F7FA}"/>
              </a:ext>
            </a:extLst>
          </p:cNvPr>
          <p:cNvGrpSpPr/>
          <p:nvPr/>
        </p:nvGrpSpPr>
        <p:grpSpPr>
          <a:xfrm>
            <a:off x="291471" y="185884"/>
            <a:ext cx="506520" cy="565560"/>
            <a:chOff x="291471" y="185884"/>
            <a:chExt cx="50652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FD12CA9-D8DE-496F-AD60-832FACAF8CF0}"/>
                    </a:ext>
                  </a:extLst>
                </p14:cNvPr>
                <p14:cNvContentPartPr/>
                <p14:nvPr/>
              </p14:nvContentPartPr>
              <p14:xfrm>
                <a:off x="291471" y="223324"/>
                <a:ext cx="347760" cy="394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FD12CA9-D8DE-496F-AD60-832FACAF8C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471" y="214684"/>
                  <a:ext cx="3654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AB0BBD-D629-47E0-8158-D6B7E76D13EA}"/>
                    </a:ext>
                  </a:extLst>
                </p14:cNvPr>
                <p14:cNvContentPartPr/>
                <p14:nvPr/>
              </p14:nvContentPartPr>
              <p14:xfrm>
                <a:off x="587751" y="185884"/>
                <a:ext cx="210240" cy="565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AB0BBD-D629-47E0-8158-D6B7E76D13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9111" y="176884"/>
                  <a:ext cx="227880" cy="58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2A5094-FE78-46C2-84BF-BB3841E8655A}"/>
              </a:ext>
            </a:extLst>
          </p:cNvPr>
          <p:cNvGrpSpPr/>
          <p:nvPr/>
        </p:nvGrpSpPr>
        <p:grpSpPr>
          <a:xfrm>
            <a:off x="1192191" y="261124"/>
            <a:ext cx="937800" cy="508320"/>
            <a:chOff x="1192191" y="261124"/>
            <a:chExt cx="93780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17B3FE-C6FA-4E44-84A3-64BF920BB889}"/>
                    </a:ext>
                  </a:extLst>
                </p14:cNvPr>
                <p14:cNvContentPartPr/>
                <p14:nvPr/>
              </p14:nvContentPartPr>
              <p14:xfrm>
                <a:off x="1287951" y="261124"/>
                <a:ext cx="92160" cy="42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17B3FE-C6FA-4E44-84A3-64BF920BB8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8951" y="252484"/>
                  <a:ext cx="1098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E3E526-9690-4BE0-BBFB-8E4DF8E7B906}"/>
                    </a:ext>
                  </a:extLst>
                </p14:cNvPr>
                <p14:cNvContentPartPr/>
                <p14:nvPr/>
              </p14:nvContentPartPr>
              <p14:xfrm>
                <a:off x="1192191" y="264724"/>
                <a:ext cx="392400" cy="45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E3E526-9690-4BE0-BBFB-8E4DF8E7B9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3191" y="255724"/>
                  <a:ext cx="4100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2EF437-FF09-4036-A2B4-6D5DFC7A7D25}"/>
                    </a:ext>
                  </a:extLst>
                </p14:cNvPr>
                <p14:cNvContentPartPr/>
                <p14:nvPr/>
              </p14:nvContentPartPr>
              <p14:xfrm>
                <a:off x="1571271" y="463084"/>
                <a:ext cx="121320" cy="265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2EF437-FF09-4036-A2B4-6D5DFC7A7D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2271" y="454084"/>
                  <a:ext cx="138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A08F5F-B40A-48CE-B764-6786FD4B2080}"/>
                    </a:ext>
                  </a:extLst>
                </p14:cNvPr>
                <p14:cNvContentPartPr/>
                <p14:nvPr/>
              </p14:nvContentPartPr>
              <p14:xfrm>
                <a:off x="1737951" y="287404"/>
                <a:ext cx="392040" cy="48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A08F5F-B40A-48CE-B764-6786FD4B20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8951" y="278404"/>
                  <a:ext cx="409680" cy="49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8724F1-8ED0-4ED0-9130-321EBAA9883E}"/>
              </a:ext>
            </a:extLst>
          </p:cNvPr>
          <p:cNvGrpSpPr/>
          <p:nvPr/>
        </p:nvGrpSpPr>
        <p:grpSpPr>
          <a:xfrm>
            <a:off x="2479551" y="479284"/>
            <a:ext cx="54720" cy="232920"/>
            <a:chOff x="2479551" y="479284"/>
            <a:chExt cx="5472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1A2CAC-D1D3-4301-8DEE-C0D5363E3392}"/>
                    </a:ext>
                  </a:extLst>
                </p14:cNvPr>
                <p14:cNvContentPartPr/>
                <p14:nvPr/>
              </p14:nvContentPartPr>
              <p14:xfrm>
                <a:off x="2479551" y="479284"/>
                <a:ext cx="22680" cy="5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1A2CAC-D1D3-4301-8DEE-C0D5363E33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0551" y="470284"/>
                  <a:ext cx="40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A9F3F5-8B62-45C5-B14B-8FA357CCD32A}"/>
                    </a:ext>
                  </a:extLst>
                </p14:cNvPr>
                <p14:cNvContentPartPr/>
                <p14:nvPr/>
              </p14:nvContentPartPr>
              <p14:xfrm>
                <a:off x="2492151" y="662164"/>
                <a:ext cx="42120" cy="5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A9F3F5-8B62-45C5-B14B-8FA357CCD3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3151" y="653164"/>
                  <a:ext cx="597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E06DF8-B3F7-431A-AB75-080F16D44983}"/>
              </a:ext>
            </a:extLst>
          </p:cNvPr>
          <p:cNvGrpSpPr/>
          <p:nvPr/>
        </p:nvGrpSpPr>
        <p:grpSpPr>
          <a:xfrm>
            <a:off x="3141951" y="254284"/>
            <a:ext cx="3104640" cy="560520"/>
            <a:chOff x="3141951" y="254284"/>
            <a:chExt cx="310464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A9D046-3AEB-437E-8A22-490136763C30}"/>
                    </a:ext>
                  </a:extLst>
                </p14:cNvPr>
                <p14:cNvContentPartPr/>
                <p14:nvPr/>
              </p14:nvContentPartPr>
              <p14:xfrm>
                <a:off x="3141951" y="414124"/>
                <a:ext cx="225360" cy="26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A9D046-3AEB-437E-8A22-490136763C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2951" y="405124"/>
                  <a:ext cx="243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1C3F41-CC43-43B5-A635-79A3B2013A37}"/>
                    </a:ext>
                  </a:extLst>
                </p14:cNvPr>
                <p14:cNvContentPartPr/>
                <p14:nvPr/>
              </p14:nvContentPartPr>
              <p14:xfrm>
                <a:off x="3529311" y="540124"/>
                <a:ext cx="13788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1C3F41-CC43-43B5-A635-79A3B2013A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20671" y="531124"/>
                  <a:ext cx="155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95DE5D-EADF-4E12-8BD0-63B74B835FB8}"/>
                    </a:ext>
                  </a:extLst>
                </p14:cNvPr>
                <p14:cNvContentPartPr/>
                <p14:nvPr/>
              </p14:nvContentPartPr>
              <p14:xfrm>
                <a:off x="3487911" y="666844"/>
                <a:ext cx="150480" cy="2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95DE5D-EADF-4E12-8BD0-63B74B835F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8911" y="657844"/>
                  <a:ext cx="16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F8DE69-18EC-42EB-A49A-A3FB1C51FC86}"/>
                    </a:ext>
                  </a:extLst>
                </p14:cNvPr>
                <p14:cNvContentPartPr/>
                <p14:nvPr/>
              </p14:nvContentPartPr>
              <p14:xfrm>
                <a:off x="3912711" y="447964"/>
                <a:ext cx="213840" cy="309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F8DE69-18EC-42EB-A49A-A3FB1C51FC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04071" y="439324"/>
                  <a:ext cx="231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5A7E31-C628-449F-BB0C-E2F9B8026BD0}"/>
                    </a:ext>
                  </a:extLst>
                </p14:cNvPr>
                <p14:cNvContentPartPr/>
                <p14:nvPr/>
              </p14:nvContentPartPr>
              <p14:xfrm>
                <a:off x="3906951" y="415924"/>
                <a:ext cx="584640" cy="32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5A7E31-C628-449F-BB0C-E2F9B8026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98311" y="407284"/>
                  <a:ext cx="602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43CAA5-AE62-4B41-AC4B-FDF40036F981}"/>
                    </a:ext>
                  </a:extLst>
                </p14:cNvPr>
                <p14:cNvContentPartPr/>
                <p14:nvPr/>
              </p14:nvContentPartPr>
              <p14:xfrm>
                <a:off x="4254351" y="499444"/>
                <a:ext cx="267120" cy="266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43CAA5-AE62-4B41-AC4B-FDF40036F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5711" y="490444"/>
                  <a:ext cx="284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FD099E-1B1A-408C-99F8-EB4FEB35A2B2}"/>
                    </a:ext>
                  </a:extLst>
                </p14:cNvPr>
                <p14:cNvContentPartPr/>
                <p14:nvPr/>
              </p14:nvContentPartPr>
              <p14:xfrm>
                <a:off x="4574031" y="462004"/>
                <a:ext cx="68400" cy="29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FD099E-1B1A-408C-99F8-EB4FEB35A2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5391" y="453364"/>
                  <a:ext cx="86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1D61F4-34FE-4231-8C29-5EBD4C31F3DB}"/>
                    </a:ext>
                  </a:extLst>
                </p14:cNvPr>
                <p14:cNvContentPartPr/>
                <p14:nvPr/>
              </p14:nvContentPartPr>
              <p14:xfrm>
                <a:off x="4862751" y="482884"/>
                <a:ext cx="162720" cy="30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1D61F4-34FE-4231-8C29-5EBD4C31F3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3751" y="473884"/>
                  <a:ext cx="180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E7BBDB-6412-465F-86D4-19D07818F53C}"/>
                    </a:ext>
                  </a:extLst>
                </p14:cNvPr>
                <p14:cNvContentPartPr/>
                <p14:nvPr/>
              </p14:nvContentPartPr>
              <p14:xfrm>
                <a:off x="4898391" y="359764"/>
                <a:ext cx="189720" cy="24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E7BBDB-6412-465F-86D4-19D07818F5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9391" y="350764"/>
                  <a:ext cx="20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C78A2D-41C4-42F2-8CAA-C3FB32CB04F0}"/>
                    </a:ext>
                  </a:extLst>
                </p14:cNvPr>
                <p14:cNvContentPartPr/>
                <p14:nvPr/>
              </p14:nvContentPartPr>
              <p14:xfrm>
                <a:off x="5142111" y="254284"/>
                <a:ext cx="100440" cy="244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C78A2D-41C4-42F2-8CAA-C3FB32CB04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3111" y="245284"/>
                  <a:ext cx="118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1D43E7-93F4-448F-9FAB-94E3CE8D84BB}"/>
                    </a:ext>
                  </a:extLst>
                </p14:cNvPr>
                <p14:cNvContentPartPr/>
                <p14:nvPr/>
              </p14:nvContentPartPr>
              <p14:xfrm>
                <a:off x="5362791" y="336364"/>
                <a:ext cx="212760" cy="17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1D43E7-93F4-448F-9FAB-94E3CE8D84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3791" y="327364"/>
                  <a:ext cx="230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034E30-6DE9-4073-B479-89869F32FDF0}"/>
                    </a:ext>
                  </a:extLst>
                </p14:cNvPr>
                <p14:cNvContentPartPr/>
                <p14:nvPr/>
              </p14:nvContentPartPr>
              <p14:xfrm>
                <a:off x="5616951" y="502324"/>
                <a:ext cx="629640" cy="312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034E30-6DE9-4073-B479-89869F32FD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07951" y="493324"/>
                  <a:ext cx="64728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C4C264-1913-4A2D-8449-D871A1AC2845}"/>
              </a:ext>
            </a:extLst>
          </p:cNvPr>
          <p:cNvGrpSpPr/>
          <p:nvPr/>
        </p:nvGrpSpPr>
        <p:grpSpPr>
          <a:xfrm>
            <a:off x="2979591" y="1112524"/>
            <a:ext cx="745920" cy="506880"/>
            <a:chOff x="2979591" y="1112524"/>
            <a:chExt cx="74592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F5BF72-4860-4FC3-AB45-CEC81B1E474E}"/>
                    </a:ext>
                  </a:extLst>
                </p14:cNvPr>
                <p14:cNvContentPartPr/>
                <p14:nvPr/>
              </p14:nvContentPartPr>
              <p14:xfrm>
                <a:off x="3113151" y="1112524"/>
                <a:ext cx="137880" cy="50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F5BF72-4860-4FC3-AB45-CEC81B1E47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04511" y="1103524"/>
                  <a:ext cx="1555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E7C6E2-CAD9-4755-942A-822944FDE14B}"/>
                    </a:ext>
                  </a:extLst>
                </p14:cNvPr>
                <p14:cNvContentPartPr/>
                <p14:nvPr/>
              </p14:nvContentPartPr>
              <p14:xfrm>
                <a:off x="2991831" y="1127284"/>
                <a:ext cx="349200" cy="5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E7C6E2-CAD9-4755-942A-822944FDE1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83191" y="1118284"/>
                  <a:ext cx="366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8436AD-5CB7-4E3A-B2E4-BC16FC1AE00F}"/>
                    </a:ext>
                  </a:extLst>
                </p14:cNvPr>
                <p14:cNvContentPartPr/>
                <p14:nvPr/>
              </p14:nvContentPartPr>
              <p14:xfrm>
                <a:off x="2979591" y="1315924"/>
                <a:ext cx="375480" cy="47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8436AD-5CB7-4E3A-B2E4-BC16FC1AE0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70591" y="1306924"/>
                  <a:ext cx="393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798291-318C-4D08-9773-7402193D35E2}"/>
                    </a:ext>
                  </a:extLst>
                </p14:cNvPr>
                <p14:cNvContentPartPr/>
                <p14:nvPr/>
              </p14:nvContentPartPr>
              <p14:xfrm>
                <a:off x="3529311" y="1407364"/>
                <a:ext cx="196200" cy="15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798291-318C-4D08-9773-7402193D35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0671" y="1398364"/>
                  <a:ext cx="2138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D1AB-C637-4D36-9F67-A0564A9A3578}"/>
              </a:ext>
            </a:extLst>
          </p:cNvPr>
          <p:cNvGrpSpPr/>
          <p:nvPr/>
        </p:nvGrpSpPr>
        <p:grpSpPr>
          <a:xfrm>
            <a:off x="4000191" y="1152844"/>
            <a:ext cx="2771640" cy="512280"/>
            <a:chOff x="4000191" y="1152844"/>
            <a:chExt cx="277164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261B49-DF31-4E9F-AFE6-9ED5DD9EEA46}"/>
                    </a:ext>
                  </a:extLst>
                </p14:cNvPr>
                <p14:cNvContentPartPr/>
                <p14:nvPr/>
              </p14:nvContentPartPr>
              <p14:xfrm>
                <a:off x="4000191" y="1254724"/>
                <a:ext cx="221040" cy="338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261B49-DF31-4E9F-AFE6-9ED5DD9EEA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91551" y="1246084"/>
                  <a:ext cx="2386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124914-89A1-4598-8516-CF331648CF83}"/>
                    </a:ext>
                  </a:extLst>
                </p14:cNvPr>
                <p14:cNvContentPartPr/>
                <p14:nvPr/>
              </p14:nvContentPartPr>
              <p14:xfrm>
                <a:off x="4223751" y="1503124"/>
                <a:ext cx="18360" cy="15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124914-89A1-4598-8516-CF331648CF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15111" y="1494124"/>
                  <a:ext cx="36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859AB2-95B0-46FA-BF17-DFD158283DA9}"/>
                    </a:ext>
                  </a:extLst>
                </p14:cNvPr>
                <p14:cNvContentPartPr/>
                <p14:nvPr/>
              </p14:nvContentPartPr>
              <p14:xfrm>
                <a:off x="4435791" y="1238524"/>
                <a:ext cx="260640" cy="40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859AB2-95B0-46FA-BF17-DFD158283D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27151" y="1229524"/>
                  <a:ext cx="2782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1FC412-8F59-43CB-9EDD-1DB2140DD65A}"/>
                    </a:ext>
                  </a:extLst>
                </p14:cNvPr>
                <p14:cNvContentPartPr/>
                <p14:nvPr/>
              </p14:nvContentPartPr>
              <p14:xfrm>
                <a:off x="4466391" y="1301164"/>
                <a:ext cx="813600" cy="27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1FC412-8F59-43CB-9EDD-1DB2140DD6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7391" y="1292164"/>
                  <a:ext cx="831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6501D7-AAA4-4055-8196-CB323FB7CD9E}"/>
                    </a:ext>
                  </a:extLst>
                </p14:cNvPr>
                <p14:cNvContentPartPr/>
                <p14:nvPr/>
              </p14:nvContentPartPr>
              <p14:xfrm>
                <a:off x="4858791" y="1360564"/>
                <a:ext cx="308520" cy="254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6501D7-AAA4-4055-8196-CB323FB7CD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9791" y="1351924"/>
                  <a:ext cx="326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B297B1-3DC6-4DAD-915A-9649B59BF13D}"/>
                    </a:ext>
                  </a:extLst>
                </p14:cNvPr>
                <p14:cNvContentPartPr/>
                <p14:nvPr/>
              </p14:nvContentPartPr>
              <p14:xfrm>
                <a:off x="5296191" y="1311244"/>
                <a:ext cx="49680" cy="28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B297B1-3DC6-4DAD-915A-9649B59BF1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87191" y="1302244"/>
                  <a:ext cx="673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5DA5E6-1FB5-443C-9911-90075FA96F97}"/>
                    </a:ext>
                  </a:extLst>
                </p14:cNvPr>
                <p14:cNvContentPartPr/>
                <p14:nvPr/>
              </p14:nvContentPartPr>
              <p14:xfrm>
                <a:off x="5462871" y="1367044"/>
                <a:ext cx="311400" cy="298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5DA5E6-1FB5-443C-9911-90075FA96F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54231" y="1358044"/>
                  <a:ext cx="329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8C5D38-725C-45BE-B60E-40EB89E4A60C}"/>
                    </a:ext>
                  </a:extLst>
                </p14:cNvPr>
                <p14:cNvContentPartPr/>
                <p14:nvPr/>
              </p14:nvContentPartPr>
              <p14:xfrm>
                <a:off x="5588871" y="1182364"/>
                <a:ext cx="207720" cy="26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8C5D38-725C-45BE-B60E-40EB89E4A6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79871" y="1173364"/>
                  <a:ext cx="225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B92FE6-556A-49CE-AB49-D43B1147E04C}"/>
                    </a:ext>
                  </a:extLst>
                </p14:cNvPr>
                <p14:cNvContentPartPr/>
                <p14:nvPr/>
              </p14:nvContentPartPr>
              <p14:xfrm>
                <a:off x="5792271" y="1152844"/>
                <a:ext cx="24480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B92FE6-556A-49CE-AB49-D43B1147E0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3631" y="1143844"/>
                  <a:ext cx="262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95B1D0-9D6D-4217-BD96-E44B228F50C8}"/>
                    </a:ext>
                  </a:extLst>
                </p14:cNvPr>
                <p14:cNvContentPartPr/>
                <p14:nvPr/>
              </p14:nvContentPartPr>
              <p14:xfrm>
                <a:off x="6212751" y="1200724"/>
                <a:ext cx="559080" cy="318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95B1D0-9D6D-4217-BD96-E44B228F50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03751" y="1192084"/>
                  <a:ext cx="57672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4E0851-4E2D-4C6C-BDC5-2E90D9E3A8E7}"/>
              </a:ext>
            </a:extLst>
          </p:cNvPr>
          <p:cNvGrpSpPr/>
          <p:nvPr/>
        </p:nvGrpSpPr>
        <p:grpSpPr>
          <a:xfrm>
            <a:off x="3058431" y="2101084"/>
            <a:ext cx="746640" cy="476280"/>
            <a:chOff x="3058431" y="2101084"/>
            <a:chExt cx="74664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E3B01A-67AF-434B-9A22-46C6EC644B88}"/>
                    </a:ext>
                  </a:extLst>
                </p14:cNvPr>
                <p14:cNvContentPartPr/>
                <p14:nvPr/>
              </p14:nvContentPartPr>
              <p14:xfrm>
                <a:off x="3058431" y="2101084"/>
                <a:ext cx="338040" cy="476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E3B01A-67AF-434B-9A22-46C6EC644B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49791" y="2092084"/>
                  <a:ext cx="3556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0E1440-0C5A-4F77-9E04-6E166CDCFB83}"/>
                    </a:ext>
                  </a:extLst>
                </p14:cNvPr>
                <p14:cNvContentPartPr/>
                <p14:nvPr/>
              </p14:nvContentPartPr>
              <p14:xfrm>
                <a:off x="3462711" y="2351644"/>
                <a:ext cx="9000" cy="18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0E1440-0C5A-4F77-9E04-6E166CDCFB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4071" y="2343004"/>
                  <a:ext cx="26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910CA2-ED6C-49A0-B970-90C89DCDD6A9}"/>
                    </a:ext>
                  </a:extLst>
                </p14:cNvPr>
                <p14:cNvContentPartPr/>
                <p14:nvPr/>
              </p14:nvContentPartPr>
              <p14:xfrm>
                <a:off x="3654591" y="2218084"/>
                <a:ext cx="150480" cy="17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910CA2-ED6C-49A0-B970-90C89DCDD6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45591" y="2209444"/>
                  <a:ext cx="1681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BA7432-497D-486A-8473-4B21140263B5}"/>
              </a:ext>
            </a:extLst>
          </p:cNvPr>
          <p:cNvGrpSpPr/>
          <p:nvPr/>
        </p:nvGrpSpPr>
        <p:grpSpPr>
          <a:xfrm>
            <a:off x="4350111" y="2118004"/>
            <a:ext cx="774360" cy="437400"/>
            <a:chOff x="4350111" y="2118004"/>
            <a:chExt cx="77436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40E3E7-A227-4C29-80B5-26390381B175}"/>
                    </a:ext>
                  </a:extLst>
                </p14:cNvPr>
                <p14:cNvContentPartPr/>
                <p14:nvPr/>
              </p14:nvContentPartPr>
              <p14:xfrm>
                <a:off x="4350111" y="2118004"/>
                <a:ext cx="360000" cy="437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40E3E7-A227-4C29-80B5-26390381B1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41111" y="2109364"/>
                  <a:ext cx="3776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A5A184-F7F7-40F8-B05C-4F45CA618957}"/>
                    </a:ext>
                  </a:extLst>
                </p14:cNvPr>
                <p14:cNvContentPartPr/>
                <p14:nvPr/>
              </p14:nvContentPartPr>
              <p14:xfrm>
                <a:off x="4858791" y="2238964"/>
                <a:ext cx="265680" cy="22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A5A184-F7F7-40F8-B05C-4F45CA6189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49791" y="2229964"/>
                  <a:ext cx="2833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776581-78C0-4CA0-91A9-654FE3FA2A38}"/>
              </a:ext>
            </a:extLst>
          </p:cNvPr>
          <p:cNvGrpSpPr/>
          <p:nvPr/>
        </p:nvGrpSpPr>
        <p:grpSpPr>
          <a:xfrm>
            <a:off x="1178511" y="2667724"/>
            <a:ext cx="813600" cy="483480"/>
            <a:chOff x="1178511" y="2667724"/>
            <a:chExt cx="81360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18EA59-2E13-4D6A-BE7A-E8CE977B228C}"/>
                    </a:ext>
                  </a:extLst>
                </p14:cNvPr>
                <p14:cNvContentPartPr/>
                <p14:nvPr/>
              </p14:nvContentPartPr>
              <p14:xfrm>
                <a:off x="1404591" y="2693284"/>
                <a:ext cx="121320" cy="348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18EA59-2E13-4D6A-BE7A-E8CE977B22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5591" y="2684644"/>
                  <a:ext cx="138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1998DF-37B7-44B8-B034-26DC21201F41}"/>
                    </a:ext>
                  </a:extLst>
                </p14:cNvPr>
                <p14:cNvContentPartPr/>
                <p14:nvPr/>
              </p14:nvContentPartPr>
              <p14:xfrm>
                <a:off x="1178511" y="2667724"/>
                <a:ext cx="591120" cy="483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1998DF-37B7-44B8-B034-26DC21201F4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9871" y="2658724"/>
                  <a:ext cx="6087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9122A9-9D3E-4A92-B2AB-2E746442E69E}"/>
                    </a:ext>
                  </a:extLst>
                </p14:cNvPr>
                <p14:cNvContentPartPr/>
                <p14:nvPr/>
              </p14:nvContentPartPr>
              <p14:xfrm>
                <a:off x="1726071" y="2753044"/>
                <a:ext cx="266040" cy="37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9122A9-9D3E-4A92-B2AB-2E746442E6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7431" y="2744044"/>
                  <a:ext cx="28368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6FE94D-938D-4D41-9A55-AF0DCE1790E4}"/>
              </a:ext>
            </a:extLst>
          </p:cNvPr>
          <p:cNvGrpSpPr/>
          <p:nvPr/>
        </p:nvGrpSpPr>
        <p:grpSpPr>
          <a:xfrm>
            <a:off x="2433111" y="2947084"/>
            <a:ext cx="246960" cy="222480"/>
            <a:chOff x="2433111" y="2947084"/>
            <a:chExt cx="24696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B8BB2A-32DB-49C6-906D-EEEC911EE957}"/>
                    </a:ext>
                  </a:extLst>
                </p14:cNvPr>
                <p14:cNvContentPartPr/>
                <p14:nvPr/>
              </p14:nvContentPartPr>
              <p14:xfrm>
                <a:off x="2433111" y="2947084"/>
                <a:ext cx="38520" cy="4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B8BB2A-32DB-49C6-906D-EEEC911EE9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24111" y="2938444"/>
                  <a:ext cx="56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19AFB7-9F2A-4D0D-ACC9-8E05B66268FD}"/>
                    </a:ext>
                  </a:extLst>
                </p14:cNvPr>
                <p14:cNvContentPartPr/>
                <p14:nvPr/>
              </p14:nvContentPartPr>
              <p14:xfrm>
                <a:off x="2450391" y="3015124"/>
                <a:ext cx="229680" cy="15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19AFB7-9F2A-4D0D-ACC9-8E05B66268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1391" y="3006124"/>
                  <a:ext cx="2473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599E3E-6883-4C71-91E2-B042E1BFB29C}"/>
              </a:ext>
            </a:extLst>
          </p:cNvPr>
          <p:cNvGrpSpPr/>
          <p:nvPr/>
        </p:nvGrpSpPr>
        <p:grpSpPr>
          <a:xfrm>
            <a:off x="3512031" y="2841964"/>
            <a:ext cx="956160" cy="480960"/>
            <a:chOff x="3512031" y="2841964"/>
            <a:chExt cx="9561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678B06-0535-4E72-8E6E-7AF3509F66CF}"/>
                    </a:ext>
                  </a:extLst>
                </p14:cNvPr>
                <p14:cNvContentPartPr/>
                <p14:nvPr/>
              </p14:nvContentPartPr>
              <p14:xfrm>
                <a:off x="3512031" y="2965444"/>
                <a:ext cx="388800" cy="35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678B06-0535-4E72-8E6E-7AF3509F66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3031" y="2956444"/>
                  <a:ext cx="406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33582DF-804A-434E-A959-FD2673F3332D}"/>
                    </a:ext>
                  </a:extLst>
                </p14:cNvPr>
                <p14:cNvContentPartPr/>
                <p14:nvPr/>
              </p14:nvContentPartPr>
              <p14:xfrm>
                <a:off x="4046271" y="3113044"/>
                <a:ext cx="54360" cy="185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33582DF-804A-434E-A959-FD2673F3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37271" y="3104044"/>
                  <a:ext cx="72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23B8AF-6A40-4207-BC72-A0221F91A68C}"/>
                    </a:ext>
                  </a:extLst>
                </p14:cNvPr>
                <p14:cNvContentPartPr/>
                <p14:nvPr/>
              </p14:nvContentPartPr>
              <p14:xfrm>
                <a:off x="4204311" y="2841964"/>
                <a:ext cx="263880" cy="22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23B8AF-6A40-4207-BC72-A0221F91A6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95311" y="2832964"/>
                  <a:ext cx="281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5526C9-19E8-474D-A43C-539EC8C71D71}"/>
                    </a:ext>
                  </a:extLst>
                </p14:cNvPr>
                <p14:cNvContentPartPr/>
                <p14:nvPr/>
              </p14:nvContentPartPr>
              <p14:xfrm>
                <a:off x="4357311" y="3132124"/>
                <a:ext cx="64440" cy="80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5526C9-19E8-474D-A43C-539EC8C71D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8311" y="3123484"/>
                  <a:ext cx="820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211BFF-62C3-46FF-8252-677186D9F805}"/>
              </a:ext>
            </a:extLst>
          </p:cNvPr>
          <p:cNvGrpSpPr/>
          <p:nvPr/>
        </p:nvGrpSpPr>
        <p:grpSpPr>
          <a:xfrm>
            <a:off x="4874991" y="2659084"/>
            <a:ext cx="1229760" cy="599760"/>
            <a:chOff x="4874991" y="2659084"/>
            <a:chExt cx="122976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D97A07-FB28-475D-9BA2-FF055FD98F5A}"/>
                    </a:ext>
                  </a:extLst>
                </p14:cNvPr>
                <p14:cNvContentPartPr/>
                <p14:nvPr/>
              </p14:nvContentPartPr>
              <p14:xfrm>
                <a:off x="4874991" y="2834404"/>
                <a:ext cx="300600" cy="42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D97A07-FB28-475D-9BA2-FF055FD98F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6351" y="2825404"/>
                  <a:ext cx="318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72F2AE-A341-4A29-B9A6-56CA8DABDDCC}"/>
                    </a:ext>
                  </a:extLst>
                </p14:cNvPr>
                <p14:cNvContentPartPr/>
                <p14:nvPr/>
              </p14:nvContentPartPr>
              <p14:xfrm>
                <a:off x="5333631" y="2985964"/>
                <a:ext cx="317160" cy="16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72F2AE-A341-4A29-B9A6-56CA8DABDD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24631" y="2977324"/>
                  <a:ext cx="334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CB7C27-C2F6-4DE0-AA66-2349A8CD37F7}"/>
                    </a:ext>
                  </a:extLst>
                </p14:cNvPr>
                <p14:cNvContentPartPr/>
                <p14:nvPr/>
              </p14:nvContentPartPr>
              <p14:xfrm>
                <a:off x="5837631" y="2659084"/>
                <a:ext cx="203400" cy="31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CB7C27-C2F6-4DE0-AA66-2349A8CD37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28991" y="2650444"/>
                  <a:ext cx="221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2098CA-74B6-475C-A41F-6D36F149A05F}"/>
                    </a:ext>
                  </a:extLst>
                </p14:cNvPr>
                <p14:cNvContentPartPr/>
                <p14:nvPr/>
              </p14:nvContentPartPr>
              <p14:xfrm>
                <a:off x="6076311" y="3129964"/>
                <a:ext cx="2844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2098CA-74B6-475C-A41F-6D36F149A0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7311" y="3120964"/>
                  <a:ext cx="4608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7EEC1F6-6DBB-434E-A0AF-0FBA561A7077}"/>
              </a:ext>
            </a:extLst>
          </p:cNvPr>
          <p:cNvGrpSpPr/>
          <p:nvPr/>
        </p:nvGrpSpPr>
        <p:grpSpPr>
          <a:xfrm>
            <a:off x="2141871" y="3706324"/>
            <a:ext cx="3224160" cy="959040"/>
            <a:chOff x="2141871" y="3706324"/>
            <a:chExt cx="3224160" cy="9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3ABFA0-44E2-4819-AF8E-3CDCDF90A800}"/>
                    </a:ext>
                  </a:extLst>
                </p14:cNvPr>
                <p14:cNvContentPartPr/>
                <p14:nvPr/>
              </p14:nvContentPartPr>
              <p14:xfrm>
                <a:off x="2160231" y="3706324"/>
                <a:ext cx="115560" cy="516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3ABFA0-44E2-4819-AF8E-3CDCDF90A8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51231" y="3697684"/>
                  <a:ext cx="1332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388EF4-E565-454D-A680-B3422335908B}"/>
                    </a:ext>
                  </a:extLst>
                </p14:cNvPr>
                <p14:cNvContentPartPr/>
                <p14:nvPr/>
              </p14:nvContentPartPr>
              <p14:xfrm>
                <a:off x="2141871" y="3727924"/>
                <a:ext cx="399960" cy="3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388EF4-E565-454D-A680-B342233590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33231" y="3718924"/>
                  <a:ext cx="417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6BC472-C40D-4EC7-9AF5-4122D7C5090F}"/>
                    </a:ext>
                  </a:extLst>
                </p14:cNvPr>
                <p14:cNvContentPartPr/>
                <p14:nvPr/>
              </p14:nvContentPartPr>
              <p14:xfrm>
                <a:off x="2163471" y="3884524"/>
                <a:ext cx="399600" cy="4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6BC472-C40D-4EC7-9AF5-4122D7C509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54831" y="3875884"/>
                  <a:ext cx="417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CDB3C7A-C3A7-4C5E-9108-EACAB26D9E55}"/>
                    </a:ext>
                  </a:extLst>
                </p14:cNvPr>
                <p14:cNvContentPartPr/>
                <p14:nvPr/>
              </p14:nvContentPartPr>
              <p14:xfrm>
                <a:off x="2622471" y="3947884"/>
                <a:ext cx="232560" cy="12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CDB3C7A-C3A7-4C5E-9108-EACAB26D9E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13471" y="3938884"/>
                  <a:ext cx="25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0C9E22-1082-40A6-AF69-08C0F9CCE878}"/>
                    </a:ext>
                  </a:extLst>
                </p14:cNvPr>
                <p14:cNvContentPartPr/>
                <p14:nvPr/>
              </p14:nvContentPartPr>
              <p14:xfrm>
                <a:off x="3004431" y="3755644"/>
                <a:ext cx="475200" cy="42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0C9E22-1082-40A6-AF69-08C0F9CCE8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95791" y="3747004"/>
                  <a:ext cx="492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F3D003-A348-486B-A34F-00BE71C55346}"/>
                    </a:ext>
                  </a:extLst>
                </p14:cNvPr>
                <p14:cNvContentPartPr/>
                <p14:nvPr/>
              </p14:nvContentPartPr>
              <p14:xfrm>
                <a:off x="3746751" y="3780124"/>
                <a:ext cx="254520" cy="354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F3D003-A348-486B-A34F-00BE71C553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38111" y="3771484"/>
                  <a:ext cx="272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69B64A-7C8B-4EEE-9D97-4DABD86646C9}"/>
                    </a:ext>
                  </a:extLst>
                </p14:cNvPr>
                <p14:cNvContentPartPr/>
                <p14:nvPr/>
              </p14:nvContentPartPr>
              <p14:xfrm>
                <a:off x="4213671" y="3960124"/>
                <a:ext cx="4932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69B64A-7C8B-4EEE-9D97-4DABD86646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05031" y="3951124"/>
                  <a:ext cx="6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5C00C8-3AF6-4913-AC9A-712BF54916D0}"/>
                    </a:ext>
                  </a:extLst>
                </p14:cNvPr>
                <p14:cNvContentPartPr/>
                <p14:nvPr/>
              </p14:nvContentPartPr>
              <p14:xfrm>
                <a:off x="4454511" y="4048684"/>
                <a:ext cx="58680" cy="1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5C00C8-3AF6-4913-AC9A-712BF54916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45511" y="4039684"/>
                  <a:ext cx="76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605682-2FE3-4CE3-830A-ADFBD499A7CF}"/>
                    </a:ext>
                  </a:extLst>
                </p14:cNvPr>
                <p14:cNvContentPartPr/>
                <p14:nvPr/>
              </p14:nvContentPartPr>
              <p14:xfrm>
                <a:off x="4545951" y="3727924"/>
                <a:ext cx="375840" cy="339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605682-2FE3-4CE3-830A-ADFBD499A7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36951" y="3718924"/>
                  <a:ext cx="393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DE40FF2-C3C8-4D28-BE32-14FF9313644C}"/>
                    </a:ext>
                  </a:extLst>
                </p14:cNvPr>
                <p14:cNvContentPartPr/>
                <p14:nvPr/>
              </p14:nvContentPartPr>
              <p14:xfrm>
                <a:off x="5021151" y="3816484"/>
                <a:ext cx="344880" cy="199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DE40FF2-C3C8-4D28-BE32-14FF931364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2151" y="3807844"/>
                  <a:ext cx="362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121B1C-2F86-42A4-B274-0547314C73C9}"/>
                    </a:ext>
                  </a:extLst>
                </p14:cNvPr>
                <p14:cNvContentPartPr/>
                <p14:nvPr/>
              </p14:nvContentPartPr>
              <p14:xfrm>
                <a:off x="3948711" y="4196644"/>
                <a:ext cx="1281600" cy="71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121B1C-2F86-42A4-B274-0547314C73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39711" y="4188004"/>
                  <a:ext cx="1299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8D63FC-C4EA-4DA3-AD28-277BEA754B02}"/>
                    </a:ext>
                  </a:extLst>
                </p14:cNvPr>
                <p14:cNvContentPartPr/>
                <p14:nvPr/>
              </p14:nvContentPartPr>
              <p14:xfrm>
                <a:off x="4533711" y="4304284"/>
                <a:ext cx="329400" cy="361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8D63FC-C4EA-4DA3-AD28-277BEA754B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24711" y="4295284"/>
                  <a:ext cx="347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0FD9BF-BE2D-4673-ACE6-442DCD5A38ED}"/>
                    </a:ext>
                  </a:extLst>
                </p14:cNvPr>
                <p14:cNvContentPartPr/>
                <p14:nvPr/>
              </p14:nvContentPartPr>
              <p14:xfrm>
                <a:off x="4921071" y="4287364"/>
                <a:ext cx="278280" cy="14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0FD9BF-BE2D-4673-ACE6-442DCD5A38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12431" y="4278724"/>
                  <a:ext cx="2959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658B09-2C6A-495D-B079-1C87E6E9D613}"/>
              </a:ext>
            </a:extLst>
          </p:cNvPr>
          <p:cNvGrpSpPr/>
          <p:nvPr/>
        </p:nvGrpSpPr>
        <p:grpSpPr>
          <a:xfrm>
            <a:off x="2083551" y="4974604"/>
            <a:ext cx="2762280" cy="1057680"/>
            <a:chOff x="2083551" y="4974604"/>
            <a:chExt cx="276228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B8E3CD-62DF-49B3-A113-FC8926BB6920}"/>
                    </a:ext>
                  </a:extLst>
                </p14:cNvPr>
                <p14:cNvContentPartPr/>
                <p14:nvPr/>
              </p14:nvContentPartPr>
              <p14:xfrm>
                <a:off x="2208831" y="4974604"/>
                <a:ext cx="26280" cy="412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B8E3CD-62DF-49B3-A113-FC8926BB69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99831" y="4965604"/>
                  <a:ext cx="43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0A6A56-928E-4A96-B4B2-434A30E6FD42}"/>
                    </a:ext>
                  </a:extLst>
                </p14:cNvPr>
                <p14:cNvContentPartPr/>
                <p14:nvPr/>
              </p14:nvContentPartPr>
              <p14:xfrm>
                <a:off x="2083551" y="4974604"/>
                <a:ext cx="312840" cy="2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0A6A56-928E-4A96-B4B2-434A30E6FD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74911" y="4965604"/>
                  <a:ext cx="330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EDC2CE3-487E-4668-B000-05E5B3DB7860}"/>
                    </a:ext>
                  </a:extLst>
                </p14:cNvPr>
                <p14:cNvContentPartPr/>
                <p14:nvPr/>
              </p14:nvContentPartPr>
              <p14:xfrm>
                <a:off x="2100471" y="5112844"/>
                <a:ext cx="350280" cy="34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EDC2CE3-487E-4668-B000-05E5B3DB78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91471" y="5103844"/>
                  <a:ext cx="367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3FC0EA-E765-45DD-B83D-4F4729612996}"/>
                    </a:ext>
                  </a:extLst>
                </p14:cNvPr>
                <p14:cNvContentPartPr/>
                <p14:nvPr/>
              </p14:nvContentPartPr>
              <p14:xfrm>
                <a:off x="2663511" y="5178364"/>
                <a:ext cx="107280" cy="14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3FC0EA-E765-45DD-B83D-4F47296129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54871" y="5169724"/>
                  <a:ext cx="12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2FAB85-7DE0-4E82-A698-37FDA9671750}"/>
                    </a:ext>
                  </a:extLst>
                </p14:cNvPr>
                <p14:cNvContentPartPr/>
                <p14:nvPr/>
              </p14:nvContentPartPr>
              <p14:xfrm>
                <a:off x="2658831" y="5234524"/>
                <a:ext cx="154440" cy="59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2FAB85-7DE0-4E82-A698-37FDA96717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49831" y="5225884"/>
                  <a:ext cx="172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57E418-DE69-4C41-9663-39EFF4BF9BAA}"/>
                    </a:ext>
                  </a:extLst>
                </p14:cNvPr>
                <p14:cNvContentPartPr/>
                <p14:nvPr/>
              </p14:nvContentPartPr>
              <p14:xfrm>
                <a:off x="3104511" y="5004484"/>
                <a:ext cx="408600" cy="385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57E418-DE69-4C41-9663-39EFF4BF9BA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95511" y="4995484"/>
                  <a:ext cx="426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8F0CF4-7AA0-4A05-84AE-5711B2906E0A}"/>
                    </a:ext>
                  </a:extLst>
                </p14:cNvPr>
                <p14:cNvContentPartPr/>
                <p14:nvPr/>
              </p14:nvContentPartPr>
              <p14:xfrm>
                <a:off x="3995511" y="4985764"/>
                <a:ext cx="230040" cy="500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8F0CF4-7AA0-4A05-84AE-5711B2906E0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86871" y="4976764"/>
                  <a:ext cx="2476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50AAAB-89C1-4084-9E7A-C812C8E1E969}"/>
                    </a:ext>
                  </a:extLst>
                </p14:cNvPr>
                <p14:cNvContentPartPr/>
                <p14:nvPr/>
              </p14:nvContentPartPr>
              <p14:xfrm>
                <a:off x="4242111" y="4981084"/>
                <a:ext cx="479520" cy="18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50AAAB-89C1-4084-9E7A-C812C8E1E96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33111" y="4972084"/>
                  <a:ext cx="49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1B7D79-17D9-49E5-8620-FF978DC6BE8E}"/>
                    </a:ext>
                  </a:extLst>
                </p14:cNvPr>
                <p14:cNvContentPartPr/>
                <p14:nvPr/>
              </p14:nvContentPartPr>
              <p14:xfrm>
                <a:off x="3808311" y="5450164"/>
                <a:ext cx="1037520" cy="60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1B7D79-17D9-49E5-8620-FF978DC6BE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99671" y="5441524"/>
                  <a:ext cx="105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3C91D2C-AC9E-44BF-ADD9-7CDB00F0AC22}"/>
                    </a:ext>
                  </a:extLst>
                </p14:cNvPr>
                <p14:cNvContentPartPr/>
                <p14:nvPr/>
              </p14:nvContentPartPr>
              <p14:xfrm>
                <a:off x="4075431" y="5597764"/>
                <a:ext cx="225360" cy="43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3C91D2C-AC9E-44BF-ADD9-7CDB00F0AC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66431" y="5589124"/>
                  <a:ext cx="243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A742451-450F-4EC9-B03F-14FD27184015}"/>
                    </a:ext>
                  </a:extLst>
                </p14:cNvPr>
                <p14:cNvContentPartPr/>
                <p14:nvPr/>
              </p14:nvContentPartPr>
              <p14:xfrm>
                <a:off x="4330311" y="5611804"/>
                <a:ext cx="29556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A742451-450F-4EC9-B03F-14FD2718401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21311" y="5603164"/>
                  <a:ext cx="3132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4FA4F6-E5B2-4CAF-B6EE-C853E1F591DE}"/>
              </a:ext>
            </a:extLst>
          </p:cNvPr>
          <p:cNvGrpSpPr/>
          <p:nvPr/>
        </p:nvGrpSpPr>
        <p:grpSpPr>
          <a:xfrm>
            <a:off x="5185671" y="4840684"/>
            <a:ext cx="3652200" cy="695160"/>
            <a:chOff x="5185671" y="4840684"/>
            <a:chExt cx="365220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6F1600-B762-48B9-8F15-DAFE6B59F538}"/>
                    </a:ext>
                  </a:extLst>
                </p14:cNvPr>
                <p14:cNvContentPartPr/>
                <p14:nvPr/>
              </p14:nvContentPartPr>
              <p14:xfrm>
                <a:off x="5185671" y="5344684"/>
                <a:ext cx="362520" cy="5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6F1600-B762-48B9-8F15-DAFE6B59F53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77031" y="5336044"/>
                  <a:ext cx="380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1A1BEF-C6D3-4B8B-AE9C-AAAC350B2F11}"/>
                    </a:ext>
                  </a:extLst>
                </p14:cNvPr>
                <p14:cNvContentPartPr/>
                <p14:nvPr/>
              </p14:nvContentPartPr>
              <p14:xfrm>
                <a:off x="5404551" y="5255764"/>
                <a:ext cx="296280" cy="280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1A1BEF-C6D3-4B8B-AE9C-AAAC350B2F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95551" y="5246764"/>
                  <a:ext cx="313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B19F93D-4084-49B6-9832-BC2FA497E1B7}"/>
                    </a:ext>
                  </a:extLst>
                </p14:cNvPr>
                <p14:cNvContentPartPr/>
                <p14:nvPr/>
              </p14:nvContentPartPr>
              <p14:xfrm>
                <a:off x="5921151" y="4910884"/>
                <a:ext cx="108720" cy="476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B19F93D-4084-49B6-9832-BC2FA497E1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12151" y="4902244"/>
                  <a:ext cx="1263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F12872-252B-419A-932A-56E7EB63040B}"/>
                    </a:ext>
                  </a:extLst>
                </p14:cNvPr>
                <p14:cNvContentPartPr/>
                <p14:nvPr/>
              </p14:nvContentPartPr>
              <p14:xfrm>
                <a:off x="5799471" y="4906564"/>
                <a:ext cx="371880" cy="51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F12872-252B-419A-932A-56E7EB6304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90831" y="4897564"/>
                  <a:ext cx="389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6246296-F309-4E71-A3B9-61170CAB5BF9}"/>
                    </a:ext>
                  </a:extLst>
                </p14:cNvPr>
                <p14:cNvContentPartPr/>
                <p14:nvPr/>
              </p14:nvContentPartPr>
              <p14:xfrm>
                <a:off x="5903511" y="5007364"/>
                <a:ext cx="301320" cy="51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6246296-F309-4E71-A3B9-61170CAB5B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4871" y="4998364"/>
                  <a:ext cx="318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32E6E1-0DF2-43F1-8BF1-752EF903086B}"/>
                    </a:ext>
                  </a:extLst>
                </p14:cNvPr>
                <p14:cNvContentPartPr/>
                <p14:nvPr/>
              </p14:nvContentPartPr>
              <p14:xfrm>
                <a:off x="6416871" y="5265124"/>
                <a:ext cx="421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32E6E1-0DF2-43F1-8BF1-752EF90308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08231" y="5256124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7886D97-7363-4482-B633-AE879F477CA8}"/>
                    </a:ext>
                  </a:extLst>
                </p14:cNvPr>
                <p14:cNvContentPartPr/>
                <p14:nvPr/>
              </p14:nvContentPartPr>
              <p14:xfrm>
                <a:off x="6596151" y="5096284"/>
                <a:ext cx="133560" cy="31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7886D97-7363-4482-B633-AE879F477CA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87151" y="5087644"/>
                  <a:ext cx="151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C67E3C-CB35-4BC6-A7D1-132953D402B3}"/>
                    </a:ext>
                  </a:extLst>
                </p14:cNvPr>
                <p14:cNvContentPartPr/>
                <p14:nvPr/>
              </p14:nvContentPartPr>
              <p14:xfrm>
                <a:off x="6758511" y="4955524"/>
                <a:ext cx="358560" cy="15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C67E3C-CB35-4BC6-A7D1-132953D402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9871" y="4946884"/>
                  <a:ext cx="376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F067F9-18E6-4D7B-A60A-21EE8AD965FA}"/>
                    </a:ext>
                  </a:extLst>
                </p14:cNvPr>
                <p14:cNvContentPartPr/>
                <p14:nvPr/>
              </p14:nvContentPartPr>
              <p14:xfrm>
                <a:off x="7096911" y="5349364"/>
                <a:ext cx="141480" cy="2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F067F9-18E6-4D7B-A60A-21EE8AD965F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87911" y="5340724"/>
                  <a:ext cx="159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53B1D1-18B9-4C8C-B5DE-5136DB49F1E2}"/>
                    </a:ext>
                  </a:extLst>
                </p14:cNvPr>
                <p14:cNvContentPartPr/>
                <p14:nvPr/>
              </p14:nvContentPartPr>
              <p14:xfrm>
                <a:off x="7216791" y="5412724"/>
                <a:ext cx="204480" cy="33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53B1D1-18B9-4C8C-B5DE-5136DB49F1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08151" y="5403724"/>
                  <a:ext cx="22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FCED32-BABB-43EC-9482-8512AB61FDB1}"/>
                    </a:ext>
                  </a:extLst>
                </p14:cNvPr>
                <p14:cNvContentPartPr/>
                <p14:nvPr/>
              </p14:nvContentPartPr>
              <p14:xfrm>
                <a:off x="7566711" y="4925284"/>
                <a:ext cx="408960" cy="419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FCED32-BABB-43EC-9482-8512AB61FDB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57711" y="4916644"/>
                  <a:ext cx="426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1C3B12-A03C-4089-8F16-5AD6083357AA}"/>
                    </a:ext>
                  </a:extLst>
                </p14:cNvPr>
                <p14:cNvContentPartPr/>
                <p14:nvPr/>
              </p14:nvContentPartPr>
              <p14:xfrm>
                <a:off x="8187711" y="5260444"/>
                <a:ext cx="50400" cy="29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1C3B12-A03C-4089-8F16-5AD6083357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79071" y="5251444"/>
                  <a:ext cx="68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E6C5BB-03ED-4B81-A7DD-8A3E20A7611C}"/>
                    </a:ext>
                  </a:extLst>
                </p14:cNvPr>
                <p14:cNvContentPartPr/>
                <p14:nvPr/>
              </p14:nvContentPartPr>
              <p14:xfrm>
                <a:off x="8246751" y="5072524"/>
                <a:ext cx="286920" cy="426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E6C5BB-03ED-4B81-A7DD-8A3E20A761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38111" y="5063524"/>
                  <a:ext cx="304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C0BA0B-17A8-44FA-B84C-B4E2F0892C0B}"/>
                    </a:ext>
                  </a:extLst>
                </p14:cNvPr>
                <p14:cNvContentPartPr/>
                <p14:nvPr/>
              </p14:nvContentPartPr>
              <p14:xfrm>
                <a:off x="8496231" y="4840684"/>
                <a:ext cx="341640" cy="20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C0BA0B-17A8-44FA-B84C-B4E2F0892C0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87231" y="4832044"/>
                  <a:ext cx="3592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B54BCE-12D0-4653-9B1E-20294C324672}"/>
              </a:ext>
            </a:extLst>
          </p:cNvPr>
          <p:cNvGrpSpPr/>
          <p:nvPr/>
        </p:nvGrpSpPr>
        <p:grpSpPr>
          <a:xfrm>
            <a:off x="5875431" y="5752564"/>
            <a:ext cx="1054440" cy="640080"/>
            <a:chOff x="5875431" y="5752564"/>
            <a:chExt cx="1054440" cy="64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BF24815-ECA9-493D-9C1D-2AFDE879B908}"/>
                    </a:ext>
                  </a:extLst>
                </p14:cNvPr>
                <p14:cNvContentPartPr/>
                <p14:nvPr/>
              </p14:nvContentPartPr>
              <p14:xfrm>
                <a:off x="5875431" y="5926804"/>
                <a:ext cx="296280" cy="465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BF24815-ECA9-493D-9C1D-2AFDE879B9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66431" y="5917804"/>
                  <a:ext cx="313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7B5ED3-F00A-42AB-AC92-07C1C19A4548}"/>
                    </a:ext>
                  </a:extLst>
                </p14:cNvPr>
                <p14:cNvContentPartPr/>
                <p14:nvPr/>
              </p14:nvContentPartPr>
              <p14:xfrm>
                <a:off x="6191871" y="5752564"/>
                <a:ext cx="404640" cy="20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7B5ED3-F00A-42AB-AC92-07C1C19A454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83231" y="5743564"/>
                  <a:ext cx="422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3FE6F89-5969-47B1-B6FA-959D1759D1DE}"/>
                    </a:ext>
                  </a:extLst>
                </p14:cNvPr>
                <p14:cNvContentPartPr/>
                <p14:nvPr/>
              </p14:nvContentPartPr>
              <p14:xfrm>
                <a:off x="6650151" y="6087724"/>
                <a:ext cx="145440" cy="16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3FE6F89-5969-47B1-B6FA-959D1759D1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41511" y="6078724"/>
                  <a:ext cx="163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2FDACD0-02CA-4674-85C9-2522CFCC402E}"/>
                    </a:ext>
                  </a:extLst>
                </p14:cNvPr>
                <p14:cNvContentPartPr/>
                <p14:nvPr/>
              </p14:nvContentPartPr>
              <p14:xfrm>
                <a:off x="6697671" y="6240004"/>
                <a:ext cx="232200" cy="2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2FDACD0-02CA-4674-85C9-2522CFCC402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89031" y="6231364"/>
                  <a:ext cx="2498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8ED14A-A85B-410B-8111-A763BDEBD5DD}"/>
              </a:ext>
            </a:extLst>
          </p:cNvPr>
          <p:cNvGrpSpPr/>
          <p:nvPr/>
        </p:nvGrpSpPr>
        <p:grpSpPr>
          <a:xfrm>
            <a:off x="7441791" y="5787844"/>
            <a:ext cx="1403280" cy="870120"/>
            <a:chOff x="7441791" y="5787844"/>
            <a:chExt cx="140328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2DEA69B-E7DD-4A44-AB37-E79D777BFE70}"/>
                    </a:ext>
                  </a:extLst>
                </p14:cNvPr>
                <p14:cNvContentPartPr/>
                <p14:nvPr/>
              </p14:nvContentPartPr>
              <p14:xfrm>
                <a:off x="7566351" y="5833564"/>
                <a:ext cx="46440" cy="31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2DEA69B-E7DD-4A44-AB37-E79D777BFE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57351" y="5824924"/>
                  <a:ext cx="64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82F6136-8873-4073-AA2B-C0B6F9A17B1E}"/>
                    </a:ext>
                  </a:extLst>
                </p14:cNvPr>
                <p14:cNvContentPartPr/>
                <p14:nvPr/>
              </p14:nvContentPartPr>
              <p14:xfrm>
                <a:off x="7441791" y="5801884"/>
                <a:ext cx="303840" cy="61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82F6136-8873-4073-AA2B-C0B6F9A17B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33151" y="5792884"/>
                  <a:ext cx="321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961185E-9E0E-4DAA-ACC4-825CFD7B6413}"/>
                    </a:ext>
                  </a:extLst>
                </p14:cNvPr>
                <p14:cNvContentPartPr/>
                <p14:nvPr/>
              </p14:nvContentPartPr>
              <p14:xfrm>
                <a:off x="7537911" y="5948044"/>
                <a:ext cx="454680" cy="149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961185E-9E0E-4DAA-ACC4-825CFD7B64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28911" y="5939404"/>
                  <a:ext cx="472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140DE2-EAA9-4039-B89F-6E241DC07F5D}"/>
                    </a:ext>
                  </a:extLst>
                </p14:cNvPr>
                <p14:cNvContentPartPr/>
                <p14:nvPr/>
              </p14:nvContentPartPr>
              <p14:xfrm>
                <a:off x="8062431" y="5841484"/>
                <a:ext cx="267120" cy="347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140DE2-EAA9-4039-B89F-6E241DC07F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53791" y="5832844"/>
                  <a:ext cx="2847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388A07-8BCF-4D8A-811B-C41396F19BB5}"/>
                    </a:ext>
                  </a:extLst>
                </p14:cNvPr>
                <p14:cNvContentPartPr/>
                <p14:nvPr/>
              </p14:nvContentPartPr>
              <p14:xfrm>
                <a:off x="8433591" y="5787844"/>
                <a:ext cx="253800" cy="143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388A07-8BCF-4D8A-811B-C41396F19BB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24591" y="5779204"/>
                  <a:ext cx="271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688E1F-F659-430F-B5AF-5D15E10C4685}"/>
                    </a:ext>
                  </a:extLst>
                </p14:cNvPr>
                <p14:cNvContentPartPr/>
                <p14:nvPr/>
              </p14:nvContentPartPr>
              <p14:xfrm>
                <a:off x="7451151" y="6197884"/>
                <a:ext cx="1393920" cy="96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688E1F-F659-430F-B5AF-5D15E10C46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2151" y="6188884"/>
                  <a:ext cx="1411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6BA577-54DF-476B-B34E-41AE49E365EE}"/>
                    </a:ext>
                  </a:extLst>
                </p14:cNvPr>
                <p14:cNvContentPartPr/>
                <p14:nvPr/>
              </p14:nvContentPartPr>
              <p14:xfrm>
                <a:off x="7951191" y="6352324"/>
                <a:ext cx="57600" cy="305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6BA577-54DF-476B-B34E-41AE49E365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42551" y="6343324"/>
                  <a:ext cx="75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B5FC460-10FF-4542-B96E-4A162CD3C3B6}"/>
                    </a:ext>
                  </a:extLst>
                </p14:cNvPr>
                <p14:cNvContentPartPr/>
                <p14:nvPr/>
              </p14:nvContentPartPr>
              <p14:xfrm>
                <a:off x="7950111" y="6406324"/>
                <a:ext cx="454680" cy="216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B5FC460-10FF-4542-B96E-4A162CD3C3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41471" y="6397684"/>
                  <a:ext cx="472320" cy="23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199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B2DCE5-3342-4402-9D10-EEF20A47A6CE}"/>
              </a:ext>
            </a:extLst>
          </p:cNvPr>
          <p:cNvGrpSpPr/>
          <p:nvPr/>
        </p:nvGrpSpPr>
        <p:grpSpPr>
          <a:xfrm>
            <a:off x="1325391" y="429244"/>
            <a:ext cx="852840" cy="570600"/>
            <a:chOff x="1325391" y="429244"/>
            <a:chExt cx="85284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2159E5-6742-4830-83FF-D25455E0EB6E}"/>
                    </a:ext>
                  </a:extLst>
                </p14:cNvPr>
                <p14:cNvContentPartPr/>
                <p14:nvPr/>
              </p14:nvContentPartPr>
              <p14:xfrm>
                <a:off x="1325391" y="555244"/>
                <a:ext cx="250560" cy="43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2159E5-6742-4830-83FF-D25455E0EB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16391" y="546244"/>
                  <a:ext cx="268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0306F2-56B6-4541-91AC-5A895026E996}"/>
                    </a:ext>
                  </a:extLst>
                </p14:cNvPr>
                <p14:cNvContentPartPr/>
                <p14:nvPr/>
              </p14:nvContentPartPr>
              <p14:xfrm>
                <a:off x="1575231" y="429244"/>
                <a:ext cx="342000" cy="221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0306F2-56B6-4541-91AC-5A895026E9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6591" y="420604"/>
                  <a:ext cx="359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E50D23-3D72-45C5-8847-BF4887273756}"/>
                    </a:ext>
                  </a:extLst>
                </p14:cNvPr>
                <p14:cNvContentPartPr/>
                <p14:nvPr/>
              </p14:nvContentPartPr>
              <p14:xfrm>
                <a:off x="2000031" y="910564"/>
                <a:ext cx="178200" cy="28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E50D23-3D72-45C5-8847-BF48872737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1391" y="901564"/>
                  <a:ext cx="195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79ECFD-F012-47DF-BE34-1C74957354E9}"/>
                    </a:ext>
                  </a:extLst>
                </p14:cNvPr>
                <p14:cNvContentPartPr/>
                <p14:nvPr/>
              </p14:nvContentPartPr>
              <p14:xfrm>
                <a:off x="2034231" y="971404"/>
                <a:ext cx="95040" cy="2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79ECFD-F012-47DF-BE34-1C74957354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5591" y="962404"/>
                  <a:ext cx="1126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8CF76-8125-4E43-9E87-616E512D0BFA}"/>
              </a:ext>
            </a:extLst>
          </p:cNvPr>
          <p:cNvGrpSpPr/>
          <p:nvPr/>
        </p:nvGrpSpPr>
        <p:grpSpPr>
          <a:xfrm>
            <a:off x="2638311" y="329164"/>
            <a:ext cx="1908360" cy="576360"/>
            <a:chOff x="2638311" y="329164"/>
            <a:chExt cx="190836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F927E1-2D47-428B-8041-7273D947D8DD}"/>
                    </a:ext>
                  </a:extLst>
                </p14:cNvPr>
                <p14:cNvContentPartPr/>
                <p14:nvPr/>
              </p14:nvContentPartPr>
              <p14:xfrm>
                <a:off x="2638311" y="521404"/>
                <a:ext cx="20772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F927E1-2D47-428B-8041-7273D947D8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9311" y="512404"/>
                  <a:ext cx="225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9C8DC6-78E5-4F18-BAAE-0DE754B22C0E}"/>
                    </a:ext>
                  </a:extLst>
                </p14:cNvPr>
                <p14:cNvContentPartPr/>
                <p14:nvPr/>
              </p14:nvContentPartPr>
              <p14:xfrm>
                <a:off x="2867631" y="783844"/>
                <a:ext cx="103680" cy="12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9C8DC6-78E5-4F18-BAAE-0DE754B22C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8991" y="775204"/>
                  <a:ext cx="12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852676-B6D2-4D28-931A-D388B66CF4B1}"/>
                    </a:ext>
                  </a:extLst>
                </p14:cNvPr>
                <p14:cNvContentPartPr/>
                <p14:nvPr/>
              </p14:nvContentPartPr>
              <p14:xfrm>
                <a:off x="3001191" y="504484"/>
                <a:ext cx="286200" cy="37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852676-B6D2-4D28-931A-D388B66CF4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2191" y="495844"/>
                  <a:ext cx="303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427D5-6416-4543-8C97-0C7A46F1E3F3}"/>
                    </a:ext>
                  </a:extLst>
                </p14:cNvPr>
                <p14:cNvContentPartPr/>
                <p14:nvPr/>
              </p14:nvContentPartPr>
              <p14:xfrm>
                <a:off x="3034311" y="662164"/>
                <a:ext cx="449640" cy="19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427D5-6416-4543-8C97-0C7A46F1E3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5671" y="653164"/>
                  <a:ext cx="467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ACDD68-6016-417A-B7E6-4B38BFA33191}"/>
                    </a:ext>
                  </a:extLst>
                </p14:cNvPr>
                <p14:cNvContentPartPr/>
                <p14:nvPr/>
              </p14:nvContentPartPr>
              <p14:xfrm>
                <a:off x="3607791" y="556684"/>
                <a:ext cx="113760" cy="33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ACDD68-6016-417A-B7E6-4B38BFA331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9151" y="547684"/>
                  <a:ext cx="131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179530-42B6-4F81-ACDE-2FECF33C2C4F}"/>
                    </a:ext>
                  </a:extLst>
                </p14:cNvPr>
                <p14:cNvContentPartPr/>
                <p14:nvPr/>
              </p14:nvContentPartPr>
              <p14:xfrm>
                <a:off x="3879591" y="617524"/>
                <a:ext cx="161640" cy="2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179530-42B6-4F81-ACDE-2FECF33C2C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0591" y="608524"/>
                  <a:ext cx="179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5EE5BE-5DA4-4857-A796-8380FDCBA30F}"/>
                    </a:ext>
                  </a:extLst>
                </p14:cNvPr>
                <p14:cNvContentPartPr/>
                <p14:nvPr/>
              </p14:nvContentPartPr>
              <p14:xfrm>
                <a:off x="4017111" y="390004"/>
                <a:ext cx="175320" cy="3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5EE5BE-5DA4-4857-A796-8380FDCBA3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8471" y="381364"/>
                  <a:ext cx="192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8FED55-01E4-40EA-8CED-B0996FC52B90}"/>
                    </a:ext>
                  </a:extLst>
                </p14:cNvPr>
                <p14:cNvContentPartPr/>
                <p14:nvPr/>
              </p14:nvContentPartPr>
              <p14:xfrm>
                <a:off x="4337871" y="329164"/>
                <a:ext cx="208800" cy="34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8FED55-01E4-40EA-8CED-B0996FC52B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8871" y="320524"/>
                  <a:ext cx="22644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64878-A9BF-4A95-82A1-B90E7616F24D}"/>
              </a:ext>
            </a:extLst>
          </p:cNvPr>
          <p:cNvGrpSpPr/>
          <p:nvPr/>
        </p:nvGrpSpPr>
        <p:grpSpPr>
          <a:xfrm>
            <a:off x="4838271" y="406564"/>
            <a:ext cx="1666440" cy="504720"/>
            <a:chOff x="4838271" y="406564"/>
            <a:chExt cx="166644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EBB742-F075-419D-81C4-A31F029AC33E}"/>
                    </a:ext>
                  </a:extLst>
                </p14:cNvPr>
                <p14:cNvContentPartPr/>
                <p14:nvPr/>
              </p14:nvContentPartPr>
              <p14:xfrm>
                <a:off x="4838271" y="811924"/>
                <a:ext cx="8316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EBB742-F075-419D-81C4-A31F029AC3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9631" y="803284"/>
                  <a:ext cx="100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E49454-4DC8-4031-92E6-DA8D54790234}"/>
                    </a:ext>
                  </a:extLst>
                </p14:cNvPr>
                <p14:cNvContentPartPr/>
                <p14:nvPr/>
              </p14:nvContentPartPr>
              <p14:xfrm>
                <a:off x="5062191" y="406564"/>
                <a:ext cx="232920" cy="47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E49454-4DC8-4031-92E6-DA8D547902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3551" y="397564"/>
                  <a:ext cx="250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53E66F-AD9D-4D7B-BB3E-1E9676C03D7A}"/>
                    </a:ext>
                  </a:extLst>
                </p14:cNvPr>
                <p14:cNvContentPartPr/>
                <p14:nvPr/>
              </p14:nvContentPartPr>
              <p14:xfrm>
                <a:off x="5225271" y="600964"/>
                <a:ext cx="221760" cy="29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53E66F-AD9D-4D7B-BB3E-1E9676C03D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6631" y="592324"/>
                  <a:ext cx="239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58B621-F7B9-4EA9-97B0-E29A231A02A7}"/>
                    </a:ext>
                  </a:extLst>
                </p14:cNvPr>
                <p14:cNvContentPartPr/>
                <p14:nvPr/>
              </p14:nvContentPartPr>
              <p14:xfrm>
                <a:off x="5358471" y="556684"/>
                <a:ext cx="213120" cy="3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58B621-F7B9-4EA9-97B0-E29A231A02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9831" y="547684"/>
                  <a:ext cx="230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527760-2FA1-4489-A404-626B68FEF46F}"/>
                    </a:ext>
                  </a:extLst>
                </p14:cNvPr>
                <p14:cNvContentPartPr/>
                <p14:nvPr/>
              </p14:nvContentPartPr>
              <p14:xfrm>
                <a:off x="5687871" y="566764"/>
                <a:ext cx="317160" cy="31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527760-2FA1-4489-A404-626B68FEF4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8871" y="558124"/>
                  <a:ext cx="334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2EBF2C-CAE1-49BA-9FED-FE640DA62D5E}"/>
                    </a:ext>
                  </a:extLst>
                </p14:cNvPr>
                <p14:cNvContentPartPr/>
                <p14:nvPr/>
              </p14:nvContentPartPr>
              <p14:xfrm>
                <a:off x="6175671" y="640924"/>
                <a:ext cx="265680" cy="270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2EBF2C-CAE1-49BA-9FED-FE640DA62D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67031" y="631924"/>
                  <a:ext cx="283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4A3083-9F3C-4337-B284-586B81F3B0B7}"/>
                    </a:ext>
                  </a:extLst>
                </p14:cNvPr>
                <p14:cNvContentPartPr/>
                <p14:nvPr/>
              </p14:nvContentPartPr>
              <p14:xfrm>
                <a:off x="6279351" y="469924"/>
                <a:ext cx="225360" cy="3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4A3083-9F3C-4337-B284-586B81F3B0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0711" y="460924"/>
                  <a:ext cx="2430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E49166-1DD2-4ADD-97BA-093DB1F6237B}"/>
              </a:ext>
            </a:extLst>
          </p:cNvPr>
          <p:cNvGrpSpPr/>
          <p:nvPr/>
        </p:nvGrpSpPr>
        <p:grpSpPr>
          <a:xfrm>
            <a:off x="6766791" y="253564"/>
            <a:ext cx="1020960" cy="639360"/>
            <a:chOff x="6766791" y="253564"/>
            <a:chExt cx="102096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938584-CD41-4E54-86D9-FF9EAC799CA5}"/>
                    </a:ext>
                  </a:extLst>
                </p14:cNvPr>
                <p14:cNvContentPartPr/>
                <p14:nvPr/>
              </p14:nvContentPartPr>
              <p14:xfrm>
                <a:off x="6766791" y="345004"/>
                <a:ext cx="33840" cy="24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938584-CD41-4E54-86D9-FF9EAC799C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8151" y="336004"/>
                  <a:ext cx="51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5B5766-0A66-447B-80FB-C4A090C326B8}"/>
                    </a:ext>
                  </a:extLst>
                </p14:cNvPr>
                <p14:cNvContentPartPr/>
                <p14:nvPr/>
              </p14:nvContentPartPr>
              <p14:xfrm>
                <a:off x="6862191" y="429964"/>
                <a:ext cx="130320" cy="19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5B5766-0A66-447B-80FB-C4A090C326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3191" y="421324"/>
                  <a:ext cx="147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21EB62-3398-417A-AE4C-2DBF78D3CD63}"/>
                    </a:ext>
                  </a:extLst>
                </p14:cNvPr>
                <p14:cNvContentPartPr/>
                <p14:nvPr/>
              </p14:nvContentPartPr>
              <p14:xfrm>
                <a:off x="7020951" y="253564"/>
                <a:ext cx="224640" cy="63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21EB62-3398-417A-AE4C-2DBF78D3C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12311" y="244564"/>
                  <a:ext cx="24228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E96B4F-F76E-4BFE-8131-9AE77325ACA1}"/>
                    </a:ext>
                  </a:extLst>
                </p14:cNvPr>
                <p14:cNvContentPartPr/>
                <p14:nvPr/>
              </p14:nvContentPartPr>
              <p14:xfrm>
                <a:off x="7362591" y="287044"/>
                <a:ext cx="425160" cy="193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E96B4F-F76E-4BFE-8131-9AE77325AC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3951" y="278044"/>
                  <a:ext cx="4428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10B5CA-6493-4A14-BB75-BA1800E8B18E}"/>
              </a:ext>
            </a:extLst>
          </p:cNvPr>
          <p:cNvGrpSpPr/>
          <p:nvPr/>
        </p:nvGrpSpPr>
        <p:grpSpPr>
          <a:xfrm>
            <a:off x="2579271" y="1106764"/>
            <a:ext cx="4646160" cy="797760"/>
            <a:chOff x="2579271" y="1106764"/>
            <a:chExt cx="4646160" cy="79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C8353B-0A93-4143-A1AC-AE412D5FBB61}"/>
                    </a:ext>
                  </a:extLst>
                </p14:cNvPr>
                <p14:cNvContentPartPr/>
                <p14:nvPr/>
              </p14:nvContentPartPr>
              <p14:xfrm>
                <a:off x="2579271" y="1106764"/>
                <a:ext cx="4646160" cy="13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C8353B-0A93-4143-A1AC-AE412D5FBB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0631" y="1097764"/>
                  <a:ext cx="4663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57F255-E524-43F0-99D7-D69AE0B0E560}"/>
                    </a:ext>
                  </a:extLst>
                </p14:cNvPr>
                <p14:cNvContentPartPr/>
                <p14:nvPr/>
              </p14:nvContentPartPr>
              <p14:xfrm>
                <a:off x="3909111" y="1482244"/>
                <a:ext cx="313560" cy="42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57F255-E524-43F0-99D7-D69AE0B0E5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00471" y="1473604"/>
                  <a:ext cx="33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62A842-1406-45D0-9EB2-50F0498D72F7}"/>
                    </a:ext>
                  </a:extLst>
                </p14:cNvPr>
                <p14:cNvContentPartPr/>
                <p14:nvPr/>
              </p14:nvContentPartPr>
              <p14:xfrm>
                <a:off x="4387911" y="1866724"/>
                <a:ext cx="75240" cy="1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62A842-1406-45D0-9EB2-50F0498D72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8911" y="1857724"/>
                  <a:ext cx="92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9853D-6730-4EE2-8D31-8611724B09B7}"/>
                    </a:ext>
                  </a:extLst>
                </p14:cNvPr>
                <p14:cNvContentPartPr/>
                <p14:nvPr/>
              </p14:nvContentPartPr>
              <p14:xfrm>
                <a:off x="4753311" y="1536244"/>
                <a:ext cx="80640" cy="308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9853D-6730-4EE2-8D31-8611724B09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4311" y="1527244"/>
                  <a:ext cx="98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11CB84-C99A-4017-8980-D078195AEA65}"/>
                    </a:ext>
                  </a:extLst>
                </p14:cNvPr>
                <p14:cNvContentPartPr/>
                <p14:nvPr/>
              </p14:nvContentPartPr>
              <p14:xfrm>
                <a:off x="5092071" y="1516444"/>
                <a:ext cx="267120" cy="338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11CB84-C99A-4017-8980-D078195AEA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83071" y="1507444"/>
                  <a:ext cx="284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5FC1E2-398D-42C1-A3D7-F07654369F21}"/>
                    </a:ext>
                  </a:extLst>
                </p14:cNvPr>
                <p14:cNvContentPartPr/>
                <p14:nvPr/>
              </p14:nvContentPartPr>
              <p14:xfrm>
                <a:off x="5766711" y="1361284"/>
                <a:ext cx="338760" cy="30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5FC1E2-398D-42C1-A3D7-F07654369F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58071" y="1352644"/>
                  <a:ext cx="35640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194E3DA-527D-4D10-9C98-B90AA2C514C6}"/>
                  </a:ext>
                </a:extLst>
              </p14:cNvPr>
              <p14:cNvContentPartPr/>
              <p14:nvPr/>
            </p14:nvContentPartPr>
            <p14:xfrm>
              <a:off x="2133231" y="2562604"/>
              <a:ext cx="203400" cy="16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194E3DA-527D-4D10-9C98-B90AA2C514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24231" y="2553964"/>
                <a:ext cx="221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770EB8-E647-458F-93D4-241F0DB80B68}"/>
                  </a:ext>
                </a:extLst>
              </p14:cNvPr>
              <p14:cNvContentPartPr/>
              <p14:nvPr/>
            </p14:nvContentPartPr>
            <p14:xfrm>
              <a:off x="2162751" y="2780764"/>
              <a:ext cx="212760" cy="25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770EB8-E647-458F-93D4-241F0DB80B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54111" y="2771764"/>
                <a:ext cx="2304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697EA24-4F09-4E3F-A2D1-658A832A34EC}"/>
              </a:ext>
            </a:extLst>
          </p:cNvPr>
          <p:cNvGrpSpPr/>
          <p:nvPr/>
        </p:nvGrpSpPr>
        <p:grpSpPr>
          <a:xfrm>
            <a:off x="2807871" y="2382604"/>
            <a:ext cx="2209320" cy="528120"/>
            <a:chOff x="2807871" y="2382604"/>
            <a:chExt cx="220932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6972ED-E38A-4E7D-9463-2A66F690A081}"/>
                    </a:ext>
                  </a:extLst>
                </p14:cNvPr>
                <p14:cNvContentPartPr/>
                <p14:nvPr/>
              </p14:nvContentPartPr>
              <p14:xfrm>
                <a:off x="2807871" y="2469004"/>
                <a:ext cx="200520" cy="34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6972ED-E38A-4E7D-9463-2A66F690A0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99231" y="2460004"/>
                  <a:ext cx="218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20D9FE-C3F4-408E-A94F-9EE259F3F50F}"/>
                    </a:ext>
                  </a:extLst>
                </p14:cNvPr>
                <p14:cNvContentPartPr/>
                <p14:nvPr/>
              </p14:nvContentPartPr>
              <p14:xfrm>
                <a:off x="3200631" y="2448124"/>
                <a:ext cx="245160" cy="344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20D9FE-C3F4-408E-A94F-9EE259F3F5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91991" y="2439484"/>
                  <a:ext cx="262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3F06B1-8B46-497E-90BE-371AA91BB88C}"/>
                    </a:ext>
                  </a:extLst>
                </p14:cNvPr>
                <p14:cNvContentPartPr/>
                <p14:nvPr/>
              </p14:nvContentPartPr>
              <p14:xfrm>
                <a:off x="3569991" y="2736124"/>
                <a:ext cx="89280" cy="174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3F06B1-8B46-497E-90BE-371AA91BB8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0991" y="2727484"/>
                  <a:ext cx="106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902CD1-36FF-4074-A3B6-98B7DFAA34E2}"/>
                    </a:ext>
                  </a:extLst>
                </p14:cNvPr>
                <p14:cNvContentPartPr/>
                <p14:nvPr/>
              </p14:nvContentPartPr>
              <p14:xfrm>
                <a:off x="3758631" y="2497084"/>
                <a:ext cx="396000" cy="35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902CD1-36FF-4074-A3B6-98B7DFAA34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9991" y="2488084"/>
                  <a:ext cx="413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A8A874-D5B1-475A-8368-4F80348FD9C1}"/>
                    </a:ext>
                  </a:extLst>
                </p14:cNvPr>
                <p14:cNvContentPartPr/>
                <p14:nvPr/>
              </p14:nvContentPartPr>
              <p14:xfrm>
                <a:off x="4279551" y="2382604"/>
                <a:ext cx="328680" cy="46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A8A874-D5B1-475A-8368-4F80348FD9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70911" y="2373964"/>
                  <a:ext cx="3463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F1B186-39B1-481F-9398-28F2B3F3E5B4}"/>
                    </a:ext>
                  </a:extLst>
                </p14:cNvPr>
                <p14:cNvContentPartPr/>
                <p14:nvPr/>
              </p14:nvContentPartPr>
              <p14:xfrm>
                <a:off x="4941951" y="2872204"/>
                <a:ext cx="7524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F1B186-39B1-481F-9398-28F2B3F3E5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33311" y="2863204"/>
                  <a:ext cx="928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226EB8-AD5D-451D-8313-C34135F3AD06}"/>
              </a:ext>
            </a:extLst>
          </p:cNvPr>
          <p:cNvGrpSpPr/>
          <p:nvPr/>
        </p:nvGrpSpPr>
        <p:grpSpPr>
          <a:xfrm>
            <a:off x="5391951" y="2513644"/>
            <a:ext cx="848880" cy="421200"/>
            <a:chOff x="5391951" y="2513644"/>
            <a:chExt cx="8488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78080D-D7CE-4EBF-A8B8-847279ECEB6C}"/>
                    </a:ext>
                  </a:extLst>
                </p14:cNvPr>
                <p14:cNvContentPartPr/>
                <p14:nvPr/>
              </p14:nvContentPartPr>
              <p14:xfrm>
                <a:off x="5391951" y="2513644"/>
                <a:ext cx="104400" cy="339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78080D-D7CE-4EBF-A8B8-847279ECEB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83311" y="2504644"/>
                  <a:ext cx="122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5B3F7F-D250-40E9-9DEC-7EC89B3DE877}"/>
                    </a:ext>
                  </a:extLst>
                </p14:cNvPr>
                <p14:cNvContentPartPr/>
                <p14:nvPr/>
              </p14:nvContentPartPr>
              <p14:xfrm>
                <a:off x="5679591" y="2541364"/>
                <a:ext cx="561240" cy="39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5B3F7F-D250-40E9-9DEC-7EC89B3DE8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70591" y="2532364"/>
                  <a:ext cx="57888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0550411-0CAB-4D86-AE0B-5DB07C50DDEB}"/>
                  </a:ext>
                </a:extLst>
              </p14:cNvPr>
              <p14:cNvContentPartPr/>
              <p14:nvPr/>
            </p14:nvContentPartPr>
            <p14:xfrm>
              <a:off x="6275391" y="2335444"/>
              <a:ext cx="175320" cy="21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0550411-0CAB-4D86-AE0B-5DB07C50DDE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66391" y="2326444"/>
                <a:ext cx="192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738E84A-D488-4977-8CCF-8D7D8B8A199E}"/>
                  </a:ext>
                </a:extLst>
              </p14:cNvPr>
              <p14:cNvContentPartPr/>
              <p14:nvPr/>
            </p14:nvContentPartPr>
            <p14:xfrm>
              <a:off x="6501471" y="2065804"/>
              <a:ext cx="234720" cy="299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738E84A-D488-4977-8CCF-8D7D8B8A19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92471" y="2057164"/>
                <a:ext cx="252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13D12F7-8367-437F-A95B-3245C164C669}"/>
                  </a:ext>
                </a:extLst>
              </p14:cNvPr>
              <p14:cNvContentPartPr/>
              <p14:nvPr/>
            </p14:nvContentPartPr>
            <p14:xfrm>
              <a:off x="6996111" y="1900204"/>
              <a:ext cx="283680" cy="418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13D12F7-8367-437F-A95B-3245C164C6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87111" y="1891564"/>
                <a:ext cx="3013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F6E016-6361-4614-99D8-F0E3FC311E9D}"/>
                  </a:ext>
                </a:extLst>
              </p14:cNvPr>
              <p14:cNvContentPartPr/>
              <p14:nvPr/>
            </p14:nvContentPartPr>
            <p14:xfrm>
              <a:off x="1071591" y="3488524"/>
              <a:ext cx="452880" cy="626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F6E016-6361-4614-99D8-F0E3FC311E9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2951" y="3479524"/>
                <a:ext cx="470520" cy="64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E1955EF-FFCC-4041-982E-A552DA527AE8}"/>
              </a:ext>
            </a:extLst>
          </p:cNvPr>
          <p:cNvGrpSpPr/>
          <p:nvPr/>
        </p:nvGrpSpPr>
        <p:grpSpPr>
          <a:xfrm>
            <a:off x="1832991" y="3736924"/>
            <a:ext cx="437400" cy="220320"/>
            <a:chOff x="1832991" y="3736924"/>
            <a:chExt cx="43740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2B5F96-0A43-4DF2-9757-AC5565D9314F}"/>
                    </a:ext>
                  </a:extLst>
                </p14:cNvPr>
                <p14:cNvContentPartPr/>
                <p14:nvPr/>
              </p14:nvContentPartPr>
              <p14:xfrm>
                <a:off x="2050431" y="3736924"/>
                <a:ext cx="2199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2B5F96-0A43-4DF2-9757-AC5565D931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41431" y="3728284"/>
                  <a:ext cx="237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A91ED3-D3D4-44F4-BAA8-6E188570CB6C}"/>
                    </a:ext>
                  </a:extLst>
                </p14:cNvPr>
                <p14:cNvContentPartPr/>
                <p14:nvPr/>
              </p14:nvContentPartPr>
              <p14:xfrm>
                <a:off x="1832991" y="3865804"/>
                <a:ext cx="275760" cy="9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A91ED3-D3D4-44F4-BAA8-6E188570CB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24351" y="3857164"/>
                  <a:ext cx="2934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F2EE3-CE8B-4403-9705-832C24C48D4E}"/>
              </a:ext>
            </a:extLst>
          </p:cNvPr>
          <p:cNvGrpSpPr/>
          <p:nvPr/>
        </p:nvGrpSpPr>
        <p:grpSpPr>
          <a:xfrm>
            <a:off x="2687991" y="3230044"/>
            <a:ext cx="5001120" cy="790920"/>
            <a:chOff x="2687991" y="3230044"/>
            <a:chExt cx="500112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1C4527-B9A9-4593-98D9-2C44D1A30418}"/>
                    </a:ext>
                  </a:extLst>
                </p14:cNvPr>
                <p14:cNvContentPartPr/>
                <p14:nvPr/>
              </p14:nvContentPartPr>
              <p14:xfrm>
                <a:off x="2687991" y="3272884"/>
                <a:ext cx="4308480" cy="62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1C4527-B9A9-4593-98D9-2C44D1A304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8991" y="3264244"/>
                  <a:ext cx="43261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265793-84BE-4B6E-9A74-0086553A45B2}"/>
                    </a:ext>
                  </a:extLst>
                </p14:cNvPr>
                <p14:cNvContentPartPr/>
                <p14:nvPr/>
              </p14:nvContentPartPr>
              <p14:xfrm>
                <a:off x="3649551" y="3594004"/>
                <a:ext cx="38520" cy="373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265793-84BE-4B6E-9A74-0086553A45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40911" y="3585004"/>
                  <a:ext cx="561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C0A8D8-7AC6-4754-A57B-A31C8B9BA80A}"/>
                    </a:ext>
                  </a:extLst>
                </p14:cNvPr>
                <p14:cNvContentPartPr/>
                <p14:nvPr/>
              </p14:nvContentPartPr>
              <p14:xfrm>
                <a:off x="3917031" y="3651964"/>
                <a:ext cx="320760" cy="31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C0A8D8-7AC6-4754-A57B-A31C8B9BA8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8031" y="3642964"/>
                  <a:ext cx="338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02100B-8879-4CF4-B628-5E16C7DEE6CF}"/>
                    </a:ext>
                  </a:extLst>
                </p14:cNvPr>
                <p14:cNvContentPartPr/>
                <p14:nvPr/>
              </p14:nvContentPartPr>
              <p14:xfrm>
                <a:off x="4287831" y="3779044"/>
                <a:ext cx="66960" cy="23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02100B-8879-4CF4-B628-5E16C7DEE6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78831" y="3770404"/>
                  <a:ext cx="84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44ED5E-D426-4D1B-A5A8-9F99352D1301}"/>
                    </a:ext>
                  </a:extLst>
                </p14:cNvPr>
                <p14:cNvContentPartPr/>
                <p14:nvPr/>
              </p14:nvContentPartPr>
              <p14:xfrm>
                <a:off x="4558911" y="3684364"/>
                <a:ext cx="275040" cy="282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44ED5E-D426-4D1B-A5A8-9F99352D13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50271" y="3675364"/>
                  <a:ext cx="292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626E66-AAAA-4E17-A424-904B2F6D9F45}"/>
                    </a:ext>
                  </a:extLst>
                </p14:cNvPr>
                <p14:cNvContentPartPr/>
                <p14:nvPr/>
              </p14:nvContentPartPr>
              <p14:xfrm>
                <a:off x="4900911" y="3603004"/>
                <a:ext cx="297000" cy="382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626E66-AAAA-4E17-A424-904B2F6D9F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1911" y="3594004"/>
                  <a:ext cx="3146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A6AEBC-43D5-4549-BC3A-20F8CF9C565B}"/>
                    </a:ext>
                  </a:extLst>
                </p14:cNvPr>
                <p14:cNvContentPartPr/>
                <p14:nvPr/>
              </p14:nvContentPartPr>
              <p14:xfrm>
                <a:off x="5683551" y="3959764"/>
                <a:ext cx="10044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A6AEBC-43D5-4549-BC3A-20F8CF9C56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74911" y="3950764"/>
                  <a:ext cx="118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9F7C03-0EEB-4933-A4E2-7F9B1D772797}"/>
                    </a:ext>
                  </a:extLst>
                </p14:cNvPr>
                <p14:cNvContentPartPr/>
                <p14:nvPr/>
              </p14:nvContentPartPr>
              <p14:xfrm>
                <a:off x="5958591" y="3678244"/>
                <a:ext cx="279360" cy="34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9F7C03-0EEB-4933-A4E2-7F9B1D7727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9951" y="3669604"/>
                  <a:ext cx="297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FEC574-0BA3-4BD9-9EB0-0FF056B897FF}"/>
                    </a:ext>
                  </a:extLst>
                </p14:cNvPr>
                <p14:cNvContentPartPr/>
                <p14:nvPr/>
              </p14:nvContentPartPr>
              <p14:xfrm>
                <a:off x="6372951" y="3744124"/>
                <a:ext cx="323280" cy="272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FEC574-0BA3-4BD9-9EB0-0FF056B897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63951" y="3735124"/>
                  <a:ext cx="340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783743-648B-4D96-A6FA-4460AC4B5FC6}"/>
                    </a:ext>
                  </a:extLst>
                </p14:cNvPr>
                <p14:cNvContentPartPr/>
                <p14:nvPr/>
              </p14:nvContentPartPr>
              <p14:xfrm>
                <a:off x="6516951" y="3579964"/>
                <a:ext cx="229680" cy="51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783743-648B-4D96-A6FA-4460AC4B5F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7951" y="3570964"/>
                  <a:ext cx="247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BF625E-F469-4D5D-9CCB-06CBD02B5C45}"/>
                    </a:ext>
                  </a:extLst>
                </p14:cNvPr>
                <p14:cNvContentPartPr/>
                <p14:nvPr/>
              </p14:nvContentPartPr>
              <p14:xfrm>
                <a:off x="6725391" y="3506884"/>
                <a:ext cx="246240" cy="307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BF625E-F469-4D5D-9CCB-06CBD02B5C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16391" y="3497884"/>
                  <a:ext cx="263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4BF1BF-DB21-4F3A-9D78-8D7E1D56C7B1}"/>
                    </a:ext>
                  </a:extLst>
                </p14:cNvPr>
                <p14:cNvContentPartPr/>
                <p14:nvPr/>
              </p14:nvContentPartPr>
              <p14:xfrm>
                <a:off x="7092231" y="3466924"/>
                <a:ext cx="209520" cy="337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4BF1BF-DB21-4F3A-9D78-8D7E1D56C7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3231" y="3458284"/>
                  <a:ext cx="227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B28EB7-DAC2-4C57-A67B-070285D3A8D2}"/>
                    </a:ext>
                  </a:extLst>
                </p14:cNvPr>
                <p14:cNvContentPartPr/>
                <p14:nvPr/>
              </p14:nvContentPartPr>
              <p14:xfrm>
                <a:off x="6795951" y="3230044"/>
                <a:ext cx="893160" cy="172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B28EB7-DAC2-4C57-A67B-070285D3A8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87311" y="3221044"/>
                  <a:ext cx="9108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640C55E-C458-4F98-BC62-EB1E1BB157DE}"/>
              </a:ext>
            </a:extLst>
          </p:cNvPr>
          <p:cNvGrpSpPr/>
          <p:nvPr/>
        </p:nvGrpSpPr>
        <p:grpSpPr>
          <a:xfrm>
            <a:off x="2837751" y="4708204"/>
            <a:ext cx="651240" cy="403200"/>
            <a:chOff x="2837751" y="4708204"/>
            <a:chExt cx="65124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1E3F73A-E39F-48BA-BA75-BEB6F61AB4B9}"/>
                    </a:ext>
                  </a:extLst>
                </p14:cNvPr>
                <p14:cNvContentPartPr/>
                <p14:nvPr/>
              </p14:nvContentPartPr>
              <p14:xfrm>
                <a:off x="2837751" y="4708204"/>
                <a:ext cx="354960" cy="31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E3F73A-E39F-48BA-BA75-BEB6F61AB4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29111" y="4699204"/>
                  <a:ext cx="372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9FDE63-9E4A-4861-8609-FED5A74ECF31}"/>
                    </a:ext>
                  </a:extLst>
                </p14:cNvPr>
                <p14:cNvContentPartPr/>
                <p14:nvPr/>
              </p14:nvContentPartPr>
              <p14:xfrm>
                <a:off x="3380631" y="4974604"/>
                <a:ext cx="108360" cy="13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9FDE63-9E4A-4861-8609-FED5A74ECF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71991" y="4965604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B47DBC-69CF-4C38-9ADE-9475EA60E4CC}"/>
              </a:ext>
            </a:extLst>
          </p:cNvPr>
          <p:cNvGrpSpPr/>
          <p:nvPr/>
        </p:nvGrpSpPr>
        <p:grpSpPr>
          <a:xfrm>
            <a:off x="5004951" y="4768324"/>
            <a:ext cx="565920" cy="298080"/>
            <a:chOff x="5004951" y="4768324"/>
            <a:chExt cx="5659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C5FFFC-184E-47EF-8777-0A03A87B34C3}"/>
                    </a:ext>
                  </a:extLst>
                </p14:cNvPr>
                <p14:cNvContentPartPr/>
                <p14:nvPr/>
              </p14:nvContentPartPr>
              <p14:xfrm>
                <a:off x="5004951" y="4768324"/>
                <a:ext cx="137520" cy="276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C5FFFC-184E-47EF-8777-0A03A87B34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96311" y="4759324"/>
                  <a:ext cx="155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52ED46-7908-4FD2-ACAE-3456F9A68F73}"/>
                    </a:ext>
                  </a:extLst>
                </p14:cNvPr>
                <p14:cNvContentPartPr/>
                <p14:nvPr/>
              </p14:nvContentPartPr>
              <p14:xfrm>
                <a:off x="5201871" y="4768324"/>
                <a:ext cx="369000" cy="298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52ED46-7908-4FD2-ACAE-3456F9A68F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93231" y="4759324"/>
                  <a:ext cx="386640" cy="31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3CF0DA2-5D0F-4DF2-AE9E-503C87269387}"/>
                  </a:ext>
                </a:extLst>
              </p14:cNvPr>
              <p14:cNvContentPartPr/>
              <p14:nvPr/>
            </p14:nvContentPartPr>
            <p14:xfrm>
              <a:off x="3662151" y="4659964"/>
              <a:ext cx="338400" cy="32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3CF0DA2-5D0F-4DF2-AE9E-503C872693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53511" y="4651324"/>
                <a:ext cx="35604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606BEB56-C7C6-4061-93B5-AF418E60D018}"/>
              </a:ext>
            </a:extLst>
          </p:cNvPr>
          <p:cNvGrpSpPr/>
          <p:nvPr/>
        </p:nvGrpSpPr>
        <p:grpSpPr>
          <a:xfrm>
            <a:off x="5512911" y="4421644"/>
            <a:ext cx="966960" cy="311760"/>
            <a:chOff x="5512911" y="4421644"/>
            <a:chExt cx="9669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424A39-3D18-419B-B104-4610BEB780DA}"/>
                    </a:ext>
                  </a:extLst>
                </p14:cNvPr>
                <p14:cNvContentPartPr/>
                <p14:nvPr/>
              </p14:nvContentPartPr>
              <p14:xfrm>
                <a:off x="5512911" y="4564204"/>
                <a:ext cx="271080" cy="51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424A39-3D18-419B-B104-4610BEB780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03911" y="4555564"/>
                  <a:ext cx="288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E2DBE40-59B3-437E-9C01-6E57058B9DB8}"/>
                    </a:ext>
                  </a:extLst>
                </p14:cNvPr>
                <p14:cNvContentPartPr/>
                <p14:nvPr/>
              </p14:nvContentPartPr>
              <p14:xfrm>
                <a:off x="5966151" y="4456924"/>
                <a:ext cx="63720" cy="23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E2DBE40-59B3-437E-9C01-6E57058B9D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7151" y="4448284"/>
                  <a:ext cx="81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3674D7-CC9D-484B-8E90-0B7721096D0F}"/>
                    </a:ext>
                  </a:extLst>
                </p14:cNvPr>
                <p14:cNvContentPartPr/>
                <p14:nvPr/>
              </p14:nvContentPartPr>
              <p14:xfrm>
                <a:off x="6210591" y="4421644"/>
                <a:ext cx="269280" cy="311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3674D7-CC9D-484B-8E90-0B7721096D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1591" y="4413004"/>
                  <a:ext cx="28692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D238E0-5EF6-4F66-B73C-7E3216ADFA69}"/>
                  </a:ext>
                </a:extLst>
              </p14:cNvPr>
              <p14:cNvContentPartPr/>
              <p14:nvPr/>
            </p14:nvContentPartPr>
            <p14:xfrm>
              <a:off x="7087551" y="4507324"/>
              <a:ext cx="816480" cy="396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D238E0-5EF6-4F66-B73C-7E3216ADFA6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78551" y="4498684"/>
                <a:ext cx="83412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53F4767-7D70-44BF-A973-7E6D9D425915}"/>
              </a:ext>
            </a:extLst>
          </p:cNvPr>
          <p:cNvGrpSpPr/>
          <p:nvPr/>
        </p:nvGrpSpPr>
        <p:grpSpPr>
          <a:xfrm>
            <a:off x="204351" y="4767964"/>
            <a:ext cx="2117160" cy="710640"/>
            <a:chOff x="204351" y="4767964"/>
            <a:chExt cx="211716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BCF27E-7143-4D07-8F7B-7CAD2A6ADB18}"/>
                    </a:ext>
                  </a:extLst>
                </p14:cNvPr>
                <p14:cNvContentPartPr/>
                <p14:nvPr/>
              </p14:nvContentPartPr>
              <p14:xfrm>
                <a:off x="1946031" y="4911604"/>
                <a:ext cx="200520" cy="14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BCF27E-7143-4D07-8F7B-7CAD2A6ADB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37391" y="4902604"/>
                  <a:ext cx="218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6F36C7-0223-40B3-B74C-1C3B658C432C}"/>
                    </a:ext>
                  </a:extLst>
                </p14:cNvPr>
                <p14:cNvContentPartPr/>
                <p14:nvPr/>
              </p14:nvContentPartPr>
              <p14:xfrm>
                <a:off x="2030271" y="5023564"/>
                <a:ext cx="291240" cy="49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6F36C7-0223-40B3-B74C-1C3B658C43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21631" y="5014924"/>
                  <a:ext cx="308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77CC79-3090-445B-BF54-B15E7DAE2069}"/>
                    </a:ext>
                  </a:extLst>
                </p14:cNvPr>
                <p14:cNvContentPartPr/>
                <p14:nvPr/>
              </p14:nvContentPartPr>
              <p14:xfrm>
                <a:off x="204351" y="4767964"/>
                <a:ext cx="171360" cy="710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77CC79-3090-445B-BF54-B15E7DAE20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5711" y="4758964"/>
                  <a:ext cx="1890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DAB7D6-D42E-443C-BACD-399918D6097B}"/>
                    </a:ext>
                  </a:extLst>
                </p14:cNvPr>
                <p14:cNvContentPartPr/>
                <p14:nvPr/>
              </p14:nvContentPartPr>
              <p14:xfrm>
                <a:off x="529431" y="4987564"/>
                <a:ext cx="105480" cy="27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DAB7D6-D42E-443C-BACD-399918D609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0791" y="4978564"/>
                  <a:ext cx="123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C9626C6-EDF3-415D-B97A-D05E06A18D12}"/>
                    </a:ext>
                  </a:extLst>
                </p14:cNvPr>
                <p14:cNvContentPartPr/>
                <p14:nvPr/>
              </p14:nvContentPartPr>
              <p14:xfrm>
                <a:off x="771351" y="4906564"/>
                <a:ext cx="175320" cy="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C9626C6-EDF3-415D-B97A-D05E06A18D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2351" y="4897564"/>
                  <a:ext cx="19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2A8C8A-B1DC-41F6-ADB6-A4C349A20D56}"/>
                    </a:ext>
                  </a:extLst>
                </p14:cNvPr>
                <p14:cNvContentPartPr/>
                <p14:nvPr/>
              </p14:nvContentPartPr>
              <p14:xfrm>
                <a:off x="688191" y="5049484"/>
                <a:ext cx="299880" cy="73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2A8C8A-B1DC-41F6-ADB6-A4C349A20D5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9551" y="5040484"/>
                  <a:ext cx="317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1226C8-3034-4904-B21A-8A213B90F2D5}"/>
                    </a:ext>
                  </a:extLst>
                </p14:cNvPr>
                <p14:cNvContentPartPr/>
                <p14:nvPr/>
              </p14:nvContentPartPr>
              <p14:xfrm>
                <a:off x="1138551" y="4812604"/>
                <a:ext cx="334440" cy="525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1226C8-3034-4904-B21A-8A213B90F2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9551" y="4803964"/>
                  <a:ext cx="3520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940BFB-A956-42A3-BC33-C1A75E4628CB}"/>
                    </a:ext>
                  </a:extLst>
                </p14:cNvPr>
                <p14:cNvContentPartPr/>
                <p14:nvPr/>
              </p14:nvContentPartPr>
              <p14:xfrm>
                <a:off x="1529511" y="5035444"/>
                <a:ext cx="34632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940BFB-A956-42A3-BC33-C1A75E4628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20511" y="5026444"/>
                  <a:ext cx="36396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287A9B-17A3-4568-8B6E-8A950AA23FA4}"/>
              </a:ext>
            </a:extLst>
          </p:cNvPr>
          <p:cNvGrpSpPr/>
          <p:nvPr/>
        </p:nvGrpSpPr>
        <p:grpSpPr>
          <a:xfrm>
            <a:off x="3779511" y="5295724"/>
            <a:ext cx="1436400" cy="262800"/>
            <a:chOff x="3779511" y="5295724"/>
            <a:chExt cx="14364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8B5A92-0623-4679-A23B-5C98970C138E}"/>
                    </a:ext>
                  </a:extLst>
                </p14:cNvPr>
                <p14:cNvContentPartPr/>
                <p14:nvPr/>
              </p14:nvContentPartPr>
              <p14:xfrm>
                <a:off x="3779511" y="5295724"/>
                <a:ext cx="1329480" cy="133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8B5A92-0623-4679-A23B-5C98970C13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0511" y="5287084"/>
                  <a:ext cx="1347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012C6C-B530-4819-9E8D-32492670B971}"/>
                    </a:ext>
                  </a:extLst>
                </p14:cNvPr>
                <p14:cNvContentPartPr/>
                <p14:nvPr/>
              </p14:nvContentPartPr>
              <p14:xfrm>
                <a:off x="4136271" y="5444044"/>
                <a:ext cx="1079640" cy="114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012C6C-B530-4819-9E8D-32492670B9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7631" y="5435044"/>
                  <a:ext cx="109728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2757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B7C184-6FC5-E1BF-3054-6E5CCC7E65ED}"/>
              </a:ext>
            </a:extLst>
          </p:cNvPr>
          <p:cNvGrpSpPr/>
          <p:nvPr/>
        </p:nvGrpSpPr>
        <p:grpSpPr>
          <a:xfrm>
            <a:off x="951898" y="216642"/>
            <a:ext cx="1022040" cy="593640"/>
            <a:chOff x="951898" y="216642"/>
            <a:chExt cx="102204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CC501E-7C1B-8EEE-2C50-05C150D59B02}"/>
                    </a:ext>
                  </a:extLst>
                </p14:cNvPr>
                <p14:cNvContentPartPr/>
                <p14:nvPr/>
              </p14:nvContentPartPr>
              <p14:xfrm>
                <a:off x="987538" y="225282"/>
                <a:ext cx="261000" cy="469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CC501E-7C1B-8EEE-2C50-05C150D59B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8898" y="216642"/>
                  <a:ext cx="2786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1BF7B3-8FD0-D7F1-3617-8DDD0CDC4185}"/>
                    </a:ext>
                  </a:extLst>
                </p14:cNvPr>
                <p14:cNvContentPartPr/>
                <p14:nvPr/>
              </p14:nvContentPartPr>
              <p14:xfrm>
                <a:off x="951898" y="216642"/>
                <a:ext cx="347400" cy="55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1BF7B3-8FD0-D7F1-3617-8DDD0CDC41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898" y="207642"/>
                  <a:ext cx="3650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880A94-7EBE-A696-2EA3-B5B8D9D7926A}"/>
                    </a:ext>
                  </a:extLst>
                </p14:cNvPr>
                <p14:cNvContentPartPr/>
                <p14:nvPr/>
              </p14:nvContentPartPr>
              <p14:xfrm>
                <a:off x="1435378" y="453522"/>
                <a:ext cx="155520" cy="33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880A94-7EBE-A696-2EA3-B5B8D9D792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6378" y="444882"/>
                  <a:ext cx="173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06D821-5742-E26E-7AED-68EA39FB5B45}"/>
                    </a:ext>
                  </a:extLst>
                </p14:cNvPr>
                <p14:cNvContentPartPr/>
                <p14:nvPr/>
              </p14:nvContentPartPr>
              <p14:xfrm>
                <a:off x="1559218" y="282882"/>
                <a:ext cx="414720" cy="52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06D821-5742-E26E-7AED-68EA39FB5B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0218" y="273882"/>
                  <a:ext cx="43236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20CC88-B5FC-F38F-53FB-8FE0CB87C6ED}"/>
              </a:ext>
            </a:extLst>
          </p:cNvPr>
          <p:cNvGrpSpPr/>
          <p:nvPr/>
        </p:nvGrpSpPr>
        <p:grpSpPr>
          <a:xfrm>
            <a:off x="2338258" y="474762"/>
            <a:ext cx="132480" cy="243720"/>
            <a:chOff x="2338258" y="474762"/>
            <a:chExt cx="13248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AD76EA-C225-7DFC-358B-DA4369307D54}"/>
                    </a:ext>
                  </a:extLst>
                </p14:cNvPr>
                <p14:cNvContentPartPr/>
                <p14:nvPr/>
              </p14:nvContentPartPr>
              <p14:xfrm>
                <a:off x="2380018" y="474762"/>
                <a:ext cx="90720" cy="2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AD76EA-C225-7DFC-358B-DA4369307D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1378" y="465762"/>
                  <a:ext cx="108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0B397B-BCB6-F64F-773F-BC5C209EC014}"/>
                    </a:ext>
                  </a:extLst>
                </p14:cNvPr>
                <p14:cNvContentPartPr/>
                <p14:nvPr/>
              </p14:nvContentPartPr>
              <p14:xfrm>
                <a:off x="2338258" y="643602"/>
                <a:ext cx="114480" cy="74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0B397B-BCB6-F64F-773F-BC5C209EC0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9618" y="634962"/>
                  <a:ext cx="1321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D9778-814E-1F78-D416-E8ED58921D83}"/>
              </a:ext>
            </a:extLst>
          </p:cNvPr>
          <p:cNvGrpSpPr/>
          <p:nvPr/>
        </p:nvGrpSpPr>
        <p:grpSpPr>
          <a:xfrm>
            <a:off x="2767378" y="345882"/>
            <a:ext cx="1920960" cy="581400"/>
            <a:chOff x="2767378" y="345882"/>
            <a:chExt cx="192096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6F9D97-1758-FD63-FDEA-1236115F677F}"/>
                    </a:ext>
                  </a:extLst>
                </p14:cNvPr>
                <p14:cNvContentPartPr/>
                <p14:nvPr/>
              </p14:nvContentPartPr>
              <p14:xfrm>
                <a:off x="2767378" y="345882"/>
                <a:ext cx="428760" cy="464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6F9D97-1758-FD63-FDEA-1236115F67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8738" y="337242"/>
                  <a:ext cx="4464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7CC910-E958-FFAE-F190-6BFEA7A59D96}"/>
                    </a:ext>
                  </a:extLst>
                </p14:cNvPr>
                <p14:cNvContentPartPr/>
                <p14:nvPr/>
              </p14:nvContentPartPr>
              <p14:xfrm>
                <a:off x="3423658" y="587082"/>
                <a:ext cx="82440" cy="31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7CC910-E958-FFAE-F190-6BFEA7A59D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15018" y="578442"/>
                  <a:ext cx="100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78D854-974E-1EF4-1060-23B6E045AB8A}"/>
                    </a:ext>
                  </a:extLst>
                </p14:cNvPr>
                <p14:cNvContentPartPr/>
                <p14:nvPr/>
              </p14:nvContentPartPr>
              <p14:xfrm>
                <a:off x="3775018" y="381882"/>
                <a:ext cx="24480" cy="366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78D854-974E-1EF4-1060-23B6E045AB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6018" y="373242"/>
                  <a:ext cx="42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A28B6E-9293-14AC-CBE0-BB6BD05088DD}"/>
                    </a:ext>
                  </a:extLst>
                </p14:cNvPr>
                <p14:cNvContentPartPr/>
                <p14:nvPr/>
              </p14:nvContentPartPr>
              <p14:xfrm>
                <a:off x="3615178" y="469002"/>
                <a:ext cx="461160" cy="7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A28B6E-9293-14AC-CBE0-BB6BD05088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6538" y="460362"/>
                  <a:ext cx="478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FAC514-01D2-F7FD-59BE-707D5358B214}"/>
                    </a:ext>
                  </a:extLst>
                </p14:cNvPr>
                <p14:cNvContentPartPr/>
                <p14:nvPr/>
              </p14:nvContentPartPr>
              <p14:xfrm>
                <a:off x="3957178" y="421842"/>
                <a:ext cx="397440" cy="42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FAC514-01D2-F7FD-59BE-707D5358B2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48538" y="413202"/>
                  <a:ext cx="4150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8D51C2-4E83-CE4C-D532-B2A59473AB9E}"/>
                    </a:ext>
                  </a:extLst>
                </p14:cNvPr>
                <p14:cNvContentPartPr/>
                <p14:nvPr/>
              </p14:nvContentPartPr>
              <p14:xfrm>
                <a:off x="4436338" y="628842"/>
                <a:ext cx="252000" cy="29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8D51C2-4E83-CE4C-D532-B2A59473AB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7338" y="620202"/>
                  <a:ext cx="2696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17377F-1166-409E-A108-D7C35978A9B7}"/>
              </a:ext>
            </a:extLst>
          </p:cNvPr>
          <p:cNvGrpSpPr/>
          <p:nvPr/>
        </p:nvGrpSpPr>
        <p:grpSpPr>
          <a:xfrm>
            <a:off x="5010538" y="296922"/>
            <a:ext cx="3071160" cy="548280"/>
            <a:chOff x="5010538" y="296922"/>
            <a:chExt cx="307116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A505F5-1C2F-94DA-3000-771166AE4C7A}"/>
                    </a:ext>
                  </a:extLst>
                </p14:cNvPr>
                <p14:cNvContentPartPr/>
                <p14:nvPr/>
              </p14:nvContentPartPr>
              <p14:xfrm>
                <a:off x="5010538" y="600042"/>
                <a:ext cx="328680" cy="2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A505F5-1C2F-94DA-3000-771166AE4C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1538" y="591042"/>
                  <a:ext cx="346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94E836-0704-C539-C919-E2A500B07103}"/>
                    </a:ext>
                  </a:extLst>
                </p14:cNvPr>
                <p14:cNvContentPartPr/>
                <p14:nvPr/>
              </p14:nvContentPartPr>
              <p14:xfrm>
                <a:off x="5132578" y="684642"/>
                <a:ext cx="293760" cy="3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94E836-0704-C539-C919-E2A500B071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3938" y="676002"/>
                  <a:ext cx="311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4C94A1-F265-21BB-844F-98692FE88F4C}"/>
                    </a:ext>
                  </a:extLst>
                </p14:cNvPr>
                <p14:cNvContentPartPr/>
                <p14:nvPr/>
              </p14:nvContentPartPr>
              <p14:xfrm>
                <a:off x="5517058" y="391602"/>
                <a:ext cx="357840" cy="38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4C94A1-F265-21BB-844F-98692FE88F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08418" y="382602"/>
                  <a:ext cx="375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4E859B-5D38-4840-1694-71CE2DFF44EE}"/>
                    </a:ext>
                  </a:extLst>
                </p14:cNvPr>
                <p14:cNvContentPartPr/>
                <p14:nvPr/>
              </p14:nvContentPartPr>
              <p14:xfrm>
                <a:off x="5669338" y="404922"/>
                <a:ext cx="231480" cy="5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4E859B-5D38-4840-1694-71CE2DFF44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60338" y="396282"/>
                  <a:ext cx="249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FF4604-ECAD-807D-DE9C-DDE1D351B076}"/>
                    </a:ext>
                  </a:extLst>
                </p14:cNvPr>
                <p14:cNvContentPartPr/>
                <p14:nvPr/>
              </p14:nvContentPartPr>
              <p14:xfrm>
                <a:off x="5959498" y="625602"/>
                <a:ext cx="260640" cy="17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FF4604-ECAD-807D-DE9C-DDE1D351B0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50858" y="616962"/>
                  <a:ext cx="278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F05D46-D844-BB14-C19D-AEDCEC7D778B}"/>
                    </a:ext>
                  </a:extLst>
                </p14:cNvPr>
                <p14:cNvContentPartPr/>
                <p14:nvPr/>
              </p14:nvContentPartPr>
              <p14:xfrm>
                <a:off x="6023578" y="636042"/>
                <a:ext cx="278640" cy="17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F05D46-D844-BB14-C19D-AEDCEC7D77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4578" y="627042"/>
                  <a:ext cx="296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A0FEA6-7801-05BF-4614-1DFD43D6DD60}"/>
                    </a:ext>
                  </a:extLst>
                </p14:cNvPr>
                <p14:cNvContentPartPr/>
                <p14:nvPr/>
              </p14:nvContentPartPr>
              <p14:xfrm>
                <a:off x="6442978" y="523362"/>
                <a:ext cx="50760" cy="30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A0FEA6-7801-05BF-4614-1DFD43D6DD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33978" y="514722"/>
                  <a:ext cx="68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EEC2F5-D60F-4DF0-42A4-4C508B432DDD}"/>
                    </a:ext>
                  </a:extLst>
                </p14:cNvPr>
                <p14:cNvContentPartPr/>
                <p14:nvPr/>
              </p14:nvContentPartPr>
              <p14:xfrm>
                <a:off x="6734218" y="569082"/>
                <a:ext cx="288360" cy="27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EEC2F5-D60F-4DF0-42A4-4C508B432D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5218" y="560442"/>
                  <a:ext cx="306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29248C-916A-768E-D893-6FBEA1737968}"/>
                    </a:ext>
                  </a:extLst>
                </p14:cNvPr>
                <p14:cNvContentPartPr/>
                <p14:nvPr/>
              </p14:nvContentPartPr>
              <p14:xfrm>
                <a:off x="6762298" y="417882"/>
                <a:ext cx="292320" cy="2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29248C-916A-768E-D893-6FBEA17379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3658" y="408882"/>
                  <a:ext cx="309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D9BC7D-FA0B-E6CF-595C-12379283D07F}"/>
                    </a:ext>
                  </a:extLst>
                </p14:cNvPr>
                <p14:cNvContentPartPr/>
                <p14:nvPr/>
              </p14:nvContentPartPr>
              <p14:xfrm>
                <a:off x="7163698" y="319242"/>
                <a:ext cx="255960" cy="30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D9BC7D-FA0B-E6CF-595C-12379283D0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54698" y="310602"/>
                  <a:ext cx="273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3403D4-D5F9-D795-F1A9-8A6CDA12A828}"/>
                    </a:ext>
                  </a:extLst>
                </p14:cNvPr>
                <p14:cNvContentPartPr/>
                <p14:nvPr/>
              </p14:nvContentPartPr>
              <p14:xfrm>
                <a:off x="7318498" y="296922"/>
                <a:ext cx="177480" cy="2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3403D4-D5F9-D795-F1A9-8A6CDA12A8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09858" y="288282"/>
                  <a:ext cx="195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18B6B2-2380-E818-1A94-177288DD7A1A}"/>
                    </a:ext>
                  </a:extLst>
                </p14:cNvPr>
                <p14:cNvContentPartPr/>
                <p14:nvPr/>
              </p14:nvContentPartPr>
              <p14:xfrm>
                <a:off x="7651498" y="322842"/>
                <a:ext cx="430200" cy="485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18B6B2-2380-E818-1A94-177288DD7A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42498" y="314202"/>
                  <a:ext cx="44784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94FC0F-D9B7-8EAC-31FD-25DC19E70CCA}"/>
              </a:ext>
            </a:extLst>
          </p:cNvPr>
          <p:cNvGrpSpPr/>
          <p:nvPr/>
        </p:nvGrpSpPr>
        <p:grpSpPr>
          <a:xfrm>
            <a:off x="2943778" y="1397802"/>
            <a:ext cx="909360" cy="510840"/>
            <a:chOff x="2943778" y="1397802"/>
            <a:chExt cx="90936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A5B273-D5CA-4B45-DD07-2505F90C4987}"/>
                    </a:ext>
                  </a:extLst>
                </p14:cNvPr>
                <p14:cNvContentPartPr/>
                <p14:nvPr/>
              </p14:nvContentPartPr>
              <p14:xfrm>
                <a:off x="2954218" y="1397802"/>
                <a:ext cx="127800" cy="494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A5B273-D5CA-4B45-DD07-2505F90C49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45218" y="1389162"/>
                  <a:ext cx="1454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182DC0-3989-7705-46D0-C332CE8A1FF3}"/>
                    </a:ext>
                  </a:extLst>
                </p14:cNvPr>
                <p14:cNvContentPartPr/>
                <p14:nvPr/>
              </p14:nvContentPartPr>
              <p14:xfrm>
                <a:off x="3041338" y="1420842"/>
                <a:ext cx="351000" cy="69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182DC0-3989-7705-46D0-C332CE8A1F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32338" y="1412202"/>
                  <a:ext cx="368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34D1FB-8B64-1D96-FA70-CFE6F47C9D74}"/>
                    </a:ext>
                  </a:extLst>
                </p14:cNvPr>
                <p14:cNvContentPartPr/>
                <p14:nvPr/>
              </p14:nvContentPartPr>
              <p14:xfrm>
                <a:off x="2943778" y="1608042"/>
                <a:ext cx="876240" cy="12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34D1FB-8B64-1D96-FA70-CFE6F47C9D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5138" y="1599402"/>
                  <a:ext cx="893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0CA828-4D44-6F8F-32A3-867F0F56411B}"/>
                    </a:ext>
                  </a:extLst>
                </p14:cNvPr>
                <p14:cNvContentPartPr/>
                <p14:nvPr/>
              </p14:nvContentPartPr>
              <p14:xfrm>
                <a:off x="3542818" y="1872282"/>
                <a:ext cx="310320" cy="36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0CA828-4D44-6F8F-32A3-867F0F5641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33818" y="1863642"/>
                  <a:ext cx="3279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4B5AAFF-154A-1246-A68B-2F99E6CB20D1}"/>
                  </a:ext>
                </a:extLst>
              </p14:cNvPr>
              <p14:cNvContentPartPr/>
              <p14:nvPr/>
            </p14:nvContentPartPr>
            <p14:xfrm>
              <a:off x="4340218" y="1655922"/>
              <a:ext cx="201240" cy="326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4B5AAFF-154A-1246-A68B-2F99E6CB20D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31578" y="1647282"/>
                <a:ext cx="2188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2188FB-8A9C-68A6-2B02-0D41AF51021B}"/>
                  </a:ext>
                </a:extLst>
              </p14:cNvPr>
              <p14:cNvContentPartPr/>
              <p14:nvPr/>
            </p14:nvContentPartPr>
            <p14:xfrm>
              <a:off x="4892458" y="1573482"/>
              <a:ext cx="766800" cy="366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2188FB-8A9C-68A6-2B02-0D41AF5102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3458" y="1564482"/>
                <a:ext cx="78444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D2959BD-13A3-F0ED-C2CD-2E85D483029C}"/>
              </a:ext>
            </a:extLst>
          </p:cNvPr>
          <p:cNvGrpSpPr/>
          <p:nvPr/>
        </p:nvGrpSpPr>
        <p:grpSpPr>
          <a:xfrm>
            <a:off x="3136378" y="2589042"/>
            <a:ext cx="2641680" cy="347400"/>
            <a:chOff x="3136378" y="2589042"/>
            <a:chExt cx="26416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3A3ACD-C4F9-43CD-1BB9-76EA4E40CF65}"/>
                    </a:ext>
                  </a:extLst>
                </p14:cNvPr>
                <p14:cNvContentPartPr/>
                <p14:nvPr/>
              </p14:nvContentPartPr>
              <p14:xfrm>
                <a:off x="3136378" y="2603442"/>
                <a:ext cx="392760" cy="333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3A3ACD-C4F9-43CD-1BB9-76EA4E40CF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27738" y="2594802"/>
                  <a:ext cx="410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4FFF04-DF0F-18D9-2CEA-CA0E65764714}"/>
                    </a:ext>
                  </a:extLst>
                </p14:cNvPr>
                <p14:cNvContentPartPr/>
                <p14:nvPr/>
              </p14:nvContentPartPr>
              <p14:xfrm>
                <a:off x="3779698" y="2727282"/>
                <a:ext cx="127440" cy="1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4FFF04-DF0F-18D9-2CEA-CA0E657647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70698" y="2718282"/>
                  <a:ext cx="145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2E4C7C-321A-DCCE-90C3-D499DE65ACEF}"/>
                    </a:ext>
                  </a:extLst>
                </p14:cNvPr>
                <p14:cNvContentPartPr/>
                <p14:nvPr/>
              </p14:nvContentPartPr>
              <p14:xfrm>
                <a:off x="3724258" y="2829522"/>
                <a:ext cx="151200" cy="5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2E4C7C-321A-DCCE-90C3-D499DE65AC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15618" y="2820522"/>
                  <a:ext cx="168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CB3094-F5FC-23FB-CA9F-4B373F67A3E2}"/>
                    </a:ext>
                  </a:extLst>
                </p14:cNvPr>
                <p14:cNvContentPartPr/>
                <p14:nvPr/>
              </p14:nvContentPartPr>
              <p14:xfrm>
                <a:off x="4162018" y="2589042"/>
                <a:ext cx="662400" cy="31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CB3094-F5FC-23FB-CA9F-4B373F67A3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3018" y="2580402"/>
                  <a:ext cx="680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EE2A6D-0F34-266A-7D5D-B164E134D587}"/>
                    </a:ext>
                  </a:extLst>
                </p14:cNvPr>
                <p14:cNvContentPartPr/>
                <p14:nvPr/>
              </p14:nvContentPartPr>
              <p14:xfrm>
                <a:off x="5115658" y="2636922"/>
                <a:ext cx="662400" cy="28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EE2A6D-0F34-266A-7D5D-B164E134D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07018" y="2628282"/>
                  <a:ext cx="68004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1C929D-C0BB-2659-E113-07A4E925E995}"/>
              </a:ext>
            </a:extLst>
          </p:cNvPr>
          <p:cNvGrpSpPr/>
          <p:nvPr/>
        </p:nvGrpSpPr>
        <p:grpSpPr>
          <a:xfrm>
            <a:off x="1087618" y="3380322"/>
            <a:ext cx="1433520" cy="589680"/>
            <a:chOff x="1087618" y="3380322"/>
            <a:chExt cx="143352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084294-3DEF-4837-835F-886E66C70CD5}"/>
                    </a:ext>
                  </a:extLst>
                </p14:cNvPr>
                <p14:cNvContentPartPr/>
                <p14:nvPr/>
              </p14:nvContentPartPr>
              <p14:xfrm>
                <a:off x="1087618" y="3380322"/>
                <a:ext cx="708480" cy="589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084294-3DEF-4837-835F-886E66C70C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8978" y="3371682"/>
                  <a:ext cx="7261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C986F4-452D-3D41-90C6-EDAFB9C50791}"/>
                    </a:ext>
                  </a:extLst>
                </p14:cNvPr>
                <p14:cNvContentPartPr/>
                <p14:nvPr/>
              </p14:nvContentPartPr>
              <p14:xfrm>
                <a:off x="1850458" y="3503802"/>
                <a:ext cx="105840" cy="44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C986F4-452D-3D41-90C6-EDAFB9C507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41458" y="3494802"/>
                  <a:ext cx="123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B27437-DB1E-14D1-DE90-C5F8D4ED3C7D}"/>
                    </a:ext>
                  </a:extLst>
                </p14:cNvPr>
                <p14:cNvContentPartPr/>
                <p14:nvPr/>
              </p14:nvContentPartPr>
              <p14:xfrm>
                <a:off x="1818058" y="3711882"/>
                <a:ext cx="703080" cy="246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B27437-DB1E-14D1-DE90-C5F8D4ED3C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09418" y="3702882"/>
                  <a:ext cx="7207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95C07A-CC05-2BFC-5A4C-E0CE4A1B48A9}"/>
              </a:ext>
            </a:extLst>
          </p:cNvPr>
          <p:cNvGrpSpPr/>
          <p:nvPr/>
        </p:nvGrpSpPr>
        <p:grpSpPr>
          <a:xfrm>
            <a:off x="3245818" y="3668682"/>
            <a:ext cx="725400" cy="464400"/>
            <a:chOff x="3245818" y="3668682"/>
            <a:chExt cx="72540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293642-4FB3-1728-27D6-ED780B3EDF63}"/>
                    </a:ext>
                  </a:extLst>
                </p14:cNvPr>
                <p14:cNvContentPartPr/>
                <p14:nvPr/>
              </p14:nvContentPartPr>
              <p14:xfrm>
                <a:off x="3245818" y="3668682"/>
                <a:ext cx="502200" cy="464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293642-4FB3-1728-27D6-ED780B3EDF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36818" y="3660042"/>
                  <a:ext cx="5198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5E20F3-26B7-303F-4AC9-A64CE3C13A48}"/>
                    </a:ext>
                  </a:extLst>
                </p14:cNvPr>
                <p14:cNvContentPartPr/>
                <p14:nvPr/>
              </p14:nvContentPartPr>
              <p14:xfrm>
                <a:off x="3909298" y="3829962"/>
                <a:ext cx="61920" cy="27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5E20F3-26B7-303F-4AC9-A64CE3C13A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00658" y="3820962"/>
                  <a:ext cx="7956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B588B0E-AA2A-4C84-8C9A-9A24580E4A4A}"/>
                  </a:ext>
                </a:extLst>
              </p14:cNvPr>
              <p14:cNvContentPartPr/>
              <p14:nvPr/>
            </p14:nvContentPartPr>
            <p14:xfrm>
              <a:off x="4313938" y="3533682"/>
              <a:ext cx="340560" cy="324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B588B0E-AA2A-4C84-8C9A-9A24580E4A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04938" y="3524682"/>
                <a:ext cx="358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5D4398-2ED4-28F3-C4B1-DFCA9F974EC4}"/>
                  </a:ext>
                </a:extLst>
              </p14:cNvPr>
              <p14:cNvContentPartPr/>
              <p14:nvPr/>
            </p14:nvContentPartPr>
            <p14:xfrm>
              <a:off x="4581418" y="4088802"/>
              <a:ext cx="51480" cy="54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5D4398-2ED4-28F3-C4B1-DFCA9F974E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72418" y="4080162"/>
                <a:ext cx="691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B37A697-0D50-C333-FD44-7C3C70A917C6}"/>
              </a:ext>
            </a:extLst>
          </p:cNvPr>
          <p:cNvGrpSpPr/>
          <p:nvPr/>
        </p:nvGrpSpPr>
        <p:grpSpPr>
          <a:xfrm>
            <a:off x="3433738" y="4450962"/>
            <a:ext cx="1573200" cy="723600"/>
            <a:chOff x="3433738" y="4450962"/>
            <a:chExt cx="157320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DF2542-67F5-38D3-78F6-F5477D173C17}"/>
                    </a:ext>
                  </a:extLst>
                </p14:cNvPr>
                <p14:cNvContentPartPr/>
                <p14:nvPr/>
              </p14:nvContentPartPr>
              <p14:xfrm>
                <a:off x="3433738" y="4568682"/>
                <a:ext cx="437400" cy="524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DF2542-67F5-38D3-78F6-F5477D173C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25098" y="4560042"/>
                  <a:ext cx="4550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8EBDDB-EA65-5331-37F9-75983D4D9FCA}"/>
                    </a:ext>
                  </a:extLst>
                </p14:cNvPr>
                <p14:cNvContentPartPr/>
                <p14:nvPr/>
              </p14:nvContentPartPr>
              <p14:xfrm>
                <a:off x="3975538" y="4827882"/>
                <a:ext cx="337680" cy="23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8EBDDB-EA65-5331-37F9-75983D4D9F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6898" y="4819242"/>
                  <a:ext cx="355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6C487B-AE9B-9329-7F74-04B9BF0B96FD}"/>
                    </a:ext>
                  </a:extLst>
                </p14:cNvPr>
                <p14:cNvContentPartPr/>
                <p14:nvPr/>
              </p14:nvContentPartPr>
              <p14:xfrm>
                <a:off x="4626778" y="4450962"/>
                <a:ext cx="216000" cy="36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6C487B-AE9B-9329-7F74-04B9BF0B96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17778" y="4442322"/>
                  <a:ext cx="233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0FAA828-18A3-1902-FF0B-FC864649DE96}"/>
                    </a:ext>
                  </a:extLst>
                </p14:cNvPr>
                <p14:cNvContentPartPr/>
                <p14:nvPr/>
              </p14:nvContentPartPr>
              <p14:xfrm>
                <a:off x="4842778" y="5117682"/>
                <a:ext cx="164160" cy="56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0FAA828-18A3-1902-FF0B-FC864649DE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33778" y="5109042"/>
                  <a:ext cx="1818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50F5EC-C875-CBD7-69F1-AFAB53B8E510}"/>
              </a:ext>
            </a:extLst>
          </p:cNvPr>
          <p:cNvGrpSpPr/>
          <p:nvPr/>
        </p:nvGrpSpPr>
        <p:grpSpPr>
          <a:xfrm>
            <a:off x="1599178" y="5604762"/>
            <a:ext cx="4208400" cy="756720"/>
            <a:chOff x="1599178" y="5604762"/>
            <a:chExt cx="4208400" cy="7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837244-B325-EC95-0471-789ADF90DABD}"/>
                    </a:ext>
                  </a:extLst>
                </p14:cNvPr>
                <p14:cNvContentPartPr/>
                <p14:nvPr/>
              </p14:nvContentPartPr>
              <p14:xfrm>
                <a:off x="1599178" y="5712762"/>
                <a:ext cx="310680" cy="633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837244-B325-EC95-0471-789ADF90DA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90538" y="5704122"/>
                  <a:ext cx="32832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7F733C-B856-93F3-114E-6C964FD5C425}"/>
                    </a:ext>
                  </a:extLst>
                </p14:cNvPr>
                <p14:cNvContentPartPr/>
                <p14:nvPr/>
              </p14:nvContentPartPr>
              <p14:xfrm>
                <a:off x="2009938" y="6027762"/>
                <a:ext cx="315000" cy="278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7F733C-B856-93F3-114E-6C964FD5C4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01298" y="6018762"/>
                  <a:ext cx="332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03A129-D0A7-490D-CE6D-FF444194144E}"/>
                    </a:ext>
                  </a:extLst>
                </p14:cNvPr>
                <p14:cNvContentPartPr/>
                <p14:nvPr/>
              </p14:nvContentPartPr>
              <p14:xfrm>
                <a:off x="2508898" y="5992482"/>
                <a:ext cx="413280" cy="15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03A129-D0A7-490D-CE6D-FF44419414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00258" y="5983842"/>
                  <a:ext cx="43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F6BF51-B721-61D6-507F-D6997A2BDA3A}"/>
                    </a:ext>
                  </a:extLst>
                </p14:cNvPr>
                <p14:cNvContentPartPr/>
                <p14:nvPr/>
              </p14:nvContentPartPr>
              <p14:xfrm>
                <a:off x="3091018" y="5779002"/>
                <a:ext cx="344160" cy="36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F6BF51-B721-61D6-507F-D6997A2BDA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82018" y="5770002"/>
                  <a:ext cx="361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D5CEB6D-D0D7-7E6C-F724-3B11A9FF3C90}"/>
                    </a:ext>
                  </a:extLst>
                </p14:cNvPr>
                <p14:cNvContentPartPr/>
                <p14:nvPr/>
              </p14:nvContentPartPr>
              <p14:xfrm>
                <a:off x="3145738" y="5761722"/>
                <a:ext cx="288360" cy="4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D5CEB6D-D0D7-7E6C-F724-3B11A9FF3C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36738" y="5752722"/>
                  <a:ext cx="30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1F94FA-5280-18AF-EE23-645371153AFF}"/>
                    </a:ext>
                  </a:extLst>
                </p14:cNvPr>
                <p14:cNvContentPartPr/>
                <p14:nvPr/>
              </p14:nvContentPartPr>
              <p14:xfrm>
                <a:off x="3583498" y="5903562"/>
                <a:ext cx="296640" cy="253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1F94FA-5280-18AF-EE23-645371153A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74498" y="5894562"/>
                  <a:ext cx="314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0A48C7-7D40-06A1-94CB-36561557C30F}"/>
                    </a:ext>
                  </a:extLst>
                </p14:cNvPr>
                <p14:cNvContentPartPr/>
                <p14:nvPr/>
              </p14:nvContentPartPr>
              <p14:xfrm>
                <a:off x="3565138" y="5933442"/>
                <a:ext cx="282960" cy="313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0A48C7-7D40-06A1-94CB-36561557C3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56498" y="5924802"/>
                  <a:ext cx="300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C12DAF-7486-6E81-01A6-BC1D1049798F}"/>
                    </a:ext>
                  </a:extLst>
                </p14:cNvPr>
                <p14:cNvContentPartPr/>
                <p14:nvPr/>
              </p14:nvContentPartPr>
              <p14:xfrm>
                <a:off x="4075978" y="5900322"/>
                <a:ext cx="109800" cy="337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C12DAF-7486-6E81-01A6-BC1D104979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67338" y="5891322"/>
                  <a:ext cx="1274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2CE873-7A29-41D5-83A8-86EEB3C23574}"/>
                    </a:ext>
                  </a:extLst>
                </p14:cNvPr>
                <p14:cNvContentPartPr/>
                <p14:nvPr/>
              </p14:nvContentPartPr>
              <p14:xfrm>
                <a:off x="4267858" y="5815362"/>
                <a:ext cx="378720" cy="435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2CE873-7A29-41D5-83A8-86EEB3C235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59218" y="5806722"/>
                  <a:ext cx="3963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9A262CD-0DC1-F1A8-916A-838046DE2808}"/>
                    </a:ext>
                  </a:extLst>
                </p14:cNvPr>
                <p14:cNvContentPartPr/>
                <p14:nvPr/>
              </p14:nvContentPartPr>
              <p14:xfrm>
                <a:off x="4870138" y="5697642"/>
                <a:ext cx="295560" cy="29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9A262CD-0DC1-F1A8-916A-838046DE28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61138" y="5688642"/>
                  <a:ext cx="3132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21273D-87CC-632F-6CDB-8B9BB3C906CE}"/>
                    </a:ext>
                  </a:extLst>
                </p14:cNvPr>
                <p14:cNvContentPartPr/>
                <p14:nvPr/>
              </p14:nvContentPartPr>
              <p14:xfrm>
                <a:off x="2958178" y="5604762"/>
                <a:ext cx="228600" cy="75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21273D-87CC-632F-6CDB-8B9BB3C906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49538" y="5595762"/>
                  <a:ext cx="24624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D70D58-7A78-4B0F-20D7-F07D3E489DD9}"/>
                    </a:ext>
                  </a:extLst>
                </p14:cNvPr>
                <p14:cNvContentPartPr/>
                <p14:nvPr/>
              </p14:nvContentPartPr>
              <p14:xfrm>
                <a:off x="5389258" y="6059082"/>
                <a:ext cx="418320" cy="51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D70D58-7A78-4B0F-20D7-F07D3E489D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80618" y="6050442"/>
                  <a:ext cx="4359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9D60A39-D8AE-DB07-726E-790E8B6387A9}"/>
              </a:ext>
            </a:extLst>
          </p:cNvPr>
          <p:cNvGrpSpPr/>
          <p:nvPr/>
        </p:nvGrpSpPr>
        <p:grpSpPr>
          <a:xfrm>
            <a:off x="6127978" y="5526642"/>
            <a:ext cx="1247760" cy="851400"/>
            <a:chOff x="6127978" y="5526642"/>
            <a:chExt cx="1247760" cy="85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E3E3DDD-43FE-853C-94F9-9F491BA291D0}"/>
                    </a:ext>
                  </a:extLst>
                </p14:cNvPr>
                <p14:cNvContentPartPr/>
                <p14:nvPr/>
              </p14:nvContentPartPr>
              <p14:xfrm>
                <a:off x="6127978" y="5794842"/>
                <a:ext cx="324360" cy="570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E3E3DDD-43FE-853C-94F9-9F491BA291D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19338" y="5786202"/>
                  <a:ext cx="3420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74F140-C2BE-8706-8E56-B9E07466D739}"/>
                    </a:ext>
                  </a:extLst>
                </p14:cNvPr>
                <p14:cNvContentPartPr/>
                <p14:nvPr/>
              </p14:nvContentPartPr>
              <p14:xfrm>
                <a:off x="6661858" y="5971962"/>
                <a:ext cx="91440" cy="298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74F140-C2BE-8706-8E56-B9E07466D7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53218" y="5963322"/>
                  <a:ext cx="1090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BBC0C4-06AF-9A36-816D-13ECCC57D5AC}"/>
                    </a:ext>
                  </a:extLst>
                </p14:cNvPr>
                <p14:cNvContentPartPr/>
                <p14:nvPr/>
              </p14:nvContentPartPr>
              <p14:xfrm>
                <a:off x="6917818" y="5526642"/>
                <a:ext cx="457920" cy="851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BBC0C4-06AF-9A36-816D-13ECCC57D5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9178" y="5517642"/>
                  <a:ext cx="475560" cy="86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21B58F2-9AF6-877F-6DA5-F3D1F3CCD604}"/>
              </a:ext>
            </a:extLst>
          </p:cNvPr>
          <p:cNvGrpSpPr/>
          <p:nvPr/>
        </p:nvGrpSpPr>
        <p:grpSpPr>
          <a:xfrm>
            <a:off x="195178" y="186402"/>
            <a:ext cx="383040" cy="758880"/>
            <a:chOff x="195178" y="186402"/>
            <a:chExt cx="383040" cy="75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3F985C-89AC-EA95-DD35-8E26982A1E01}"/>
                    </a:ext>
                  </a:extLst>
                </p14:cNvPr>
                <p14:cNvContentPartPr/>
                <p14:nvPr/>
              </p14:nvContentPartPr>
              <p14:xfrm>
                <a:off x="195178" y="374682"/>
                <a:ext cx="337320" cy="39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3F985C-89AC-EA95-DD35-8E26982A1E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6538" y="365682"/>
                  <a:ext cx="3549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111432-2CF0-12AA-4B9D-130EBDA1CFC4}"/>
                    </a:ext>
                  </a:extLst>
                </p14:cNvPr>
                <p14:cNvContentPartPr/>
                <p14:nvPr/>
              </p14:nvContentPartPr>
              <p14:xfrm>
                <a:off x="263218" y="186402"/>
                <a:ext cx="315000" cy="758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111432-2CF0-12AA-4B9D-130EBDA1CF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4218" y="177762"/>
                  <a:ext cx="332640" cy="77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6823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E4FB4B-6A54-55CA-D182-9F9DD2BE189C}"/>
              </a:ext>
            </a:extLst>
          </p:cNvPr>
          <p:cNvGrpSpPr/>
          <p:nvPr/>
        </p:nvGrpSpPr>
        <p:grpSpPr>
          <a:xfrm>
            <a:off x="965578" y="220602"/>
            <a:ext cx="4325400" cy="632520"/>
            <a:chOff x="965578" y="220602"/>
            <a:chExt cx="432540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0F4B38-2521-AAE6-E87F-391558C1F2B0}"/>
                    </a:ext>
                  </a:extLst>
                </p14:cNvPr>
                <p14:cNvContentPartPr/>
                <p14:nvPr/>
              </p14:nvContentPartPr>
              <p14:xfrm>
                <a:off x="1079698" y="286842"/>
                <a:ext cx="283680" cy="53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0F4B38-2521-AAE6-E87F-391558C1F2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0698" y="278202"/>
                  <a:ext cx="3013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8552DF-5686-FFDB-643A-B50FFD6865D7}"/>
                    </a:ext>
                  </a:extLst>
                </p14:cNvPr>
                <p14:cNvContentPartPr/>
                <p14:nvPr/>
              </p14:nvContentPartPr>
              <p14:xfrm>
                <a:off x="1150618" y="248322"/>
                <a:ext cx="449280" cy="67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8552DF-5686-FFDB-643A-B50FFD6865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1978" y="239322"/>
                  <a:ext cx="466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52B662-00C4-AE78-E4F1-225213540ADA}"/>
                    </a:ext>
                  </a:extLst>
                </p14:cNvPr>
                <p14:cNvContentPartPr/>
                <p14:nvPr/>
              </p14:nvContentPartPr>
              <p14:xfrm>
                <a:off x="965578" y="481962"/>
                <a:ext cx="648000" cy="70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52B662-00C4-AE78-E4F1-225213540A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6938" y="473322"/>
                  <a:ext cx="665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26F67A-6388-4B9B-EDDC-935B5100A70F}"/>
                    </a:ext>
                  </a:extLst>
                </p14:cNvPr>
                <p14:cNvContentPartPr/>
                <p14:nvPr/>
              </p14:nvContentPartPr>
              <p14:xfrm>
                <a:off x="1873138" y="623082"/>
                <a:ext cx="289440" cy="23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26F67A-6388-4B9B-EDDC-935B5100A7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4138" y="614442"/>
                  <a:ext cx="307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57539A-3AB0-6CE3-24D2-527A30EC7AA7}"/>
                    </a:ext>
                  </a:extLst>
                </p14:cNvPr>
                <p14:cNvContentPartPr/>
                <p14:nvPr/>
              </p14:nvContentPartPr>
              <p14:xfrm>
                <a:off x="2493418" y="220602"/>
                <a:ext cx="497880" cy="59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57539A-3AB0-6CE3-24D2-527A30EC7A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4418" y="211602"/>
                  <a:ext cx="5155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BD934C-AE5C-E8FC-5A5B-C6E67FFD3B94}"/>
                    </a:ext>
                  </a:extLst>
                </p14:cNvPr>
                <p14:cNvContentPartPr/>
                <p14:nvPr/>
              </p14:nvContentPartPr>
              <p14:xfrm>
                <a:off x="3373258" y="265602"/>
                <a:ext cx="402120" cy="49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BD934C-AE5C-E8FC-5A5B-C6E67FFD3B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4618" y="256602"/>
                  <a:ext cx="419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1BF61C-F115-90C0-A630-C1EBB1B3F947}"/>
                    </a:ext>
                  </a:extLst>
                </p14:cNvPr>
                <p14:cNvContentPartPr/>
                <p14:nvPr/>
              </p14:nvContentPartPr>
              <p14:xfrm>
                <a:off x="4016578" y="469362"/>
                <a:ext cx="114480" cy="29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1BF61C-F115-90C0-A630-C1EBB1B3F9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7938" y="460362"/>
                  <a:ext cx="132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98F591-0E69-81C6-02E1-F8BBDACE9B35}"/>
                    </a:ext>
                  </a:extLst>
                </p14:cNvPr>
                <p14:cNvContentPartPr/>
                <p14:nvPr/>
              </p14:nvContentPartPr>
              <p14:xfrm>
                <a:off x="4477378" y="286842"/>
                <a:ext cx="378720" cy="51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98F591-0E69-81C6-02E1-F8BBDACE9B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8738" y="278202"/>
                  <a:ext cx="3963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FC546A-DB86-B93B-CC19-FB7037EDC6C3}"/>
                    </a:ext>
                  </a:extLst>
                </p14:cNvPr>
                <p14:cNvContentPartPr/>
                <p14:nvPr/>
              </p14:nvContentPartPr>
              <p14:xfrm>
                <a:off x="4997218" y="567642"/>
                <a:ext cx="293760" cy="24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FC546A-DB86-B93B-CC19-FB7037EDC6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88218" y="559002"/>
                  <a:ext cx="31140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3B8C2B-7A1F-0268-B4E2-E5647AEA7EFB}"/>
                  </a:ext>
                </a:extLst>
              </p14:cNvPr>
              <p14:cNvContentPartPr/>
              <p14:nvPr/>
            </p14:nvContentPartPr>
            <p14:xfrm>
              <a:off x="3442018" y="1013322"/>
              <a:ext cx="2148480" cy="12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3B8C2B-7A1F-0268-B4E2-E5647AEA7E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3378" y="1004682"/>
                <a:ext cx="216612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A0D862C-F5AA-A9CC-C04F-191FF0C082C2}"/>
              </a:ext>
            </a:extLst>
          </p:cNvPr>
          <p:cNvGrpSpPr/>
          <p:nvPr/>
        </p:nvGrpSpPr>
        <p:grpSpPr>
          <a:xfrm>
            <a:off x="4326178" y="1315722"/>
            <a:ext cx="732240" cy="490320"/>
            <a:chOff x="4326178" y="1315722"/>
            <a:chExt cx="73224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9C8734-6B9C-3A5C-C33B-82088E18CB3A}"/>
                    </a:ext>
                  </a:extLst>
                </p14:cNvPr>
                <p14:cNvContentPartPr/>
                <p14:nvPr/>
              </p14:nvContentPartPr>
              <p14:xfrm>
                <a:off x="4326178" y="1400322"/>
                <a:ext cx="284040" cy="40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9C8734-6B9C-3A5C-C33B-82088E18CB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7178" y="1391682"/>
                  <a:ext cx="3016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2508E12-76FC-DB1F-77EE-10343072AE6D}"/>
                    </a:ext>
                  </a:extLst>
                </p14:cNvPr>
                <p14:cNvContentPartPr/>
                <p14:nvPr/>
              </p14:nvContentPartPr>
              <p14:xfrm>
                <a:off x="4723618" y="1315722"/>
                <a:ext cx="334800" cy="21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2508E12-76FC-DB1F-77EE-10343072AE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14618" y="1307082"/>
                  <a:ext cx="35244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D65AB9-FD0B-4E4D-BD60-44956286011A}"/>
                  </a:ext>
                </a:extLst>
              </p14:cNvPr>
              <p14:cNvContentPartPr/>
              <p14:nvPr/>
            </p14:nvContentPartPr>
            <p14:xfrm>
              <a:off x="1161778" y="2680482"/>
              <a:ext cx="264960" cy="50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D65AB9-FD0B-4E4D-BD60-4495628601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2778" y="2671842"/>
                <a:ext cx="28260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E18D3-9FA3-3FA8-7AE0-D5053F837C43}"/>
              </a:ext>
            </a:extLst>
          </p:cNvPr>
          <p:cNvGrpSpPr/>
          <p:nvPr/>
        </p:nvGrpSpPr>
        <p:grpSpPr>
          <a:xfrm>
            <a:off x="2219818" y="2390682"/>
            <a:ext cx="4912200" cy="1593360"/>
            <a:chOff x="2219818" y="2390682"/>
            <a:chExt cx="4912200" cy="15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C0C63A-B209-BC61-EA0D-952C0C60E406}"/>
                    </a:ext>
                  </a:extLst>
                </p14:cNvPr>
                <p14:cNvContentPartPr/>
                <p14:nvPr/>
              </p14:nvContentPartPr>
              <p14:xfrm>
                <a:off x="2219818" y="2570322"/>
                <a:ext cx="227520" cy="1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C0C63A-B209-BC61-EA0D-952C0C60E4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0818" y="2561322"/>
                  <a:ext cx="245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28C486-36BD-C8BE-8116-E777BCF345EE}"/>
                    </a:ext>
                  </a:extLst>
                </p14:cNvPr>
                <p14:cNvContentPartPr/>
                <p14:nvPr/>
              </p14:nvContentPartPr>
              <p14:xfrm>
                <a:off x="2288578" y="2726562"/>
                <a:ext cx="168480" cy="91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28C486-36BD-C8BE-8116-E777BCF345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9938" y="2717922"/>
                  <a:ext cx="186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1A082E-EAFE-4B8C-40BA-390BCAAF9307}"/>
                    </a:ext>
                  </a:extLst>
                </p14:cNvPr>
                <p14:cNvContentPartPr/>
                <p14:nvPr/>
              </p14:nvContentPartPr>
              <p14:xfrm>
                <a:off x="2715898" y="2441082"/>
                <a:ext cx="293400" cy="39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1A082E-EAFE-4B8C-40BA-390BCAAF93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06898" y="2432082"/>
                  <a:ext cx="311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14B5F2-B799-BEB9-1CDF-45F252FE3672}"/>
                    </a:ext>
                  </a:extLst>
                </p14:cNvPr>
                <p14:cNvContentPartPr/>
                <p14:nvPr/>
              </p14:nvContentPartPr>
              <p14:xfrm>
                <a:off x="3214138" y="2865162"/>
                <a:ext cx="59760" cy="3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14B5F2-B799-BEB9-1CDF-45F252FE36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5138" y="2856522"/>
                  <a:ext cx="77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43D471-9F35-984F-C3C8-2922CAAD4C45}"/>
                    </a:ext>
                  </a:extLst>
                </p14:cNvPr>
                <p14:cNvContentPartPr/>
                <p14:nvPr/>
              </p14:nvContentPartPr>
              <p14:xfrm>
                <a:off x="3374338" y="2511282"/>
                <a:ext cx="81720" cy="37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43D471-9F35-984F-C3C8-2922CAAD4C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65698" y="2502282"/>
                  <a:ext cx="993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176E7B-521D-04F1-15E7-78C876258013}"/>
                    </a:ext>
                  </a:extLst>
                </p14:cNvPr>
                <p14:cNvContentPartPr/>
                <p14:nvPr/>
              </p14:nvContentPartPr>
              <p14:xfrm>
                <a:off x="3481618" y="2530002"/>
                <a:ext cx="298800" cy="37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176E7B-521D-04F1-15E7-78C8762580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72618" y="2521002"/>
                  <a:ext cx="316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8EA92C-364A-F3DE-EDD5-8C2EC65647D6}"/>
                    </a:ext>
                  </a:extLst>
                </p14:cNvPr>
                <p14:cNvContentPartPr/>
                <p14:nvPr/>
              </p14:nvContentPartPr>
              <p14:xfrm>
                <a:off x="3962578" y="2390682"/>
                <a:ext cx="228240" cy="40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8EA92C-364A-F3DE-EDD5-8C2EC65647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3578" y="2381682"/>
                  <a:ext cx="245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9F5E3D-B5A2-67CF-C246-C10A10009D85}"/>
                    </a:ext>
                  </a:extLst>
                </p14:cNvPr>
                <p14:cNvContentPartPr/>
                <p14:nvPr/>
              </p14:nvContentPartPr>
              <p14:xfrm>
                <a:off x="4484578" y="2921682"/>
                <a:ext cx="65880" cy="4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9F5E3D-B5A2-67CF-C246-C10A10009D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75938" y="2913042"/>
                  <a:ext cx="83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719BBD-1422-98C4-6D19-1940B7D11A2F}"/>
                    </a:ext>
                  </a:extLst>
                </p14:cNvPr>
                <p14:cNvContentPartPr/>
                <p14:nvPr/>
              </p14:nvContentPartPr>
              <p14:xfrm>
                <a:off x="4805698" y="2472762"/>
                <a:ext cx="315000" cy="468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719BBD-1422-98C4-6D19-1940B7D11A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97058" y="2464122"/>
                  <a:ext cx="332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1EA894-EFDC-2EB3-71D9-2D354610137A}"/>
                    </a:ext>
                  </a:extLst>
                </p14:cNvPr>
                <p14:cNvContentPartPr/>
                <p14:nvPr/>
              </p14:nvContentPartPr>
              <p14:xfrm>
                <a:off x="5437138" y="2701002"/>
                <a:ext cx="85320" cy="10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1EA894-EFDC-2EB3-71D9-2D35461013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28138" y="2692362"/>
                  <a:ext cx="102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E4AAB6-0FB6-7A60-5844-66205BFB73AA}"/>
                    </a:ext>
                  </a:extLst>
                </p14:cNvPr>
                <p14:cNvContentPartPr/>
                <p14:nvPr/>
              </p14:nvContentPartPr>
              <p14:xfrm>
                <a:off x="5532178" y="2680482"/>
                <a:ext cx="31320" cy="27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E4AAB6-0FB6-7A60-5844-66205BFB73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3178" y="2671842"/>
                  <a:ext cx="48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99D267-179C-2AA3-48F4-A9624718F7FB}"/>
                    </a:ext>
                  </a:extLst>
                </p14:cNvPr>
                <p14:cNvContentPartPr/>
                <p14:nvPr/>
              </p14:nvContentPartPr>
              <p14:xfrm>
                <a:off x="5914858" y="2729442"/>
                <a:ext cx="95400" cy="28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99D267-179C-2AA3-48F4-A9624718F7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05858" y="2720442"/>
                  <a:ext cx="11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BB0B9F-79DD-6501-CF38-7C29FE05ABC6}"/>
                    </a:ext>
                  </a:extLst>
                </p14:cNvPr>
                <p14:cNvContentPartPr/>
                <p14:nvPr/>
              </p14:nvContentPartPr>
              <p14:xfrm>
                <a:off x="6292498" y="2466642"/>
                <a:ext cx="388080" cy="45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BB0B9F-79DD-6501-CF38-7C29FE05AB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3498" y="2458002"/>
                  <a:ext cx="4057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88A2A1-3E8F-2F77-EBBE-9697F6846369}"/>
                    </a:ext>
                  </a:extLst>
                </p14:cNvPr>
                <p14:cNvContentPartPr/>
                <p14:nvPr/>
              </p14:nvContentPartPr>
              <p14:xfrm>
                <a:off x="6725938" y="2654202"/>
                <a:ext cx="406080" cy="246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88A2A1-3E8F-2F77-EBBE-9697F68463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6938" y="2645202"/>
                  <a:ext cx="423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D08282-B5BF-CDEF-A5F4-5447F6F62DAB}"/>
                    </a:ext>
                  </a:extLst>
                </p14:cNvPr>
                <p14:cNvContentPartPr/>
                <p14:nvPr/>
              </p14:nvContentPartPr>
              <p14:xfrm>
                <a:off x="2700058" y="3058122"/>
                <a:ext cx="4094640" cy="216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D08282-B5BF-CDEF-A5F4-5447F6F62D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1058" y="3049122"/>
                  <a:ext cx="4112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C2B0FA-39D1-24F8-A04A-1ADB3CB0A9FC}"/>
                    </a:ext>
                  </a:extLst>
                </p14:cNvPr>
                <p14:cNvContentPartPr/>
                <p14:nvPr/>
              </p14:nvContentPartPr>
              <p14:xfrm>
                <a:off x="4074898" y="3556722"/>
                <a:ext cx="457200" cy="427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C2B0FA-39D1-24F8-A04A-1ADB3CB0A9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6258" y="3547722"/>
                  <a:ext cx="474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6C96FF-724B-C8F1-0CD3-10F16D63142B}"/>
                    </a:ext>
                  </a:extLst>
                </p14:cNvPr>
                <p14:cNvContentPartPr/>
                <p14:nvPr/>
              </p14:nvContentPartPr>
              <p14:xfrm>
                <a:off x="4606978" y="3378522"/>
                <a:ext cx="404280" cy="18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6C96FF-724B-C8F1-0CD3-10F16D6314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97978" y="3369882"/>
                  <a:ext cx="4219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8DB7C00-88A5-CAA2-C85D-0B30416DB422}"/>
              </a:ext>
            </a:extLst>
          </p:cNvPr>
          <p:cNvGrpSpPr/>
          <p:nvPr/>
        </p:nvGrpSpPr>
        <p:grpSpPr>
          <a:xfrm>
            <a:off x="874498" y="4267002"/>
            <a:ext cx="8304840" cy="2580120"/>
            <a:chOff x="874498" y="4267002"/>
            <a:chExt cx="8304840" cy="25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734697-3266-1803-28B8-EAD10D368691}"/>
                    </a:ext>
                  </a:extLst>
                </p14:cNvPr>
                <p14:cNvContentPartPr/>
                <p14:nvPr/>
              </p14:nvContentPartPr>
              <p14:xfrm>
                <a:off x="874498" y="4346202"/>
                <a:ext cx="433800" cy="48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734697-3266-1803-28B8-EAD10D36869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5498" y="4337202"/>
                  <a:ext cx="4514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8B8BD-9FB1-C778-BD25-DF413591F87C}"/>
                    </a:ext>
                  </a:extLst>
                </p14:cNvPr>
                <p14:cNvContentPartPr/>
                <p14:nvPr/>
              </p14:nvContentPartPr>
              <p14:xfrm>
                <a:off x="1667938" y="4509642"/>
                <a:ext cx="144720" cy="59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8B8BD-9FB1-C778-BD25-DF413591F8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58938" y="4501002"/>
                  <a:ext cx="16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52D7FE-859B-8554-D699-21760993E055}"/>
                    </a:ext>
                  </a:extLst>
                </p14:cNvPr>
                <p14:cNvContentPartPr/>
                <p14:nvPr/>
              </p14:nvContentPartPr>
              <p14:xfrm>
                <a:off x="1621138" y="4602162"/>
                <a:ext cx="398520" cy="137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52D7FE-859B-8554-D699-21760993E0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12138" y="4593162"/>
                  <a:ext cx="416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563DAE-957E-6487-A926-592435C8EEAF}"/>
                    </a:ext>
                  </a:extLst>
                </p14:cNvPr>
                <p14:cNvContentPartPr/>
                <p14:nvPr/>
              </p14:nvContentPartPr>
              <p14:xfrm>
                <a:off x="2152858" y="4404522"/>
                <a:ext cx="432360" cy="477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563DAE-957E-6487-A926-592435C8EE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43858" y="4395882"/>
                  <a:ext cx="4500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D3EF0E-E79D-D4AD-6EA3-2FCC0FAB0FC4}"/>
                    </a:ext>
                  </a:extLst>
                </p14:cNvPr>
                <p14:cNvContentPartPr/>
                <p14:nvPr/>
              </p14:nvContentPartPr>
              <p14:xfrm>
                <a:off x="2771338" y="4835442"/>
                <a:ext cx="3240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D3EF0E-E79D-D4AD-6EA3-2FCC0FAB0F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62698" y="4826802"/>
                  <a:ext cx="50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2E6D3E-7A49-D8D0-9A82-17D553E748B1}"/>
                    </a:ext>
                  </a:extLst>
                </p14:cNvPr>
                <p14:cNvContentPartPr/>
                <p14:nvPr/>
              </p14:nvContentPartPr>
              <p14:xfrm>
                <a:off x="2921818" y="4489122"/>
                <a:ext cx="105480" cy="420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2E6D3E-7A49-D8D0-9A82-17D553E748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12818" y="4480482"/>
                  <a:ext cx="123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9844E0-E9EF-951A-10B0-0C04966E4DE6}"/>
                    </a:ext>
                  </a:extLst>
                </p14:cNvPr>
                <p14:cNvContentPartPr/>
                <p14:nvPr/>
              </p14:nvContentPartPr>
              <p14:xfrm>
                <a:off x="3105058" y="4544202"/>
                <a:ext cx="332640" cy="39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9844E0-E9EF-951A-10B0-0C04966E4D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96418" y="4535562"/>
                  <a:ext cx="3502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AF01D6-B1CA-7960-865D-196022A6C210}"/>
                    </a:ext>
                  </a:extLst>
                </p14:cNvPr>
                <p14:cNvContentPartPr/>
                <p14:nvPr/>
              </p14:nvContentPartPr>
              <p14:xfrm>
                <a:off x="3607258" y="4306962"/>
                <a:ext cx="204480" cy="44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AF01D6-B1CA-7960-865D-196022A6C2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98618" y="4297962"/>
                  <a:ext cx="2221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6D89D1-035D-E14C-8C9A-1D1FF452CD9B}"/>
                    </a:ext>
                  </a:extLst>
                </p14:cNvPr>
                <p14:cNvContentPartPr/>
                <p14:nvPr/>
              </p14:nvContentPartPr>
              <p14:xfrm>
                <a:off x="4427338" y="4827882"/>
                <a:ext cx="54720" cy="5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6D89D1-035D-E14C-8C9A-1D1FF452CD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18698" y="4818882"/>
                  <a:ext cx="7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AEE07B-B91A-0370-9BF9-183AD2227704}"/>
                    </a:ext>
                  </a:extLst>
                </p14:cNvPr>
                <p14:cNvContentPartPr/>
                <p14:nvPr/>
              </p14:nvContentPartPr>
              <p14:xfrm>
                <a:off x="4418338" y="4611882"/>
                <a:ext cx="396720" cy="53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AEE07B-B91A-0370-9BF9-183AD22277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9698" y="4603242"/>
                  <a:ext cx="4143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6280B5-5C35-560C-3826-774D23C65468}"/>
                    </a:ext>
                  </a:extLst>
                </p14:cNvPr>
                <p14:cNvContentPartPr/>
                <p14:nvPr/>
              </p14:nvContentPartPr>
              <p14:xfrm>
                <a:off x="4956178" y="4655082"/>
                <a:ext cx="114480" cy="48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6280B5-5C35-560C-3826-774D23C654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47538" y="4646082"/>
                  <a:ext cx="1321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2E2952-3200-6110-BD80-046E7F6F2A5A}"/>
                    </a:ext>
                  </a:extLst>
                </p14:cNvPr>
                <p14:cNvContentPartPr/>
                <p14:nvPr/>
              </p14:nvContentPartPr>
              <p14:xfrm>
                <a:off x="5500498" y="4907442"/>
                <a:ext cx="90000" cy="44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2E2952-3200-6110-BD80-046E7F6F2A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91498" y="4898442"/>
                  <a:ext cx="107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06DAEA-C731-B559-7A6B-E298ADD97B2E}"/>
                    </a:ext>
                  </a:extLst>
                </p14:cNvPr>
                <p14:cNvContentPartPr/>
                <p14:nvPr/>
              </p14:nvContentPartPr>
              <p14:xfrm>
                <a:off x="5571778" y="4349442"/>
                <a:ext cx="338040" cy="616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06DAEA-C731-B559-7A6B-E298ADD97B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63138" y="4340802"/>
                  <a:ext cx="3556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57571B-3243-CD85-8A4A-18F2644B5322}"/>
                    </a:ext>
                  </a:extLst>
                </p14:cNvPr>
                <p14:cNvContentPartPr/>
                <p14:nvPr/>
              </p14:nvContentPartPr>
              <p14:xfrm>
                <a:off x="5959858" y="4535202"/>
                <a:ext cx="223560" cy="38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57571B-3243-CD85-8A4A-18F2644B53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51218" y="4526202"/>
                  <a:ext cx="241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537A48-CC48-FA96-9393-D9053D540D1E}"/>
                    </a:ext>
                  </a:extLst>
                </p14:cNvPr>
                <p14:cNvContentPartPr/>
                <p14:nvPr/>
              </p14:nvContentPartPr>
              <p14:xfrm>
                <a:off x="6046258" y="4517202"/>
                <a:ext cx="379080" cy="26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537A48-CC48-FA96-9393-D9053D540D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37258" y="4508202"/>
                  <a:ext cx="396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1B34AE-6A9B-448D-E0BC-4F91BCB853D3}"/>
                    </a:ext>
                  </a:extLst>
                </p14:cNvPr>
                <p14:cNvContentPartPr/>
                <p14:nvPr/>
              </p14:nvContentPartPr>
              <p14:xfrm>
                <a:off x="6516058" y="4771362"/>
                <a:ext cx="91440" cy="5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1B34AE-6A9B-448D-E0BC-4F91BCB853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07058" y="4762722"/>
                  <a:ext cx="109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936C31-074A-64AE-53C9-A11FE418824F}"/>
                    </a:ext>
                  </a:extLst>
                </p14:cNvPr>
                <p14:cNvContentPartPr/>
                <p14:nvPr/>
              </p14:nvContentPartPr>
              <p14:xfrm>
                <a:off x="6835018" y="4523682"/>
                <a:ext cx="119160" cy="430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936C31-074A-64AE-53C9-A11FE41882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26378" y="4515042"/>
                  <a:ext cx="136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49EEFC-FAD1-66EE-B7E6-66D32F7F830A}"/>
                    </a:ext>
                  </a:extLst>
                </p14:cNvPr>
                <p14:cNvContentPartPr/>
                <p14:nvPr/>
              </p14:nvContentPartPr>
              <p14:xfrm>
                <a:off x="7058578" y="4642482"/>
                <a:ext cx="288000" cy="317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49EEFC-FAD1-66EE-B7E6-66D32F7F83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49578" y="4633482"/>
                  <a:ext cx="305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A3E903-1151-2782-F0E9-ACE4B65E5639}"/>
                    </a:ext>
                  </a:extLst>
                </p14:cNvPr>
                <p14:cNvContentPartPr/>
                <p14:nvPr/>
              </p14:nvContentPartPr>
              <p14:xfrm>
                <a:off x="7099618" y="4376442"/>
                <a:ext cx="310320" cy="32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A3E903-1151-2782-F0E9-ACE4B65E56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90978" y="4367442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0AAF90-9331-4A58-80E9-A99D215669FE}"/>
                    </a:ext>
                  </a:extLst>
                </p14:cNvPr>
                <p14:cNvContentPartPr/>
                <p14:nvPr/>
              </p14:nvContentPartPr>
              <p14:xfrm>
                <a:off x="7454938" y="4268442"/>
                <a:ext cx="299520" cy="40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0AAF90-9331-4A58-80E9-A99D215669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5938" y="4259802"/>
                  <a:ext cx="317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655376-6CB4-603C-A5AE-38A9D83AD638}"/>
                    </a:ext>
                  </a:extLst>
                </p14:cNvPr>
                <p14:cNvContentPartPr/>
                <p14:nvPr/>
              </p14:nvContentPartPr>
              <p14:xfrm>
                <a:off x="7665178" y="4755882"/>
                <a:ext cx="488520" cy="7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655376-6CB4-603C-A5AE-38A9D83AD6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6178" y="4747242"/>
                  <a:ext cx="506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506EEB-21A2-06FC-941B-8CC5FFE155F4}"/>
                    </a:ext>
                  </a:extLst>
                </p14:cNvPr>
                <p14:cNvContentPartPr/>
                <p14:nvPr/>
              </p14:nvContentPartPr>
              <p14:xfrm>
                <a:off x="8244058" y="4567962"/>
                <a:ext cx="315360" cy="522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506EEB-21A2-06FC-941B-8CC5FFE155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5418" y="4558962"/>
                  <a:ext cx="3330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DBAA8C-7A89-8E4E-7BDE-870694027E89}"/>
                    </a:ext>
                  </a:extLst>
                </p14:cNvPr>
                <p14:cNvContentPartPr/>
                <p14:nvPr/>
              </p14:nvContentPartPr>
              <p14:xfrm>
                <a:off x="8635018" y="4665882"/>
                <a:ext cx="85680" cy="344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DBAA8C-7A89-8E4E-7BDE-870694027E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26018" y="4657242"/>
                  <a:ext cx="103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BC1AAE-E533-1AA8-5C50-2F09DE94A245}"/>
                    </a:ext>
                  </a:extLst>
                </p14:cNvPr>
                <p14:cNvContentPartPr/>
                <p14:nvPr/>
              </p14:nvContentPartPr>
              <p14:xfrm>
                <a:off x="8687938" y="4267002"/>
                <a:ext cx="491400" cy="858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BC1AAE-E533-1AA8-5C50-2F09DE94A2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79298" y="4258002"/>
                  <a:ext cx="50904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F25FAF-88B1-9544-93A4-9FB1DC5B4692}"/>
                    </a:ext>
                  </a:extLst>
                </p14:cNvPr>
                <p14:cNvContentPartPr/>
                <p14:nvPr/>
              </p14:nvContentPartPr>
              <p14:xfrm>
                <a:off x="1386418" y="5695122"/>
                <a:ext cx="385920" cy="4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F25FAF-88B1-9544-93A4-9FB1DC5B46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77418" y="5686122"/>
                  <a:ext cx="403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EA5DE2-EA94-3ACB-55DE-261C68A33792}"/>
                    </a:ext>
                  </a:extLst>
                </p14:cNvPr>
                <p14:cNvContentPartPr/>
                <p14:nvPr/>
              </p14:nvContentPartPr>
              <p14:xfrm>
                <a:off x="1394698" y="5887362"/>
                <a:ext cx="374040" cy="6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EA5DE2-EA94-3ACB-55DE-261C68A337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85698" y="5878362"/>
                  <a:ext cx="391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3DF1F5-C3A6-4CE3-C0FA-7C90F88193D8}"/>
                    </a:ext>
                  </a:extLst>
                </p14:cNvPr>
                <p14:cNvContentPartPr/>
                <p14:nvPr/>
              </p14:nvContentPartPr>
              <p14:xfrm>
                <a:off x="2029018" y="5489562"/>
                <a:ext cx="268920" cy="397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3DF1F5-C3A6-4CE3-C0FA-7C90F88193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20378" y="5480922"/>
                  <a:ext cx="2865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A530B2-24A8-11DA-56BC-0494E42D51BC}"/>
                    </a:ext>
                  </a:extLst>
                </p14:cNvPr>
                <p14:cNvContentPartPr/>
                <p14:nvPr/>
              </p14:nvContentPartPr>
              <p14:xfrm>
                <a:off x="2443378" y="5548602"/>
                <a:ext cx="324000" cy="26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A530B2-24A8-11DA-56BC-0494E42D51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34738" y="5539962"/>
                  <a:ext cx="341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471B5F-0B9D-3B68-48F1-94CE1A83F639}"/>
                    </a:ext>
                  </a:extLst>
                </p14:cNvPr>
                <p14:cNvContentPartPr/>
                <p14:nvPr/>
              </p14:nvContentPartPr>
              <p14:xfrm>
                <a:off x="2416378" y="5566602"/>
                <a:ext cx="528840" cy="372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471B5F-0B9D-3B68-48F1-94CE1A83F6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07378" y="5557602"/>
                  <a:ext cx="5464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0C8C26-D995-C6B1-213E-2961FB95F1D3}"/>
                    </a:ext>
                  </a:extLst>
                </p14:cNvPr>
                <p14:cNvContentPartPr/>
                <p14:nvPr/>
              </p14:nvContentPartPr>
              <p14:xfrm>
                <a:off x="3075178" y="5589642"/>
                <a:ext cx="276480" cy="267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0C8C26-D995-C6B1-213E-2961FB95F1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66538" y="5581002"/>
                  <a:ext cx="294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D8824E-5B9C-8AF8-258D-C98D335AC7F4}"/>
                    </a:ext>
                  </a:extLst>
                </p14:cNvPr>
                <p14:cNvContentPartPr/>
                <p14:nvPr/>
              </p14:nvContentPartPr>
              <p14:xfrm>
                <a:off x="3342298" y="5396322"/>
                <a:ext cx="218520" cy="367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D8824E-5B9C-8AF8-258D-C98D335AC7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33658" y="5387322"/>
                  <a:ext cx="236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03EB4B-9391-ACFE-0178-CE6455870DBC}"/>
                    </a:ext>
                  </a:extLst>
                </p14:cNvPr>
                <p14:cNvContentPartPr/>
                <p14:nvPr/>
              </p14:nvContentPartPr>
              <p14:xfrm>
                <a:off x="3971938" y="5869362"/>
                <a:ext cx="86400" cy="5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03EB4B-9391-ACFE-0178-CE6455870D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62938" y="5860722"/>
                  <a:ext cx="104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26350D2-0F24-5EA6-25BC-DEC76F59EF97}"/>
                    </a:ext>
                  </a:extLst>
                </p14:cNvPr>
                <p14:cNvContentPartPr/>
                <p14:nvPr/>
              </p14:nvContentPartPr>
              <p14:xfrm>
                <a:off x="4408978" y="5604042"/>
                <a:ext cx="283320" cy="30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26350D2-0F24-5EA6-25BC-DEC76F59EF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978" y="5595042"/>
                  <a:ext cx="300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7CC87F-D266-33CC-05DE-54A0AB1D9ED7}"/>
                    </a:ext>
                  </a:extLst>
                </p14:cNvPr>
                <p14:cNvContentPartPr/>
                <p14:nvPr/>
              </p14:nvContentPartPr>
              <p14:xfrm>
                <a:off x="4463698" y="5549682"/>
                <a:ext cx="347040" cy="3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7CC87F-D266-33CC-05DE-54A0AB1D9ED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54698" y="5541042"/>
                  <a:ext cx="364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62DA079-DAEA-C5B3-7FD4-CDB755CC1331}"/>
                    </a:ext>
                  </a:extLst>
                </p14:cNvPr>
                <p14:cNvContentPartPr/>
                <p14:nvPr/>
              </p14:nvContentPartPr>
              <p14:xfrm>
                <a:off x="4951498" y="5607642"/>
                <a:ext cx="379080" cy="295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62DA079-DAEA-C5B3-7FD4-CDB755CC13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42858" y="5599002"/>
                  <a:ext cx="396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12483A-0E5F-599B-D26F-DB41099114E5}"/>
                    </a:ext>
                  </a:extLst>
                </p14:cNvPr>
                <p14:cNvContentPartPr/>
                <p14:nvPr/>
              </p14:nvContentPartPr>
              <p14:xfrm>
                <a:off x="5469538" y="5587842"/>
                <a:ext cx="224640" cy="338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12483A-0E5F-599B-D26F-DB41099114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0538" y="5579202"/>
                  <a:ext cx="242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FFD568-A36F-A08B-D176-B9C02A84DF15}"/>
                    </a:ext>
                  </a:extLst>
                </p14:cNvPr>
                <p14:cNvContentPartPr/>
                <p14:nvPr/>
              </p14:nvContentPartPr>
              <p14:xfrm>
                <a:off x="5631178" y="5489562"/>
                <a:ext cx="278640" cy="5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FFD568-A36F-A08B-D176-B9C02A84DF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22538" y="5480922"/>
                  <a:ext cx="296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B96CAC-AE10-703C-6710-CF355786B3C1}"/>
                    </a:ext>
                  </a:extLst>
                </p14:cNvPr>
                <p14:cNvContentPartPr/>
                <p14:nvPr/>
              </p14:nvContentPartPr>
              <p14:xfrm>
                <a:off x="5973538" y="5389482"/>
                <a:ext cx="255600" cy="336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B96CAC-AE10-703C-6710-CF355786B3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64898" y="5380842"/>
                  <a:ext cx="2732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122BE4-2879-0A5E-65C8-C940DAB2DFB3}"/>
                    </a:ext>
                  </a:extLst>
                </p14:cNvPr>
                <p14:cNvContentPartPr/>
                <p14:nvPr/>
              </p14:nvContentPartPr>
              <p14:xfrm>
                <a:off x="6507418" y="5743722"/>
                <a:ext cx="469440" cy="56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122BE4-2879-0A5E-65C8-C940DAB2DF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98778" y="5734722"/>
                  <a:ext cx="487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FE577B-9CEA-4A18-DB2D-2A9B7B54F296}"/>
                    </a:ext>
                  </a:extLst>
                </p14:cNvPr>
                <p14:cNvContentPartPr/>
                <p14:nvPr/>
              </p14:nvContentPartPr>
              <p14:xfrm>
                <a:off x="3938098" y="5325402"/>
                <a:ext cx="421200" cy="85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FE577B-9CEA-4A18-DB2D-2A9B7B54F29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29098" y="5316762"/>
                  <a:ext cx="43884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FAE8BD-5B8A-7F49-5283-7DD7E67942AF}"/>
                    </a:ext>
                  </a:extLst>
                </p14:cNvPr>
                <p14:cNvContentPartPr/>
                <p14:nvPr/>
              </p14:nvContentPartPr>
              <p14:xfrm>
                <a:off x="7002778" y="5592522"/>
                <a:ext cx="369000" cy="45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FAE8BD-5B8A-7F49-5283-7DD7E67942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94138" y="5583522"/>
                  <a:ext cx="3866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F852573-9A09-86CF-AE44-1631C176E916}"/>
                    </a:ext>
                  </a:extLst>
                </p14:cNvPr>
                <p14:cNvContentPartPr/>
                <p14:nvPr/>
              </p14:nvContentPartPr>
              <p14:xfrm>
                <a:off x="7501018" y="5753802"/>
                <a:ext cx="105120" cy="225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F852573-9A09-86CF-AE44-1631C176E9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92378" y="5745162"/>
                  <a:ext cx="12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79E79D-2D62-D237-02EA-0EA16D8A77AA}"/>
                    </a:ext>
                  </a:extLst>
                </p14:cNvPr>
                <p14:cNvContentPartPr/>
                <p14:nvPr/>
              </p14:nvContentPartPr>
              <p14:xfrm>
                <a:off x="7569418" y="5343762"/>
                <a:ext cx="310320" cy="255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79E79D-2D62-D237-02EA-0EA16D8A77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60778" y="5334762"/>
                  <a:ext cx="327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5B2E446-8DC9-8077-304E-A0C876BA867C}"/>
                    </a:ext>
                  </a:extLst>
                </p14:cNvPr>
                <p14:cNvContentPartPr/>
                <p14:nvPr/>
              </p14:nvContentPartPr>
              <p14:xfrm>
                <a:off x="7971178" y="5191482"/>
                <a:ext cx="342000" cy="787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5B2E446-8DC9-8077-304E-A0C876BA86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62538" y="5182842"/>
                  <a:ext cx="3596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C2EB0E-637F-B5CD-3708-785DEABF1085}"/>
                    </a:ext>
                  </a:extLst>
                </p14:cNvPr>
                <p14:cNvContentPartPr/>
                <p14:nvPr/>
              </p14:nvContentPartPr>
              <p14:xfrm>
                <a:off x="6178018" y="5689002"/>
                <a:ext cx="197280" cy="415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FC2EB0E-637F-B5CD-3708-785DEABF10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69018" y="5680362"/>
                  <a:ext cx="2149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06B9CE-EC5D-4DF4-3092-FA24FBFA79A6}"/>
                    </a:ext>
                  </a:extLst>
                </p14:cNvPr>
                <p14:cNvContentPartPr/>
                <p14:nvPr/>
              </p14:nvContentPartPr>
              <p14:xfrm>
                <a:off x="6344338" y="5865042"/>
                <a:ext cx="67320" cy="24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06B9CE-EC5D-4DF4-3092-FA24FBFA79A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35338" y="5856402"/>
                  <a:ext cx="84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464F8CC-CC17-91CF-61ED-54306AC7AD77}"/>
                    </a:ext>
                  </a:extLst>
                </p14:cNvPr>
                <p14:cNvContentPartPr/>
                <p14:nvPr/>
              </p14:nvContentPartPr>
              <p14:xfrm>
                <a:off x="2146018" y="6226482"/>
                <a:ext cx="302040" cy="382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464F8CC-CC17-91CF-61ED-54306AC7AD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37378" y="6217482"/>
                  <a:ext cx="319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88409A-6FB1-25F8-B69B-DE02EF339C2E}"/>
                    </a:ext>
                  </a:extLst>
                </p14:cNvPr>
                <p14:cNvContentPartPr/>
                <p14:nvPr/>
              </p14:nvContentPartPr>
              <p14:xfrm>
                <a:off x="2639218" y="6290562"/>
                <a:ext cx="187560" cy="32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88409A-6FB1-25F8-B69B-DE02EF339C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30578" y="6281562"/>
                  <a:ext cx="205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CA7A07-6168-9BB4-44A3-A75F36A17839}"/>
                    </a:ext>
                  </a:extLst>
                </p14:cNvPr>
                <p14:cNvContentPartPr/>
                <p14:nvPr/>
              </p14:nvContentPartPr>
              <p14:xfrm>
                <a:off x="2657578" y="6246282"/>
                <a:ext cx="251280" cy="33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CA7A07-6168-9BB4-44A3-A75F36A178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48938" y="6237642"/>
                  <a:ext cx="268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EAD0515-402B-0E7A-9677-8956F5B1474A}"/>
                    </a:ext>
                  </a:extLst>
                </p14:cNvPr>
                <p14:cNvContentPartPr/>
                <p14:nvPr/>
              </p14:nvContentPartPr>
              <p14:xfrm>
                <a:off x="2984818" y="6249162"/>
                <a:ext cx="205200" cy="334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EAD0515-402B-0E7A-9677-8956F5B147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76178" y="6240162"/>
                  <a:ext cx="222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976A495-D30E-860A-134A-B8B8F2950D07}"/>
                    </a:ext>
                  </a:extLst>
                </p14:cNvPr>
                <p14:cNvContentPartPr/>
                <p14:nvPr/>
              </p14:nvContentPartPr>
              <p14:xfrm>
                <a:off x="3017938" y="6337002"/>
                <a:ext cx="264960" cy="297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976A495-D30E-860A-134A-B8B8F2950D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08938" y="6328362"/>
                  <a:ext cx="282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A60CC6-AF5E-0612-5264-B1C12CAA7329}"/>
                    </a:ext>
                  </a:extLst>
                </p14:cNvPr>
                <p14:cNvContentPartPr/>
                <p14:nvPr/>
              </p14:nvContentPartPr>
              <p14:xfrm>
                <a:off x="3474058" y="6309642"/>
                <a:ext cx="214560" cy="312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A60CC6-AF5E-0612-5264-B1C12CAA73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65058" y="6300642"/>
                  <a:ext cx="232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2E22101-DCA9-2660-7C3D-1E8F15AEACCC}"/>
                    </a:ext>
                  </a:extLst>
                </p14:cNvPr>
                <p14:cNvContentPartPr/>
                <p14:nvPr/>
              </p14:nvContentPartPr>
              <p14:xfrm>
                <a:off x="3707338" y="6343842"/>
                <a:ext cx="259560" cy="307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2E22101-DCA9-2660-7C3D-1E8F15AEACC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98338" y="6335202"/>
                  <a:ext cx="277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09CAA7-9A6E-50EA-1AEA-F613ECE040BE}"/>
                    </a:ext>
                  </a:extLst>
                </p14:cNvPr>
                <p14:cNvContentPartPr/>
                <p14:nvPr/>
              </p14:nvContentPartPr>
              <p14:xfrm>
                <a:off x="4212778" y="6216042"/>
                <a:ext cx="251280" cy="38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09CAA7-9A6E-50EA-1AEA-F613ECE040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04138" y="6207402"/>
                  <a:ext cx="2689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FA6567-B3EB-D8B8-C5D2-01A42FC34377}"/>
                    </a:ext>
                  </a:extLst>
                </p14:cNvPr>
                <p14:cNvContentPartPr/>
                <p14:nvPr/>
              </p14:nvContentPartPr>
              <p14:xfrm>
                <a:off x="4723618" y="6585042"/>
                <a:ext cx="64080" cy="28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FA6567-B3EB-D8B8-C5D2-01A42FC343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14618" y="6576402"/>
                  <a:ext cx="81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DD4486-B3F2-DDF3-A819-571259318D97}"/>
                    </a:ext>
                  </a:extLst>
                </p14:cNvPr>
                <p14:cNvContentPartPr/>
                <p14:nvPr/>
              </p14:nvContentPartPr>
              <p14:xfrm>
                <a:off x="4896778" y="6315762"/>
                <a:ext cx="383760" cy="464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DD4486-B3F2-DDF3-A819-571259318D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87778" y="6306762"/>
                  <a:ext cx="4014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9A6D2A2-DA41-B41E-E7E6-FC791553CA1C}"/>
                    </a:ext>
                  </a:extLst>
                </p14:cNvPr>
                <p14:cNvContentPartPr/>
                <p14:nvPr/>
              </p14:nvContentPartPr>
              <p14:xfrm>
                <a:off x="5448658" y="6513762"/>
                <a:ext cx="59760" cy="274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9A6D2A2-DA41-B41E-E7E6-FC791553CA1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40018" y="6504762"/>
                  <a:ext cx="77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8AA292-7BF0-3B04-CA9A-5EF1CE8EC870}"/>
                    </a:ext>
                  </a:extLst>
                </p14:cNvPr>
                <p14:cNvContentPartPr/>
                <p14:nvPr/>
              </p14:nvContentPartPr>
              <p14:xfrm>
                <a:off x="5859058" y="6482442"/>
                <a:ext cx="514080" cy="80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8AA292-7BF0-3B04-CA9A-5EF1CE8EC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50418" y="6473802"/>
                  <a:ext cx="531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C731EEC-2E7C-3709-BF4E-0B436178FC2C}"/>
                    </a:ext>
                  </a:extLst>
                </p14:cNvPr>
                <p14:cNvContentPartPr/>
                <p14:nvPr/>
              </p14:nvContentPartPr>
              <p14:xfrm>
                <a:off x="6752938" y="6302802"/>
                <a:ext cx="289080" cy="340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C731EEC-2E7C-3709-BF4E-0B436178FC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44298" y="6294162"/>
                  <a:ext cx="306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4E00F-319F-3B47-73F0-D256B95E93A8}"/>
                    </a:ext>
                  </a:extLst>
                </p14:cNvPr>
                <p14:cNvContentPartPr/>
                <p14:nvPr/>
              </p14:nvContentPartPr>
              <p14:xfrm>
                <a:off x="7341538" y="6572442"/>
                <a:ext cx="36720" cy="47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4E00F-319F-3B47-73F0-D256B95E93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32538" y="6563442"/>
                  <a:ext cx="54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9C3943-D372-ACDF-FA2C-39CA57EAFEBB}"/>
                    </a:ext>
                  </a:extLst>
                </p14:cNvPr>
                <p14:cNvContentPartPr/>
                <p14:nvPr/>
              </p14:nvContentPartPr>
              <p14:xfrm>
                <a:off x="7382938" y="6301362"/>
                <a:ext cx="68400" cy="331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9C3943-D372-ACDF-FA2C-39CA57EAFEB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74298" y="6292722"/>
                  <a:ext cx="86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CDB9C3-9F01-4E9D-5893-E9FE11361C18}"/>
                    </a:ext>
                  </a:extLst>
                </p14:cNvPr>
                <p14:cNvContentPartPr/>
                <p14:nvPr/>
              </p14:nvContentPartPr>
              <p14:xfrm>
                <a:off x="7569418" y="6269682"/>
                <a:ext cx="261360" cy="379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CDB9C3-9F01-4E9D-5893-E9FE11361C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60778" y="6260682"/>
                  <a:ext cx="279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0DCAE3-E844-8D6D-83C4-90409717D252}"/>
                    </a:ext>
                  </a:extLst>
                </p14:cNvPr>
                <p14:cNvContentPartPr/>
                <p14:nvPr/>
              </p14:nvContentPartPr>
              <p14:xfrm>
                <a:off x="7843018" y="6120642"/>
                <a:ext cx="237600" cy="31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0DCAE3-E844-8D6D-83C4-90409717D2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34378" y="6112002"/>
                  <a:ext cx="255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604FC15-F3CD-33BA-5A0D-8C8D9A7B14DA}"/>
                    </a:ext>
                  </a:extLst>
                </p14:cNvPr>
                <p14:cNvContentPartPr/>
                <p14:nvPr/>
              </p14:nvContentPartPr>
              <p14:xfrm>
                <a:off x="8034538" y="6431322"/>
                <a:ext cx="315000" cy="415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604FC15-F3CD-33BA-5A0D-8C8D9A7B14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25898" y="6422322"/>
                  <a:ext cx="3326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7EFE43-C0A5-58E9-47C6-AC7C309C6CA0}"/>
                    </a:ext>
                  </a:extLst>
                </p14:cNvPr>
                <p14:cNvContentPartPr/>
                <p14:nvPr/>
              </p14:nvContentPartPr>
              <p14:xfrm>
                <a:off x="8458978" y="6567042"/>
                <a:ext cx="36720" cy="239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7EFE43-C0A5-58E9-47C6-AC7C309C6CA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49978" y="6558402"/>
                  <a:ext cx="54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1E4E44-78C0-A2AE-3EC6-46B46116E17A}"/>
                    </a:ext>
                  </a:extLst>
                </p14:cNvPr>
                <p14:cNvContentPartPr/>
                <p14:nvPr/>
              </p14:nvContentPartPr>
              <p14:xfrm>
                <a:off x="8363218" y="6162042"/>
                <a:ext cx="315000" cy="237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1E4E44-78C0-A2AE-3EC6-46B46116E17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54218" y="6153402"/>
                  <a:ext cx="332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2454E0-3092-DCB3-0297-5B96006118F4}"/>
                    </a:ext>
                  </a:extLst>
                </p14:cNvPr>
                <p14:cNvContentPartPr/>
                <p14:nvPr/>
              </p14:nvContentPartPr>
              <p14:xfrm>
                <a:off x="1527178" y="6446082"/>
                <a:ext cx="157680" cy="34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2454E0-3092-DCB3-0297-5B96006118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18178" y="6437442"/>
                  <a:ext cx="175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ED4BAC-38E4-48E1-8049-7FB546E7A1C1}"/>
                    </a:ext>
                  </a:extLst>
                </p14:cNvPr>
                <p14:cNvContentPartPr/>
                <p14:nvPr/>
              </p14:nvContentPartPr>
              <p14:xfrm>
                <a:off x="1563178" y="6564522"/>
                <a:ext cx="196560" cy="51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ED4BAC-38E4-48E1-8049-7FB546E7A1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54178" y="6555882"/>
                  <a:ext cx="21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F11E345-CAD4-A894-334D-7719BDABD75E}"/>
                    </a:ext>
                  </a:extLst>
                </p14:cNvPr>
                <p14:cNvContentPartPr/>
                <p14:nvPr/>
              </p14:nvContentPartPr>
              <p14:xfrm>
                <a:off x="887098" y="6274002"/>
                <a:ext cx="539280" cy="46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F11E345-CAD4-A894-334D-7719BDABD7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8458" y="6265002"/>
                  <a:ext cx="556920" cy="48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6025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01D21A-EA95-6920-E59B-0B5BE310F2A2}"/>
                  </a:ext>
                </a:extLst>
              </p14:cNvPr>
              <p14:cNvContentPartPr/>
              <p14:nvPr/>
            </p14:nvContentPartPr>
            <p14:xfrm>
              <a:off x="1179418" y="2590122"/>
              <a:ext cx="529920" cy="330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01D21A-EA95-6920-E59B-0B5BE310F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418" y="2581482"/>
                <a:ext cx="5475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D841EF5-4A77-4D6E-D62D-88CC02181EE9}"/>
                  </a:ext>
                </a:extLst>
              </p14:cNvPr>
              <p14:cNvContentPartPr/>
              <p14:nvPr/>
            </p14:nvContentPartPr>
            <p14:xfrm>
              <a:off x="1307578" y="2596602"/>
              <a:ext cx="356040" cy="340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D841EF5-4A77-4D6E-D62D-88CC02181E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938" y="2587962"/>
                <a:ext cx="3736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6717855-93AE-D620-35F8-093716297634}"/>
                  </a:ext>
                </a:extLst>
              </p14:cNvPr>
              <p14:cNvContentPartPr/>
              <p14:nvPr/>
            </p14:nvContentPartPr>
            <p14:xfrm>
              <a:off x="1841098" y="2769762"/>
              <a:ext cx="132480" cy="309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6717855-93AE-D620-35F8-093716297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2458" y="2761122"/>
                <a:ext cx="1501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8566D5A-4734-C7EB-2A8B-69CA0C94A8C0}"/>
                  </a:ext>
                </a:extLst>
              </p14:cNvPr>
              <p14:cNvContentPartPr/>
              <p14:nvPr/>
            </p14:nvContentPartPr>
            <p14:xfrm>
              <a:off x="2206138" y="2939322"/>
              <a:ext cx="37080" cy="180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8566D5A-4734-C7EB-2A8B-69CA0C94A8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7138" y="2930322"/>
                <a:ext cx="54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4562083-EBE7-FF7F-0C1F-9E37CC924B05}"/>
                  </a:ext>
                </a:extLst>
              </p14:cNvPr>
              <p14:cNvContentPartPr/>
              <p14:nvPr/>
            </p14:nvContentPartPr>
            <p14:xfrm>
              <a:off x="2397658" y="2760762"/>
              <a:ext cx="292320" cy="317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4562083-EBE7-FF7F-0C1F-9E37CC924B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8658" y="2751762"/>
                <a:ext cx="3099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EEC1EB-9BD0-7063-B462-A381D5EF2DFC}"/>
                  </a:ext>
                </a:extLst>
              </p14:cNvPr>
              <p14:cNvContentPartPr/>
              <p14:nvPr/>
            </p14:nvContentPartPr>
            <p14:xfrm>
              <a:off x="2894458" y="2813322"/>
              <a:ext cx="283320" cy="226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EEC1EB-9BD0-7063-B462-A381D5EF2D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818" y="2804682"/>
                <a:ext cx="3009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692D70E-A0D2-32AD-D294-3EB16F3CBC34}"/>
                  </a:ext>
                </a:extLst>
              </p14:cNvPr>
              <p14:cNvContentPartPr/>
              <p14:nvPr/>
            </p14:nvContentPartPr>
            <p14:xfrm>
              <a:off x="3215578" y="2846802"/>
              <a:ext cx="487080" cy="72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692D70E-A0D2-32AD-D294-3EB16F3CBC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6578" y="2838162"/>
                <a:ext cx="504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B6C0DE4-EF72-6C07-7750-BC98215AE3D4}"/>
                  </a:ext>
                </a:extLst>
              </p14:cNvPr>
              <p14:cNvContentPartPr/>
              <p14:nvPr/>
            </p14:nvContentPartPr>
            <p14:xfrm>
              <a:off x="3802018" y="2497602"/>
              <a:ext cx="371880" cy="528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B6C0DE4-EF72-6C07-7750-BC98215AE3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3378" y="2488962"/>
                <a:ext cx="3895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BAECEF4-6BCF-7770-7020-129F699B1FB4}"/>
                  </a:ext>
                </a:extLst>
              </p14:cNvPr>
              <p14:cNvContentPartPr/>
              <p14:nvPr/>
            </p14:nvContentPartPr>
            <p14:xfrm>
              <a:off x="4532098" y="2646642"/>
              <a:ext cx="73440" cy="367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BAECEF4-6BCF-7770-7020-129F699B1F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3098" y="2638002"/>
                <a:ext cx="910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EDD59AE-52A9-37A1-EE27-8DB41E4C3AA7}"/>
                  </a:ext>
                </a:extLst>
              </p14:cNvPr>
              <p14:cNvContentPartPr/>
              <p14:nvPr/>
            </p14:nvContentPartPr>
            <p14:xfrm>
              <a:off x="4346698" y="2721162"/>
              <a:ext cx="445680" cy="23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EDD59AE-52A9-37A1-EE27-8DB41E4C3A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7698" y="2712162"/>
                <a:ext cx="463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528F57-E365-31EB-C801-933D95CC1A68}"/>
                  </a:ext>
                </a:extLst>
              </p14:cNvPr>
              <p14:cNvContentPartPr/>
              <p14:nvPr/>
            </p14:nvContentPartPr>
            <p14:xfrm>
              <a:off x="4217458" y="3113562"/>
              <a:ext cx="684360" cy="41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528F57-E365-31EB-C801-933D95CC1A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08458" y="3104922"/>
                <a:ext cx="702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FBEFB8-A75B-D5BD-A11A-7359C83F900F}"/>
                  </a:ext>
                </a:extLst>
              </p14:cNvPr>
              <p14:cNvContentPartPr/>
              <p14:nvPr/>
            </p14:nvContentPartPr>
            <p14:xfrm>
              <a:off x="5170738" y="2277642"/>
              <a:ext cx="2887200" cy="874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FBEFB8-A75B-D5BD-A11A-7359C83F90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61738" y="2269002"/>
                <a:ext cx="290484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F7EC014-2712-C90B-CC49-CDA19DD3389E}"/>
                  </a:ext>
                </a:extLst>
              </p14:cNvPr>
              <p14:cNvContentPartPr/>
              <p14:nvPr/>
            </p14:nvContentPartPr>
            <p14:xfrm>
              <a:off x="5750698" y="2553762"/>
              <a:ext cx="354960" cy="478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F7EC014-2712-C90B-CC49-CDA19DD338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41698" y="2545122"/>
                <a:ext cx="3726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9C6E17-F1CA-2CDC-CEAB-695400C1F04B}"/>
                  </a:ext>
                </a:extLst>
              </p14:cNvPr>
              <p14:cNvContentPartPr/>
              <p14:nvPr/>
            </p14:nvContentPartPr>
            <p14:xfrm>
              <a:off x="6265138" y="2534322"/>
              <a:ext cx="410040" cy="287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9C6E17-F1CA-2CDC-CEAB-695400C1F0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6138" y="2525322"/>
                <a:ext cx="4276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C09DD6-7B35-1B96-4CFF-5C9D09A401D0}"/>
                  </a:ext>
                </a:extLst>
              </p14:cNvPr>
              <p14:cNvContentPartPr/>
              <p14:nvPr/>
            </p14:nvContentPartPr>
            <p14:xfrm>
              <a:off x="6502018" y="3023922"/>
              <a:ext cx="415440" cy="54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C09DD6-7B35-1B96-4CFF-5C9D09A401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93378" y="3014922"/>
                <a:ext cx="433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B15832-7E06-467E-A8A5-9F85841F6167}"/>
                  </a:ext>
                </a:extLst>
              </p14:cNvPr>
              <p14:cNvContentPartPr/>
              <p14:nvPr/>
            </p14:nvContentPartPr>
            <p14:xfrm>
              <a:off x="7180978" y="2672202"/>
              <a:ext cx="297720" cy="372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B15832-7E06-467E-A8A5-9F85841F61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71978" y="2663202"/>
                <a:ext cx="315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5CAF80-2A97-4D06-04A6-39B19B1CFE34}"/>
                  </a:ext>
                </a:extLst>
              </p14:cNvPr>
              <p14:cNvContentPartPr/>
              <p14:nvPr/>
            </p14:nvContentPartPr>
            <p14:xfrm>
              <a:off x="7728178" y="2692722"/>
              <a:ext cx="389160" cy="262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5CAF80-2A97-4D06-04A6-39B19B1CFE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19178" y="2683722"/>
                <a:ext cx="406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A983395-1847-6600-9C49-D305BD40A72A}"/>
                  </a:ext>
                </a:extLst>
              </p14:cNvPr>
              <p14:cNvContentPartPr/>
              <p14:nvPr/>
            </p14:nvContentPartPr>
            <p14:xfrm>
              <a:off x="8208418" y="2739162"/>
              <a:ext cx="309960" cy="247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A983395-1847-6600-9C49-D305BD40A7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99778" y="2730162"/>
                <a:ext cx="3276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DE8EBB-6CC0-DD52-F185-670C98E621DD}"/>
                  </a:ext>
                </a:extLst>
              </p14:cNvPr>
              <p14:cNvContentPartPr/>
              <p14:nvPr/>
            </p14:nvContentPartPr>
            <p14:xfrm>
              <a:off x="8061898" y="2215362"/>
              <a:ext cx="470160" cy="205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DE8EBB-6CC0-DD52-F185-670C98E621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53258" y="2206722"/>
                <a:ext cx="487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9BE51D-B89B-D82B-0E7B-211EE125D8B8}"/>
                  </a:ext>
                </a:extLst>
              </p14:cNvPr>
              <p14:cNvContentPartPr/>
              <p14:nvPr/>
            </p14:nvContentPartPr>
            <p14:xfrm>
              <a:off x="3382618" y="3285282"/>
              <a:ext cx="5594760" cy="126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9BE51D-B89B-D82B-0E7B-211EE125D8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3978" y="3276282"/>
                <a:ext cx="561240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47E06D8-CB95-77AC-F96F-79288ACBC405}"/>
              </a:ext>
            </a:extLst>
          </p:cNvPr>
          <p:cNvGrpSpPr/>
          <p:nvPr/>
        </p:nvGrpSpPr>
        <p:grpSpPr>
          <a:xfrm>
            <a:off x="5075698" y="3638442"/>
            <a:ext cx="1262880" cy="315360"/>
            <a:chOff x="5075698" y="3638442"/>
            <a:chExt cx="12628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D11F65-CF61-0EF5-91A6-0BE3EB7CB59B}"/>
                    </a:ext>
                  </a:extLst>
                </p14:cNvPr>
                <p14:cNvContentPartPr/>
                <p14:nvPr/>
              </p14:nvContentPartPr>
              <p14:xfrm>
                <a:off x="5075698" y="3651762"/>
                <a:ext cx="692640" cy="30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D11F65-CF61-0EF5-91A6-0BE3EB7CB5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67058" y="3642762"/>
                  <a:ext cx="710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DF7003-5AA3-1941-FF1C-08C8765672F7}"/>
                    </a:ext>
                  </a:extLst>
                </p14:cNvPr>
                <p14:cNvContentPartPr/>
                <p14:nvPr/>
              </p14:nvContentPartPr>
              <p14:xfrm>
                <a:off x="5977858" y="3638442"/>
                <a:ext cx="360720" cy="24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DF7003-5AA3-1941-FF1C-08C8765672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8858" y="3629802"/>
                  <a:ext cx="37836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A738CA-244C-7A5B-AFF5-89387746A8DF}"/>
              </a:ext>
            </a:extLst>
          </p:cNvPr>
          <p:cNvGrpSpPr/>
          <p:nvPr/>
        </p:nvGrpSpPr>
        <p:grpSpPr>
          <a:xfrm>
            <a:off x="468418" y="57882"/>
            <a:ext cx="8328600" cy="2135160"/>
            <a:chOff x="468418" y="57882"/>
            <a:chExt cx="8328600" cy="21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CE8183-AED0-AAC0-4A3C-62862F0C6F2C}"/>
                    </a:ext>
                  </a:extLst>
                </p14:cNvPr>
                <p14:cNvContentPartPr/>
                <p14:nvPr/>
              </p14:nvContentPartPr>
              <p14:xfrm>
                <a:off x="468418" y="1770042"/>
                <a:ext cx="493200" cy="28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CE8183-AED0-AAC0-4A3C-62862F0C6F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9418" y="1761402"/>
                  <a:ext cx="510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E84B32-4637-2F23-C600-FAA3F5AF5195}"/>
                    </a:ext>
                  </a:extLst>
                </p14:cNvPr>
                <p14:cNvContentPartPr/>
                <p14:nvPr/>
              </p14:nvContentPartPr>
              <p14:xfrm>
                <a:off x="1066018" y="1884522"/>
                <a:ext cx="1246680" cy="30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E84B32-4637-2F23-C600-FAA3F5AF51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7018" y="1875882"/>
                  <a:ext cx="1264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8342C0-A96E-A40F-3FC1-FD624CBCB203}"/>
                    </a:ext>
                  </a:extLst>
                </p14:cNvPr>
                <p14:cNvContentPartPr/>
                <p14:nvPr/>
              </p14:nvContentPartPr>
              <p14:xfrm>
                <a:off x="2928658" y="1720722"/>
                <a:ext cx="344880" cy="40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8342C0-A96E-A40F-3FC1-FD624CBCB2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19658" y="1711722"/>
                  <a:ext cx="362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1BDB18-6A9B-27CA-4D5C-80C4FA85EAFB}"/>
                    </a:ext>
                  </a:extLst>
                </p14:cNvPr>
                <p14:cNvContentPartPr/>
                <p14:nvPr/>
              </p14:nvContentPartPr>
              <p14:xfrm>
                <a:off x="2743978" y="1966962"/>
                <a:ext cx="456840" cy="10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1BDB18-6A9B-27CA-4D5C-80C4FA85EA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34978" y="1957962"/>
                  <a:ext cx="474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3A450B-24A0-DFE9-6616-CE80ED0B01B2}"/>
                    </a:ext>
                  </a:extLst>
                </p14:cNvPr>
                <p14:cNvContentPartPr/>
                <p14:nvPr/>
              </p14:nvContentPartPr>
              <p14:xfrm>
                <a:off x="3286138" y="1802802"/>
                <a:ext cx="401760" cy="346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3A450B-24A0-DFE9-6616-CE80ED0B01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7498" y="1794162"/>
                  <a:ext cx="419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1AF985-05CA-E603-C16E-F289ED5724C9}"/>
                    </a:ext>
                  </a:extLst>
                </p14:cNvPr>
                <p14:cNvContentPartPr/>
                <p14:nvPr/>
              </p14:nvContentPartPr>
              <p14:xfrm>
                <a:off x="3930538" y="1763922"/>
                <a:ext cx="323640" cy="36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1AF985-05CA-E603-C16E-F289ED5724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1538" y="1755282"/>
                  <a:ext cx="3412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206AAD-F0A2-9D3B-05B6-CB5BF3C5C183}"/>
                    </a:ext>
                  </a:extLst>
                </p14:cNvPr>
                <p14:cNvContentPartPr/>
                <p14:nvPr/>
              </p14:nvContentPartPr>
              <p14:xfrm>
                <a:off x="555898" y="140322"/>
                <a:ext cx="373680" cy="424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206AAD-F0A2-9D3B-05B6-CB5BF3C5C1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898" y="131322"/>
                  <a:ext cx="391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8C5CBED-8D48-51C4-356E-8460B01B6886}"/>
                    </a:ext>
                  </a:extLst>
                </p14:cNvPr>
                <p14:cNvContentPartPr/>
                <p14:nvPr/>
              </p14:nvContentPartPr>
              <p14:xfrm>
                <a:off x="1035058" y="540642"/>
                <a:ext cx="99720" cy="74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8C5CBED-8D48-51C4-356E-8460B01B68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6058" y="531642"/>
                  <a:ext cx="117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46ECFA-8CD1-F08C-94F4-7F33961A5DAE}"/>
                    </a:ext>
                  </a:extLst>
                </p14:cNvPr>
                <p14:cNvContentPartPr/>
                <p14:nvPr/>
              </p14:nvContentPartPr>
              <p14:xfrm>
                <a:off x="1248898" y="148602"/>
                <a:ext cx="164160" cy="46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46ECFA-8CD1-F08C-94F4-7F33961A5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39898" y="139602"/>
                  <a:ext cx="181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5270F5-23D6-13E6-553E-3BFC43540EF0}"/>
                    </a:ext>
                  </a:extLst>
                </p14:cNvPr>
                <p14:cNvContentPartPr/>
                <p14:nvPr/>
              </p14:nvContentPartPr>
              <p14:xfrm>
                <a:off x="1476778" y="235362"/>
                <a:ext cx="231120" cy="41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5270F5-23D6-13E6-553E-3BFC43540E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68138" y="226362"/>
                  <a:ext cx="248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985636-A650-004D-99B7-701785D661A1}"/>
                    </a:ext>
                  </a:extLst>
                </p14:cNvPr>
                <p14:cNvContentPartPr/>
                <p14:nvPr/>
              </p14:nvContentPartPr>
              <p14:xfrm>
                <a:off x="1745338" y="57882"/>
                <a:ext cx="342360" cy="321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985636-A650-004D-99B7-701785D661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36698" y="48882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2104E6-595F-1370-BE41-B4F4DAE65FCA}"/>
                    </a:ext>
                  </a:extLst>
                </p14:cNvPr>
                <p14:cNvContentPartPr/>
                <p14:nvPr/>
              </p14:nvContentPartPr>
              <p14:xfrm>
                <a:off x="2027578" y="481602"/>
                <a:ext cx="420480" cy="49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2104E6-595F-1370-BE41-B4F4DAE65F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18938" y="472602"/>
                  <a:ext cx="438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85D8B2-192D-88A6-7D14-723566AC52ED}"/>
                    </a:ext>
                  </a:extLst>
                </p14:cNvPr>
                <p14:cNvContentPartPr/>
                <p14:nvPr/>
              </p14:nvContentPartPr>
              <p14:xfrm>
                <a:off x="2369938" y="745122"/>
                <a:ext cx="74880" cy="30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85D8B2-192D-88A6-7D14-723566AC52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61298" y="736122"/>
                  <a:ext cx="925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BF649A-7C49-74C4-EE12-2C4CF21D6B3B}"/>
                    </a:ext>
                  </a:extLst>
                </p14:cNvPr>
                <p14:cNvContentPartPr/>
                <p14:nvPr/>
              </p14:nvContentPartPr>
              <p14:xfrm>
                <a:off x="2684938" y="262362"/>
                <a:ext cx="158400" cy="268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BF649A-7C49-74C4-EE12-2C4CF21D6B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76298" y="253722"/>
                  <a:ext cx="176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B17209-B379-2DFF-8BD1-9942495BEBEC}"/>
                    </a:ext>
                  </a:extLst>
                </p14:cNvPr>
                <p14:cNvContentPartPr/>
                <p14:nvPr/>
              </p14:nvContentPartPr>
              <p14:xfrm>
                <a:off x="2840098" y="668802"/>
                <a:ext cx="319680" cy="11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B17209-B379-2DFF-8BD1-9942495BEB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31098" y="659802"/>
                  <a:ext cx="33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F6967B-011A-A786-CE10-633F6008B776}"/>
                    </a:ext>
                  </a:extLst>
                </p14:cNvPr>
                <p14:cNvContentPartPr/>
                <p14:nvPr/>
              </p14:nvContentPartPr>
              <p14:xfrm>
                <a:off x="3359938" y="379002"/>
                <a:ext cx="374400" cy="42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F6967B-011A-A786-CE10-633F6008B7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1298" y="370002"/>
                  <a:ext cx="392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2612D8-EA4E-6D36-38C8-E7013A1493DB}"/>
                    </a:ext>
                  </a:extLst>
                </p14:cNvPr>
                <p14:cNvContentPartPr/>
                <p14:nvPr/>
              </p14:nvContentPartPr>
              <p14:xfrm>
                <a:off x="3746938" y="438042"/>
                <a:ext cx="247320" cy="36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2612D8-EA4E-6D36-38C8-E7013A1493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7938" y="429042"/>
                  <a:ext cx="264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499ECB-0529-4298-1746-6FF6E565095E}"/>
                    </a:ext>
                  </a:extLst>
                </p14:cNvPr>
                <p14:cNvContentPartPr/>
                <p14:nvPr/>
              </p14:nvContentPartPr>
              <p14:xfrm>
                <a:off x="3879778" y="412482"/>
                <a:ext cx="278640" cy="4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499ECB-0529-4298-1746-6FF6E56509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71138" y="403842"/>
                  <a:ext cx="296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4B4C86-7E8F-3477-C158-80DB93EE14AF}"/>
                    </a:ext>
                  </a:extLst>
                </p14:cNvPr>
                <p14:cNvContentPartPr/>
                <p14:nvPr/>
              </p14:nvContentPartPr>
              <p14:xfrm>
                <a:off x="4218898" y="732882"/>
                <a:ext cx="48960" cy="7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4B4C86-7E8F-3477-C158-80DB93EE14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0258" y="724242"/>
                  <a:ext cx="66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815467-6F37-27E8-76AF-87DB9357C52A}"/>
                    </a:ext>
                  </a:extLst>
                </p14:cNvPr>
                <p14:cNvContentPartPr/>
                <p14:nvPr/>
              </p14:nvContentPartPr>
              <p14:xfrm>
                <a:off x="4508698" y="378282"/>
                <a:ext cx="110160" cy="428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815467-6F37-27E8-76AF-87DB9357C5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00058" y="369282"/>
                  <a:ext cx="1278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E4840A-A4F9-BF76-CBDD-25642D33CDD4}"/>
                    </a:ext>
                  </a:extLst>
                </p14:cNvPr>
                <p14:cNvContentPartPr/>
                <p14:nvPr/>
              </p14:nvContentPartPr>
              <p14:xfrm>
                <a:off x="4768978" y="486282"/>
                <a:ext cx="280080" cy="31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E4840A-A4F9-BF76-CBDD-25642D33CD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59978" y="477642"/>
                  <a:ext cx="297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ACB190-DEA5-160A-A5DA-69EB9574EE45}"/>
                    </a:ext>
                  </a:extLst>
                </p14:cNvPr>
                <p14:cNvContentPartPr/>
                <p14:nvPr/>
              </p14:nvContentPartPr>
              <p14:xfrm>
                <a:off x="5198098" y="163362"/>
                <a:ext cx="223920" cy="444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ACB190-DEA5-160A-A5DA-69EB9574EE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89098" y="154722"/>
                  <a:ext cx="241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EF2608-5CCB-4510-1C91-82469F663BBA}"/>
                    </a:ext>
                  </a:extLst>
                </p14:cNvPr>
                <p14:cNvContentPartPr/>
                <p14:nvPr/>
              </p14:nvContentPartPr>
              <p14:xfrm>
                <a:off x="5387098" y="565122"/>
                <a:ext cx="422280" cy="44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EF2608-5CCB-4510-1C91-82469F663B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78458" y="556482"/>
                  <a:ext cx="4399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79F9AA-1349-6A93-E9EC-074720BDAC3E}"/>
                    </a:ext>
                  </a:extLst>
                </p14:cNvPr>
                <p14:cNvContentPartPr/>
                <p14:nvPr/>
              </p14:nvContentPartPr>
              <p14:xfrm>
                <a:off x="5850058" y="732522"/>
                <a:ext cx="65160" cy="30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79F9AA-1349-6A93-E9EC-074720BDAC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41418" y="723522"/>
                  <a:ext cx="82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C8CB04-7543-F335-095C-E6C48CE84993}"/>
                    </a:ext>
                  </a:extLst>
                </p14:cNvPr>
                <p14:cNvContentPartPr/>
                <p14:nvPr/>
              </p14:nvContentPartPr>
              <p14:xfrm>
                <a:off x="6520378" y="419322"/>
                <a:ext cx="114480" cy="39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C8CB04-7543-F335-095C-E6C48CE849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11738" y="410682"/>
                  <a:ext cx="132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34B492-F0A3-750D-4354-B310498CF08F}"/>
                    </a:ext>
                  </a:extLst>
                </p14:cNvPr>
                <p14:cNvContentPartPr/>
                <p14:nvPr/>
              </p14:nvContentPartPr>
              <p14:xfrm>
                <a:off x="6251818" y="520122"/>
                <a:ext cx="629280" cy="9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34B492-F0A3-750D-4354-B310498CF0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43178" y="511122"/>
                  <a:ext cx="646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B65621-04DF-5772-E20C-6B0492B0657B}"/>
                    </a:ext>
                  </a:extLst>
                </p14:cNvPr>
                <p14:cNvContentPartPr/>
                <p14:nvPr/>
              </p14:nvContentPartPr>
              <p14:xfrm>
                <a:off x="7072258" y="399522"/>
                <a:ext cx="228600" cy="45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B65621-04DF-5772-E20C-6B0492B065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3258" y="390522"/>
                  <a:ext cx="2462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91C76D-5FA8-2265-D13B-7382F9CF536F}"/>
                    </a:ext>
                  </a:extLst>
                </p14:cNvPr>
                <p14:cNvContentPartPr/>
                <p14:nvPr/>
              </p14:nvContentPartPr>
              <p14:xfrm>
                <a:off x="7664818" y="576282"/>
                <a:ext cx="237240" cy="4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91C76D-5FA8-2265-D13B-7382F9CF53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55818" y="567642"/>
                  <a:ext cx="254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C2F5BC-CBD9-4C21-DD76-4315BE929554}"/>
                    </a:ext>
                  </a:extLst>
                </p14:cNvPr>
                <p14:cNvContentPartPr/>
                <p14:nvPr/>
              </p14:nvContentPartPr>
              <p14:xfrm>
                <a:off x="7643218" y="735762"/>
                <a:ext cx="359280" cy="4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C2F5BC-CBD9-4C21-DD76-4315BE9295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34218" y="727122"/>
                  <a:ext cx="376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AEE6BA-D333-C7A0-29B3-6E59F1CB3E17}"/>
                    </a:ext>
                  </a:extLst>
                </p14:cNvPr>
                <p14:cNvContentPartPr/>
                <p14:nvPr/>
              </p14:nvContentPartPr>
              <p14:xfrm>
                <a:off x="8253778" y="427602"/>
                <a:ext cx="543240" cy="40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AEE6BA-D333-C7A0-29B3-6E59F1CB3E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44778" y="418962"/>
                  <a:ext cx="560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324B86-7494-E428-25F4-976F861322A1}"/>
                    </a:ext>
                  </a:extLst>
                </p14:cNvPr>
                <p14:cNvContentPartPr/>
                <p14:nvPr/>
              </p14:nvContentPartPr>
              <p14:xfrm>
                <a:off x="1248178" y="727482"/>
                <a:ext cx="141840" cy="350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324B86-7494-E428-25F4-976F861322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39538" y="718842"/>
                  <a:ext cx="159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797AD2-E246-AA24-6233-7A8D1BA0E8A0}"/>
                    </a:ext>
                  </a:extLst>
                </p14:cNvPr>
                <p14:cNvContentPartPr/>
                <p14:nvPr/>
              </p14:nvContentPartPr>
              <p14:xfrm>
                <a:off x="1020298" y="974082"/>
                <a:ext cx="438840" cy="189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797AD2-E246-AA24-6233-7A8D1BA0E8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1298" y="965082"/>
                  <a:ext cx="456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ECF7F3-A47A-9A31-BEA8-42AB124C4E92}"/>
                    </a:ext>
                  </a:extLst>
                </p14:cNvPr>
                <p14:cNvContentPartPr/>
                <p14:nvPr/>
              </p14:nvContentPartPr>
              <p14:xfrm>
                <a:off x="1211818" y="1289802"/>
                <a:ext cx="347040" cy="231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ECF7F3-A47A-9A31-BEA8-42AB124C4E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03178" y="1280802"/>
                  <a:ext cx="364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221F00-8E94-DAB1-49E2-1B8F0D55611B}"/>
                    </a:ext>
                  </a:extLst>
                </p14:cNvPr>
                <p14:cNvContentPartPr/>
                <p14:nvPr/>
              </p14:nvContentPartPr>
              <p14:xfrm>
                <a:off x="3993898" y="916842"/>
                <a:ext cx="112680" cy="321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221F00-8E94-DAB1-49E2-1B8F0D55611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84898" y="908202"/>
                  <a:ext cx="130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3F8205-EF07-88A5-5C09-03FCFDCAD538}"/>
                    </a:ext>
                  </a:extLst>
                </p14:cNvPr>
                <p14:cNvContentPartPr/>
                <p14:nvPr/>
              </p14:nvContentPartPr>
              <p14:xfrm>
                <a:off x="3898858" y="1138242"/>
                <a:ext cx="356400" cy="136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3F8205-EF07-88A5-5C09-03FCFDCAD5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0218" y="1129602"/>
                  <a:ext cx="374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C04494-0FC4-4ABF-E0B6-5832BD3DF8BF}"/>
                    </a:ext>
                  </a:extLst>
                </p14:cNvPr>
                <p14:cNvContentPartPr/>
                <p14:nvPr/>
              </p14:nvContentPartPr>
              <p14:xfrm>
                <a:off x="4390618" y="1273242"/>
                <a:ext cx="351360" cy="27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C04494-0FC4-4ABF-E0B6-5832BD3DF8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81978" y="1264602"/>
                  <a:ext cx="369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CEF272E-8B5B-F848-A489-21D91D07898E}"/>
                    </a:ext>
                  </a:extLst>
                </p14:cNvPr>
                <p14:cNvContentPartPr/>
                <p14:nvPr/>
              </p14:nvContentPartPr>
              <p14:xfrm>
                <a:off x="6990178" y="930522"/>
                <a:ext cx="159120" cy="331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CEF272E-8B5B-F848-A489-21D91D0789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81538" y="921882"/>
                  <a:ext cx="176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B59334-AAE3-B9BC-4DD7-73C66D75E502}"/>
                    </a:ext>
                  </a:extLst>
                </p14:cNvPr>
                <p14:cNvContentPartPr/>
                <p14:nvPr/>
              </p14:nvContentPartPr>
              <p14:xfrm>
                <a:off x="6885418" y="1171002"/>
                <a:ext cx="356040" cy="15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B59334-AAE3-B9BC-4DD7-73C66D75E5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76418" y="1162362"/>
                  <a:ext cx="373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30C0E8-7C31-18CF-A1CD-F621A641A172}"/>
                    </a:ext>
                  </a:extLst>
                </p14:cNvPr>
                <p14:cNvContentPartPr/>
                <p14:nvPr/>
              </p14:nvContentPartPr>
              <p14:xfrm>
                <a:off x="7072258" y="1457922"/>
                <a:ext cx="370800" cy="229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30C0E8-7C31-18CF-A1CD-F621A641A1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3258" y="1448922"/>
                  <a:ext cx="3884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5101D3-08B6-89BC-99E8-13FBCE76270C}"/>
              </a:ext>
            </a:extLst>
          </p:cNvPr>
          <p:cNvGrpSpPr/>
          <p:nvPr/>
        </p:nvGrpSpPr>
        <p:grpSpPr>
          <a:xfrm>
            <a:off x="983938" y="4188162"/>
            <a:ext cx="8195400" cy="1073160"/>
            <a:chOff x="983938" y="4188162"/>
            <a:chExt cx="8195400" cy="10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1C8900-0FEA-D33B-E864-CD0955F6AF7A}"/>
                    </a:ext>
                  </a:extLst>
                </p14:cNvPr>
                <p14:cNvContentPartPr/>
                <p14:nvPr/>
              </p14:nvContentPartPr>
              <p14:xfrm>
                <a:off x="1056658" y="4560402"/>
                <a:ext cx="376560" cy="66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1C8900-0FEA-D33B-E864-CD0955F6AF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8018" y="4551762"/>
                  <a:ext cx="394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4B08CB-0EE0-A65B-320F-C4FA2E398377}"/>
                    </a:ext>
                  </a:extLst>
                </p14:cNvPr>
                <p14:cNvContentPartPr/>
                <p14:nvPr/>
              </p14:nvContentPartPr>
              <p14:xfrm>
                <a:off x="983938" y="4755522"/>
                <a:ext cx="392760" cy="37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4B08CB-0EE0-A65B-320F-C4FA2E3983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4938" y="4746522"/>
                  <a:ext cx="410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FF2FDD8-885A-0C49-0EBE-06FAC529CB5F}"/>
                    </a:ext>
                  </a:extLst>
                </p14:cNvPr>
                <p14:cNvContentPartPr/>
                <p14:nvPr/>
              </p14:nvContentPartPr>
              <p14:xfrm>
                <a:off x="1585138" y="4450602"/>
                <a:ext cx="325800" cy="322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FF2FDD8-885A-0C49-0EBE-06FAC529CB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76138" y="4441962"/>
                  <a:ext cx="3434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0A38D7A-4002-DC26-C5FD-BF658F2A5370}"/>
                    </a:ext>
                  </a:extLst>
                </p14:cNvPr>
                <p14:cNvContentPartPr/>
                <p14:nvPr/>
              </p14:nvContentPartPr>
              <p14:xfrm>
                <a:off x="1932898" y="4447002"/>
                <a:ext cx="210600" cy="33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0A38D7A-4002-DC26-C5FD-BF658F2A53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23898" y="4438362"/>
                  <a:ext cx="228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77F94A-C534-BA81-3CB6-AA16926A13C3}"/>
                    </a:ext>
                  </a:extLst>
                </p14:cNvPr>
                <p14:cNvContentPartPr/>
                <p14:nvPr/>
              </p14:nvContentPartPr>
              <p14:xfrm>
                <a:off x="2073658" y="4471842"/>
                <a:ext cx="255600" cy="313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77F94A-C534-BA81-3CB6-AA16926A13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65018" y="4463202"/>
                  <a:ext cx="273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87C706-A659-EA7D-27C7-6317003406F3}"/>
                    </a:ext>
                  </a:extLst>
                </p14:cNvPr>
                <p14:cNvContentPartPr/>
                <p14:nvPr/>
              </p14:nvContentPartPr>
              <p14:xfrm>
                <a:off x="2525818" y="4461762"/>
                <a:ext cx="159840" cy="37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87C706-A659-EA7D-27C7-6317003406F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17178" y="4453122"/>
                  <a:ext cx="177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3D45F9-EC7A-7F5F-E6D2-5F482B287DF7}"/>
                    </a:ext>
                  </a:extLst>
                </p14:cNvPr>
                <p14:cNvContentPartPr/>
                <p14:nvPr/>
              </p14:nvContentPartPr>
              <p14:xfrm>
                <a:off x="2712298" y="4516842"/>
                <a:ext cx="205560" cy="324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3D45F9-EC7A-7F5F-E6D2-5F482B287D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03298" y="4508202"/>
                  <a:ext cx="2232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FF9EA40-CDBF-F920-F40A-6362A9574D93}"/>
                    </a:ext>
                  </a:extLst>
                </p14:cNvPr>
                <p14:cNvContentPartPr/>
                <p14:nvPr/>
              </p14:nvContentPartPr>
              <p14:xfrm>
                <a:off x="3304138" y="4241082"/>
                <a:ext cx="202320" cy="371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FF9EA40-CDBF-F920-F40A-6362A9574D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95138" y="4232082"/>
                  <a:ext cx="2199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1157D7-F1F8-C59B-3023-4A097FD93A61}"/>
                    </a:ext>
                  </a:extLst>
                </p14:cNvPr>
                <p14:cNvContentPartPr/>
                <p14:nvPr/>
              </p14:nvContentPartPr>
              <p14:xfrm>
                <a:off x="3834418" y="4588482"/>
                <a:ext cx="119160" cy="252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1157D7-F1F8-C59B-3023-4A097FD93A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25418" y="4579482"/>
                  <a:ext cx="136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4D6739-1458-0ED5-353D-0E7ABF742B59}"/>
                    </a:ext>
                  </a:extLst>
                </p14:cNvPr>
                <p14:cNvContentPartPr/>
                <p14:nvPr/>
              </p14:nvContentPartPr>
              <p14:xfrm>
                <a:off x="3744778" y="4686402"/>
                <a:ext cx="330840" cy="27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4D6739-1458-0ED5-353D-0E7ABF742B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36138" y="4677402"/>
                  <a:ext cx="348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AE0235-E939-6E2A-5ADE-206BFACE7720}"/>
                    </a:ext>
                  </a:extLst>
                </p14:cNvPr>
                <p14:cNvContentPartPr/>
                <p14:nvPr/>
              </p14:nvContentPartPr>
              <p14:xfrm>
                <a:off x="3524098" y="4986282"/>
                <a:ext cx="479160" cy="41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AE0235-E939-6E2A-5ADE-206BFACE77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15458" y="4977642"/>
                  <a:ext cx="496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0839C26-AC6F-50CD-6026-30D8DAC67019}"/>
                    </a:ext>
                  </a:extLst>
                </p14:cNvPr>
                <p14:cNvContentPartPr/>
                <p14:nvPr/>
              </p14:nvContentPartPr>
              <p14:xfrm>
                <a:off x="4478818" y="4305522"/>
                <a:ext cx="3522960" cy="894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0839C26-AC6F-50CD-6026-30D8DAC670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69818" y="4296522"/>
                  <a:ext cx="354060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7356E9-7A81-FA30-D5A1-E0637A57BC47}"/>
                    </a:ext>
                  </a:extLst>
                </p14:cNvPr>
                <p14:cNvContentPartPr/>
                <p14:nvPr/>
              </p14:nvContentPartPr>
              <p14:xfrm>
                <a:off x="4828378" y="4727442"/>
                <a:ext cx="260280" cy="246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7356E9-7A81-FA30-D5A1-E0637A57BC4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19738" y="4718442"/>
                  <a:ext cx="277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45BCEF-11F1-3711-2E0E-CEAB5D729C0A}"/>
                    </a:ext>
                  </a:extLst>
                </p14:cNvPr>
                <p14:cNvContentPartPr/>
                <p14:nvPr/>
              </p14:nvContentPartPr>
              <p14:xfrm>
                <a:off x="5157058" y="4735362"/>
                <a:ext cx="186840" cy="217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45BCEF-11F1-3711-2E0E-CEAB5D729C0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8058" y="4726722"/>
                  <a:ext cx="204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EAC1E0A-7AA9-1D16-1F89-34C0DD1DFCC6}"/>
                    </a:ext>
                  </a:extLst>
                </p14:cNvPr>
                <p14:cNvContentPartPr/>
                <p14:nvPr/>
              </p14:nvContentPartPr>
              <p14:xfrm>
                <a:off x="5376658" y="4697562"/>
                <a:ext cx="401400" cy="30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EAC1E0A-7AA9-1D16-1F89-34C0DD1DFC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67658" y="4688562"/>
                  <a:ext cx="419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F14D6D-DA40-99F5-D08B-6F0B291F5CF3}"/>
                    </a:ext>
                  </a:extLst>
                </p14:cNvPr>
                <p14:cNvContentPartPr/>
                <p14:nvPr/>
              </p14:nvContentPartPr>
              <p14:xfrm>
                <a:off x="5685898" y="4714482"/>
                <a:ext cx="195840" cy="2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F14D6D-DA40-99F5-D08B-6F0B291F5C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77258" y="4705482"/>
                  <a:ext cx="213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A85378-0806-0B9C-D5BE-552DAEAE2A75}"/>
                    </a:ext>
                  </a:extLst>
                </p14:cNvPr>
                <p14:cNvContentPartPr/>
                <p14:nvPr/>
              </p14:nvContentPartPr>
              <p14:xfrm>
                <a:off x="5841058" y="4981242"/>
                <a:ext cx="64080" cy="61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A85378-0806-0B9C-D5BE-552DAEAE2A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32058" y="4972602"/>
                  <a:ext cx="81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96F3A1C-E20A-AE87-7713-8FE7CEC86A8A}"/>
                    </a:ext>
                  </a:extLst>
                </p14:cNvPr>
                <p14:cNvContentPartPr/>
                <p14:nvPr/>
              </p14:nvContentPartPr>
              <p14:xfrm>
                <a:off x="6082618" y="4700442"/>
                <a:ext cx="105480" cy="27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96F3A1C-E20A-AE87-7713-8FE7CEC86A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73978" y="4691802"/>
                  <a:ext cx="123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74A9DD-48A6-8E90-915A-D683424DBE54}"/>
                    </a:ext>
                  </a:extLst>
                </p14:cNvPr>
                <p14:cNvContentPartPr/>
                <p14:nvPr/>
              </p14:nvContentPartPr>
              <p14:xfrm>
                <a:off x="6265138" y="4711242"/>
                <a:ext cx="260280" cy="27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74A9DD-48A6-8E90-915A-D683424DBE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56498" y="4702242"/>
                  <a:ext cx="277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79F27E-8116-454D-D30C-3AF6AC46F872}"/>
                    </a:ext>
                  </a:extLst>
                </p14:cNvPr>
                <p14:cNvContentPartPr/>
                <p14:nvPr/>
              </p14:nvContentPartPr>
              <p14:xfrm>
                <a:off x="6552418" y="4455282"/>
                <a:ext cx="223560" cy="252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79F27E-8116-454D-D30C-3AF6AC46F87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43778" y="4446282"/>
                  <a:ext cx="241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4B00C6-88D4-3C85-93D2-14FE7F98DC53}"/>
                    </a:ext>
                  </a:extLst>
                </p14:cNvPr>
                <p14:cNvContentPartPr/>
                <p14:nvPr/>
              </p14:nvContentPartPr>
              <p14:xfrm>
                <a:off x="6931138" y="4853442"/>
                <a:ext cx="401400" cy="30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4B00C6-88D4-3C85-93D2-14FE7F98DC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22138" y="4844802"/>
                  <a:ext cx="419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2A695DD-7ABB-5112-9B3A-8EDDA187DD4E}"/>
                    </a:ext>
                  </a:extLst>
                </p14:cNvPr>
                <p14:cNvContentPartPr/>
                <p14:nvPr/>
              </p14:nvContentPartPr>
              <p14:xfrm>
                <a:off x="7391578" y="4634562"/>
                <a:ext cx="100800" cy="284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2A695DD-7ABB-5112-9B3A-8EDDA187DD4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82578" y="4625562"/>
                  <a:ext cx="118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D3719AC-A8D1-E0A3-C7DD-9ECE71AA3B71}"/>
                    </a:ext>
                  </a:extLst>
                </p14:cNvPr>
                <p14:cNvContentPartPr/>
                <p14:nvPr/>
              </p14:nvContentPartPr>
              <p14:xfrm>
                <a:off x="7601458" y="4589562"/>
                <a:ext cx="196560" cy="280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D3719AC-A8D1-E0A3-C7DD-9ECE71AA3B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92458" y="4580922"/>
                  <a:ext cx="214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3907977-0352-276D-4A78-83E6F9427810}"/>
                    </a:ext>
                  </a:extLst>
                </p14:cNvPr>
                <p14:cNvContentPartPr/>
                <p14:nvPr/>
              </p14:nvContentPartPr>
              <p14:xfrm>
                <a:off x="7870378" y="4609722"/>
                <a:ext cx="192600" cy="327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3907977-0352-276D-4A78-83E6F94278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61738" y="4601082"/>
                  <a:ext cx="210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431D0C-333A-C951-4D05-DDADFA17B29F}"/>
                    </a:ext>
                  </a:extLst>
                </p14:cNvPr>
                <p14:cNvContentPartPr/>
                <p14:nvPr/>
              </p14:nvContentPartPr>
              <p14:xfrm>
                <a:off x="8112298" y="4904202"/>
                <a:ext cx="36720" cy="51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431D0C-333A-C951-4D05-DDADFA17B2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03298" y="4895562"/>
                  <a:ext cx="54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4E273D-2B71-60EB-4DC6-CF458D372A52}"/>
                    </a:ext>
                  </a:extLst>
                </p14:cNvPr>
                <p14:cNvContentPartPr/>
                <p14:nvPr/>
              </p14:nvContentPartPr>
              <p14:xfrm>
                <a:off x="8271778" y="4667682"/>
                <a:ext cx="145080" cy="241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4E273D-2B71-60EB-4DC6-CF458D372A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3138" y="4659042"/>
                  <a:ext cx="162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8AB499-DC02-700B-AD7C-45EC038D6410}"/>
                    </a:ext>
                  </a:extLst>
                </p14:cNvPr>
                <p14:cNvContentPartPr/>
                <p14:nvPr/>
              </p14:nvContentPartPr>
              <p14:xfrm>
                <a:off x="8494258" y="4634922"/>
                <a:ext cx="280440" cy="29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8AB499-DC02-700B-AD7C-45EC038D641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85618" y="4626282"/>
                  <a:ext cx="298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BA1DA50-6975-9A88-A60D-CD9569B05E68}"/>
                    </a:ext>
                  </a:extLst>
                </p14:cNvPr>
                <p14:cNvContentPartPr/>
                <p14:nvPr/>
              </p14:nvContentPartPr>
              <p14:xfrm>
                <a:off x="8627458" y="4357722"/>
                <a:ext cx="215280" cy="23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BA1DA50-6975-9A88-A60D-CD9569B05E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18458" y="4349082"/>
                  <a:ext cx="232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B1EE44-C8F5-2C36-F9DA-6B7E282EBCB0}"/>
                    </a:ext>
                  </a:extLst>
                </p14:cNvPr>
                <p14:cNvContentPartPr/>
                <p14:nvPr/>
              </p14:nvContentPartPr>
              <p14:xfrm>
                <a:off x="7783978" y="4188162"/>
                <a:ext cx="1395360" cy="164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B1EE44-C8F5-2C36-F9DA-6B7E282EBC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74978" y="4179162"/>
                  <a:ext cx="1413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2C33E5-2E18-084D-2597-B77761F1E7CE}"/>
                    </a:ext>
                  </a:extLst>
                </p14:cNvPr>
                <p14:cNvContentPartPr/>
                <p14:nvPr/>
              </p14:nvContentPartPr>
              <p14:xfrm>
                <a:off x="1941538" y="5135322"/>
                <a:ext cx="6686280" cy="126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2C33E5-2E18-084D-2597-B77761F1E7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32898" y="5126322"/>
                  <a:ext cx="67039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0F0B18D-4A47-32DE-E133-27EC2ECCFA33}"/>
              </a:ext>
            </a:extLst>
          </p:cNvPr>
          <p:cNvGrpSpPr/>
          <p:nvPr/>
        </p:nvGrpSpPr>
        <p:grpSpPr>
          <a:xfrm>
            <a:off x="3825778" y="5353122"/>
            <a:ext cx="1602360" cy="529200"/>
            <a:chOff x="3825778" y="5353122"/>
            <a:chExt cx="160236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F68ED44-481A-10A9-ECAF-31CEFB3B8172}"/>
                    </a:ext>
                  </a:extLst>
                </p14:cNvPr>
                <p14:cNvContentPartPr/>
                <p14:nvPr/>
              </p14:nvContentPartPr>
              <p14:xfrm>
                <a:off x="3825778" y="5495682"/>
                <a:ext cx="177480" cy="291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F68ED44-481A-10A9-ECAF-31CEFB3B817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17138" y="5486682"/>
                  <a:ext cx="195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44B654-76DB-450F-D9EB-E1D59D914C0D}"/>
                    </a:ext>
                  </a:extLst>
                </p14:cNvPr>
                <p14:cNvContentPartPr/>
                <p14:nvPr/>
              </p14:nvContentPartPr>
              <p14:xfrm>
                <a:off x="4062658" y="5444922"/>
                <a:ext cx="272160" cy="425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44B654-76DB-450F-D9EB-E1D59D914C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53658" y="5435922"/>
                  <a:ext cx="289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B240E3-2244-ACC8-EB54-65CEE7B347B4}"/>
                    </a:ext>
                  </a:extLst>
                </p14:cNvPr>
                <p14:cNvContentPartPr/>
                <p14:nvPr/>
              </p14:nvContentPartPr>
              <p14:xfrm>
                <a:off x="4554058" y="5768922"/>
                <a:ext cx="65160" cy="41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B240E3-2244-ACC8-EB54-65CEE7B347B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45058" y="5759922"/>
                  <a:ext cx="82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E62FA6-FAD6-12BE-64A4-8D5FE2C81631}"/>
                    </a:ext>
                  </a:extLst>
                </p14:cNvPr>
                <p14:cNvContentPartPr/>
                <p14:nvPr/>
              </p14:nvContentPartPr>
              <p14:xfrm>
                <a:off x="4727938" y="5519442"/>
                <a:ext cx="68760" cy="312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E62FA6-FAD6-12BE-64A4-8D5FE2C816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19298" y="5510802"/>
                  <a:ext cx="86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6C411A-2102-AFD3-E24B-9E219E80F151}"/>
                    </a:ext>
                  </a:extLst>
                </p14:cNvPr>
                <p14:cNvContentPartPr/>
                <p14:nvPr/>
              </p14:nvContentPartPr>
              <p14:xfrm>
                <a:off x="4956178" y="5542122"/>
                <a:ext cx="219240" cy="340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6C411A-2102-AFD3-E24B-9E219E80F15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47538" y="5533122"/>
                  <a:ext cx="236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54C46C2-2ACC-BD8E-3D77-977468D8124C}"/>
                    </a:ext>
                  </a:extLst>
                </p14:cNvPr>
                <p14:cNvContentPartPr/>
                <p14:nvPr/>
              </p14:nvContentPartPr>
              <p14:xfrm>
                <a:off x="5180098" y="5353122"/>
                <a:ext cx="248040" cy="296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54C46C2-2ACC-BD8E-3D77-977468D8124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71098" y="5344122"/>
                  <a:ext cx="2656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E7B0C87-3277-3652-F738-CFEE9E297F30}"/>
              </a:ext>
            </a:extLst>
          </p:cNvPr>
          <p:cNvGrpSpPr/>
          <p:nvPr/>
        </p:nvGrpSpPr>
        <p:grpSpPr>
          <a:xfrm>
            <a:off x="-97142" y="4545642"/>
            <a:ext cx="798480" cy="492840"/>
            <a:chOff x="-97142" y="4545642"/>
            <a:chExt cx="79848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6F6F7F-C152-B2F0-A879-DC551504FD4D}"/>
                    </a:ext>
                  </a:extLst>
                </p14:cNvPr>
                <p14:cNvContentPartPr/>
                <p14:nvPr/>
              </p14:nvContentPartPr>
              <p14:xfrm>
                <a:off x="-97142" y="4545642"/>
                <a:ext cx="278640" cy="44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6F6F7F-C152-B2F0-A879-DC551504FD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-106142" y="4536642"/>
                  <a:ext cx="296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9C4DE66-C11E-B795-30E7-E26A37A8CF90}"/>
                    </a:ext>
                  </a:extLst>
                </p14:cNvPr>
                <p14:cNvContentPartPr/>
                <p14:nvPr/>
              </p14:nvContentPartPr>
              <p14:xfrm>
                <a:off x="225778" y="4780002"/>
                <a:ext cx="170280" cy="258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9C4DE66-C11E-B795-30E7-E26A37A8CF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6778" y="4771002"/>
                  <a:ext cx="187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C1B120-64EC-D623-AC61-A900ECC0AB0B}"/>
                    </a:ext>
                  </a:extLst>
                </p14:cNvPr>
                <p14:cNvContentPartPr/>
                <p14:nvPr/>
              </p14:nvContentPartPr>
              <p14:xfrm>
                <a:off x="9418" y="4750842"/>
                <a:ext cx="235800" cy="26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C1B120-64EC-D623-AC61-A900ECC0AB0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8" y="4742202"/>
                  <a:ext cx="253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4E51298-35D6-7538-EB0A-13780A77E433}"/>
                    </a:ext>
                  </a:extLst>
                </p14:cNvPr>
                <p14:cNvContentPartPr/>
                <p14:nvPr/>
              </p14:nvContentPartPr>
              <p14:xfrm>
                <a:off x="478138" y="4776402"/>
                <a:ext cx="223200" cy="199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4E51298-35D6-7538-EB0A-13780A77E4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9498" y="4767762"/>
                  <a:ext cx="24084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36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39784"/>
          </a:xfrm>
        </p:spPr>
        <p:txBody>
          <a:bodyPr/>
          <a:lstStyle/>
          <a:p>
            <a:r>
              <a:rPr lang="en-ID" dirty="0" err="1">
                <a:latin typeface="Arial Black" pitchFamily="34" charset="0"/>
              </a:rPr>
              <a:t>dirumuskan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57158" y="6161125"/>
            <a:ext cx="8501122" cy="55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 = + (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tolak-menolak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), F = </a:t>
            </a:r>
            <a:r>
              <a:rPr lang="en-ID" sz="28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(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tarik-menarik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885844"/>
            <a:ext cx="6515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BC51C2E-6636-9C70-F8BD-75D902F56C27}"/>
              </a:ext>
            </a:extLst>
          </p:cNvPr>
          <p:cNvGrpSpPr/>
          <p:nvPr/>
        </p:nvGrpSpPr>
        <p:grpSpPr>
          <a:xfrm>
            <a:off x="431698" y="164802"/>
            <a:ext cx="9011880" cy="1670760"/>
            <a:chOff x="431698" y="164802"/>
            <a:chExt cx="9011880" cy="16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40852D-9B87-583A-175C-2417B0B9FB26}"/>
                    </a:ext>
                  </a:extLst>
                </p14:cNvPr>
                <p14:cNvContentPartPr/>
                <p14:nvPr/>
              </p14:nvContentPartPr>
              <p14:xfrm>
                <a:off x="431698" y="433002"/>
                <a:ext cx="429120" cy="482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40852D-9B87-583A-175C-2417B0B9F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058" y="424002"/>
                  <a:ext cx="4467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8D7FB6-0EF3-3902-6B19-0DCF3A3628D7}"/>
                    </a:ext>
                  </a:extLst>
                </p14:cNvPr>
                <p14:cNvContentPartPr/>
                <p14:nvPr/>
              </p14:nvContentPartPr>
              <p14:xfrm>
                <a:off x="810418" y="689322"/>
                <a:ext cx="83160" cy="309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8D7FB6-0EF3-3902-6B19-0DCF3A3628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1778" y="680322"/>
                  <a:ext cx="100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8A8AE1-C04A-F724-7597-609450C28BF5}"/>
                    </a:ext>
                  </a:extLst>
                </p14:cNvPr>
                <p14:cNvContentPartPr/>
                <p14:nvPr/>
              </p14:nvContentPartPr>
              <p14:xfrm>
                <a:off x="1051618" y="845922"/>
                <a:ext cx="56160" cy="16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8A8AE1-C04A-F724-7597-609450C28B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2978" y="836922"/>
                  <a:ext cx="73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0E10AC-2168-079F-46CD-C341FC88F4C2}"/>
                    </a:ext>
                  </a:extLst>
                </p14:cNvPr>
                <p14:cNvContentPartPr/>
                <p14:nvPr/>
              </p14:nvContentPartPr>
              <p14:xfrm>
                <a:off x="1325938" y="587082"/>
                <a:ext cx="260280" cy="40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0E10AC-2168-079F-46CD-C341FC88F4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7298" y="578442"/>
                  <a:ext cx="2779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058E0B-BE5D-394A-E2EA-68F13DAD46C5}"/>
                    </a:ext>
                  </a:extLst>
                </p14:cNvPr>
                <p14:cNvContentPartPr/>
                <p14:nvPr/>
              </p14:nvContentPartPr>
              <p14:xfrm>
                <a:off x="1635898" y="739362"/>
                <a:ext cx="228960" cy="23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058E0B-BE5D-394A-E2EA-68F13DAD46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7258" y="730722"/>
                  <a:ext cx="246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E304A0-739A-A18B-46FD-D77EB5DD8A4F}"/>
                    </a:ext>
                  </a:extLst>
                </p14:cNvPr>
                <p14:cNvContentPartPr/>
                <p14:nvPr/>
              </p14:nvContentPartPr>
              <p14:xfrm>
                <a:off x="1971418" y="668802"/>
                <a:ext cx="180000" cy="21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E304A0-739A-A18B-46FD-D77EB5DD8A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2778" y="659802"/>
                  <a:ext cx="197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A79D58-1697-EAB6-B225-36268C026E66}"/>
                    </a:ext>
                  </a:extLst>
                </p14:cNvPr>
                <p14:cNvContentPartPr/>
                <p14:nvPr/>
              </p14:nvContentPartPr>
              <p14:xfrm>
                <a:off x="2398378" y="456042"/>
                <a:ext cx="308880" cy="38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A79D58-1697-EAB6-B225-36268C026E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89378" y="447042"/>
                  <a:ext cx="3265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FC2149-E628-6484-67C2-C851101845D7}"/>
                    </a:ext>
                  </a:extLst>
                </p14:cNvPr>
                <p14:cNvContentPartPr/>
                <p14:nvPr/>
              </p14:nvContentPartPr>
              <p14:xfrm>
                <a:off x="2739658" y="533082"/>
                <a:ext cx="261000" cy="35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FC2149-E628-6484-67C2-C851101845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0658" y="524442"/>
                  <a:ext cx="278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9EA044-4DC9-D4AB-8E3A-22E3BB7B9FD4}"/>
                    </a:ext>
                  </a:extLst>
                </p14:cNvPr>
                <p14:cNvContentPartPr/>
                <p14:nvPr/>
              </p14:nvContentPartPr>
              <p14:xfrm>
                <a:off x="2835418" y="512202"/>
                <a:ext cx="333360" cy="3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9EA044-4DC9-D4AB-8E3A-22E3BB7B9F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6778" y="503562"/>
                  <a:ext cx="35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1857D2-52D8-77FC-3282-92350D9B1E93}"/>
                    </a:ext>
                  </a:extLst>
                </p14:cNvPr>
                <p14:cNvContentPartPr/>
                <p14:nvPr/>
              </p14:nvContentPartPr>
              <p14:xfrm>
                <a:off x="3433018" y="510402"/>
                <a:ext cx="241920" cy="39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1857D2-52D8-77FC-3282-92350D9B1E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24018" y="501762"/>
                  <a:ext cx="2595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6D7846-5F22-376A-590F-D6D2ADD05253}"/>
                    </a:ext>
                  </a:extLst>
                </p14:cNvPr>
                <p14:cNvContentPartPr/>
                <p14:nvPr/>
              </p14:nvContentPartPr>
              <p14:xfrm>
                <a:off x="3727138" y="602202"/>
                <a:ext cx="192960" cy="28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6D7846-5F22-376A-590F-D6D2ADD052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8498" y="593202"/>
                  <a:ext cx="210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7440FC-0590-25CA-1CBF-A364995D5ED7}"/>
                    </a:ext>
                  </a:extLst>
                </p14:cNvPr>
                <p14:cNvContentPartPr/>
                <p14:nvPr/>
              </p14:nvContentPartPr>
              <p14:xfrm>
                <a:off x="3903898" y="409962"/>
                <a:ext cx="266760" cy="39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7440FC-0590-25CA-1CBF-A364995D5E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94898" y="401322"/>
                  <a:ext cx="284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E2B961-37C5-09A0-EB64-C362ABEC32B1}"/>
                    </a:ext>
                  </a:extLst>
                </p14:cNvPr>
                <p14:cNvContentPartPr/>
                <p14:nvPr/>
              </p14:nvContentPartPr>
              <p14:xfrm>
                <a:off x="4199098" y="559002"/>
                <a:ext cx="73440" cy="32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E2B961-37C5-09A0-EB64-C362ABEC32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90458" y="550002"/>
                  <a:ext cx="910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EB6E54-E1F9-3527-6261-AE1475D21644}"/>
                    </a:ext>
                  </a:extLst>
                </p14:cNvPr>
                <p14:cNvContentPartPr/>
                <p14:nvPr/>
              </p14:nvContentPartPr>
              <p14:xfrm>
                <a:off x="4112338" y="640722"/>
                <a:ext cx="387360" cy="5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EB6E54-E1F9-3527-6261-AE1475D21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3338" y="631722"/>
                  <a:ext cx="405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4FA8C3-46B1-BC1F-3100-4F112E9B356A}"/>
                    </a:ext>
                  </a:extLst>
                </p14:cNvPr>
                <p14:cNvContentPartPr/>
                <p14:nvPr/>
              </p14:nvContentPartPr>
              <p14:xfrm>
                <a:off x="3989218" y="958602"/>
                <a:ext cx="319680" cy="4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4FA8C3-46B1-BC1F-3100-4F112E9B35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0578" y="949962"/>
                  <a:ext cx="337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BDEB6F-CC9A-228E-A158-082EDB7F5568}"/>
                    </a:ext>
                  </a:extLst>
                </p14:cNvPr>
                <p14:cNvContentPartPr/>
                <p14:nvPr/>
              </p14:nvContentPartPr>
              <p14:xfrm>
                <a:off x="4798138" y="186402"/>
                <a:ext cx="2292840" cy="73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BDEB6F-CC9A-228E-A158-082EDB7F55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9498" y="177402"/>
                  <a:ext cx="23104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4032CC-5055-C124-AF3F-C990F1E1E33F}"/>
                    </a:ext>
                  </a:extLst>
                </p14:cNvPr>
                <p14:cNvContentPartPr/>
                <p14:nvPr/>
              </p14:nvContentPartPr>
              <p14:xfrm>
                <a:off x="5165338" y="573762"/>
                <a:ext cx="228960" cy="24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4032CC-5055-C124-AF3F-C990F1E1E3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6698" y="564762"/>
                  <a:ext cx="246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EB0A2B-DBEF-C12C-01CF-870AF7F361E1}"/>
                    </a:ext>
                  </a:extLst>
                </p14:cNvPr>
                <p14:cNvContentPartPr/>
                <p14:nvPr/>
              </p14:nvContentPartPr>
              <p14:xfrm>
                <a:off x="5366218" y="568722"/>
                <a:ext cx="228960" cy="22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EB0A2B-DBEF-C12C-01CF-870AF7F361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7218" y="560082"/>
                  <a:ext cx="246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EB8D5-A3A3-979D-1412-8C761EFCC37F}"/>
                    </a:ext>
                  </a:extLst>
                </p14:cNvPr>
                <p14:cNvContentPartPr/>
                <p14:nvPr/>
              </p14:nvContentPartPr>
              <p14:xfrm>
                <a:off x="5663218" y="530202"/>
                <a:ext cx="300600" cy="30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EB8D5-A3A3-979D-1412-8C761EFCC3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4218" y="521202"/>
                  <a:ext cx="318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45080A-9280-D1C3-AE62-95C6017474B5}"/>
                    </a:ext>
                  </a:extLst>
                </p14:cNvPr>
                <p14:cNvContentPartPr/>
                <p14:nvPr/>
              </p14:nvContentPartPr>
              <p14:xfrm>
                <a:off x="5895778" y="512202"/>
                <a:ext cx="205560" cy="4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45080A-9280-D1C3-AE62-95C6017474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6778" y="503562"/>
                  <a:ext cx="223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1F6975-A18E-C124-D727-C582A65F3116}"/>
                    </a:ext>
                  </a:extLst>
                </p14:cNvPr>
                <p14:cNvContentPartPr/>
                <p14:nvPr/>
              </p14:nvContentPartPr>
              <p14:xfrm>
                <a:off x="6100978" y="535242"/>
                <a:ext cx="287640" cy="33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1F6975-A18E-C124-D727-C582A65F31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2338" y="526242"/>
                  <a:ext cx="305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E779F0-EF7C-68EF-829E-153191614F07}"/>
                    </a:ext>
                  </a:extLst>
                </p14:cNvPr>
                <p14:cNvContentPartPr/>
                <p14:nvPr/>
              </p14:nvContentPartPr>
              <p14:xfrm>
                <a:off x="6493018" y="592122"/>
                <a:ext cx="191520" cy="22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E779F0-EF7C-68EF-829E-153191614F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84378" y="583122"/>
                  <a:ext cx="209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568786-CD93-085F-E0D0-FF0A203D8C7E}"/>
                    </a:ext>
                  </a:extLst>
                </p14:cNvPr>
                <p14:cNvContentPartPr/>
                <p14:nvPr/>
              </p14:nvContentPartPr>
              <p14:xfrm>
                <a:off x="6595258" y="383682"/>
                <a:ext cx="308520" cy="29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568786-CD93-085F-E0D0-FF0A203D8C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6618" y="374682"/>
                  <a:ext cx="326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D505F0-8504-A8DC-DEEC-794CE09C6FC8}"/>
                    </a:ext>
                  </a:extLst>
                </p14:cNvPr>
                <p14:cNvContentPartPr/>
                <p14:nvPr/>
              </p14:nvContentPartPr>
              <p14:xfrm>
                <a:off x="7026898" y="717402"/>
                <a:ext cx="282240" cy="41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D505F0-8504-A8DC-DEEC-794CE09C6F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17898" y="708762"/>
                  <a:ext cx="299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5EFC8D-91A9-2B70-8A09-E4C6FA6B953B}"/>
                    </a:ext>
                  </a:extLst>
                </p14:cNvPr>
                <p14:cNvContentPartPr/>
                <p14:nvPr/>
              </p14:nvContentPartPr>
              <p14:xfrm>
                <a:off x="7343338" y="450282"/>
                <a:ext cx="71280" cy="31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5EFC8D-91A9-2B70-8A09-E4C6FA6B95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34698" y="441642"/>
                  <a:ext cx="88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46EF80-59E7-1C19-6A81-FD435BC10410}"/>
                    </a:ext>
                  </a:extLst>
                </p14:cNvPr>
                <p14:cNvContentPartPr/>
                <p14:nvPr/>
              </p14:nvContentPartPr>
              <p14:xfrm>
                <a:off x="7596778" y="435522"/>
                <a:ext cx="315360" cy="32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46EF80-59E7-1C19-6A81-FD435BC104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88138" y="426522"/>
                  <a:ext cx="333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FDE0F1-49DA-1AA4-E044-685311BA38B1}"/>
                    </a:ext>
                  </a:extLst>
                </p14:cNvPr>
                <p14:cNvContentPartPr/>
                <p14:nvPr/>
              </p14:nvContentPartPr>
              <p14:xfrm>
                <a:off x="7907098" y="456042"/>
                <a:ext cx="278640" cy="345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FDE0F1-49DA-1AA4-E044-685311BA38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98098" y="447042"/>
                  <a:ext cx="296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8C5F57-0458-03BC-B4D8-34FD7978981E}"/>
                    </a:ext>
                  </a:extLst>
                </p14:cNvPr>
                <p14:cNvContentPartPr/>
                <p14:nvPr/>
              </p14:nvContentPartPr>
              <p14:xfrm>
                <a:off x="8119858" y="542442"/>
                <a:ext cx="242640" cy="216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8C5F57-0458-03BC-B4D8-34FD797898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10858" y="533802"/>
                  <a:ext cx="260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5712D3-A039-659F-4DBF-D8609F6B369C}"/>
                    </a:ext>
                  </a:extLst>
                </p14:cNvPr>
                <p14:cNvContentPartPr/>
                <p14:nvPr/>
              </p14:nvContentPartPr>
              <p14:xfrm>
                <a:off x="8394898" y="771402"/>
                <a:ext cx="82440" cy="27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5712D3-A039-659F-4DBF-D8609F6B36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86258" y="762762"/>
                  <a:ext cx="100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1E88B3-552B-B0C5-74F4-9594C8FF3D35}"/>
                    </a:ext>
                  </a:extLst>
                </p14:cNvPr>
                <p14:cNvContentPartPr/>
                <p14:nvPr/>
              </p14:nvContentPartPr>
              <p14:xfrm>
                <a:off x="8628538" y="499602"/>
                <a:ext cx="145440" cy="30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1E88B3-552B-B0C5-74F4-9594C8FF3D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19538" y="490602"/>
                  <a:ext cx="163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7FB4-7F8C-5D84-C5ED-06486F4767FE}"/>
                    </a:ext>
                  </a:extLst>
                </p14:cNvPr>
                <p14:cNvContentPartPr/>
                <p14:nvPr/>
              </p14:nvContentPartPr>
              <p14:xfrm>
                <a:off x="8759218" y="561162"/>
                <a:ext cx="234720" cy="31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7FB4-7F8C-5D84-C5ED-06486F4767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0218" y="552162"/>
                  <a:ext cx="252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29FD13-F084-EEF3-EBC1-15E637117712}"/>
                    </a:ext>
                  </a:extLst>
                </p14:cNvPr>
                <p14:cNvContentPartPr/>
                <p14:nvPr/>
              </p14:nvContentPartPr>
              <p14:xfrm>
                <a:off x="8837698" y="340482"/>
                <a:ext cx="194760" cy="33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29FD13-F084-EEF3-EBC1-15E6371177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28698" y="331482"/>
                  <a:ext cx="212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08BBBE-10B4-6D22-F9B1-228B064F7C7C}"/>
                    </a:ext>
                  </a:extLst>
                </p14:cNvPr>
                <p14:cNvContentPartPr/>
                <p14:nvPr/>
              </p14:nvContentPartPr>
              <p14:xfrm>
                <a:off x="6921778" y="164802"/>
                <a:ext cx="2521800" cy="12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08BBBE-10B4-6D22-F9B1-228B064F7C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13138" y="156162"/>
                  <a:ext cx="2539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7A12D1-E16B-CCD2-CCF3-184151259C36}"/>
                    </a:ext>
                  </a:extLst>
                </p14:cNvPr>
                <p14:cNvContentPartPr/>
                <p14:nvPr/>
              </p14:nvContentPartPr>
              <p14:xfrm>
                <a:off x="2151418" y="1007202"/>
                <a:ext cx="6694200" cy="22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7A12D1-E16B-CCD2-CCF3-184151259C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42418" y="998562"/>
                  <a:ext cx="6711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9D8DB7-8635-B616-78BC-E84E295A53F9}"/>
                    </a:ext>
                  </a:extLst>
                </p14:cNvPr>
                <p14:cNvContentPartPr/>
                <p14:nvPr/>
              </p14:nvContentPartPr>
              <p14:xfrm>
                <a:off x="4496458" y="1471602"/>
                <a:ext cx="141120" cy="36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9D8DB7-8635-B616-78BC-E84E295A53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87458" y="1462962"/>
                  <a:ext cx="1587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215AFE-A7D1-A189-2537-2DEE5DDD1BB4}"/>
                    </a:ext>
                  </a:extLst>
                </p14:cNvPr>
                <p14:cNvContentPartPr/>
                <p14:nvPr/>
              </p14:nvContentPartPr>
              <p14:xfrm>
                <a:off x="4792018" y="1356042"/>
                <a:ext cx="352440" cy="437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215AFE-A7D1-A189-2537-2DEE5DDD1B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83018" y="1347042"/>
                  <a:ext cx="3700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2AC154-B146-0C46-244D-BD93554C883D}"/>
                    </a:ext>
                  </a:extLst>
                </p14:cNvPr>
                <p14:cNvContentPartPr/>
                <p14:nvPr/>
              </p14:nvContentPartPr>
              <p14:xfrm>
                <a:off x="5261098" y="1723242"/>
                <a:ext cx="78840" cy="6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2AC154-B146-0C46-244D-BD93554C88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52098" y="1714242"/>
                  <a:ext cx="96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52B5D4-8925-E3A5-EF83-AEA1214AF599}"/>
                    </a:ext>
                  </a:extLst>
                </p14:cNvPr>
                <p14:cNvContentPartPr/>
                <p14:nvPr/>
              </p14:nvContentPartPr>
              <p14:xfrm>
                <a:off x="5582938" y="1473042"/>
                <a:ext cx="115920" cy="29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52B5D4-8925-E3A5-EF83-AEA1214AF5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74298" y="1464042"/>
                  <a:ext cx="133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68B10E-68A7-E2BB-11D3-6A9872338313}"/>
                    </a:ext>
                  </a:extLst>
                </p14:cNvPr>
                <p14:cNvContentPartPr/>
                <p14:nvPr/>
              </p14:nvContentPartPr>
              <p14:xfrm>
                <a:off x="5763658" y="1471602"/>
                <a:ext cx="246960" cy="32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68B10E-68A7-E2BB-11D3-6A98723383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54658" y="1462962"/>
                  <a:ext cx="264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708639-B882-5FD4-4EDF-E177EB4841CD}"/>
                    </a:ext>
                  </a:extLst>
                </p14:cNvPr>
                <p14:cNvContentPartPr/>
                <p14:nvPr/>
              </p14:nvContentPartPr>
              <p14:xfrm>
                <a:off x="6119338" y="1302402"/>
                <a:ext cx="316440" cy="367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708639-B882-5FD4-4EDF-E177EB4841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0338" y="1293762"/>
                  <a:ext cx="33408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E74882-BB8C-750D-AEBF-83988F273C34}"/>
              </a:ext>
            </a:extLst>
          </p:cNvPr>
          <p:cNvGrpSpPr/>
          <p:nvPr/>
        </p:nvGrpSpPr>
        <p:grpSpPr>
          <a:xfrm>
            <a:off x="1977178" y="2192682"/>
            <a:ext cx="6231240" cy="1699200"/>
            <a:chOff x="1977178" y="2192682"/>
            <a:chExt cx="6231240" cy="16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D1F014-0337-3209-549C-B933799E59DE}"/>
                    </a:ext>
                  </a:extLst>
                </p14:cNvPr>
                <p14:cNvContentPartPr/>
                <p14:nvPr/>
              </p14:nvContentPartPr>
              <p14:xfrm>
                <a:off x="1987258" y="2762562"/>
                <a:ext cx="396360" cy="62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D1F014-0337-3209-549C-B933799E59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78258" y="2753922"/>
                  <a:ext cx="414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8CEB9F-DBED-CB50-F70C-1C721BAC8658}"/>
                    </a:ext>
                  </a:extLst>
                </p14:cNvPr>
                <p14:cNvContentPartPr/>
                <p14:nvPr/>
              </p14:nvContentPartPr>
              <p14:xfrm>
                <a:off x="1977178" y="2933922"/>
                <a:ext cx="302400" cy="5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8CEB9F-DBED-CB50-F70C-1C721BAC86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68178" y="2925282"/>
                  <a:ext cx="320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916661-5A8F-6BD0-3B7D-42BB201BF4E1}"/>
                    </a:ext>
                  </a:extLst>
                </p14:cNvPr>
                <p14:cNvContentPartPr/>
                <p14:nvPr/>
              </p14:nvContentPartPr>
              <p14:xfrm>
                <a:off x="2593498" y="2608122"/>
                <a:ext cx="379800" cy="36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916661-5A8F-6BD0-3B7D-42BB201BF4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84858" y="2599482"/>
                  <a:ext cx="397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08653C-8495-EE68-7EBF-165B37C9ACBE}"/>
                    </a:ext>
                  </a:extLst>
                </p14:cNvPr>
                <p14:cNvContentPartPr/>
                <p14:nvPr/>
              </p14:nvContentPartPr>
              <p14:xfrm>
                <a:off x="2893738" y="2669682"/>
                <a:ext cx="266040" cy="35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08653C-8495-EE68-7EBF-165B37C9AC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85098" y="2661042"/>
                  <a:ext cx="283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574DFD-4C8C-7C1A-2B63-442337E282FF}"/>
                    </a:ext>
                  </a:extLst>
                </p14:cNvPr>
                <p14:cNvContentPartPr/>
                <p14:nvPr/>
              </p14:nvContentPartPr>
              <p14:xfrm>
                <a:off x="3113698" y="2676522"/>
                <a:ext cx="324000" cy="34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574DFD-4C8C-7C1A-2B63-442337E282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04698" y="2667522"/>
                  <a:ext cx="341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463D5B-BA65-62F3-6A27-ABE8CCA20447}"/>
                    </a:ext>
                  </a:extLst>
                </p14:cNvPr>
                <p14:cNvContentPartPr/>
                <p14:nvPr/>
              </p14:nvContentPartPr>
              <p14:xfrm>
                <a:off x="3630298" y="2675082"/>
                <a:ext cx="175320" cy="374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463D5B-BA65-62F3-6A27-ABE8CCA204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21298" y="2666442"/>
                  <a:ext cx="1929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C9D782-1C34-7D67-B80B-4ED1E3A31920}"/>
                    </a:ext>
                  </a:extLst>
                </p14:cNvPr>
                <p14:cNvContentPartPr/>
                <p14:nvPr/>
              </p14:nvContentPartPr>
              <p14:xfrm>
                <a:off x="3870058" y="2726202"/>
                <a:ext cx="218160" cy="28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C9D782-1C34-7D67-B80B-4ED1E3A319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61418" y="2717562"/>
                  <a:ext cx="235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50DDA8-0953-5789-2F04-9A16FDC5715E}"/>
                    </a:ext>
                  </a:extLst>
                </p14:cNvPr>
                <p14:cNvContentPartPr/>
                <p14:nvPr/>
              </p14:nvContentPartPr>
              <p14:xfrm>
                <a:off x="4244818" y="2554482"/>
                <a:ext cx="205560" cy="38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50DDA8-0953-5789-2F04-9A16FDC571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35818" y="2545482"/>
                  <a:ext cx="223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AF6C46-F1A1-F68E-268D-D7784FA38DD8}"/>
                    </a:ext>
                  </a:extLst>
                </p14:cNvPr>
                <p14:cNvContentPartPr/>
                <p14:nvPr/>
              </p14:nvContentPartPr>
              <p14:xfrm>
                <a:off x="4842058" y="2610642"/>
                <a:ext cx="148680" cy="31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AF6C46-F1A1-F68E-268D-D7784FA38D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33418" y="2602002"/>
                  <a:ext cx="166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5EE38B-F7DB-D55A-7DCA-2F6FE752F4F0}"/>
                    </a:ext>
                  </a:extLst>
                </p14:cNvPr>
                <p14:cNvContentPartPr/>
                <p14:nvPr/>
              </p14:nvContentPartPr>
              <p14:xfrm>
                <a:off x="4482058" y="2672562"/>
                <a:ext cx="615960" cy="43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5EE38B-F7DB-D55A-7DCA-2F6FE752F4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73058" y="2663562"/>
                  <a:ext cx="6336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C53FDD-FD3A-2256-0184-1F5D5E02D62A}"/>
                    </a:ext>
                  </a:extLst>
                </p14:cNvPr>
                <p14:cNvContentPartPr/>
                <p14:nvPr/>
              </p14:nvContentPartPr>
              <p14:xfrm>
                <a:off x="5448658" y="2593362"/>
                <a:ext cx="597960" cy="392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C53FDD-FD3A-2256-0184-1F5D5E02D6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39658" y="2584362"/>
                  <a:ext cx="615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71237B-C80E-770F-DA95-C1347403A24E}"/>
                    </a:ext>
                  </a:extLst>
                </p14:cNvPr>
                <p14:cNvContentPartPr/>
                <p14:nvPr/>
              </p14:nvContentPartPr>
              <p14:xfrm>
                <a:off x="6041578" y="2873082"/>
                <a:ext cx="153720" cy="225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71237B-C80E-770F-DA95-C1347403A2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2938" y="2864082"/>
                  <a:ext cx="171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E913CC-CA54-7F92-67B1-2A8D53B55374}"/>
                    </a:ext>
                  </a:extLst>
                </p14:cNvPr>
                <p14:cNvContentPartPr/>
                <p14:nvPr/>
              </p14:nvContentPartPr>
              <p14:xfrm>
                <a:off x="6252898" y="2621442"/>
                <a:ext cx="117360" cy="351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E913CC-CA54-7F92-67B1-2A8D53B553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44258" y="2612442"/>
                  <a:ext cx="135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FCC46B-48F2-03D2-137C-1128BD30D152}"/>
                    </a:ext>
                  </a:extLst>
                </p14:cNvPr>
                <p14:cNvContentPartPr/>
                <p14:nvPr/>
              </p14:nvContentPartPr>
              <p14:xfrm>
                <a:off x="6442978" y="2608482"/>
                <a:ext cx="306360" cy="44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FCC46B-48F2-03D2-137C-1128BD30D1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34338" y="2599842"/>
                  <a:ext cx="324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3BF82A-68E4-B65E-A9B6-9883BD4B6EEB}"/>
                    </a:ext>
                  </a:extLst>
                </p14:cNvPr>
                <p14:cNvContentPartPr/>
                <p14:nvPr/>
              </p14:nvContentPartPr>
              <p14:xfrm>
                <a:off x="5744938" y="2536842"/>
                <a:ext cx="309960" cy="54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3BF82A-68E4-B65E-A9B6-9883BD4B6E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36298" y="2528202"/>
                  <a:ext cx="3276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0742AE-475F-4D40-E7BC-9F8E2C74748A}"/>
                    </a:ext>
                  </a:extLst>
                </p14:cNvPr>
                <p14:cNvContentPartPr/>
                <p14:nvPr/>
              </p14:nvContentPartPr>
              <p14:xfrm>
                <a:off x="5503378" y="2632242"/>
                <a:ext cx="291960" cy="318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0742AE-475F-4D40-E7BC-9F8E2C7474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94738" y="2623242"/>
                  <a:ext cx="309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894501-623B-0D02-3195-63F5080A23B5}"/>
                    </a:ext>
                  </a:extLst>
                </p14:cNvPr>
                <p14:cNvContentPartPr/>
                <p14:nvPr/>
              </p14:nvContentPartPr>
              <p14:xfrm>
                <a:off x="6823138" y="2926722"/>
                <a:ext cx="53640" cy="56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894501-623B-0D02-3195-63F5080A23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14138" y="2918082"/>
                  <a:ext cx="71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71AA90-C223-CD9B-CD88-77DC3646CDDB}"/>
                    </a:ext>
                  </a:extLst>
                </p14:cNvPr>
                <p14:cNvContentPartPr/>
                <p14:nvPr/>
              </p14:nvContentPartPr>
              <p14:xfrm>
                <a:off x="7095298" y="2585802"/>
                <a:ext cx="155520" cy="382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71AA90-C223-CD9B-CD88-77DC3646CD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86298" y="2576802"/>
                  <a:ext cx="1731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70D0FE-92E9-A295-DF53-F5A45895FE90}"/>
                    </a:ext>
                  </a:extLst>
                </p14:cNvPr>
                <p14:cNvContentPartPr/>
                <p14:nvPr/>
              </p14:nvContentPartPr>
              <p14:xfrm>
                <a:off x="7377898" y="2629362"/>
                <a:ext cx="310320" cy="420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70D0FE-92E9-A295-DF53-F5A45895FE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69258" y="2620362"/>
                  <a:ext cx="327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41EF6D0-31D3-A53A-7626-C4570C66B79D}"/>
                    </a:ext>
                  </a:extLst>
                </p14:cNvPr>
                <p14:cNvContentPartPr/>
                <p14:nvPr/>
              </p14:nvContentPartPr>
              <p14:xfrm>
                <a:off x="7938418" y="2192682"/>
                <a:ext cx="270000" cy="365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41EF6D0-31D3-A53A-7626-C4570C66B7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29418" y="2183682"/>
                  <a:ext cx="287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81FE5D-E422-841E-6E91-5799E254ED68}"/>
                    </a:ext>
                  </a:extLst>
                </p14:cNvPr>
                <p14:cNvContentPartPr/>
                <p14:nvPr/>
              </p14:nvContentPartPr>
              <p14:xfrm>
                <a:off x="2767018" y="3178362"/>
                <a:ext cx="5303880" cy="93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81FE5D-E422-841E-6E91-5799E254ED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58378" y="3169362"/>
                  <a:ext cx="5321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0D90CF-47C4-710E-B2EA-326176A65208}"/>
                    </a:ext>
                  </a:extLst>
                </p14:cNvPr>
                <p14:cNvContentPartPr/>
                <p14:nvPr/>
              </p14:nvContentPartPr>
              <p14:xfrm>
                <a:off x="4450738" y="3603882"/>
                <a:ext cx="114120" cy="252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0D90CF-47C4-710E-B2EA-326176A6520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1738" y="3594882"/>
                  <a:ext cx="131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564CB3B-C5C5-2A6D-425F-8E62B79DDF27}"/>
                    </a:ext>
                  </a:extLst>
                </p14:cNvPr>
                <p14:cNvContentPartPr/>
                <p14:nvPr/>
              </p14:nvContentPartPr>
              <p14:xfrm>
                <a:off x="4763218" y="3483642"/>
                <a:ext cx="293040" cy="390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64CB3B-C5C5-2A6D-425F-8E62B79DDF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54578" y="3475002"/>
                  <a:ext cx="310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B89781-2F5F-ED59-07FD-DFAE0F29A377}"/>
                    </a:ext>
                  </a:extLst>
                </p14:cNvPr>
                <p14:cNvContentPartPr/>
                <p14:nvPr/>
              </p14:nvContentPartPr>
              <p14:xfrm>
                <a:off x="5166058" y="3788922"/>
                <a:ext cx="91440" cy="72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B89781-2F5F-ED59-07FD-DFAE0F29A3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57058" y="3779922"/>
                  <a:ext cx="109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8BAF607-6A4B-A13D-F07B-5ABAADF27EAF}"/>
                    </a:ext>
                  </a:extLst>
                </p14:cNvPr>
                <p14:cNvContentPartPr/>
                <p14:nvPr/>
              </p14:nvContentPartPr>
              <p14:xfrm>
                <a:off x="5416978" y="3531522"/>
                <a:ext cx="100440" cy="35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8BAF607-6A4B-A13D-F07B-5ABAADF27E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08338" y="3522882"/>
                  <a:ext cx="1180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6598D2-0E11-9C18-186C-F814838F9F8B}"/>
                    </a:ext>
                  </a:extLst>
                </p14:cNvPr>
                <p14:cNvContentPartPr/>
                <p14:nvPr/>
              </p14:nvContentPartPr>
              <p14:xfrm>
                <a:off x="5617858" y="3566082"/>
                <a:ext cx="238320" cy="32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6598D2-0E11-9C18-186C-F814838F9F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09218" y="3557082"/>
                  <a:ext cx="255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CCACD8-C412-64EB-AFF0-A8379C466F2C}"/>
                    </a:ext>
                  </a:extLst>
                </p14:cNvPr>
                <p14:cNvContentPartPr/>
                <p14:nvPr/>
              </p14:nvContentPartPr>
              <p14:xfrm>
                <a:off x="6164698" y="3422082"/>
                <a:ext cx="306360" cy="351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CCACD8-C412-64EB-AFF0-A8379C466F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56058" y="3413082"/>
                  <a:ext cx="32400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1E9C009-5107-0A8D-3731-2E92A68BFB22}"/>
              </a:ext>
            </a:extLst>
          </p:cNvPr>
          <p:cNvGrpSpPr/>
          <p:nvPr/>
        </p:nvGrpSpPr>
        <p:grpSpPr>
          <a:xfrm>
            <a:off x="919858" y="4396962"/>
            <a:ext cx="374400" cy="423360"/>
            <a:chOff x="919858" y="4396962"/>
            <a:chExt cx="37440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9021FB-3880-170D-2FB6-E126885A8992}"/>
                    </a:ext>
                  </a:extLst>
                </p14:cNvPr>
                <p14:cNvContentPartPr/>
                <p14:nvPr/>
              </p14:nvContentPartPr>
              <p14:xfrm>
                <a:off x="919858" y="4396962"/>
                <a:ext cx="320040" cy="34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9021FB-3880-170D-2FB6-E126885A89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0858" y="4387962"/>
                  <a:ext cx="337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C61DE28-9D00-8244-731E-D1A52B0E27DF}"/>
                    </a:ext>
                  </a:extLst>
                </p14:cNvPr>
                <p14:cNvContentPartPr/>
                <p14:nvPr/>
              </p14:nvContentPartPr>
              <p14:xfrm>
                <a:off x="1215778" y="4545282"/>
                <a:ext cx="78480" cy="27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C61DE28-9D00-8244-731E-D1A52B0E27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07138" y="4536642"/>
                  <a:ext cx="961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89BCC6-69AB-4A9B-23C3-AE5FF36B91AD}"/>
              </a:ext>
            </a:extLst>
          </p:cNvPr>
          <p:cNvGrpSpPr/>
          <p:nvPr/>
        </p:nvGrpSpPr>
        <p:grpSpPr>
          <a:xfrm>
            <a:off x="1909498" y="4119762"/>
            <a:ext cx="4692600" cy="1483920"/>
            <a:chOff x="1909498" y="4119762"/>
            <a:chExt cx="4692600" cy="14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B96441-73A7-356D-C555-AF10B9FB5B4C}"/>
                    </a:ext>
                  </a:extLst>
                </p14:cNvPr>
                <p14:cNvContentPartPr/>
                <p14:nvPr/>
              </p14:nvContentPartPr>
              <p14:xfrm>
                <a:off x="2011738" y="4667682"/>
                <a:ext cx="229680" cy="34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B96441-73A7-356D-C555-AF10B9FB5B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03098" y="4658682"/>
                  <a:ext cx="247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08E7589-50D0-6931-A777-2C205463B267}"/>
                    </a:ext>
                  </a:extLst>
                </p14:cNvPr>
                <p14:cNvContentPartPr/>
                <p14:nvPr/>
              </p14:nvContentPartPr>
              <p14:xfrm>
                <a:off x="1909498" y="4863882"/>
                <a:ext cx="346320" cy="4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08E7589-50D0-6931-A777-2C205463B2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00858" y="4854882"/>
                  <a:ext cx="363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C903C2-7348-9267-CC16-9C7896C2AB0A}"/>
                    </a:ext>
                  </a:extLst>
                </p14:cNvPr>
                <p14:cNvContentPartPr/>
                <p14:nvPr/>
              </p14:nvContentPartPr>
              <p14:xfrm>
                <a:off x="2749738" y="4350522"/>
                <a:ext cx="341640" cy="38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C903C2-7348-9267-CC16-9C7896C2AB0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40738" y="4341882"/>
                  <a:ext cx="3592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484143-33F3-E59E-713E-8B94B78AB600}"/>
                    </a:ext>
                  </a:extLst>
                </p14:cNvPr>
                <p14:cNvContentPartPr/>
                <p14:nvPr/>
              </p14:nvContentPartPr>
              <p14:xfrm>
                <a:off x="3195778" y="4376442"/>
                <a:ext cx="484920" cy="361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484143-33F3-E59E-713E-8B94B78AB60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86778" y="4367442"/>
                  <a:ext cx="502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2A80BD-1887-21F4-0598-CA78291568EA}"/>
                    </a:ext>
                  </a:extLst>
                </p14:cNvPr>
                <p14:cNvContentPartPr/>
                <p14:nvPr/>
              </p14:nvContentPartPr>
              <p14:xfrm>
                <a:off x="2767018" y="4119762"/>
                <a:ext cx="339480" cy="541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2A80BD-1887-21F4-0598-CA78291568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58378" y="4110762"/>
                  <a:ext cx="3571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6C999E-69D3-D8BC-79EF-815F7AD634E8}"/>
                    </a:ext>
                  </a:extLst>
                </p14:cNvPr>
                <p14:cNvContentPartPr/>
                <p14:nvPr/>
              </p14:nvContentPartPr>
              <p14:xfrm>
                <a:off x="3155818" y="4383642"/>
                <a:ext cx="533160" cy="445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6C999E-69D3-D8BC-79EF-815F7AD634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46818" y="4374642"/>
                  <a:ext cx="5508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8CE90B9-07A7-4E62-101D-0548B46DC105}"/>
                    </a:ext>
                  </a:extLst>
                </p14:cNvPr>
                <p14:cNvContentPartPr/>
                <p14:nvPr/>
              </p14:nvContentPartPr>
              <p14:xfrm>
                <a:off x="3752338" y="4614762"/>
                <a:ext cx="196200" cy="181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8CE90B9-07A7-4E62-101D-0548B46DC1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43698" y="4606122"/>
                  <a:ext cx="213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7837ED-0E74-F5E6-3A4A-5CC28C490B20}"/>
                    </a:ext>
                  </a:extLst>
                </p14:cNvPr>
                <p14:cNvContentPartPr/>
                <p14:nvPr/>
              </p14:nvContentPartPr>
              <p14:xfrm>
                <a:off x="3897778" y="4384002"/>
                <a:ext cx="178560" cy="295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77837ED-0E74-F5E6-3A4A-5CC28C490B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89138" y="4375362"/>
                  <a:ext cx="196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DDD938-E130-392E-B78C-93170312BE1E}"/>
                    </a:ext>
                  </a:extLst>
                </p14:cNvPr>
                <p14:cNvContentPartPr/>
                <p14:nvPr/>
              </p14:nvContentPartPr>
              <p14:xfrm>
                <a:off x="4180378" y="4420002"/>
                <a:ext cx="261000" cy="393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DDD938-E130-392E-B78C-93170312BE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71378" y="4411002"/>
                  <a:ext cx="278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96DE867-8C05-629C-9DD0-457DD3781BE2}"/>
                    </a:ext>
                  </a:extLst>
                </p14:cNvPr>
                <p14:cNvContentPartPr/>
                <p14:nvPr/>
              </p14:nvContentPartPr>
              <p14:xfrm>
                <a:off x="4604818" y="4814922"/>
                <a:ext cx="73440" cy="3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96DE867-8C05-629C-9DD0-457DD3781B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96178" y="4806282"/>
                  <a:ext cx="91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7D162A-D173-4760-1396-892FD5BED431}"/>
                    </a:ext>
                  </a:extLst>
                </p14:cNvPr>
                <p14:cNvContentPartPr/>
                <p14:nvPr/>
              </p14:nvContentPartPr>
              <p14:xfrm>
                <a:off x="4892818" y="4465722"/>
                <a:ext cx="170280" cy="367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7D162A-D173-4760-1396-892FD5BED4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84178" y="4457082"/>
                  <a:ext cx="187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1FCF14-C6BA-97AB-28B9-603897D9516E}"/>
                    </a:ext>
                  </a:extLst>
                </p14:cNvPr>
                <p14:cNvContentPartPr/>
                <p14:nvPr/>
              </p14:nvContentPartPr>
              <p14:xfrm>
                <a:off x="5146978" y="4466082"/>
                <a:ext cx="361440" cy="331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1FCF14-C6BA-97AB-28B9-603897D951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38338" y="4457442"/>
                  <a:ext cx="3790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3A7B6C-55B4-B370-9C05-DD2C11E0457C}"/>
                    </a:ext>
                  </a:extLst>
                </p14:cNvPr>
                <p14:cNvContentPartPr/>
                <p14:nvPr/>
              </p14:nvContentPartPr>
              <p14:xfrm>
                <a:off x="5722258" y="4196082"/>
                <a:ext cx="233280" cy="40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3A7B6C-55B4-B370-9C05-DD2C11E045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3618" y="4187082"/>
                  <a:ext cx="2509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6A4F477-9508-7347-6FD1-A4AF69E370C2}"/>
                    </a:ext>
                  </a:extLst>
                </p14:cNvPr>
                <p14:cNvContentPartPr/>
                <p14:nvPr/>
              </p14:nvContentPartPr>
              <p14:xfrm>
                <a:off x="2466058" y="4871442"/>
                <a:ext cx="3672000" cy="174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6A4F477-9508-7347-6FD1-A4AF69E370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57058" y="4862442"/>
                  <a:ext cx="3689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4396E1-D0B6-F163-E95B-37344665F281}"/>
                    </a:ext>
                  </a:extLst>
                </p14:cNvPr>
                <p14:cNvContentPartPr/>
                <p14:nvPr/>
              </p14:nvContentPartPr>
              <p14:xfrm>
                <a:off x="3337258" y="5310642"/>
                <a:ext cx="193680" cy="270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4396E1-D0B6-F163-E95B-37344665F2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28258" y="5301642"/>
                  <a:ext cx="211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43CAAA-329A-1E4C-844E-8EA211B69D74}"/>
                    </a:ext>
                  </a:extLst>
                </p14:cNvPr>
                <p14:cNvContentPartPr/>
                <p14:nvPr/>
              </p14:nvContentPartPr>
              <p14:xfrm>
                <a:off x="3632818" y="5244042"/>
                <a:ext cx="314640" cy="359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43CAAA-329A-1E4C-844E-8EA211B69D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24178" y="5235402"/>
                  <a:ext cx="332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74739C-AB51-0238-3552-D5307AFEBFA1}"/>
                    </a:ext>
                  </a:extLst>
                </p14:cNvPr>
                <p14:cNvContentPartPr/>
                <p14:nvPr/>
              </p14:nvContentPartPr>
              <p14:xfrm>
                <a:off x="4084978" y="5533122"/>
                <a:ext cx="114480" cy="43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74739C-AB51-0238-3552-D5307AFEBFA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76338" y="5524482"/>
                  <a:ext cx="132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A30AC16-116D-4C32-48E1-519DFF0C551E}"/>
                    </a:ext>
                  </a:extLst>
                </p14:cNvPr>
                <p14:cNvContentPartPr/>
                <p14:nvPr/>
              </p14:nvContentPartPr>
              <p14:xfrm>
                <a:off x="4331218" y="5237922"/>
                <a:ext cx="200880" cy="328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A30AC16-116D-4C32-48E1-519DFF0C55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22578" y="5228922"/>
                  <a:ext cx="218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55926E-533F-757F-55E1-D26E8DDE57C9}"/>
                    </a:ext>
                  </a:extLst>
                </p14:cNvPr>
                <p14:cNvContentPartPr/>
                <p14:nvPr/>
              </p14:nvContentPartPr>
              <p14:xfrm>
                <a:off x="4625338" y="5281842"/>
                <a:ext cx="221400" cy="28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55926E-533F-757F-55E1-D26E8DDE57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16338" y="5273202"/>
                  <a:ext cx="239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24945B-A414-9F34-8828-FF4F2D656B47}"/>
                    </a:ext>
                  </a:extLst>
                </p14:cNvPr>
                <p14:cNvContentPartPr/>
                <p14:nvPr/>
              </p14:nvContentPartPr>
              <p14:xfrm>
                <a:off x="4960858" y="5227842"/>
                <a:ext cx="241920" cy="25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24945B-A414-9F34-8828-FF4F2D656B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51858" y="5219202"/>
                  <a:ext cx="259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4C71B42-441C-AA2A-8E32-5E2B6DC702A9}"/>
                    </a:ext>
                  </a:extLst>
                </p14:cNvPr>
                <p14:cNvContentPartPr/>
                <p14:nvPr/>
              </p14:nvContentPartPr>
              <p14:xfrm>
                <a:off x="5540818" y="5115522"/>
                <a:ext cx="81720" cy="18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4C71B42-441C-AA2A-8E32-5E2B6DC702A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818" y="5106882"/>
                  <a:ext cx="99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711783-4741-C7B9-0B9B-CF35DD3A53DD}"/>
                    </a:ext>
                  </a:extLst>
                </p14:cNvPr>
                <p14:cNvContentPartPr/>
                <p14:nvPr/>
              </p14:nvContentPartPr>
              <p14:xfrm>
                <a:off x="4911538" y="5114802"/>
                <a:ext cx="305640" cy="373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711783-4741-C7B9-0B9B-CF35DD3A53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02898" y="5105802"/>
                  <a:ext cx="323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F0C9F5-C8BC-930B-CD12-326438A75F1F}"/>
                    </a:ext>
                  </a:extLst>
                </p14:cNvPr>
                <p14:cNvContentPartPr/>
                <p14:nvPr/>
              </p14:nvContentPartPr>
              <p14:xfrm>
                <a:off x="6324538" y="4766322"/>
                <a:ext cx="223920" cy="42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F0C9F5-C8BC-930B-CD12-326438A75F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15538" y="4757322"/>
                  <a:ext cx="241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7A4F2F-2299-D9C3-037B-70891DEEB9E3}"/>
                    </a:ext>
                  </a:extLst>
                </p14:cNvPr>
                <p14:cNvContentPartPr/>
                <p14:nvPr/>
              </p14:nvContentPartPr>
              <p14:xfrm>
                <a:off x="6324898" y="4938042"/>
                <a:ext cx="277200" cy="41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7A4F2F-2299-D9C3-037B-70891DEEB9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15898" y="4929402"/>
                  <a:ext cx="2948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98BC1FB-1E46-D305-DDDE-9ABC091E65DD}"/>
              </a:ext>
            </a:extLst>
          </p:cNvPr>
          <p:cNvGrpSpPr/>
          <p:nvPr/>
        </p:nvGrpSpPr>
        <p:grpSpPr>
          <a:xfrm>
            <a:off x="6903778" y="4602162"/>
            <a:ext cx="2029680" cy="450000"/>
            <a:chOff x="6903778" y="4602162"/>
            <a:chExt cx="202968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91E37B0-4EA4-95E0-D669-70DBEA613535}"/>
                    </a:ext>
                  </a:extLst>
                </p14:cNvPr>
                <p14:cNvContentPartPr/>
                <p14:nvPr/>
              </p14:nvContentPartPr>
              <p14:xfrm>
                <a:off x="6903778" y="4634202"/>
                <a:ext cx="297000" cy="29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91E37B0-4EA4-95E0-D669-70DBEA6135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94778" y="4625202"/>
                  <a:ext cx="314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000716-5DEC-DE50-65DF-002760E85CBD}"/>
                    </a:ext>
                  </a:extLst>
                </p14:cNvPr>
                <p14:cNvContentPartPr/>
                <p14:nvPr/>
              </p14:nvContentPartPr>
              <p14:xfrm>
                <a:off x="7400578" y="4850922"/>
                <a:ext cx="154800" cy="140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000716-5DEC-DE50-65DF-002760E85C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91938" y="4841922"/>
                  <a:ext cx="172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9FE242-70DB-045B-E068-4C5C3123F645}"/>
                    </a:ext>
                  </a:extLst>
                </p14:cNvPr>
                <p14:cNvContentPartPr/>
                <p14:nvPr/>
              </p14:nvContentPartPr>
              <p14:xfrm>
                <a:off x="7439818" y="4602162"/>
                <a:ext cx="358560" cy="442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9FE242-70DB-045B-E068-4C5C3123F6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30818" y="4593162"/>
                  <a:ext cx="3762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B343C2-3B9D-3745-E4D8-E8EFB5FEBA74}"/>
                    </a:ext>
                  </a:extLst>
                </p14:cNvPr>
                <p14:cNvContentPartPr/>
                <p14:nvPr/>
              </p14:nvContentPartPr>
              <p14:xfrm>
                <a:off x="7920778" y="4625202"/>
                <a:ext cx="287640" cy="426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B343C2-3B9D-3745-E4D8-E8EFB5FEBA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11778" y="4616562"/>
                  <a:ext cx="30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4F3A23-7069-1950-013F-E632E7866125}"/>
                    </a:ext>
                  </a:extLst>
                </p14:cNvPr>
                <p14:cNvContentPartPr/>
                <p14:nvPr/>
              </p14:nvContentPartPr>
              <p14:xfrm>
                <a:off x="8321818" y="5007522"/>
                <a:ext cx="64440" cy="2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4F3A23-7069-1950-013F-E632E786612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13178" y="4998522"/>
                  <a:ext cx="82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0FF660D-24B0-27C4-EA08-12FAD5EF8B47}"/>
                    </a:ext>
                  </a:extLst>
                </p14:cNvPr>
                <p14:cNvContentPartPr/>
                <p14:nvPr/>
              </p14:nvContentPartPr>
              <p14:xfrm>
                <a:off x="8403898" y="4627722"/>
                <a:ext cx="81720" cy="318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0FF660D-24B0-27C4-EA08-12FAD5EF8B4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95258" y="4619082"/>
                  <a:ext cx="99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0F2BF4-E684-BF77-34F4-75CF05C92FF9}"/>
                    </a:ext>
                  </a:extLst>
                </p14:cNvPr>
                <p14:cNvContentPartPr/>
                <p14:nvPr/>
              </p14:nvContentPartPr>
              <p14:xfrm>
                <a:off x="8535298" y="4625922"/>
                <a:ext cx="398160" cy="365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0F2BF4-E684-BF77-34F4-75CF05C92FF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26658" y="4617282"/>
                  <a:ext cx="41580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DA4AF20-71A0-0E7F-CB74-C7474A7CA44C}"/>
              </a:ext>
            </a:extLst>
          </p:cNvPr>
          <p:cNvGrpSpPr/>
          <p:nvPr/>
        </p:nvGrpSpPr>
        <p:grpSpPr>
          <a:xfrm>
            <a:off x="8490658" y="4151082"/>
            <a:ext cx="668880" cy="314640"/>
            <a:chOff x="8490658" y="4151082"/>
            <a:chExt cx="66888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71E5D6-8757-86B3-8A80-5D8DD1F20C22}"/>
                    </a:ext>
                  </a:extLst>
                </p14:cNvPr>
                <p14:cNvContentPartPr/>
                <p14:nvPr/>
              </p14:nvContentPartPr>
              <p14:xfrm>
                <a:off x="8490658" y="4301922"/>
                <a:ext cx="260280" cy="3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71E5D6-8757-86B3-8A80-5D8DD1F20C2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82018" y="4292922"/>
                  <a:ext cx="277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829FA23-E74A-41CE-4029-F5241359FAD9}"/>
                    </a:ext>
                  </a:extLst>
                </p14:cNvPr>
                <p14:cNvContentPartPr/>
                <p14:nvPr/>
              </p14:nvContentPartPr>
              <p14:xfrm>
                <a:off x="8818978" y="4176642"/>
                <a:ext cx="296640" cy="28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829FA23-E74A-41CE-4029-F5241359FA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10338" y="4167642"/>
                  <a:ext cx="314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9190B51-B8BD-7297-AE56-045A0609F717}"/>
                    </a:ext>
                  </a:extLst>
                </p14:cNvPr>
                <p14:cNvContentPartPr/>
                <p14:nvPr/>
              </p14:nvContentPartPr>
              <p14:xfrm>
                <a:off x="8856418" y="4151082"/>
                <a:ext cx="303120" cy="61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9190B51-B8BD-7297-AE56-045A0609F71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47418" y="4142082"/>
                  <a:ext cx="3207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D8B3E3E-CEDA-0E72-FB43-CC7F0028A31D}"/>
              </a:ext>
            </a:extLst>
          </p:cNvPr>
          <p:cNvGrpSpPr/>
          <p:nvPr/>
        </p:nvGrpSpPr>
        <p:grpSpPr>
          <a:xfrm>
            <a:off x="555898" y="5907882"/>
            <a:ext cx="1126080" cy="423360"/>
            <a:chOff x="555898" y="5907882"/>
            <a:chExt cx="112608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E9EBEB-C5D7-614A-E83B-E702DE66C5EE}"/>
                    </a:ext>
                  </a:extLst>
                </p14:cNvPr>
                <p14:cNvContentPartPr/>
                <p14:nvPr/>
              </p14:nvContentPartPr>
              <p14:xfrm>
                <a:off x="555898" y="5907882"/>
                <a:ext cx="264240" cy="423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E9EBEB-C5D7-614A-E83B-E702DE66C5E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6898" y="5898882"/>
                  <a:ext cx="2818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3BCD9D4-042E-29E1-1CDD-7FBA20218AD2}"/>
                    </a:ext>
                  </a:extLst>
                </p14:cNvPr>
                <p14:cNvContentPartPr/>
                <p14:nvPr/>
              </p14:nvContentPartPr>
              <p14:xfrm>
                <a:off x="897178" y="6023442"/>
                <a:ext cx="237600" cy="262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3BCD9D4-042E-29E1-1CDD-7FBA20218A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78" y="6014442"/>
                  <a:ext cx="255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1983E9-F67C-DC2C-8AC1-8715BB109068}"/>
                    </a:ext>
                  </a:extLst>
                </p14:cNvPr>
                <p14:cNvContentPartPr/>
                <p14:nvPr/>
              </p14:nvContentPartPr>
              <p14:xfrm>
                <a:off x="1417018" y="6056562"/>
                <a:ext cx="109800" cy="20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1983E9-F67C-DC2C-8AC1-8715BB10906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08378" y="6047922"/>
                  <a:ext cx="127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B10C95-746E-9DD1-5768-3762F33C3349}"/>
                    </a:ext>
                  </a:extLst>
                </p14:cNvPr>
                <p14:cNvContentPartPr/>
                <p14:nvPr/>
              </p14:nvContentPartPr>
              <p14:xfrm>
                <a:off x="1312258" y="6169602"/>
                <a:ext cx="369720" cy="42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B10C95-746E-9DD1-5768-3762F33C334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03258" y="6160602"/>
                  <a:ext cx="3873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6753CDD-BCCA-2025-8F0A-1652CDD8CBCC}"/>
              </a:ext>
            </a:extLst>
          </p:cNvPr>
          <p:cNvGrpSpPr/>
          <p:nvPr/>
        </p:nvGrpSpPr>
        <p:grpSpPr>
          <a:xfrm>
            <a:off x="2202898" y="5777922"/>
            <a:ext cx="3382920" cy="1120914"/>
            <a:chOff x="2202898" y="5777922"/>
            <a:chExt cx="3382920" cy="112091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296A3A-1302-EF20-5584-2DE13E4C532B}"/>
                    </a:ext>
                  </a:extLst>
                </p14:cNvPr>
                <p14:cNvContentPartPr/>
                <p14:nvPr/>
              </p14:nvContentPartPr>
              <p14:xfrm>
                <a:off x="2215138" y="5800242"/>
                <a:ext cx="535320" cy="257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296A3A-1302-EF20-5584-2DE13E4C532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06498" y="5791242"/>
                  <a:ext cx="552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F71A1B4-A6E5-FE0F-DC54-307BAF5F4489}"/>
                    </a:ext>
                  </a:extLst>
                </p14:cNvPr>
                <p14:cNvContentPartPr/>
                <p14:nvPr/>
              </p14:nvContentPartPr>
              <p14:xfrm>
                <a:off x="2817058" y="5946402"/>
                <a:ext cx="100800" cy="200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F71A1B4-A6E5-FE0F-DC54-307BAF5F448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08418" y="5937402"/>
                  <a:ext cx="11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C84B34-2AFD-D889-28F5-8BF6164117C2}"/>
                    </a:ext>
                  </a:extLst>
                </p14:cNvPr>
                <p14:cNvContentPartPr/>
                <p14:nvPr/>
              </p14:nvContentPartPr>
              <p14:xfrm>
                <a:off x="3026578" y="5777922"/>
                <a:ext cx="348120" cy="30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C84B34-2AFD-D889-28F5-8BF6164117C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17938" y="5768922"/>
                  <a:ext cx="365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0E23081-F1B1-696B-A950-CB708766AE52}"/>
                    </a:ext>
                  </a:extLst>
                </p14:cNvPr>
                <p14:cNvContentPartPr/>
                <p14:nvPr/>
              </p14:nvContentPartPr>
              <p14:xfrm>
                <a:off x="3459658" y="5805642"/>
                <a:ext cx="101520" cy="338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0E23081-F1B1-696B-A950-CB708766AE5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50658" y="5796642"/>
                  <a:ext cx="119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F8164B-8B33-FA15-DFDF-D392E78431DA}"/>
                    </a:ext>
                  </a:extLst>
                </p14:cNvPr>
                <p14:cNvContentPartPr/>
                <p14:nvPr/>
              </p14:nvContentPartPr>
              <p14:xfrm>
                <a:off x="3688258" y="6110562"/>
                <a:ext cx="159840" cy="36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F8164B-8B33-FA15-DFDF-D392E78431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79618" y="6101562"/>
                  <a:ext cx="177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D90EB1A-A1C6-9B8A-B8F0-4C89F3898D1E}"/>
                    </a:ext>
                  </a:extLst>
                </p14:cNvPr>
                <p14:cNvContentPartPr/>
                <p14:nvPr/>
              </p14:nvContentPartPr>
              <p14:xfrm>
                <a:off x="4066258" y="5871882"/>
                <a:ext cx="360720" cy="285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D90EB1A-A1C6-9B8A-B8F0-4C89F3898D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57258" y="5863242"/>
                  <a:ext cx="378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F0672B-90DF-CC69-8F03-984F16C5F0C9}"/>
                    </a:ext>
                  </a:extLst>
                </p14:cNvPr>
                <p14:cNvContentPartPr/>
                <p14:nvPr/>
              </p14:nvContentPartPr>
              <p14:xfrm>
                <a:off x="4709578" y="5812842"/>
                <a:ext cx="178200" cy="285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F0672B-90DF-CC69-8F03-984F16C5F0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00578" y="5804202"/>
                  <a:ext cx="195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8B6863-69F4-F5A0-8302-1AF2D8EBB2C3}"/>
                    </a:ext>
                  </a:extLst>
                </p14:cNvPr>
                <p14:cNvContentPartPr/>
                <p14:nvPr/>
              </p14:nvContentPartPr>
              <p14:xfrm>
                <a:off x="2202898" y="6208122"/>
                <a:ext cx="2993760" cy="194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8B6863-69F4-F5A0-8302-1AF2D8EBB2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94258" y="6199122"/>
                  <a:ext cx="3011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3CEEB87-E41C-C821-8B91-0EAF1B175C96}"/>
                    </a:ext>
                  </a:extLst>
                </p14:cNvPr>
                <p14:cNvContentPartPr/>
                <p14:nvPr/>
              </p14:nvContentPartPr>
              <p14:xfrm>
                <a:off x="2680618" y="6642282"/>
                <a:ext cx="95760" cy="248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3CEEB87-E41C-C821-8B91-0EAF1B175C9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1978" y="6633642"/>
                  <a:ext cx="113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96C31B1-8360-D973-C2AF-ADBCC0EA9296}"/>
                    </a:ext>
                  </a:extLst>
                </p14:cNvPr>
                <p14:cNvContentPartPr/>
                <p14:nvPr/>
              </p14:nvContentPartPr>
              <p14:xfrm>
                <a:off x="2899858" y="6527676"/>
                <a:ext cx="350640" cy="322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96C31B1-8360-D973-C2AF-ADBCC0EA929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90858" y="6519036"/>
                  <a:ext cx="368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F6D68DB-249D-E6CB-8C78-9A249B655A58}"/>
                    </a:ext>
                  </a:extLst>
                </p14:cNvPr>
                <p14:cNvContentPartPr/>
                <p14:nvPr/>
              </p14:nvContentPartPr>
              <p14:xfrm>
                <a:off x="3478018" y="6771396"/>
                <a:ext cx="69120" cy="33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F6D68DB-249D-E6CB-8C78-9A249B655A5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69378" y="6762756"/>
                  <a:ext cx="86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6E8A9C-933B-E7AF-4D7F-D3368050DC55}"/>
                    </a:ext>
                  </a:extLst>
                </p14:cNvPr>
                <p14:cNvContentPartPr/>
                <p14:nvPr/>
              </p14:nvContentPartPr>
              <p14:xfrm>
                <a:off x="3710938" y="6551076"/>
                <a:ext cx="451440" cy="347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6E8A9C-933B-E7AF-4D7F-D3368050DC5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02298" y="6542076"/>
                  <a:ext cx="469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2C61D45-7C97-7F2D-6588-E26596099B3B}"/>
                    </a:ext>
                  </a:extLst>
                </p14:cNvPr>
                <p14:cNvContentPartPr/>
                <p14:nvPr/>
              </p14:nvContentPartPr>
              <p14:xfrm>
                <a:off x="4214218" y="6459996"/>
                <a:ext cx="258840" cy="317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2C61D45-7C97-7F2D-6588-E26596099B3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5578" y="6450996"/>
                  <a:ext cx="276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69F2A4-62B2-E002-D898-34826A3E3139}"/>
                    </a:ext>
                  </a:extLst>
                </p14:cNvPr>
                <p14:cNvContentPartPr/>
                <p14:nvPr/>
              </p14:nvContentPartPr>
              <p14:xfrm>
                <a:off x="5293858" y="6112236"/>
                <a:ext cx="219240" cy="31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69F2A4-62B2-E002-D898-34826A3E313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84858" y="6103236"/>
                  <a:ext cx="236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0C62C09-85EF-4EDE-9D72-0563FF846C15}"/>
                    </a:ext>
                  </a:extLst>
                </p14:cNvPr>
                <p14:cNvContentPartPr/>
                <p14:nvPr/>
              </p14:nvContentPartPr>
              <p14:xfrm>
                <a:off x="5366578" y="6265956"/>
                <a:ext cx="219240" cy="26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0C62C09-85EF-4EDE-9D72-0563FF846C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57938" y="6257316"/>
                  <a:ext cx="2368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8ADCE65-9764-C5CC-3274-08264D8FE5C0}"/>
              </a:ext>
            </a:extLst>
          </p:cNvPr>
          <p:cNvGrpSpPr/>
          <p:nvPr/>
        </p:nvGrpSpPr>
        <p:grpSpPr>
          <a:xfrm>
            <a:off x="6024298" y="5902356"/>
            <a:ext cx="915120" cy="394920"/>
            <a:chOff x="6024298" y="5902356"/>
            <a:chExt cx="91512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023B86A-0359-478C-3833-26E938970D43}"/>
                    </a:ext>
                  </a:extLst>
                </p14:cNvPr>
                <p14:cNvContentPartPr/>
                <p14:nvPr/>
              </p14:nvContentPartPr>
              <p14:xfrm>
                <a:off x="6024298" y="5919636"/>
                <a:ext cx="82080" cy="306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023B86A-0359-478C-3833-26E938970D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15298" y="5910996"/>
                  <a:ext cx="99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2A40787-1FD4-B8A4-09B7-C5B74C8D71EE}"/>
                    </a:ext>
                  </a:extLst>
                </p14:cNvPr>
                <p14:cNvContentPartPr/>
                <p14:nvPr/>
              </p14:nvContentPartPr>
              <p14:xfrm>
                <a:off x="6305818" y="6119796"/>
                <a:ext cx="78480" cy="15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2A40787-1FD4-B8A4-09B7-C5B74C8D71E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96818" y="6111156"/>
                  <a:ext cx="96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8690FE-F906-5A53-3BFD-A2F618763A26}"/>
                    </a:ext>
                  </a:extLst>
                </p14:cNvPr>
                <p14:cNvContentPartPr/>
                <p14:nvPr/>
              </p14:nvContentPartPr>
              <p14:xfrm>
                <a:off x="6525058" y="5937636"/>
                <a:ext cx="132480" cy="288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8690FE-F906-5A53-3BFD-A2F618763A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16418" y="5928996"/>
                  <a:ext cx="150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781C5B1-D4D3-DE51-4094-A48406571856}"/>
                    </a:ext>
                  </a:extLst>
                </p14:cNvPr>
                <p14:cNvContentPartPr/>
                <p14:nvPr/>
              </p14:nvContentPartPr>
              <p14:xfrm>
                <a:off x="6730978" y="5902356"/>
                <a:ext cx="208440" cy="394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781C5B1-D4D3-DE51-4094-A4840657185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21978" y="5893356"/>
                  <a:ext cx="22608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054640D-0142-AC13-AA65-DAAA2B843741}"/>
              </a:ext>
            </a:extLst>
          </p:cNvPr>
          <p:cNvGrpSpPr/>
          <p:nvPr/>
        </p:nvGrpSpPr>
        <p:grpSpPr>
          <a:xfrm>
            <a:off x="7405258" y="5706876"/>
            <a:ext cx="1267200" cy="634680"/>
            <a:chOff x="7405258" y="5706876"/>
            <a:chExt cx="126720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042B87-D209-E3C8-AE49-EF7644DFA4BA}"/>
                    </a:ext>
                  </a:extLst>
                </p14:cNvPr>
                <p14:cNvContentPartPr/>
                <p14:nvPr/>
              </p14:nvContentPartPr>
              <p14:xfrm>
                <a:off x="7405258" y="5914596"/>
                <a:ext cx="128160" cy="352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042B87-D209-E3C8-AE49-EF7644DFA4B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96618" y="5905956"/>
                  <a:ext cx="145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A32D183-D515-4327-EA7B-5C314A58C08D}"/>
                    </a:ext>
                  </a:extLst>
                </p14:cNvPr>
                <p14:cNvContentPartPr/>
                <p14:nvPr/>
              </p14:nvContentPartPr>
              <p14:xfrm>
                <a:off x="7610098" y="5986596"/>
                <a:ext cx="302040" cy="354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A32D183-D515-4327-EA7B-5C314A58C0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01458" y="5977596"/>
                  <a:ext cx="319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837A6F-69CA-B652-4D81-E8BF7CB68D74}"/>
                    </a:ext>
                  </a:extLst>
                </p14:cNvPr>
                <p14:cNvContentPartPr/>
                <p14:nvPr/>
              </p14:nvContentPartPr>
              <p14:xfrm>
                <a:off x="7934458" y="5799036"/>
                <a:ext cx="164520" cy="28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837A6F-69CA-B652-4D81-E8BF7CB68D7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25458" y="5790396"/>
                  <a:ext cx="182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005499-A1D5-67EC-DB5B-23F1633493D8}"/>
                    </a:ext>
                  </a:extLst>
                </p14:cNvPr>
                <p14:cNvContentPartPr/>
                <p14:nvPr/>
              </p14:nvContentPartPr>
              <p14:xfrm>
                <a:off x="8185018" y="5706876"/>
                <a:ext cx="277920" cy="282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005499-A1D5-67EC-DB5B-23F1633493D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76378" y="5697876"/>
                  <a:ext cx="295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125144C-DBDA-6226-7E75-219E3CA88050}"/>
                    </a:ext>
                  </a:extLst>
                </p14:cNvPr>
                <p14:cNvContentPartPr/>
                <p14:nvPr/>
              </p14:nvContentPartPr>
              <p14:xfrm>
                <a:off x="8340178" y="5722356"/>
                <a:ext cx="332280" cy="36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125144C-DBDA-6226-7E75-219E3CA8805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31538" y="5713356"/>
                  <a:ext cx="34992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D70092E-3BEE-617C-C744-33DC2B68A36F}"/>
                  </a:ext>
                </a:extLst>
              </p14:cNvPr>
              <p14:cNvContentPartPr/>
              <p14:nvPr/>
            </p14:nvContentPartPr>
            <p14:xfrm>
              <a:off x="8829778" y="5916756"/>
              <a:ext cx="349920" cy="403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D70092E-3BEE-617C-C744-33DC2B68A36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821138" y="5908116"/>
                <a:ext cx="36756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67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A857-E11F-4928-A9E0-367F1236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EF05-BFF8-478F-A129-DC684C9F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/>
              <a:t>10. Jumlah dua muatan gabungan dari bola-bola kecil adalah 1,2x10</a:t>
            </a:r>
            <a:r>
              <a:rPr lang="en-US">
                <a:latin typeface="Comic Sans MS" panose="030F0702030302020204" pitchFamily="66" charset="0"/>
              </a:rPr>
              <a:t>ˉ⁵ </a:t>
            </a:r>
            <a:r>
              <a:rPr lang="en-US"/>
              <a:t>C. Jika bola-bola tersebut saling tolak menolak dengan gaya sebesar 3,2 N dan jarak antara kedua bola tersebut adalah 30 cm, bagaimanakah muatan tersebut didistribusikan diantara bola-bola tersebut?</a:t>
            </a:r>
          </a:p>
          <a:p>
            <a:pPr algn="just"/>
            <a:endParaRPr lang="en-US"/>
          </a:p>
          <a:p>
            <a:pPr algn="just"/>
            <a:r>
              <a:rPr lang="en-US"/>
              <a:t>11. Dua muatan titik +3C dan +7C berjarak 20 cm satu sama lain. Dimana diletakkan muatan ketiga agar total gaya pada muatan ketiga tersebut sama dengan nol.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73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3364F23-E737-BDEE-B371-AF91B23853D5}"/>
              </a:ext>
            </a:extLst>
          </p:cNvPr>
          <p:cNvGrpSpPr/>
          <p:nvPr/>
        </p:nvGrpSpPr>
        <p:grpSpPr>
          <a:xfrm>
            <a:off x="1504498" y="1949682"/>
            <a:ext cx="847800" cy="429120"/>
            <a:chOff x="1504498" y="1949682"/>
            <a:chExt cx="84780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1A3431-B3C3-1910-9C6C-AC680F8E01D8}"/>
                    </a:ext>
                  </a:extLst>
                </p14:cNvPr>
                <p14:cNvContentPartPr/>
                <p14:nvPr/>
              </p14:nvContentPartPr>
              <p14:xfrm>
                <a:off x="1504498" y="2095482"/>
                <a:ext cx="455760" cy="5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1A3431-B3C3-1910-9C6C-AC680F8E01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498" y="2086842"/>
                  <a:ext cx="473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D22580-BDC4-A303-E974-79209D6281D9}"/>
                    </a:ext>
                  </a:extLst>
                </p14:cNvPr>
                <p14:cNvContentPartPr/>
                <p14:nvPr/>
              </p14:nvContentPartPr>
              <p14:xfrm>
                <a:off x="1779898" y="1949682"/>
                <a:ext cx="111960" cy="40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D22580-BDC4-A303-E974-79209D6281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0898" y="1940682"/>
                  <a:ext cx="129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A140C1-14E5-AF75-2572-1241782DA4D3}"/>
                    </a:ext>
                  </a:extLst>
                </p14:cNvPr>
                <p14:cNvContentPartPr/>
                <p14:nvPr/>
              </p14:nvContentPartPr>
              <p14:xfrm>
                <a:off x="2097418" y="2085042"/>
                <a:ext cx="254880" cy="275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A140C1-14E5-AF75-2572-1241782DA4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8418" y="2076402"/>
                  <a:ext cx="272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DC1D1E-3180-3F9B-8060-487FF0BC31DF}"/>
                    </a:ext>
                  </a:extLst>
                </p14:cNvPr>
                <p14:cNvContentPartPr/>
                <p14:nvPr/>
              </p14:nvContentPartPr>
              <p14:xfrm>
                <a:off x="2269138" y="2342082"/>
                <a:ext cx="74160" cy="36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DC1D1E-3180-3F9B-8060-487FF0BC31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0138" y="2333082"/>
                  <a:ext cx="918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8910B4-D664-89A3-8D41-CAC024CE978D}"/>
              </a:ext>
            </a:extLst>
          </p:cNvPr>
          <p:cNvGrpSpPr/>
          <p:nvPr/>
        </p:nvGrpSpPr>
        <p:grpSpPr>
          <a:xfrm>
            <a:off x="5659258" y="2035362"/>
            <a:ext cx="802440" cy="368280"/>
            <a:chOff x="5659258" y="2035362"/>
            <a:chExt cx="80244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F9571D-CEF6-8C2F-FCCB-90A22C5E9448}"/>
                    </a:ext>
                  </a:extLst>
                </p14:cNvPr>
                <p14:cNvContentPartPr/>
                <p14:nvPr/>
              </p14:nvContentPartPr>
              <p14:xfrm>
                <a:off x="5758978" y="2035362"/>
                <a:ext cx="173160" cy="31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F9571D-CEF6-8C2F-FCCB-90A22C5E94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9978" y="2026722"/>
                  <a:ext cx="190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543DBF-58EE-0F69-9316-BBBC3D54E549}"/>
                    </a:ext>
                  </a:extLst>
                </p14:cNvPr>
                <p14:cNvContentPartPr/>
                <p14:nvPr/>
              </p14:nvContentPartPr>
              <p14:xfrm>
                <a:off x="5659258" y="2175042"/>
                <a:ext cx="387360" cy="4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543DBF-58EE-0F69-9316-BBBC3D54E5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50618" y="2166402"/>
                  <a:ext cx="405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1B85ED-18E9-33FD-D218-18653E56AEFC}"/>
                    </a:ext>
                  </a:extLst>
                </p14:cNvPr>
                <p14:cNvContentPartPr/>
                <p14:nvPr/>
              </p14:nvContentPartPr>
              <p14:xfrm>
                <a:off x="5959858" y="2051922"/>
                <a:ext cx="370080" cy="351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1B85ED-18E9-33FD-D218-18653E56AE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50858" y="2043282"/>
                  <a:ext cx="387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2D506D-00B0-71EE-6FCB-31BFDC3D9810}"/>
                    </a:ext>
                  </a:extLst>
                </p14:cNvPr>
                <p14:cNvContentPartPr/>
                <p14:nvPr/>
              </p14:nvContentPartPr>
              <p14:xfrm>
                <a:off x="6392218" y="2303562"/>
                <a:ext cx="69480" cy="5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2D506D-00B0-71EE-6FCB-31BFDC3D98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3218" y="2294562"/>
                  <a:ext cx="871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F33327-773D-BA58-E928-4EBDADB7A508}"/>
              </a:ext>
            </a:extLst>
          </p:cNvPr>
          <p:cNvGrpSpPr/>
          <p:nvPr/>
        </p:nvGrpSpPr>
        <p:grpSpPr>
          <a:xfrm>
            <a:off x="2196058" y="117642"/>
            <a:ext cx="4644000" cy="1567440"/>
            <a:chOff x="2196058" y="117642"/>
            <a:chExt cx="4644000" cy="15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8367905-865A-5F3B-ED94-9E6355F91B85}"/>
                    </a:ext>
                  </a:extLst>
                </p14:cNvPr>
                <p14:cNvContentPartPr/>
                <p14:nvPr/>
              </p14:nvContentPartPr>
              <p14:xfrm>
                <a:off x="2196058" y="582762"/>
                <a:ext cx="543960" cy="393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8367905-865A-5F3B-ED94-9E6355F91B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87418" y="573762"/>
                  <a:ext cx="561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47666C-423B-B47E-1E98-1D713956B463}"/>
                    </a:ext>
                  </a:extLst>
                </p14:cNvPr>
                <p14:cNvContentPartPr/>
                <p14:nvPr/>
              </p14:nvContentPartPr>
              <p14:xfrm>
                <a:off x="2288938" y="1167402"/>
                <a:ext cx="392040" cy="459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47666C-423B-B47E-1E98-1D713956B4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80298" y="1158402"/>
                  <a:ext cx="4096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FEF060-8B8E-3A88-E2E7-1288E76B394D}"/>
                    </a:ext>
                  </a:extLst>
                </p14:cNvPr>
                <p14:cNvContentPartPr/>
                <p14:nvPr/>
              </p14:nvContentPartPr>
              <p14:xfrm>
                <a:off x="2756578" y="1400682"/>
                <a:ext cx="101520" cy="284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FEF060-8B8E-3A88-E2E7-1288E76B39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7578" y="1392042"/>
                  <a:ext cx="119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D93E68-698E-58E4-953C-210B304E0026}"/>
                    </a:ext>
                  </a:extLst>
                </p14:cNvPr>
                <p14:cNvContentPartPr/>
                <p14:nvPr/>
              </p14:nvContentPartPr>
              <p14:xfrm>
                <a:off x="6031858" y="635322"/>
                <a:ext cx="649080" cy="401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D93E68-698E-58E4-953C-210B304E00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23218" y="626682"/>
                  <a:ext cx="6667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3FE845-3783-ED84-FAF6-A09D48307D99}"/>
                    </a:ext>
                  </a:extLst>
                </p14:cNvPr>
                <p14:cNvContentPartPr/>
                <p14:nvPr/>
              </p14:nvContentPartPr>
              <p14:xfrm>
                <a:off x="6191338" y="1158402"/>
                <a:ext cx="298080" cy="415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3FE845-3783-ED84-FAF6-A09D48307D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82698" y="1149762"/>
                  <a:ext cx="315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D0972C-F462-45C5-4B39-8083B08AF367}"/>
                    </a:ext>
                  </a:extLst>
                </p14:cNvPr>
                <p14:cNvContentPartPr/>
                <p14:nvPr/>
              </p14:nvContentPartPr>
              <p14:xfrm>
                <a:off x="6579778" y="1340562"/>
                <a:ext cx="260280" cy="20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D0972C-F462-45C5-4B39-8083B08AF3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1138" y="1331562"/>
                  <a:ext cx="277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CBF3F3-E06D-9F8A-C8D2-9F1ED2336A2D}"/>
                    </a:ext>
                  </a:extLst>
                </p14:cNvPr>
                <p14:cNvContentPartPr/>
                <p14:nvPr/>
              </p14:nvContentPartPr>
              <p14:xfrm>
                <a:off x="4075978" y="587082"/>
                <a:ext cx="512280" cy="40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CBF3F3-E06D-9F8A-C8D2-9F1ED2336A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66978" y="578082"/>
                  <a:ext cx="529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428A44-F1EF-F34E-E871-27FFB1819CD3}"/>
                    </a:ext>
                  </a:extLst>
                </p14:cNvPr>
                <p14:cNvContentPartPr/>
                <p14:nvPr/>
              </p14:nvContentPartPr>
              <p14:xfrm>
                <a:off x="4207738" y="1053282"/>
                <a:ext cx="255240" cy="44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428A44-F1EF-F34E-E871-27FFB1819C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98738" y="1044642"/>
                  <a:ext cx="272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E3FB74-7A14-C6F0-1B08-045348C13DC2}"/>
                    </a:ext>
                  </a:extLst>
                </p14:cNvPr>
                <p14:cNvContentPartPr/>
                <p14:nvPr/>
              </p14:nvContentPartPr>
              <p14:xfrm>
                <a:off x="4547938" y="1133562"/>
                <a:ext cx="332280" cy="383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E3FB74-7A14-C6F0-1B08-045348C13D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9298" y="1124922"/>
                  <a:ext cx="3499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244F02-1146-1BFC-A777-F81E9708C27D}"/>
                    </a:ext>
                  </a:extLst>
                </p14:cNvPr>
                <p14:cNvContentPartPr/>
                <p14:nvPr/>
              </p14:nvContentPartPr>
              <p14:xfrm>
                <a:off x="2493418" y="307362"/>
                <a:ext cx="4096080" cy="13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244F02-1146-1BFC-A777-F81E9708C2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4418" y="298722"/>
                  <a:ext cx="4113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42DDAA-2721-82FA-AFAB-3144E07CFFB4}"/>
                    </a:ext>
                  </a:extLst>
                </p14:cNvPr>
                <p14:cNvContentPartPr/>
                <p14:nvPr/>
              </p14:nvContentPartPr>
              <p14:xfrm>
                <a:off x="6415618" y="308442"/>
                <a:ext cx="264240" cy="27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42DDAA-2721-82FA-AFAB-3144E07CFF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6978" y="299442"/>
                  <a:ext cx="281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E84AA5-E916-A65B-3367-54A6FCB047F8}"/>
                    </a:ext>
                  </a:extLst>
                </p14:cNvPr>
                <p14:cNvContentPartPr/>
                <p14:nvPr/>
              </p14:nvContentPartPr>
              <p14:xfrm>
                <a:off x="2415658" y="192162"/>
                <a:ext cx="278640" cy="273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E84AA5-E916-A65B-3367-54A6FCB047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07018" y="183162"/>
                  <a:ext cx="296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9D42FC-C1D7-5DC3-F559-03B69E52B134}"/>
                    </a:ext>
                  </a:extLst>
                </p14:cNvPr>
                <p14:cNvContentPartPr/>
                <p14:nvPr/>
              </p14:nvContentPartPr>
              <p14:xfrm>
                <a:off x="4573138" y="140682"/>
                <a:ext cx="324360" cy="177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9D42FC-C1D7-5DC3-F559-03B69E52B1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64138" y="132042"/>
                  <a:ext cx="342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E69559-5873-4757-0AD9-EB456619E460}"/>
                    </a:ext>
                  </a:extLst>
                </p14:cNvPr>
                <p14:cNvContentPartPr/>
                <p14:nvPr/>
              </p14:nvContentPartPr>
              <p14:xfrm>
                <a:off x="5074618" y="225282"/>
                <a:ext cx="24480" cy="13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E69559-5873-4757-0AD9-EB456619E4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65978" y="216642"/>
                  <a:ext cx="42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4A244C-3182-3EA8-1681-7A93585DDFC0}"/>
                    </a:ext>
                  </a:extLst>
                </p14:cNvPr>
                <p14:cNvContentPartPr/>
                <p14:nvPr/>
              </p14:nvContentPartPr>
              <p14:xfrm>
                <a:off x="5220778" y="124482"/>
                <a:ext cx="255600" cy="24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4A244C-3182-3EA8-1681-7A93585DDF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1778" y="115482"/>
                  <a:ext cx="273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38A8C0-2BEC-0585-E1AD-ABC9EAD2DD04}"/>
                    </a:ext>
                  </a:extLst>
                </p14:cNvPr>
                <p14:cNvContentPartPr/>
                <p14:nvPr/>
              </p14:nvContentPartPr>
              <p14:xfrm>
                <a:off x="6041218" y="117642"/>
                <a:ext cx="590400" cy="20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38A8C0-2BEC-0585-E1AD-ABC9EAD2DD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32578" y="109002"/>
                  <a:ext cx="608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FB1E68-40E2-E1F4-2ABC-5DDC38E238DD}"/>
                    </a:ext>
                  </a:extLst>
                </p14:cNvPr>
                <p14:cNvContentPartPr/>
                <p14:nvPr/>
              </p14:nvContentPartPr>
              <p14:xfrm>
                <a:off x="2716978" y="789762"/>
                <a:ext cx="1368720" cy="5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FB1E68-40E2-E1F4-2ABC-5DDC38E23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7978" y="781122"/>
                  <a:ext cx="138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087CC6-2210-B5EC-396F-26A624F6B34C}"/>
                    </a:ext>
                  </a:extLst>
                </p14:cNvPr>
                <p14:cNvContentPartPr/>
                <p14:nvPr/>
              </p14:nvContentPartPr>
              <p14:xfrm>
                <a:off x="3926218" y="759162"/>
                <a:ext cx="249840" cy="19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087CC6-2210-B5EC-396F-26A624F6B3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7578" y="750162"/>
                  <a:ext cx="267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722CA4-64B9-ED2E-24E0-E689B9C74D34}"/>
                    </a:ext>
                  </a:extLst>
                </p14:cNvPr>
                <p14:cNvContentPartPr/>
                <p14:nvPr/>
              </p14:nvContentPartPr>
              <p14:xfrm>
                <a:off x="2634178" y="697602"/>
                <a:ext cx="274320" cy="28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722CA4-64B9-ED2E-24E0-E689B9C74D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25538" y="688602"/>
                  <a:ext cx="291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504ABC-271E-F47E-CF6A-597056C16BA1}"/>
                    </a:ext>
                  </a:extLst>
                </p14:cNvPr>
                <p14:cNvContentPartPr/>
                <p14:nvPr/>
              </p14:nvContentPartPr>
              <p14:xfrm>
                <a:off x="3223138" y="928362"/>
                <a:ext cx="469800" cy="228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504ABC-271E-F47E-CF6A-597056C16B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14498" y="919722"/>
                  <a:ext cx="48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B79613-EA52-94FE-94C2-99660759D718}"/>
                    </a:ext>
                  </a:extLst>
                </p14:cNvPr>
                <p14:cNvContentPartPr/>
                <p14:nvPr/>
              </p14:nvContentPartPr>
              <p14:xfrm>
                <a:off x="3309898" y="979482"/>
                <a:ext cx="438120" cy="19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B79613-EA52-94FE-94C2-99660759D7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00898" y="970842"/>
                  <a:ext cx="455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32BE30-6473-C004-2778-FEB0E5BB6FBB}"/>
                    </a:ext>
                  </a:extLst>
                </p14:cNvPr>
                <p14:cNvContentPartPr/>
                <p14:nvPr/>
              </p14:nvContentPartPr>
              <p14:xfrm>
                <a:off x="4600498" y="792282"/>
                <a:ext cx="1511280" cy="2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32BE30-6473-C004-2778-FEB0E5BB6F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91498" y="783642"/>
                  <a:ext cx="1528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6DAE1-DB15-C43A-532C-14AD887E357E}"/>
                    </a:ext>
                  </a:extLst>
                </p14:cNvPr>
                <p14:cNvContentPartPr/>
                <p14:nvPr/>
              </p14:nvContentPartPr>
              <p14:xfrm>
                <a:off x="5863738" y="728202"/>
                <a:ext cx="302400" cy="19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6DAE1-DB15-C43A-532C-14AD887E35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55098" y="719562"/>
                  <a:ext cx="320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3B8A56-D24D-55EC-00DA-7CC425F4DDF0}"/>
                    </a:ext>
                  </a:extLst>
                </p14:cNvPr>
                <p14:cNvContentPartPr/>
                <p14:nvPr/>
              </p14:nvContentPartPr>
              <p14:xfrm>
                <a:off x="4456138" y="730722"/>
                <a:ext cx="297360" cy="22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3B8A56-D24D-55EC-00DA-7CC425F4DD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7138" y="722082"/>
                  <a:ext cx="315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1C6553-5A3C-1CA9-5BB2-C23DEF658CF6}"/>
                    </a:ext>
                  </a:extLst>
                </p14:cNvPr>
                <p14:cNvContentPartPr/>
                <p14:nvPr/>
              </p14:nvContentPartPr>
              <p14:xfrm>
                <a:off x="4983178" y="474042"/>
                <a:ext cx="228960" cy="18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1C6553-5A3C-1CA9-5BB2-C23DEF658C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74538" y="465042"/>
                  <a:ext cx="246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627B32-1FFB-C9EE-6242-61802D653D5B}"/>
                    </a:ext>
                  </a:extLst>
                </p14:cNvPr>
                <p14:cNvContentPartPr/>
                <p14:nvPr/>
              </p14:nvContentPartPr>
              <p14:xfrm>
                <a:off x="5287378" y="579882"/>
                <a:ext cx="138960" cy="120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627B32-1FFB-C9EE-6242-61802D653D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78738" y="571242"/>
                  <a:ext cx="156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BB113C-ED9D-AC38-BDDD-AD4F73316998}"/>
                    </a:ext>
                  </a:extLst>
                </p14:cNvPr>
                <p14:cNvContentPartPr/>
                <p14:nvPr/>
              </p14:nvContentPartPr>
              <p14:xfrm>
                <a:off x="5471698" y="486642"/>
                <a:ext cx="190800" cy="20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BB113C-ED9D-AC38-BDDD-AD4F733169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62698" y="478002"/>
                  <a:ext cx="208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8DC79C5-E1C3-6306-6168-6538FDB9A282}"/>
                    </a:ext>
                  </a:extLst>
                </p14:cNvPr>
                <p14:cNvContentPartPr/>
                <p14:nvPr/>
              </p14:nvContentPartPr>
              <p14:xfrm>
                <a:off x="5767978" y="554322"/>
                <a:ext cx="205560" cy="1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8DC79C5-E1C3-6306-6168-6538FDB9A2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59338" y="545322"/>
                  <a:ext cx="223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ECE573-AAD2-071E-CDAB-D7F760C49955}"/>
                    </a:ext>
                  </a:extLst>
                </p14:cNvPr>
                <p14:cNvContentPartPr/>
                <p14:nvPr/>
              </p14:nvContentPartPr>
              <p14:xfrm>
                <a:off x="5891098" y="445962"/>
                <a:ext cx="364320" cy="20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ECE573-AAD2-071E-CDAB-D7F760C499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82458" y="437322"/>
                  <a:ext cx="381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CC2D6C-9440-D330-2F1C-20A0A1ED8687}"/>
                    </a:ext>
                  </a:extLst>
                </p14:cNvPr>
                <p14:cNvContentPartPr/>
                <p14:nvPr/>
              </p14:nvContentPartPr>
              <p14:xfrm>
                <a:off x="5964178" y="479442"/>
                <a:ext cx="201240" cy="14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CC2D6C-9440-D330-2F1C-20A0A1ED86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55178" y="470442"/>
                  <a:ext cx="218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E230CD7-D642-2255-19E8-1BB53CEC3300}"/>
                    </a:ext>
                  </a:extLst>
                </p14:cNvPr>
                <p14:cNvContentPartPr/>
                <p14:nvPr/>
              </p14:nvContentPartPr>
              <p14:xfrm>
                <a:off x="6137338" y="346962"/>
                <a:ext cx="151200" cy="36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E230CD7-D642-2255-19E8-1BB53CEC33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28698" y="338322"/>
                  <a:ext cx="168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C627F0-5238-1A33-46C8-BC2971BC9054}"/>
                    </a:ext>
                  </a:extLst>
                </p14:cNvPr>
                <p14:cNvContentPartPr/>
                <p14:nvPr/>
              </p14:nvContentPartPr>
              <p14:xfrm>
                <a:off x="4755298" y="401682"/>
                <a:ext cx="269640" cy="39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C627F0-5238-1A33-46C8-BC2971BC90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46658" y="393042"/>
                  <a:ext cx="28728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E165C2-AAA4-23ED-D24E-8B4336E294F6}"/>
              </a:ext>
            </a:extLst>
          </p:cNvPr>
          <p:cNvGrpSpPr/>
          <p:nvPr/>
        </p:nvGrpSpPr>
        <p:grpSpPr>
          <a:xfrm>
            <a:off x="2196778" y="3208962"/>
            <a:ext cx="876600" cy="482760"/>
            <a:chOff x="2196778" y="3208962"/>
            <a:chExt cx="87660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9FBDC9-FED1-5097-3DEF-0EBF6D6670E0}"/>
                    </a:ext>
                  </a:extLst>
                </p14:cNvPr>
                <p14:cNvContentPartPr/>
                <p14:nvPr/>
              </p14:nvContentPartPr>
              <p14:xfrm>
                <a:off x="2475058" y="3263322"/>
                <a:ext cx="77760" cy="324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9FBDC9-FED1-5097-3DEF-0EBF6D6670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66418" y="3254682"/>
                  <a:ext cx="95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E122E9-5C37-CD3C-5EA2-1279863B9A15}"/>
                    </a:ext>
                  </a:extLst>
                </p14:cNvPr>
                <p14:cNvContentPartPr/>
                <p14:nvPr/>
              </p14:nvContentPartPr>
              <p14:xfrm>
                <a:off x="2379298" y="3208962"/>
                <a:ext cx="488520" cy="74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E122E9-5C37-CD3C-5EA2-1279863B9A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70658" y="3200322"/>
                  <a:ext cx="506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795132-6391-9786-9F1E-C82C583EB985}"/>
                    </a:ext>
                  </a:extLst>
                </p14:cNvPr>
                <p14:cNvContentPartPr/>
                <p14:nvPr/>
              </p14:nvContentPartPr>
              <p14:xfrm>
                <a:off x="2196778" y="3383562"/>
                <a:ext cx="661680" cy="290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795132-6391-9786-9F1E-C82C583EB9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88138" y="3374562"/>
                  <a:ext cx="679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19F608-1DD8-0DAD-EBC0-BC12F3F6CA1B}"/>
                    </a:ext>
                  </a:extLst>
                </p14:cNvPr>
                <p14:cNvContentPartPr/>
                <p14:nvPr/>
              </p14:nvContentPartPr>
              <p14:xfrm>
                <a:off x="2990578" y="3483642"/>
                <a:ext cx="82800" cy="208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19F608-1DD8-0DAD-EBC0-BC12F3F6CA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1578" y="3474642"/>
                  <a:ext cx="1004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D280542-AD02-6000-47E5-7EB85380BD39}"/>
              </a:ext>
            </a:extLst>
          </p:cNvPr>
          <p:cNvGrpSpPr/>
          <p:nvPr/>
        </p:nvGrpSpPr>
        <p:grpSpPr>
          <a:xfrm>
            <a:off x="3552178" y="3247482"/>
            <a:ext cx="1892160" cy="405000"/>
            <a:chOff x="3552178" y="3247482"/>
            <a:chExt cx="189216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CEE150-C450-F47A-554C-7199D9A0EDA3}"/>
                    </a:ext>
                  </a:extLst>
                </p14:cNvPr>
                <p14:cNvContentPartPr/>
                <p14:nvPr/>
              </p14:nvContentPartPr>
              <p14:xfrm>
                <a:off x="3552178" y="3503802"/>
                <a:ext cx="218520" cy="1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CEE150-C450-F47A-554C-7199D9A0ED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43538" y="3494802"/>
                  <a:ext cx="23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905D40-0B1E-857C-1DDF-BA789A8962B5}"/>
                    </a:ext>
                  </a:extLst>
                </p14:cNvPr>
                <p14:cNvContentPartPr/>
                <p14:nvPr/>
              </p14:nvContentPartPr>
              <p14:xfrm>
                <a:off x="3577738" y="3591282"/>
                <a:ext cx="298080" cy="48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905D40-0B1E-857C-1DDF-BA789A8962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8738" y="3582282"/>
                  <a:ext cx="315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81EF70-B18B-3674-2774-D6A1E3D5C5B6}"/>
                    </a:ext>
                  </a:extLst>
                </p14:cNvPr>
                <p14:cNvContentPartPr/>
                <p14:nvPr/>
              </p14:nvContentPartPr>
              <p14:xfrm>
                <a:off x="4212418" y="3247482"/>
                <a:ext cx="447840" cy="405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81EF70-B18B-3674-2774-D6A1E3D5C5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03418" y="3238842"/>
                  <a:ext cx="4654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1DD26F-EEAC-208B-6858-1B75D9EC298A}"/>
                    </a:ext>
                  </a:extLst>
                </p14:cNvPr>
                <p14:cNvContentPartPr/>
                <p14:nvPr/>
              </p14:nvContentPartPr>
              <p14:xfrm>
                <a:off x="4276498" y="3337122"/>
                <a:ext cx="442800" cy="32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1DD26F-EEAC-208B-6858-1B75D9EC29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67498" y="3328482"/>
                  <a:ext cx="460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0EC90F-F07B-3EEE-E6DA-B154CE6C20A2}"/>
                    </a:ext>
                  </a:extLst>
                </p14:cNvPr>
                <p14:cNvContentPartPr/>
                <p14:nvPr/>
              </p14:nvContentPartPr>
              <p14:xfrm>
                <a:off x="4573138" y="3380682"/>
                <a:ext cx="223560" cy="255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0EC90F-F07B-3EEE-E6DA-B154CE6C20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64138" y="3372042"/>
                  <a:ext cx="241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5BAAC4-FAD2-225F-C2B3-8CAF74A90790}"/>
                    </a:ext>
                  </a:extLst>
                </p14:cNvPr>
                <p14:cNvContentPartPr/>
                <p14:nvPr/>
              </p14:nvContentPartPr>
              <p14:xfrm>
                <a:off x="5056618" y="3396162"/>
                <a:ext cx="387720" cy="250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5BAAC4-FAD2-225F-C2B3-8CAF74A907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47618" y="3387522"/>
                  <a:ext cx="4053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F34C32D-94DE-4DCB-B432-C6CA7291B043}"/>
              </a:ext>
            </a:extLst>
          </p:cNvPr>
          <p:cNvGrpSpPr/>
          <p:nvPr/>
        </p:nvGrpSpPr>
        <p:grpSpPr>
          <a:xfrm>
            <a:off x="4341298" y="3811962"/>
            <a:ext cx="4215960" cy="742320"/>
            <a:chOff x="4341298" y="3811962"/>
            <a:chExt cx="4215960" cy="7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AA465C-9323-0746-0CDA-40C5A7046D5A}"/>
                    </a:ext>
                  </a:extLst>
                </p14:cNvPr>
                <p14:cNvContentPartPr/>
                <p14:nvPr/>
              </p14:nvContentPartPr>
              <p14:xfrm>
                <a:off x="4341298" y="4409562"/>
                <a:ext cx="200160" cy="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AA465C-9323-0746-0CDA-40C5A7046D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32298" y="4400922"/>
                  <a:ext cx="217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D40BBB-951A-9567-361D-043850D3E0DD}"/>
                    </a:ext>
                  </a:extLst>
                </p14:cNvPr>
                <p14:cNvContentPartPr/>
                <p14:nvPr/>
              </p14:nvContentPartPr>
              <p14:xfrm>
                <a:off x="4387018" y="4481562"/>
                <a:ext cx="364320" cy="72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D40BBB-951A-9567-361D-043850D3E0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78018" y="4472562"/>
                  <a:ext cx="381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CC9871-E593-3663-31A4-05DE59DBB8AA}"/>
                    </a:ext>
                  </a:extLst>
                </p14:cNvPr>
                <p14:cNvContentPartPr/>
                <p14:nvPr/>
              </p14:nvContentPartPr>
              <p14:xfrm>
                <a:off x="5389618" y="4005642"/>
                <a:ext cx="565920" cy="469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CC9871-E593-3663-31A4-05DE59DBB8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80618" y="3997002"/>
                  <a:ext cx="5835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83884EF-A375-3056-9E50-107416C0AFFA}"/>
                    </a:ext>
                  </a:extLst>
                </p14:cNvPr>
                <p14:cNvContentPartPr/>
                <p14:nvPr/>
              </p14:nvContentPartPr>
              <p14:xfrm>
                <a:off x="6460618" y="3906642"/>
                <a:ext cx="406800" cy="413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83884EF-A375-3056-9E50-107416C0AF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1978" y="3898002"/>
                  <a:ext cx="424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DD9B4E-C6E9-A4BC-5659-22F601095403}"/>
                    </a:ext>
                  </a:extLst>
                </p14:cNvPr>
                <p14:cNvContentPartPr/>
                <p14:nvPr/>
              </p14:nvContentPartPr>
              <p14:xfrm>
                <a:off x="6782818" y="4055322"/>
                <a:ext cx="270360" cy="288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DD9B4E-C6E9-A4BC-5659-22F6010954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3818" y="4046682"/>
                  <a:ext cx="288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DEF0EA-2040-A667-3072-5DDAAEA97543}"/>
                    </a:ext>
                  </a:extLst>
                </p14:cNvPr>
                <p14:cNvContentPartPr/>
                <p14:nvPr/>
              </p14:nvContentPartPr>
              <p14:xfrm>
                <a:off x="7531618" y="3998082"/>
                <a:ext cx="416520" cy="465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DEF0EA-2040-A667-3072-5DDAAEA975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22978" y="3989442"/>
                  <a:ext cx="4341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974CCF7-AE23-38B5-09F3-C3C1EBEEBFE9}"/>
                    </a:ext>
                  </a:extLst>
                </p14:cNvPr>
                <p14:cNvContentPartPr/>
                <p14:nvPr/>
              </p14:nvContentPartPr>
              <p14:xfrm>
                <a:off x="8043898" y="4101762"/>
                <a:ext cx="513360" cy="242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974CCF7-AE23-38B5-09F3-C3C1EBEEBF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34898" y="4093122"/>
                  <a:ext cx="531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3B79CFA-D31A-40F5-78F3-CE18054E552F}"/>
                    </a:ext>
                  </a:extLst>
                </p14:cNvPr>
                <p14:cNvContentPartPr/>
                <p14:nvPr/>
              </p14:nvContentPartPr>
              <p14:xfrm>
                <a:off x="6569338" y="4425402"/>
                <a:ext cx="1930680" cy="118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3B79CFA-D31A-40F5-78F3-CE18054E55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60698" y="4416762"/>
                  <a:ext cx="1948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376247-D619-41F4-5609-83EDCA51631A}"/>
                    </a:ext>
                  </a:extLst>
                </p14:cNvPr>
                <p14:cNvContentPartPr/>
                <p14:nvPr/>
              </p14:nvContentPartPr>
              <p14:xfrm>
                <a:off x="6374578" y="3811962"/>
                <a:ext cx="1122480" cy="54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376247-D619-41F4-5609-83EDCA51631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65938" y="3802962"/>
                  <a:ext cx="11401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B9B30F-D818-733E-6E91-FD0DFE99E86D}"/>
                    </a:ext>
                  </a:extLst>
                </p14:cNvPr>
                <p14:cNvContentPartPr/>
                <p14:nvPr/>
              </p14:nvContentPartPr>
              <p14:xfrm>
                <a:off x="5150578" y="4073322"/>
                <a:ext cx="952200" cy="475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B9B30F-D818-733E-6E91-FD0DFE99E8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578" y="4064682"/>
                  <a:ext cx="96984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8A378B0-BC7A-B3E9-9CF3-DBCAD1682EB7}"/>
              </a:ext>
            </a:extLst>
          </p:cNvPr>
          <p:cNvGrpSpPr/>
          <p:nvPr/>
        </p:nvGrpSpPr>
        <p:grpSpPr>
          <a:xfrm>
            <a:off x="1336018" y="4001682"/>
            <a:ext cx="2547360" cy="985320"/>
            <a:chOff x="1336018" y="4001682"/>
            <a:chExt cx="2547360" cy="9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13FCAF-726D-7BC2-D72E-A992E44751B8}"/>
                    </a:ext>
                  </a:extLst>
                </p14:cNvPr>
                <p14:cNvContentPartPr/>
                <p14:nvPr/>
              </p14:nvContentPartPr>
              <p14:xfrm>
                <a:off x="1649578" y="4052082"/>
                <a:ext cx="602280" cy="46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13FCAF-726D-7BC2-D72E-A992E44751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40938" y="4043442"/>
                  <a:ext cx="6199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E1C35D-7526-85F8-2340-0434A029AD89}"/>
                    </a:ext>
                  </a:extLst>
                </p14:cNvPr>
                <p14:cNvContentPartPr/>
                <p14:nvPr/>
              </p14:nvContentPartPr>
              <p14:xfrm>
                <a:off x="2406658" y="4065762"/>
                <a:ext cx="319680" cy="29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E1C35D-7526-85F8-2340-0434A029AD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98018" y="4056762"/>
                  <a:ext cx="337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ADE174-8266-2C0F-5D83-95FDE20EF6E9}"/>
                    </a:ext>
                  </a:extLst>
                </p14:cNvPr>
                <p14:cNvContentPartPr/>
                <p14:nvPr/>
              </p14:nvContentPartPr>
              <p14:xfrm>
                <a:off x="2695738" y="4162962"/>
                <a:ext cx="259200" cy="272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ADE174-8266-2C0F-5D83-95FDE20EF6E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86738" y="4154322"/>
                  <a:ext cx="276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D1E328-311A-8BDE-94D8-627CC1925F39}"/>
                    </a:ext>
                  </a:extLst>
                </p14:cNvPr>
                <p14:cNvContentPartPr/>
                <p14:nvPr/>
              </p14:nvContentPartPr>
              <p14:xfrm>
                <a:off x="3150418" y="4077282"/>
                <a:ext cx="296640" cy="318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D1E328-311A-8BDE-94D8-627CC1925F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41418" y="4068642"/>
                  <a:ext cx="314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D78809-3E60-CDD2-8186-5DC9E2FF763E}"/>
                    </a:ext>
                  </a:extLst>
                </p14:cNvPr>
                <p14:cNvContentPartPr/>
                <p14:nvPr/>
              </p14:nvContentPartPr>
              <p14:xfrm>
                <a:off x="3505738" y="4209042"/>
                <a:ext cx="101160" cy="216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D78809-3E60-CDD2-8186-5DC9E2FF76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97098" y="4200402"/>
                  <a:ext cx="118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C77A4C-C82B-467A-6F39-26AA3C5B7884}"/>
                    </a:ext>
                  </a:extLst>
                </p14:cNvPr>
                <p14:cNvContentPartPr/>
                <p14:nvPr/>
              </p14:nvContentPartPr>
              <p14:xfrm>
                <a:off x="2476138" y="4466442"/>
                <a:ext cx="1407240" cy="9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C77A4C-C82B-467A-6F39-26AA3C5B78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67138" y="4457802"/>
                  <a:ext cx="1424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0610ED-703F-4226-E2E3-55ADF71E0EE6}"/>
                    </a:ext>
                  </a:extLst>
                </p14:cNvPr>
                <p14:cNvContentPartPr/>
                <p14:nvPr/>
              </p14:nvContentPartPr>
              <p14:xfrm>
                <a:off x="2926138" y="4658322"/>
                <a:ext cx="475200" cy="328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0610ED-703F-4226-E2E3-55ADF71E0E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17498" y="4649322"/>
                  <a:ext cx="492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72F3C2-8DA7-1612-3542-4C00FB4AA7DB}"/>
                    </a:ext>
                  </a:extLst>
                </p14:cNvPr>
                <p14:cNvContentPartPr/>
                <p14:nvPr/>
              </p14:nvContentPartPr>
              <p14:xfrm>
                <a:off x="3409978" y="4629882"/>
                <a:ext cx="236880" cy="231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72F3C2-8DA7-1612-3542-4C00FB4AA7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01338" y="4621242"/>
                  <a:ext cx="254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C0DE31-CC35-08F3-D663-FF70B8EF25BD}"/>
                    </a:ext>
                  </a:extLst>
                </p14:cNvPr>
                <p14:cNvContentPartPr/>
                <p14:nvPr/>
              </p14:nvContentPartPr>
              <p14:xfrm>
                <a:off x="2078338" y="4001682"/>
                <a:ext cx="889560" cy="421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C0DE31-CC35-08F3-D663-FF70B8EF25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69698" y="3993042"/>
                  <a:ext cx="9072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B853E6-467A-F3D8-2214-0103DF2B60BE}"/>
                    </a:ext>
                  </a:extLst>
                </p14:cNvPr>
                <p14:cNvContentPartPr/>
                <p14:nvPr/>
              </p14:nvContentPartPr>
              <p14:xfrm>
                <a:off x="1336018" y="4045602"/>
                <a:ext cx="851400" cy="43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B853E6-467A-F3D8-2214-0103DF2B60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27018" y="4036962"/>
                  <a:ext cx="869040" cy="45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021C451-2382-9513-5904-2BAEA54B6219}"/>
                  </a:ext>
                </a:extLst>
              </p14:cNvPr>
              <p14:cNvContentPartPr/>
              <p14:nvPr/>
            </p14:nvContentPartPr>
            <p14:xfrm>
              <a:off x="7040578" y="4733562"/>
              <a:ext cx="537480" cy="361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021C451-2382-9513-5904-2BAEA54B621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31578" y="4724562"/>
                <a:ext cx="5551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6096958-DE6F-D101-648F-A5D5E30B1EC8}"/>
                  </a:ext>
                </a:extLst>
              </p14:cNvPr>
              <p14:cNvContentPartPr/>
              <p14:nvPr/>
            </p14:nvContentPartPr>
            <p14:xfrm>
              <a:off x="7665178" y="4720242"/>
              <a:ext cx="317520" cy="209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6096958-DE6F-D101-648F-A5D5E30B1EC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56538" y="4711242"/>
                <a:ext cx="335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4DC41DE-6464-6EBD-DDD9-61E3FA646B78}"/>
                  </a:ext>
                </a:extLst>
              </p14:cNvPr>
              <p14:cNvContentPartPr/>
              <p14:nvPr/>
            </p14:nvContentPartPr>
            <p14:xfrm>
              <a:off x="6254698" y="5662362"/>
              <a:ext cx="2805120" cy="158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4DC41DE-6464-6EBD-DDD9-61E3FA646B7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45698" y="5653362"/>
                <a:ext cx="282276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7648E1A-48B2-1123-0094-2CC69A15763A}"/>
              </a:ext>
            </a:extLst>
          </p:cNvPr>
          <p:cNvGrpSpPr/>
          <p:nvPr/>
        </p:nvGrpSpPr>
        <p:grpSpPr>
          <a:xfrm>
            <a:off x="1827418" y="5204802"/>
            <a:ext cx="7246800" cy="1439640"/>
            <a:chOff x="1827418" y="5204802"/>
            <a:chExt cx="7246800" cy="14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4616C2B-F1C3-7050-7EC3-5C548B04892E}"/>
                    </a:ext>
                  </a:extLst>
                </p14:cNvPr>
                <p14:cNvContentPartPr/>
                <p14:nvPr/>
              </p14:nvContentPartPr>
              <p14:xfrm>
                <a:off x="6826738" y="5204802"/>
                <a:ext cx="151200" cy="335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4616C2B-F1C3-7050-7EC3-5C548B04892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17738" y="5195802"/>
                  <a:ext cx="168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35375F-9107-A2D0-E605-6C0D468A8F82}"/>
                    </a:ext>
                  </a:extLst>
                </p14:cNvPr>
                <p14:cNvContentPartPr/>
                <p14:nvPr/>
              </p14:nvContentPartPr>
              <p14:xfrm>
                <a:off x="6762298" y="5368962"/>
                <a:ext cx="479160" cy="125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35375F-9107-A2D0-E605-6C0D468A8F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53298" y="5360322"/>
                  <a:ext cx="496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800C735-6931-6FCB-8205-FB6F4BE3424F}"/>
                    </a:ext>
                  </a:extLst>
                </p14:cNvPr>
                <p14:cNvContentPartPr/>
                <p14:nvPr/>
              </p14:nvContentPartPr>
              <p14:xfrm>
                <a:off x="6287098" y="6021642"/>
                <a:ext cx="273600" cy="46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800C735-6931-6FCB-8205-FB6F4BE342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78098" y="6012642"/>
                  <a:ext cx="2912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E87E4B1-2B3E-EBEE-A992-653DE161B1A5}"/>
                    </a:ext>
                  </a:extLst>
                </p14:cNvPr>
                <p14:cNvContentPartPr/>
                <p14:nvPr/>
              </p14:nvContentPartPr>
              <p14:xfrm>
                <a:off x="6685258" y="6154842"/>
                <a:ext cx="304200" cy="294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E87E4B1-2B3E-EBEE-A992-653DE161B1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76258" y="6146202"/>
                  <a:ext cx="321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648FCA5-2826-1CCD-7D5C-E7DBC436C308}"/>
                    </a:ext>
                  </a:extLst>
                </p14:cNvPr>
                <p14:cNvContentPartPr/>
                <p14:nvPr/>
              </p14:nvContentPartPr>
              <p14:xfrm>
                <a:off x="7035898" y="6305322"/>
                <a:ext cx="55080" cy="210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648FCA5-2826-1CCD-7D5C-E7DBC436C3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27258" y="6296682"/>
                  <a:ext cx="72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DEED9D-8DC4-4C1B-FC26-9D23EDE09289}"/>
                    </a:ext>
                  </a:extLst>
                </p14:cNvPr>
                <p14:cNvContentPartPr/>
                <p14:nvPr/>
              </p14:nvContentPartPr>
              <p14:xfrm>
                <a:off x="7281778" y="6163842"/>
                <a:ext cx="259200" cy="316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DEED9D-8DC4-4C1B-FC26-9D23EDE092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72778" y="6155202"/>
                  <a:ext cx="276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94B21C-4EA2-809E-6647-922133F832F1}"/>
                    </a:ext>
                  </a:extLst>
                </p14:cNvPr>
                <p14:cNvContentPartPr/>
                <p14:nvPr/>
              </p14:nvContentPartPr>
              <p14:xfrm>
                <a:off x="7772818" y="6238722"/>
                <a:ext cx="394200" cy="77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94B21C-4EA2-809E-6647-922133F832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64178" y="6230082"/>
                  <a:ext cx="411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F0BD8BB-1EBE-F6B2-4F0E-0EBBA77012CA}"/>
                    </a:ext>
                  </a:extLst>
                </p14:cNvPr>
                <p14:cNvContentPartPr/>
                <p14:nvPr/>
              </p14:nvContentPartPr>
              <p14:xfrm>
                <a:off x="8029498" y="6143682"/>
                <a:ext cx="379440" cy="260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F0BD8BB-1EBE-F6B2-4F0E-0EBBA77012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20858" y="6135042"/>
                  <a:ext cx="397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A1500AE-FCB3-C4E7-DBDC-3A201B1BD4DC}"/>
                    </a:ext>
                  </a:extLst>
                </p14:cNvPr>
                <p14:cNvContentPartPr/>
                <p14:nvPr/>
              </p14:nvContentPartPr>
              <p14:xfrm>
                <a:off x="8093938" y="6102642"/>
                <a:ext cx="196560" cy="247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A1500AE-FCB3-C4E7-DBDC-3A201B1BD4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85298" y="6094002"/>
                  <a:ext cx="214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3573325-4F25-72DC-3B14-E0730FE2700E}"/>
                    </a:ext>
                  </a:extLst>
                </p14:cNvPr>
                <p14:cNvContentPartPr/>
                <p14:nvPr/>
              </p14:nvContentPartPr>
              <p14:xfrm>
                <a:off x="8289778" y="5942802"/>
                <a:ext cx="288000" cy="56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3573325-4F25-72DC-3B14-E0730FE270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81138" y="5934162"/>
                  <a:ext cx="3056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C5ACF71-A637-890B-6653-6CB1BDE7B188}"/>
                    </a:ext>
                  </a:extLst>
                </p14:cNvPr>
                <p14:cNvContentPartPr/>
                <p14:nvPr/>
              </p14:nvContentPartPr>
              <p14:xfrm>
                <a:off x="8759938" y="5894922"/>
                <a:ext cx="314280" cy="258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C5ACF71-A637-890B-6653-6CB1BDE7B1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51298" y="5885922"/>
                  <a:ext cx="331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72402E-5FEA-C5F0-48B4-611A37035622}"/>
                    </a:ext>
                  </a:extLst>
                </p14:cNvPr>
                <p14:cNvContentPartPr/>
                <p14:nvPr/>
              </p14:nvContentPartPr>
              <p14:xfrm>
                <a:off x="2885458" y="5271762"/>
                <a:ext cx="419400" cy="32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72402E-5FEA-C5F0-48B4-611A3703562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76818" y="5262762"/>
                  <a:ext cx="437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0045FC-14C2-3FCF-14FC-CEEA0CA28412}"/>
                    </a:ext>
                  </a:extLst>
                </p14:cNvPr>
                <p14:cNvContentPartPr/>
                <p14:nvPr/>
              </p14:nvContentPartPr>
              <p14:xfrm>
                <a:off x="3519418" y="5564082"/>
                <a:ext cx="32400" cy="33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0045FC-14C2-3FCF-14FC-CEEA0CA284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10778" y="5555082"/>
                  <a:ext cx="50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AF3CF-36A4-4CAD-DA81-634C4AF7B854}"/>
                    </a:ext>
                  </a:extLst>
                </p14:cNvPr>
                <p14:cNvContentPartPr/>
                <p14:nvPr/>
              </p14:nvContentPartPr>
              <p14:xfrm>
                <a:off x="2630218" y="5738682"/>
                <a:ext cx="2440080" cy="82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AF3CF-36A4-4CAD-DA81-634C4AF7B8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21578" y="5729682"/>
                  <a:ext cx="2457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AF469C-54CB-985F-06CC-495F40C5EF22}"/>
                    </a:ext>
                  </a:extLst>
                </p14:cNvPr>
                <p14:cNvContentPartPr/>
                <p14:nvPr/>
              </p14:nvContentPartPr>
              <p14:xfrm>
                <a:off x="3348058" y="6139002"/>
                <a:ext cx="386280" cy="277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AF469C-54CB-985F-06CC-495F40C5EF2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39418" y="6130362"/>
                  <a:ext cx="403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1EDE165-39A5-DCBB-4601-26D1129B85B9}"/>
                    </a:ext>
                  </a:extLst>
                </p14:cNvPr>
                <p14:cNvContentPartPr/>
                <p14:nvPr/>
              </p14:nvContentPartPr>
              <p14:xfrm>
                <a:off x="3351658" y="6080322"/>
                <a:ext cx="569520" cy="26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1EDE165-39A5-DCBB-4601-26D1129B85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43018" y="6071322"/>
                  <a:ext cx="587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36B1A8-902F-F9F9-1029-B9E29E7EDB99}"/>
                    </a:ext>
                  </a:extLst>
                </p14:cNvPr>
                <p14:cNvContentPartPr/>
                <p14:nvPr/>
              </p14:nvContentPartPr>
              <p14:xfrm>
                <a:off x="4012258" y="6027042"/>
                <a:ext cx="356040" cy="19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36B1A8-902F-F9F9-1029-B9E29E7EDB9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03258" y="6018402"/>
                  <a:ext cx="373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443A69-1CD1-0FD8-EE8F-13E2CC9732A0}"/>
                    </a:ext>
                  </a:extLst>
                </p14:cNvPr>
                <p14:cNvContentPartPr/>
                <p14:nvPr/>
              </p14:nvContentPartPr>
              <p14:xfrm>
                <a:off x="5466658" y="5776122"/>
                <a:ext cx="365400" cy="27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443A69-1CD1-0FD8-EE8F-13E2CC9732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58018" y="5767482"/>
                  <a:ext cx="383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844312-CCA8-BD54-F892-9CDFAE1F7BF7}"/>
                    </a:ext>
                  </a:extLst>
                </p14:cNvPr>
                <p14:cNvContentPartPr/>
                <p14:nvPr/>
              </p14:nvContentPartPr>
              <p14:xfrm>
                <a:off x="5519938" y="5876922"/>
                <a:ext cx="358200" cy="61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844312-CCA8-BD54-F892-9CDFAE1F7B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10938" y="5868282"/>
                  <a:ext cx="375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4440BD-E8A8-690D-2375-4613CE7517D3}"/>
                    </a:ext>
                  </a:extLst>
                </p14:cNvPr>
                <p14:cNvContentPartPr/>
                <p14:nvPr/>
              </p14:nvContentPartPr>
              <p14:xfrm>
                <a:off x="1827418" y="5251242"/>
                <a:ext cx="2763720" cy="1170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4440BD-E8A8-690D-2375-4613CE7517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18418" y="5242242"/>
                  <a:ext cx="2781360" cy="11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C935CE-8620-CB79-BBB0-72EF9315CFD6}"/>
                    </a:ext>
                  </a:extLst>
                </p14:cNvPr>
                <p14:cNvContentPartPr/>
                <p14:nvPr/>
              </p14:nvContentPartPr>
              <p14:xfrm>
                <a:off x="5717938" y="5233242"/>
                <a:ext cx="3151080" cy="1411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C935CE-8620-CB79-BBB0-72EF9315CFD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08938" y="5224242"/>
                  <a:ext cx="3168720" cy="14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AFF80D-A8CD-C58A-D417-EBF8C60CDE0C}"/>
              </a:ext>
            </a:extLst>
          </p:cNvPr>
          <p:cNvGrpSpPr/>
          <p:nvPr/>
        </p:nvGrpSpPr>
        <p:grpSpPr>
          <a:xfrm>
            <a:off x="614938" y="-17358"/>
            <a:ext cx="784800" cy="942840"/>
            <a:chOff x="614938" y="-17358"/>
            <a:chExt cx="784800" cy="9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9661183-D6F0-66E1-E3DF-5863AF222CFD}"/>
                    </a:ext>
                  </a:extLst>
                </p14:cNvPr>
                <p14:cNvContentPartPr/>
                <p14:nvPr/>
              </p14:nvContentPartPr>
              <p14:xfrm>
                <a:off x="614938" y="224202"/>
                <a:ext cx="125640" cy="337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9661183-D6F0-66E1-E3DF-5863AF222C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6298" y="215202"/>
                  <a:ext cx="143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5C125C2-CBF3-4D94-31E6-2A10309CD5C4}"/>
                    </a:ext>
                  </a:extLst>
                </p14:cNvPr>
                <p14:cNvContentPartPr/>
                <p14:nvPr/>
              </p14:nvContentPartPr>
              <p14:xfrm>
                <a:off x="800698" y="145002"/>
                <a:ext cx="161280" cy="493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5C125C2-CBF3-4D94-31E6-2A10309CD5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2058" y="136362"/>
                  <a:ext cx="1789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9B3B27-BD00-1FFF-112D-301F26CA1EEE}"/>
                    </a:ext>
                  </a:extLst>
                </p14:cNvPr>
                <p14:cNvContentPartPr/>
                <p14:nvPr/>
              </p14:nvContentPartPr>
              <p14:xfrm>
                <a:off x="819778" y="-17358"/>
                <a:ext cx="579960" cy="942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49B3B27-BD00-1FFF-112D-301F26CA1E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0778" y="-26358"/>
                  <a:ext cx="597600" cy="9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9000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69B18B-9038-DA58-7B5A-0E8E37D6AAE5}"/>
              </a:ext>
            </a:extLst>
          </p:cNvPr>
          <p:cNvGrpSpPr/>
          <p:nvPr/>
        </p:nvGrpSpPr>
        <p:grpSpPr>
          <a:xfrm>
            <a:off x="1553818" y="399522"/>
            <a:ext cx="1313640" cy="503280"/>
            <a:chOff x="1553818" y="399522"/>
            <a:chExt cx="131364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0F87A3-7107-3307-620D-B48E2DD8B02D}"/>
                    </a:ext>
                  </a:extLst>
                </p14:cNvPr>
                <p14:cNvContentPartPr/>
                <p14:nvPr/>
              </p14:nvContentPartPr>
              <p14:xfrm>
                <a:off x="1553818" y="492762"/>
                <a:ext cx="56160" cy="35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0F87A3-7107-3307-620D-B48E2DD8B0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45178" y="483762"/>
                  <a:ext cx="73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260A5A6-E716-3596-BB2E-14265E2A12C1}"/>
                    </a:ext>
                  </a:extLst>
                </p14:cNvPr>
                <p14:cNvContentPartPr/>
                <p14:nvPr/>
              </p14:nvContentPartPr>
              <p14:xfrm>
                <a:off x="1873858" y="710202"/>
                <a:ext cx="31680" cy="177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260A5A6-E716-3596-BB2E-14265E2A12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5218" y="701562"/>
                  <a:ext cx="49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774CC8-DCD6-0335-B2AD-F8078D39A2A2}"/>
                    </a:ext>
                  </a:extLst>
                </p14:cNvPr>
                <p14:cNvContentPartPr/>
                <p14:nvPr/>
              </p14:nvContentPartPr>
              <p14:xfrm>
                <a:off x="2029378" y="399522"/>
                <a:ext cx="259200" cy="50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774CC8-DCD6-0335-B2AD-F8078D39A2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0378" y="390522"/>
                  <a:ext cx="2768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8263DA-B169-7C02-BEFC-F1305C5C8F6E}"/>
                    </a:ext>
                  </a:extLst>
                </p14:cNvPr>
                <p14:cNvContentPartPr/>
                <p14:nvPr/>
              </p14:nvContentPartPr>
              <p14:xfrm>
                <a:off x="2032618" y="615522"/>
                <a:ext cx="297000" cy="82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8263DA-B169-7C02-BEFC-F1305C5C8F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3618" y="606522"/>
                  <a:ext cx="314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84448-56C8-0F94-3223-943A89733908}"/>
                    </a:ext>
                  </a:extLst>
                </p14:cNvPr>
                <p14:cNvContentPartPr/>
                <p14:nvPr/>
              </p14:nvContentPartPr>
              <p14:xfrm>
                <a:off x="2508178" y="492402"/>
                <a:ext cx="359280" cy="374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484448-56C8-0F94-3223-943A897339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9538" y="483762"/>
                  <a:ext cx="37692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DA22B-16C6-F95F-B658-0D821C6E9EFD}"/>
              </a:ext>
            </a:extLst>
          </p:cNvPr>
          <p:cNvGrpSpPr/>
          <p:nvPr/>
        </p:nvGrpSpPr>
        <p:grpSpPr>
          <a:xfrm>
            <a:off x="1308298" y="1049682"/>
            <a:ext cx="1681920" cy="669240"/>
            <a:chOff x="1308298" y="1049682"/>
            <a:chExt cx="1681920" cy="6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F15B4E-C004-4C84-7515-D5775309637A}"/>
                    </a:ext>
                  </a:extLst>
                </p14:cNvPr>
                <p14:cNvContentPartPr/>
                <p14:nvPr/>
              </p14:nvContentPartPr>
              <p14:xfrm>
                <a:off x="1308298" y="1049682"/>
                <a:ext cx="1681920" cy="173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F15B4E-C004-4C84-7515-D577530963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9658" y="1041042"/>
                  <a:ext cx="1699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DF8F2A-55AC-9BC5-5C73-618B712D256F}"/>
                    </a:ext>
                  </a:extLst>
                </p14:cNvPr>
                <p14:cNvContentPartPr/>
                <p14:nvPr/>
              </p14:nvContentPartPr>
              <p14:xfrm>
                <a:off x="1927858" y="1293402"/>
                <a:ext cx="447480" cy="42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DF8F2A-55AC-9BC5-5C73-618B712D25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9218" y="1284402"/>
                  <a:ext cx="465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9646AD-9451-1263-F744-C7BA0B62B282}"/>
                    </a:ext>
                  </a:extLst>
                </p14:cNvPr>
                <p14:cNvContentPartPr/>
                <p14:nvPr/>
              </p14:nvContentPartPr>
              <p14:xfrm>
                <a:off x="1731658" y="1365042"/>
                <a:ext cx="707400" cy="32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9646AD-9451-1263-F744-C7BA0B62B2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3018" y="1356042"/>
                  <a:ext cx="7250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10F2D1-D6AD-3904-8572-1E60CDB97802}"/>
              </a:ext>
            </a:extLst>
          </p:cNvPr>
          <p:cNvGrpSpPr/>
          <p:nvPr/>
        </p:nvGrpSpPr>
        <p:grpSpPr>
          <a:xfrm>
            <a:off x="3848098" y="320322"/>
            <a:ext cx="3858480" cy="1501200"/>
            <a:chOff x="3848098" y="320322"/>
            <a:chExt cx="3858480" cy="15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8D01E1-4698-C00D-B1E7-55FB18CAA591}"/>
                    </a:ext>
                  </a:extLst>
                </p14:cNvPr>
                <p14:cNvContentPartPr/>
                <p14:nvPr/>
              </p14:nvContentPartPr>
              <p14:xfrm>
                <a:off x="3848098" y="831162"/>
                <a:ext cx="348480" cy="5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8D01E1-4698-C00D-B1E7-55FB18CAA5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9098" y="822522"/>
                  <a:ext cx="366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C4460B-F896-DFF7-4F79-7DF60988F9D0}"/>
                    </a:ext>
                  </a:extLst>
                </p14:cNvPr>
                <p14:cNvContentPartPr/>
                <p14:nvPr/>
              </p14:nvContentPartPr>
              <p14:xfrm>
                <a:off x="3949978" y="1028442"/>
                <a:ext cx="354240" cy="57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C4460B-F896-DFF7-4F79-7DF60988F9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1338" y="1019442"/>
                  <a:ext cx="371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5ED08-5F1D-6994-1573-26C5A9458162}"/>
                    </a:ext>
                  </a:extLst>
                </p14:cNvPr>
                <p14:cNvContentPartPr/>
                <p14:nvPr/>
              </p14:nvContentPartPr>
              <p14:xfrm>
                <a:off x="4586458" y="475482"/>
                <a:ext cx="450720" cy="28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5ED08-5F1D-6994-1573-26C5A94581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77458" y="466842"/>
                  <a:ext cx="468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FEDDF0-14E8-67EB-AE8B-0452AEBCA551}"/>
                    </a:ext>
                  </a:extLst>
                </p14:cNvPr>
                <p14:cNvContentPartPr/>
                <p14:nvPr/>
              </p14:nvContentPartPr>
              <p14:xfrm>
                <a:off x="5115298" y="677082"/>
                <a:ext cx="132480" cy="20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FEDDF0-14E8-67EB-AE8B-0452AEBCA5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6298" y="668082"/>
                  <a:ext cx="15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8E575D-607C-BBF1-01B0-98CB75B327C7}"/>
                    </a:ext>
                  </a:extLst>
                </p14:cNvPr>
                <p14:cNvContentPartPr/>
                <p14:nvPr/>
              </p14:nvContentPartPr>
              <p14:xfrm>
                <a:off x="5440738" y="320322"/>
                <a:ext cx="272880" cy="45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8E575D-607C-BBF1-01B0-98CB75B327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2098" y="311682"/>
                  <a:ext cx="2905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6B80D4-A4F3-D6CB-17FE-D3D40CC00C0F}"/>
                    </a:ext>
                  </a:extLst>
                </p14:cNvPr>
                <p14:cNvContentPartPr/>
                <p14:nvPr/>
              </p14:nvContentPartPr>
              <p14:xfrm>
                <a:off x="5982538" y="461442"/>
                <a:ext cx="301680" cy="34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6B80D4-A4F3-D6CB-17FE-D3D40CC00C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3538" y="452802"/>
                  <a:ext cx="319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992AD2-8AAE-94CE-C5F8-B954CF5BA33F}"/>
                    </a:ext>
                  </a:extLst>
                </p14:cNvPr>
                <p14:cNvContentPartPr/>
                <p14:nvPr/>
              </p14:nvContentPartPr>
              <p14:xfrm>
                <a:off x="4806418" y="937722"/>
                <a:ext cx="1668240" cy="10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992AD2-8AAE-94CE-C5F8-B954CF5BA3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7778" y="928722"/>
                  <a:ext cx="1685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F4CD81-81F3-C831-4661-0E4A88D34937}"/>
                    </a:ext>
                  </a:extLst>
                </p14:cNvPr>
                <p14:cNvContentPartPr/>
                <p14:nvPr/>
              </p14:nvContentPartPr>
              <p14:xfrm>
                <a:off x="4655218" y="1343082"/>
                <a:ext cx="187200" cy="43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F4CD81-81F3-C831-4661-0E4A88D349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46218" y="1334442"/>
                  <a:ext cx="2048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6DC4D3-BC0E-E1A5-FC23-12384C3E8AB6}"/>
                    </a:ext>
                  </a:extLst>
                </p14:cNvPr>
                <p14:cNvContentPartPr/>
                <p14:nvPr/>
              </p14:nvContentPartPr>
              <p14:xfrm>
                <a:off x="5032858" y="1479162"/>
                <a:ext cx="255960" cy="27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6DC4D3-BC0E-E1A5-FC23-12384C3E8A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23858" y="1470522"/>
                  <a:ext cx="273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F7B88B-6C4F-BFCF-5F12-586DD16BF1E5}"/>
                    </a:ext>
                  </a:extLst>
                </p14:cNvPr>
                <p14:cNvContentPartPr/>
                <p14:nvPr/>
              </p14:nvContentPartPr>
              <p14:xfrm>
                <a:off x="5476018" y="1597962"/>
                <a:ext cx="69120" cy="198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F7B88B-6C4F-BFCF-5F12-586DD16BF1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7378" y="1588962"/>
                  <a:ext cx="86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7B9024-A310-6EE2-1E2D-2F821236ACBE}"/>
                    </a:ext>
                  </a:extLst>
                </p14:cNvPr>
                <p14:cNvContentPartPr/>
                <p14:nvPr/>
              </p14:nvContentPartPr>
              <p14:xfrm>
                <a:off x="5599138" y="1447122"/>
                <a:ext cx="424440" cy="35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7B9024-A310-6EE2-1E2D-2F821236AC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0498" y="1438482"/>
                  <a:ext cx="442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82781B-ECCB-705C-DC53-C66C27116B34}"/>
                    </a:ext>
                  </a:extLst>
                </p14:cNvPr>
                <p14:cNvContentPartPr/>
                <p14:nvPr/>
              </p14:nvContentPartPr>
              <p14:xfrm>
                <a:off x="6311218" y="1520922"/>
                <a:ext cx="419400" cy="6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82781B-ECCB-705C-DC53-C66C27116B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02218" y="1512282"/>
                  <a:ext cx="437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65CA00-141E-1548-7A71-37D4B1645353}"/>
                    </a:ext>
                  </a:extLst>
                </p14:cNvPr>
                <p14:cNvContentPartPr/>
                <p14:nvPr/>
              </p14:nvContentPartPr>
              <p14:xfrm>
                <a:off x="6854818" y="1374762"/>
                <a:ext cx="368280" cy="33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65CA00-141E-1548-7A71-37D4B16453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6178" y="1365762"/>
                  <a:ext cx="385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BE2167-E5C6-A2E1-5800-BFB76FA65653}"/>
                    </a:ext>
                  </a:extLst>
                </p14:cNvPr>
                <p14:cNvContentPartPr/>
                <p14:nvPr/>
              </p14:nvContentPartPr>
              <p14:xfrm>
                <a:off x="6803338" y="1377282"/>
                <a:ext cx="492840" cy="27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BE2167-E5C6-A2E1-5800-BFB76FA656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94338" y="1368642"/>
                  <a:ext cx="510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B03928-F872-8C8F-CADB-CAAD9D985CD0}"/>
                    </a:ext>
                  </a:extLst>
                </p14:cNvPr>
                <p14:cNvContentPartPr/>
                <p14:nvPr/>
              </p14:nvContentPartPr>
              <p14:xfrm>
                <a:off x="7336858" y="1070202"/>
                <a:ext cx="369720" cy="751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B03928-F872-8C8F-CADB-CAAD9D985C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8218" y="1061562"/>
                  <a:ext cx="387360" cy="76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A00674-15A4-236E-2E61-6FDC530D33D9}"/>
              </a:ext>
            </a:extLst>
          </p:cNvPr>
          <p:cNvGrpSpPr/>
          <p:nvPr/>
        </p:nvGrpSpPr>
        <p:grpSpPr>
          <a:xfrm>
            <a:off x="568858" y="2251362"/>
            <a:ext cx="7529760" cy="771120"/>
            <a:chOff x="568858" y="2251362"/>
            <a:chExt cx="7529760" cy="77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710854-83F1-2837-3FFB-803DD8E4D315}"/>
                    </a:ext>
                  </a:extLst>
                </p14:cNvPr>
                <p14:cNvContentPartPr/>
                <p14:nvPr/>
              </p14:nvContentPartPr>
              <p14:xfrm>
                <a:off x="568858" y="2531802"/>
                <a:ext cx="59760" cy="34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710854-83F1-2837-3FFB-803DD8E4D3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858" y="2522802"/>
                  <a:ext cx="7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D3C6EE-833C-8A0E-AA1A-74B7B663348C}"/>
                    </a:ext>
                  </a:extLst>
                </p14:cNvPr>
                <p14:cNvContentPartPr/>
                <p14:nvPr/>
              </p14:nvContentPartPr>
              <p14:xfrm>
                <a:off x="819778" y="2778042"/>
                <a:ext cx="53640" cy="214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D3C6EE-833C-8A0E-AA1A-74B7B66334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0778" y="2769042"/>
                  <a:ext cx="71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F88A51-B722-2FF2-F32C-16F71BFEE19F}"/>
                    </a:ext>
                  </a:extLst>
                </p14:cNvPr>
                <p14:cNvContentPartPr/>
                <p14:nvPr/>
              </p14:nvContentPartPr>
              <p14:xfrm>
                <a:off x="925258" y="2472762"/>
                <a:ext cx="276840" cy="49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F88A51-B722-2FF2-F32C-16F71BFEE1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6618" y="2463762"/>
                  <a:ext cx="2944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73783D-3BA7-42E6-8A7E-D2BC0C808224}"/>
                    </a:ext>
                  </a:extLst>
                </p14:cNvPr>
                <p14:cNvContentPartPr/>
                <p14:nvPr/>
              </p14:nvContentPartPr>
              <p14:xfrm>
                <a:off x="969538" y="2652402"/>
                <a:ext cx="375120" cy="10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73783D-3BA7-42E6-8A7E-D2BC0C8082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0538" y="2643402"/>
                  <a:ext cx="392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9E30BA-9462-D423-5FD3-A517D58001B1}"/>
                    </a:ext>
                  </a:extLst>
                </p14:cNvPr>
                <p14:cNvContentPartPr/>
                <p14:nvPr/>
              </p14:nvContentPartPr>
              <p14:xfrm>
                <a:off x="1335658" y="2460162"/>
                <a:ext cx="656640" cy="518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9E30BA-9462-D423-5FD3-A517D58001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26658" y="2451162"/>
                  <a:ext cx="6742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A201FB-451D-9EE3-59CD-975F9018EBD7}"/>
                    </a:ext>
                  </a:extLst>
                </p14:cNvPr>
                <p14:cNvContentPartPr/>
                <p14:nvPr/>
              </p14:nvContentPartPr>
              <p14:xfrm>
                <a:off x="2096698" y="2641602"/>
                <a:ext cx="242280" cy="27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A201FB-451D-9EE3-59CD-975F9018EB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87698" y="2632962"/>
                  <a:ext cx="259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2FC629-E0E1-3F56-15B7-CA85374138F7}"/>
                    </a:ext>
                  </a:extLst>
                </p14:cNvPr>
                <p14:cNvContentPartPr/>
                <p14:nvPr/>
              </p14:nvContentPartPr>
              <p14:xfrm>
                <a:off x="2470738" y="2737002"/>
                <a:ext cx="59760" cy="28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2FC629-E0E1-3F56-15B7-CA85374138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61738" y="2728002"/>
                  <a:ext cx="77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F91C7F-D92B-29E8-84AE-0D99BF068B59}"/>
                    </a:ext>
                  </a:extLst>
                </p14:cNvPr>
                <p14:cNvContentPartPr/>
                <p14:nvPr/>
              </p14:nvContentPartPr>
              <p14:xfrm>
                <a:off x="2616898" y="2614602"/>
                <a:ext cx="479160" cy="39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F91C7F-D92B-29E8-84AE-0D99BF068B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07898" y="2605962"/>
                  <a:ext cx="4968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169D91-123E-3818-1B51-6F55A8B6F247}"/>
                    </a:ext>
                  </a:extLst>
                </p14:cNvPr>
                <p14:cNvContentPartPr/>
                <p14:nvPr/>
              </p14:nvContentPartPr>
              <p14:xfrm>
                <a:off x="3315658" y="2749962"/>
                <a:ext cx="381240" cy="4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69D91-123E-3818-1B51-6F55A8B6F2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6658" y="2740962"/>
                  <a:ext cx="398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A3A610-07E9-6DB6-E1BC-C419AB1DF849}"/>
                    </a:ext>
                  </a:extLst>
                </p14:cNvPr>
                <p14:cNvContentPartPr/>
                <p14:nvPr/>
              </p14:nvContentPartPr>
              <p14:xfrm>
                <a:off x="3688978" y="2590842"/>
                <a:ext cx="501120" cy="28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A3A610-07E9-6DB6-E1BC-C419AB1DF8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80338" y="2581842"/>
                  <a:ext cx="518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2A381E-7A3A-D04A-2C08-C5199DAEDEAB}"/>
                    </a:ext>
                  </a:extLst>
                </p14:cNvPr>
                <p14:cNvContentPartPr/>
                <p14:nvPr/>
              </p14:nvContentPartPr>
              <p14:xfrm>
                <a:off x="4176418" y="2348562"/>
                <a:ext cx="438120" cy="586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2A381E-7A3A-D04A-2C08-C5199DAED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7418" y="2339922"/>
                  <a:ext cx="4557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AA880A-BBAC-BB46-9210-0F9E5CDA897E}"/>
                    </a:ext>
                  </a:extLst>
                </p14:cNvPr>
                <p14:cNvContentPartPr/>
                <p14:nvPr/>
              </p14:nvContentPartPr>
              <p14:xfrm>
                <a:off x="5148058" y="2641962"/>
                <a:ext cx="167760" cy="2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AA880A-BBAC-BB46-9210-0F9E5CDA8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39418" y="2633322"/>
                  <a:ext cx="185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3FF121-1825-7D14-5558-48C37E96E4CA}"/>
                    </a:ext>
                  </a:extLst>
                </p14:cNvPr>
                <p14:cNvContentPartPr/>
                <p14:nvPr/>
              </p14:nvContentPartPr>
              <p14:xfrm>
                <a:off x="4993258" y="2806122"/>
                <a:ext cx="286920" cy="10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3FF121-1825-7D14-5558-48C37E96E4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84618" y="2797482"/>
                  <a:ext cx="304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DA5E25-3C9F-A029-4B4D-A0E5F1D31A5B}"/>
                    </a:ext>
                  </a:extLst>
                </p14:cNvPr>
                <p14:cNvContentPartPr/>
                <p14:nvPr/>
              </p14:nvContentPartPr>
              <p14:xfrm>
                <a:off x="5695978" y="2434242"/>
                <a:ext cx="483120" cy="39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DA5E25-3C9F-A029-4B4D-A0E5F1D31A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86978" y="2425242"/>
                  <a:ext cx="5007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4CD522-8C44-130C-B5CD-E4BF47BA946D}"/>
                    </a:ext>
                  </a:extLst>
                </p14:cNvPr>
                <p14:cNvContentPartPr/>
                <p14:nvPr/>
              </p14:nvContentPartPr>
              <p14:xfrm>
                <a:off x="6301498" y="2251362"/>
                <a:ext cx="342720" cy="509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4CD522-8C44-130C-B5CD-E4BF47BA94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2858" y="2242722"/>
                  <a:ext cx="3603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F5DBCE-BEC8-7DE6-15F8-F1AD073C8BC7}"/>
                    </a:ext>
                  </a:extLst>
                </p14:cNvPr>
                <p14:cNvContentPartPr/>
                <p14:nvPr/>
              </p14:nvContentPartPr>
              <p14:xfrm>
                <a:off x="6780658" y="2418762"/>
                <a:ext cx="328680" cy="40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F5DBCE-BEC8-7DE6-15F8-F1AD073C8B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71658" y="2410122"/>
                  <a:ext cx="346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471A1A-D3AE-7CC6-35BF-489989BDAAC1}"/>
                    </a:ext>
                  </a:extLst>
                </p14:cNvPr>
                <p14:cNvContentPartPr/>
                <p14:nvPr/>
              </p14:nvContentPartPr>
              <p14:xfrm>
                <a:off x="7592458" y="2413002"/>
                <a:ext cx="415440" cy="35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471A1A-D3AE-7CC6-35BF-489989BDAA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3458" y="2404002"/>
                  <a:ext cx="4330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E42088-3398-ECC2-3A4B-D2CD7BA87761}"/>
                    </a:ext>
                  </a:extLst>
                </p14:cNvPr>
                <p14:cNvContentPartPr/>
                <p14:nvPr/>
              </p14:nvContentPartPr>
              <p14:xfrm>
                <a:off x="7511098" y="2428842"/>
                <a:ext cx="587520" cy="30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E42088-3398-ECC2-3A4B-D2CD7BA877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02098" y="2420202"/>
                  <a:ext cx="60516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7E183E9-10DD-FD28-FB30-3466C69EC3CE}"/>
              </a:ext>
            </a:extLst>
          </p:cNvPr>
          <p:cNvGrpSpPr/>
          <p:nvPr/>
        </p:nvGrpSpPr>
        <p:grpSpPr>
          <a:xfrm>
            <a:off x="823738" y="3393642"/>
            <a:ext cx="2012400" cy="742320"/>
            <a:chOff x="823738" y="3393642"/>
            <a:chExt cx="2012400" cy="7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138041-A545-8DDD-61FE-10EC6506790A}"/>
                    </a:ext>
                  </a:extLst>
                </p14:cNvPr>
                <p14:cNvContentPartPr/>
                <p14:nvPr/>
              </p14:nvContentPartPr>
              <p14:xfrm>
                <a:off x="823738" y="3567882"/>
                <a:ext cx="270000" cy="284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138041-A545-8DDD-61FE-10EC650679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5098" y="3559242"/>
                  <a:ext cx="287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875FC3-9B61-C987-C658-3547EB041AE3}"/>
                    </a:ext>
                  </a:extLst>
                </p14:cNvPr>
                <p14:cNvContentPartPr/>
                <p14:nvPr/>
              </p14:nvContentPartPr>
              <p14:xfrm>
                <a:off x="1234498" y="3791442"/>
                <a:ext cx="91080" cy="24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875FC3-9B61-C987-C658-3547EB041A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25858" y="3782442"/>
                  <a:ext cx="108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A00111-4EF8-8A73-CDF7-6EB85D838366}"/>
                    </a:ext>
                  </a:extLst>
                </p14:cNvPr>
                <p14:cNvContentPartPr/>
                <p14:nvPr/>
              </p14:nvContentPartPr>
              <p14:xfrm>
                <a:off x="1354738" y="3501642"/>
                <a:ext cx="419760" cy="34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A00111-4EF8-8A73-CDF7-6EB85D8383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45738" y="3493002"/>
                  <a:ext cx="4374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E377CA-6D21-E5DD-6B14-0E99DB5DF00B}"/>
                    </a:ext>
                  </a:extLst>
                </p14:cNvPr>
                <p14:cNvContentPartPr/>
                <p14:nvPr/>
              </p14:nvContentPartPr>
              <p14:xfrm>
                <a:off x="1832098" y="3393642"/>
                <a:ext cx="418320" cy="461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E377CA-6D21-E5DD-6B14-0E99DB5DF0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23098" y="3385002"/>
                  <a:ext cx="4359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51A359-E6FD-E208-D037-48D182314C95}"/>
                    </a:ext>
                  </a:extLst>
                </p14:cNvPr>
                <p14:cNvContentPartPr/>
                <p14:nvPr/>
              </p14:nvContentPartPr>
              <p14:xfrm>
                <a:off x="1986538" y="3534762"/>
                <a:ext cx="361080" cy="601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51A359-E6FD-E208-D037-48D182314C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77898" y="3525762"/>
                  <a:ext cx="3787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94A65C-3CB1-0287-991A-13497A870D0F}"/>
                    </a:ext>
                  </a:extLst>
                </p14:cNvPr>
                <p14:cNvContentPartPr/>
                <p14:nvPr/>
              </p14:nvContentPartPr>
              <p14:xfrm>
                <a:off x="2463178" y="3440082"/>
                <a:ext cx="372960" cy="507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94A65C-3CB1-0287-991A-13497A870D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54178" y="3431442"/>
                  <a:ext cx="39060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67D1F6-052F-4B09-8EFD-929518F9A04E}"/>
              </a:ext>
            </a:extLst>
          </p:cNvPr>
          <p:cNvGrpSpPr/>
          <p:nvPr/>
        </p:nvGrpSpPr>
        <p:grpSpPr>
          <a:xfrm>
            <a:off x="3286858" y="3444042"/>
            <a:ext cx="1911600" cy="524880"/>
            <a:chOff x="3286858" y="3444042"/>
            <a:chExt cx="191160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14067-6683-0B3F-7708-904180513D9C}"/>
                    </a:ext>
                  </a:extLst>
                </p14:cNvPr>
                <p14:cNvContentPartPr/>
                <p14:nvPr/>
              </p14:nvContentPartPr>
              <p14:xfrm>
                <a:off x="3286858" y="3663282"/>
                <a:ext cx="324000" cy="3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14067-6683-0B3F-7708-904180513D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78218" y="3654282"/>
                  <a:ext cx="341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619C6E-B7A7-EB96-EA49-E0A9C96F427E}"/>
                    </a:ext>
                  </a:extLst>
                </p14:cNvPr>
                <p14:cNvContentPartPr/>
                <p14:nvPr/>
              </p14:nvContentPartPr>
              <p14:xfrm>
                <a:off x="3779338" y="3478962"/>
                <a:ext cx="96480" cy="39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619C6E-B7A7-EB96-EA49-E0A9C96F42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70698" y="3470322"/>
                  <a:ext cx="114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CF56C3-5446-87B0-30FC-0A30FCEC4772}"/>
                    </a:ext>
                  </a:extLst>
                </p14:cNvPr>
                <p14:cNvContentPartPr/>
                <p14:nvPr/>
              </p14:nvContentPartPr>
              <p14:xfrm>
                <a:off x="3989218" y="3444042"/>
                <a:ext cx="383040" cy="524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CF56C3-5446-87B0-30FC-0A30FCEC47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0218" y="3435402"/>
                  <a:ext cx="4006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7FB7ED-8DDA-85B1-7EC5-AF0A4EA9146B}"/>
                    </a:ext>
                  </a:extLst>
                </p14:cNvPr>
                <p14:cNvContentPartPr/>
                <p14:nvPr/>
              </p14:nvContentPartPr>
              <p14:xfrm>
                <a:off x="4158418" y="3545202"/>
                <a:ext cx="351360" cy="126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7FB7ED-8DDA-85B1-7EC5-AF0A4EA914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49418" y="3536202"/>
                  <a:ext cx="369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768141-0988-596E-1F24-8DB7DCD56BCB}"/>
                    </a:ext>
                  </a:extLst>
                </p14:cNvPr>
                <p14:cNvContentPartPr/>
                <p14:nvPr/>
              </p14:nvContentPartPr>
              <p14:xfrm>
                <a:off x="4445338" y="3488322"/>
                <a:ext cx="753120" cy="429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768141-0988-596E-1F24-8DB7DCD56B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36698" y="3479682"/>
                  <a:ext cx="7707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0C8810-404E-BC56-8FFF-759E418E487A}"/>
                    </a:ext>
                  </a:extLst>
                </p14:cNvPr>
                <p14:cNvContentPartPr/>
                <p14:nvPr/>
              </p14:nvContentPartPr>
              <p14:xfrm>
                <a:off x="4896778" y="3624762"/>
                <a:ext cx="287640" cy="241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0C8810-404E-BC56-8FFF-759E418E48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88138" y="3615762"/>
                  <a:ext cx="3052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796DE2-3EC8-2FC0-0E95-F53DF2BC6A71}"/>
              </a:ext>
            </a:extLst>
          </p:cNvPr>
          <p:cNvGrpSpPr/>
          <p:nvPr/>
        </p:nvGrpSpPr>
        <p:grpSpPr>
          <a:xfrm>
            <a:off x="5776978" y="3316602"/>
            <a:ext cx="2040120" cy="577800"/>
            <a:chOff x="5776978" y="3316602"/>
            <a:chExt cx="204012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8EDC08-A3DC-5CEB-C243-CA3BBCAB227B}"/>
                    </a:ext>
                  </a:extLst>
                </p14:cNvPr>
                <p14:cNvContentPartPr/>
                <p14:nvPr/>
              </p14:nvContentPartPr>
              <p14:xfrm>
                <a:off x="5776978" y="3637362"/>
                <a:ext cx="319680" cy="22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8EDC08-A3DC-5CEB-C243-CA3BBCAB227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68338" y="3628362"/>
                  <a:ext cx="337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4AA565A-A1A7-46DC-1505-DBAFE23C96DA}"/>
                    </a:ext>
                  </a:extLst>
                </p14:cNvPr>
                <p14:cNvContentPartPr/>
                <p14:nvPr/>
              </p14:nvContentPartPr>
              <p14:xfrm>
                <a:off x="6370258" y="3499122"/>
                <a:ext cx="506520" cy="303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4AA565A-A1A7-46DC-1505-DBAFE23C96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1258" y="3490122"/>
                  <a:ext cx="524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1121C9-5D58-32DB-1B19-803F371054A3}"/>
                    </a:ext>
                  </a:extLst>
                </p14:cNvPr>
                <p14:cNvContentPartPr/>
                <p14:nvPr/>
              </p14:nvContentPartPr>
              <p14:xfrm>
                <a:off x="6854458" y="3745362"/>
                <a:ext cx="81360" cy="149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1121C9-5D58-32DB-1B19-803F371054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5458" y="3736362"/>
                  <a:ext cx="99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5745E8-BFAF-9D2A-3500-E54F41D84B32}"/>
                    </a:ext>
                  </a:extLst>
                </p14:cNvPr>
                <p14:cNvContentPartPr/>
                <p14:nvPr/>
              </p14:nvContentPartPr>
              <p14:xfrm>
                <a:off x="7131658" y="3316602"/>
                <a:ext cx="332280" cy="444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5745E8-BFAF-9D2A-3500-E54F41D84B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23018" y="3307962"/>
                  <a:ext cx="3499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C58D11-9492-A66C-E384-DD8D1815B40C}"/>
                    </a:ext>
                  </a:extLst>
                </p14:cNvPr>
                <p14:cNvContentPartPr/>
                <p14:nvPr/>
              </p14:nvContentPartPr>
              <p14:xfrm>
                <a:off x="7519378" y="3485802"/>
                <a:ext cx="297720" cy="35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C58D11-9492-A66C-E384-DD8D1815B4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10378" y="3477162"/>
                  <a:ext cx="31536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887D823-2DBC-AB37-441F-09DB9B81777B}"/>
                  </a:ext>
                </a:extLst>
              </p14:cNvPr>
              <p14:cNvContentPartPr/>
              <p14:nvPr/>
            </p14:nvContentPartPr>
            <p14:xfrm>
              <a:off x="8199778" y="3488682"/>
              <a:ext cx="563760" cy="359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887D823-2DBC-AB37-441F-09DB9B8177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90778" y="3479682"/>
                <a:ext cx="58140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58BC66B1-B7D1-C4AD-9D93-A5D9EB3F9227}"/>
              </a:ext>
            </a:extLst>
          </p:cNvPr>
          <p:cNvGrpSpPr/>
          <p:nvPr/>
        </p:nvGrpSpPr>
        <p:grpSpPr>
          <a:xfrm>
            <a:off x="1584778" y="4600362"/>
            <a:ext cx="1831320" cy="546480"/>
            <a:chOff x="1584778" y="4600362"/>
            <a:chExt cx="183132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9535B2-A682-CA9C-8F27-8049C53A91D2}"/>
                    </a:ext>
                  </a:extLst>
                </p14:cNvPr>
                <p14:cNvContentPartPr/>
                <p14:nvPr/>
              </p14:nvContentPartPr>
              <p14:xfrm>
                <a:off x="1584778" y="4696122"/>
                <a:ext cx="261360" cy="320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9535B2-A682-CA9C-8F27-8049C53A91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75778" y="4687122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CE9EA2E-9570-0A5F-F4A3-A77D187031BF}"/>
                    </a:ext>
                  </a:extLst>
                </p14:cNvPr>
                <p14:cNvContentPartPr/>
                <p14:nvPr/>
              </p14:nvContentPartPr>
              <p14:xfrm>
                <a:off x="1987258" y="4850922"/>
                <a:ext cx="128160" cy="295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CE9EA2E-9570-0A5F-F4A3-A77D187031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78258" y="4841922"/>
                  <a:ext cx="145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A0E8E5A-2889-58AA-951F-F4C2BF742389}"/>
                    </a:ext>
                  </a:extLst>
                </p14:cNvPr>
                <p14:cNvContentPartPr/>
                <p14:nvPr/>
              </p14:nvContentPartPr>
              <p14:xfrm>
                <a:off x="2163658" y="4730322"/>
                <a:ext cx="448200" cy="37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A0E8E5A-2889-58AA-951F-F4C2BF7423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55018" y="4721322"/>
                  <a:ext cx="465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AFE6C76-052A-892A-167F-EB38A0FF9606}"/>
                    </a:ext>
                  </a:extLst>
                </p14:cNvPr>
                <p14:cNvContentPartPr/>
                <p14:nvPr/>
              </p14:nvContentPartPr>
              <p14:xfrm>
                <a:off x="2712298" y="4746162"/>
                <a:ext cx="301320" cy="334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AFE6C76-052A-892A-167F-EB38A0FF96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03658" y="4737162"/>
                  <a:ext cx="318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7B92B7-BECA-3F46-1DD8-D4DB33740568}"/>
                    </a:ext>
                  </a:extLst>
                </p14:cNvPr>
                <p14:cNvContentPartPr/>
                <p14:nvPr/>
              </p14:nvContentPartPr>
              <p14:xfrm>
                <a:off x="3017938" y="4600362"/>
                <a:ext cx="398160" cy="51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7B92B7-BECA-3F46-1DD8-D4DB3374056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08938" y="4591362"/>
                  <a:ext cx="415800" cy="53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5B75C3-4C9F-F966-4628-81CA75A4DF11}"/>
              </a:ext>
            </a:extLst>
          </p:cNvPr>
          <p:cNvGrpSpPr/>
          <p:nvPr/>
        </p:nvGrpSpPr>
        <p:grpSpPr>
          <a:xfrm>
            <a:off x="3907858" y="4864242"/>
            <a:ext cx="328320" cy="221400"/>
            <a:chOff x="3907858" y="4864242"/>
            <a:chExt cx="32832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811341-4D36-9584-85BF-D0892928B92E}"/>
                    </a:ext>
                  </a:extLst>
                </p14:cNvPr>
                <p14:cNvContentPartPr/>
                <p14:nvPr/>
              </p14:nvContentPartPr>
              <p14:xfrm>
                <a:off x="3908578" y="4864242"/>
                <a:ext cx="281880" cy="59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811341-4D36-9584-85BF-D0892928B9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99938" y="4855242"/>
                  <a:ext cx="299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692E03-8223-80DC-94A1-B55F4AE53217}"/>
                    </a:ext>
                  </a:extLst>
                </p14:cNvPr>
                <p14:cNvContentPartPr/>
                <p14:nvPr/>
              </p14:nvContentPartPr>
              <p14:xfrm>
                <a:off x="3907858" y="5012562"/>
                <a:ext cx="328320" cy="73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692E03-8223-80DC-94A1-B55F4AE532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98858" y="5003562"/>
                  <a:ext cx="3459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D844EF9-82A2-8837-8EA2-317FCB50A9CD}"/>
              </a:ext>
            </a:extLst>
          </p:cNvPr>
          <p:cNvGrpSpPr/>
          <p:nvPr/>
        </p:nvGrpSpPr>
        <p:grpSpPr>
          <a:xfrm>
            <a:off x="5407618" y="4513962"/>
            <a:ext cx="2364120" cy="591120"/>
            <a:chOff x="5407618" y="4513962"/>
            <a:chExt cx="236412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C3B98F-9E00-E2FC-245E-5FC4AD0B5F15}"/>
                    </a:ext>
                  </a:extLst>
                </p14:cNvPr>
                <p14:cNvContentPartPr/>
                <p14:nvPr/>
              </p14:nvContentPartPr>
              <p14:xfrm>
                <a:off x="6722698" y="4543122"/>
                <a:ext cx="368280" cy="426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C3B98F-9E00-E2FC-245E-5FC4AD0B5F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14058" y="4534122"/>
                  <a:ext cx="3859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071A34-235E-39BB-A0B8-359440C9F34C}"/>
                    </a:ext>
                  </a:extLst>
                </p14:cNvPr>
                <p14:cNvContentPartPr/>
                <p14:nvPr/>
              </p14:nvContentPartPr>
              <p14:xfrm>
                <a:off x="6824578" y="4717722"/>
                <a:ext cx="393840" cy="54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071A34-235E-39BB-A0B8-359440C9F3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5938" y="4709082"/>
                  <a:ext cx="41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673345F-A825-5656-8BE8-4B8FD202A7F1}"/>
                    </a:ext>
                  </a:extLst>
                </p14:cNvPr>
                <p14:cNvContentPartPr/>
                <p14:nvPr/>
              </p14:nvContentPartPr>
              <p14:xfrm>
                <a:off x="6319858" y="4637802"/>
                <a:ext cx="296280" cy="400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673345F-A825-5656-8BE8-4B8FD202A7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11218" y="4629162"/>
                  <a:ext cx="3139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66B6E0-410C-25AD-8B3E-DC279A230258}"/>
                    </a:ext>
                  </a:extLst>
                </p14:cNvPr>
                <p14:cNvContentPartPr/>
                <p14:nvPr/>
              </p14:nvContentPartPr>
              <p14:xfrm>
                <a:off x="5407618" y="4624122"/>
                <a:ext cx="301320" cy="475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66B6E0-410C-25AD-8B3E-DC279A2302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98978" y="4615122"/>
                  <a:ext cx="318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C6C1C3-79C1-FC22-8497-E223FBC9AADA}"/>
                    </a:ext>
                  </a:extLst>
                </p14:cNvPr>
                <p14:cNvContentPartPr/>
                <p14:nvPr/>
              </p14:nvContentPartPr>
              <p14:xfrm>
                <a:off x="5931418" y="4917522"/>
                <a:ext cx="33480" cy="187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C6C1C3-79C1-FC22-8497-E223FBC9AAD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22778" y="4908882"/>
                  <a:ext cx="51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36BBE7-8E8A-AB0D-F84B-A32A92AD86B5}"/>
                    </a:ext>
                  </a:extLst>
                </p14:cNvPr>
                <p14:cNvContentPartPr/>
                <p14:nvPr/>
              </p14:nvContentPartPr>
              <p14:xfrm>
                <a:off x="7383298" y="4513962"/>
                <a:ext cx="286920" cy="352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36BBE7-8E8A-AB0D-F84B-A32A92AD86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4298" y="4504962"/>
                  <a:ext cx="3045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9119EB-FA32-7DBF-39AC-CCB1DE15E03D}"/>
                    </a:ext>
                  </a:extLst>
                </p14:cNvPr>
                <p14:cNvContentPartPr/>
                <p14:nvPr/>
              </p14:nvContentPartPr>
              <p14:xfrm>
                <a:off x="7281778" y="4546002"/>
                <a:ext cx="489960" cy="289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9119EB-FA32-7DBF-39AC-CCB1DE15E0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73138" y="4537362"/>
                  <a:ext cx="50760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404967B-48EC-FC89-C76E-870A13FA483C}"/>
              </a:ext>
            </a:extLst>
          </p:cNvPr>
          <p:cNvGrpSpPr/>
          <p:nvPr/>
        </p:nvGrpSpPr>
        <p:grpSpPr>
          <a:xfrm>
            <a:off x="2330338" y="5697282"/>
            <a:ext cx="705960" cy="311400"/>
            <a:chOff x="2330338" y="5697282"/>
            <a:chExt cx="70596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18CEA5-EA11-FC12-41D0-A705F94646F0}"/>
                    </a:ext>
                  </a:extLst>
                </p14:cNvPr>
                <p14:cNvContentPartPr/>
                <p14:nvPr/>
              </p14:nvContentPartPr>
              <p14:xfrm>
                <a:off x="2429698" y="5697282"/>
                <a:ext cx="406440" cy="31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18CEA5-EA11-FC12-41D0-A705F94646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20698" y="5688642"/>
                  <a:ext cx="4240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965EF7-F588-E553-B947-4E7DF1F1F9FA}"/>
                    </a:ext>
                  </a:extLst>
                </p14:cNvPr>
                <p14:cNvContentPartPr/>
                <p14:nvPr/>
              </p14:nvContentPartPr>
              <p14:xfrm>
                <a:off x="2330338" y="5722842"/>
                <a:ext cx="705960" cy="256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965EF7-F588-E553-B947-4E7DF1F1F9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21698" y="5713842"/>
                  <a:ext cx="72360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441B3EF-D31A-1695-6BAD-43074C6D186B}"/>
                  </a:ext>
                </a:extLst>
              </p14:cNvPr>
              <p14:cNvContentPartPr/>
              <p14:nvPr/>
            </p14:nvContentPartPr>
            <p14:xfrm>
              <a:off x="3383338" y="5775042"/>
              <a:ext cx="392040" cy="149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441B3EF-D31A-1695-6BAD-43074C6D186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74338" y="5766042"/>
                <a:ext cx="409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2BB0F7D-EE83-B554-F66C-0B3D4E1FDC1F}"/>
                  </a:ext>
                </a:extLst>
              </p14:cNvPr>
              <p14:cNvContentPartPr/>
              <p14:nvPr/>
            </p14:nvContentPartPr>
            <p14:xfrm>
              <a:off x="4390618" y="5545362"/>
              <a:ext cx="268920" cy="271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2BB0F7D-EE83-B554-F66C-0B3D4E1FDC1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81978" y="5536722"/>
                <a:ext cx="286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F77F390-CA7F-59C4-7F6E-7CCCF3DA0439}"/>
                  </a:ext>
                </a:extLst>
              </p14:cNvPr>
              <p14:cNvContentPartPr/>
              <p14:nvPr/>
            </p14:nvContentPartPr>
            <p14:xfrm>
              <a:off x="4778338" y="5666682"/>
              <a:ext cx="79200" cy="212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F77F390-CA7F-59C4-7F6E-7CCCF3DA043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69338" y="5658042"/>
                <a:ext cx="96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3FF778C-3721-4363-19BC-8ADC3246FCDA}"/>
                  </a:ext>
                </a:extLst>
              </p14:cNvPr>
              <p14:cNvContentPartPr/>
              <p14:nvPr/>
            </p14:nvContentPartPr>
            <p14:xfrm>
              <a:off x="4934938" y="5443482"/>
              <a:ext cx="321840" cy="350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3FF778C-3721-4363-19BC-8ADC3246FCD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26298" y="5434842"/>
                <a:ext cx="339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B687136-5929-9341-6B45-8FA42C5EEC76}"/>
                  </a:ext>
                </a:extLst>
              </p14:cNvPr>
              <p14:cNvContentPartPr/>
              <p14:nvPr/>
            </p14:nvContentPartPr>
            <p14:xfrm>
              <a:off x="5435698" y="5468682"/>
              <a:ext cx="257400" cy="365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B687136-5929-9341-6B45-8FA42C5EEC7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427058" y="5460042"/>
                <a:ext cx="2750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CDDFB92-C704-C67D-36A1-E6A9858367CA}"/>
                  </a:ext>
                </a:extLst>
              </p14:cNvPr>
              <p14:cNvContentPartPr/>
              <p14:nvPr/>
            </p14:nvContentPartPr>
            <p14:xfrm>
              <a:off x="5499058" y="5353842"/>
              <a:ext cx="597960" cy="451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CDDFB92-C704-C67D-36A1-E6A9858367C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490058" y="5344842"/>
                <a:ext cx="6156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8DD5BEF-E215-101A-FED7-7A3B7961D187}"/>
                  </a:ext>
                </a:extLst>
              </p14:cNvPr>
              <p14:cNvContentPartPr/>
              <p14:nvPr/>
            </p14:nvContentPartPr>
            <p14:xfrm>
              <a:off x="4436338" y="5938482"/>
              <a:ext cx="1867320" cy="200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8DD5BEF-E215-101A-FED7-7A3B7961D18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27338" y="5929482"/>
                <a:ext cx="1884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370FEA9-49EC-3439-D53D-9583DD264AED}"/>
                  </a:ext>
                </a:extLst>
              </p14:cNvPr>
              <p14:cNvContentPartPr/>
              <p14:nvPr/>
            </p14:nvContentPartPr>
            <p14:xfrm>
              <a:off x="4559098" y="6274722"/>
              <a:ext cx="434160" cy="392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370FEA9-49EC-3439-D53D-9583DD264AE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550098" y="6265722"/>
                <a:ext cx="4518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A823C60-AF8A-95D1-AF0F-C5D0B2761F21}"/>
                  </a:ext>
                </a:extLst>
              </p14:cNvPr>
              <p14:cNvContentPartPr/>
              <p14:nvPr/>
            </p14:nvContentPartPr>
            <p14:xfrm>
              <a:off x="5225098" y="6505122"/>
              <a:ext cx="27720" cy="142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A823C60-AF8A-95D1-AF0F-C5D0B2761F2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16458" y="6496482"/>
                <a:ext cx="45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ED24637-984D-ED9D-9ED7-A49295E9312B}"/>
                  </a:ext>
                </a:extLst>
              </p14:cNvPr>
              <p14:cNvContentPartPr/>
              <p14:nvPr/>
            </p14:nvContentPartPr>
            <p14:xfrm>
              <a:off x="5239138" y="6287682"/>
              <a:ext cx="338760" cy="327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ED24637-984D-ED9D-9ED7-A49295E9312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230138" y="6278682"/>
                <a:ext cx="3564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FF45B78-B40A-DADE-D529-7C8599673A74}"/>
                  </a:ext>
                </a:extLst>
              </p14:cNvPr>
              <p14:cNvContentPartPr/>
              <p14:nvPr/>
            </p14:nvContentPartPr>
            <p14:xfrm>
              <a:off x="5558818" y="6236202"/>
              <a:ext cx="314640" cy="475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FF45B78-B40A-DADE-D529-7C8599673A7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50178" y="6227562"/>
                <a:ext cx="3322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C520A30-5214-B4B7-59D4-CA0E66D625D3}"/>
                  </a:ext>
                </a:extLst>
              </p14:cNvPr>
              <p14:cNvContentPartPr/>
              <p14:nvPr/>
            </p14:nvContentPartPr>
            <p14:xfrm>
              <a:off x="5602018" y="6436722"/>
              <a:ext cx="316080" cy="77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C520A30-5214-B4B7-59D4-CA0E66D625D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93018" y="6428082"/>
                <a:ext cx="33372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F7F98A-4568-8960-73C6-E3A67A820C4C}"/>
              </a:ext>
            </a:extLst>
          </p:cNvPr>
          <p:cNvGrpSpPr/>
          <p:nvPr/>
        </p:nvGrpSpPr>
        <p:grpSpPr>
          <a:xfrm>
            <a:off x="6557458" y="5500362"/>
            <a:ext cx="2435400" cy="577080"/>
            <a:chOff x="6557458" y="5500362"/>
            <a:chExt cx="243540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22DA55C-BE59-C532-0621-A4DAA78BA840}"/>
                    </a:ext>
                  </a:extLst>
                </p14:cNvPr>
                <p14:cNvContentPartPr/>
                <p14:nvPr/>
              </p14:nvContentPartPr>
              <p14:xfrm>
                <a:off x="6557458" y="5726082"/>
                <a:ext cx="268920" cy="71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22DA55C-BE59-C532-0621-A4DAA78BA8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48818" y="5717442"/>
                  <a:ext cx="286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BF7388B-6BC8-82AE-CEE0-19B194C74A8F}"/>
                    </a:ext>
                  </a:extLst>
                </p14:cNvPr>
                <p14:cNvContentPartPr/>
                <p14:nvPr/>
              </p14:nvContentPartPr>
              <p14:xfrm>
                <a:off x="6570058" y="5848842"/>
                <a:ext cx="297360" cy="30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BF7388B-6BC8-82AE-CEE0-19B194C74A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61058" y="5839842"/>
                  <a:ext cx="315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5A18E2-CF0E-8FA5-55DE-C2E0EED2E3C6}"/>
                    </a:ext>
                  </a:extLst>
                </p14:cNvPr>
                <p14:cNvContentPartPr/>
                <p14:nvPr/>
              </p14:nvContentPartPr>
              <p14:xfrm>
                <a:off x="7113298" y="5573082"/>
                <a:ext cx="310320" cy="349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C5A18E2-CF0E-8FA5-55DE-C2E0EED2E3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04658" y="5564442"/>
                  <a:ext cx="327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0E5C24-950D-3F23-CA7D-DD12C35C3F56}"/>
                    </a:ext>
                  </a:extLst>
                </p14:cNvPr>
                <p14:cNvContentPartPr/>
                <p14:nvPr/>
              </p14:nvContentPartPr>
              <p14:xfrm>
                <a:off x="7579138" y="5820762"/>
                <a:ext cx="132120" cy="234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0E5C24-950D-3F23-CA7D-DD12C35C3F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70498" y="5811762"/>
                  <a:ext cx="149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5B199A-7C8A-6E44-335E-7E207C2C80B6}"/>
                    </a:ext>
                  </a:extLst>
                </p14:cNvPr>
                <p14:cNvContentPartPr/>
                <p14:nvPr/>
              </p14:nvContentPartPr>
              <p14:xfrm>
                <a:off x="7825018" y="5565162"/>
                <a:ext cx="309960" cy="380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5B199A-7C8A-6E44-335E-7E207C2C80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16018" y="5556162"/>
                  <a:ext cx="327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DA2C67D-E389-205F-991A-EE50DFA41178}"/>
                    </a:ext>
                  </a:extLst>
                </p14:cNvPr>
                <p14:cNvContentPartPr/>
                <p14:nvPr/>
              </p14:nvContentPartPr>
              <p14:xfrm>
                <a:off x="8208778" y="5500362"/>
                <a:ext cx="370440" cy="441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DA2C67D-E389-205F-991A-EE50DFA411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00138" y="5491722"/>
                  <a:ext cx="3880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F41565-74C1-4A97-4539-4B63F6133656}"/>
                    </a:ext>
                  </a:extLst>
                </p14:cNvPr>
                <p14:cNvContentPartPr/>
                <p14:nvPr/>
              </p14:nvContentPartPr>
              <p14:xfrm>
                <a:off x="8347738" y="5538522"/>
                <a:ext cx="453600" cy="151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F41565-74C1-4A97-4539-4B63F613365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38738" y="5529522"/>
                  <a:ext cx="471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817363-F683-4237-CB81-3FC2ED9052AF}"/>
                    </a:ext>
                  </a:extLst>
                </p14:cNvPr>
                <p14:cNvContentPartPr/>
                <p14:nvPr/>
              </p14:nvContentPartPr>
              <p14:xfrm>
                <a:off x="8714218" y="5523042"/>
                <a:ext cx="278640" cy="554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817363-F683-4237-CB81-3FC2ED9052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05578" y="5514042"/>
                  <a:ext cx="29628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0285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CD57-BE63-2C44-AF8E-BC6A06BD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9C5-B68B-0F40-98E6-AE8971F1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12. Tiga buah muatan diletakkan pada sudut segitiga spt pada gambar. Tentukan gaya pada muatan +4µC akibat kedua muatan yang lain.</a:t>
            </a:r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736E5A-163E-2A43-9FE2-05DA38926354}"/>
                  </a:ext>
                </a:extLst>
              </p14:cNvPr>
              <p14:cNvContentPartPr/>
              <p14:nvPr/>
            </p14:nvContentPartPr>
            <p14:xfrm>
              <a:off x="2460404" y="3393295"/>
              <a:ext cx="3120480" cy="252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736E5A-163E-2A43-9FE2-05DA389263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4924" y="3378175"/>
                <a:ext cx="3151080" cy="25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3EECCBC-7E94-B942-BA69-39963CC37B6E}"/>
              </a:ext>
            </a:extLst>
          </p:cNvPr>
          <p:cNvGrpSpPr/>
          <p:nvPr/>
        </p:nvGrpSpPr>
        <p:grpSpPr>
          <a:xfrm>
            <a:off x="2295164" y="3469615"/>
            <a:ext cx="3498120" cy="2738880"/>
            <a:chOff x="2295164" y="3469615"/>
            <a:chExt cx="3498120" cy="27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112FCB-5EA1-094D-87A0-5C9ECDDD330C}"/>
                    </a:ext>
                  </a:extLst>
                </p14:cNvPr>
                <p14:cNvContentPartPr/>
                <p14:nvPr/>
              </p14:nvContentPartPr>
              <p14:xfrm>
                <a:off x="3990404" y="3469615"/>
                <a:ext cx="1802880" cy="244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112FCB-5EA1-094D-87A0-5C9ECDDD33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284" y="3454135"/>
                  <a:ext cx="1833120" cy="24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59FFC7-0D14-7440-9DAC-D3FC041A953A}"/>
                    </a:ext>
                  </a:extLst>
                </p14:cNvPr>
                <p14:cNvContentPartPr/>
                <p14:nvPr/>
              </p14:nvContentPartPr>
              <p14:xfrm>
                <a:off x="2295164" y="5523415"/>
                <a:ext cx="592560" cy="68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59FFC7-0D14-7440-9DAC-D3FC041A95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9684" y="5507935"/>
                  <a:ext cx="623160" cy="71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2E2C5D-3222-A94C-A8D5-E2308267703A}"/>
                  </a:ext>
                </a:extLst>
              </p14:cNvPr>
              <p14:cNvContentPartPr/>
              <p14:nvPr/>
            </p14:nvContentPartPr>
            <p14:xfrm>
              <a:off x="3744164" y="3277015"/>
              <a:ext cx="423000" cy="49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2E2C5D-3222-A94C-A8D5-E230826770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8684" y="3261535"/>
                <a:ext cx="4532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A4C9A9-B755-FC48-988F-94420080CD30}"/>
                  </a:ext>
                </a:extLst>
              </p14:cNvPr>
              <p14:cNvContentPartPr/>
              <p14:nvPr/>
            </p14:nvContentPartPr>
            <p14:xfrm>
              <a:off x="5574764" y="5571655"/>
              <a:ext cx="535320" cy="60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A4C9A9-B755-FC48-988F-94420080CD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9644" y="5556175"/>
                <a:ext cx="565920" cy="63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C48DEBB-3E6A-0B42-80AC-AEBEA8F4C274}"/>
              </a:ext>
            </a:extLst>
          </p:cNvPr>
          <p:cNvGrpSpPr/>
          <p:nvPr/>
        </p:nvGrpSpPr>
        <p:grpSpPr>
          <a:xfrm>
            <a:off x="6311324" y="5696575"/>
            <a:ext cx="1778040" cy="571680"/>
            <a:chOff x="6311324" y="5696575"/>
            <a:chExt cx="177804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0A8EB4-B6A6-0E4A-B793-0CEA258FB747}"/>
                    </a:ext>
                  </a:extLst>
                </p14:cNvPr>
                <p14:cNvContentPartPr/>
                <p14:nvPr/>
              </p14:nvContentPartPr>
              <p14:xfrm>
                <a:off x="6311324" y="5966935"/>
                <a:ext cx="253800" cy="9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0A8EB4-B6A6-0E4A-B793-0CEA258FB7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6204" y="5951455"/>
                  <a:ext cx="28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4753F9-39EB-AD45-80F1-E36C9142EDCE}"/>
                    </a:ext>
                  </a:extLst>
                </p14:cNvPr>
                <p14:cNvContentPartPr/>
                <p14:nvPr/>
              </p14:nvContentPartPr>
              <p14:xfrm>
                <a:off x="6364244" y="5829055"/>
                <a:ext cx="144360" cy="43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4753F9-39EB-AD45-80F1-E36C9142ED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49124" y="5813935"/>
                  <a:ext cx="1749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AF0D0C-2C47-BD46-81E6-2DA4A92241C8}"/>
                    </a:ext>
                  </a:extLst>
                </p14:cNvPr>
                <p14:cNvContentPartPr/>
                <p14:nvPr/>
              </p14:nvContentPartPr>
              <p14:xfrm>
                <a:off x="6843764" y="5696575"/>
                <a:ext cx="249120" cy="51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AF0D0C-2C47-BD46-81E6-2DA4A92241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28644" y="5681455"/>
                  <a:ext cx="2793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40797F-0217-384A-810B-8353BFB44F3A}"/>
                    </a:ext>
                  </a:extLst>
                </p14:cNvPr>
                <p14:cNvContentPartPr/>
                <p14:nvPr/>
              </p14:nvContentPartPr>
              <p14:xfrm>
                <a:off x="7385204" y="5714575"/>
                <a:ext cx="242280" cy="50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40797F-0217-384A-810B-8353BFB44F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0084" y="5699455"/>
                  <a:ext cx="2728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212845-B726-0E45-A815-2FBC3FE17E8B}"/>
                    </a:ext>
                  </a:extLst>
                </p14:cNvPr>
                <p14:cNvContentPartPr/>
                <p14:nvPr/>
              </p14:nvContentPartPr>
              <p14:xfrm>
                <a:off x="7777604" y="5725375"/>
                <a:ext cx="311760" cy="54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212845-B726-0E45-A815-2FBC3FE17E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62124" y="5710255"/>
                  <a:ext cx="342000" cy="57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BCC6F9-E2E3-2340-A7DA-FD60F7CE192E}"/>
              </a:ext>
            </a:extLst>
          </p:cNvPr>
          <p:cNvGrpSpPr/>
          <p:nvPr/>
        </p:nvGrpSpPr>
        <p:grpSpPr>
          <a:xfrm>
            <a:off x="655004" y="5825815"/>
            <a:ext cx="1497240" cy="657000"/>
            <a:chOff x="655004" y="5825815"/>
            <a:chExt cx="1497240" cy="65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AF2483-63D8-0B43-BE73-28E1FA965598}"/>
                    </a:ext>
                  </a:extLst>
                </p14:cNvPr>
                <p14:cNvContentPartPr/>
                <p14:nvPr/>
              </p14:nvContentPartPr>
              <p14:xfrm>
                <a:off x="804764" y="5848135"/>
                <a:ext cx="84960" cy="416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AF2483-63D8-0B43-BE73-28E1FA9655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644" y="5833015"/>
                  <a:ext cx="115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6D79EB-62FF-F841-B215-10013A9B386C}"/>
                    </a:ext>
                  </a:extLst>
                </p14:cNvPr>
                <p14:cNvContentPartPr/>
                <p14:nvPr/>
              </p14:nvContentPartPr>
              <p14:xfrm>
                <a:off x="655004" y="6016975"/>
                <a:ext cx="276120" cy="8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6D79EB-62FF-F841-B215-10013A9B38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884" y="6001855"/>
                  <a:ext cx="306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9EF5E2-DC41-0141-84EC-7B9CCAE51F77}"/>
                    </a:ext>
                  </a:extLst>
                </p14:cNvPr>
                <p14:cNvContentPartPr/>
                <p14:nvPr/>
              </p14:nvContentPartPr>
              <p14:xfrm>
                <a:off x="1073324" y="5889535"/>
                <a:ext cx="214920" cy="59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9EF5E2-DC41-0141-84EC-7B9CCAE51F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8204" y="5874415"/>
                  <a:ext cx="24552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3E9F95-B713-8A40-857F-EBEEE3E437B7}"/>
                    </a:ext>
                  </a:extLst>
                </p14:cNvPr>
                <p14:cNvContentPartPr/>
                <p14:nvPr/>
              </p14:nvContentPartPr>
              <p14:xfrm>
                <a:off x="1504244" y="5847415"/>
                <a:ext cx="248760" cy="551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3E9F95-B713-8A40-857F-EBEEE3E437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8764" y="5832295"/>
                  <a:ext cx="2793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100702-CB3C-6342-A7B1-F56E90F2A25A}"/>
                    </a:ext>
                  </a:extLst>
                </p14:cNvPr>
                <p14:cNvContentPartPr/>
                <p14:nvPr/>
              </p14:nvContentPartPr>
              <p14:xfrm>
                <a:off x="1886564" y="5825815"/>
                <a:ext cx="265680" cy="54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100702-CB3C-6342-A7B1-F56E90F2A2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1444" y="5810335"/>
                  <a:ext cx="295920" cy="57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DB8B2E-EBDC-AD40-85CD-23507AD72371}"/>
              </a:ext>
            </a:extLst>
          </p:cNvPr>
          <p:cNvGrpSpPr/>
          <p:nvPr/>
        </p:nvGrpSpPr>
        <p:grpSpPr>
          <a:xfrm>
            <a:off x="4440404" y="3289615"/>
            <a:ext cx="1939680" cy="627120"/>
            <a:chOff x="4440404" y="3289615"/>
            <a:chExt cx="193968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B98A5E-A57C-4748-9D3C-D5FF8A8D1E23}"/>
                    </a:ext>
                  </a:extLst>
                </p14:cNvPr>
                <p14:cNvContentPartPr/>
                <p14:nvPr/>
              </p14:nvContentPartPr>
              <p14:xfrm>
                <a:off x="4440404" y="3579775"/>
                <a:ext cx="248400" cy="66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B98A5E-A57C-4748-9D3C-D5FF8A8D1E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4924" y="3564295"/>
                  <a:ext cx="279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C53998-111C-4E41-9471-F2EE77A034AC}"/>
                    </a:ext>
                  </a:extLst>
                </p14:cNvPr>
                <p14:cNvContentPartPr/>
                <p14:nvPr/>
              </p14:nvContentPartPr>
              <p14:xfrm>
                <a:off x="4879604" y="3289615"/>
                <a:ext cx="225360" cy="57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C53998-111C-4E41-9471-F2EE77A034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64484" y="3274135"/>
                  <a:ext cx="25596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635D04-83E6-6A43-9403-F6996E1068C4}"/>
                    </a:ext>
                  </a:extLst>
                </p14:cNvPr>
                <p14:cNvContentPartPr/>
                <p14:nvPr/>
              </p14:nvContentPartPr>
              <p14:xfrm>
                <a:off x="5470004" y="3378895"/>
                <a:ext cx="271800" cy="537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635D04-83E6-6A43-9403-F6996E1068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4524" y="3363775"/>
                  <a:ext cx="3024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CAD651-D684-6E43-824F-2BDA5878973F}"/>
                    </a:ext>
                  </a:extLst>
                </p14:cNvPr>
                <p14:cNvContentPartPr/>
                <p14:nvPr/>
              </p14:nvContentPartPr>
              <p14:xfrm>
                <a:off x="6047444" y="3359095"/>
                <a:ext cx="332640" cy="55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CAD651-D684-6E43-824F-2BDA587897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32324" y="3343975"/>
                  <a:ext cx="36288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228948-DC48-6043-95A9-31004B514121}"/>
              </a:ext>
            </a:extLst>
          </p:cNvPr>
          <p:cNvGrpSpPr/>
          <p:nvPr/>
        </p:nvGrpSpPr>
        <p:grpSpPr>
          <a:xfrm>
            <a:off x="3638684" y="6131455"/>
            <a:ext cx="1262880" cy="383400"/>
            <a:chOff x="3638684" y="6131455"/>
            <a:chExt cx="126288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1D7381-A117-7445-BFED-ED149740238E}"/>
                    </a:ext>
                  </a:extLst>
                </p14:cNvPr>
                <p14:cNvContentPartPr/>
                <p14:nvPr/>
              </p14:nvContentPartPr>
              <p14:xfrm>
                <a:off x="3638684" y="6134695"/>
                <a:ext cx="201600" cy="38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1D7381-A117-7445-BFED-ED14974023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3564" y="6119575"/>
                  <a:ext cx="2318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5E437B-3DDB-BC47-B899-A302887B3FEA}"/>
                    </a:ext>
                  </a:extLst>
                </p14:cNvPr>
                <p14:cNvContentPartPr/>
                <p14:nvPr/>
              </p14:nvContentPartPr>
              <p14:xfrm>
                <a:off x="3882404" y="6210295"/>
                <a:ext cx="164160" cy="263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5E437B-3DDB-BC47-B899-A302887B3F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7284" y="6195175"/>
                  <a:ext cx="194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741CBA-F1DA-9644-9939-CD10534D4D71}"/>
                    </a:ext>
                  </a:extLst>
                </p14:cNvPr>
                <p14:cNvContentPartPr/>
                <p14:nvPr/>
              </p14:nvContentPartPr>
              <p14:xfrm>
                <a:off x="4354364" y="6131455"/>
                <a:ext cx="547200" cy="32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741CBA-F1DA-9644-9939-CD10534D4D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8884" y="6116335"/>
                  <a:ext cx="57780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E0F0B1-75E2-5D48-8EE8-EC83481EB4D3}"/>
              </a:ext>
            </a:extLst>
          </p:cNvPr>
          <p:cNvGrpSpPr/>
          <p:nvPr/>
        </p:nvGrpSpPr>
        <p:grpSpPr>
          <a:xfrm>
            <a:off x="5286044" y="4485895"/>
            <a:ext cx="1342800" cy="420840"/>
            <a:chOff x="5286044" y="4485895"/>
            <a:chExt cx="134280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33832B-AE83-0A4B-8FD9-689F13FF14D0}"/>
                    </a:ext>
                  </a:extLst>
                </p14:cNvPr>
                <p14:cNvContentPartPr/>
                <p14:nvPr/>
              </p14:nvContentPartPr>
              <p14:xfrm>
                <a:off x="5286044" y="4498135"/>
                <a:ext cx="216360" cy="384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33832B-AE83-0A4B-8FD9-689F13FF14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0564" y="4482655"/>
                  <a:ext cx="2469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F1D086-38BC-B449-9B90-4B3583446626}"/>
                    </a:ext>
                  </a:extLst>
                </p14:cNvPr>
                <p14:cNvContentPartPr/>
                <p14:nvPr/>
              </p14:nvContentPartPr>
              <p14:xfrm>
                <a:off x="5546324" y="4565455"/>
                <a:ext cx="208080" cy="341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F1D086-38BC-B449-9B90-4B35834466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31204" y="4550335"/>
                  <a:ext cx="2386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E434AB-8D5B-5546-AC2D-8759008775D6}"/>
                    </a:ext>
                  </a:extLst>
                </p14:cNvPr>
                <p14:cNvContentPartPr/>
                <p14:nvPr/>
              </p14:nvContentPartPr>
              <p14:xfrm>
                <a:off x="5998484" y="4485895"/>
                <a:ext cx="630360" cy="37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E434AB-8D5B-5546-AC2D-8759008775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83004" y="4470775"/>
                  <a:ext cx="66096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A79A5C-6DEF-5A43-A55D-53BD497CAEF1}"/>
              </a:ext>
            </a:extLst>
          </p:cNvPr>
          <p:cNvGrpSpPr/>
          <p:nvPr/>
        </p:nvGrpSpPr>
        <p:grpSpPr>
          <a:xfrm>
            <a:off x="2151164" y="4292575"/>
            <a:ext cx="1116360" cy="451800"/>
            <a:chOff x="2151164" y="4292575"/>
            <a:chExt cx="11163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8598C4F-4A2D-744D-B751-43203F64A0FC}"/>
                    </a:ext>
                  </a:extLst>
                </p14:cNvPr>
                <p14:cNvContentPartPr/>
                <p14:nvPr/>
              </p14:nvContentPartPr>
              <p14:xfrm>
                <a:off x="2151164" y="4396615"/>
                <a:ext cx="289080" cy="347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8598C4F-4A2D-744D-B751-43203F64A0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6044" y="4381495"/>
                  <a:ext cx="3193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B63AB3-7F6D-D74E-B52C-1651487F2AAE}"/>
                    </a:ext>
                  </a:extLst>
                </p14:cNvPr>
                <p14:cNvContentPartPr/>
                <p14:nvPr/>
              </p14:nvContentPartPr>
              <p14:xfrm>
                <a:off x="2480924" y="4409575"/>
                <a:ext cx="155160" cy="30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B63AB3-7F6D-D74E-B52C-1651487F2A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65804" y="4394455"/>
                  <a:ext cx="185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161EDD-EFA6-594D-A187-1EA39098D6FC}"/>
                    </a:ext>
                  </a:extLst>
                </p14:cNvPr>
                <p14:cNvContentPartPr/>
                <p14:nvPr/>
              </p14:nvContentPartPr>
              <p14:xfrm>
                <a:off x="2853884" y="4346935"/>
                <a:ext cx="99720" cy="27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161EDD-EFA6-594D-A187-1EA39098D6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38404" y="4331815"/>
                  <a:ext cx="129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7705FE-FA0B-5848-BE04-F1F233D67EE5}"/>
                    </a:ext>
                  </a:extLst>
                </p14:cNvPr>
                <p14:cNvContentPartPr/>
                <p14:nvPr/>
              </p14:nvContentPartPr>
              <p14:xfrm>
                <a:off x="2988884" y="4292575"/>
                <a:ext cx="278640" cy="299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7705FE-FA0B-5848-BE04-F1F233D67E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3764" y="4277095"/>
                  <a:ext cx="30924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2B03E0-8239-4A01-AD91-89F4578FCE9D}"/>
              </a:ext>
            </a:extLst>
          </p:cNvPr>
          <p:cNvGrpSpPr/>
          <p:nvPr/>
        </p:nvGrpSpPr>
        <p:grpSpPr>
          <a:xfrm>
            <a:off x="3249360" y="3123000"/>
            <a:ext cx="354240" cy="248400"/>
            <a:chOff x="3249360" y="3123000"/>
            <a:chExt cx="3542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D0F15C-EF2D-4CE5-8383-F33B8CBF2B6B}"/>
                    </a:ext>
                  </a:extLst>
                </p14:cNvPr>
                <p14:cNvContentPartPr/>
                <p14:nvPr/>
              </p14:nvContentPartPr>
              <p14:xfrm>
                <a:off x="3314160" y="3123000"/>
                <a:ext cx="289440" cy="24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D0F15C-EF2D-4CE5-8383-F33B8CBF2B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05520" y="3114000"/>
                  <a:ext cx="307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B82AE3-1F42-43AF-80A0-0E9545924B32}"/>
                    </a:ext>
                  </a:extLst>
                </p14:cNvPr>
                <p14:cNvContentPartPr/>
                <p14:nvPr/>
              </p14:nvContentPartPr>
              <p14:xfrm>
                <a:off x="3249360" y="3252240"/>
                <a:ext cx="338760" cy="40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B82AE3-1F42-43AF-80A0-0E9545924B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40720" y="3243600"/>
                  <a:ext cx="35640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66B23D0-E7F4-4577-BA60-5305580BAE08}"/>
                  </a:ext>
                </a:extLst>
              </p14:cNvPr>
              <p14:cNvContentPartPr/>
              <p14:nvPr/>
            </p14:nvContentPartPr>
            <p14:xfrm>
              <a:off x="2521800" y="6352920"/>
              <a:ext cx="351720" cy="356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66B23D0-E7F4-4577-BA60-5305580BAE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12800" y="6343920"/>
                <a:ext cx="3693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C0329B-05DF-4357-ACEC-8487B7A64C18}"/>
                  </a:ext>
                </a:extLst>
              </p14:cNvPr>
              <p14:cNvContentPartPr/>
              <p14:nvPr/>
            </p14:nvContentPartPr>
            <p14:xfrm>
              <a:off x="5850360" y="6355080"/>
              <a:ext cx="437400" cy="329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C0329B-05DF-4357-ACEC-8487B7A64C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41720" y="6346080"/>
                <a:ext cx="4550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5201E4C-8EB2-4F4C-9F8E-95B22197D67E}"/>
                  </a:ext>
                </a:extLst>
              </p14:cNvPr>
              <p14:cNvContentPartPr/>
              <p14:nvPr/>
            </p14:nvContentPartPr>
            <p14:xfrm>
              <a:off x="-275949" y="4613074"/>
              <a:ext cx="228240" cy="54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5201E4C-8EB2-4F4C-9F8E-95B22197D6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284949" y="4604434"/>
                <a:ext cx="24588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6DE7156-CB71-45F8-AEBB-0196F4DDBD7A}"/>
              </a:ext>
            </a:extLst>
          </p:cNvPr>
          <p:cNvGrpSpPr/>
          <p:nvPr/>
        </p:nvGrpSpPr>
        <p:grpSpPr>
          <a:xfrm>
            <a:off x="-404829" y="3555394"/>
            <a:ext cx="1944000" cy="1692360"/>
            <a:chOff x="-404829" y="3555394"/>
            <a:chExt cx="1944000" cy="16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7DB1DA-4EC9-4D4B-9B80-31E71441E5BF}"/>
                    </a:ext>
                  </a:extLst>
                </p14:cNvPr>
                <p14:cNvContentPartPr/>
                <p14:nvPr/>
              </p14:nvContentPartPr>
              <p14:xfrm>
                <a:off x="732411" y="4011874"/>
                <a:ext cx="639360" cy="752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7DB1DA-4EC9-4D4B-9B80-31E71441E5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411" y="4003234"/>
                  <a:ext cx="65700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5293F5-2B11-4288-85CA-EAF4C0D0BA1E}"/>
                    </a:ext>
                  </a:extLst>
                </p14:cNvPr>
                <p14:cNvContentPartPr/>
                <p14:nvPr/>
              </p14:nvContentPartPr>
              <p14:xfrm>
                <a:off x="1154331" y="3980194"/>
                <a:ext cx="311040" cy="263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5293F5-2B11-4288-85CA-EAF4C0D0BA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5331" y="3971194"/>
                  <a:ext cx="328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548CA4-834C-4EE4-A28D-1CFC19C1D8B3}"/>
                    </a:ext>
                  </a:extLst>
                </p14:cNvPr>
                <p14:cNvContentPartPr/>
                <p14:nvPr/>
              </p14:nvContentPartPr>
              <p14:xfrm>
                <a:off x="615771" y="3645034"/>
                <a:ext cx="109080" cy="285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548CA4-834C-4EE4-A28D-1CFC19C1D8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131" y="3636394"/>
                  <a:ext cx="126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5B74D-FF26-4A7B-B56A-CE343B493872}"/>
                    </a:ext>
                  </a:extLst>
                </p14:cNvPr>
                <p14:cNvContentPartPr/>
                <p14:nvPr/>
              </p14:nvContentPartPr>
              <p14:xfrm>
                <a:off x="559611" y="3555394"/>
                <a:ext cx="285120" cy="113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5B74D-FF26-4A7B-B56A-CE343B4938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971" y="3546754"/>
                  <a:ext cx="302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E999EA-03F9-47B8-9F95-AF1F981A5E06}"/>
                    </a:ext>
                  </a:extLst>
                </p14:cNvPr>
                <p14:cNvContentPartPr/>
                <p14:nvPr/>
              </p14:nvContentPartPr>
              <p14:xfrm>
                <a:off x="603531" y="3711274"/>
                <a:ext cx="290160" cy="42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E999EA-03F9-47B8-9F95-AF1F981A5E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4531" y="3702634"/>
                  <a:ext cx="307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7A1DED-5607-43FB-8E2C-BB602DB36396}"/>
                    </a:ext>
                  </a:extLst>
                </p14:cNvPr>
                <p14:cNvContentPartPr/>
                <p14:nvPr/>
              </p14:nvContentPartPr>
              <p14:xfrm>
                <a:off x="966771" y="3596074"/>
                <a:ext cx="224280" cy="34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7A1DED-5607-43FB-8E2C-BB602DB363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131" y="3587434"/>
                  <a:ext cx="241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3A674BF-3E50-41D5-9550-DF1DFEF893BD}"/>
                    </a:ext>
                  </a:extLst>
                </p14:cNvPr>
                <p14:cNvContentPartPr/>
                <p14:nvPr/>
              </p14:nvContentPartPr>
              <p14:xfrm>
                <a:off x="1189971" y="3591754"/>
                <a:ext cx="349200" cy="253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3A674BF-3E50-41D5-9550-DF1DFEF893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81331" y="3582754"/>
                  <a:ext cx="366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80645E-01B4-4D3A-A7E4-2D551888EE72}"/>
                    </a:ext>
                  </a:extLst>
                </p14:cNvPr>
                <p14:cNvContentPartPr/>
                <p14:nvPr/>
              </p14:nvContentPartPr>
              <p14:xfrm>
                <a:off x="1246851" y="3761314"/>
                <a:ext cx="235800" cy="31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80645E-01B4-4D3A-A7E4-2D551888EE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37851" y="3752674"/>
                  <a:ext cx="253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B6B1C3-5CAA-4863-A3E8-1B874F206D8A}"/>
                    </a:ext>
                  </a:extLst>
                </p14:cNvPr>
                <p14:cNvContentPartPr/>
                <p14:nvPr/>
              </p14:nvContentPartPr>
              <p14:xfrm>
                <a:off x="-404829" y="4735114"/>
                <a:ext cx="1221840" cy="69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B6B1C3-5CAA-4863-A3E8-1B874F206D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-413469" y="4726474"/>
                  <a:ext cx="1239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D8558D-D30A-4699-BF4F-1DFC089B53EF}"/>
                    </a:ext>
                  </a:extLst>
                </p14:cNvPr>
                <p14:cNvContentPartPr/>
                <p14:nvPr/>
              </p14:nvContentPartPr>
              <p14:xfrm>
                <a:off x="12771" y="4603354"/>
                <a:ext cx="318240" cy="262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D8558D-D30A-4699-BF4F-1DFC089B53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31" y="4594714"/>
                  <a:ext cx="335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9C3FD2-0CEF-4557-A40A-BC3CE388D0CE}"/>
                    </a:ext>
                  </a:extLst>
                </p14:cNvPr>
                <p14:cNvContentPartPr/>
                <p14:nvPr/>
              </p14:nvContentPartPr>
              <p14:xfrm>
                <a:off x="294651" y="4970554"/>
                <a:ext cx="68760" cy="228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9C3FD2-0CEF-4557-A40A-BC3CE388D0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651" y="4961554"/>
                  <a:ext cx="86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75F6493-7AC2-4B54-B27E-150007272EA6}"/>
                    </a:ext>
                  </a:extLst>
                </p14:cNvPr>
                <p14:cNvContentPartPr/>
                <p14:nvPr/>
              </p14:nvContentPartPr>
              <p14:xfrm>
                <a:off x="298611" y="4851034"/>
                <a:ext cx="245520" cy="5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75F6493-7AC2-4B54-B27E-150007272E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9611" y="4842034"/>
                  <a:ext cx="263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1B2AE9-09A2-43D1-8B86-AC94AD1104E3}"/>
                    </a:ext>
                  </a:extLst>
                </p14:cNvPr>
                <p14:cNvContentPartPr/>
                <p14:nvPr/>
              </p14:nvContentPartPr>
              <p14:xfrm>
                <a:off x="267651" y="4972354"/>
                <a:ext cx="311760" cy="66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1B2AE9-09A2-43D1-8B86-AC94AD1104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9011" y="4963714"/>
                  <a:ext cx="329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1323C7-BB90-4F5B-84B8-0F715A0CF7B6}"/>
                    </a:ext>
                  </a:extLst>
                </p14:cNvPr>
                <p14:cNvContentPartPr/>
                <p14:nvPr/>
              </p14:nvContentPartPr>
              <p14:xfrm>
                <a:off x="600291" y="4954354"/>
                <a:ext cx="224640" cy="27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1323C7-BB90-4F5B-84B8-0F715A0CF7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291" y="4945714"/>
                  <a:ext cx="242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09F567-566C-4EFB-AB27-31AF85ABE060}"/>
                    </a:ext>
                  </a:extLst>
                </p14:cNvPr>
                <p14:cNvContentPartPr/>
                <p14:nvPr/>
              </p14:nvContentPartPr>
              <p14:xfrm>
                <a:off x="960651" y="4954714"/>
                <a:ext cx="264600" cy="29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09F567-566C-4EFB-AB27-31AF85ABE0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011" y="4945714"/>
                  <a:ext cx="28224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10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n-ID" dirty="0" err="1">
                <a:latin typeface="Arial Black" pitchFamily="34" charset="0"/>
              </a:rPr>
              <a:t>Ada</a:t>
            </a:r>
            <a:r>
              <a:rPr lang="en-ID" dirty="0">
                <a:latin typeface="Arial Black" pitchFamily="34" charset="0"/>
              </a:rPr>
              <a:t> </a:t>
            </a:r>
            <a:r>
              <a:rPr lang="en-ID" dirty="0" err="1">
                <a:latin typeface="Arial Black" pitchFamily="34" charset="0"/>
              </a:rPr>
              <a:t>juga</a:t>
            </a:r>
            <a:r>
              <a:rPr lang="en-ID" dirty="0">
                <a:latin typeface="Arial Black" pitchFamily="34" charset="0"/>
              </a:rPr>
              <a:t> yang </a:t>
            </a:r>
            <a:r>
              <a:rPr lang="en-ID" dirty="0" err="1">
                <a:latin typeface="Arial Black" pitchFamily="34" charset="0"/>
              </a:rPr>
              <a:t>merumuskan</a:t>
            </a:r>
            <a:r>
              <a:rPr lang="en-ID" dirty="0">
                <a:latin typeface="Arial Black" pitchFamily="34" charset="0"/>
              </a:rPr>
              <a:t>: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4348" y="5429264"/>
            <a:ext cx="7972452" cy="9286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>
                <a:cs typeface="Times New Roman" pitchFamily="18" charset="0"/>
              </a:rPr>
              <a:t>menunjukkan</a:t>
            </a:r>
            <a:r>
              <a:rPr lang="en-ID" dirty="0">
                <a:cs typeface="Times New Roman" pitchFamily="18" charset="0"/>
              </a:rPr>
              <a:t> </a:t>
            </a:r>
            <a:r>
              <a:rPr lang="en-ID" dirty="0" err="1">
                <a:cs typeface="Times New Roman" pitchFamily="18" charset="0"/>
              </a:rPr>
              <a:t>arah</a:t>
            </a:r>
            <a:r>
              <a:rPr lang="en-ID" dirty="0">
                <a:cs typeface="Times New Roman" pitchFamily="18" charset="0"/>
              </a:rPr>
              <a:t> </a:t>
            </a:r>
            <a:r>
              <a:rPr lang="en-ID" dirty="0" err="1">
                <a:cs typeface="Times New Roman" pitchFamily="18" charset="0"/>
              </a:rPr>
              <a:t>gaya</a:t>
            </a:r>
            <a:r>
              <a:rPr lang="en-ID" dirty="0">
                <a:cs typeface="Times New Roman" pitchFamily="18" charset="0"/>
              </a:rPr>
              <a:t> Coulomb (</a:t>
            </a:r>
            <a:r>
              <a:rPr lang="en-ID" dirty="0" err="1">
                <a:cs typeface="Times New Roman" pitchFamily="18" charset="0"/>
              </a:rPr>
              <a:t>merupakan</a:t>
            </a:r>
            <a:r>
              <a:rPr lang="en-ID" dirty="0">
                <a:cs typeface="Times New Roman" pitchFamily="18" charset="0"/>
              </a:rPr>
              <a:t> </a:t>
            </a:r>
            <a:r>
              <a:rPr lang="en-ID" dirty="0" err="1">
                <a:cs typeface="Times New Roman" pitchFamily="18" charset="0"/>
              </a:rPr>
              <a:t>vektor</a:t>
            </a:r>
            <a:r>
              <a:rPr lang="en-ID" dirty="0">
                <a:cs typeface="Times New Roman" pitchFamily="18" charset="0"/>
              </a:rPr>
              <a:t> </a:t>
            </a:r>
            <a:r>
              <a:rPr lang="en-ID" dirty="0" err="1">
                <a:cs typeface="Times New Roman" pitchFamily="18" charset="0"/>
              </a:rPr>
              <a:t>satuan</a:t>
            </a:r>
            <a:r>
              <a:rPr lang="en-ID" dirty="0">
                <a:cs typeface="Times New Roman" pitchFamily="18" charset="0"/>
              </a:rPr>
              <a:t>) &amp; </a:t>
            </a:r>
            <a:r>
              <a:rPr lang="en-ID" dirty="0" err="1">
                <a:cs typeface="Times New Roman" pitchFamily="18" charset="0"/>
              </a:rPr>
              <a:t>tidak</a:t>
            </a:r>
            <a:r>
              <a:rPr lang="en-ID" dirty="0">
                <a:cs typeface="Times New Roman" pitchFamily="18" charset="0"/>
              </a:rPr>
              <a:t> </a:t>
            </a:r>
            <a:r>
              <a:rPr lang="en-ID" dirty="0" err="1">
                <a:cs typeface="Times New Roman" pitchFamily="18" charset="0"/>
              </a:rPr>
              <a:t>mempengaruhi</a:t>
            </a:r>
            <a:r>
              <a:rPr lang="en-ID" dirty="0">
                <a:cs typeface="Times New Roman" pitchFamily="18" charset="0"/>
              </a:rPr>
              <a:t> </a:t>
            </a:r>
            <a:r>
              <a:rPr lang="en-ID" dirty="0" err="1">
                <a:cs typeface="Times New Roman" pitchFamily="18" charset="0"/>
              </a:rPr>
              <a:t>besarnya</a:t>
            </a:r>
            <a:r>
              <a:rPr lang="en-ID" dirty="0">
                <a:cs typeface="Times New Roman" pitchFamily="18" charset="0"/>
              </a:rPr>
              <a:t> F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429264"/>
            <a:ext cx="55517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1071546"/>
            <a:ext cx="78676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B8A7-C746-FFBA-B052-AEF5C720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Soal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09C5-6632-07F1-0C54-6428A658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latin typeface="Arial Black" pitchFamily="34" charset="0"/>
              </a:rPr>
              <a:t>1. Berapa gaya elektrostatika antara sebuah elektron dan sebuah proton yang berjarak 0,53 x 10</a:t>
            </a:r>
            <a:r>
              <a:rPr lang="en-US" baseline="30000">
                <a:solidFill>
                  <a:schemeClr val="tx1"/>
                </a:solidFill>
                <a:latin typeface="Arial Black" pitchFamily="34" charset="0"/>
              </a:rPr>
              <a:t>-10</a:t>
            </a:r>
            <a:r>
              <a:rPr lang="en-US">
                <a:solidFill>
                  <a:schemeClr val="tx1"/>
                </a:solidFill>
                <a:latin typeface="Arial Black" pitchFamily="34" charset="0"/>
              </a:rPr>
              <a:t> m ?</a:t>
            </a:r>
            <a:endParaRPr lang="en-ID">
              <a:latin typeface="Arial Black" pitchFamily="34" charset="0"/>
            </a:endParaRP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430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DB4E-DC4F-864E-957D-C432C513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Jawab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D1EFA0-B651-3D47-AE29-B3A2B55E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8437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 Blac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 Black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CBDA24-457C-DF4B-A879-86030F35B278}"/>
              </a:ext>
            </a:extLst>
          </p:cNvPr>
          <p:cNvSpPr txBox="1">
            <a:spLocks/>
          </p:cNvSpPr>
          <p:nvPr/>
        </p:nvSpPr>
        <p:spPr>
          <a:xfrm>
            <a:off x="476067" y="3645024"/>
            <a:ext cx="8210733" cy="2938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F = k . (Q</a:t>
            </a:r>
            <a:r>
              <a:rPr kumimoji="0" lang="en-ID" sz="2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e</a:t>
            </a: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. Q</a:t>
            </a:r>
            <a:r>
              <a:rPr kumimoji="0" lang="en-ID" sz="2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			r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  = 9 x 10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9</a:t>
            </a: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x (- 1,6 x 10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-19</a:t>
            </a: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 x (+ 1,6 x 10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-19</a:t>
            </a: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				(0,53 x 10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-10</a:t>
            </a: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2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D" sz="2800">
                <a:latin typeface="Arial Black" pitchFamily="34" charset="0"/>
              </a:rPr>
              <a:t>   = - 82,022 x 10</a:t>
            </a:r>
            <a:r>
              <a:rPr lang="en-ID" sz="2800" baseline="30000">
                <a:latin typeface="Arial Black" pitchFamily="34" charset="0"/>
              </a:rPr>
              <a:t>-9</a:t>
            </a:r>
            <a:r>
              <a:rPr lang="en-ID" sz="2800">
                <a:latin typeface="Arial Black" pitchFamily="34" charset="0"/>
              </a:rPr>
              <a:t> 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4550EA-11E9-48CB-AF51-E0EF647C0BC7}"/>
                  </a:ext>
                </a:extLst>
              </p14:cNvPr>
              <p14:cNvContentPartPr/>
              <p14:nvPr/>
            </p14:nvContentPartPr>
            <p14:xfrm>
              <a:off x="1326093" y="4035828"/>
              <a:ext cx="2224440" cy="5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4550EA-11E9-48CB-AF51-E0EF647C0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453" y="4026828"/>
                <a:ext cx="2242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7724E3-ADF6-4C15-8929-8BAE0C648A28}"/>
                  </a:ext>
                </a:extLst>
              </p14:cNvPr>
              <p14:cNvContentPartPr/>
              <p14:nvPr/>
            </p14:nvContentPartPr>
            <p14:xfrm>
              <a:off x="1188933" y="5022228"/>
              <a:ext cx="6951240" cy="1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7724E3-ADF6-4C15-8929-8BAE0C648A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933" y="5013588"/>
                <a:ext cx="69688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AE1166-CD9B-448D-99E3-B98DD36854C5}"/>
                  </a:ext>
                </a:extLst>
              </p14:cNvPr>
              <p14:cNvContentPartPr/>
              <p14:nvPr/>
            </p14:nvContentPartPr>
            <p14:xfrm>
              <a:off x="8083293" y="5022588"/>
              <a:ext cx="584640" cy="3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AE1166-CD9B-448D-99E3-B98DD36854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4293" y="5013588"/>
                <a:ext cx="602280" cy="54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162032-77C6-E1DD-4F1D-B726099512F8}"/>
              </a:ext>
            </a:extLst>
          </p:cNvPr>
          <p:cNvSpPr txBox="1">
            <a:spLocks/>
          </p:cNvSpPr>
          <p:nvPr/>
        </p:nvSpPr>
        <p:spPr>
          <a:xfrm>
            <a:off x="476067" y="3645025"/>
            <a:ext cx="8210733" cy="273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F = k . (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Q</a:t>
            </a:r>
            <a:r>
              <a:rPr kumimoji="0" lang="en-ID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e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.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Q</a:t>
            </a:r>
            <a:r>
              <a:rPr kumimoji="0" lang="en-ID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			r</a:t>
            </a:r>
            <a:r>
              <a:rPr kumimoji="0" lang="en-ID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  = 9 x 10</a:t>
            </a:r>
            <a:r>
              <a:rPr kumimoji="0" lang="en-ID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9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x (- 1,6 x 10</a:t>
            </a:r>
            <a:r>
              <a:rPr kumimoji="0" lang="en-ID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-19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 x (+ 1,6 x 10</a:t>
            </a:r>
            <a:r>
              <a:rPr kumimoji="0" lang="en-ID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-19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				(0,53 </a:t>
            </a: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x 10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-10</a:t>
            </a:r>
            <a:r>
              <a:rPr kumimoji="0" lang="en-ID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)</a:t>
            </a:r>
            <a:r>
              <a:rPr kumimoji="0" lang="en-ID" sz="28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2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D" sz="2800">
                <a:latin typeface="Arial Black" pitchFamily="34" charset="0"/>
              </a:rPr>
              <a:t>   = - 82,022 x 10</a:t>
            </a:r>
            <a:r>
              <a:rPr lang="en-ID" sz="2800" baseline="30000">
                <a:latin typeface="Arial Black" pitchFamily="34" charset="0"/>
              </a:rPr>
              <a:t>-9</a:t>
            </a:r>
            <a:r>
              <a:rPr lang="en-ID" sz="2800">
                <a:latin typeface="Arial Black" pitchFamily="34" charset="0"/>
              </a:rPr>
              <a:t> 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01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3848-090E-74EE-B828-4D0CA76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D20B-2666-45F7-D5B7-BA8F8AF2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latin typeface="Arial Black" pitchFamily="34" charset="0"/>
              </a:rPr>
              <a:t>2. Berapa gaya elektrostatika pada partikel bermuatan – 4 µC yang diakibatkan oleh sebuah partikel bermuatan + 5 µC berjarak 0,2 </a:t>
            </a:r>
            <a:r>
              <a:rPr lang="en-US">
                <a:solidFill>
                  <a:schemeClr val="tx1"/>
                </a:solidFill>
                <a:latin typeface="Arial Black" pitchFamily="34" charset="0"/>
              </a:rPr>
              <a:t>m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8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097E-3D7D-5F45-8C51-B571846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Jawab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9220A3-1F25-CD4A-A141-5E4620D9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D">
                <a:latin typeface="Arial Black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  <a:p>
            <a:pPr marL="514350" indent="-514350">
              <a:buNone/>
            </a:pP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1A080-5CD6-1B4A-B6E0-E7AC0B385170}"/>
              </a:ext>
            </a:extLst>
          </p:cNvPr>
          <p:cNvSpPr txBox="1">
            <a:spLocks/>
          </p:cNvSpPr>
          <p:nvPr/>
        </p:nvSpPr>
        <p:spPr>
          <a:xfrm>
            <a:off x="457200" y="3789040"/>
            <a:ext cx="8472518" cy="235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3200" dirty="0" err="1">
                <a:latin typeface="Arial Black" pitchFamily="34" charset="0"/>
              </a:rPr>
              <a:t>Jawab</a:t>
            </a:r>
            <a:r>
              <a:rPr lang="en-ID" sz="3200" dirty="0">
                <a:latin typeface="Arial Black" pitchFamily="34" charset="0"/>
              </a:rPr>
              <a:t>:</a:t>
            </a:r>
          </a:p>
          <a:p>
            <a:pPr marL="514350" lvl="0" indent="-514350">
              <a:spcBef>
                <a:spcPct val="20000"/>
              </a:spcBef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F</a:t>
            </a:r>
            <a:r>
              <a:rPr kumimoji="0" lang="en-ID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= </a:t>
            </a:r>
            <a:r>
              <a:rPr lang="en-ID" sz="3200" dirty="0">
                <a:latin typeface="Arial Black" pitchFamily="34" charset="0"/>
              </a:rPr>
              <a:t> 9 x 10</a:t>
            </a:r>
            <a:r>
              <a:rPr lang="en-ID" sz="3200" baseline="30000" dirty="0">
                <a:latin typeface="Arial Black" pitchFamily="34" charset="0"/>
              </a:rPr>
              <a:t>9</a:t>
            </a:r>
            <a:r>
              <a:rPr lang="en-ID" sz="3200" dirty="0">
                <a:latin typeface="Arial Black" pitchFamily="34" charset="0"/>
              </a:rPr>
              <a:t> x (– 4 x 10</a:t>
            </a:r>
            <a:r>
              <a:rPr lang="en-ID" sz="3200" baseline="30000" dirty="0">
                <a:latin typeface="Arial Black" pitchFamily="34" charset="0"/>
              </a:rPr>
              <a:t>-6</a:t>
            </a:r>
            <a:r>
              <a:rPr lang="en-ID" sz="3200" dirty="0">
                <a:latin typeface="Arial Black" pitchFamily="34" charset="0"/>
              </a:rPr>
              <a:t>) x (+ 5 x 10</a:t>
            </a:r>
            <a:r>
              <a:rPr lang="en-ID" sz="3200" baseline="30000" dirty="0">
                <a:latin typeface="Arial Black" pitchFamily="34" charset="0"/>
              </a:rPr>
              <a:t>-6</a:t>
            </a:r>
            <a:r>
              <a:rPr lang="en-ID" sz="3200" dirty="0">
                <a:latin typeface="Arial Black" pitchFamily="34" charset="0"/>
              </a:rPr>
              <a:t>)</a:t>
            </a:r>
          </a:p>
          <a:p>
            <a:pPr marL="514350" lvl="0" indent="-514350">
              <a:spcBef>
                <a:spcPct val="20000"/>
              </a:spcBef>
            </a:pPr>
            <a:r>
              <a:rPr lang="en-ID" sz="3200" dirty="0">
                <a:latin typeface="Arial Black" pitchFamily="34" charset="0"/>
              </a:rPr>
              <a:t>					 (0,2)</a:t>
            </a:r>
            <a:r>
              <a:rPr lang="en-ID" sz="3200" baseline="30000" dirty="0">
                <a:latin typeface="Arial Black" pitchFamily="34" charset="0"/>
              </a:rPr>
              <a:t>2</a:t>
            </a:r>
            <a:endParaRPr lang="en-ID" sz="3200" dirty="0">
              <a:latin typeface="Arial Black" pitchFamily="34" charset="0"/>
            </a:endParaRPr>
          </a:p>
          <a:p>
            <a:pPr marL="514350" lvl="0" indent="-514350">
              <a:spcBef>
                <a:spcPct val="20000"/>
              </a:spcBef>
            </a:pPr>
            <a:r>
              <a:rPr lang="en-ID" sz="3200" dirty="0">
                <a:latin typeface="Arial Black" pitchFamily="34" charset="0"/>
              </a:rPr>
              <a:t>   = – 4,5 N</a:t>
            </a:r>
          </a:p>
          <a:p>
            <a:pPr marL="514350" lvl="0" indent="-51435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B34867-EDB0-4ACA-8FF4-938FCF02222A}"/>
                  </a:ext>
                </a:extLst>
              </p14:cNvPr>
              <p14:cNvContentPartPr/>
              <p14:nvPr/>
            </p14:nvContentPartPr>
            <p14:xfrm>
              <a:off x="1634613" y="4879668"/>
              <a:ext cx="7235640" cy="7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B34867-EDB0-4ACA-8FF4-938FCF022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613" y="4870668"/>
                <a:ext cx="7253280" cy="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88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E5D0-96D3-C4FE-4AB9-473EB870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640A-906C-DA91-461B-334276F7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latin typeface="Arial Black" pitchFamily="34" charset="0"/>
              </a:rPr>
              <a:t>3. Berapa gaya elektrostatika pada partikel bermuatan – 4 µC yang diakibatkan oleh sebuah partikel bermuatan – 3 µC berjarak 0,5 </a:t>
            </a:r>
            <a:r>
              <a:rPr lang="en-US">
                <a:solidFill>
                  <a:schemeClr val="tx1"/>
                </a:solidFill>
                <a:latin typeface="Arial Black" pitchFamily="34" charset="0"/>
              </a:rPr>
              <a:t>m?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26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671</Words>
  <Application>Microsoft Office PowerPoint</Application>
  <PresentationFormat>On-screen Show (4:3)</PresentationFormat>
  <Paragraphs>51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Comic Sans MS</vt:lpstr>
      <vt:lpstr>Times New Roman</vt:lpstr>
      <vt:lpstr>Office Theme</vt:lpstr>
      <vt:lpstr>Muatan Listrik (Q)</vt:lpstr>
      <vt:lpstr>Hukum Coulomb (1768)</vt:lpstr>
      <vt:lpstr>dirumuskan</vt:lpstr>
      <vt:lpstr>Ada juga yang merumuskan:</vt:lpstr>
      <vt:lpstr>Contoh Soal</vt:lpstr>
      <vt:lpstr>Jawab</vt:lpstr>
      <vt:lpstr>Contoh Soal</vt:lpstr>
      <vt:lpstr>Jawab</vt:lpstr>
      <vt:lpstr>Contoh Soal</vt:lpstr>
      <vt:lpstr>Jawab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 E N O V O</dc:creator>
  <cp:lastModifiedBy>Desy Hertinsyana</cp:lastModifiedBy>
  <cp:revision>122</cp:revision>
  <dcterms:created xsi:type="dcterms:W3CDTF">2019-03-31T17:06:56Z</dcterms:created>
  <dcterms:modified xsi:type="dcterms:W3CDTF">2023-03-20T01:57:40Z</dcterms:modified>
</cp:coreProperties>
</file>