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032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FC4EC-965C-4764-AD98-D5B1FFEA965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A4A9D5-77D9-49C4-915E-DCCA53ECE3D2}">
      <dgm:prSet phldrT="[Text]"/>
      <dgm:spPr/>
      <dgm:t>
        <a:bodyPr/>
        <a:lstStyle/>
        <a:p>
          <a:r>
            <a:rPr lang="en-US" dirty="0" smtClean="0"/>
            <a:t>DDL</a:t>
          </a:r>
          <a:endParaRPr lang="en-US" dirty="0"/>
        </a:p>
      </dgm:t>
    </dgm:pt>
    <dgm:pt modelId="{D4CA349A-0225-47EC-B549-DAD9CD009C52}" type="parTrans" cxnId="{1F9F5402-3ACF-470D-BD9D-CD6998473C19}">
      <dgm:prSet/>
      <dgm:spPr/>
      <dgm:t>
        <a:bodyPr/>
        <a:lstStyle/>
        <a:p>
          <a:endParaRPr lang="en-US"/>
        </a:p>
      </dgm:t>
    </dgm:pt>
    <dgm:pt modelId="{F2FA718B-E714-4211-9DC6-C84C605CF8FD}" type="sibTrans" cxnId="{1F9F5402-3ACF-470D-BD9D-CD6998473C19}">
      <dgm:prSet/>
      <dgm:spPr/>
      <dgm:t>
        <a:bodyPr/>
        <a:lstStyle/>
        <a:p>
          <a:endParaRPr lang="en-US"/>
        </a:p>
      </dgm:t>
    </dgm:pt>
    <dgm:pt modelId="{56350972-6764-4E17-968F-98CFD0D63FFA}">
      <dgm:prSet phldrT="[Text]"/>
      <dgm:spPr/>
      <dgm:t>
        <a:bodyPr/>
        <a:lstStyle/>
        <a:p>
          <a:r>
            <a:rPr lang="en-US" dirty="0" smtClean="0"/>
            <a:t>drop</a:t>
          </a:r>
          <a:endParaRPr lang="en-US" dirty="0"/>
        </a:p>
      </dgm:t>
    </dgm:pt>
    <dgm:pt modelId="{633B8132-E5E4-46C9-9F1C-16946C355BA5}" type="parTrans" cxnId="{24FDE163-81E1-4909-B43A-E6CE50A966AC}">
      <dgm:prSet/>
      <dgm:spPr/>
      <dgm:t>
        <a:bodyPr/>
        <a:lstStyle/>
        <a:p>
          <a:endParaRPr lang="en-US"/>
        </a:p>
      </dgm:t>
    </dgm:pt>
    <dgm:pt modelId="{4252D45C-7308-4967-88AA-F0C7E3B63C9A}" type="sibTrans" cxnId="{24FDE163-81E1-4909-B43A-E6CE50A966AC}">
      <dgm:prSet/>
      <dgm:spPr/>
      <dgm:t>
        <a:bodyPr/>
        <a:lstStyle/>
        <a:p>
          <a:endParaRPr lang="en-US"/>
        </a:p>
      </dgm:t>
    </dgm:pt>
    <dgm:pt modelId="{B2AC1087-EEAA-4A7B-932A-1D4F9499CB89}">
      <dgm:prSet phldrT="[Text]"/>
      <dgm:spPr/>
      <dgm:t>
        <a:bodyPr/>
        <a:lstStyle/>
        <a:p>
          <a:r>
            <a:rPr lang="en-US" dirty="0" smtClean="0"/>
            <a:t>create</a:t>
          </a:r>
          <a:endParaRPr lang="en-US" dirty="0"/>
        </a:p>
      </dgm:t>
    </dgm:pt>
    <dgm:pt modelId="{EB0BDBDF-1554-4D7A-A83C-20A63CB111FE}" type="parTrans" cxnId="{0D8A9371-145C-4621-8826-8A0A52F65F84}">
      <dgm:prSet/>
      <dgm:spPr/>
      <dgm:t>
        <a:bodyPr/>
        <a:lstStyle/>
        <a:p>
          <a:endParaRPr lang="en-US"/>
        </a:p>
      </dgm:t>
    </dgm:pt>
    <dgm:pt modelId="{B7071C09-9A5F-42FE-9657-C0135672DC30}" type="sibTrans" cxnId="{0D8A9371-145C-4621-8826-8A0A52F65F84}">
      <dgm:prSet/>
      <dgm:spPr/>
      <dgm:t>
        <a:bodyPr/>
        <a:lstStyle/>
        <a:p>
          <a:endParaRPr lang="en-US"/>
        </a:p>
      </dgm:t>
    </dgm:pt>
    <dgm:pt modelId="{2DA5E7E1-F0BB-490E-9EB1-13A1FF639478}">
      <dgm:prSet phldrT="[Text]"/>
      <dgm:spPr/>
      <dgm:t>
        <a:bodyPr/>
        <a:lstStyle/>
        <a:p>
          <a:r>
            <a:rPr lang="en-US" dirty="0" smtClean="0"/>
            <a:t>alter table</a:t>
          </a:r>
          <a:endParaRPr lang="en-US" dirty="0"/>
        </a:p>
      </dgm:t>
    </dgm:pt>
    <dgm:pt modelId="{D57DC4A7-3251-4F59-8383-07D70AD0E353}" type="parTrans" cxnId="{C0F651AC-F2E0-4062-9338-5DCFA580C8CE}">
      <dgm:prSet/>
      <dgm:spPr/>
      <dgm:t>
        <a:bodyPr/>
        <a:lstStyle/>
        <a:p>
          <a:endParaRPr lang="en-US"/>
        </a:p>
      </dgm:t>
    </dgm:pt>
    <dgm:pt modelId="{53AFC632-BE5A-44B4-85C4-3F68D555065E}" type="sibTrans" cxnId="{C0F651AC-F2E0-4062-9338-5DCFA580C8CE}">
      <dgm:prSet/>
      <dgm:spPr/>
      <dgm:t>
        <a:bodyPr/>
        <a:lstStyle/>
        <a:p>
          <a:endParaRPr lang="en-US"/>
        </a:p>
      </dgm:t>
    </dgm:pt>
    <dgm:pt modelId="{CE5C17A0-BD5A-4C29-A68D-0F244964F176}" type="pres">
      <dgm:prSet presAssocID="{63BFC4EC-965C-4764-AD98-D5B1FFEA965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C91314-A687-4911-AA28-5E3A101350F9}" type="pres">
      <dgm:prSet presAssocID="{57A4A9D5-77D9-49C4-915E-DCCA53ECE3D2}" presName="centerShape" presStyleLbl="node0" presStyleIdx="0" presStyleCnt="1"/>
      <dgm:spPr/>
      <dgm:t>
        <a:bodyPr/>
        <a:lstStyle/>
        <a:p>
          <a:endParaRPr lang="en-US"/>
        </a:p>
      </dgm:t>
    </dgm:pt>
    <dgm:pt modelId="{226938C6-5A3E-4316-BD34-DB576EB0FF7E}" type="pres">
      <dgm:prSet presAssocID="{633B8132-E5E4-46C9-9F1C-16946C355BA5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813AFFE4-2005-4F2E-A369-0F3A523E75F2}" type="pres">
      <dgm:prSet presAssocID="{56350972-6764-4E17-968F-98CFD0D63FF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7D6F5-2B45-4845-9D3F-9A4EBB2E11AA}" type="pres">
      <dgm:prSet presAssocID="{EB0BDBDF-1554-4D7A-A83C-20A63CB111FE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29EBD7C2-18BA-4C50-8BC9-9C1C485F07B3}" type="pres">
      <dgm:prSet presAssocID="{B2AC1087-EEAA-4A7B-932A-1D4F9499CB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5A70F2-8EB2-44B9-AF39-327574E068F6}" type="pres">
      <dgm:prSet presAssocID="{D57DC4A7-3251-4F59-8383-07D70AD0E353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034AB2C7-9E54-421C-90AE-E96CFACC62ED}" type="pres">
      <dgm:prSet presAssocID="{2DA5E7E1-F0BB-490E-9EB1-13A1FF63947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05E23E-8FF2-4757-BAF2-A872536454F3}" type="presOf" srcId="{57A4A9D5-77D9-49C4-915E-DCCA53ECE3D2}" destId="{6FC91314-A687-4911-AA28-5E3A101350F9}" srcOrd="0" destOrd="0" presId="urn:microsoft.com/office/officeart/2005/8/layout/radial4"/>
    <dgm:cxn modelId="{1F9F5402-3ACF-470D-BD9D-CD6998473C19}" srcId="{63BFC4EC-965C-4764-AD98-D5B1FFEA9654}" destId="{57A4A9D5-77D9-49C4-915E-DCCA53ECE3D2}" srcOrd="0" destOrd="0" parTransId="{D4CA349A-0225-47EC-B549-DAD9CD009C52}" sibTransId="{F2FA718B-E714-4211-9DC6-C84C605CF8FD}"/>
    <dgm:cxn modelId="{0D8A9371-145C-4621-8826-8A0A52F65F84}" srcId="{57A4A9D5-77D9-49C4-915E-DCCA53ECE3D2}" destId="{B2AC1087-EEAA-4A7B-932A-1D4F9499CB89}" srcOrd="1" destOrd="0" parTransId="{EB0BDBDF-1554-4D7A-A83C-20A63CB111FE}" sibTransId="{B7071C09-9A5F-42FE-9657-C0135672DC30}"/>
    <dgm:cxn modelId="{7FAFE9E9-5874-4417-BA6C-B2A0103608A8}" type="presOf" srcId="{2DA5E7E1-F0BB-490E-9EB1-13A1FF639478}" destId="{034AB2C7-9E54-421C-90AE-E96CFACC62ED}" srcOrd="0" destOrd="0" presId="urn:microsoft.com/office/officeart/2005/8/layout/radial4"/>
    <dgm:cxn modelId="{C0F651AC-F2E0-4062-9338-5DCFA580C8CE}" srcId="{57A4A9D5-77D9-49C4-915E-DCCA53ECE3D2}" destId="{2DA5E7E1-F0BB-490E-9EB1-13A1FF639478}" srcOrd="2" destOrd="0" parTransId="{D57DC4A7-3251-4F59-8383-07D70AD0E353}" sibTransId="{53AFC632-BE5A-44B4-85C4-3F68D555065E}"/>
    <dgm:cxn modelId="{98AB6698-A243-493C-A043-E68569BC0EFE}" type="presOf" srcId="{D57DC4A7-3251-4F59-8383-07D70AD0E353}" destId="{8E5A70F2-8EB2-44B9-AF39-327574E068F6}" srcOrd="0" destOrd="0" presId="urn:microsoft.com/office/officeart/2005/8/layout/radial4"/>
    <dgm:cxn modelId="{24FDE163-81E1-4909-B43A-E6CE50A966AC}" srcId="{57A4A9D5-77D9-49C4-915E-DCCA53ECE3D2}" destId="{56350972-6764-4E17-968F-98CFD0D63FFA}" srcOrd="0" destOrd="0" parTransId="{633B8132-E5E4-46C9-9F1C-16946C355BA5}" sibTransId="{4252D45C-7308-4967-88AA-F0C7E3B63C9A}"/>
    <dgm:cxn modelId="{916429E3-35F7-4E2C-B997-763141DD11CB}" type="presOf" srcId="{B2AC1087-EEAA-4A7B-932A-1D4F9499CB89}" destId="{29EBD7C2-18BA-4C50-8BC9-9C1C485F07B3}" srcOrd="0" destOrd="0" presId="urn:microsoft.com/office/officeart/2005/8/layout/radial4"/>
    <dgm:cxn modelId="{9E067E6B-3F02-433F-A6E3-AA4335233A99}" type="presOf" srcId="{EB0BDBDF-1554-4D7A-A83C-20A63CB111FE}" destId="{BF77D6F5-2B45-4845-9D3F-9A4EBB2E11AA}" srcOrd="0" destOrd="0" presId="urn:microsoft.com/office/officeart/2005/8/layout/radial4"/>
    <dgm:cxn modelId="{463BF117-032D-4DB2-9914-5E0F121AD4A7}" type="presOf" srcId="{63BFC4EC-965C-4764-AD98-D5B1FFEA9654}" destId="{CE5C17A0-BD5A-4C29-A68D-0F244964F176}" srcOrd="0" destOrd="0" presId="urn:microsoft.com/office/officeart/2005/8/layout/radial4"/>
    <dgm:cxn modelId="{778D9851-9DDE-4019-A40D-B8B99D28A38E}" type="presOf" srcId="{633B8132-E5E4-46C9-9F1C-16946C355BA5}" destId="{226938C6-5A3E-4316-BD34-DB576EB0FF7E}" srcOrd="0" destOrd="0" presId="urn:microsoft.com/office/officeart/2005/8/layout/radial4"/>
    <dgm:cxn modelId="{FB98474E-D79E-4ED5-B5CD-9B8A8A5EF408}" type="presOf" srcId="{56350972-6764-4E17-968F-98CFD0D63FFA}" destId="{813AFFE4-2005-4F2E-A369-0F3A523E75F2}" srcOrd="0" destOrd="0" presId="urn:microsoft.com/office/officeart/2005/8/layout/radial4"/>
    <dgm:cxn modelId="{4C6345CC-C2BE-4373-890F-2D0D9F23F6B4}" type="presParOf" srcId="{CE5C17A0-BD5A-4C29-A68D-0F244964F176}" destId="{6FC91314-A687-4911-AA28-5E3A101350F9}" srcOrd="0" destOrd="0" presId="urn:microsoft.com/office/officeart/2005/8/layout/radial4"/>
    <dgm:cxn modelId="{3B9BCE45-49CD-45CE-AFF6-A39E95EEDF11}" type="presParOf" srcId="{CE5C17A0-BD5A-4C29-A68D-0F244964F176}" destId="{226938C6-5A3E-4316-BD34-DB576EB0FF7E}" srcOrd="1" destOrd="0" presId="urn:microsoft.com/office/officeart/2005/8/layout/radial4"/>
    <dgm:cxn modelId="{606A67F6-29CA-4274-9B74-36A7DD0B247C}" type="presParOf" srcId="{CE5C17A0-BD5A-4C29-A68D-0F244964F176}" destId="{813AFFE4-2005-4F2E-A369-0F3A523E75F2}" srcOrd="2" destOrd="0" presId="urn:microsoft.com/office/officeart/2005/8/layout/radial4"/>
    <dgm:cxn modelId="{54716D80-5B62-40E3-B682-08DCF62F9212}" type="presParOf" srcId="{CE5C17A0-BD5A-4C29-A68D-0F244964F176}" destId="{BF77D6F5-2B45-4845-9D3F-9A4EBB2E11AA}" srcOrd="3" destOrd="0" presId="urn:microsoft.com/office/officeart/2005/8/layout/radial4"/>
    <dgm:cxn modelId="{FDB262A9-273C-4222-AA13-5276D5E08B86}" type="presParOf" srcId="{CE5C17A0-BD5A-4C29-A68D-0F244964F176}" destId="{29EBD7C2-18BA-4C50-8BC9-9C1C485F07B3}" srcOrd="4" destOrd="0" presId="urn:microsoft.com/office/officeart/2005/8/layout/radial4"/>
    <dgm:cxn modelId="{E8FD46AE-6B93-43E7-B6A2-A78D3A515F9C}" type="presParOf" srcId="{CE5C17A0-BD5A-4C29-A68D-0F244964F176}" destId="{8E5A70F2-8EB2-44B9-AF39-327574E068F6}" srcOrd="5" destOrd="0" presId="urn:microsoft.com/office/officeart/2005/8/layout/radial4"/>
    <dgm:cxn modelId="{331EF844-C670-43A5-8D00-77DFFC3A1C49}" type="presParOf" srcId="{CE5C17A0-BD5A-4C29-A68D-0F244964F176}" destId="{034AB2C7-9E54-421C-90AE-E96CFACC62ED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BFC4EC-965C-4764-AD98-D5B1FFEA965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A4A9D5-77D9-49C4-915E-DCCA53ECE3D2}">
      <dgm:prSet phldrT="[Text]"/>
      <dgm:spPr/>
      <dgm:t>
        <a:bodyPr/>
        <a:lstStyle/>
        <a:p>
          <a:r>
            <a:rPr lang="en-US" dirty="0" smtClean="0"/>
            <a:t>DML</a:t>
          </a:r>
          <a:endParaRPr lang="en-US" dirty="0"/>
        </a:p>
      </dgm:t>
    </dgm:pt>
    <dgm:pt modelId="{D4CA349A-0225-47EC-B549-DAD9CD009C52}" type="parTrans" cxnId="{1F9F5402-3ACF-470D-BD9D-CD6998473C19}">
      <dgm:prSet/>
      <dgm:spPr/>
      <dgm:t>
        <a:bodyPr/>
        <a:lstStyle/>
        <a:p>
          <a:endParaRPr lang="en-US"/>
        </a:p>
      </dgm:t>
    </dgm:pt>
    <dgm:pt modelId="{F2FA718B-E714-4211-9DC6-C84C605CF8FD}" type="sibTrans" cxnId="{1F9F5402-3ACF-470D-BD9D-CD6998473C19}">
      <dgm:prSet/>
      <dgm:spPr/>
      <dgm:t>
        <a:bodyPr/>
        <a:lstStyle/>
        <a:p>
          <a:endParaRPr lang="en-US"/>
        </a:p>
      </dgm:t>
    </dgm:pt>
    <dgm:pt modelId="{56350972-6764-4E17-968F-98CFD0D63FFA}">
      <dgm:prSet phldrT="[Text]"/>
      <dgm:spPr/>
      <dgm:t>
        <a:bodyPr/>
        <a:lstStyle/>
        <a:p>
          <a:r>
            <a:rPr lang="en-US" dirty="0" smtClean="0"/>
            <a:t>insert</a:t>
          </a:r>
          <a:endParaRPr lang="en-US" dirty="0"/>
        </a:p>
      </dgm:t>
    </dgm:pt>
    <dgm:pt modelId="{633B8132-E5E4-46C9-9F1C-16946C355BA5}" type="parTrans" cxnId="{24FDE163-81E1-4909-B43A-E6CE50A966AC}">
      <dgm:prSet/>
      <dgm:spPr/>
      <dgm:t>
        <a:bodyPr/>
        <a:lstStyle/>
        <a:p>
          <a:endParaRPr lang="en-US"/>
        </a:p>
      </dgm:t>
    </dgm:pt>
    <dgm:pt modelId="{4252D45C-7308-4967-88AA-F0C7E3B63C9A}" type="sibTrans" cxnId="{24FDE163-81E1-4909-B43A-E6CE50A966AC}">
      <dgm:prSet/>
      <dgm:spPr/>
      <dgm:t>
        <a:bodyPr/>
        <a:lstStyle/>
        <a:p>
          <a:endParaRPr lang="en-US"/>
        </a:p>
      </dgm:t>
    </dgm:pt>
    <dgm:pt modelId="{B2AC1087-EEAA-4A7B-932A-1D4F9499CB89}">
      <dgm:prSet phldrT="[Text]"/>
      <dgm:spPr/>
      <dgm:t>
        <a:bodyPr/>
        <a:lstStyle/>
        <a:p>
          <a:r>
            <a:rPr lang="en-US" dirty="0" smtClean="0"/>
            <a:t>select</a:t>
          </a:r>
          <a:endParaRPr lang="en-US" dirty="0"/>
        </a:p>
      </dgm:t>
    </dgm:pt>
    <dgm:pt modelId="{EB0BDBDF-1554-4D7A-A83C-20A63CB111FE}" type="parTrans" cxnId="{0D8A9371-145C-4621-8826-8A0A52F65F84}">
      <dgm:prSet/>
      <dgm:spPr/>
      <dgm:t>
        <a:bodyPr/>
        <a:lstStyle/>
        <a:p>
          <a:endParaRPr lang="en-US"/>
        </a:p>
      </dgm:t>
    </dgm:pt>
    <dgm:pt modelId="{B7071C09-9A5F-42FE-9657-C0135672DC30}" type="sibTrans" cxnId="{0D8A9371-145C-4621-8826-8A0A52F65F84}">
      <dgm:prSet/>
      <dgm:spPr/>
      <dgm:t>
        <a:bodyPr/>
        <a:lstStyle/>
        <a:p>
          <a:endParaRPr lang="en-US"/>
        </a:p>
      </dgm:t>
    </dgm:pt>
    <dgm:pt modelId="{2DA5E7E1-F0BB-490E-9EB1-13A1FF639478}">
      <dgm:prSet phldrT="[Text]"/>
      <dgm:spPr/>
      <dgm:t>
        <a:bodyPr/>
        <a:lstStyle/>
        <a:p>
          <a:r>
            <a:rPr lang="en-US" dirty="0" smtClean="0"/>
            <a:t>Update</a:t>
          </a:r>
          <a:endParaRPr lang="en-US" dirty="0"/>
        </a:p>
      </dgm:t>
    </dgm:pt>
    <dgm:pt modelId="{D57DC4A7-3251-4F59-8383-07D70AD0E353}" type="parTrans" cxnId="{C0F651AC-F2E0-4062-9338-5DCFA580C8CE}">
      <dgm:prSet/>
      <dgm:spPr/>
      <dgm:t>
        <a:bodyPr/>
        <a:lstStyle/>
        <a:p>
          <a:endParaRPr lang="en-US"/>
        </a:p>
      </dgm:t>
    </dgm:pt>
    <dgm:pt modelId="{53AFC632-BE5A-44B4-85C4-3F68D555065E}" type="sibTrans" cxnId="{C0F651AC-F2E0-4062-9338-5DCFA580C8CE}">
      <dgm:prSet/>
      <dgm:spPr/>
      <dgm:t>
        <a:bodyPr/>
        <a:lstStyle/>
        <a:p>
          <a:endParaRPr lang="en-US"/>
        </a:p>
      </dgm:t>
    </dgm:pt>
    <dgm:pt modelId="{52382A53-514B-4321-89F3-DC0321BA1C3E}">
      <dgm:prSet phldrT="[Text]"/>
      <dgm:spPr/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4CFEB76B-DF92-42F8-B89D-31B0209F01DE}" type="parTrans" cxnId="{9CA16A74-0D4F-40E3-943A-1F2A454403EF}">
      <dgm:prSet/>
      <dgm:spPr/>
      <dgm:t>
        <a:bodyPr/>
        <a:lstStyle/>
        <a:p>
          <a:endParaRPr lang="en-US"/>
        </a:p>
      </dgm:t>
    </dgm:pt>
    <dgm:pt modelId="{E36A06C4-BCD1-42AE-9C69-AF4E1AACF544}" type="sibTrans" cxnId="{9CA16A74-0D4F-40E3-943A-1F2A454403EF}">
      <dgm:prSet/>
      <dgm:spPr/>
      <dgm:t>
        <a:bodyPr/>
        <a:lstStyle/>
        <a:p>
          <a:endParaRPr lang="en-US"/>
        </a:p>
      </dgm:t>
    </dgm:pt>
    <dgm:pt modelId="{CE5C17A0-BD5A-4C29-A68D-0F244964F176}" type="pres">
      <dgm:prSet presAssocID="{63BFC4EC-965C-4764-AD98-D5B1FFEA965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C91314-A687-4911-AA28-5E3A101350F9}" type="pres">
      <dgm:prSet presAssocID="{57A4A9D5-77D9-49C4-915E-DCCA53ECE3D2}" presName="centerShape" presStyleLbl="node0" presStyleIdx="0" presStyleCnt="1"/>
      <dgm:spPr/>
      <dgm:t>
        <a:bodyPr/>
        <a:lstStyle/>
        <a:p>
          <a:endParaRPr lang="en-US"/>
        </a:p>
      </dgm:t>
    </dgm:pt>
    <dgm:pt modelId="{226938C6-5A3E-4316-BD34-DB576EB0FF7E}" type="pres">
      <dgm:prSet presAssocID="{633B8132-E5E4-46C9-9F1C-16946C355BA5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813AFFE4-2005-4F2E-A369-0F3A523E75F2}" type="pres">
      <dgm:prSet presAssocID="{56350972-6764-4E17-968F-98CFD0D63FF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7D6F5-2B45-4845-9D3F-9A4EBB2E11AA}" type="pres">
      <dgm:prSet presAssocID="{EB0BDBDF-1554-4D7A-A83C-20A63CB111FE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29EBD7C2-18BA-4C50-8BC9-9C1C485F07B3}" type="pres">
      <dgm:prSet presAssocID="{B2AC1087-EEAA-4A7B-932A-1D4F9499CB8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5A70F2-8EB2-44B9-AF39-327574E068F6}" type="pres">
      <dgm:prSet presAssocID="{D57DC4A7-3251-4F59-8383-07D70AD0E353}" presName="parTrans" presStyleLbl="bgSibTrans2D1" presStyleIdx="2" presStyleCnt="4" custLinFactNeighborX="8689"/>
      <dgm:spPr/>
      <dgm:t>
        <a:bodyPr/>
        <a:lstStyle/>
        <a:p>
          <a:endParaRPr lang="en-US"/>
        </a:p>
      </dgm:t>
    </dgm:pt>
    <dgm:pt modelId="{034AB2C7-9E54-421C-90AE-E96CFACC62ED}" type="pres">
      <dgm:prSet presAssocID="{2DA5E7E1-F0BB-490E-9EB1-13A1FF639478}" presName="node" presStyleLbl="node1" presStyleIdx="2" presStyleCnt="4" custRadScaleRad="102811" custRadScaleInc="-16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3C4F56-1151-4C8D-A0F4-204EB062F0A0}" type="pres">
      <dgm:prSet presAssocID="{4CFEB76B-DF92-42F8-B89D-31B0209F01DE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45532012-94D4-4C7E-8B34-624CB2283F6B}" type="pres">
      <dgm:prSet presAssocID="{52382A53-514B-4321-89F3-DC0321BA1C3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9F5402-3ACF-470D-BD9D-CD6998473C19}" srcId="{63BFC4EC-965C-4764-AD98-D5B1FFEA9654}" destId="{57A4A9D5-77D9-49C4-915E-DCCA53ECE3D2}" srcOrd="0" destOrd="0" parTransId="{D4CA349A-0225-47EC-B549-DAD9CD009C52}" sibTransId="{F2FA718B-E714-4211-9DC6-C84C605CF8FD}"/>
    <dgm:cxn modelId="{0D8A9371-145C-4621-8826-8A0A52F65F84}" srcId="{57A4A9D5-77D9-49C4-915E-DCCA53ECE3D2}" destId="{B2AC1087-EEAA-4A7B-932A-1D4F9499CB89}" srcOrd="1" destOrd="0" parTransId="{EB0BDBDF-1554-4D7A-A83C-20A63CB111FE}" sibTransId="{B7071C09-9A5F-42FE-9657-C0135672DC30}"/>
    <dgm:cxn modelId="{B40774C3-04BF-4BD6-B273-594DF6632C36}" type="presOf" srcId="{EB0BDBDF-1554-4D7A-A83C-20A63CB111FE}" destId="{BF77D6F5-2B45-4845-9D3F-9A4EBB2E11AA}" srcOrd="0" destOrd="0" presId="urn:microsoft.com/office/officeart/2005/8/layout/radial4"/>
    <dgm:cxn modelId="{13A98233-4CE5-441F-8852-00EEB78C3CF5}" type="presOf" srcId="{B2AC1087-EEAA-4A7B-932A-1D4F9499CB89}" destId="{29EBD7C2-18BA-4C50-8BC9-9C1C485F07B3}" srcOrd="0" destOrd="0" presId="urn:microsoft.com/office/officeart/2005/8/layout/radial4"/>
    <dgm:cxn modelId="{C0F651AC-F2E0-4062-9338-5DCFA580C8CE}" srcId="{57A4A9D5-77D9-49C4-915E-DCCA53ECE3D2}" destId="{2DA5E7E1-F0BB-490E-9EB1-13A1FF639478}" srcOrd="2" destOrd="0" parTransId="{D57DC4A7-3251-4F59-8383-07D70AD0E353}" sibTransId="{53AFC632-BE5A-44B4-85C4-3F68D555065E}"/>
    <dgm:cxn modelId="{75E7971E-33A5-412D-8C39-8CCFFB4CAF5C}" type="presOf" srcId="{4CFEB76B-DF92-42F8-B89D-31B0209F01DE}" destId="{253C4F56-1151-4C8D-A0F4-204EB062F0A0}" srcOrd="0" destOrd="0" presId="urn:microsoft.com/office/officeart/2005/8/layout/radial4"/>
    <dgm:cxn modelId="{8CF8DBA5-24B5-482F-9C83-99A693FA1D44}" type="presOf" srcId="{63BFC4EC-965C-4764-AD98-D5B1FFEA9654}" destId="{CE5C17A0-BD5A-4C29-A68D-0F244964F176}" srcOrd="0" destOrd="0" presId="urn:microsoft.com/office/officeart/2005/8/layout/radial4"/>
    <dgm:cxn modelId="{24FDE163-81E1-4909-B43A-E6CE50A966AC}" srcId="{57A4A9D5-77D9-49C4-915E-DCCA53ECE3D2}" destId="{56350972-6764-4E17-968F-98CFD0D63FFA}" srcOrd="0" destOrd="0" parTransId="{633B8132-E5E4-46C9-9F1C-16946C355BA5}" sibTransId="{4252D45C-7308-4967-88AA-F0C7E3B63C9A}"/>
    <dgm:cxn modelId="{8384424F-49CD-4CAB-AB32-7F1CBA758BB6}" type="presOf" srcId="{D57DC4A7-3251-4F59-8383-07D70AD0E353}" destId="{8E5A70F2-8EB2-44B9-AF39-327574E068F6}" srcOrd="0" destOrd="0" presId="urn:microsoft.com/office/officeart/2005/8/layout/radial4"/>
    <dgm:cxn modelId="{9CA16A74-0D4F-40E3-943A-1F2A454403EF}" srcId="{57A4A9D5-77D9-49C4-915E-DCCA53ECE3D2}" destId="{52382A53-514B-4321-89F3-DC0321BA1C3E}" srcOrd="3" destOrd="0" parTransId="{4CFEB76B-DF92-42F8-B89D-31B0209F01DE}" sibTransId="{E36A06C4-BCD1-42AE-9C69-AF4E1AACF544}"/>
    <dgm:cxn modelId="{12AAA758-366B-4D4A-9D3E-4B5A75307157}" type="presOf" srcId="{52382A53-514B-4321-89F3-DC0321BA1C3E}" destId="{45532012-94D4-4C7E-8B34-624CB2283F6B}" srcOrd="0" destOrd="0" presId="urn:microsoft.com/office/officeart/2005/8/layout/radial4"/>
    <dgm:cxn modelId="{F02D15B6-6ED1-4F98-9CDF-7C61CBE3E321}" type="presOf" srcId="{57A4A9D5-77D9-49C4-915E-DCCA53ECE3D2}" destId="{6FC91314-A687-4911-AA28-5E3A101350F9}" srcOrd="0" destOrd="0" presId="urn:microsoft.com/office/officeart/2005/8/layout/radial4"/>
    <dgm:cxn modelId="{3423F924-16D5-421D-B79A-535E0C35289E}" type="presOf" srcId="{633B8132-E5E4-46C9-9F1C-16946C355BA5}" destId="{226938C6-5A3E-4316-BD34-DB576EB0FF7E}" srcOrd="0" destOrd="0" presId="urn:microsoft.com/office/officeart/2005/8/layout/radial4"/>
    <dgm:cxn modelId="{B7A16EB0-2083-4D56-AA1A-AF06B34B718F}" type="presOf" srcId="{2DA5E7E1-F0BB-490E-9EB1-13A1FF639478}" destId="{034AB2C7-9E54-421C-90AE-E96CFACC62ED}" srcOrd="0" destOrd="0" presId="urn:microsoft.com/office/officeart/2005/8/layout/radial4"/>
    <dgm:cxn modelId="{A258CCBB-9097-4CDC-9FF7-71C55FD00C84}" type="presOf" srcId="{56350972-6764-4E17-968F-98CFD0D63FFA}" destId="{813AFFE4-2005-4F2E-A369-0F3A523E75F2}" srcOrd="0" destOrd="0" presId="urn:microsoft.com/office/officeart/2005/8/layout/radial4"/>
    <dgm:cxn modelId="{FAF8F3A1-1F6B-4035-8E74-5A339032C0C2}" type="presParOf" srcId="{CE5C17A0-BD5A-4C29-A68D-0F244964F176}" destId="{6FC91314-A687-4911-AA28-5E3A101350F9}" srcOrd="0" destOrd="0" presId="urn:microsoft.com/office/officeart/2005/8/layout/radial4"/>
    <dgm:cxn modelId="{30996E6D-B714-47F4-99F3-DDB2E59BA12A}" type="presParOf" srcId="{CE5C17A0-BD5A-4C29-A68D-0F244964F176}" destId="{226938C6-5A3E-4316-BD34-DB576EB0FF7E}" srcOrd="1" destOrd="0" presId="urn:microsoft.com/office/officeart/2005/8/layout/radial4"/>
    <dgm:cxn modelId="{33012008-77BE-4252-80E5-D2BFF6CE5918}" type="presParOf" srcId="{CE5C17A0-BD5A-4C29-A68D-0F244964F176}" destId="{813AFFE4-2005-4F2E-A369-0F3A523E75F2}" srcOrd="2" destOrd="0" presId="urn:microsoft.com/office/officeart/2005/8/layout/radial4"/>
    <dgm:cxn modelId="{82A97EC5-F527-400C-AC32-5742E5EFF3A8}" type="presParOf" srcId="{CE5C17A0-BD5A-4C29-A68D-0F244964F176}" destId="{BF77D6F5-2B45-4845-9D3F-9A4EBB2E11AA}" srcOrd="3" destOrd="0" presId="urn:microsoft.com/office/officeart/2005/8/layout/radial4"/>
    <dgm:cxn modelId="{B873265D-3D7A-439E-98D2-C549036F6B7B}" type="presParOf" srcId="{CE5C17A0-BD5A-4C29-A68D-0F244964F176}" destId="{29EBD7C2-18BA-4C50-8BC9-9C1C485F07B3}" srcOrd="4" destOrd="0" presId="urn:microsoft.com/office/officeart/2005/8/layout/radial4"/>
    <dgm:cxn modelId="{F4812FED-DC34-4A99-9012-8461AAC591EE}" type="presParOf" srcId="{CE5C17A0-BD5A-4C29-A68D-0F244964F176}" destId="{8E5A70F2-8EB2-44B9-AF39-327574E068F6}" srcOrd="5" destOrd="0" presId="urn:microsoft.com/office/officeart/2005/8/layout/radial4"/>
    <dgm:cxn modelId="{FD7A6558-6A25-4784-A125-5F9CAEE4E21C}" type="presParOf" srcId="{CE5C17A0-BD5A-4C29-A68D-0F244964F176}" destId="{034AB2C7-9E54-421C-90AE-E96CFACC62ED}" srcOrd="6" destOrd="0" presId="urn:microsoft.com/office/officeart/2005/8/layout/radial4"/>
    <dgm:cxn modelId="{6CDB989A-892E-4DD3-94AF-20E8397E4733}" type="presParOf" srcId="{CE5C17A0-BD5A-4C29-A68D-0F244964F176}" destId="{253C4F56-1151-4C8D-A0F4-204EB062F0A0}" srcOrd="7" destOrd="0" presId="urn:microsoft.com/office/officeart/2005/8/layout/radial4"/>
    <dgm:cxn modelId="{49FF3336-BA15-492D-AE86-738ADF6C9BAB}" type="presParOf" srcId="{CE5C17A0-BD5A-4C29-A68D-0F244964F176}" destId="{45532012-94D4-4C7E-8B34-624CB2283F6B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BFC4EC-965C-4764-AD98-D5B1FFEA965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A4A9D5-77D9-49C4-915E-DCCA53ECE3D2}">
      <dgm:prSet phldrT="[Text]"/>
      <dgm:spPr/>
      <dgm:t>
        <a:bodyPr/>
        <a:lstStyle/>
        <a:p>
          <a:r>
            <a:rPr lang="en-US" dirty="0" smtClean="0"/>
            <a:t>DCL</a:t>
          </a:r>
          <a:endParaRPr lang="en-US" dirty="0"/>
        </a:p>
      </dgm:t>
    </dgm:pt>
    <dgm:pt modelId="{D4CA349A-0225-47EC-B549-DAD9CD009C52}" type="parTrans" cxnId="{1F9F5402-3ACF-470D-BD9D-CD6998473C19}">
      <dgm:prSet/>
      <dgm:spPr/>
      <dgm:t>
        <a:bodyPr/>
        <a:lstStyle/>
        <a:p>
          <a:endParaRPr lang="en-US"/>
        </a:p>
      </dgm:t>
    </dgm:pt>
    <dgm:pt modelId="{F2FA718B-E714-4211-9DC6-C84C605CF8FD}" type="sibTrans" cxnId="{1F9F5402-3ACF-470D-BD9D-CD6998473C19}">
      <dgm:prSet/>
      <dgm:spPr/>
      <dgm:t>
        <a:bodyPr/>
        <a:lstStyle/>
        <a:p>
          <a:endParaRPr lang="en-US"/>
        </a:p>
      </dgm:t>
    </dgm:pt>
    <dgm:pt modelId="{56350972-6764-4E17-968F-98CFD0D63FFA}">
      <dgm:prSet phldrT="[Text]"/>
      <dgm:spPr/>
      <dgm:t>
        <a:bodyPr/>
        <a:lstStyle/>
        <a:p>
          <a:r>
            <a:rPr lang="en-US" dirty="0" smtClean="0"/>
            <a:t>grant</a:t>
          </a:r>
          <a:endParaRPr lang="en-US" dirty="0"/>
        </a:p>
      </dgm:t>
    </dgm:pt>
    <dgm:pt modelId="{633B8132-E5E4-46C9-9F1C-16946C355BA5}" type="parTrans" cxnId="{24FDE163-81E1-4909-B43A-E6CE50A966AC}">
      <dgm:prSet/>
      <dgm:spPr/>
      <dgm:t>
        <a:bodyPr/>
        <a:lstStyle/>
        <a:p>
          <a:endParaRPr lang="en-US"/>
        </a:p>
      </dgm:t>
    </dgm:pt>
    <dgm:pt modelId="{4252D45C-7308-4967-88AA-F0C7E3B63C9A}" type="sibTrans" cxnId="{24FDE163-81E1-4909-B43A-E6CE50A966AC}">
      <dgm:prSet/>
      <dgm:spPr/>
      <dgm:t>
        <a:bodyPr/>
        <a:lstStyle/>
        <a:p>
          <a:endParaRPr lang="en-US"/>
        </a:p>
      </dgm:t>
    </dgm:pt>
    <dgm:pt modelId="{B2AC1087-EEAA-4A7B-932A-1D4F9499CB89}">
      <dgm:prSet phldrT="[Text]"/>
      <dgm:spPr/>
      <dgm:t>
        <a:bodyPr/>
        <a:lstStyle/>
        <a:p>
          <a:r>
            <a:rPr lang="en-US" dirty="0" smtClean="0"/>
            <a:t>revoke</a:t>
          </a:r>
          <a:endParaRPr lang="en-US" dirty="0"/>
        </a:p>
      </dgm:t>
    </dgm:pt>
    <dgm:pt modelId="{EB0BDBDF-1554-4D7A-A83C-20A63CB111FE}" type="parTrans" cxnId="{0D8A9371-145C-4621-8826-8A0A52F65F84}">
      <dgm:prSet/>
      <dgm:spPr/>
      <dgm:t>
        <a:bodyPr/>
        <a:lstStyle/>
        <a:p>
          <a:endParaRPr lang="en-US"/>
        </a:p>
      </dgm:t>
    </dgm:pt>
    <dgm:pt modelId="{B7071C09-9A5F-42FE-9657-C0135672DC30}" type="sibTrans" cxnId="{0D8A9371-145C-4621-8826-8A0A52F65F84}">
      <dgm:prSet/>
      <dgm:spPr/>
      <dgm:t>
        <a:bodyPr/>
        <a:lstStyle/>
        <a:p>
          <a:endParaRPr lang="en-US"/>
        </a:p>
      </dgm:t>
    </dgm:pt>
    <dgm:pt modelId="{2DA5E7E1-F0BB-490E-9EB1-13A1FF639478}">
      <dgm:prSet phldrT="[Text]"/>
      <dgm:spPr/>
      <dgm:t>
        <a:bodyPr/>
        <a:lstStyle/>
        <a:p>
          <a:endParaRPr lang="en-US" dirty="0"/>
        </a:p>
      </dgm:t>
    </dgm:pt>
    <dgm:pt modelId="{D57DC4A7-3251-4F59-8383-07D70AD0E353}" type="parTrans" cxnId="{C0F651AC-F2E0-4062-9338-5DCFA580C8CE}">
      <dgm:prSet/>
      <dgm:spPr/>
      <dgm:t>
        <a:bodyPr/>
        <a:lstStyle/>
        <a:p>
          <a:endParaRPr lang="en-US"/>
        </a:p>
      </dgm:t>
    </dgm:pt>
    <dgm:pt modelId="{53AFC632-BE5A-44B4-85C4-3F68D555065E}" type="sibTrans" cxnId="{C0F651AC-F2E0-4062-9338-5DCFA580C8CE}">
      <dgm:prSet/>
      <dgm:spPr/>
      <dgm:t>
        <a:bodyPr/>
        <a:lstStyle/>
        <a:p>
          <a:endParaRPr lang="en-US"/>
        </a:p>
      </dgm:t>
    </dgm:pt>
    <dgm:pt modelId="{CE5C17A0-BD5A-4C29-A68D-0F244964F176}" type="pres">
      <dgm:prSet presAssocID="{63BFC4EC-965C-4764-AD98-D5B1FFEA965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C91314-A687-4911-AA28-5E3A101350F9}" type="pres">
      <dgm:prSet presAssocID="{57A4A9D5-77D9-49C4-915E-DCCA53ECE3D2}" presName="centerShape" presStyleLbl="node0" presStyleIdx="0" presStyleCnt="1"/>
      <dgm:spPr/>
      <dgm:t>
        <a:bodyPr/>
        <a:lstStyle/>
        <a:p>
          <a:endParaRPr lang="en-US"/>
        </a:p>
      </dgm:t>
    </dgm:pt>
    <dgm:pt modelId="{226938C6-5A3E-4316-BD34-DB576EB0FF7E}" type="pres">
      <dgm:prSet presAssocID="{633B8132-E5E4-46C9-9F1C-16946C355BA5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813AFFE4-2005-4F2E-A369-0F3A523E75F2}" type="pres">
      <dgm:prSet presAssocID="{56350972-6764-4E17-968F-98CFD0D63FF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7D6F5-2B45-4845-9D3F-9A4EBB2E11AA}" type="pres">
      <dgm:prSet presAssocID="{EB0BDBDF-1554-4D7A-A83C-20A63CB111FE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29EBD7C2-18BA-4C50-8BC9-9C1C485F07B3}" type="pres">
      <dgm:prSet presAssocID="{B2AC1087-EEAA-4A7B-932A-1D4F9499CB8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9F5402-3ACF-470D-BD9D-CD6998473C19}" srcId="{63BFC4EC-965C-4764-AD98-D5B1FFEA9654}" destId="{57A4A9D5-77D9-49C4-915E-DCCA53ECE3D2}" srcOrd="0" destOrd="0" parTransId="{D4CA349A-0225-47EC-B549-DAD9CD009C52}" sibTransId="{F2FA718B-E714-4211-9DC6-C84C605CF8FD}"/>
    <dgm:cxn modelId="{0D8A9371-145C-4621-8826-8A0A52F65F84}" srcId="{57A4A9D5-77D9-49C4-915E-DCCA53ECE3D2}" destId="{B2AC1087-EEAA-4A7B-932A-1D4F9499CB89}" srcOrd="1" destOrd="0" parTransId="{EB0BDBDF-1554-4D7A-A83C-20A63CB111FE}" sibTransId="{B7071C09-9A5F-42FE-9657-C0135672DC30}"/>
    <dgm:cxn modelId="{3D25B2C3-AF62-493C-B55D-E7818ADCD6C5}" type="presOf" srcId="{633B8132-E5E4-46C9-9F1C-16946C355BA5}" destId="{226938C6-5A3E-4316-BD34-DB576EB0FF7E}" srcOrd="0" destOrd="0" presId="urn:microsoft.com/office/officeart/2005/8/layout/radial4"/>
    <dgm:cxn modelId="{18C457C8-ACF2-4223-AEAC-31A39F02EE5E}" type="presOf" srcId="{B2AC1087-EEAA-4A7B-932A-1D4F9499CB89}" destId="{29EBD7C2-18BA-4C50-8BC9-9C1C485F07B3}" srcOrd="0" destOrd="0" presId="urn:microsoft.com/office/officeart/2005/8/layout/radial4"/>
    <dgm:cxn modelId="{C0F651AC-F2E0-4062-9338-5DCFA580C8CE}" srcId="{63BFC4EC-965C-4764-AD98-D5B1FFEA9654}" destId="{2DA5E7E1-F0BB-490E-9EB1-13A1FF639478}" srcOrd="1" destOrd="0" parTransId="{D57DC4A7-3251-4F59-8383-07D70AD0E353}" sibTransId="{53AFC632-BE5A-44B4-85C4-3F68D555065E}"/>
    <dgm:cxn modelId="{BD39983C-D213-43F9-9B40-EF07C2BADCB2}" type="presOf" srcId="{56350972-6764-4E17-968F-98CFD0D63FFA}" destId="{813AFFE4-2005-4F2E-A369-0F3A523E75F2}" srcOrd="0" destOrd="0" presId="urn:microsoft.com/office/officeart/2005/8/layout/radial4"/>
    <dgm:cxn modelId="{BE6015D3-9FD5-4BBE-AC26-A143B92E075B}" type="presOf" srcId="{EB0BDBDF-1554-4D7A-A83C-20A63CB111FE}" destId="{BF77D6F5-2B45-4845-9D3F-9A4EBB2E11AA}" srcOrd="0" destOrd="0" presId="urn:microsoft.com/office/officeart/2005/8/layout/radial4"/>
    <dgm:cxn modelId="{24FDE163-81E1-4909-B43A-E6CE50A966AC}" srcId="{57A4A9D5-77D9-49C4-915E-DCCA53ECE3D2}" destId="{56350972-6764-4E17-968F-98CFD0D63FFA}" srcOrd="0" destOrd="0" parTransId="{633B8132-E5E4-46C9-9F1C-16946C355BA5}" sibTransId="{4252D45C-7308-4967-88AA-F0C7E3B63C9A}"/>
    <dgm:cxn modelId="{992970CB-C7A1-4750-8D01-07B8AE998EF9}" type="presOf" srcId="{57A4A9D5-77D9-49C4-915E-DCCA53ECE3D2}" destId="{6FC91314-A687-4911-AA28-5E3A101350F9}" srcOrd="0" destOrd="0" presId="urn:microsoft.com/office/officeart/2005/8/layout/radial4"/>
    <dgm:cxn modelId="{A8C1FB25-071E-4D73-A54D-F4174234B9B6}" type="presOf" srcId="{63BFC4EC-965C-4764-AD98-D5B1FFEA9654}" destId="{CE5C17A0-BD5A-4C29-A68D-0F244964F176}" srcOrd="0" destOrd="0" presId="urn:microsoft.com/office/officeart/2005/8/layout/radial4"/>
    <dgm:cxn modelId="{3A50D833-C842-4E1F-8A37-3A46A82A38E0}" type="presParOf" srcId="{CE5C17A0-BD5A-4C29-A68D-0F244964F176}" destId="{6FC91314-A687-4911-AA28-5E3A101350F9}" srcOrd="0" destOrd="0" presId="urn:microsoft.com/office/officeart/2005/8/layout/radial4"/>
    <dgm:cxn modelId="{1D06B30C-BF49-4E0A-A381-D8C4F75373E0}" type="presParOf" srcId="{CE5C17A0-BD5A-4C29-A68D-0F244964F176}" destId="{226938C6-5A3E-4316-BD34-DB576EB0FF7E}" srcOrd="1" destOrd="0" presId="urn:microsoft.com/office/officeart/2005/8/layout/radial4"/>
    <dgm:cxn modelId="{DF13D8FD-9351-482B-8AB3-432689A3E25E}" type="presParOf" srcId="{CE5C17A0-BD5A-4C29-A68D-0F244964F176}" destId="{813AFFE4-2005-4F2E-A369-0F3A523E75F2}" srcOrd="2" destOrd="0" presId="urn:microsoft.com/office/officeart/2005/8/layout/radial4"/>
    <dgm:cxn modelId="{D767D2C3-500F-4A91-A231-02C31BB42025}" type="presParOf" srcId="{CE5C17A0-BD5A-4C29-A68D-0F244964F176}" destId="{BF77D6F5-2B45-4845-9D3F-9A4EBB2E11AA}" srcOrd="3" destOrd="0" presId="urn:microsoft.com/office/officeart/2005/8/layout/radial4"/>
    <dgm:cxn modelId="{84784DDA-4CCE-44B8-A309-61847E08FBA5}" type="presParOf" srcId="{CE5C17A0-BD5A-4C29-A68D-0F244964F176}" destId="{29EBD7C2-18BA-4C50-8BC9-9C1C485F07B3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91314-A687-4911-AA28-5E3A101350F9}">
      <dsp:nvSpPr>
        <dsp:cNvPr id="0" name=""/>
        <dsp:cNvSpPr/>
      </dsp:nvSpPr>
      <dsp:spPr>
        <a:xfrm>
          <a:off x="1016912" y="1472869"/>
          <a:ext cx="937974" cy="9379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DDL</a:t>
          </a:r>
          <a:endParaRPr lang="en-US" sz="2700" kern="1200" dirty="0"/>
        </a:p>
      </dsp:txBody>
      <dsp:txXfrm>
        <a:off x="1154275" y="1610232"/>
        <a:ext cx="663248" cy="663248"/>
      </dsp:txXfrm>
    </dsp:sp>
    <dsp:sp modelId="{226938C6-5A3E-4316-BD34-DB576EB0FF7E}">
      <dsp:nvSpPr>
        <dsp:cNvPr id="0" name=""/>
        <dsp:cNvSpPr/>
      </dsp:nvSpPr>
      <dsp:spPr>
        <a:xfrm rot="12900000">
          <a:off x="378083" y="1297158"/>
          <a:ext cx="755960" cy="26732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AFFE4-2005-4F2E-A369-0F3A523E75F2}">
      <dsp:nvSpPr>
        <dsp:cNvPr id="0" name=""/>
        <dsp:cNvSpPr/>
      </dsp:nvSpPr>
      <dsp:spPr>
        <a:xfrm>
          <a:off x="902" y="857589"/>
          <a:ext cx="891075" cy="712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drop</a:t>
          </a:r>
          <a:endParaRPr lang="en-US" sz="2200" kern="1200" dirty="0"/>
        </a:p>
      </dsp:txBody>
      <dsp:txXfrm>
        <a:off x="21781" y="878468"/>
        <a:ext cx="849317" cy="671102"/>
      </dsp:txXfrm>
    </dsp:sp>
    <dsp:sp modelId="{BF77D6F5-2B45-4845-9D3F-9A4EBB2E11AA}">
      <dsp:nvSpPr>
        <dsp:cNvPr id="0" name=""/>
        <dsp:cNvSpPr/>
      </dsp:nvSpPr>
      <dsp:spPr>
        <a:xfrm rot="16200000">
          <a:off x="1107919" y="917230"/>
          <a:ext cx="755960" cy="26732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BD7C2-18BA-4C50-8BC9-9C1C485F07B3}">
      <dsp:nvSpPr>
        <dsp:cNvPr id="0" name=""/>
        <dsp:cNvSpPr/>
      </dsp:nvSpPr>
      <dsp:spPr>
        <a:xfrm>
          <a:off x="1040362" y="316480"/>
          <a:ext cx="891075" cy="712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create</a:t>
          </a:r>
          <a:endParaRPr lang="en-US" sz="2200" kern="1200" dirty="0"/>
        </a:p>
      </dsp:txBody>
      <dsp:txXfrm>
        <a:off x="1061241" y="337359"/>
        <a:ext cx="849317" cy="671102"/>
      </dsp:txXfrm>
    </dsp:sp>
    <dsp:sp modelId="{8E5A70F2-8EB2-44B9-AF39-327574E068F6}">
      <dsp:nvSpPr>
        <dsp:cNvPr id="0" name=""/>
        <dsp:cNvSpPr/>
      </dsp:nvSpPr>
      <dsp:spPr>
        <a:xfrm rot="19500000">
          <a:off x="1837755" y="1297158"/>
          <a:ext cx="755960" cy="26732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AB2C7-9E54-421C-90AE-E96CFACC62ED}">
      <dsp:nvSpPr>
        <dsp:cNvPr id="0" name=""/>
        <dsp:cNvSpPr/>
      </dsp:nvSpPr>
      <dsp:spPr>
        <a:xfrm>
          <a:off x="2079821" y="857589"/>
          <a:ext cx="891075" cy="712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alter table</a:t>
          </a:r>
          <a:endParaRPr lang="en-US" sz="2200" kern="1200" dirty="0"/>
        </a:p>
      </dsp:txBody>
      <dsp:txXfrm>
        <a:off x="2100700" y="878468"/>
        <a:ext cx="849317" cy="671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91314-A687-4911-AA28-5E3A101350F9}">
      <dsp:nvSpPr>
        <dsp:cNvPr id="0" name=""/>
        <dsp:cNvSpPr/>
      </dsp:nvSpPr>
      <dsp:spPr>
        <a:xfrm>
          <a:off x="1084707" y="1432381"/>
          <a:ext cx="802386" cy="8023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DML</a:t>
          </a:r>
          <a:endParaRPr lang="en-US" sz="2100" kern="1200" dirty="0"/>
        </a:p>
      </dsp:txBody>
      <dsp:txXfrm>
        <a:off x="1202214" y="1549888"/>
        <a:ext cx="567372" cy="567372"/>
      </dsp:txXfrm>
    </dsp:sp>
    <dsp:sp modelId="{226938C6-5A3E-4316-BD34-DB576EB0FF7E}">
      <dsp:nvSpPr>
        <dsp:cNvPr id="0" name=""/>
        <dsp:cNvSpPr/>
      </dsp:nvSpPr>
      <dsp:spPr>
        <a:xfrm rot="11700000">
          <a:off x="369685" y="1514091"/>
          <a:ext cx="701217" cy="2286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AFFE4-2005-4F2E-A369-0F3A523E75F2}">
      <dsp:nvSpPr>
        <dsp:cNvPr id="0" name=""/>
        <dsp:cNvSpPr/>
      </dsp:nvSpPr>
      <dsp:spPr>
        <a:xfrm>
          <a:off x="499" y="1232780"/>
          <a:ext cx="762266" cy="609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insert</a:t>
          </a:r>
          <a:endParaRPr lang="en-US" sz="1700" kern="1200" dirty="0"/>
        </a:p>
      </dsp:txBody>
      <dsp:txXfrm>
        <a:off x="18360" y="1250641"/>
        <a:ext cx="726544" cy="574091"/>
      </dsp:txXfrm>
    </dsp:sp>
    <dsp:sp modelId="{BF77D6F5-2B45-4845-9D3F-9A4EBB2E11AA}">
      <dsp:nvSpPr>
        <dsp:cNvPr id="0" name=""/>
        <dsp:cNvSpPr/>
      </dsp:nvSpPr>
      <dsp:spPr>
        <a:xfrm rot="14700000">
          <a:off x="800318" y="1000883"/>
          <a:ext cx="701217" cy="2286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BD7C2-18BA-4C50-8BC9-9C1C485F07B3}">
      <dsp:nvSpPr>
        <dsp:cNvPr id="0" name=""/>
        <dsp:cNvSpPr/>
      </dsp:nvSpPr>
      <dsp:spPr>
        <a:xfrm>
          <a:off x="621620" y="492557"/>
          <a:ext cx="762266" cy="609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select</a:t>
          </a:r>
          <a:endParaRPr lang="en-US" sz="1700" kern="1200" dirty="0"/>
        </a:p>
      </dsp:txBody>
      <dsp:txXfrm>
        <a:off x="639481" y="510418"/>
        <a:ext cx="726544" cy="574091"/>
      </dsp:txXfrm>
    </dsp:sp>
    <dsp:sp modelId="{8E5A70F2-8EB2-44B9-AF39-327574E068F6}">
      <dsp:nvSpPr>
        <dsp:cNvPr id="0" name=""/>
        <dsp:cNvSpPr/>
      </dsp:nvSpPr>
      <dsp:spPr>
        <a:xfrm rot="17656287">
          <a:off x="1516454" y="981228"/>
          <a:ext cx="731585" cy="2286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AB2C7-9E54-421C-90AE-E96CFACC62ED}">
      <dsp:nvSpPr>
        <dsp:cNvPr id="0" name=""/>
        <dsp:cNvSpPr/>
      </dsp:nvSpPr>
      <dsp:spPr>
        <a:xfrm>
          <a:off x="1587909" y="457202"/>
          <a:ext cx="762266" cy="609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Update</a:t>
          </a:r>
          <a:endParaRPr lang="en-US" sz="1700" kern="1200" dirty="0"/>
        </a:p>
      </dsp:txBody>
      <dsp:txXfrm>
        <a:off x="1605770" y="475063"/>
        <a:ext cx="726544" cy="574091"/>
      </dsp:txXfrm>
    </dsp:sp>
    <dsp:sp modelId="{253C4F56-1151-4C8D-A0F4-204EB062F0A0}">
      <dsp:nvSpPr>
        <dsp:cNvPr id="0" name=""/>
        <dsp:cNvSpPr/>
      </dsp:nvSpPr>
      <dsp:spPr>
        <a:xfrm rot="20700000">
          <a:off x="1900896" y="1514091"/>
          <a:ext cx="701217" cy="2286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32012-94D4-4C7E-8B34-624CB2283F6B}">
      <dsp:nvSpPr>
        <dsp:cNvPr id="0" name=""/>
        <dsp:cNvSpPr/>
      </dsp:nvSpPr>
      <dsp:spPr>
        <a:xfrm>
          <a:off x="2209034" y="1232780"/>
          <a:ext cx="762266" cy="609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delete</a:t>
          </a:r>
          <a:endParaRPr lang="en-US" sz="1700" kern="1200" dirty="0"/>
        </a:p>
      </dsp:txBody>
      <dsp:txXfrm>
        <a:off x="2226895" y="1250641"/>
        <a:ext cx="726544" cy="5740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91314-A687-4911-AA28-5E3A101350F9}">
      <dsp:nvSpPr>
        <dsp:cNvPr id="0" name=""/>
        <dsp:cNvSpPr/>
      </dsp:nvSpPr>
      <dsp:spPr>
        <a:xfrm>
          <a:off x="1016912" y="1202315"/>
          <a:ext cx="937974" cy="9379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DCL</a:t>
          </a:r>
          <a:endParaRPr lang="en-US" sz="2800" kern="1200" dirty="0"/>
        </a:p>
      </dsp:txBody>
      <dsp:txXfrm>
        <a:off x="1154275" y="1339678"/>
        <a:ext cx="663248" cy="663248"/>
      </dsp:txXfrm>
    </dsp:sp>
    <dsp:sp modelId="{226938C6-5A3E-4316-BD34-DB576EB0FF7E}">
      <dsp:nvSpPr>
        <dsp:cNvPr id="0" name=""/>
        <dsp:cNvSpPr/>
      </dsp:nvSpPr>
      <dsp:spPr>
        <a:xfrm rot="12900000">
          <a:off x="378083" y="1026604"/>
          <a:ext cx="755960" cy="26732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AFFE4-2005-4F2E-A369-0F3A523E75F2}">
      <dsp:nvSpPr>
        <dsp:cNvPr id="0" name=""/>
        <dsp:cNvSpPr/>
      </dsp:nvSpPr>
      <dsp:spPr>
        <a:xfrm>
          <a:off x="902" y="587035"/>
          <a:ext cx="891075" cy="712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grant</a:t>
          </a:r>
          <a:endParaRPr lang="en-US" sz="2100" kern="1200" dirty="0"/>
        </a:p>
      </dsp:txBody>
      <dsp:txXfrm>
        <a:off x="21781" y="607914"/>
        <a:ext cx="849317" cy="671102"/>
      </dsp:txXfrm>
    </dsp:sp>
    <dsp:sp modelId="{BF77D6F5-2B45-4845-9D3F-9A4EBB2E11AA}">
      <dsp:nvSpPr>
        <dsp:cNvPr id="0" name=""/>
        <dsp:cNvSpPr/>
      </dsp:nvSpPr>
      <dsp:spPr>
        <a:xfrm rot="19500000">
          <a:off x="1837755" y="1026604"/>
          <a:ext cx="755960" cy="26732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BD7C2-18BA-4C50-8BC9-9C1C485F07B3}">
      <dsp:nvSpPr>
        <dsp:cNvPr id="0" name=""/>
        <dsp:cNvSpPr/>
      </dsp:nvSpPr>
      <dsp:spPr>
        <a:xfrm>
          <a:off x="2079821" y="587035"/>
          <a:ext cx="891075" cy="712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revoke</a:t>
          </a:r>
          <a:endParaRPr lang="en-US" sz="2100" kern="1200" dirty="0"/>
        </a:p>
      </dsp:txBody>
      <dsp:txXfrm>
        <a:off x="2100700" y="607914"/>
        <a:ext cx="849317" cy="671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E2497-5693-407C-A4C3-48D2932B0001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A3005-03AF-4E1D-8C52-D4F510DC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2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43E8-49E8-41DE-9BAB-22FC1D3B2E6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5F23935-AC91-4BB4-B6E9-A8201A774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43E8-49E8-41DE-9BAB-22FC1D3B2E6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3935-AC91-4BB4-B6E9-A8201A774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43E8-49E8-41DE-9BAB-22FC1D3B2E6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3935-AC91-4BB4-B6E9-A8201A774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43E8-49E8-41DE-9BAB-22FC1D3B2E6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5F23935-AC91-4BB4-B6E9-A8201A774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43E8-49E8-41DE-9BAB-22FC1D3B2E6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3935-AC91-4BB4-B6E9-A8201A7744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43E8-49E8-41DE-9BAB-22FC1D3B2E6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3935-AC91-4BB4-B6E9-A8201A774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43E8-49E8-41DE-9BAB-22FC1D3B2E6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5F23935-AC91-4BB4-B6E9-A8201A7744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43E8-49E8-41DE-9BAB-22FC1D3B2E6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3935-AC91-4BB4-B6E9-A8201A774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43E8-49E8-41DE-9BAB-22FC1D3B2E6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3935-AC91-4BB4-B6E9-A8201A774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43E8-49E8-41DE-9BAB-22FC1D3B2E6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3935-AC91-4BB4-B6E9-A8201A774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43E8-49E8-41DE-9BAB-22FC1D3B2E6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3935-AC91-4BB4-B6E9-A8201A7744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C7B43E8-49E8-41DE-9BAB-22FC1D3B2E6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5F23935-AC91-4BB4-B6E9-A8201A7744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</a:t>
            </a:r>
            <a:r>
              <a:rPr lang="id-ID" dirty="0" smtClean="0"/>
              <a:t>R</a:t>
            </a:r>
            <a:r>
              <a:rPr lang="en-US" dirty="0" err="1" smtClean="0"/>
              <a:t>ucture</a:t>
            </a:r>
            <a:r>
              <a:rPr lang="en-US" dirty="0" smtClean="0"/>
              <a:t> Query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3935-AC91-4BB4-B6E9-A8201A77444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mhs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mkul</a:t>
            </a:r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37424"/>
              </p:ext>
            </p:extLst>
          </p:nvPr>
        </p:nvGraphicFramePr>
        <p:xfrm>
          <a:off x="1143000" y="2057400"/>
          <a:ext cx="6096000" cy="2514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36763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Narrow" pitchFamily="34" charset="0"/>
                        </a:rPr>
                        <a:t>NPM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Narrow" pitchFamily="34" charset="0"/>
                        </a:rPr>
                        <a:t>NAMA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Narrow" pitchFamily="34" charset="0"/>
                        </a:rPr>
                        <a:t>ALAMAT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578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Narrow" pitchFamily="34" charset="0"/>
                        </a:rPr>
                        <a:t>10296832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 Narrow" pitchFamily="34" charset="0"/>
                        </a:rPr>
                        <a:t>Nurhayati</a:t>
                      </a:r>
                      <a:r>
                        <a:rPr lang="en-US" sz="1600" dirty="0" smtClean="0">
                          <a:latin typeface="Arial Narrow" pitchFamily="34" charset="0"/>
                        </a:rPr>
                        <a:t> 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Narrow" pitchFamily="34" charset="0"/>
                        </a:rPr>
                        <a:t>Jakarta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578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Narrow" pitchFamily="34" charset="0"/>
                        </a:rPr>
                        <a:t>10296126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 Narrow" pitchFamily="34" charset="0"/>
                        </a:rPr>
                        <a:t>Astuti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Narrow" pitchFamily="34" charset="0"/>
                        </a:rPr>
                        <a:t>Jakarta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578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Narrow" pitchFamily="34" charset="0"/>
                        </a:rPr>
                        <a:t>31296500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Narrow" pitchFamily="34" charset="0"/>
                        </a:rPr>
                        <a:t>Budi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 Narrow" pitchFamily="34" charset="0"/>
                        </a:rPr>
                        <a:t>Depok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578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Narrow" pitchFamily="34" charset="0"/>
                        </a:rPr>
                        <a:t>41296525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 Narrow" pitchFamily="34" charset="0"/>
                        </a:rPr>
                        <a:t>Prananingrum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Narrow" pitchFamily="34" charset="0"/>
                        </a:rPr>
                        <a:t>Bogor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578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Narrow" pitchFamily="34" charset="0"/>
                        </a:rPr>
                        <a:t>50096487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Narrow" pitchFamily="34" charset="0"/>
                        </a:rPr>
                        <a:t>Pipit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 Narrow" pitchFamily="34" charset="0"/>
                        </a:rPr>
                        <a:t>Bekasi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578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Narrow" pitchFamily="34" charset="0"/>
                        </a:rPr>
                        <a:t>21196353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 Narrow" pitchFamily="34" charset="0"/>
                        </a:rPr>
                        <a:t>Quraish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Narrow" pitchFamily="34" charset="0"/>
                        </a:rPr>
                        <a:t>Bogor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00400" y="4953000"/>
          <a:ext cx="4267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  <a:gridCol w="17272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KDMK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MTKULIAH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KK021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P. </a:t>
                      </a:r>
                      <a:r>
                        <a:rPr lang="en-US" baseline="0" dirty="0" smtClean="0"/>
                        <a:t> Basis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KD132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KU122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Pancasila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err="1" smtClean="0">
                <a:latin typeface="Agency FB" pitchFamily="34" charset="0"/>
              </a:rPr>
              <a:t>Tabel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nilai</a:t>
            </a:r>
            <a:endParaRPr lang="en-US" sz="2800" dirty="0" smtClean="0">
              <a:latin typeface="Agency FB" pitchFamily="34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err="1" smtClean="0">
                <a:latin typeface="Agency FB" pitchFamily="34" charset="0"/>
              </a:rPr>
              <a:t>Tampilkan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semua</a:t>
            </a:r>
            <a:r>
              <a:rPr lang="en-US" sz="2800" dirty="0" smtClean="0">
                <a:latin typeface="Agency FB" pitchFamily="34" charset="0"/>
              </a:rPr>
              <a:t> data </a:t>
            </a:r>
            <a:r>
              <a:rPr lang="en-US" sz="2800" dirty="0" err="1" smtClean="0">
                <a:latin typeface="Agency FB" pitchFamily="34" charset="0"/>
              </a:rPr>
              <a:t>mahasiswa</a:t>
            </a:r>
            <a:endParaRPr lang="en-US" sz="2800" dirty="0" smtClean="0">
              <a:latin typeface="Agency FB" pitchFamily="34" charset="0"/>
            </a:endParaRPr>
          </a:p>
          <a:p>
            <a:pPr lvl="1">
              <a:buNone/>
            </a:pPr>
            <a:r>
              <a:rPr lang="en-US" sz="2400" dirty="0" smtClean="0">
                <a:latin typeface="Agency FB" pitchFamily="34" charset="0"/>
              </a:rPr>
              <a:t>Select </a:t>
            </a:r>
            <a:r>
              <a:rPr lang="en-US" sz="2400" dirty="0" err="1" smtClean="0">
                <a:latin typeface="Agency FB" pitchFamily="34" charset="0"/>
              </a:rPr>
              <a:t>npm,nama,alamat</a:t>
            </a:r>
            <a:r>
              <a:rPr lang="en-US" sz="2400" dirty="0" smtClean="0">
                <a:latin typeface="Agency FB" pitchFamily="34" charset="0"/>
              </a:rPr>
              <a:t> from </a:t>
            </a:r>
            <a:r>
              <a:rPr lang="en-US" sz="2400" dirty="0" err="1" smtClean="0">
                <a:latin typeface="Agency FB" pitchFamily="34" charset="0"/>
              </a:rPr>
              <a:t>mhs</a:t>
            </a:r>
            <a:r>
              <a:rPr lang="en-US" sz="2400" dirty="0" smtClean="0">
                <a:latin typeface="Agency FB" pitchFamily="34" charset="0"/>
              </a:rPr>
              <a:t>;</a:t>
            </a:r>
          </a:p>
          <a:p>
            <a:pPr lvl="1">
              <a:buNone/>
            </a:pPr>
            <a:r>
              <a:rPr lang="en-US" sz="2400" dirty="0" err="1" smtClean="0">
                <a:latin typeface="Agency FB" pitchFamily="34" charset="0"/>
              </a:rPr>
              <a:t>Atau</a:t>
            </a:r>
            <a:endParaRPr lang="en-US" sz="2400" dirty="0" smtClean="0">
              <a:latin typeface="Agency FB" pitchFamily="34" charset="0"/>
            </a:endParaRPr>
          </a:p>
          <a:p>
            <a:pPr lvl="1">
              <a:buNone/>
            </a:pPr>
            <a:r>
              <a:rPr lang="en-US" sz="2400" dirty="0" smtClean="0">
                <a:latin typeface="Agency FB" pitchFamily="34" charset="0"/>
              </a:rPr>
              <a:t>Select * from </a:t>
            </a:r>
            <a:r>
              <a:rPr lang="en-US" sz="2400" dirty="0" err="1" smtClean="0">
                <a:latin typeface="Agency FB" pitchFamily="34" charset="0"/>
              </a:rPr>
              <a:t>mhs</a:t>
            </a:r>
            <a:r>
              <a:rPr lang="en-US" sz="2400" dirty="0" smtClean="0">
                <a:latin typeface="Agency FB" pitchFamily="34" charset="0"/>
              </a:rPr>
              <a:t>;</a:t>
            </a:r>
          </a:p>
          <a:p>
            <a:pPr lvl="1"/>
            <a:endParaRPr lang="en-US" sz="2400" dirty="0" smtClean="0">
              <a:latin typeface="Agency FB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1676400"/>
          <a:ext cx="6096000" cy="29667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KDMK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10296832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KK021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10296196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KD132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31296500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KK021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41296525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21196353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50097487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KD132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10296837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KD132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Agency FB" pitchFamily="34" charset="0"/>
              </a:rPr>
              <a:t>Tampilkan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mata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kuliah</a:t>
            </a:r>
            <a:r>
              <a:rPr lang="en-US" dirty="0" smtClean="0">
                <a:latin typeface="Agency FB" pitchFamily="34" charset="0"/>
              </a:rPr>
              <a:t> yang </a:t>
            </a:r>
            <a:r>
              <a:rPr lang="en-US" dirty="0" err="1" smtClean="0">
                <a:latin typeface="Agency FB" pitchFamily="34" charset="0"/>
              </a:rPr>
              <a:t>sks-nya</a:t>
            </a:r>
            <a:r>
              <a:rPr lang="en-US" dirty="0" smtClean="0">
                <a:latin typeface="Agency FB" pitchFamily="34" charset="0"/>
              </a:rPr>
              <a:t> 2</a:t>
            </a:r>
          </a:p>
          <a:p>
            <a:pPr lvl="1"/>
            <a:r>
              <a:rPr lang="en-US" dirty="0" smtClean="0">
                <a:latin typeface="Agency FB" pitchFamily="34" charset="0"/>
              </a:rPr>
              <a:t>select </a:t>
            </a:r>
            <a:r>
              <a:rPr lang="en-US" dirty="0" err="1" smtClean="0">
                <a:latin typeface="Agency FB" pitchFamily="34" charset="0"/>
              </a:rPr>
              <a:t>mtkuliah</a:t>
            </a:r>
            <a:r>
              <a:rPr lang="en-US" dirty="0" smtClean="0">
                <a:latin typeface="Agency FB" pitchFamily="34" charset="0"/>
              </a:rPr>
              <a:t> from </a:t>
            </a:r>
            <a:r>
              <a:rPr lang="en-US" dirty="0" err="1" smtClean="0">
                <a:latin typeface="Agency FB" pitchFamily="34" charset="0"/>
              </a:rPr>
              <a:t>mkul</a:t>
            </a:r>
            <a:endParaRPr lang="en-US" dirty="0" smtClean="0">
              <a:latin typeface="Agency FB" pitchFamily="34" charset="0"/>
            </a:endParaRPr>
          </a:p>
          <a:p>
            <a:pPr lvl="2">
              <a:buNone/>
            </a:pPr>
            <a:r>
              <a:rPr lang="en-US" dirty="0" smtClean="0">
                <a:latin typeface="Agency FB" pitchFamily="34" charset="0"/>
              </a:rPr>
              <a:t>where </a:t>
            </a:r>
            <a:r>
              <a:rPr lang="en-US" dirty="0" err="1" smtClean="0">
                <a:latin typeface="Agency FB" pitchFamily="34" charset="0"/>
              </a:rPr>
              <a:t>sks</a:t>
            </a:r>
            <a:r>
              <a:rPr lang="en-US" dirty="0" smtClean="0">
                <a:latin typeface="Agency FB" pitchFamily="34" charset="0"/>
              </a:rPr>
              <a:t> = 2;</a:t>
            </a:r>
          </a:p>
          <a:p>
            <a:pPr lvl="2">
              <a:buNone/>
            </a:pPr>
            <a:r>
              <a:rPr lang="en-US" dirty="0" err="1" smtClean="0">
                <a:latin typeface="Agency FB" pitchFamily="34" charset="0"/>
              </a:rPr>
              <a:t>Hasil</a:t>
            </a:r>
            <a:r>
              <a:rPr lang="en-US" dirty="0" smtClean="0">
                <a:latin typeface="Agency FB" pitchFamily="34" charset="0"/>
              </a:rPr>
              <a:t> :</a:t>
            </a:r>
          </a:p>
          <a:p>
            <a:pPr lvl="2">
              <a:buNone/>
            </a:pPr>
            <a:endParaRPr lang="en-US" dirty="0" smtClean="0">
              <a:latin typeface="Agency FB" pitchFamily="34" charset="0"/>
            </a:endParaRPr>
          </a:p>
          <a:p>
            <a:r>
              <a:rPr lang="en-US" dirty="0" err="1" smtClean="0">
                <a:latin typeface="Agency FB" pitchFamily="34" charset="0"/>
              </a:rPr>
              <a:t>Apa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hasilnya</a:t>
            </a:r>
            <a:r>
              <a:rPr lang="en-US" dirty="0" smtClean="0">
                <a:latin typeface="Agency FB" pitchFamily="34" charset="0"/>
              </a:rPr>
              <a:t>?</a:t>
            </a:r>
          </a:p>
          <a:p>
            <a:pPr lvl="1"/>
            <a:r>
              <a:rPr lang="en-US" dirty="0" smtClean="0">
                <a:latin typeface="Agency FB" pitchFamily="34" charset="0"/>
              </a:rPr>
              <a:t>select * from </a:t>
            </a:r>
            <a:r>
              <a:rPr lang="en-US" dirty="0" err="1" smtClean="0">
                <a:latin typeface="Agency FB" pitchFamily="34" charset="0"/>
              </a:rPr>
              <a:t>nilai</a:t>
            </a:r>
            <a:endParaRPr lang="en-US" dirty="0" smtClean="0">
              <a:latin typeface="Agency FB" pitchFamily="34" charset="0"/>
            </a:endParaRPr>
          </a:p>
          <a:p>
            <a:pPr lvl="1">
              <a:buNone/>
            </a:pPr>
            <a:r>
              <a:rPr lang="en-US" dirty="0" smtClean="0">
                <a:latin typeface="Agency FB" pitchFamily="34" charset="0"/>
              </a:rPr>
              <a:t>		where mid &gt;=60 or final &lt;75;</a:t>
            </a:r>
          </a:p>
          <a:p>
            <a:pPr lvl="1"/>
            <a:r>
              <a:rPr lang="en-US" dirty="0" smtClean="0">
                <a:latin typeface="Agency FB" pitchFamily="34" charset="0"/>
              </a:rPr>
              <a:t>select </a:t>
            </a:r>
            <a:r>
              <a:rPr lang="en-US" dirty="0" err="1" smtClean="0">
                <a:latin typeface="Agency FB" pitchFamily="34" charset="0"/>
              </a:rPr>
              <a:t>npm</a:t>
            </a:r>
            <a:r>
              <a:rPr lang="en-US" dirty="0" smtClean="0">
                <a:latin typeface="Agency FB" pitchFamily="34" charset="0"/>
              </a:rPr>
              <a:t>, </a:t>
            </a:r>
            <a:r>
              <a:rPr lang="en-US" dirty="0" err="1" smtClean="0">
                <a:latin typeface="Agency FB" pitchFamily="34" charset="0"/>
              </a:rPr>
              <a:t>kdmk</a:t>
            </a:r>
            <a:r>
              <a:rPr lang="en-US" dirty="0" smtClean="0">
                <a:latin typeface="Agency FB" pitchFamily="34" charset="0"/>
              </a:rPr>
              <a:t>, mid from </a:t>
            </a:r>
            <a:r>
              <a:rPr lang="en-US" dirty="0" err="1" smtClean="0">
                <a:latin typeface="Agency FB" pitchFamily="34" charset="0"/>
              </a:rPr>
              <a:t>nilai</a:t>
            </a:r>
            <a:endParaRPr lang="en-US" dirty="0" smtClean="0">
              <a:latin typeface="Agency FB" pitchFamily="34" charset="0"/>
            </a:endParaRPr>
          </a:p>
          <a:p>
            <a:pPr lvl="1">
              <a:buNone/>
            </a:pPr>
            <a:r>
              <a:rPr lang="en-US" dirty="0" smtClean="0">
                <a:latin typeface="Agency FB" pitchFamily="34" charset="0"/>
              </a:rPr>
              <a:t>		where mid between 70 and 100; </a:t>
            </a:r>
            <a:endParaRPr lang="en-US" dirty="0" smtClean="0">
              <a:latin typeface="Agency FB" pitchFamily="34" charset="0"/>
            </a:endParaRPr>
          </a:p>
          <a:p>
            <a:pPr lvl="1">
              <a:buNone/>
            </a:pPr>
            <a:r>
              <a:rPr lang="en-US" dirty="0">
                <a:latin typeface="Agency FB" pitchFamily="34" charset="0"/>
              </a:rPr>
              <a:t>	</a:t>
            </a:r>
            <a:r>
              <a:rPr lang="en-US" dirty="0" smtClean="0">
                <a:latin typeface="Agency FB" pitchFamily="34" charset="0"/>
              </a:rPr>
              <a:t>	</a:t>
            </a:r>
            <a:r>
              <a:rPr lang="en-US" dirty="0" smtClean="0">
                <a:latin typeface="Agency FB" pitchFamily="34" charset="0"/>
              </a:rPr>
              <a:t>&gt;=</a:t>
            </a:r>
            <a:r>
              <a:rPr lang="en-US" dirty="0" smtClean="0">
                <a:latin typeface="Agency FB" pitchFamily="34" charset="0"/>
              </a:rPr>
              <a:t>70 and &lt;=100, </a:t>
            </a:r>
            <a:endParaRPr lang="en-US" dirty="0" smtClean="0">
              <a:latin typeface="Agency FB" pitchFamily="34" charset="0"/>
            </a:endParaRPr>
          </a:p>
          <a:p>
            <a:pPr lvl="1">
              <a:buNone/>
            </a:pPr>
            <a:r>
              <a:rPr lang="en-US" dirty="0">
                <a:latin typeface="Agency FB" pitchFamily="34" charset="0"/>
              </a:rPr>
              <a:t>	</a:t>
            </a:r>
            <a:r>
              <a:rPr lang="en-US" dirty="0" smtClean="0">
                <a:latin typeface="Agency FB" pitchFamily="34" charset="0"/>
              </a:rPr>
              <a:t>	</a:t>
            </a:r>
            <a:r>
              <a:rPr lang="en-US" dirty="0" smtClean="0">
                <a:latin typeface="Agency FB" pitchFamily="34" charset="0"/>
              </a:rPr>
              <a:t>70</a:t>
            </a:r>
            <a:r>
              <a:rPr lang="en-US" dirty="0" smtClean="0">
                <a:latin typeface="Agency FB" pitchFamily="34" charset="0"/>
              </a:rPr>
              <a:t>&lt;=mid&lt;=100</a:t>
            </a:r>
            <a:endParaRPr lang="en-US" dirty="0">
              <a:latin typeface="Agency FB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67400" y="1752600"/>
          <a:ext cx="2057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MTKULIAH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P. Basis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Pancasila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Agency FB" pitchFamily="34" charset="0"/>
              </a:rPr>
              <a:t>Tampilkan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nama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mahasiswa</a:t>
            </a:r>
            <a:r>
              <a:rPr lang="en-US" dirty="0" smtClean="0">
                <a:latin typeface="Agency FB" pitchFamily="34" charset="0"/>
              </a:rPr>
              <a:t> yang </a:t>
            </a:r>
            <a:r>
              <a:rPr lang="en-US" dirty="0" err="1" smtClean="0">
                <a:latin typeface="Agency FB" pitchFamily="34" charset="0"/>
              </a:rPr>
              <a:t>diawali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dengan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huruf</a:t>
            </a:r>
            <a:r>
              <a:rPr lang="en-US" dirty="0" smtClean="0">
                <a:latin typeface="Agency FB" pitchFamily="34" charset="0"/>
              </a:rPr>
              <a:t> ‘P’</a:t>
            </a:r>
          </a:p>
          <a:p>
            <a:pPr lvl="1"/>
            <a:r>
              <a:rPr lang="en-US" dirty="0" smtClean="0">
                <a:latin typeface="Agency FB" pitchFamily="34" charset="0"/>
              </a:rPr>
              <a:t>Select </a:t>
            </a:r>
            <a:r>
              <a:rPr lang="en-US" dirty="0" err="1" smtClean="0">
                <a:latin typeface="Agency FB" pitchFamily="34" charset="0"/>
              </a:rPr>
              <a:t>nama</a:t>
            </a:r>
            <a:r>
              <a:rPr lang="en-US" dirty="0" smtClean="0">
                <a:latin typeface="Agency FB" pitchFamily="34" charset="0"/>
              </a:rPr>
              <a:t> from </a:t>
            </a:r>
            <a:r>
              <a:rPr lang="en-US" dirty="0" err="1" smtClean="0">
                <a:latin typeface="Agency FB" pitchFamily="34" charset="0"/>
              </a:rPr>
              <a:t>mhs</a:t>
            </a:r>
            <a:endParaRPr lang="en-US" dirty="0" smtClean="0">
              <a:latin typeface="Agency FB" pitchFamily="34" charset="0"/>
            </a:endParaRPr>
          </a:p>
          <a:p>
            <a:pPr lvl="1">
              <a:buNone/>
            </a:pPr>
            <a:r>
              <a:rPr lang="en-US" dirty="0" smtClean="0">
                <a:latin typeface="Agency FB" pitchFamily="34" charset="0"/>
              </a:rPr>
              <a:t>		where </a:t>
            </a:r>
            <a:r>
              <a:rPr lang="en-US" dirty="0" err="1" smtClean="0">
                <a:latin typeface="Agency FB" pitchFamily="34" charset="0"/>
              </a:rPr>
              <a:t>nama</a:t>
            </a:r>
            <a:r>
              <a:rPr lang="en-US" dirty="0" smtClean="0">
                <a:latin typeface="Agency FB" pitchFamily="34" charset="0"/>
              </a:rPr>
              <a:t> like ‘P%’;</a:t>
            </a:r>
          </a:p>
          <a:p>
            <a:pPr lvl="1">
              <a:buNone/>
            </a:pPr>
            <a:endParaRPr lang="en-US" dirty="0" smtClean="0">
              <a:latin typeface="Agency FB" pitchFamily="34" charset="0"/>
            </a:endParaRPr>
          </a:p>
          <a:p>
            <a:r>
              <a:rPr lang="en-US" dirty="0" err="1" smtClean="0">
                <a:latin typeface="Agency FB" pitchFamily="34" charset="0"/>
              </a:rPr>
              <a:t>Tampilkan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alamat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mahasiswa</a:t>
            </a:r>
            <a:r>
              <a:rPr lang="en-US" dirty="0" smtClean="0">
                <a:latin typeface="Agency FB" pitchFamily="34" charset="0"/>
              </a:rPr>
              <a:t>, </a:t>
            </a:r>
            <a:r>
              <a:rPr lang="en-US" dirty="0" err="1" smtClean="0">
                <a:latin typeface="Agency FB" pitchFamily="34" charset="0"/>
              </a:rPr>
              <a:t>dimana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alamat</a:t>
            </a:r>
            <a:r>
              <a:rPr lang="en-US" dirty="0" smtClean="0">
                <a:latin typeface="Agency FB" pitchFamily="34" charset="0"/>
              </a:rPr>
              <a:t> yang </a:t>
            </a:r>
            <a:r>
              <a:rPr lang="en-US" dirty="0" err="1" smtClean="0">
                <a:latin typeface="Agency FB" pitchFamily="34" charset="0"/>
              </a:rPr>
              <a:t>sama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hanya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ditampilkan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satu</a:t>
            </a:r>
            <a:r>
              <a:rPr lang="en-US" dirty="0" smtClean="0">
                <a:latin typeface="Agency FB" pitchFamily="34" charset="0"/>
              </a:rPr>
              <a:t> kali </a:t>
            </a:r>
            <a:r>
              <a:rPr lang="en-US" dirty="0" err="1" smtClean="0">
                <a:latin typeface="Agency FB" pitchFamily="34" charset="0"/>
              </a:rPr>
              <a:t>saja</a:t>
            </a:r>
            <a:r>
              <a:rPr lang="en-US" dirty="0" smtClean="0">
                <a:latin typeface="Agency FB" pitchFamily="34" charset="0"/>
              </a:rPr>
              <a:t>.</a:t>
            </a:r>
          </a:p>
          <a:p>
            <a:pPr lvl="1"/>
            <a:r>
              <a:rPr lang="en-US" dirty="0" smtClean="0">
                <a:latin typeface="Agency FB" pitchFamily="34" charset="0"/>
              </a:rPr>
              <a:t>select distinct </a:t>
            </a:r>
            <a:r>
              <a:rPr lang="en-US" dirty="0" err="1" smtClean="0">
                <a:latin typeface="Agency FB" pitchFamily="34" charset="0"/>
              </a:rPr>
              <a:t>alamat</a:t>
            </a:r>
            <a:r>
              <a:rPr lang="en-US" dirty="0" smtClean="0">
                <a:latin typeface="Agency FB" pitchFamily="34" charset="0"/>
              </a:rPr>
              <a:t> from </a:t>
            </a:r>
            <a:r>
              <a:rPr lang="en-US" dirty="0" err="1" smtClean="0">
                <a:latin typeface="Agency FB" pitchFamily="34" charset="0"/>
              </a:rPr>
              <a:t>mhs</a:t>
            </a:r>
            <a:r>
              <a:rPr lang="en-US" dirty="0" smtClean="0">
                <a:latin typeface="Agency FB" pitchFamily="34" charset="0"/>
              </a:rPr>
              <a:t>;</a:t>
            </a:r>
          </a:p>
          <a:p>
            <a:pPr lvl="1"/>
            <a:endParaRPr lang="en-US" dirty="0" smtClean="0">
              <a:latin typeface="Agency FB" pitchFamily="34" charset="0"/>
            </a:endParaRPr>
          </a:p>
          <a:p>
            <a:pPr lvl="1"/>
            <a:endParaRPr lang="en-US" dirty="0" smtClean="0">
              <a:latin typeface="Agency FB" pitchFamily="34" charset="0"/>
            </a:endParaRPr>
          </a:p>
          <a:p>
            <a:pPr lvl="1"/>
            <a:endParaRPr lang="en-US" dirty="0" smtClean="0">
              <a:latin typeface="Agency FB" pitchFamily="34" charset="0"/>
            </a:endParaRPr>
          </a:p>
          <a:p>
            <a:pPr lvl="1"/>
            <a:endParaRPr lang="en-US" dirty="0" smtClean="0">
              <a:latin typeface="Agency FB" pitchFamily="34" charset="0"/>
            </a:endParaRPr>
          </a:p>
          <a:p>
            <a:pPr lvl="1">
              <a:buNone/>
            </a:pPr>
            <a:r>
              <a:rPr lang="en-US" dirty="0" smtClean="0">
                <a:latin typeface="Agency FB" pitchFamily="34" charset="0"/>
              </a:rPr>
              <a:t> </a:t>
            </a:r>
            <a:endParaRPr lang="en-US" dirty="0">
              <a:latin typeface="Agency FB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76800" y="3657600"/>
          <a:ext cx="1676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ALAMAT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Jakarta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Depok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Bogor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Bekasi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gency FB" pitchFamily="34" charset="0"/>
              </a:rPr>
              <a:t>Tampilkan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semua</a:t>
            </a:r>
            <a:r>
              <a:rPr lang="en-US" sz="2400" dirty="0" smtClean="0">
                <a:latin typeface="Agency FB" pitchFamily="34" charset="0"/>
              </a:rPr>
              <a:t> data </a:t>
            </a:r>
            <a:r>
              <a:rPr lang="en-US" sz="2400" dirty="0" err="1" smtClean="0">
                <a:latin typeface="Agency FB" pitchFamily="34" charset="0"/>
              </a:rPr>
              <a:t>dengan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nama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terurut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dari</a:t>
            </a:r>
            <a:r>
              <a:rPr lang="en-US" sz="2400" dirty="0" smtClean="0">
                <a:latin typeface="Agency FB" pitchFamily="34" charset="0"/>
              </a:rPr>
              <a:t> z </a:t>
            </a:r>
            <a:r>
              <a:rPr lang="en-US" sz="2400" dirty="0" err="1" smtClean="0">
                <a:latin typeface="Agency FB" pitchFamily="34" charset="0"/>
              </a:rPr>
              <a:t>ke</a:t>
            </a:r>
            <a:r>
              <a:rPr lang="en-US" sz="2400" dirty="0" smtClean="0">
                <a:latin typeface="Agency FB" pitchFamily="34" charset="0"/>
              </a:rPr>
              <a:t> a</a:t>
            </a:r>
          </a:p>
          <a:p>
            <a:pPr lvl="1"/>
            <a:r>
              <a:rPr lang="en-US" sz="2400" dirty="0" smtClean="0">
                <a:latin typeface="Agency FB" pitchFamily="34" charset="0"/>
              </a:rPr>
              <a:t>Select * from </a:t>
            </a:r>
            <a:r>
              <a:rPr lang="en-US" sz="2400" dirty="0" err="1" smtClean="0">
                <a:latin typeface="Agency FB" pitchFamily="34" charset="0"/>
              </a:rPr>
              <a:t>mhs</a:t>
            </a:r>
            <a:r>
              <a:rPr lang="en-US" sz="2400" dirty="0" smtClean="0">
                <a:latin typeface="Agency FB" pitchFamily="34" charset="0"/>
              </a:rPr>
              <a:t> order by </a:t>
            </a:r>
            <a:r>
              <a:rPr lang="en-US" sz="2400" dirty="0" err="1" smtClean="0">
                <a:latin typeface="Agency FB" pitchFamily="34" charset="0"/>
              </a:rPr>
              <a:t>nama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desc</a:t>
            </a:r>
            <a:r>
              <a:rPr lang="en-US" sz="2400" dirty="0" smtClean="0">
                <a:latin typeface="Agency FB" pitchFamily="34" charset="0"/>
              </a:rPr>
              <a:t>;</a:t>
            </a:r>
          </a:p>
          <a:p>
            <a:pPr lvl="1">
              <a:buNone/>
            </a:pPr>
            <a:endParaRPr lang="en-US" sz="1800" dirty="0" smtClean="0">
              <a:latin typeface="Agency FB" pitchFamily="34" charset="0"/>
            </a:endParaRPr>
          </a:p>
          <a:p>
            <a:r>
              <a:rPr lang="en-US" sz="2400" dirty="0" err="1" smtClean="0">
                <a:latin typeface="Agency FB" pitchFamily="34" charset="0"/>
              </a:rPr>
              <a:t>Tampilkan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alamat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mahasiswa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jumlah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mahasiswa</a:t>
            </a:r>
            <a:r>
              <a:rPr lang="en-US" sz="2400" dirty="0" smtClean="0">
                <a:latin typeface="Agency FB" pitchFamily="34" charset="0"/>
              </a:rPr>
              <a:t> yang </a:t>
            </a:r>
            <a:r>
              <a:rPr lang="en-US" sz="2400" dirty="0" err="1" smtClean="0">
                <a:latin typeface="Agency FB" pitchFamily="34" charset="0"/>
              </a:rPr>
              <a:t>bertempat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tinggal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di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alamat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tersebut</a:t>
            </a:r>
            <a:endParaRPr lang="en-US" sz="2400" dirty="0" smtClean="0">
              <a:latin typeface="Agency FB" pitchFamily="34" charset="0"/>
            </a:endParaRPr>
          </a:p>
          <a:p>
            <a:pPr lvl="1"/>
            <a:r>
              <a:rPr lang="en-US" sz="2400" dirty="0" smtClean="0">
                <a:latin typeface="Agency FB" pitchFamily="34" charset="0"/>
              </a:rPr>
              <a:t>Select </a:t>
            </a:r>
            <a:r>
              <a:rPr lang="en-US" sz="2400" dirty="0" err="1" smtClean="0">
                <a:latin typeface="Agency FB" pitchFamily="34" charset="0"/>
              </a:rPr>
              <a:t>alamat</a:t>
            </a:r>
            <a:r>
              <a:rPr lang="en-US" sz="2400" dirty="0" smtClean="0">
                <a:latin typeface="Agency FB" pitchFamily="34" charset="0"/>
              </a:rPr>
              <a:t>, count(*) from </a:t>
            </a:r>
            <a:r>
              <a:rPr lang="en-US" sz="2400" dirty="0" err="1" smtClean="0">
                <a:latin typeface="Agency FB" pitchFamily="34" charset="0"/>
              </a:rPr>
              <a:t>mhs</a:t>
            </a:r>
            <a:r>
              <a:rPr lang="en-US" sz="2400" dirty="0" smtClean="0">
                <a:latin typeface="Agency FB" pitchFamily="34" charset="0"/>
              </a:rPr>
              <a:t> </a:t>
            </a:r>
          </a:p>
          <a:p>
            <a:pPr lvl="1">
              <a:buNone/>
            </a:pPr>
            <a:r>
              <a:rPr lang="en-US" sz="2400" dirty="0" smtClean="0">
                <a:latin typeface="Agency FB" pitchFamily="34" charset="0"/>
              </a:rPr>
              <a:t>			Group by </a:t>
            </a:r>
            <a:r>
              <a:rPr lang="en-US" sz="2400" dirty="0" err="1" smtClean="0">
                <a:latin typeface="Agency FB" pitchFamily="34" charset="0"/>
              </a:rPr>
              <a:t>alamat</a:t>
            </a:r>
            <a:r>
              <a:rPr lang="en-US" sz="2400" dirty="0" smtClean="0">
                <a:latin typeface="Agency FB" pitchFamily="34" charset="0"/>
              </a:rPr>
              <a:t>;</a:t>
            </a:r>
          </a:p>
          <a:p>
            <a:pPr lvl="1">
              <a:buNone/>
            </a:pPr>
            <a:endParaRPr lang="en-US" dirty="0" smtClean="0">
              <a:latin typeface="Agency FB" pitchFamily="34" charset="0"/>
            </a:endParaRPr>
          </a:p>
          <a:p>
            <a:pPr lvl="1">
              <a:buNone/>
            </a:pPr>
            <a:endParaRPr lang="en-US" dirty="0" smtClean="0">
              <a:latin typeface="Agency FB" pitchFamily="34" charset="0"/>
            </a:endParaRPr>
          </a:p>
          <a:p>
            <a:pPr lvl="1">
              <a:buNone/>
            </a:pPr>
            <a:endParaRPr lang="en-US" dirty="0">
              <a:latin typeface="Agency FB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24400" y="4267200"/>
          <a:ext cx="335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Count(*)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Jakarta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Bogor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Bekasi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Agency FB" pitchFamily="34" charset="0"/>
              </a:rPr>
              <a:t>Tampilkan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alamat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jumlah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mahasiswa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bertempat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tinggal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pada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alamat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jumlahnya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lebih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dari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satu</a:t>
            </a:r>
            <a:endParaRPr lang="en-US" sz="2800" dirty="0" smtClean="0">
              <a:latin typeface="Agency FB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Agency FB" pitchFamily="34" charset="0"/>
              </a:rPr>
              <a:t>	select </a:t>
            </a:r>
            <a:r>
              <a:rPr lang="en-US" sz="2800" dirty="0" err="1" smtClean="0">
                <a:latin typeface="Agency FB" pitchFamily="34" charset="0"/>
              </a:rPr>
              <a:t>alamat</a:t>
            </a:r>
            <a:r>
              <a:rPr lang="en-US" sz="2800" dirty="0" smtClean="0">
                <a:latin typeface="Agency FB" pitchFamily="34" charset="0"/>
              </a:rPr>
              <a:t>, count(*) from </a:t>
            </a:r>
            <a:r>
              <a:rPr lang="en-US" sz="2800" dirty="0" err="1" smtClean="0">
                <a:latin typeface="Agency FB" pitchFamily="34" charset="0"/>
              </a:rPr>
              <a:t>mhs</a:t>
            </a:r>
            <a:endParaRPr lang="en-US" sz="2800" dirty="0" smtClean="0">
              <a:latin typeface="Agency FB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Agency FB" pitchFamily="34" charset="0"/>
              </a:rPr>
              <a:t>		group by </a:t>
            </a:r>
            <a:r>
              <a:rPr lang="en-US" sz="2800" dirty="0" err="1" smtClean="0">
                <a:latin typeface="Agency FB" pitchFamily="34" charset="0"/>
              </a:rPr>
              <a:t>alamat</a:t>
            </a:r>
            <a:endParaRPr lang="en-US" sz="2800" dirty="0" smtClean="0">
              <a:latin typeface="Agency FB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Agency FB" pitchFamily="34" charset="0"/>
              </a:rPr>
              <a:t>			having </a:t>
            </a:r>
            <a:r>
              <a:rPr lang="en-US" sz="2800" dirty="0" smtClean="0">
                <a:latin typeface="Agency FB" pitchFamily="34" charset="0"/>
              </a:rPr>
              <a:t>count(*) </a:t>
            </a:r>
            <a:r>
              <a:rPr lang="en-US" sz="2800" dirty="0" smtClean="0">
                <a:latin typeface="Agency FB" pitchFamily="34" charset="0"/>
              </a:rPr>
              <a:t>&gt; 1;</a:t>
            </a:r>
          </a:p>
          <a:p>
            <a:pPr>
              <a:buNone/>
            </a:pPr>
            <a:endParaRPr lang="en-US" dirty="0" smtClean="0">
              <a:latin typeface="Agency FB" pitchFamily="34" charset="0"/>
            </a:endParaRPr>
          </a:p>
          <a:p>
            <a:pPr>
              <a:buNone/>
            </a:pPr>
            <a:endParaRPr lang="en-US" dirty="0" smtClean="0">
              <a:latin typeface="Agency FB" pitchFamily="34" charset="0"/>
            </a:endParaRPr>
          </a:p>
          <a:p>
            <a:pPr>
              <a:buNone/>
            </a:pPr>
            <a:endParaRPr lang="en-US" dirty="0" smtClean="0">
              <a:latin typeface="Agency FB" pitchFamily="34" charset="0"/>
            </a:endParaRPr>
          </a:p>
          <a:p>
            <a:pPr>
              <a:buNone/>
            </a:pPr>
            <a:endParaRPr lang="en-US" dirty="0">
              <a:latin typeface="Agency FB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4724400"/>
          <a:ext cx="3505200" cy="11125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22778"/>
                <a:gridCol w="18824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COUNT(*)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Jakarta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Bogor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DATA CONTROL LANGUAGE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Agency FB" pitchFamily="34" charset="0"/>
              </a:rPr>
              <a:t>Berisi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perintah-perintah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untuk</a:t>
            </a:r>
            <a:r>
              <a:rPr lang="en-US" dirty="0" smtClean="0">
                <a:latin typeface="Agency FB" pitchFamily="34" charset="0"/>
              </a:rPr>
              <a:t> m</a:t>
            </a:r>
            <a:r>
              <a:rPr lang="id-ID" dirty="0" smtClean="0">
                <a:latin typeface="Agency FB" pitchFamily="34" charset="0"/>
              </a:rPr>
              <a:t>e</a:t>
            </a:r>
            <a:r>
              <a:rPr lang="en-US" dirty="0" err="1" smtClean="0">
                <a:latin typeface="Agency FB" pitchFamily="34" charset="0"/>
              </a:rPr>
              <a:t>ngendalikan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pengaksesan</a:t>
            </a:r>
            <a:r>
              <a:rPr lang="en-US" dirty="0" smtClean="0">
                <a:latin typeface="Agency FB" pitchFamily="34" charset="0"/>
              </a:rPr>
              <a:t> data.</a:t>
            </a:r>
          </a:p>
          <a:p>
            <a:r>
              <a:rPr lang="en-US" dirty="0" smtClean="0">
                <a:latin typeface="Agency FB" pitchFamily="34" charset="0"/>
              </a:rPr>
              <a:t>GRANT</a:t>
            </a:r>
          </a:p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	</a:t>
            </a:r>
            <a:r>
              <a:rPr lang="it-IT" dirty="0" smtClean="0">
                <a:latin typeface="Agency FB" pitchFamily="34" charset="0"/>
              </a:rPr>
              <a:t>memberikan kendali pada pengaksesan data</a:t>
            </a:r>
          </a:p>
          <a:p>
            <a:pPr>
              <a:buNone/>
            </a:pPr>
            <a:r>
              <a:rPr lang="it-IT" dirty="0" smtClean="0">
                <a:latin typeface="Agency FB" pitchFamily="34" charset="0"/>
              </a:rPr>
              <a:t>	Contoh: memberikan akses kepada aurel untuk memodifikasi data dari tabel nilai</a:t>
            </a:r>
          </a:p>
          <a:p>
            <a:pPr>
              <a:buNone/>
            </a:pPr>
            <a:r>
              <a:rPr lang="it-IT" dirty="0" smtClean="0">
                <a:latin typeface="Agency FB" pitchFamily="34" charset="0"/>
              </a:rPr>
              <a:t>		grant update on nilai to aurel;</a:t>
            </a:r>
            <a:endParaRPr lang="en-US" dirty="0" smtClean="0">
              <a:latin typeface="Agency FB" pitchFamily="34" charset="0"/>
            </a:endParaRPr>
          </a:p>
          <a:p>
            <a:r>
              <a:rPr lang="en-US" dirty="0" smtClean="0">
                <a:latin typeface="Agency FB" pitchFamily="34" charset="0"/>
              </a:rPr>
              <a:t>REVOKE</a:t>
            </a:r>
          </a:p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	</a:t>
            </a:r>
            <a:r>
              <a:rPr lang="en-US" dirty="0" err="1" smtClean="0">
                <a:latin typeface="Agency FB" pitchFamily="34" charset="0"/>
              </a:rPr>
              <a:t>mencabut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kemampuan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pengaksesan</a:t>
            </a:r>
            <a:r>
              <a:rPr lang="en-US" dirty="0" smtClean="0">
                <a:latin typeface="Agency FB" pitchFamily="34" charset="0"/>
              </a:rPr>
              <a:t> data</a:t>
            </a:r>
          </a:p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	</a:t>
            </a:r>
            <a:r>
              <a:rPr lang="en-US" dirty="0" err="1" smtClean="0">
                <a:latin typeface="Agency FB" pitchFamily="34" charset="0"/>
              </a:rPr>
              <a:t>Contoh</a:t>
            </a:r>
            <a:r>
              <a:rPr lang="en-US" dirty="0" smtClean="0">
                <a:latin typeface="Agency FB" pitchFamily="34" charset="0"/>
              </a:rPr>
              <a:t> : </a:t>
            </a:r>
            <a:r>
              <a:rPr lang="en-US" dirty="0" err="1" smtClean="0">
                <a:latin typeface="Agency FB" pitchFamily="34" charset="0"/>
              </a:rPr>
              <a:t>Mencabut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hak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menghapus</a:t>
            </a:r>
            <a:r>
              <a:rPr lang="en-US" dirty="0" smtClean="0">
                <a:latin typeface="Agency FB" pitchFamily="34" charset="0"/>
              </a:rPr>
              <a:t> data </a:t>
            </a:r>
            <a:r>
              <a:rPr lang="en-US" dirty="0" err="1" smtClean="0">
                <a:latin typeface="Agency FB" pitchFamily="34" charset="0"/>
              </a:rPr>
              <a:t>pada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tabel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nilai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untuk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toriq</a:t>
            </a:r>
            <a:endParaRPr lang="en-US" dirty="0" smtClean="0">
              <a:latin typeface="Agency FB" pitchFamily="34" charset="0"/>
            </a:endParaRPr>
          </a:p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		revoke delete on </a:t>
            </a:r>
            <a:r>
              <a:rPr lang="en-US" dirty="0" err="1" smtClean="0">
                <a:latin typeface="Agency FB" pitchFamily="34" charset="0"/>
              </a:rPr>
              <a:t>nilai</a:t>
            </a:r>
            <a:r>
              <a:rPr lang="en-US" dirty="0" smtClean="0">
                <a:latin typeface="Agency FB" pitchFamily="34" charset="0"/>
              </a:rPr>
              <a:t> from </a:t>
            </a:r>
            <a:r>
              <a:rPr lang="en-US" dirty="0" err="1" smtClean="0">
                <a:latin typeface="Agency FB" pitchFamily="34" charset="0"/>
              </a:rPr>
              <a:t>toriq</a:t>
            </a:r>
            <a:r>
              <a:rPr lang="en-US" dirty="0" smtClean="0">
                <a:latin typeface="Agency FB" pitchFamily="34" charset="0"/>
              </a:rPr>
              <a:t>;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gency FB" pitchFamily="34" charset="0"/>
              </a:rPr>
              <a:t>Pengertian</a:t>
            </a:r>
            <a:r>
              <a:rPr lang="en-US" dirty="0" smtClean="0">
                <a:latin typeface="Agency FB" pitchFamily="34" charset="0"/>
              </a:rPr>
              <a:t> SQL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gency FB" pitchFamily="34" charset="0"/>
              </a:rPr>
              <a:t>Merupakan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bahasa</a:t>
            </a:r>
            <a:r>
              <a:rPr lang="en-US" dirty="0" smtClean="0">
                <a:latin typeface="Agency FB" pitchFamily="34" charset="0"/>
              </a:rPr>
              <a:t> query </a:t>
            </a:r>
            <a:r>
              <a:rPr lang="en-US" dirty="0" err="1" smtClean="0">
                <a:latin typeface="Agency FB" pitchFamily="34" charset="0"/>
              </a:rPr>
              <a:t>standar</a:t>
            </a:r>
            <a:r>
              <a:rPr lang="en-US" dirty="0" smtClean="0">
                <a:latin typeface="Agency FB" pitchFamily="34" charset="0"/>
              </a:rPr>
              <a:t> yang </a:t>
            </a:r>
            <a:r>
              <a:rPr lang="en-US" dirty="0" err="1" smtClean="0">
                <a:latin typeface="Agency FB" pitchFamily="34" charset="0"/>
              </a:rPr>
              <a:t>digunakan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untuk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mengakses</a:t>
            </a:r>
            <a:r>
              <a:rPr lang="en-US" dirty="0" smtClean="0">
                <a:latin typeface="Agency FB" pitchFamily="34" charset="0"/>
              </a:rPr>
              <a:t> basis data </a:t>
            </a:r>
            <a:r>
              <a:rPr lang="en-US" dirty="0" err="1" smtClean="0">
                <a:latin typeface="Agency FB" pitchFamily="34" charset="0"/>
              </a:rPr>
              <a:t>relasional</a:t>
            </a:r>
            <a:endParaRPr lang="en-US" dirty="0" smtClean="0">
              <a:latin typeface="Agency FB" pitchFamily="34" charset="0"/>
            </a:endParaRPr>
          </a:p>
          <a:p>
            <a:r>
              <a:rPr lang="en-US" dirty="0" err="1" smtClean="0">
                <a:latin typeface="Agency FB" pitchFamily="34" charset="0"/>
              </a:rPr>
              <a:t>Jenis</a:t>
            </a:r>
            <a:r>
              <a:rPr lang="en-US" dirty="0" smtClean="0">
                <a:latin typeface="Agency FB" pitchFamily="34" charset="0"/>
              </a:rPr>
              <a:t> SQL </a:t>
            </a:r>
            <a:r>
              <a:rPr lang="en-US" dirty="0" err="1" smtClean="0">
                <a:latin typeface="Agency FB" pitchFamily="34" charset="0"/>
              </a:rPr>
              <a:t>yaitu</a:t>
            </a:r>
            <a:endParaRPr lang="en-US" dirty="0" smtClean="0">
              <a:latin typeface="Agency FB" pitchFamily="34" charset="0"/>
            </a:endParaRPr>
          </a:p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	1. interactive </a:t>
            </a:r>
            <a:r>
              <a:rPr lang="en-US" dirty="0" smtClean="0">
                <a:latin typeface="Agency FB" pitchFamily="34" charset="0"/>
                <a:sym typeface="Wingdings" pitchFamily="2" charset="2"/>
              </a:rPr>
              <a:t> </a:t>
            </a:r>
            <a:r>
              <a:rPr lang="en-US" dirty="0" err="1" smtClean="0">
                <a:latin typeface="Agency FB" pitchFamily="34" charset="0"/>
                <a:sym typeface="Wingdings" pitchFamily="2" charset="2"/>
              </a:rPr>
              <a:t>langsung</a:t>
            </a:r>
            <a:r>
              <a:rPr lang="en-US" dirty="0" smtClean="0">
                <a:latin typeface="Agency FB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gency FB" pitchFamily="34" charset="0"/>
                <a:sym typeface="Wingdings" pitchFamily="2" charset="2"/>
              </a:rPr>
              <a:t>dapat</a:t>
            </a:r>
            <a:r>
              <a:rPr lang="en-US" dirty="0" smtClean="0">
                <a:latin typeface="Agency FB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gency FB" pitchFamily="34" charset="0"/>
                <a:sym typeface="Wingdings" pitchFamily="2" charset="2"/>
              </a:rPr>
              <a:t>dioperasikan</a:t>
            </a:r>
            <a:endParaRPr lang="en-US" dirty="0" smtClean="0">
              <a:latin typeface="Agency FB" pitchFamily="34" charset="0"/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latin typeface="Agency FB" pitchFamily="34" charset="0"/>
                <a:sym typeface="Wingdings" pitchFamily="2" charset="2"/>
              </a:rPr>
              <a:t>	2. embedded  </a:t>
            </a:r>
            <a:r>
              <a:rPr lang="en-US" dirty="0" err="1" smtClean="0">
                <a:latin typeface="Agency FB" pitchFamily="34" charset="0"/>
                <a:sym typeface="Wingdings" pitchFamily="2" charset="2"/>
              </a:rPr>
              <a:t>disisip</a:t>
            </a:r>
            <a:r>
              <a:rPr lang="en-US" dirty="0" smtClean="0">
                <a:latin typeface="Agency FB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gency FB" pitchFamily="34" charset="0"/>
                <a:sym typeface="Wingdings" pitchFamily="2" charset="2"/>
              </a:rPr>
              <a:t>ke</a:t>
            </a:r>
            <a:r>
              <a:rPr lang="en-US" dirty="0" smtClean="0">
                <a:latin typeface="Agency FB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gency FB" pitchFamily="34" charset="0"/>
                <a:sym typeface="Wingdings" pitchFamily="2" charset="2"/>
              </a:rPr>
              <a:t>dalam</a:t>
            </a:r>
            <a:r>
              <a:rPr lang="en-US" dirty="0" smtClean="0">
                <a:latin typeface="Agency FB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gency FB" pitchFamily="34" charset="0"/>
                <a:sym typeface="Wingdings" pitchFamily="2" charset="2"/>
              </a:rPr>
              <a:t>sebuah</a:t>
            </a:r>
            <a:r>
              <a:rPr lang="en-US" dirty="0" smtClean="0">
                <a:latin typeface="Agency FB" pitchFamily="34" charset="0"/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Agency FB" pitchFamily="34" charset="0"/>
                <a:sym typeface="Wingdings" pitchFamily="2" charset="2"/>
              </a:rPr>
              <a:t>				     program 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gency FB" pitchFamily="34" charset="0"/>
              </a:rPr>
              <a:t>Pengelompokan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sql</a:t>
            </a:r>
            <a:endParaRPr lang="en-US" dirty="0">
              <a:latin typeface="Agency FB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447800"/>
          <a:ext cx="2971800" cy="272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638800" y="1600200"/>
          <a:ext cx="2971800" cy="272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276600" y="3733800"/>
          <a:ext cx="2971800" cy="272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Data definition language [</a:t>
            </a:r>
            <a:r>
              <a:rPr lang="en-US" dirty="0" err="1" smtClean="0">
                <a:latin typeface="Agency FB" pitchFamily="34" charset="0"/>
              </a:rPr>
              <a:t>ddl</a:t>
            </a:r>
            <a:r>
              <a:rPr lang="en-US" dirty="0" smtClean="0">
                <a:latin typeface="Agency FB" pitchFamily="34" charset="0"/>
              </a:rPr>
              <a:t>]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latin typeface="Agency FB" pitchFamily="34" charset="0"/>
              </a:rPr>
              <a:t>perintah2 yang </a:t>
            </a:r>
            <a:r>
              <a:rPr lang="en-US" sz="2000" dirty="0" err="1" smtClean="0">
                <a:latin typeface="Agency FB" pitchFamily="34" charset="0"/>
              </a:rPr>
              <a:t>digunakan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untuk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mendefinisikan</a:t>
            </a:r>
            <a:r>
              <a:rPr lang="en-US" sz="2000" dirty="0" smtClean="0">
                <a:latin typeface="Agency FB" pitchFamily="34" charset="0"/>
              </a:rPr>
              <a:t> (</a:t>
            </a:r>
            <a:r>
              <a:rPr lang="en-US" sz="2000" dirty="0" err="1" smtClean="0">
                <a:latin typeface="Agency FB" pitchFamily="34" charset="0"/>
              </a:rPr>
              <a:t>menciptakan</a:t>
            </a:r>
            <a:r>
              <a:rPr lang="en-US" sz="2000" dirty="0" smtClean="0">
                <a:latin typeface="Agency FB" pitchFamily="34" charset="0"/>
              </a:rPr>
              <a:t>, </a:t>
            </a:r>
            <a:r>
              <a:rPr lang="en-US" sz="2000" dirty="0" err="1" smtClean="0">
                <a:latin typeface="Agency FB" pitchFamily="34" charset="0"/>
              </a:rPr>
              <a:t>tambah</a:t>
            </a:r>
            <a:r>
              <a:rPr lang="en-US" sz="2000" dirty="0" smtClean="0">
                <a:latin typeface="Agency FB" pitchFamily="34" charset="0"/>
              </a:rPr>
              <a:t>/</a:t>
            </a:r>
            <a:r>
              <a:rPr lang="en-US" sz="2000" dirty="0" err="1" smtClean="0">
                <a:latin typeface="Agency FB" pitchFamily="34" charset="0"/>
              </a:rPr>
              <a:t>mengubah</a:t>
            </a:r>
            <a:r>
              <a:rPr lang="en-US" sz="2000" dirty="0" smtClean="0">
                <a:latin typeface="Agency FB" pitchFamily="34" charset="0"/>
              </a:rPr>
              <a:t>/</a:t>
            </a:r>
            <a:r>
              <a:rPr lang="en-US" sz="2000" dirty="0" err="1" smtClean="0">
                <a:latin typeface="Agency FB" pitchFamily="34" charset="0"/>
              </a:rPr>
              <a:t>hapus</a:t>
            </a:r>
            <a:r>
              <a:rPr lang="en-US" sz="2000" dirty="0" smtClean="0">
                <a:latin typeface="Agency FB" pitchFamily="34" charset="0"/>
              </a:rPr>
              <a:t>) </a:t>
            </a:r>
            <a:r>
              <a:rPr lang="en-US" sz="2000" dirty="0" err="1" smtClean="0">
                <a:latin typeface="Agency FB" pitchFamily="34" charset="0"/>
              </a:rPr>
              <a:t>st</a:t>
            </a:r>
            <a:r>
              <a:rPr lang="id-ID" sz="2000" dirty="0" smtClean="0">
                <a:latin typeface="Agency FB" pitchFamily="34" charset="0"/>
              </a:rPr>
              <a:t>r</a:t>
            </a:r>
            <a:r>
              <a:rPr lang="en-US" sz="2000" dirty="0" err="1" smtClean="0">
                <a:latin typeface="Agency FB" pitchFamily="34" charset="0"/>
              </a:rPr>
              <a:t>uktur</a:t>
            </a:r>
            <a:r>
              <a:rPr lang="en-US" sz="2000" dirty="0" smtClean="0">
                <a:latin typeface="Agency FB" pitchFamily="34" charset="0"/>
              </a:rPr>
              <a:t> data/</a:t>
            </a:r>
            <a:r>
              <a:rPr lang="en-US" sz="2000" dirty="0" err="1" smtClean="0">
                <a:latin typeface="Agency FB" pitchFamily="34" charset="0"/>
              </a:rPr>
              <a:t>tabel</a:t>
            </a:r>
            <a:endParaRPr lang="en-US" sz="2000" dirty="0" smtClean="0">
              <a:latin typeface="Agency FB" pitchFamily="34" charset="0"/>
            </a:endParaRPr>
          </a:p>
          <a:p>
            <a:endParaRPr lang="en-US" sz="2000" dirty="0" smtClean="0">
              <a:latin typeface="Agency FB" pitchFamily="34" charset="0"/>
            </a:endParaRPr>
          </a:p>
          <a:p>
            <a:r>
              <a:rPr lang="en-US" sz="2000" dirty="0" err="1" smtClean="0">
                <a:latin typeface="Agency FB" pitchFamily="34" charset="0"/>
              </a:rPr>
              <a:t>Pembuatan</a:t>
            </a:r>
            <a:r>
              <a:rPr lang="en-US" sz="2000" dirty="0" smtClean="0">
                <a:latin typeface="Agency FB" pitchFamily="34" charset="0"/>
              </a:rPr>
              <a:t> Database</a:t>
            </a:r>
          </a:p>
          <a:p>
            <a:pPr lvl="1"/>
            <a:r>
              <a:rPr lang="en-US" sz="2000" dirty="0" smtClean="0">
                <a:latin typeface="Agency FB" pitchFamily="34" charset="0"/>
              </a:rPr>
              <a:t>create database </a:t>
            </a:r>
            <a:r>
              <a:rPr lang="en-US" sz="2000" dirty="0" err="1" smtClean="0">
                <a:latin typeface="Agency FB" pitchFamily="34" charset="0"/>
              </a:rPr>
              <a:t>nama_db</a:t>
            </a:r>
            <a:r>
              <a:rPr lang="en-US" sz="2000" dirty="0" smtClean="0">
                <a:latin typeface="Agency FB" pitchFamily="34" charset="0"/>
              </a:rPr>
              <a:t>;</a:t>
            </a:r>
          </a:p>
          <a:p>
            <a:pPr lvl="1"/>
            <a:r>
              <a:rPr lang="en-US" sz="2000" dirty="0" err="1" smtClean="0">
                <a:latin typeface="Agency FB" pitchFamily="34" charset="0"/>
              </a:rPr>
              <a:t>Contoh</a:t>
            </a:r>
            <a:r>
              <a:rPr lang="en-US" sz="2000" dirty="0" smtClean="0">
                <a:latin typeface="Agency FB" pitchFamily="34" charset="0"/>
              </a:rPr>
              <a:t> : </a:t>
            </a:r>
            <a:r>
              <a:rPr lang="en-US" sz="2000" dirty="0" err="1" smtClean="0">
                <a:latin typeface="Agency FB" pitchFamily="34" charset="0"/>
              </a:rPr>
              <a:t>buatlah</a:t>
            </a:r>
            <a:r>
              <a:rPr lang="en-US" sz="2000" dirty="0" smtClean="0">
                <a:latin typeface="Agency FB" pitchFamily="34" charset="0"/>
              </a:rPr>
              <a:t> database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nama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praktikum</a:t>
            </a:r>
            <a:endParaRPr lang="en-US" sz="2000" dirty="0" smtClean="0">
              <a:latin typeface="Agency FB" pitchFamily="34" charset="0"/>
            </a:endParaRPr>
          </a:p>
          <a:p>
            <a:pPr lvl="2"/>
            <a:r>
              <a:rPr lang="en-US" sz="2000" dirty="0" smtClean="0">
                <a:latin typeface="Agency FB" pitchFamily="34" charset="0"/>
              </a:rPr>
              <a:t>create database </a:t>
            </a:r>
            <a:r>
              <a:rPr lang="en-US" sz="2000" dirty="0" err="1" smtClean="0">
                <a:latin typeface="Agency FB" pitchFamily="34" charset="0"/>
              </a:rPr>
              <a:t>praktikum</a:t>
            </a:r>
            <a:r>
              <a:rPr lang="en-US" sz="2000" dirty="0" smtClean="0">
                <a:latin typeface="Agency FB" pitchFamily="34" charset="0"/>
              </a:rPr>
              <a:t>;</a:t>
            </a:r>
          </a:p>
          <a:p>
            <a:pPr lvl="2">
              <a:buNone/>
            </a:pPr>
            <a:endParaRPr lang="en-US" sz="2000" dirty="0" smtClean="0">
              <a:latin typeface="Agency FB" pitchFamily="34" charset="0"/>
            </a:endParaRPr>
          </a:p>
          <a:p>
            <a:r>
              <a:rPr lang="en-US" sz="2000" dirty="0" err="1" smtClean="0">
                <a:latin typeface="Agency FB" pitchFamily="34" charset="0"/>
              </a:rPr>
              <a:t>Pembuatan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Tabel</a:t>
            </a:r>
            <a:endParaRPr lang="en-US" sz="2000" dirty="0" smtClean="0">
              <a:latin typeface="Agency FB" pitchFamily="34" charset="0"/>
            </a:endParaRPr>
          </a:p>
          <a:p>
            <a:pPr lvl="1"/>
            <a:r>
              <a:rPr lang="en-US" sz="2000" dirty="0" smtClean="0">
                <a:latin typeface="Agency FB" pitchFamily="34" charset="0"/>
              </a:rPr>
              <a:t>create table </a:t>
            </a:r>
            <a:r>
              <a:rPr lang="en-US" sz="2000" dirty="0" err="1" smtClean="0">
                <a:latin typeface="Agency FB" pitchFamily="34" charset="0"/>
              </a:rPr>
              <a:t>nama_tabel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>
                <a:latin typeface="Agency FB" pitchFamily="34" charset="0"/>
              </a:rPr>
              <a:t>	</a:t>
            </a:r>
            <a:r>
              <a:rPr lang="en-US" sz="2000" dirty="0" smtClean="0">
                <a:latin typeface="Agency FB" pitchFamily="34" charset="0"/>
              </a:rPr>
              <a:t>(nama_kolom1 jenis_kolom1, nama_kolom2 jenis_kolom2, ….)</a:t>
            </a:r>
            <a:r>
              <a:rPr lang="id-ID" sz="2000" dirty="0" smtClean="0">
                <a:latin typeface="Agency FB" pitchFamily="34" charset="0"/>
              </a:rPr>
              <a:t>;</a:t>
            </a:r>
            <a:endParaRPr lang="en-US" sz="2000" dirty="0" smtClean="0">
              <a:latin typeface="Agency FB" pitchFamily="34" charset="0"/>
            </a:endParaRPr>
          </a:p>
          <a:p>
            <a:pPr lvl="1"/>
            <a:r>
              <a:rPr lang="en-US" sz="2000" dirty="0" err="1" smtClean="0">
                <a:latin typeface="Agency FB" pitchFamily="34" charset="0"/>
              </a:rPr>
              <a:t>Contoh</a:t>
            </a:r>
            <a:r>
              <a:rPr lang="en-US" sz="2000" dirty="0" smtClean="0">
                <a:latin typeface="Agency FB" pitchFamily="34" charset="0"/>
              </a:rPr>
              <a:t> : </a:t>
            </a:r>
            <a:r>
              <a:rPr lang="en-US" sz="2000" dirty="0" err="1" smtClean="0">
                <a:latin typeface="Agency FB" pitchFamily="34" charset="0"/>
              </a:rPr>
              <a:t>buatlah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tabel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Nilai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dgn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kolom</a:t>
            </a:r>
            <a:r>
              <a:rPr lang="en-US" sz="2000" dirty="0">
                <a:latin typeface="Agency FB" pitchFamily="34" charset="0"/>
              </a:rPr>
              <a:t>: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npm</a:t>
            </a:r>
            <a:r>
              <a:rPr lang="en-US" sz="2000" dirty="0" smtClean="0">
                <a:latin typeface="Agency FB" pitchFamily="34" charset="0"/>
              </a:rPr>
              <a:t>, </a:t>
            </a:r>
            <a:r>
              <a:rPr lang="en-US" sz="2000" dirty="0" err="1" smtClean="0">
                <a:latin typeface="Agency FB" pitchFamily="34" charset="0"/>
              </a:rPr>
              <a:t>nama</a:t>
            </a:r>
            <a:r>
              <a:rPr lang="en-US" sz="2000" dirty="0" smtClean="0">
                <a:latin typeface="Agency FB" pitchFamily="34" charset="0"/>
              </a:rPr>
              <a:t>, </a:t>
            </a:r>
            <a:r>
              <a:rPr lang="en-US" sz="2000" dirty="0" err="1" smtClean="0">
                <a:latin typeface="Agency FB" pitchFamily="34" charset="0"/>
              </a:rPr>
              <a:t>lp</a:t>
            </a:r>
            <a:r>
              <a:rPr lang="en-US" sz="2000" dirty="0" smtClean="0">
                <a:latin typeface="Agency FB" pitchFamily="34" charset="0"/>
              </a:rPr>
              <a:t>, la</a:t>
            </a:r>
          </a:p>
          <a:p>
            <a:pPr lvl="2"/>
            <a:r>
              <a:rPr lang="en-US" sz="2000" dirty="0" smtClean="0">
                <a:latin typeface="Agency FB" pitchFamily="34" charset="0"/>
              </a:rPr>
              <a:t>create table </a:t>
            </a:r>
            <a:r>
              <a:rPr lang="en-US" sz="2000" dirty="0" err="1" smtClean="0">
                <a:latin typeface="Agency FB" pitchFamily="34" charset="0"/>
              </a:rPr>
              <a:t>nilai</a:t>
            </a:r>
            <a:r>
              <a:rPr lang="en-US" sz="2000" dirty="0" smtClean="0">
                <a:latin typeface="Agency FB" pitchFamily="34" charset="0"/>
              </a:rPr>
              <a:t> (</a:t>
            </a:r>
            <a:r>
              <a:rPr lang="en-US" sz="2000" dirty="0" err="1" smtClean="0">
                <a:latin typeface="Agency FB" pitchFamily="34" charset="0"/>
              </a:rPr>
              <a:t>npm</a:t>
            </a:r>
            <a:r>
              <a:rPr lang="en-US" sz="2000" dirty="0" smtClean="0">
                <a:latin typeface="Agency FB" pitchFamily="34" charset="0"/>
              </a:rPr>
              <a:t> char(8) not null, </a:t>
            </a:r>
            <a:r>
              <a:rPr lang="en-US" sz="2000" dirty="0" err="1" smtClean="0">
                <a:latin typeface="Agency FB" pitchFamily="34" charset="0"/>
              </a:rPr>
              <a:t>nama</a:t>
            </a:r>
            <a:r>
              <a:rPr lang="en-US" sz="2000" dirty="0" smtClean="0">
                <a:latin typeface="Agency FB" pitchFamily="34" charset="0"/>
              </a:rPr>
              <a:t> char(25), </a:t>
            </a:r>
            <a:r>
              <a:rPr lang="en-US" sz="2000" dirty="0" err="1" smtClean="0">
                <a:latin typeface="Agency FB" pitchFamily="34" charset="0"/>
              </a:rPr>
              <a:t>lp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int</a:t>
            </a:r>
            <a:r>
              <a:rPr lang="en-US" sz="2000" dirty="0" smtClean="0">
                <a:latin typeface="Agency FB" pitchFamily="34" charset="0"/>
              </a:rPr>
              <a:t>(2), la </a:t>
            </a:r>
            <a:r>
              <a:rPr lang="en-US" sz="2000" dirty="0" err="1" smtClean="0">
                <a:latin typeface="Agency FB" pitchFamily="34" charset="0"/>
              </a:rPr>
              <a:t>int</a:t>
            </a:r>
            <a:r>
              <a:rPr lang="en-US" sz="2000" dirty="0" smtClean="0">
                <a:latin typeface="Agency FB" pitchFamily="34" charset="0"/>
              </a:rPr>
              <a:t>(2));</a:t>
            </a:r>
          </a:p>
          <a:p>
            <a:pPr lvl="2"/>
            <a:endParaRPr lang="en-US" sz="2000" dirty="0" smtClean="0">
              <a:latin typeface="Agency FB" pitchFamily="34" charset="0"/>
            </a:endParaRPr>
          </a:p>
          <a:p>
            <a:pPr lvl="2">
              <a:buNone/>
            </a:pPr>
            <a:r>
              <a:rPr lang="en-US" sz="2000" dirty="0" smtClean="0">
                <a:latin typeface="Agency FB" pitchFamily="34" charset="0"/>
              </a:rPr>
              <a:t> </a:t>
            </a:r>
            <a:endParaRPr lang="en-US" sz="2000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>
                <a:latin typeface="Agency FB" pitchFamily="34" charset="0"/>
              </a:rPr>
              <a:t>Merubah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Struktur</a:t>
            </a:r>
            <a:r>
              <a:rPr lang="en-US" dirty="0" smtClean="0">
                <a:latin typeface="Agency FB" pitchFamily="34" charset="0"/>
              </a:rPr>
              <a:t> Table</a:t>
            </a:r>
          </a:p>
          <a:p>
            <a:pPr lvl="1"/>
            <a:r>
              <a:rPr lang="en-US" dirty="0" smtClean="0">
                <a:latin typeface="Agency FB" pitchFamily="34" charset="0"/>
              </a:rPr>
              <a:t>alter table </a:t>
            </a:r>
            <a:r>
              <a:rPr lang="en-US" dirty="0" err="1" smtClean="0">
                <a:latin typeface="Agency FB" pitchFamily="34" charset="0"/>
              </a:rPr>
              <a:t>nama_tabel</a:t>
            </a:r>
            <a:r>
              <a:rPr lang="en-US" dirty="0" smtClean="0">
                <a:latin typeface="Agency FB" pitchFamily="34" charset="0"/>
              </a:rPr>
              <a:t> </a:t>
            </a:r>
          </a:p>
          <a:p>
            <a:pPr lvl="1">
              <a:buNone/>
            </a:pPr>
            <a:r>
              <a:rPr lang="en-US" dirty="0" smtClean="0">
                <a:latin typeface="Agency FB" pitchFamily="34" charset="0"/>
              </a:rPr>
              <a:t>		add (</a:t>
            </a:r>
            <a:r>
              <a:rPr lang="en-US" dirty="0" err="1" smtClean="0">
                <a:latin typeface="Agency FB" pitchFamily="34" charset="0"/>
              </a:rPr>
              <a:t>nama_kolom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jenis_kolom</a:t>
            </a:r>
            <a:r>
              <a:rPr lang="en-US" dirty="0" smtClean="0">
                <a:latin typeface="Agency FB" pitchFamily="34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Agency FB" pitchFamily="34" charset="0"/>
              </a:rPr>
              <a:t>		modify (</a:t>
            </a:r>
            <a:r>
              <a:rPr lang="en-US" dirty="0" err="1" smtClean="0">
                <a:latin typeface="Agency FB" pitchFamily="34" charset="0"/>
              </a:rPr>
              <a:t>nama_kolom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jenis_kolom</a:t>
            </a:r>
            <a:r>
              <a:rPr lang="en-US" dirty="0" smtClean="0">
                <a:latin typeface="Agency FB" pitchFamily="34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Agency FB" pitchFamily="34" charset="0"/>
              </a:rPr>
              <a:t>		drop (</a:t>
            </a:r>
            <a:r>
              <a:rPr lang="en-US" dirty="0" err="1" smtClean="0">
                <a:latin typeface="Agency FB" pitchFamily="34" charset="0"/>
              </a:rPr>
              <a:t>nama_kolom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jenis_kolom</a:t>
            </a:r>
            <a:r>
              <a:rPr lang="en-US" dirty="0" smtClean="0">
                <a:latin typeface="Agency FB" pitchFamily="34" charset="0"/>
              </a:rPr>
              <a:t>);</a:t>
            </a:r>
          </a:p>
          <a:p>
            <a:r>
              <a:rPr lang="en-US" dirty="0" err="1" smtClean="0">
                <a:latin typeface="Agency FB" pitchFamily="34" charset="0"/>
              </a:rPr>
              <a:t>Contoh</a:t>
            </a:r>
            <a:r>
              <a:rPr lang="en-US" dirty="0" smtClean="0">
                <a:latin typeface="Agency FB" pitchFamily="34" charset="0"/>
              </a:rPr>
              <a:t>  </a:t>
            </a:r>
          </a:p>
          <a:p>
            <a:pPr lvl="1"/>
            <a:r>
              <a:rPr lang="en-US" dirty="0" err="1" smtClean="0">
                <a:latin typeface="Agency FB" pitchFamily="34" charset="0"/>
              </a:rPr>
              <a:t>Tambahkan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kolom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kelas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dengan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panjang</a:t>
            </a:r>
            <a:r>
              <a:rPr lang="en-US" dirty="0" smtClean="0">
                <a:latin typeface="Agency FB" pitchFamily="34" charset="0"/>
              </a:rPr>
              <a:t> 5 </a:t>
            </a:r>
            <a:r>
              <a:rPr lang="en-US" dirty="0" err="1" smtClean="0">
                <a:latin typeface="Agency FB" pitchFamily="34" charset="0"/>
              </a:rPr>
              <a:t>karakter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sebelum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kolom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lp</a:t>
            </a:r>
            <a:endParaRPr lang="en-US" dirty="0" smtClean="0">
              <a:latin typeface="Agency FB" pitchFamily="34" charset="0"/>
            </a:endParaRPr>
          </a:p>
          <a:p>
            <a:pPr lvl="2">
              <a:buNone/>
            </a:pPr>
            <a:r>
              <a:rPr lang="en-US" sz="2800" dirty="0" smtClean="0">
                <a:latin typeface="Agency FB" pitchFamily="34" charset="0"/>
              </a:rPr>
              <a:t>alter table </a:t>
            </a:r>
            <a:r>
              <a:rPr lang="en-US" sz="2800" dirty="0" err="1" smtClean="0">
                <a:latin typeface="Agency FB" pitchFamily="34" charset="0"/>
              </a:rPr>
              <a:t>nilai</a:t>
            </a:r>
            <a:r>
              <a:rPr lang="en-US" sz="2800" dirty="0" smtClean="0">
                <a:latin typeface="Agency FB" pitchFamily="34" charset="0"/>
              </a:rPr>
              <a:t> </a:t>
            </a:r>
          </a:p>
          <a:p>
            <a:pPr lvl="2">
              <a:buNone/>
            </a:pPr>
            <a:r>
              <a:rPr lang="en-US" sz="2800" dirty="0">
                <a:latin typeface="Agency FB" pitchFamily="34" charset="0"/>
              </a:rPr>
              <a:t>	</a:t>
            </a:r>
            <a:r>
              <a:rPr lang="en-US" sz="2800" dirty="0" smtClean="0">
                <a:latin typeface="Agency FB" pitchFamily="34" charset="0"/>
              </a:rPr>
              <a:t>add(</a:t>
            </a:r>
            <a:r>
              <a:rPr lang="en-US" sz="2800" dirty="0" err="1" smtClean="0">
                <a:latin typeface="Agency FB" pitchFamily="34" charset="0"/>
              </a:rPr>
              <a:t>kelas</a:t>
            </a:r>
            <a:r>
              <a:rPr lang="en-US" sz="2800" dirty="0" smtClean="0">
                <a:latin typeface="Agency FB" pitchFamily="34" charset="0"/>
              </a:rPr>
              <a:t> char(5) before </a:t>
            </a:r>
            <a:r>
              <a:rPr lang="en-US" sz="2800" dirty="0" err="1" smtClean="0">
                <a:latin typeface="Agency FB" pitchFamily="34" charset="0"/>
              </a:rPr>
              <a:t>lp</a:t>
            </a:r>
            <a:r>
              <a:rPr lang="en-US" sz="2800" dirty="0" smtClean="0">
                <a:latin typeface="Agency FB" pitchFamily="34" charset="0"/>
              </a:rPr>
              <a:t>);</a:t>
            </a:r>
            <a:r>
              <a:rPr lang="en-US" dirty="0" smtClean="0">
                <a:latin typeface="Agency FB" pitchFamily="34" charset="0"/>
              </a:rPr>
              <a:t> </a:t>
            </a:r>
          </a:p>
          <a:p>
            <a:pPr lvl="1"/>
            <a:r>
              <a:rPr lang="en-US" dirty="0" err="1" smtClean="0">
                <a:latin typeface="Agency FB" pitchFamily="34" charset="0"/>
              </a:rPr>
              <a:t>Ubahlah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panjang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kolom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nama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menjadi</a:t>
            </a:r>
            <a:r>
              <a:rPr lang="en-US" dirty="0" smtClean="0">
                <a:latin typeface="Agency FB" pitchFamily="34" charset="0"/>
              </a:rPr>
              <a:t> 30 </a:t>
            </a:r>
            <a:r>
              <a:rPr lang="en-US" dirty="0" err="1" smtClean="0">
                <a:latin typeface="Agency FB" pitchFamily="34" charset="0"/>
              </a:rPr>
              <a:t>karakter</a:t>
            </a:r>
            <a:endParaRPr lang="en-US" dirty="0" smtClean="0">
              <a:latin typeface="Agency FB" pitchFamily="34" charset="0"/>
            </a:endParaRPr>
          </a:p>
          <a:p>
            <a:pPr lvl="2">
              <a:buNone/>
            </a:pPr>
            <a:r>
              <a:rPr lang="en-US" sz="2800" dirty="0" smtClean="0">
                <a:latin typeface="Agency FB" pitchFamily="34" charset="0"/>
              </a:rPr>
              <a:t>alter table </a:t>
            </a:r>
            <a:r>
              <a:rPr lang="en-US" sz="2800" dirty="0" err="1" smtClean="0">
                <a:latin typeface="Agency FB" pitchFamily="34" charset="0"/>
              </a:rPr>
              <a:t>nilai</a:t>
            </a:r>
            <a:r>
              <a:rPr lang="en-US" sz="2800" dirty="0" smtClean="0">
                <a:latin typeface="Agency FB" pitchFamily="34" charset="0"/>
              </a:rPr>
              <a:t> </a:t>
            </a:r>
          </a:p>
          <a:p>
            <a:pPr lvl="2">
              <a:buNone/>
            </a:pPr>
            <a:r>
              <a:rPr lang="en-US" sz="2800" dirty="0" smtClean="0">
                <a:latin typeface="Agency FB" pitchFamily="34" charset="0"/>
              </a:rPr>
              <a:t>	modify(</a:t>
            </a:r>
            <a:r>
              <a:rPr lang="en-US" sz="2800" dirty="0" err="1" smtClean="0">
                <a:latin typeface="Agency FB" pitchFamily="34" charset="0"/>
              </a:rPr>
              <a:t>nama</a:t>
            </a:r>
            <a:r>
              <a:rPr lang="en-US" sz="2800" dirty="0" smtClean="0">
                <a:latin typeface="Agency FB" pitchFamily="34" charset="0"/>
              </a:rPr>
              <a:t> char(30));</a:t>
            </a:r>
            <a:r>
              <a:rPr lang="en-US" dirty="0" smtClean="0">
                <a:latin typeface="Agency FB" pitchFamily="34" charset="0"/>
              </a:rPr>
              <a:t> </a:t>
            </a:r>
          </a:p>
          <a:p>
            <a:pPr lvl="1"/>
            <a:r>
              <a:rPr lang="en-US" dirty="0" err="1" smtClean="0">
                <a:latin typeface="Agency FB" pitchFamily="34" charset="0"/>
              </a:rPr>
              <a:t>Hapus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kolom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kelas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dari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tabel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nilai</a:t>
            </a:r>
            <a:endParaRPr lang="en-US" dirty="0" smtClean="0">
              <a:latin typeface="Agency FB" pitchFamily="34" charset="0"/>
            </a:endParaRPr>
          </a:p>
          <a:p>
            <a:pPr lvl="1">
              <a:buNone/>
            </a:pPr>
            <a:r>
              <a:rPr lang="en-US" dirty="0" smtClean="0">
                <a:latin typeface="Agency FB" pitchFamily="34" charset="0"/>
              </a:rPr>
              <a:t>		alter table </a:t>
            </a:r>
            <a:r>
              <a:rPr lang="en-US" dirty="0" err="1" smtClean="0">
                <a:latin typeface="Agency FB" pitchFamily="34" charset="0"/>
              </a:rPr>
              <a:t>nilai</a:t>
            </a:r>
            <a:r>
              <a:rPr lang="en-US" dirty="0" smtClean="0">
                <a:latin typeface="Agency FB" pitchFamily="34" charset="0"/>
              </a:rPr>
              <a:t> </a:t>
            </a:r>
          </a:p>
          <a:p>
            <a:pPr lvl="1">
              <a:buNone/>
            </a:pPr>
            <a:r>
              <a:rPr lang="en-US" dirty="0">
                <a:latin typeface="Agency FB" pitchFamily="34" charset="0"/>
              </a:rPr>
              <a:t>	</a:t>
            </a:r>
            <a:r>
              <a:rPr lang="en-US" dirty="0" smtClean="0">
                <a:latin typeface="Agency FB" pitchFamily="34" charset="0"/>
              </a:rPr>
              <a:t>	     drop(</a:t>
            </a:r>
            <a:r>
              <a:rPr lang="en-US" dirty="0" err="1" smtClean="0">
                <a:latin typeface="Agency FB" pitchFamily="34" charset="0"/>
              </a:rPr>
              <a:t>kelas</a:t>
            </a:r>
            <a:r>
              <a:rPr lang="en-US" dirty="0" smtClean="0">
                <a:latin typeface="Agency FB" pitchFamily="34" charset="0"/>
              </a:rPr>
              <a:t> char(5));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Data manipulation language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000" dirty="0" err="1" smtClean="0">
                <a:latin typeface="Agency FB" pitchFamily="34" charset="0"/>
              </a:rPr>
              <a:t>Merupakan</a:t>
            </a:r>
            <a:r>
              <a:rPr lang="en-US" sz="3000" dirty="0" smtClean="0">
                <a:latin typeface="Agency FB" pitchFamily="34" charset="0"/>
              </a:rPr>
              <a:t> </a:t>
            </a:r>
            <a:r>
              <a:rPr lang="en-US" sz="3000" dirty="0" err="1" smtClean="0">
                <a:latin typeface="Agency FB" pitchFamily="34" charset="0"/>
              </a:rPr>
              <a:t>perintah</a:t>
            </a:r>
            <a:r>
              <a:rPr lang="en-US" sz="3000" dirty="0" smtClean="0">
                <a:latin typeface="Agency FB" pitchFamily="34" charset="0"/>
              </a:rPr>
              <a:t> yang </a:t>
            </a:r>
            <a:r>
              <a:rPr lang="en-US" sz="3000" dirty="0" err="1" smtClean="0">
                <a:latin typeface="Agency FB" pitchFamily="34" charset="0"/>
              </a:rPr>
              <a:t>digunakan</a:t>
            </a:r>
            <a:r>
              <a:rPr lang="en-US" sz="3000" dirty="0" smtClean="0">
                <a:latin typeface="Agency FB" pitchFamily="34" charset="0"/>
              </a:rPr>
              <a:t> </a:t>
            </a:r>
            <a:r>
              <a:rPr lang="en-US" sz="3000" dirty="0" err="1" smtClean="0">
                <a:latin typeface="Agency FB" pitchFamily="34" charset="0"/>
              </a:rPr>
              <a:t>untuk</a:t>
            </a:r>
            <a:r>
              <a:rPr lang="en-US" sz="3000" dirty="0" smtClean="0">
                <a:latin typeface="Agency FB" pitchFamily="34" charset="0"/>
              </a:rPr>
              <a:t> </a:t>
            </a:r>
            <a:r>
              <a:rPr lang="en-US" sz="3000" dirty="0" err="1" smtClean="0">
                <a:latin typeface="Agency FB" pitchFamily="34" charset="0"/>
              </a:rPr>
              <a:t>memanipulasi</a:t>
            </a:r>
            <a:r>
              <a:rPr lang="en-US" sz="3000" dirty="0" smtClean="0">
                <a:latin typeface="Agency FB" pitchFamily="34" charset="0"/>
              </a:rPr>
              <a:t> database</a:t>
            </a:r>
          </a:p>
          <a:p>
            <a:r>
              <a:rPr lang="en-US" dirty="0" smtClean="0">
                <a:latin typeface="Agency FB" pitchFamily="34" charset="0"/>
              </a:rPr>
              <a:t>INSERT</a:t>
            </a:r>
          </a:p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	insert into </a:t>
            </a:r>
            <a:r>
              <a:rPr lang="en-US" dirty="0" err="1" smtClean="0">
                <a:latin typeface="Agency FB" pitchFamily="34" charset="0"/>
              </a:rPr>
              <a:t>nama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tabel</a:t>
            </a:r>
            <a:r>
              <a:rPr lang="en-US" dirty="0" smtClean="0">
                <a:latin typeface="Agency FB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Agency FB" pitchFamily="34" charset="0"/>
              </a:rPr>
              <a:t>	</a:t>
            </a:r>
            <a:r>
              <a:rPr lang="en-US" dirty="0" smtClean="0">
                <a:latin typeface="Agency FB" pitchFamily="34" charset="0"/>
              </a:rPr>
              <a:t>	(nama_kolom1, nama_kolom2…)</a:t>
            </a:r>
          </a:p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		values (data1, data2…);</a:t>
            </a:r>
          </a:p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	</a:t>
            </a:r>
            <a:r>
              <a:rPr lang="en-US" dirty="0" err="1" smtClean="0">
                <a:latin typeface="Agency FB" pitchFamily="34" charset="0"/>
              </a:rPr>
              <a:t>contoh</a:t>
            </a:r>
            <a:r>
              <a:rPr lang="en-US" dirty="0" smtClean="0">
                <a:latin typeface="Agency FB" pitchFamily="34" charset="0"/>
              </a:rPr>
              <a:t> :</a:t>
            </a:r>
          </a:p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	1. insert into </a:t>
            </a:r>
            <a:r>
              <a:rPr lang="en-US" dirty="0" err="1" smtClean="0">
                <a:latin typeface="Agency FB" pitchFamily="34" charset="0"/>
              </a:rPr>
              <a:t>nilai</a:t>
            </a:r>
            <a:endParaRPr lang="en-US" dirty="0" smtClean="0">
              <a:latin typeface="Agency FB" pitchFamily="34" charset="0"/>
            </a:endParaRPr>
          </a:p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		values(‘10111510’,’namira’,89,90);</a:t>
            </a:r>
          </a:p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	2. insert into </a:t>
            </a:r>
            <a:r>
              <a:rPr lang="en-US" dirty="0" err="1" smtClean="0">
                <a:latin typeface="Agency FB" pitchFamily="34" charset="0"/>
              </a:rPr>
              <a:t>nilai</a:t>
            </a:r>
            <a:r>
              <a:rPr lang="en-US" dirty="0" smtClean="0">
                <a:latin typeface="Agency FB" pitchFamily="34" charset="0"/>
              </a:rPr>
              <a:t> (</a:t>
            </a:r>
            <a:r>
              <a:rPr lang="en-US" dirty="0" err="1" smtClean="0">
                <a:latin typeface="Agency FB" pitchFamily="34" charset="0"/>
              </a:rPr>
              <a:t>npm</a:t>
            </a:r>
            <a:r>
              <a:rPr lang="en-US" dirty="0" smtClean="0">
                <a:latin typeface="Agency FB" pitchFamily="34" charset="0"/>
              </a:rPr>
              <a:t>, </a:t>
            </a:r>
            <a:r>
              <a:rPr lang="en-US" dirty="0" err="1" smtClean="0">
                <a:latin typeface="Agency FB" pitchFamily="34" charset="0"/>
              </a:rPr>
              <a:t>lp</a:t>
            </a:r>
            <a:r>
              <a:rPr lang="en-US" dirty="0" smtClean="0">
                <a:latin typeface="Agency FB" pitchFamily="34" charset="0"/>
              </a:rPr>
              <a:t>, la)</a:t>
            </a:r>
          </a:p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		values(‘10111610’,80,60);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gency FB" pitchFamily="34" charset="0"/>
              </a:rPr>
              <a:t>UPDATE</a:t>
            </a:r>
          </a:p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	update </a:t>
            </a:r>
            <a:r>
              <a:rPr lang="en-US" dirty="0" err="1" smtClean="0">
                <a:latin typeface="Agency FB" pitchFamily="34" charset="0"/>
              </a:rPr>
              <a:t>nama_tabel</a:t>
            </a:r>
            <a:endParaRPr lang="en-US" dirty="0" smtClean="0">
              <a:latin typeface="Agency FB" pitchFamily="34" charset="0"/>
            </a:endParaRPr>
          </a:p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		set </a:t>
            </a:r>
            <a:r>
              <a:rPr lang="en-US" dirty="0" err="1" smtClean="0">
                <a:latin typeface="Agency FB" pitchFamily="34" charset="0"/>
              </a:rPr>
              <a:t>nama_kolom</a:t>
            </a:r>
            <a:r>
              <a:rPr lang="en-US" dirty="0" smtClean="0">
                <a:latin typeface="Agency FB" pitchFamily="34" charset="0"/>
              </a:rPr>
              <a:t> = </a:t>
            </a:r>
            <a:r>
              <a:rPr lang="en-US" dirty="0" err="1" smtClean="0">
                <a:latin typeface="Agency FB" pitchFamily="34" charset="0"/>
              </a:rPr>
              <a:t>ekspresi</a:t>
            </a:r>
            <a:endParaRPr lang="en-US" dirty="0" smtClean="0">
              <a:latin typeface="Agency FB" pitchFamily="34" charset="0"/>
            </a:endParaRPr>
          </a:p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		where </a:t>
            </a:r>
            <a:r>
              <a:rPr lang="en-US" dirty="0" err="1" smtClean="0">
                <a:latin typeface="Agency FB" pitchFamily="34" charset="0"/>
              </a:rPr>
              <a:t>kondisi</a:t>
            </a:r>
            <a:r>
              <a:rPr lang="en-US" dirty="0" smtClean="0">
                <a:latin typeface="Agency FB" pitchFamily="34" charset="0"/>
              </a:rPr>
              <a:t> ;</a:t>
            </a:r>
          </a:p>
          <a:p>
            <a:r>
              <a:rPr lang="en-US" dirty="0" err="1" smtClean="0">
                <a:latin typeface="Agency FB" pitchFamily="34" charset="0"/>
              </a:rPr>
              <a:t>Contoh</a:t>
            </a:r>
            <a:r>
              <a:rPr lang="en-US" dirty="0" smtClean="0">
                <a:latin typeface="Agency FB" pitchFamily="34" charset="0"/>
              </a:rPr>
              <a:t> </a:t>
            </a:r>
          </a:p>
          <a:p>
            <a:pPr lvl="1"/>
            <a:r>
              <a:rPr lang="en-US" dirty="0" err="1" smtClean="0">
                <a:latin typeface="Agency FB" pitchFamily="34" charset="0"/>
              </a:rPr>
              <a:t>Ubahlah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lp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menjadi</a:t>
            </a:r>
            <a:r>
              <a:rPr lang="en-US" dirty="0" smtClean="0">
                <a:latin typeface="Agency FB" pitchFamily="34" charset="0"/>
              </a:rPr>
              <a:t> 80 </a:t>
            </a:r>
            <a:r>
              <a:rPr lang="en-US" dirty="0" err="1" smtClean="0">
                <a:latin typeface="Agency FB" pitchFamily="34" charset="0"/>
              </a:rPr>
              <a:t>untuk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mahasiswa</a:t>
            </a:r>
            <a:r>
              <a:rPr lang="en-US" dirty="0" smtClean="0">
                <a:latin typeface="Agency FB" pitchFamily="34" charset="0"/>
              </a:rPr>
              <a:t> yang </a:t>
            </a:r>
            <a:r>
              <a:rPr lang="en-US" dirty="0" err="1" smtClean="0">
                <a:latin typeface="Agency FB" pitchFamily="34" charset="0"/>
              </a:rPr>
              <a:t>memiliki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npm</a:t>
            </a:r>
            <a:r>
              <a:rPr lang="en-US" dirty="0" smtClean="0">
                <a:latin typeface="Agency FB" pitchFamily="34" charset="0"/>
              </a:rPr>
              <a:t> ‘10111456’</a:t>
            </a:r>
          </a:p>
          <a:p>
            <a:pPr lvl="1">
              <a:buNone/>
            </a:pPr>
            <a:r>
              <a:rPr lang="en-US" dirty="0" smtClean="0">
                <a:latin typeface="Agency FB" pitchFamily="34" charset="0"/>
              </a:rPr>
              <a:t>		update </a:t>
            </a:r>
            <a:r>
              <a:rPr lang="en-US" dirty="0" err="1" smtClean="0">
                <a:latin typeface="Agency FB" pitchFamily="34" charset="0"/>
              </a:rPr>
              <a:t>nilai</a:t>
            </a:r>
            <a:r>
              <a:rPr lang="en-US" dirty="0" smtClean="0">
                <a:latin typeface="Agency FB" pitchFamily="34" charset="0"/>
              </a:rPr>
              <a:t> set </a:t>
            </a:r>
            <a:r>
              <a:rPr lang="en-US" dirty="0" err="1" smtClean="0">
                <a:latin typeface="Agency FB" pitchFamily="34" charset="0"/>
              </a:rPr>
              <a:t>lp</a:t>
            </a:r>
            <a:r>
              <a:rPr lang="en-US" dirty="0" smtClean="0">
                <a:latin typeface="Agency FB" pitchFamily="34" charset="0"/>
              </a:rPr>
              <a:t>=80</a:t>
            </a:r>
          </a:p>
          <a:p>
            <a:pPr lvl="1">
              <a:buNone/>
            </a:pPr>
            <a:r>
              <a:rPr lang="en-US" dirty="0" smtClean="0">
                <a:latin typeface="Agency FB" pitchFamily="34" charset="0"/>
              </a:rPr>
              <a:t>			where </a:t>
            </a:r>
            <a:r>
              <a:rPr lang="en-US" dirty="0" err="1" smtClean="0">
                <a:latin typeface="Agency FB" pitchFamily="34" charset="0"/>
              </a:rPr>
              <a:t>npm</a:t>
            </a:r>
            <a:r>
              <a:rPr lang="en-US" dirty="0" smtClean="0">
                <a:latin typeface="Agency FB" pitchFamily="34" charset="0"/>
              </a:rPr>
              <a:t> =‘10111456’;</a:t>
            </a:r>
          </a:p>
          <a:p>
            <a:pPr lvl="1"/>
            <a:r>
              <a:rPr lang="en-US" dirty="0" err="1" smtClean="0">
                <a:latin typeface="Agency FB" pitchFamily="34" charset="0"/>
              </a:rPr>
              <a:t>Ubahlah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lp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menjadi</a:t>
            </a:r>
            <a:r>
              <a:rPr lang="en-US" dirty="0" smtClean="0">
                <a:latin typeface="Agency FB" pitchFamily="34" charset="0"/>
              </a:rPr>
              <a:t> 65 </a:t>
            </a:r>
            <a:r>
              <a:rPr lang="en-US" dirty="0" err="1" smtClean="0">
                <a:latin typeface="Agency FB" pitchFamily="34" charset="0"/>
              </a:rPr>
              <a:t>untuk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mahasiswa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kelas</a:t>
            </a:r>
            <a:r>
              <a:rPr lang="en-US" dirty="0" smtClean="0">
                <a:latin typeface="Agency FB" pitchFamily="34" charset="0"/>
              </a:rPr>
              <a:t> 1IA05</a:t>
            </a:r>
          </a:p>
          <a:p>
            <a:pPr lvl="1">
              <a:buNone/>
            </a:pPr>
            <a:r>
              <a:rPr lang="en-US" dirty="0" smtClean="0">
                <a:latin typeface="Agency FB" pitchFamily="34" charset="0"/>
              </a:rPr>
              <a:t>		update </a:t>
            </a:r>
            <a:r>
              <a:rPr lang="en-US" dirty="0" err="1" smtClean="0">
                <a:latin typeface="Agency FB" pitchFamily="34" charset="0"/>
              </a:rPr>
              <a:t>nilai</a:t>
            </a:r>
            <a:r>
              <a:rPr lang="en-US" dirty="0" smtClean="0">
                <a:latin typeface="Agency FB" pitchFamily="34" charset="0"/>
              </a:rPr>
              <a:t> set </a:t>
            </a:r>
            <a:r>
              <a:rPr lang="en-US" dirty="0" err="1" smtClean="0">
                <a:latin typeface="Agency FB" pitchFamily="34" charset="0"/>
              </a:rPr>
              <a:t>lp</a:t>
            </a:r>
            <a:r>
              <a:rPr lang="en-US" dirty="0" smtClean="0">
                <a:latin typeface="Agency FB" pitchFamily="34" charset="0"/>
              </a:rPr>
              <a:t>=65</a:t>
            </a:r>
          </a:p>
          <a:p>
            <a:pPr lvl="1">
              <a:buNone/>
            </a:pPr>
            <a:r>
              <a:rPr lang="en-US" dirty="0" smtClean="0">
                <a:latin typeface="Agency FB" pitchFamily="34" charset="0"/>
              </a:rPr>
              <a:t>			where </a:t>
            </a:r>
            <a:r>
              <a:rPr lang="en-US" dirty="0" err="1" smtClean="0">
                <a:latin typeface="Agency FB" pitchFamily="34" charset="0"/>
              </a:rPr>
              <a:t>kelas</a:t>
            </a:r>
            <a:r>
              <a:rPr lang="en-US" dirty="0" smtClean="0">
                <a:latin typeface="Agency FB" pitchFamily="34" charset="0"/>
              </a:rPr>
              <a:t> =“1IA05”;</a:t>
            </a:r>
          </a:p>
          <a:p>
            <a:pPr lvl="1"/>
            <a:endParaRPr lang="en-US" dirty="0" smtClean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DELETE</a:t>
            </a:r>
          </a:p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	delete from </a:t>
            </a:r>
            <a:r>
              <a:rPr lang="en-US" dirty="0" err="1" smtClean="0">
                <a:latin typeface="Agency FB" pitchFamily="34" charset="0"/>
              </a:rPr>
              <a:t>nama_tabel</a:t>
            </a:r>
            <a:endParaRPr lang="en-US" dirty="0" smtClean="0">
              <a:latin typeface="Agency FB" pitchFamily="34" charset="0"/>
            </a:endParaRPr>
          </a:p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		where </a:t>
            </a:r>
            <a:r>
              <a:rPr lang="en-US" dirty="0" err="1" smtClean="0">
                <a:latin typeface="Agency FB" pitchFamily="34" charset="0"/>
              </a:rPr>
              <a:t>kondisi</a:t>
            </a:r>
            <a:r>
              <a:rPr lang="en-US" dirty="0" smtClean="0">
                <a:latin typeface="Agency FB" pitchFamily="34" charset="0"/>
              </a:rPr>
              <a:t>;</a:t>
            </a:r>
          </a:p>
          <a:p>
            <a:r>
              <a:rPr lang="en-US" dirty="0" smtClean="0">
                <a:latin typeface="Agency FB" pitchFamily="34" charset="0"/>
              </a:rPr>
              <a:t>CONTOH</a:t>
            </a:r>
          </a:p>
          <a:p>
            <a:pPr lvl="1"/>
            <a:r>
              <a:rPr lang="en-US" dirty="0" err="1" smtClean="0">
                <a:latin typeface="Agency FB" pitchFamily="34" charset="0"/>
              </a:rPr>
              <a:t>Hapuslah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mahasiswa</a:t>
            </a:r>
            <a:r>
              <a:rPr lang="en-US" dirty="0" smtClean="0">
                <a:latin typeface="Agency FB" pitchFamily="34" charset="0"/>
              </a:rPr>
              <a:t> yang </a:t>
            </a:r>
            <a:r>
              <a:rPr lang="en-US" dirty="0" err="1" smtClean="0">
                <a:latin typeface="Agency FB" pitchFamily="34" charset="0"/>
              </a:rPr>
              <a:t>mempunyai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nama</a:t>
            </a:r>
            <a:r>
              <a:rPr lang="en-US" dirty="0" smtClean="0">
                <a:latin typeface="Agency FB" pitchFamily="34" charset="0"/>
              </a:rPr>
              <a:t> ‘</a:t>
            </a:r>
            <a:r>
              <a:rPr lang="en-US" dirty="0" err="1" smtClean="0">
                <a:latin typeface="Agency FB" pitchFamily="34" charset="0"/>
              </a:rPr>
              <a:t>aurel</a:t>
            </a:r>
            <a:r>
              <a:rPr lang="en-US" dirty="0" smtClean="0">
                <a:latin typeface="Agency FB" pitchFamily="34" charset="0"/>
              </a:rPr>
              <a:t>’</a:t>
            </a:r>
          </a:p>
          <a:p>
            <a:pPr lvl="1">
              <a:buNone/>
            </a:pPr>
            <a:r>
              <a:rPr lang="en-US" dirty="0" smtClean="0">
                <a:latin typeface="Agency FB" pitchFamily="34" charset="0"/>
              </a:rPr>
              <a:t>	delete from </a:t>
            </a:r>
            <a:r>
              <a:rPr lang="en-US" dirty="0" err="1" smtClean="0">
                <a:latin typeface="Agency FB" pitchFamily="34" charset="0"/>
              </a:rPr>
              <a:t>nilai</a:t>
            </a:r>
            <a:r>
              <a:rPr lang="en-US" dirty="0" smtClean="0">
                <a:latin typeface="Agency FB" pitchFamily="34" charset="0"/>
              </a:rPr>
              <a:t> </a:t>
            </a:r>
          </a:p>
          <a:p>
            <a:pPr lvl="1">
              <a:buNone/>
            </a:pPr>
            <a:r>
              <a:rPr lang="en-US" dirty="0" smtClean="0">
                <a:latin typeface="Agency FB" pitchFamily="34" charset="0"/>
              </a:rPr>
              <a:t>		where </a:t>
            </a:r>
            <a:r>
              <a:rPr lang="en-US" dirty="0" err="1" smtClean="0">
                <a:latin typeface="Agency FB" pitchFamily="34" charset="0"/>
              </a:rPr>
              <a:t>nama</a:t>
            </a:r>
            <a:r>
              <a:rPr lang="en-US" dirty="0" smtClean="0">
                <a:latin typeface="Agency FB" pitchFamily="34" charset="0"/>
              </a:rPr>
              <a:t>=‘</a:t>
            </a:r>
            <a:r>
              <a:rPr lang="en-US" dirty="0" err="1" smtClean="0">
                <a:latin typeface="Agency FB" pitchFamily="34" charset="0"/>
              </a:rPr>
              <a:t>aurel</a:t>
            </a:r>
            <a:r>
              <a:rPr lang="en-US" dirty="0" smtClean="0">
                <a:latin typeface="Agency FB" pitchFamily="34" charset="0"/>
              </a:rPr>
              <a:t>’;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gency FB" pitchFamily="34" charset="0"/>
              </a:rPr>
              <a:t>SELECT</a:t>
            </a:r>
          </a:p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	select [distinct] </a:t>
            </a:r>
            <a:r>
              <a:rPr lang="en-US" dirty="0" err="1" smtClean="0">
                <a:latin typeface="Agency FB" pitchFamily="34" charset="0"/>
              </a:rPr>
              <a:t>nama_kolom</a:t>
            </a:r>
            <a:endParaRPr lang="en-US" dirty="0" smtClean="0">
              <a:latin typeface="Agency FB" pitchFamily="34" charset="0"/>
            </a:endParaRPr>
          </a:p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		from </a:t>
            </a:r>
            <a:r>
              <a:rPr lang="en-US" dirty="0" err="1" smtClean="0">
                <a:latin typeface="Agency FB" pitchFamily="34" charset="0"/>
              </a:rPr>
              <a:t>nama_tabel</a:t>
            </a:r>
            <a:endParaRPr lang="en-US" dirty="0" smtClean="0">
              <a:latin typeface="Agency FB" pitchFamily="34" charset="0"/>
            </a:endParaRPr>
          </a:p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			[where </a:t>
            </a:r>
            <a:r>
              <a:rPr lang="en-US" dirty="0" err="1" smtClean="0">
                <a:latin typeface="Agency FB" pitchFamily="34" charset="0"/>
              </a:rPr>
              <a:t>kondisi</a:t>
            </a:r>
            <a:r>
              <a:rPr lang="en-US" dirty="0" smtClean="0">
                <a:latin typeface="Agency FB" pitchFamily="34" charset="0"/>
              </a:rPr>
              <a:t>]</a:t>
            </a:r>
          </a:p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			[group by </a:t>
            </a:r>
            <a:r>
              <a:rPr lang="en-US" dirty="0" err="1" smtClean="0">
                <a:latin typeface="Agency FB" pitchFamily="34" charset="0"/>
              </a:rPr>
              <a:t>nama-kolom</a:t>
            </a:r>
            <a:r>
              <a:rPr lang="en-US" dirty="0" smtClean="0">
                <a:latin typeface="Agency FB" pitchFamily="34" charset="0"/>
              </a:rPr>
              <a:t>]</a:t>
            </a:r>
          </a:p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			[having </a:t>
            </a:r>
            <a:r>
              <a:rPr lang="en-US" dirty="0" err="1" smtClean="0">
                <a:latin typeface="Agency FB" pitchFamily="34" charset="0"/>
              </a:rPr>
              <a:t>kondisi</a:t>
            </a:r>
            <a:r>
              <a:rPr lang="en-US" dirty="0" smtClean="0">
                <a:latin typeface="Agency FB" pitchFamily="34" charset="0"/>
              </a:rPr>
              <a:t>]</a:t>
            </a:r>
          </a:p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			[order by </a:t>
            </a:r>
            <a:r>
              <a:rPr lang="en-US" dirty="0" err="1" smtClean="0">
                <a:latin typeface="Agency FB" pitchFamily="34" charset="0"/>
              </a:rPr>
              <a:t>nama_kolom</a:t>
            </a:r>
            <a:r>
              <a:rPr lang="en-US" dirty="0" smtClean="0">
                <a:latin typeface="Agency FB" pitchFamily="34" charset="0"/>
              </a:rPr>
              <a:t> [</a:t>
            </a:r>
            <a:r>
              <a:rPr lang="en-US" dirty="0" err="1" smtClean="0">
                <a:latin typeface="Agency FB" pitchFamily="34" charset="0"/>
              </a:rPr>
              <a:t>asc</a:t>
            </a:r>
            <a:r>
              <a:rPr lang="en-US" dirty="0" smtClean="0">
                <a:latin typeface="Agency FB" pitchFamily="34" charset="0"/>
              </a:rPr>
              <a:t>/des]];</a:t>
            </a:r>
          </a:p>
          <a:p>
            <a:r>
              <a:rPr lang="en-US" dirty="0" smtClean="0">
                <a:latin typeface="Agency FB" pitchFamily="34" charset="0"/>
              </a:rPr>
              <a:t>CONTOH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846</TotalTime>
  <Words>322</Words>
  <Application>Microsoft Office PowerPoint</Application>
  <PresentationFormat>On-screen Show (4:3)</PresentationFormat>
  <Paragraphs>243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Agency FB</vt:lpstr>
      <vt:lpstr>Arial Narrow</vt:lpstr>
      <vt:lpstr>Calibri</vt:lpstr>
      <vt:lpstr>Franklin Gothic Book</vt:lpstr>
      <vt:lpstr>Franklin Gothic Medium</vt:lpstr>
      <vt:lpstr>Wingdings</vt:lpstr>
      <vt:lpstr>Wingdings 2</vt:lpstr>
      <vt:lpstr>Trek</vt:lpstr>
      <vt:lpstr>StRucture Query Language</vt:lpstr>
      <vt:lpstr>Pengertian SQL</vt:lpstr>
      <vt:lpstr>Pengelompokan sql</vt:lpstr>
      <vt:lpstr>Data definition language [ddl]</vt:lpstr>
      <vt:lpstr>PowerPoint Presentation</vt:lpstr>
      <vt:lpstr>Data manipulation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CONTROL LANGUAGE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Stucture Query Language</dc:title>
  <dc:creator>Dina Anggraini</dc:creator>
  <cp:lastModifiedBy>Windows User</cp:lastModifiedBy>
  <cp:revision>46</cp:revision>
  <dcterms:created xsi:type="dcterms:W3CDTF">2011-02-20T16:40:32Z</dcterms:created>
  <dcterms:modified xsi:type="dcterms:W3CDTF">2022-12-19T13:35:16Z</dcterms:modified>
</cp:coreProperties>
</file>