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Albert Sans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ilJspeN8bsfbOFJ1kLSzDTfru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bold.fntdata"/><Relationship Id="rId20" Type="http://schemas.openxmlformats.org/officeDocument/2006/relationships/slide" Target="slides/slide16.xml"/><Relationship Id="rId42" Type="http://schemas.openxmlformats.org/officeDocument/2006/relationships/font" Target="fonts/AlbertSans-boldItalic.fntdata"/><Relationship Id="rId41" Type="http://schemas.openxmlformats.org/officeDocument/2006/relationships/font" Target="fonts/AlbertSans-italic.fntdata"/><Relationship Id="rId22" Type="http://schemas.openxmlformats.org/officeDocument/2006/relationships/slide" Target="slides/slide18.xml"/><Relationship Id="rId44" Type="http://schemas.openxmlformats.org/officeDocument/2006/relationships/font" Target="fonts/DMSans-bold.fntdata"/><Relationship Id="rId21" Type="http://schemas.openxmlformats.org/officeDocument/2006/relationships/slide" Target="slides/slide17.xml"/><Relationship Id="rId43" Type="http://schemas.openxmlformats.org/officeDocument/2006/relationships/font" Target="fonts/DMSans-regular.fntdata"/><Relationship Id="rId24" Type="http://schemas.openxmlformats.org/officeDocument/2006/relationships/slide" Target="slides/slide20.xml"/><Relationship Id="rId46" Type="http://schemas.openxmlformats.org/officeDocument/2006/relationships/font" Target="fonts/DM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AlbertSans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hyperlink" Target="http://bit.ly/2TtBDfr" TargetMode="External"/><Relationship Id="rId10" Type="http://schemas.openxmlformats.org/officeDocument/2006/relationships/hyperlink" Target="http://bit.ly/2TyoMsr" TargetMode="External"/><Relationship Id="rId9" Type="http://schemas.openxmlformats.org/officeDocument/2006/relationships/hyperlink" Target="https://bit.ly/3A1uf1Q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image" Target="../media/image4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Google Shape;10;p32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>
              <a:off x="0" y="1659818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32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32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>
              <a:off x="0" y="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32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32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15" name="Google Shape;15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32"/>
          <p:cNvGrpSpPr/>
          <p:nvPr/>
        </p:nvGrpSpPr>
        <p:grpSpPr>
          <a:xfrm>
            <a:off x="260425" y="3998626"/>
            <a:ext cx="8651840" cy="1274284"/>
            <a:chOff x="260425" y="3998626"/>
            <a:chExt cx="8651840" cy="1274284"/>
          </a:xfrm>
        </p:grpSpPr>
        <p:sp>
          <p:nvSpPr>
            <p:cNvPr id="18" name="Google Shape;18;p32"/>
            <p:cNvSpPr/>
            <p:nvPr/>
          </p:nvSpPr>
          <p:spPr>
            <a:xfrm>
              <a:off x="8399004" y="4630235"/>
              <a:ext cx="513261" cy="513261"/>
            </a:xfrm>
            <a:custGeom>
              <a:rect b="b" l="l" r="r" t="t"/>
              <a:pathLst>
                <a:path extrusionOk="0" h="5455" w="5455">
                  <a:moveTo>
                    <a:pt x="0" y="1"/>
                  </a:moveTo>
                  <a:lnTo>
                    <a:pt x="0" y="1283"/>
                  </a:lnTo>
                  <a:cubicBezTo>
                    <a:pt x="2300" y="1283"/>
                    <a:pt x="4171" y="3155"/>
                    <a:pt x="4171" y="5455"/>
                  </a:cubicBezTo>
                  <a:lnTo>
                    <a:pt x="5454" y="5455"/>
                  </a:lnTo>
                  <a:cubicBezTo>
                    <a:pt x="5454" y="2447"/>
                    <a:pt x="300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32"/>
            <p:cNvGrpSpPr/>
            <p:nvPr/>
          </p:nvGrpSpPr>
          <p:grpSpPr>
            <a:xfrm>
              <a:off x="260425" y="3998626"/>
              <a:ext cx="1801158" cy="1274284"/>
              <a:chOff x="260425" y="3998626"/>
              <a:chExt cx="1801158" cy="1274284"/>
            </a:xfrm>
          </p:grpSpPr>
          <p:sp>
            <p:nvSpPr>
              <p:cNvPr id="20" name="Google Shape;20;p32"/>
              <p:cNvSpPr/>
              <p:nvPr/>
            </p:nvSpPr>
            <p:spPr>
              <a:xfrm>
                <a:off x="260425" y="3998626"/>
                <a:ext cx="118836" cy="734937"/>
              </a:xfrm>
              <a:custGeom>
                <a:rect b="b" l="l" r="r" t="t"/>
                <a:pathLst>
                  <a:path extrusionOk="0" h="7811" w="1263">
                    <a:moveTo>
                      <a:pt x="562" y="1"/>
                    </a:moveTo>
                    <a:cubicBezTo>
                      <a:pt x="562" y="195"/>
                      <a:pt x="492" y="276"/>
                      <a:pt x="366" y="422"/>
                    </a:cubicBezTo>
                    <a:cubicBezTo>
                      <a:pt x="212" y="601"/>
                      <a:pt x="1" y="846"/>
                      <a:pt x="1" y="1301"/>
                    </a:cubicBezTo>
                    <a:cubicBezTo>
                      <a:pt x="1" y="1757"/>
                      <a:pt x="212" y="2002"/>
                      <a:pt x="366" y="2180"/>
                    </a:cubicBezTo>
                    <a:cubicBezTo>
                      <a:pt x="492" y="2326"/>
                      <a:pt x="562" y="2407"/>
                      <a:pt x="562" y="2602"/>
                    </a:cubicBezTo>
                    <a:cubicBezTo>
                      <a:pt x="562" y="2797"/>
                      <a:pt x="492" y="2878"/>
                      <a:pt x="366" y="3025"/>
                    </a:cubicBezTo>
                    <a:cubicBezTo>
                      <a:pt x="212" y="3203"/>
                      <a:pt x="1" y="3447"/>
                      <a:pt x="1" y="3902"/>
                    </a:cubicBezTo>
                    <a:cubicBezTo>
                      <a:pt x="1" y="4358"/>
                      <a:pt x="212" y="4603"/>
                      <a:pt x="366" y="4783"/>
                    </a:cubicBezTo>
                    <a:cubicBezTo>
                      <a:pt x="492" y="4929"/>
                      <a:pt x="562" y="5008"/>
                      <a:pt x="562" y="5205"/>
                    </a:cubicBezTo>
                    <a:cubicBezTo>
                      <a:pt x="562" y="5401"/>
                      <a:pt x="492" y="5482"/>
                      <a:pt x="366" y="5628"/>
                    </a:cubicBezTo>
                    <a:cubicBezTo>
                      <a:pt x="212" y="5807"/>
                      <a:pt x="1" y="6052"/>
                      <a:pt x="1" y="6508"/>
                    </a:cubicBezTo>
                    <a:cubicBezTo>
                      <a:pt x="1" y="6963"/>
                      <a:pt x="212" y="7208"/>
                      <a:pt x="366" y="7387"/>
                    </a:cubicBezTo>
                    <a:cubicBezTo>
                      <a:pt x="492" y="7534"/>
                      <a:pt x="562" y="7614"/>
                      <a:pt x="562" y="7811"/>
                    </a:cubicBezTo>
                    <a:lnTo>
                      <a:pt x="1262" y="7811"/>
                    </a:lnTo>
                    <a:lnTo>
                      <a:pt x="1262" y="7810"/>
                    </a:lnTo>
                    <a:cubicBezTo>
                      <a:pt x="1262" y="7354"/>
                      <a:pt x="1051" y="7109"/>
                      <a:pt x="897" y="6931"/>
                    </a:cubicBezTo>
                    <a:cubicBezTo>
                      <a:pt x="771" y="6783"/>
                      <a:pt x="701" y="6702"/>
                      <a:pt x="701" y="6507"/>
                    </a:cubicBezTo>
                    <a:cubicBezTo>
                      <a:pt x="701" y="6311"/>
                      <a:pt x="770" y="6231"/>
                      <a:pt x="897" y="6084"/>
                    </a:cubicBezTo>
                    <a:cubicBezTo>
                      <a:pt x="1051" y="5905"/>
                      <a:pt x="1262" y="5660"/>
                      <a:pt x="1262" y="5204"/>
                    </a:cubicBezTo>
                    <a:cubicBezTo>
                      <a:pt x="1262" y="4749"/>
                      <a:pt x="1051" y="4504"/>
                      <a:pt x="897" y="4325"/>
                    </a:cubicBezTo>
                    <a:cubicBezTo>
                      <a:pt x="771" y="4179"/>
                      <a:pt x="701" y="4097"/>
                      <a:pt x="701" y="3902"/>
                    </a:cubicBezTo>
                    <a:cubicBezTo>
                      <a:pt x="701" y="3708"/>
                      <a:pt x="770" y="3627"/>
                      <a:pt x="897" y="3481"/>
                    </a:cubicBezTo>
                    <a:cubicBezTo>
                      <a:pt x="1051" y="3302"/>
                      <a:pt x="1262" y="3057"/>
                      <a:pt x="1262" y="2602"/>
                    </a:cubicBezTo>
                    <a:cubicBezTo>
                      <a:pt x="1262" y="2147"/>
                      <a:pt x="1051" y="1902"/>
                      <a:pt x="897" y="1723"/>
                    </a:cubicBezTo>
                    <a:cubicBezTo>
                      <a:pt x="770" y="1577"/>
                      <a:pt x="701" y="1497"/>
                      <a:pt x="701" y="1301"/>
                    </a:cubicBezTo>
                    <a:cubicBezTo>
                      <a:pt x="701" y="1107"/>
                      <a:pt x="770" y="1026"/>
                      <a:pt x="897" y="880"/>
                    </a:cubicBezTo>
                    <a:cubicBezTo>
                      <a:pt x="1051" y="701"/>
                      <a:pt x="1262" y="456"/>
                      <a:pt x="1262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" name="Google Shape;21;p32"/>
              <p:cNvGrpSpPr/>
              <p:nvPr/>
            </p:nvGrpSpPr>
            <p:grpSpPr>
              <a:xfrm>
                <a:off x="1433909" y="4813939"/>
                <a:ext cx="627674" cy="458971"/>
                <a:chOff x="559400" y="1193550"/>
                <a:chExt cx="166775" cy="121950"/>
              </a:xfrm>
            </p:grpSpPr>
            <p:sp>
              <p:nvSpPr>
                <p:cNvPr id="22" name="Google Shape;22;p32"/>
                <p:cNvSpPr/>
                <p:nvPr/>
              </p:nvSpPr>
              <p:spPr>
                <a:xfrm>
                  <a:off x="559400" y="1302075"/>
                  <a:ext cx="13450" cy="13425"/>
                </a:xfrm>
                <a:custGeom>
                  <a:rect b="b" l="l" r="r" t="t"/>
                  <a:pathLst>
                    <a:path extrusionOk="0" h="537" w="538">
                      <a:moveTo>
                        <a:pt x="269" y="0"/>
                      </a:moveTo>
                      <a:cubicBezTo>
                        <a:pt x="121" y="0"/>
                        <a:pt x="0" y="121"/>
                        <a:pt x="0" y="269"/>
                      </a:cubicBezTo>
                      <a:cubicBezTo>
                        <a:pt x="0" y="416"/>
                        <a:pt x="121" y="536"/>
                        <a:pt x="269" y="536"/>
                      </a:cubicBezTo>
                      <a:cubicBezTo>
                        <a:pt x="417" y="536"/>
                        <a:pt x="538" y="416"/>
                        <a:pt x="538" y="269"/>
                      </a:cubicBezTo>
                      <a:cubicBezTo>
                        <a:pt x="538" y="121"/>
                        <a:pt x="41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32"/>
                <p:cNvSpPr/>
                <p:nvPr/>
              </p:nvSpPr>
              <p:spPr>
                <a:xfrm>
                  <a:off x="559400" y="1265900"/>
                  <a:ext cx="13450" cy="13425"/>
                </a:xfrm>
                <a:custGeom>
                  <a:rect b="b" l="l" r="r" t="t"/>
                  <a:pathLst>
                    <a:path extrusionOk="0" h="537" w="538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8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7" y="537"/>
                        <a:pt x="538" y="417"/>
                        <a:pt x="538" y="268"/>
                      </a:cubicBezTo>
                      <a:cubicBezTo>
                        <a:pt x="538" y="121"/>
                        <a:pt x="41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32"/>
                <p:cNvSpPr/>
                <p:nvPr/>
              </p:nvSpPr>
              <p:spPr>
                <a:xfrm>
                  <a:off x="559400" y="1229700"/>
                  <a:ext cx="13450" cy="13475"/>
                </a:xfrm>
                <a:custGeom>
                  <a:rect b="b" l="l" r="r" t="t"/>
                  <a:pathLst>
                    <a:path extrusionOk="0" h="539" w="538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9"/>
                      </a:cubicBezTo>
                      <a:cubicBezTo>
                        <a:pt x="0" y="418"/>
                        <a:pt x="121" y="538"/>
                        <a:pt x="269" y="538"/>
                      </a:cubicBezTo>
                      <a:cubicBezTo>
                        <a:pt x="417" y="538"/>
                        <a:pt x="538" y="418"/>
                        <a:pt x="538" y="269"/>
                      </a:cubicBezTo>
                      <a:cubicBezTo>
                        <a:pt x="538" y="121"/>
                        <a:pt x="41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32"/>
                <p:cNvSpPr/>
                <p:nvPr/>
              </p:nvSpPr>
              <p:spPr>
                <a:xfrm>
                  <a:off x="559400" y="1193550"/>
                  <a:ext cx="13450" cy="13450"/>
                </a:xfrm>
                <a:custGeom>
                  <a:rect b="b" l="l" r="r" t="t"/>
                  <a:pathLst>
                    <a:path extrusionOk="0" h="538" w="538">
                      <a:moveTo>
                        <a:pt x="269" y="0"/>
                      </a:moveTo>
                      <a:cubicBezTo>
                        <a:pt x="121" y="0"/>
                        <a:pt x="0" y="120"/>
                        <a:pt x="0" y="269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7" y="537"/>
                        <a:pt x="538" y="417"/>
                        <a:pt x="538" y="269"/>
                      </a:cubicBezTo>
                      <a:cubicBezTo>
                        <a:pt x="538" y="120"/>
                        <a:pt x="41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32"/>
                <p:cNvSpPr/>
                <p:nvPr/>
              </p:nvSpPr>
              <p:spPr>
                <a:xfrm>
                  <a:off x="597725" y="1302075"/>
                  <a:ext cx="13450" cy="13425"/>
                </a:xfrm>
                <a:custGeom>
                  <a:rect b="b" l="l" r="r" t="t"/>
                  <a:pathLst>
                    <a:path extrusionOk="0" h="537" w="538">
                      <a:moveTo>
                        <a:pt x="269" y="0"/>
                      </a:moveTo>
                      <a:cubicBezTo>
                        <a:pt x="121" y="0"/>
                        <a:pt x="0" y="121"/>
                        <a:pt x="0" y="269"/>
                      </a:cubicBezTo>
                      <a:cubicBezTo>
                        <a:pt x="0" y="416"/>
                        <a:pt x="121" y="536"/>
                        <a:pt x="269" y="536"/>
                      </a:cubicBezTo>
                      <a:cubicBezTo>
                        <a:pt x="417" y="536"/>
                        <a:pt x="538" y="416"/>
                        <a:pt x="538" y="269"/>
                      </a:cubicBezTo>
                      <a:cubicBezTo>
                        <a:pt x="538" y="121"/>
                        <a:pt x="41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32"/>
                <p:cNvSpPr/>
                <p:nvPr/>
              </p:nvSpPr>
              <p:spPr>
                <a:xfrm>
                  <a:off x="597725" y="1265900"/>
                  <a:ext cx="13450" cy="13425"/>
                </a:xfrm>
                <a:custGeom>
                  <a:rect b="b" l="l" r="r" t="t"/>
                  <a:pathLst>
                    <a:path extrusionOk="0" h="537" w="538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8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7" y="537"/>
                        <a:pt x="538" y="417"/>
                        <a:pt x="538" y="268"/>
                      </a:cubicBezTo>
                      <a:cubicBezTo>
                        <a:pt x="538" y="121"/>
                        <a:pt x="41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32"/>
                <p:cNvSpPr/>
                <p:nvPr/>
              </p:nvSpPr>
              <p:spPr>
                <a:xfrm>
                  <a:off x="597725" y="1229700"/>
                  <a:ext cx="13450" cy="13475"/>
                </a:xfrm>
                <a:custGeom>
                  <a:rect b="b" l="l" r="r" t="t"/>
                  <a:pathLst>
                    <a:path extrusionOk="0" h="539" w="538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9"/>
                      </a:cubicBezTo>
                      <a:cubicBezTo>
                        <a:pt x="0" y="418"/>
                        <a:pt x="121" y="538"/>
                        <a:pt x="269" y="538"/>
                      </a:cubicBezTo>
                      <a:cubicBezTo>
                        <a:pt x="417" y="538"/>
                        <a:pt x="538" y="418"/>
                        <a:pt x="538" y="269"/>
                      </a:cubicBezTo>
                      <a:cubicBezTo>
                        <a:pt x="538" y="121"/>
                        <a:pt x="41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32"/>
                <p:cNvSpPr/>
                <p:nvPr/>
              </p:nvSpPr>
              <p:spPr>
                <a:xfrm>
                  <a:off x="597725" y="1193550"/>
                  <a:ext cx="13450" cy="13450"/>
                </a:xfrm>
                <a:custGeom>
                  <a:rect b="b" l="l" r="r" t="t"/>
                  <a:pathLst>
                    <a:path extrusionOk="0" h="538" w="538">
                      <a:moveTo>
                        <a:pt x="269" y="0"/>
                      </a:moveTo>
                      <a:cubicBezTo>
                        <a:pt x="121" y="0"/>
                        <a:pt x="0" y="120"/>
                        <a:pt x="0" y="269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7" y="537"/>
                        <a:pt x="538" y="417"/>
                        <a:pt x="538" y="269"/>
                      </a:cubicBezTo>
                      <a:cubicBezTo>
                        <a:pt x="538" y="120"/>
                        <a:pt x="417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32"/>
                <p:cNvSpPr/>
                <p:nvPr/>
              </p:nvSpPr>
              <p:spPr>
                <a:xfrm>
                  <a:off x="636075" y="1302075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8" y="0"/>
                      </a:moveTo>
                      <a:cubicBezTo>
                        <a:pt x="120" y="0"/>
                        <a:pt x="1" y="121"/>
                        <a:pt x="1" y="269"/>
                      </a:cubicBezTo>
                      <a:cubicBezTo>
                        <a:pt x="1" y="416"/>
                        <a:pt x="120" y="536"/>
                        <a:pt x="268" y="536"/>
                      </a:cubicBezTo>
                      <a:cubicBezTo>
                        <a:pt x="417" y="536"/>
                        <a:pt x="537" y="416"/>
                        <a:pt x="537" y="269"/>
                      </a:cubicBezTo>
                      <a:cubicBezTo>
                        <a:pt x="537" y="121"/>
                        <a:pt x="417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32"/>
                <p:cNvSpPr/>
                <p:nvPr/>
              </p:nvSpPr>
              <p:spPr>
                <a:xfrm>
                  <a:off x="636075" y="1265900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8" y="1"/>
                      </a:moveTo>
                      <a:cubicBezTo>
                        <a:pt x="120" y="1"/>
                        <a:pt x="1" y="121"/>
                        <a:pt x="1" y="268"/>
                      </a:cubicBezTo>
                      <a:cubicBezTo>
                        <a:pt x="1" y="417"/>
                        <a:pt x="120" y="537"/>
                        <a:pt x="268" y="537"/>
                      </a:cubicBezTo>
                      <a:cubicBezTo>
                        <a:pt x="417" y="537"/>
                        <a:pt x="537" y="417"/>
                        <a:pt x="537" y="268"/>
                      </a:cubicBezTo>
                      <a:cubicBezTo>
                        <a:pt x="537" y="121"/>
                        <a:pt x="417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32"/>
                <p:cNvSpPr/>
                <p:nvPr/>
              </p:nvSpPr>
              <p:spPr>
                <a:xfrm>
                  <a:off x="636075" y="1229700"/>
                  <a:ext cx="13425" cy="13475"/>
                </a:xfrm>
                <a:custGeom>
                  <a:rect b="b" l="l" r="r" t="t"/>
                  <a:pathLst>
                    <a:path extrusionOk="0" h="539" w="537">
                      <a:moveTo>
                        <a:pt x="268" y="1"/>
                      </a:moveTo>
                      <a:cubicBezTo>
                        <a:pt x="120" y="1"/>
                        <a:pt x="1" y="121"/>
                        <a:pt x="1" y="269"/>
                      </a:cubicBezTo>
                      <a:cubicBezTo>
                        <a:pt x="1" y="418"/>
                        <a:pt x="120" y="538"/>
                        <a:pt x="268" y="538"/>
                      </a:cubicBezTo>
                      <a:cubicBezTo>
                        <a:pt x="417" y="538"/>
                        <a:pt x="537" y="418"/>
                        <a:pt x="537" y="269"/>
                      </a:cubicBezTo>
                      <a:cubicBezTo>
                        <a:pt x="537" y="121"/>
                        <a:pt x="417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32"/>
                <p:cNvSpPr/>
                <p:nvPr/>
              </p:nvSpPr>
              <p:spPr>
                <a:xfrm>
                  <a:off x="636075" y="1193550"/>
                  <a:ext cx="13425" cy="13450"/>
                </a:xfrm>
                <a:custGeom>
                  <a:rect b="b" l="l" r="r" t="t"/>
                  <a:pathLst>
                    <a:path extrusionOk="0" h="538" w="537">
                      <a:moveTo>
                        <a:pt x="268" y="0"/>
                      </a:moveTo>
                      <a:cubicBezTo>
                        <a:pt x="120" y="0"/>
                        <a:pt x="1" y="120"/>
                        <a:pt x="1" y="269"/>
                      </a:cubicBezTo>
                      <a:cubicBezTo>
                        <a:pt x="1" y="417"/>
                        <a:pt x="120" y="537"/>
                        <a:pt x="268" y="537"/>
                      </a:cubicBezTo>
                      <a:cubicBezTo>
                        <a:pt x="417" y="537"/>
                        <a:pt x="537" y="417"/>
                        <a:pt x="537" y="269"/>
                      </a:cubicBezTo>
                      <a:cubicBezTo>
                        <a:pt x="537" y="120"/>
                        <a:pt x="417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32"/>
                <p:cNvSpPr/>
                <p:nvPr/>
              </p:nvSpPr>
              <p:spPr>
                <a:xfrm>
                  <a:off x="674425" y="1302075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8" y="0"/>
                      </a:moveTo>
                      <a:cubicBezTo>
                        <a:pt x="120" y="0"/>
                        <a:pt x="0" y="121"/>
                        <a:pt x="0" y="269"/>
                      </a:cubicBezTo>
                      <a:cubicBezTo>
                        <a:pt x="0" y="416"/>
                        <a:pt x="120" y="536"/>
                        <a:pt x="268" y="536"/>
                      </a:cubicBezTo>
                      <a:cubicBezTo>
                        <a:pt x="416" y="536"/>
                        <a:pt x="536" y="416"/>
                        <a:pt x="536" y="269"/>
                      </a:cubicBezTo>
                      <a:cubicBezTo>
                        <a:pt x="536" y="121"/>
                        <a:pt x="416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35;p32"/>
                <p:cNvSpPr/>
                <p:nvPr/>
              </p:nvSpPr>
              <p:spPr>
                <a:xfrm>
                  <a:off x="674425" y="1265900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8" y="1"/>
                      </a:moveTo>
                      <a:cubicBezTo>
                        <a:pt x="120" y="1"/>
                        <a:pt x="0" y="121"/>
                        <a:pt x="0" y="268"/>
                      </a:cubicBezTo>
                      <a:cubicBezTo>
                        <a:pt x="0" y="417"/>
                        <a:pt x="120" y="537"/>
                        <a:pt x="268" y="537"/>
                      </a:cubicBezTo>
                      <a:cubicBezTo>
                        <a:pt x="416" y="537"/>
                        <a:pt x="536" y="417"/>
                        <a:pt x="536" y="268"/>
                      </a:cubicBezTo>
                      <a:cubicBezTo>
                        <a:pt x="536" y="12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32"/>
                <p:cNvSpPr/>
                <p:nvPr/>
              </p:nvSpPr>
              <p:spPr>
                <a:xfrm>
                  <a:off x="674425" y="1229700"/>
                  <a:ext cx="13425" cy="13475"/>
                </a:xfrm>
                <a:custGeom>
                  <a:rect b="b" l="l" r="r" t="t"/>
                  <a:pathLst>
                    <a:path extrusionOk="0" h="539" w="537">
                      <a:moveTo>
                        <a:pt x="268" y="1"/>
                      </a:moveTo>
                      <a:cubicBezTo>
                        <a:pt x="120" y="1"/>
                        <a:pt x="0" y="121"/>
                        <a:pt x="0" y="269"/>
                      </a:cubicBezTo>
                      <a:cubicBezTo>
                        <a:pt x="0" y="418"/>
                        <a:pt x="120" y="538"/>
                        <a:pt x="268" y="538"/>
                      </a:cubicBezTo>
                      <a:cubicBezTo>
                        <a:pt x="416" y="538"/>
                        <a:pt x="536" y="418"/>
                        <a:pt x="536" y="269"/>
                      </a:cubicBezTo>
                      <a:cubicBezTo>
                        <a:pt x="536" y="121"/>
                        <a:pt x="416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32"/>
                <p:cNvSpPr/>
                <p:nvPr/>
              </p:nvSpPr>
              <p:spPr>
                <a:xfrm>
                  <a:off x="674425" y="1193550"/>
                  <a:ext cx="13425" cy="13450"/>
                </a:xfrm>
                <a:custGeom>
                  <a:rect b="b" l="l" r="r" t="t"/>
                  <a:pathLst>
                    <a:path extrusionOk="0" h="538" w="537">
                      <a:moveTo>
                        <a:pt x="268" y="0"/>
                      </a:moveTo>
                      <a:cubicBezTo>
                        <a:pt x="120" y="0"/>
                        <a:pt x="0" y="120"/>
                        <a:pt x="0" y="269"/>
                      </a:cubicBezTo>
                      <a:cubicBezTo>
                        <a:pt x="0" y="417"/>
                        <a:pt x="120" y="537"/>
                        <a:pt x="268" y="537"/>
                      </a:cubicBezTo>
                      <a:cubicBezTo>
                        <a:pt x="416" y="537"/>
                        <a:pt x="536" y="417"/>
                        <a:pt x="536" y="269"/>
                      </a:cubicBezTo>
                      <a:cubicBezTo>
                        <a:pt x="536" y="120"/>
                        <a:pt x="416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32"/>
                <p:cNvSpPr/>
                <p:nvPr/>
              </p:nvSpPr>
              <p:spPr>
                <a:xfrm>
                  <a:off x="712750" y="1302075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9" y="0"/>
                      </a:moveTo>
                      <a:cubicBezTo>
                        <a:pt x="121" y="0"/>
                        <a:pt x="0" y="121"/>
                        <a:pt x="0" y="269"/>
                      </a:cubicBezTo>
                      <a:cubicBezTo>
                        <a:pt x="0" y="416"/>
                        <a:pt x="121" y="536"/>
                        <a:pt x="269" y="536"/>
                      </a:cubicBezTo>
                      <a:cubicBezTo>
                        <a:pt x="416" y="536"/>
                        <a:pt x="536" y="416"/>
                        <a:pt x="536" y="269"/>
                      </a:cubicBezTo>
                      <a:cubicBezTo>
                        <a:pt x="536" y="121"/>
                        <a:pt x="416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32"/>
                <p:cNvSpPr/>
                <p:nvPr/>
              </p:nvSpPr>
              <p:spPr>
                <a:xfrm>
                  <a:off x="712750" y="1265900"/>
                  <a:ext cx="13425" cy="13425"/>
                </a:xfrm>
                <a:custGeom>
                  <a:rect b="b" l="l" r="r" t="t"/>
                  <a:pathLst>
                    <a:path extrusionOk="0" h="537" w="537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8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6" y="537"/>
                        <a:pt x="536" y="417"/>
                        <a:pt x="536" y="268"/>
                      </a:cubicBezTo>
                      <a:cubicBezTo>
                        <a:pt x="536" y="121"/>
                        <a:pt x="416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32"/>
                <p:cNvSpPr/>
                <p:nvPr/>
              </p:nvSpPr>
              <p:spPr>
                <a:xfrm>
                  <a:off x="712750" y="1229700"/>
                  <a:ext cx="13425" cy="13475"/>
                </a:xfrm>
                <a:custGeom>
                  <a:rect b="b" l="l" r="r" t="t"/>
                  <a:pathLst>
                    <a:path extrusionOk="0" h="539" w="537">
                      <a:moveTo>
                        <a:pt x="269" y="1"/>
                      </a:moveTo>
                      <a:cubicBezTo>
                        <a:pt x="121" y="1"/>
                        <a:pt x="0" y="121"/>
                        <a:pt x="0" y="269"/>
                      </a:cubicBezTo>
                      <a:cubicBezTo>
                        <a:pt x="0" y="418"/>
                        <a:pt x="121" y="538"/>
                        <a:pt x="269" y="538"/>
                      </a:cubicBezTo>
                      <a:cubicBezTo>
                        <a:pt x="416" y="538"/>
                        <a:pt x="536" y="418"/>
                        <a:pt x="536" y="269"/>
                      </a:cubicBezTo>
                      <a:cubicBezTo>
                        <a:pt x="536" y="121"/>
                        <a:pt x="416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32"/>
                <p:cNvSpPr/>
                <p:nvPr/>
              </p:nvSpPr>
              <p:spPr>
                <a:xfrm>
                  <a:off x="712750" y="1193550"/>
                  <a:ext cx="13425" cy="13450"/>
                </a:xfrm>
                <a:custGeom>
                  <a:rect b="b" l="l" r="r" t="t"/>
                  <a:pathLst>
                    <a:path extrusionOk="0" h="538" w="537">
                      <a:moveTo>
                        <a:pt x="269" y="0"/>
                      </a:moveTo>
                      <a:cubicBezTo>
                        <a:pt x="121" y="0"/>
                        <a:pt x="0" y="120"/>
                        <a:pt x="0" y="269"/>
                      </a:cubicBezTo>
                      <a:cubicBezTo>
                        <a:pt x="0" y="417"/>
                        <a:pt x="121" y="537"/>
                        <a:pt x="269" y="537"/>
                      </a:cubicBezTo>
                      <a:cubicBezTo>
                        <a:pt x="416" y="537"/>
                        <a:pt x="536" y="417"/>
                        <a:pt x="536" y="269"/>
                      </a:cubicBezTo>
                      <a:cubicBezTo>
                        <a:pt x="536" y="120"/>
                        <a:pt x="416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" name="Google Shape;42;p32"/>
          <p:cNvSpPr txBox="1"/>
          <p:nvPr>
            <p:ph type="ctrTitle"/>
          </p:nvPr>
        </p:nvSpPr>
        <p:spPr>
          <a:xfrm>
            <a:off x="2339400" y="956350"/>
            <a:ext cx="44652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" type="subTitle"/>
          </p:nvPr>
        </p:nvSpPr>
        <p:spPr>
          <a:xfrm>
            <a:off x="2339400" y="3859950"/>
            <a:ext cx="4465200" cy="413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0" name="Google Shape;300;p41"/>
          <p:cNvGrpSpPr/>
          <p:nvPr/>
        </p:nvGrpSpPr>
        <p:grpSpPr>
          <a:xfrm flipH="1">
            <a:off x="-11" y="1"/>
            <a:ext cx="9144013" cy="5156413"/>
            <a:chOff x="0" y="-12912"/>
            <a:chExt cx="9144013" cy="5156413"/>
          </a:xfrm>
        </p:grpSpPr>
        <p:pic>
          <p:nvPicPr>
            <p:cNvPr id="301" name="Google Shape;301;p41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flipH="1" rot="5400000">
              <a:off x="5973450" y="1219425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41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0" y="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41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flipH="1"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41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305" name="Google Shape;305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41"/>
          <p:cNvGrpSpPr/>
          <p:nvPr/>
        </p:nvGrpSpPr>
        <p:grpSpPr>
          <a:xfrm>
            <a:off x="-433397" y="122906"/>
            <a:ext cx="9362817" cy="5101286"/>
            <a:chOff x="-433397" y="122906"/>
            <a:chExt cx="9362817" cy="5101286"/>
          </a:xfrm>
        </p:grpSpPr>
        <p:pic>
          <p:nvPicPr>
            <p:cNvPr id="308" name="Google Shape;308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693194">
              <a:off x="-374177" y="4380977"/>
              <a:ext cx="1287349" cy="721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41"/>
            <p:cNvSpPr/>
            <p:nvPr/>
          </p:nvSpPr>
          <p:spPr>
            <a:xfrm>
              <a:off x="8712934" y="3205684"/>
              <a:ext cx="216486" cy="212592"/>
            </a:xfrm>
            <a:custGeom>
              <a:rect b="b" l="l" r="r" t="t"/>
              <a:pathLst>
                <a:path extrusionOk="0" h="12285" w="12510">
                  <a:moveTo>
                    <a:pt x="5396" y="3023"/>
                  </a:moveTo>
                  <a:lnTo>
                    <a:pt x="9305" y="5351"/>
                  </a:lnTo>
                  <a:lnTo>
                    <a:pt x="6977" y="9261"/>
                  </a:lnTo>
                  <a:lnTo>
                    <a:pt x="3067" y="6935"/>
                  </a:lnTo>
                  <a:lnTo>
                    <a:pt x="5396" y="3023"/>
                  </a:lnTo>
                  <a:close/>
                  <a:moveTo>
                    <a:pt x="4954" y="0"/>
                  </a:moveTo>
                  <a:cubicBezTo>
                    <a:pt x="4520" y="0"/>
                    <a:pt x="4096" y="222"/>
                    <a:pt x="3857" y="623"/>
                  </a:cubicBezTo>
                  <a:lnTo>
                    <a:pt x="224" y="6726"/>
                  </a:lnTo>
                  <a:cubicBezTo>
                    <a:pt x="52" y="7017"/>
                    <a:pt x="1" y="7364"/>
                    <a:pt x="84" y="7692"/>
                  </a:cubicBezTo>
                  <a:cubicBezTo>
                    <a:pt x="166" y="8021"/>
                    <a:pt x="377" y="8301"/>
                    <a:pt x="667" y="8473"/>
                  </a:cubicBezTo>
                  <a:lnTo>
                    <a:pt x="6768" y="12105"/>
                  </a:lnTo>
                  <a:cubicBezTo>
                    <a:pt x="6973" y="12228"/>
                    <a:pt x="7198" y="12285"/>
                    <a:pt x="7419" y="12285"/>
                  </a:cubicBezTo>
                  <a:lnTo>
                    <a:pt x="7421" y="12285"/>
                  </a:lnTo>
                  <a:cubicBezTo>
                    <a:pt x="7855" y="12285"/>
                    <a:pt x="8278" y="12062"/>
                    <a:pt x="8518" y="11663"/>
                  </a:cubicBezTo>
                  <a:lnTo>
                    <a:pt x="12149" y="5560"/>
                  </a:lnTo>
                  <a:cubicBezTo>
                    <a:pt x="12509" y="4954"/>
                    <a:pt x="12311" y="4173"/>
                    <a:pt x="11705" y="3813"/>
                  </a:cubicBezTo>
                  <a:lnTo>
                    <a:pt x="5604" y="179"/>
                  </a:lnTo>
                  <a:cubicBezTo>
                    <a:pt x="5400" y="58"/>
                    <a:pt x="5176" y="0"/>
                    <a:pt x="4954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41"/>
            <p:cNvGrpSpPr/>
            <p:nvPr/>
          </p:nvGrpSpPr>
          <p:grpSpPr>
            <a:xfrm rot="5400000">
              <a:off x="8158860" y="608447"/>
              <a:ext cx="1127139" cy="156056"/>
              <a:chOff x="2249450" y="383425"/>
              <a:chExt cx="358425" cy="49625"/>
            </a:xfrm>
          </p:grpSpPr>
          <p:sp>
            <p:nvSpPr>
              <p:cNvPr id="311" name="Google Shape;311;p41"/>
              <p:cNvSpPr/>
              <p:nvPr/>
            </p:nvSpPr>
            <p:spPr>
              <a:xfrm>
                <a:off x="224945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224945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2287775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69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2287775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70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232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>
                <a:off x="232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>
                <a:off x="2364425" y="419600"/>
                <a:ext cx="13475" cy="13450"/>
              </a:xfrm>
              <a:custGeom>
                <a:rect b="b" l="l" r="r" t="t"/>
                <a:pathLst>
                  <a:path extrusionOk="0" h="538" w="539">
                    <a:moveTo>
                      <a:pt x="269" y="1"/>
                    </a:moveTo>
                    <a:cubicBezTo>
                      <a:pt x="122" y="1"/>
                      <a:pt x="1" y="121"/>
                      <a:pt x="1" y="269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>
                <a:off x="2364425" y="3834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69" y="1"/>
                    </a:moveTo>
                    <a:cubicBezTo>
                      <a:pt x="122" y="1"/>
                      <a:pt x="1" y="121"/>
                      <a:pt x="1" y="270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>
                <a:off x="240280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>
                <a:off x="240280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1"/>
              <p:cNvSpPr/>
              <p:nvPr/>
            </p:nvSpPr>
            <p:spPr>
              <a:xfrm>
                <a:off x="244112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1"/>
              <p:cNvSpPr/>
              <p:nvPr/>
            </p:nvSpPr>
            <p:spPr>
              <a:xfrm>
                <a:off x="244112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1"/>
              <p:cNvSpPr/>
              <p:nvPr/>
            </p:nvSpPr>
            <p:spPr>
              <a:xfrm>
                <a:off x="2479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69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1"/>
              <p:cNvSpPr/>
              <p:nvPr/>
            </p:nvSpPr>
            <p:spPr>
              <a:xfrm>
                <a:off x="2479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70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1"/>
              <p:cNvSpPr/>
              <p:nvPr/>
            </p:nvSpPr>
            <p:spPr>
              <a:xfrm>
                <a:off x="251777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>
                <a:off x="251777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>
                <a:off x="255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70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>
                <a:off x="255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70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1"/>
              <p:cNvSpPr/>
              <p:nvPr/>
            </p:nvSpPr>
            <p:spPr>
              <a:xfrm>
                <a:off x="2594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69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1"/>
              <p:cNvSpPr/>
              <p:nvPr/>
            </p:nvSpPr>
            <p:spPr>
              <a:xfrm>
                <a:off x="2594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70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1" name="Google Shape;331;p41"/>
          <p:cNvSpPr/>
          <p:nvPr/>
        </p:nvSpPr>
        <p:spPr>
          <a:xfrm>
            <a:off x="232562" y="246226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42"/>
          <p:cNvGrpSpPr/>
          <p:nvPr/>
        </p:nvGrpSpPr>
        <p:grpSpPr>
          <a:xfrm flipH="1">
            <a:off x="0" y="-12900"/>
            <a:ext cx="9144000" cy="5169300"/>
            <a:chOff x="0" y="-12900"/>
            <a:chExt cx="9144000" cy="5169300"/>
          </a:xfrm>
        </p:grpSpPr>
        <p:pic>
          <p:nvPicPr>
            <p:cNvPr id="334" name="Google Shape;334;p42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5400000">
              <a:off x="572150" y="-585032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42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42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-5400000">
              <a:off x="-1282075" y="1269175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2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42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339" name="Google Shape;339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42"/>
          <p:cNvSpPr txBox="1"/>
          <p:nvPr>
            <p:ph type="title"/>
          </p:nvPr>
        </p:nvSpPr>
        <p:spPr>
          <a:xfrm>
            <a:off x="5660275" y="1466225"/>
            <a:ext cx="26181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42"/>
          <p:cNvSpPr txBox="1"/>
          <p:nvPr>
            <p:ph idx="1" type="subTitle"/>
          </p:nvPr>
        </p:nvSpPr>
        <p:spPr>
          <a:xfrm>
            <a:off x="5660398" y="2596975"/>
            <a:ext cx="26181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2"/>
          <p:cNvSpPr/>
          <p:nvPr/>
        </p:nvSpPr>
        <p:spPr>
          <a:xfrm rot="-1460623">
            <a:off x="8610842" y="4570571"/>
            <a:ext cx="283836" cy="283836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8063362" y="3524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 flipH="1" rot="10800000">
            <a:off x="-12" y="0"/>
            <a:ext cx="9144013" cy="5156413"/>
            <a:chOff x="-12" y="0"/>
            <a:chExt cx="9144013" cy="5156413"/>
          </a:xfrm>
        </p:grpSpPr>
        <p:pic>
          <p:nvPicPr>
            <p:cNvPr id="347" name="Google Shape;347;p43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43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43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10800000">
              <a:off x="3974700" y="255125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43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43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352" name="Google Shape;352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43"/>
          <p:cNvSpPr txBox="1"/>
          <p:nvPr>
            <p:ph type="title"/>
          </p:nvPr>
        </p:nvSpPr>
        <p:spPr>
          <a:xfrm>
            <a:off x="2094259" y="525125"/>
            <a:ext cx="4955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subTitle"/>
          </p:nvPr>
        </p:nvSpPr>
        <p:spPr>
          <a:xfrm>
            <a:off x="2094225" y="1536650"/>
            <a:ext cx="49557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3"/>
          <p:cNvSpPr/>
          <p:nvPr/>
        </p:nvSpPr>
        <p:spPr>
          <a:xfrm flipH="1">
            <a:off x="8664785" y="1881469"/>
            <a:ext cx="513261" cy="513261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43"/>
          <p:cNvGrpSpPr/>
          <p:nvPr/>
        </p:nvGrpSpPr>
        <p:grpSpPr>
          <a:xfrm>
            <a:off x="-239628" y="255663"/>
            <a:ext cx="2754030" cy="4716309"/>
            <a:chOff x="-239628" y="255663"/>
            <a:chExt cx="2754030" cy="4716309"/>
          </a:xfrm>
        </p:grpSpPr>
        <p:grpSp>
          <p:nvGrpSpPr>
            <p:cNvPr id="358" name="Google Shape;358;p43"/>
            <p:cNvGrpSpPr/>
            <p:nvPr/>
          </p:nvGrpSpPr>
          <p:grpSpPr>
            <a:xfrm>
              <a:off x="-239628" y="525128"/>
              <a:ext cx="1041957" cy="4446844"/>
              <a:chOff x="-239628" y="525128"/>
              <a:chExt cx="1041957" cy="4446844"/>
            </a:xfrm>
          </p:grpSpPr>
          <p:sp>
            <p:nvSpPr>
              <p:cNvPr id="359" name="Google Shape;359;p43"/>
              <p:cNvSpPr/>
              <p:nvPr/>
            </p:nvSpPr>
            <p:spPr>
              <a:xfrm flipH="1" rot="5400000">
                <a:off x="-53826" y="525128"/>
                <a:ext cx="513261" cy="513261"/>
              </a:xfrm>
              <a:custGeom>
                <a:rect b="b" l="l" r="r" t="t"/>
                <a:pathLst>
                  <a:path extrusionOk="0" h="5455" w="5455">
                    <a:moveTo>
                      <a:pt x="0" y="1"/>
                    </a:moveTo>
                    <a:lnTo>
                      <a:pt x="0" y="1283"/>
                    </a:lnTo>
                    <a:cubicBezTo>
                      <a:pt x="2300" y="1283"/>
                      <a:pt x="4171" y="3155"/>
                      <a:pt x="4171" y="5455"/>
                    </a:cubicBezTo>
                    <a:lnTo>
                      <a:pt x="5454" y="5455"/>
                    </a:lnTo>
                    <a:cubicBezTo>
                      <a:pt x="5454" y="2447"/>
                      <a:pt x="3007" y="1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0" name="Google Shape;360;p43"/>
              <p:cNvPicPr preferRelativeResize="0"/>
              <p:nvPr/>
            </p:nvPicPr>
            <p:blipFill rotWithShape="1">
              <a:blip r:embed="rId8">
                <a:alphaModFix/>
              </a:blip>
              <a:srcRect b="30478" l="7300" r="7300" t="27120"/>
              <a:stretch/>
            </p:blipFill>
            <p:spPr>
              <a:xfrm rot="3600013">
                <a:off x="-366800" y="4069608"/>
                <a:ext cx="1296301" cy="454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1" name="Google Shape;361;p43"/>
            <p:cNvSpPr/>
            <p:nvPr/>
          </p:nvSpPr>
          <p:spPr>
            <a:xfrm>
              <a:off x="2238041" y="255663"/>
              <a:ext cx="276361" cy="269456"/>
            </a:xfrm>
            <a:custGeom>
              <a:rect b="b" l="l" r="r" t="t"/>
              <a:pathLst>
                <a:path extrusionOk="0" h="15571" w="15970">
                  <a:moveTo>
                    <a:pt x="4273" y="4028"/>
                  </a:moveTo>
                  <a:lnTo>
                    <a:pt x="10916" y="5601"/>
                  </a:lnTo>
                  <a:lnTo>
                    <a:pt x="6233" y="10569"/>
                  </a:lnTo>
                  <a:lnTo>
                    <a:pt x="4273" y="4028"/>
                  </a:lnTo>
                  <a:close/>
                  <a:moveTo>
                    <a:pt x="1798" y="0"/>
                  </a:moveTo>
                  <a:cubicBezTo>
                    <a:pt x="1337" y="0"/>
                    <a:pt x="888" y="192"/>
                    <a:pt x="565" y="535"/>
                  </a:cubicBezTo>
                  <a:cubicBezTo>
                    <a:pt x="150" y="975"/>
                    <a:pt x="1" y="1605"/>
                    <a:pt x="175" y="2184"/>
                  </a:cubicBezTo>
                  <a:lnTo>
                    <a:pt x="3825" y="14360"/>
                  </a:lnTo>
                  <a:cubicBezTo>
                    <a:pt x="3998" y="14941"/>
                    <a:pt x="4467" y="15385"/>
                    <a:pt x="5060" y="15526"/>
                  </a:cubicBezTo>
                  <a:cubicBezTo>
                    <a:pt x="5189" y="15557"/>
                    <a:pt x="5320" y="15571"/>
                    <a:pt x="5451" y="15571"/>
                  </a:cubicBezTo>
                  <a:cubicBezTo>
                    <a:pt x="5913" y="15571"/>
                    <a:pt x="6362" y="15383"/>
                    <a:pt x="6685" y="15039"/>
                  </a:cubicBezTo>
                  <a:lnTo>
                    <a:pt x="15404" y="5789"/>
                  </a:lnTo>
                  <a:cubicBezTo>
                    <a:pt x="15822" y="5349"/>
                    <a:pt x="15969" y="4719"/>
                    <a:pt x="15795" y="4138"/>
                  </a:cubicBezTo>
                  <a:cubicBezTo>
                    <a:pt x="15621" y="3557"/>
                    <a:pt x="15151" y="3113"/>
                    <a:pt x="14559" y="2974"/>
                  </a:cubicBezTo>
                  <a:lnTo>
                    <a:pt x="2194" y="48"/>
                  </a:lnTo>
                  <a:cubicBezTo>
                    <a:pt x="2063" y="16"/>
                    <a:pt x="1930" y="0"/>
                    <a:pt x="179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43"/>
          <p:cNvSpPr txBox="1"/>
          <p:nvPr/>
        </p:nvSpPr>
        <p:spPr>
          <a:xfrm>
            <a:off x="2094249" y="3835775"/>
            <a:ext cx="4955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D" sz="12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-ID" sz="12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-ID" sz="1200" u="sng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ID" sz="12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-ID" sz="1200" u="sng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ID" sz="12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-ID" sz="1200" u="sng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ID" sz="1200" u="sng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i="0" sz="1200" u="sng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5"/>
          <p:cNvGrpSpPr/>
          <p:nvPr/>
        </p:nvGrpSpPr>
        <p:grpSpPr>
          <a:xfrm rot="10800000">
            <a:off x="-11" y="0"/>
            <a:ext cx="9144013" cy="5156413"/>
            <a:chOff x="-12" y="0"/>
            <a:chExt cx="9144013" cy="5156413"/>
          </a:xfrm>
        </p:grpSpPr>
        <p:pic>
          <p:nvPicPr>
            <p:cNvPr id="366" name="Google Shape;366;p45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5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45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369" name="Google Shape;36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45"/>
          <p:cNvSpPr/>
          <p:nvPr/>
        </p:nvSpPr>
        <p:spPr>
          <a:xfrm rot="5400000">
            <a:off x="22712" y="45556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45"/>
          <p:cNvGrpSpPr/>
          <p:nvPr/>
        </p:nvGrpSpPr>
        <p:grpSpPr>
          <a:xfrm>
            <a:off x="-154550" y="-201439"/>
            <a:ext cx="1549188" cy="1064214"/>
            <a:chOff x="-154550" y="-201439"/>
            <a:chExt cx="1549188" cy="1064214"/>
          </a:xfrm>
        </p:grpSpPr>
        <p:pic>
          <p:nvPicPr>
            <p:cNvPr id="373" name="Google Shape;373;p45"/>
            <p:cNvPicPr preferRelativeResize="0"/>
            <p:nvPr/>
          </p:nvPicPr>
          <p:blipFill rotWithShape="1">
            <a:blip r:embed="rId6">
              <a:alphaModFix/>
            </a:blip>
            <a:srcRect b="0" l="11909" r="0" t="11909"/>
            <a:stretch/>
          </p:blipFill>
          <p:spPr>
            <a:xfrm>
              <a:off x="-154550" y="216226"/>
              <a:ext cx="651950" cy="646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45"/>
            <p:cNvSpPr/>
            <p:nvPr/>
          </p:nvSpPr>
          <p:spPr>
            <a:xfrm rot="7308598">
              <a:off x="740371" y="51188"/>
              <a:ext cx="725714" cy="235695"/>
            </a:xfrm>
            <a:custGeom>
              <a:rect b="b" l="l" r="r" t="t"/>
              <a:pathLst>
                <a:path extrusionOk="0" h="2505" w="7713">
                  <a:moveTo>
                    <a:pt x="907" y="0"/>
                  </a:moveTo>
                  <a:lnTo>
                    <a:pt x="0" y="908"/>
                  </a:lnTo>
                  <a:cubicBezTo>
                    <a:pt x="1030" y="1937"/>
                    <a:pt x="2400" y="2505"/>
                    <a:pt x="3856" y="2505"/>
                  </a:cubicBezTo>
                  <a:lnTo>
                    <a:pt x="3856" y="2505"/>
                  </a:lnTo>
                  <a:cubicBezTo>
                    <a:pt x="5314" y="2505"/>
                    <a:pt x="6683" y="1937"/>
                    <a:pt x="7712" y="908"/>
                  </a:cubicBezTo>
                  <a:lnTo>
                    <a:pt x="6805" y="0"/>
                  </a:lnTo>
                  <a:cubicBezTo>
                    <a:pt x="6017" y="787"/>
                    <a:pt x="4971" y="1221"/>
                    <a:pt x="3856" y="1221"/>
                  </a:cubicBezTo>
                  <a:cubicBezTo>
                    <a:pt x="2742" y="1221"/>
                    <a:pt x="1695" y="787"/>
                    <a:pt x="907" y="0"/>
                  </a:cubicBezTo>
                  <a:close/>
                  <a:moveTo>
                    <a:pt x="3856" y="2505"/>
                  </a:moveTo>
                  <a:cubicBezTo>
                    <a:pt x="3856" y="2505"/>
                    <a:pt x="3856" y="2505"/>
                    <a:pt x="3856" y="2505"/>
                  </a:cubicBezTo>
                  <a:lnTo>
                    <a:pt x="3857" y="2505"/>
                  </a:lnTo>
                  <a:cubicBezTo>
                    <a:pt x="3857" y="2505"/>
                    <a:pt x="3856" y="2505"/>
                    <a:pt x="3856" y="2505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45"/>
          <p:cNvSpPr/>
          <p:nvPr/>
        </p:nvSpPr>
        <p:spPr>
          <a:xfrm rot="5400000">
            <a:off x="8397512" y="4911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45"/>
          <p:cNvGrpSpPr/>
          <p:nvPr/>
        </p:nvGrpSpPr>
        <p:grpSpPr>
          <a:xfrm>
            <a:off x="7656187" y="4236586"/>
            <a:ext cx="1549188" cy="1064214"/>
            <a:chOff x="-154550" y="-201439"/>
            <a:chExt cx="1549188" cy="1064214"/>
          </a:xfrm>
        </p:grpSpPr>
        <p:pic>
          <p:nvPicPr>
            <p:cNvPr id="377" name="Google Shape;377;p45"/>
            <p:cNvPicPr preferRelativeResize="0"/>
            <p:nvPr/>
          </p:nvPicPr>
          <p:blipFill rotWithShape="1">
            <a:blip r:embed="rId6">
              <a:alphaModFix/>
            </a:blip>
            <a:srcRect b="0" l="11909" r="0" t="11909"/>
            <a:stretch/>
          </p:blipFill>
          <p:spPr>
            <a:xfrm>
              <a:off x="-154550" y="216226"/>
              <a:ext cx="651950" cy="646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45"/>
            <p:cNvSpPr/>
            <p:nvPr/>
          </p:nvSpPr>
          <p:spPr>
            <a:xfrm rot="7308598">
              <a:off x="740371" y="51188"/>
              <a:ext cx="725714" cy="235695"/>
            </a:xfrm>
            <a:custGeom>
              <a:rect b="b" l="l" r="r" t="t"/>
              <a:pathLst>
                <a:path extrusionOk="0" h="2505" w="7713">
                  <a:moveTo>
                    <a:pt x="907" y="0"/>
                  </a:moveTo>
                  <a:lnTo>
                    <a:pt x="0" y="908"/>
                  </a:lnTo>
                  <a:cubicBezTo>
                    <a:pt x="1030" y="1937"/>
                    <a:pt x="2400" y="2505"/>
                    <a:pt x="3856" y="2505"/>
                  </a:cubicBezTo>
                  <a:lnTo>
                    <a:pt x="3856" y="2505"/>
                  </a:lnTo>
                  <a:cubicBezTo>
                    <a:pt x="5314" y="2505"/>
                    <a:pt x="6683" y="1937"/>
                    <a:pt x="7712" y="908"/>
                  </a:cubicBezTo>
                  <a:lnTo>
                    <a:pt x="6805" y="0"/>
                  </a:lnTo>
                  <a:cubicBezTo>
                    <a:pt x="6017" y="787"/>
                    <a:pt x="4971" y="1221"/>
                    <a:pt x="3856" y="1221"/>
                  </a:cubicBezTo>
                  <a:cubicBezTo>
                    <a:pt x="2742" y="1221"/>
                    <a:pt x="1695" y="787"/>
                    <a:pt x="907" y="0"/>
                  </a:cubicBezTo>
                  <a:close/>
                  <a:moveTo>
                    <a:pt x="3856" y="2505"/>
                  </a:moveTo>
                  <a:cubicBezTo>
                    <a:pt x="3856" y="2505"/>
                    <a:pt x="3856" y="2505"/>
                    <a:pt x="3856" y="2505"/>
                  </a:cubicBezTo>
                  <a:lnTo>
                    <a:pt x="3857" y="2505"/>
                  </a:lnTo>
                  <a:cubicBezTo>
                    <a:pt x="3857" y="2505"/>
                    <a:pt x="3856" y="2505"/>
                    <a:pt x="3856" y="2505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46"/>
          <p:cNvGrpSpPr/>
          <p:nvPr/>
        </p:nvGrpSpPr>
        <p:grpSpPr>
          <a:xfrm rot="10800000">
            <a:off x="-12" y="0"/>
            <a:ext cx="9144023" cy="5156412"/>
            <a:chOff x="-23" y="0"/>
            <a:chExt cx="9144023" cy="5156412"/>
          </a:xfrm>
        </p:grpSpPr>
        <p:pic>
          <p:nvPicPr>
            <p:cNvPr id="381" name="Google Shape;381;p46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-23" y="2551262"/>
              <a:ext cx="9144001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46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46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384" name="Google Shape;384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46"/>
          <p:cNvGrpSpPr/>
          <p:nvPr/>
        </p:nvGrpSpPr>
        <p:grpSpPr>
          <a:xfrm rot="5400000">
            <a:off x="549199" y="3762031"/>
            <a:ext cx="877109" cy="1550877"/>
            <a:chOff x="7942349" y="3393906"/>
            <a:chExt cx="877109" cy="1550877"/>
          </a:xfrm>
        </p:grpSpPr>
        <p:sp>
          <p:nvSpPr>
            <p:cNvPr id="387" name="Google Shape;387;p46"/>
            <p:cNvSpPr/>
            <p:nvPr/>
          </p:nvSpPr>
          <p:spPr>
            <a:xfrm flipH="1">
              <a:off x="7942349" y="4675326"/>
              <a:ext cx="276361" cy="269456"/>
            </a:xfrm>
            <a:custGeom>
              <a:rect b="b" l="l" r="r" t="t"/>
              <a:pathLst>
                <a:path extrusionOk="0" h="15571" w="15970">
                  <a:moveTo>
                    <a:pt x="4273" y="4028"/>
                  </a:moveTo>
                  <a:lnTo>
                    <a:pt x="10916" y="5601"/>
                  </a:lnTo>
                  <a:lnTo>
                    <a:pt x="6233" y="10569"/>
                  </a:lnTo>
                  <a:lnTo>
                    <a:pt x="4273" y="4028"/>
                  </a:lnTo>
                  <a:close/>
                  <a:moveTo>
                    <a:pt x="1798" y="0"/>
                  </a:moveTo>
                  <a:cubicBezTo>
                    <a:pt x="1337" y="0"/>
                    <a:pt x="888" y="192"/>
                    <a:pt x="565" y="535"/>
                  </a:cubicBezTo>
                  <a:cubicBezTo>
                    <a:pt x="150" y="975"/>
                    <a:pt x="1" y="1605"/>
                    <a:pt x="175" y="2184"/>
                  </a:cubicBezTo>
                  <a:lnTo>
                    <a:pt x="3825" y="14360"/>
                  </a:lnTo>
                  <a:cubicBezTo>
                    <a:pt x="3998" y="14941"/>
                    <a:pt x="4467" y="15385"/>
                    <a:pt x="5060" y="15526"/>
                  </a:cubicBezTo>
                  <a:cubicBezTo>
                    <a:pt x="5189" y="15557"/>
                    <a:pt x="5320" y="15571"/>
                    <a:pt x="5451" y="15571"/>
                  </a:cubicBezTo>
                  <a:cubicBezTo>
                    <a:pt x="5913" y="15571"/>
                    <a:pt x="6362" y="15383"/>
                    <a:pt x="6685" y="15039"/>
                  </a:cubicBezTo>
                  <a:lnTo>
                    <a:pt x="15404" y="5789"/>
                  </a:lnTo>
                  <a:cubicBezTo>
                    <a:pt x="15822" y="5349"/>
                    <a:pt x="15969" y="4719"/>
                    <a:pt x="15795" y="4138"/>
                  </a:cubicBezTo>
                  <a:cubicBezTo>
                    <a:pt x="15621" y="3557"/>
                    <a:pt x="15151" y="3113"/>
                    <a:pt x="14559" y="2974"/>
                  </a:cubicBezTo>
                  <a:lnTo>
                    <a:pt x="2194" y="48"/>
                  </a:lnTo>
                  <a:cubicBezTo>
                    <a:pt x="2063" y="16"/>
                    <a:pt x="1930" y="0"/>
                    <a:pt x="179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46"/>
            <p:cNvGrpSpPr/>
            <p:nvPr/>
          </p:nvGrpSpPr>
          <p:grpSpPr>
            <a:xfrm rot="5400000">
              <a:off x="8177860" y="3879447"/>
              <a:ext cx="1127139" cy="156056"/>
              <a:chOff x="2249450" y="383425"/>
              <a:chExt cx="358425" cy="49625"/>
            </a:xfrm>
          </p:grpSpPr>
          <p:sp>
            <p:nvSpPr>
              <p:cNvPr id="389" name="Google Shape;389;p46"/>
              <p:cNvSpPr/>
              <p:nvPr/>
            </p:nvSpPr>
            <p:spPr>
              <a:xfrm>
                <a:off x="224945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6"/>
              <p:cNvSpPr/>
              <p:nvPr/>
            </p:nvSpPr>
            <p:spPr>
              <a:xfrm>
                <a:off x="224945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6"/>
              <p:cNvSpPr/>
              <p:nvPr/>
            </p:nvSpPr>
            <p:spPr>
              <a:xfrm>
                <a:off x="2287775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69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6"/>
              <p:cNvSpPr/>
              <p:nvPr/>
            </p:nvSpPr>
            <p:spPr>
              <a:xfrm>
                <a:off x="2287775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70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6"/>
              <p:cNvSpPr/>
              <p:nvPr/>
            </p:nvSpPr>
            <p:spPr>
              <a:xfrm>
                <a:off x="232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6"/>
              <p:cNvSpPr/>
              <p:nvPr/>
            </p:nvSpPr>
            <p:spPr>
              <a:xfrm>
                <a:off x="232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6"/>
              <p:cNvSpPr/>
              <p:nvPr/>
            </p:nvSpPr>
            <p:spPr>
              <a:xfrm>
                <a:off x="2364425" y="419600"/>
                <a:ext cx="13475" cy="13450"/>
              </a:xfrm>
              <a:custGeom>
                <a:rect b="b" l="l" r="r" t="t"/>
                <a:pathLst>
                  <a:path extrusionOk="0" h="538" w="539">
                    <a:moveTo>
                      <a:pt x="269" y="1"/>
                    </a:moveTo>
                    <a:cubicBezTo>
                      <a:pt x="122" y="1"/>
                      <a:pt x="1" y="121"/>
                      <a:pt x="1" y="269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6"/>
              <p:cNvSpPr/>
              <p:nvPr/>
            </p:nvSpPr>
            <p:spPr>
              <a:xfrm>
                <a:off x="2364425" y="3834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69" y="1"/>
                    </a:moveTo>
                    <a:cubicBezTo>
                      <a:pt x="122" y="1"/>
                      <a:pt x="1" y="121"/>
                      <a:pt x="1" y="270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6"/>
              <p:cNvSpPr/>
              <p:nvPr/>
            </p:nvSpPr>
            <p:spPr>
              <a:xfrm>
                <a:off x="240280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6"/>
              <p:cNvSpPr/>
              <p:nvPr/>
            </p:nvSpPr>
            <p:spPr>
              <a:xfrm>
                <a:off x="240280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6"/>
              <p:cNvSpPr/>
              <p:nvPr/>
            </p:nvSpPr>
            <p:spPr>
              <a:xfrm>
                <a:off x="244112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6"/>
              <p:cNvSpPr/>
              <p:nvPr/>
            </p:nvSpPr>
            <p:spPr>
              <a:xfrm>
                <a:off x="244112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6"/>
              <p:cNvSpPr/>
              <p:nvPr/>
            </p:nvSpPr>
            <p:spPr>
              <a:xfrm>
                <a:off x="2479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69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6"/>
              <p:cNvSpPr/>
              <p:nvPr/>
            </p:nvSpPr>
            <p:spPr>
              <a:xfrm>
                <a:off x="2479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70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6"/>
              <p:cNvSpPr/>
              <p:nvPr/>
            </p:nvSpPr>
            <p:spPr>
              <a:xfrm>
                <a:off x="251777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6"/>
              <p:cNvSpPr/>
              <p:nvPr/>
            </p:nvSpPr>
            <p:spPr>
              <a:xfrm>
                <a:off x="251777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6"/>
              <p:cNvSpPr/>
              <p:nvPr/>
            </p:nvSpPr>
            <p:spPr>
              <a:xfrm>
                <a:off x="255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70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6"/>
              <p:cNvSpPr/>
              <p:nvPr/>
            </p:nvSpPr>
            <p:spPr>
              <a:xfrm>
                <a:off x="255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70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6"/>
              <p:cNvSpPr/>
              <p:nvPr/>
            </p:nvSpPr>
            <p:spPr>
              <a:xfrm>
                <a:off x="2594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69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6"/>
              <p:cNvSpPr/>
              <p:nvPr/>
            </p:nvSpPr>
            <p:spPr>
              <a:xfrm>
                <a:off x="2594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70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9" name="Google Shape;409;p46"/>
          <p:cNvPicPr preferRelativeResize="0"/>
          <p:nvPr/>
        </p:nvPicPr>
        <p:blipFill rotWithShape="1">
          <a:blip r:embed="rId6">
            <a:alphaModFix/>
          </a:blip>
          <a:srcRect b="8486" l="8914" r="13293" t="13721"/>
          <a:stretch/>
        </p:blipFill>
        <p:spPr>
          <a:xfrm>
            <a:off x="-147121" y="-142600"/>
            <a:ext cx="860343" cy="960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46"/>
          <p:cNvGrpSpPr/>
          <p:nvPr/>
        </p:nvGrpSpPr>
        <p:grpSpPr>
          <a:xfrm>
            <a:off x="7992528" y="-142602"/>
            <a:ext cx="1405789" cy="1248627"/>
            <a:chOff x="7992528" y="-142602"/>
            <a:chExt cx="1405789" cy="1248627"/>
          </a:xfrm>
        </p:grpSpPr>
        <p:sp>
          <p:nvSpPr>
            <p:cNvPr id="411" name="Google Shape;411;p46"/>
            <p:cNvSpPr/>
            <p:nvPr/>
          </p:nvSpPr>
          <p:spPr>
            <a:xfrm>
              <a:off x="8628900" y="822225"/>
              <a:ext cx="283800" cy="283800"/>
            </a:xfrm>
            <a:prstGeom prst="mathPlus">
              <a:avLst>
                <a:gd fmla="val 23520" name="adj1"/>
              </a:avLst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" name="Google Shape;412;p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693194">
              <a:off x="8051748" y="-20998"/>
              <a:ext cx="1287349" cy="7216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3"/>
          <p:cNvGrpSpPr/>
          <p:nvPr/>
        </p:nvGrpSpPr>
        <p:grpSpPr>
          <a:xfrm flipH="1" rot="10800000">
            <a:off x="-12" y="0"/>
            <a:ext cx="9144013" cy="5156413"/>
            <a:chOff x="-12" y="0"/>
            <a:chExt cx="9144013" cy="5156413"/>
          </a:xfrm>
        </p:grpSpPr>
        <p:pic>
          <p:nvPicPr>
            <p:cNvPr id="46" name="Google Shape;46;p33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3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33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10800000">
              <a:off x="3974700" y="255125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33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33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51" name="Google Shape;51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33"/>
          <p:cNvSpPr/>
          <p:nvPr/>
        </p:nvSpPr>
        <p:spPr>
          <a:xfrm>
            <a:off x="-19979" y="390435"/>
            <a:ext cx="513261" cy="513261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3"/>
          <p:cNvGrpSpPr/>
          <p:nvPr/>
        </p:nvGrpSpPr>
        <p:grpSpPr>
          <a:xfrm flipH="1" rot="-5400000">
            <a:off x="8244727" y="1025047"/>
            <a:ext cx="1127139" cy="156056"/>
            <a:chOff x="2249450" y="383425"/>
            <a:chExt cx="358425" cy="49625"/>
          </a:xfrm>
        </p:grpSpPr>
        <p:sp>
          <p:nvSpPr>
            <p:cNvPr id="55" name="Google Shape;55;p33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3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3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3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3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3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33"/>
          <p:cNvGrpSpPr/>
          <p:nvPr/>
        </p:nvGrpSpPr>
        <p:grpSpPr>
          <a:xfrm>
            <a:off x="-375908" y="2981580"/>
            <a:ext cx="1225117" cy="2470627"/>
            <a:chOff x="-375908" y="2981581"/>
            <a:chExt cx="1225117" cy="2470627"/>
          </a:xfrm>
        </p:grpSpPr>
        <p:grpSp>
          <p:nvGrpSpPr>
            <p:cNvPr id="76" name="Google Shape;76;p33"/>
            <p:cNvGrpSpPr/>
            <p:nvPr/>
          </p:nvGrpSpPr>
          <p:grpSpPr>
            <a:xfrm flipH="1" rot="-5400000">
              <a:off x="-151023" y="3467122"/>
              <a:ext cx="1127139" cy="156056"/>
              <a:chOff x="2249450" y="383425"/>
              <a:chExt cx="358425" cy="49625"/>
            </a:xfrm>
          </p:grpSpPr>
          <p:sp>
            <p:nvSpPr>
              <p:cNvPr id="77" name="Google Shape;77;p33"/>
              <p:cNvSpPr/>
              <p:nvPr/>
            </p:nvSpPr>
            <p:spPr>
              <a:xfrm>
                <a:off x="224945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3"/>
              <p:cNvSpPr/>
              <p:nvPr/>
            </p:nvSpPr>
            <p:spPr>
              <a:xfrm>
                <a:off x="224945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3"/>
              <p:cNvSpPr/>
              <p:nvPr/>
            </p:nvSpPr>
            <p:spPr>
              <a:xfrm>
                <a:off x="2287775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69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3"/>
              <p:cNvSpPr/>
              <p:nvPr/>
            </p:nvSpPr>
            <p:spPr>
              <a:xfrm>
                <a:off x="2287775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9" y="538"/>
                    </a:cubicBezTo>
                    <a:cubicBezTo>
                      <a:pt x="417" y="538"/>
                      <a:pt x="538" y="418"/>
                      <a:pt x="538" y="270"/>
                    </a:cubicBezTo>
                    <a:cubicBezTo>
                      <a:pt x="538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3"/>
              <p:cNvSpPr/>
              <p:nvPr/>
            </p:nvSpPr>
            <p:spPr>
              <a:xfrm>
                <a:off x="232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3"/>
              <p:cNvSpPr/>
              <p:nvPr/>
            </p:nvSpPr>
            <p:spPr>
              <a:xfrm>
                <a:off x="232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3"/>
              <p:cNvSpPr/>
              <p:nvPr/>
            </p:nvSpPr>
            <p:spPr>
              <a:xfrm>
                <a:off x="2364425" y="419600"/>
                <a:ext cx="13475" cy="13450"/>
              </a:xfrm>
              <a:custGeom>
                <a:rect b="b" l="l" r="r" t="t"/>
                <a:pathLst>
                  <a:path extrusionOk="0" h="538" w="539">
                    <a:moveTo>
                      <a:pt x="269" y="1"/>
                    </a:moveTo>
                    <a:cubicBezTo>
                      <a:pt x="122" y="1"/>
                      <a:pt x="1" y="121"/>
                      <a:pt x="1" y="269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69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3"/>
              <p:cNvSpPr/>
              <p:nvPr/>
            </p:nvSpPr>
            <p:spPr>
              <a:xfrm>
                <a:off x="2364425" y="3834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69" y="1"/>
                    </a:moveTo>
                    <a:cubicBezTo>
                      <a:pt x="122" y="1"/>
                      <a:pt x="1" y="121"/>
                      <a:pt x="1" y="270"/>
                    </a:cubicBezTo>
                    <a:cubicBezTo>
                      <a:pt x="1" y="418"/>
                      <a:pt x="122" y="538"/>
                      <a:pt x="269" y="538"/>
                    </a:cubicBezTo>
                    <a:cubicBezTo>
                      <a:pt x="418" y="538"/>
                      <a:pt x="538" y="418"/>
                      <a:pt x="538" y="270"/>
                    </a:cubicBezTo>
                    <a:cubicBezTo>
                      <a:pt x="538" y="121"/>
                      <a:pt x="418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3"/>
              <p:cNvSpPr/>
              <p:nvPr/>
            </p:nvSpPr>
            <p:spPr>
              <a:xfrm>
                <a:off x="240280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3"/>
              <p:cNvSpPr/>
              <p:nvPr/>
            </p:nvSpPr>
            <p:spPr>
              <a:xfrm>
                <a:off x="240280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3"/>
              <p:cNvSpPr/>
              <p:nvPr/>
            </p:nvSpPr>
            <p:spPr>
              <a:xfrm>
                <a:off x="244112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8" y="1"/>
                    </a:moveTo>
                    <a:cubicBezTo>
                      <a:pt x="121" y="1"/>
                      <a:pt x="0" y="121"/>
                      <a:pt x="0" y="269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69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3"/>
              <p:cNvSpPr/>
              <p:nvPr/>
            </p:nvSpPr>
            <p:spPr>
              <a:xfrm>
                <a:off x="244112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8" y="1"/>
                    </a:moveTo>
                    <a:cubicBezTo>
                      <a:pt x="121" y="1"/>
                      <a:pt x="0" y="121"/>
                      <a:pt x="0" y="270"/>
                    </a:cubicBezTo>
                    <a:cubicBezTo>
                      <a:pt x="0" y="418"/>
                      <a:pt x="121" y="538"/>
                      <a:pt x="268" y="538"/>
                    </a:cubicBezTo>
                    <a:cubicBezTo>
                      <a:pt x="416" y="538"/>
                      <a:pt x="536" y="418"/>
                      <a:pt x="536" y="270"/>
                    </a:cubicBezTo>
                    <a:cubicBezTo>
                      <a:pt x="536" y="121"/>
                      <a:pt x="416" y="1"/>
                      <a:pt x="268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3"/>
              <p:cNvSpPr/>
              <p:nvPr/>
            </p:nvSpPr>
            <p:spPr>
              <a:xfrm>
                <a:off x="2479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69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3"/>
              <p:cNvSpPr/>
              <p:nvPr/>
            </p:nvSpPr>
            <p:spPr>
              <a:xfrm>
                <a:off x="2479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6" y="538"/>
                      <a:pt x="537" y="418"/>
                      <a:pt x="537" y="270"/>
                    </a:cubicBezTo>
                    <a:cubicBezTo>
                      <a:pt x="537" y="121"/>
                      <a:pt x="416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3"/>
              <p:cNvSpPr/>
              <p:nvPr/>
            </p:nvSpPr>
            <p:spPr>
              <a:xfrm>
                <a:off x="2517775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3"/>
              <p:cNvSpPr/>
              <p:nvPr/>
            </p:nvSpPr>
            <p:spPr>
              <a:xfrm>
                <a:off x="2517775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69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3"/>
              <p:cNvSpPr/>
              <p:nvPr/>
            </p:nvSpPr>
            <p:spPr>
              <a:xfrm>
                <a:off x="2556100" y="419600"/>
                <a:ext cx="13450" cy="13450"/>
              </a:xfrm>
              <a:custGeom>
                <a:rect b="b" l="l" r="r" t="t"/>
                <a:pathLst>
                  <a:path extrusionOk="0" h="538" w="538">
                    <a:moveTo>
                      <a:pt x="270" y="1"/>
                    </a:moveTo>
                    <a:cubicBezTo>
                      <a:pt x="121" y="1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69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3"/>
              <p:cNvSpPr/>
              <p:nvPr/>
            </p:nvSpPr>
            <p:spPr>
              <a:xfrm>
                <a:off x="2556100" y="383425"/>
                <a:ext cx="13450" cy="13475"/>
              </a:xfrm>
              <a:custGeom>
                <a:rect b="b" l="l" r="r" t="t"/>
                <a:pathLst>
                  <a:path extrusionOk="0" h="539" w="538">
                    <a:moveTo>
                      <a:pt x="270" y="1"/>
                    </a:moveTo>
                    <a:cubicBezTo>
                      <a:pt x="121" y="1"/>
                      <a:pt x="1" y="121"/>
                      <a:pt x="1" y="270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7" y="538"/>
                      <a:pt x="537" y="418"/>
                      <a:pt x="537" y="270"/>
                    </a:cubicBezTo>
                    <a:cubicBezTo>
                      <a:pt x="537" y="121"/>
                      <a:pt x="417" y="1"/>
                      <a:pt x="270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3"/>
              <p:cNvSpPr/>
              <p:nvPr/>
            </p:nvSpPr>
            <p:spPr>
              <a:xfrm>
                <a:off x="2594450" y="419600"/>
                <a:ext cx="13425" cy="13450"/>
              </a:xfrm>
              <a:custGeom>
                <a:rect b="b" l="l" r="r" t="t"/>
                <a:pathLst>
                  <a:path extrusionOk="0" h="538" w="537">
                    <a:moveTo>
                      <a:pt x="269" y="1"/>
                    </a:moveTo>
                    <a:cubicBezTo>
                      <a:pt x="120" y="1"/>
                      <a:pt x="0" y="121"/>
                      <a:pt x="0" y="269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69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3"/>
              <p:cNvSpPr/>
              <p:nvPr/>
            </p:nvSpPr>
            <p:spPr>
              <a:xfrm>
                <a:off x="2594450" y="383425"/>
                <a:ext cx="13425" cy="13475"/>
              </a:xfrm>
              <a:custGeom>
                <a:rect b="b" l="l" r="r" t="t"/>
                <a:pathLst>
                  <a:path extrusionOk="0" h="539" w="537">
                    <a:moveTo>
                      <a:pt x="269" y="1"/>
                    </a:moveTo>
                    <a:cubicBezTo>
                      <a:pt x="120" y="1"/>
                      <a:pt x="0" y="121"/>
                      <a:pt x="0" y="270"/>
                    </a:cubicBezTo>
                    <a:cubicBezTo>
                      <a:pt x="0" y="418"/>
                      <a:pt x="120" y="538"/>
                      <a:pt x="269" y="538"/>
                    </a:cubicBezTo>
                    <a:cubicBezTo>
                      <a:pt x="417" y="538"/>
                      <a:pt x="536" y="418"/>
                      <a:pt x="536" y="270"/>
                    </a:cubicBezTo>
                    <a:cubicBezTo>
                      <a:pt x="536" y="121"/>
                      <a:pt x="417" y="1"/>
                      <a:pt x="269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7" name="Google Shape;97;p33"/>
            <p:cNvPicPr preferRelativeResize="0"/>
            <p:nvPr/>
          </p:nvPicPr>
          <p:blipFill rotWithShape="1">
            <a:blip r:embed="rId8">
              <a:alphaModFix/>
            </a:blip>
            <a:srcRect b="30953" l="4821" r="14002" t="19472"/>
            <a:stretch/>
          </p:blipFill>
          <p:spPr>
            <a:xfrm rot="-1887620">
              <a:off x="-346725" y="4739658"/>
              <a:ext cx="1166751" cy="440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subTitle"/>
          </p:nvPr>
        </p:nvSpPr>
        <p:spPr>
          <a:xfrm>
            <a:off x="4679639" y="1667625"/>
            <a:ext cx="32541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2" type="subTitle"/>
          </p:nvPr>
        </p:nvSpPr>
        <p:spPr>
          <a:xfrm>
            <a:off x="1210261" y="1667625"/>
            <a:ext cx="32541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/>
          <p:nvPr/>
        </p:nvSpPr>
        <p:spPr>
          <a:xfrm>
            <a:off x="8730275" y="3155350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4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pic>
          <p:nvPicPr>
            <p:cNvPr id="104" name="Google Shape;104;p34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4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0" y="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4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34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108" name="Google Shape;10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4"/>
          <p:cNvSpPr/>
          <p:nvPr/>
        </p:nvSpPr>
        <p:spPr>
          <a:xfrm flipH="1" rot="-4500002">
            <a:off x="101768" y="10273"/>
            <a:ext cx="513267" cy="513267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4"/>
          <p:cNvGrpSpPr/>
          <p:nvPr/>
        </p:nvGrpSpPr>
        <p:grpSpPr>
          <a:xfrm flipH="1">
            <a:off x="85550" y="4603989"/>
            <a:ext cx="627674" cy="458971"/>
            <a:chOff x="559400" y="1193550"/>
            <a:chExt cx="166775" cy="121950"/>
          </a:xfrm>
        </p:grpSpPr>
        <p:sp>
          <p:nvSpPr>
            <p:cNvPr id="112" name="Google Shape;112;p34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4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4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4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4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4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4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4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4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4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4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4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4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4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4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4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4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4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4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4"/>
          <p:cNvSpPr/>
          <p:nvPr/>
        </p:nvSpPr>
        <p:spPr>
          <a:xfrm>
            <a:off x="7692400" y="162025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4"/>
          <p:cNvSpPr txBox="1"/>
          <p:nvPr>
            <p:ph type="title"/>
          </p:nvPr>
        </p:nvSpPr>
        <p:spPr>
          <a:xfrm>
            <a:off x="716550" y="766000"/>
            <a:ext cx="3801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719604" y="2079200"/>
            <a:ext cx="3801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5"/>
          <p:cNvGrpSpPr/>
          <p:nvPr/>
        </p:nvGrpSpPr>
        <p:grpSpPr>
          <a:xfrm>
            <a:off x="0" y="-12900"/>
            <a:ext cx="9144000" cy="5169300"/>
            <a:chOff x="0" y="-12900"/>
            <a:chExt cx="9144000" cy="5169300"/>
          </a:xfrm>
        </p:grpSpPr>
        <p:pic>
          <p:nvPicPr>
            <p:cNvPr id="137" name="Google Shape;137;p35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5400000">
              <a:off x="572150" y="-585032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5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5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-5400000">
              <a:off x="-1282075" y="1269175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5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35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142" name="Google Shape;142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" type="subTitle"/>
          </p:nvPr>
        </p:nvSpPr>
        <p:spPr>
          <a:xfrm>
            <a:off x="715118" y="3643818"/>
            <a:ext cx="3745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2" type="subTitle"/>
          </p:nvPr>
        </p:nvSpPr>
        <p:spPr>
          <a:xfrm>
            <a:off x="715116" y="1986520"/>
            <a:ext cx="3745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3" type="subTitle"/>
          </p:nvPr>
        </p:nvSpPr>
        <p:spPr>
          <a:xfrm>
            <a:off x="715116" y="1584158"/>
            <a:ext cx="3745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p35"/>
          <p:cNvSpPr txBox="1"/>
          <p:nvPr>
            <p:ph idx="4" type="subTitle"/>
          </p:nvPr>
        </p:nvSpPr>
        <p:spPr>
          <a:xfrm>
            <a:off x="715119" y="3247891"/>
            <a:ext cx="3745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35"/>
          <p:cNvSpPr/>
          <p:nvPr/>
        </p:nvSpPr>
        <p:spPr>
          <a:xfrm flipH="1" rot="-4500002">
            <a:off x="8730618" y="4423423"/>
            <a:ext cx="513267" cy="513267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5"/>
          <p:cNvSpPr/>
          <p:nvPr/>
        </p:nvSpPr>
        <p:spPr>
          <a:xfrm>
            <a:off x="5242937" y="4830801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35"/>
          <p:cNvGrpSpPr/>
          <p:nvPr/>
        </p:nvGrpSpPr>
        <p:grpSpPr>
          <a:xfrm rot="5400000">
            <a:off x="8305585" y="1597747"/>
            <a:ext cx="1127139" cy="156056"/>
            <a:chOff x="2249450" y="383425"/>
            <a:chExt cx="358425" cy="49625"/>
          </a:xfrm>
        </p:grpSpPr>
        <p:sp>
          <p:nvSpPr>
            <p:cNvPr id="152" name="Google Shape;152;p35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5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5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5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35"/>
          <p:cNvSpPr/>
          <p:nvPr/>
        </p:nvSpPr>
        <p:spPr>
          <a:xfrm>
            <a:off x="274675" y="4643725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6"/>
          <p:cNvGrpSpPr/>
          <p:nvPr/>
        </p:nvGrpSpPr>
        <p:grpSpPr>
          <a:xfrm flipH="1" rot="10800000">
            <a:off x="-12" y="0"/>
            <a:ext cx="9144013" cy="5156413"/>
            <a:chOff x="-12" y="0"/>
            <a:chExt cx="9144013" cy="5156413"/>
          </a:xfrm>
        </p:grpSpPr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6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6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10800000">
              <a:off x="3974700" y="255125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6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36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180" name="Google Shape;180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36"/>
          <p:cNvSpPr txBox="1"/>
          <p:nvPr>
            <p:ph type="title"/>
          </p:nvPr>
        </p:nvSpPr>
        <p:spPr>
          <a:xfrm>
            <a:off x="715700" y="539500"/>
            <a:ext cx="77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" type="subTitle"/>
          </p:nvPr>
        </p:nvSpPr>
        <p:spPr>
          <a:xfrm>
            <a:off x="715725" y="2526793"/>
            <a:ext cx="23055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419245" y="2526793"/>
            <a:ext cx="23055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6122769" y="2526793"/>
            <a:ext cx="23055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subTitle"/>
          </p:nvPr>
        </p:nvSpPr>
        <p:spPr>
          <a:xfrm>
            <a:off x="715735" y="2133558"/>
            <a:ext cx="2305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5" type="subTitle"/>
          </p:nvPr>
        </p:nvSpPr>
        <p:spPr>
          <a:xfrm>
            <a:off x="3419252" y="2133558"/>
            <a:ext cx="2305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6" type="subTitle"/>
          </p:nvPr>
        </p:nvSpPr>
        <p:spPr>
          <a:xfrm>
            <a:off x="6122765" y="2133558"/>
            <a:ext cx="2305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36"/>
          <p:cNvSpPr/>
          <p:nvPr/>
        </p:nvSpPr>
        <p:spPr>
          <a:xfrm flipH="1">
            <a:off x="5935479" y="4834751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36"/>
          <p:cNvGrpSpPr/>
          <p:nvPr/>
        </p:nvGrpSpPr>
        <p:grpSpPr>
          <a:xfrm rot="5400000">
            <a:off x="-172215" y="485547"/>
            <a:ext cx="1127139" cy="156056"/>
            <a:chOff x="2249450" y="383425"/>
            <a:chExt cx="358425" cy="49625"/>
          </a:xfrm>
        </p:grpSpPr>
        <p:sp>
          <p:nvSpPr>
            <p:cNvPr id="191" name="Google Shape;191;p36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6"/>
          <p:cNvGrpSpPr/>
          <p:nvPr/>
        </p:nvGrpSpPr>
        <p:grpSpPr>
          <a:xfrm>
            <a:off x="-633464" y="4039025"/>
            <a:ext cx="1102828" cy="1532387"/>
            <a:chOff x="-633464" y="4039025"/>
            <a:chExt cx="1102828" cy="1532387"/>
          </a:xfrm>
        </p:grpSpPr>
        <p:sp>
          <p:nvSpPr>
            <p:cNvPr id="212" name="Google Shape;212;p36"/>
            <p:cNvSpPr/>
            <p:nvPr/>
          </p:nvSpPr>
          <p:spPr>
            <a:xfrm>
              <a:off x="131300" y="4039025"/>
              <a:ext cx="283800" cy="283800"/>
            </a:xfrm>
            <a:prstGeom prst="mathPlus">
              <a:avLst>
                <a:gd fmla="val 23520" name="adj1"/>
              </a:avLst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p36"/>
            <p:cNvPicPr preferRelativeResize="0"/>
            <p:nvPr/>
          </p:nvPicPr>
          <p:blipFill rotWithShape="1">
            <a:blip r:embed="rId8">
              <a:alphaModFix/>
            </a:blip>
            <a:srcRect b="5580" l="0" r="10833" t="0"/>
            <a:stretch/>
          </p:blipFill>
          <p:spPr>
            <a:xfrm>
              <a:off x="-633464" y="4478938"/>
              <a:ext cx="1102828" cy="10924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36"/>
          <p:cNvGrpSpPr/>
          <p:nvPr/>
        </p:nvGrpSpPr>
        <p:grpSpPr>
          <a:xfrm>
            <a:off x="8321779" y="-224400"/>
            <a:ext cx="860343" cy="1593950"/>
            <a:chOff x="8321779" y="-224400"/>
            <a:chExt cx="860343" cy="1593950"/>
          </a:xfrm>
        </p:grpSpPr>
        <p:sp>
          <p:nvSpPr>
            <p:cNvPr id="215" name="Google Shape;215;p36"/>
            <p:cNvSpPr/>
            <p:nvPr/>
          </p:nvSpPr>
          <p:spPr>
            <a:xfrm>
              <a:off x="8794575" y="1085750"/>
              <a:ext cx="283800" cy="283800"/>
            </a:xfrm>
            <a:prstGeom prst="mathPlus">
              <a:avLst>
                <a:gd fmla="val 23520" name="adj1"/>
              </a:avLst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36"/>
            <p:cNvPicPr preferRelativeResize="0"/>
            <p:nvPr/>
          </p:nvPicPr>
          <p:blipFill rotWithShape="1">
            <a:blip r:embed="rId9">
              <a:alphaModFix/>
            </a:blip>
            <a:srcRect b="8486" l="8914" r="13293" t="13721"/>
            <a:stretch/>
          </p:blipFill>
          <p:spPr>
            <a:xfrm>
              <a:off x="8321779" y="-224400"/>
              <a:ext cx="860343" cy="960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pic>
          <p:nvPicPr>
            <p:cNvPr id="219" name="Google Shape;219;p37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7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0" y="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7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37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223" name="Google Shape;223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37"/>
          <p:cNvSpPr txBox="1"/>
          <p:nvPr>
            <p:ph type="title"/>
          </p:nvPr>
        </p:nvSpPr>
        <p:spPr>
          <a:xfrm>
            <a:off x="715700" y="539500"/>
            <a:ext cx="77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715709" y="1987296"/>
            <a:ext cx="2305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2" type="subTitle"/>
          </p:nvPr>
        </p:nvSpPr>
        <p:spPr>
          <a:xfrm>
            <a:off x="3416810" y="1987296"/>
            <a:ext cx="2305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3" type="subTitle"/>
          </p:nvPr>
        </p:nvSpPr>
        <p:spPr>
          <a:xfrm>
            <a:off x="715709" y="3642491"/>
            <a:ext cx="2305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4" type="subTitle"/>
          </p:nvPr>
        </p:nvSpPr>
        <p:spPr>
          <a:xfrm>
            <a:off x="3416810" y="3642491"/>
            <a:ext cx="2305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5" type="subTitle"/>
          </p:nvPr>
        </p:nvSpPr>
        <p:spPr>
          <a:xfrm>
            <a:off x="715709" y="1633762"/>
            <a:ext cx="230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6" type="subTitle"/>
          </p:nvPr>
        </p:nvSpPr>
        <p:spPr>
          <a:xfrm>
            <a:off x="715709" y="3297649"/>
            <a:ext cx="230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7" type="subTitle"/>
          </p:nvPr>
        </p:nvSpPr>
        <p:spPr>
          <a:xfrm>
            <a:off x="3416800" y="1633762"/>
            <a:ext cx="230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7"/>
          <p:cNvSpPr txBox="1"/>
          <p:nvPr>
            <p:ph idx="8" type="subTitle"/>
          </p:nvPr>
        </p:nvSpPr>
        <p:spPr>
          <a:xfrm>
            <a:off x="3416800" y="3297649"/>
            <a:ext cx="230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7"/>
          <p:cNvSpPr/>
          <p:nvPr/>
        </p:nvSpPr>
        <p:spPr>
          <a:xfrm rot="4500002">
            <a:off x="173249" y="57673"/>
            <a:ext cx="513267" cy="513267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/>
          <p:nvPr/>
        </p:nvSpPr>
        <p:spPr>
          <a:xfrm flipH="1">
            <a:off x="7025279" y="265951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 flipH="1">
            <a:off x="8564209" y="2742850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8"/>
          <p:cNvGrpSpPr/>
          <p:nvPr/>
        </p:nvGrpSpPr>
        <p:grpSpPr>
          <a:xfrm rot="10800000">
            <a:off x="-11" y="0"/>
            <a:ext cx="9144013" cy="5156413"/>
            <a:chOff x="-12" y="0"/>
            <a:chExt cx="9144013" cy="5156413"/>
          </a:xfrm>
        </p:grpSpPr>
        <p:pic>
          <p:nvPicPr>
            <p:cNvPr id="239" name="Google Shape;239;p38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8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8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10800000">
              <a:off x="3974700" y="255125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8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38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244" name="Google Shape;244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38"/>
          <p:cNvSpPr txBox="1"/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" type="subTitle"/>
          </p:nvPr>
        </p:nvSpPr>
        <p:spPr>
          <a:xfrm>
            <a:off x="713125" y="1987300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8"/>
          <p:cNvSpPr txBox="1"/>
          <p:nvPr>
            <p:ph idx="2" type="subTitle"/>
          </p:nvPr>
        </p:nvSpPr>
        <p:spPr>
          <a:xfrm>
            <a:off x="3415800" y="1987300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8"/>
          <p:cNvSpPr txBox="1"/>
          <p:nvPr>
            <p:ph idx="3" type="subTitle"/>
          </p:nvPr>
        </p:nvSpPr>
        <p:spPr>
          <a:xfrm>
            <a:off x="713125" y="3642501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8"/>
          <p:cNvSpPr txBox="1"/>
          <p:nvPr>
            <p:ph idx="4" type="subTitle"/>
          </p:nvPr>
        </p:nvSpPr>
        <p:spPr>
          <a:xfrm>
            <a:off x="3415800" y="3642501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8"/>
          <p:cNvSpPr txBox="1"/>
          <p:nvPr>
            <p:ph idx="5" type="subTitle"/>
          </p:nvPr>
        </p:nvSpPr>
        <p:spPr>
          <a:xfrm>
            <a:off x="6118475" y="1987300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8"/>
          <p:cNvSpPr txBox="1"/>
          <p:nvPr>
            <p:ph idx="6" type="subTitle"/>
          </p:nvPr>
        </p:nvSpPr>
        <p:spPr>
          <a:xfrm>
            <a:off x="6118475" y="3642501"/>
            <a:ext cx="2312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7" type="subTitle"/>
          </p:nvPr>
        </p:nvSpPr>
        <p:spPr>
          <a:xfrm>
            <a:off x="713125" y="16337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8" type="subTitle"/>
          </p:nvPr>
        </p:nvSpPr>
        <p:spPr>
          <a:xfrm>
            <a:off x="3415800" y="16337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9" type="subTitle"/>
          </p:nvPr>
        </p:nvSpPr>
        <p:spPr>
          <a:xfrm>
            <a:off x="6118475" y="16337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6" name="Google Shape;256;p38"/>
          <p:cNvSpPr txBox="1"/>
          <p:nvPr>
            <p:ph idx="13" type="subTitle"/>
          </p:nvPr>
        </p:nvSpPr>
        <p:spPr>
          <a:xfrm>
            <a:off x="713125" y="32976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14" type="subTitle"/>
          </p:nvPr>
        </p:nvSpPr>
        <p:spPr>
          <a:xfrm>
            <a:off x="3415800" y="32976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8"/>
          <p:cNvSpPr txBox="1"/>
          <p:nvPr>
            <p:ph idx="15" type="subTitle"/>
          </p:nvPr>
        </p:nvSpPr>
        <p:spPr>
          <a:xfrm>
            <a:off x="6118475" y="3297650"/>
            <a:ext cx="2312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38"/>
          <p:cNvSpPr/>
          <p:nvPr/>
        </p:nvSpPr>
        <p:spPr>
          <a:xfrm rot="5400000">
            <a:off x="22712" y="45556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38"/>
          <p:cNvGrpSpPr/>
          <p:nvPr/>
        </p:nvGrpSpPr>
        <p:grpSpPr>
          <a:xfrm>
            <a:off x="8622697" y="3230734"/>
            <a:ext cx="596068" cy="1333567"/>
            <a:chOff x="8622697" y="3230734"/>
            <a:chExt cx="596068" cy="1333567"/>
          </a:xfrm>
        </p:grpSpPr>
        <p:sp>
          <p:nvSpPr>
            <p:cNvPr id="261" name="Google Shape;261;p38"/>
            <p:cNvSpPr/>
            <p:nvPr/>
          </p:nvSpPr>
          <p:spPr>
            <a:xfrm>
              <a:off x="8622697" y="3230734"/>
              <a:ext cx="216486" cy="212592"/>
            </a:xfrm>
            <a:custGeom>
              <a:rect b="b" l="l" r="r" t="t"/>
              <a:pathLst>
                <a:path extrusionOk="0" h="12285" w="12510">
                  <a:moveTo>
                    <a:pt x="5396" y="3023"/>
                  </a:moveTo>
                  <a:lnTo>
                    <a:pt x="9305" y="5351"/>
                  </a:lnTo>
                  <a:lnTo>
                    <a:pt x="6977" y="9261"/>
                  </a:lnTo>
                  <a:lnTo>
                    <a:pt x="3067" y="6935"/>
                  </a:lnTo>
                  <a:lnTo>
                    <a:pt x="5396" y="3023"/>
                  </a:lnTo>
                  <a:close/>
                  <a:moveTo>
                    <a:pt x="4954" y="0"/>
                  </a:moveTo>
                  <a:cubicBezTo>
                    <a:pt x="4520" y="0"/>
                    <a:pt x="4096" y="222"/>
                    <a:pt x="3857" y="623"/>
                  </a:cubicBezTo>
                  <a:lnTo>
                    <a:pt x="224" y="6726"/>
                  </a:lnTo>
                  <a:cubicBezTo>
                    <a:pt x="52" y="7017"/>
                    <a:pt x="1" y="7364"/>
                    <a:pt x="84" y="7692"/>
                  </a:cubicBezTo>
                  <a:cubicBezTo>
                    <a:pt x="166" y="8021"/>
                    <a:pt x="377" y="8301"/>
                    <a:pt x="667" y="8473"/>
                  </a:cubicBezTo>
                  <a:lnTo>
                    <a:pt x="6768" y="12105"/>
                  </a:lnTo>
                  <a:cubicBezTo>
                    <a:pt x="6973" y="12228"/>
                    <a:pt x="7198" y="12285"/>
                    <a:pt x="7419" y="12285"/>
                  </a:cubicBezTo>
                  <a:lnTo>
                    <a:pt x="7421" y="12285"/>
                  </a:lnTo>
                  <a:cubicBezTo>
                    <a:pt x="7855" y="12285"/>
                    <a:pt x="8278" y="12062"/>
                    <a:pt x="8518" y="11663"/>
                  </a:cubicBezTo>
                  <a:lnTo>
                    <a:pt x="12149" y="5560"/>
                  </a:lnTo>
                  <a:cubicBezTo>
                    <a:pt x="12509" y="4954"/>
                    <a:pt x="12311" y="4173"/>
                    <a:pt x="11705" y="3813"/>
                  </a:cubicBezTo>
                  <a:lnTo>
                    <a:pt x="5604" y="179"/>
                  </a:lnTo>
                  <a:cubicBezTo>
                    <a:pt x="5400" y="58"/>
                    <a:pt x="5176" y="0"/>
                    <a:pt x="4954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 rot="10800000">
              <a:off x="8705504" y="4051040"/>
              <a:ext cx="513261" cy="513261"/>
            </a:xfrm>
            <a:custGeom>
              <a:rect b="b" l="l" r="r" t="t"/>
              <a:pathLst>
                <a:path extrusionOk="0" h="5455" w="5455">
                  <a:moveTo>
                    <a:pt x="0" y="1"/>
                  </a:moveTo>
                  <a:lnTo>
                    <a:pt x="0" y="1283"/>
                  </a:lnTo>
                  <a:cubicBezTo>
                    <a:pt x="2300" y="1283"/>
                    <a:pt x="4171" y="3155"/>
                    <a:pt x="4171" y="5455"/>
                  </a:cubicBezTo>
                  <a:lnTo>
                    <a:pt x="5454" y="5455"/>
                  </a:lnTo>
                  <a:cubicBezTo>
                    <a:pt x="5454" y="2447"/>
                    <a:pt x="3007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38"/>
          <p:cNvGrpSpPr/>
          <p:nvPr/>
        </p:nvGrpSpPr>
        <p:grpSpPr>
          <a:xfrm>
            <a:off x="-154550" y="-201439"/>
            <a:ext cx="1549188" cy="1064214"/>
            <a:chOff x="-154550" y="-201439"/>
            <a:chExt cx="1549188" cy="1064214"/>
          </a:xfrm>
        </p:grpSpPr>
        <p:pic>
          <p:nvPicPr>
            <p:cNvPr id="264" name="Google Shape;264;p38"/>
            <p:cNvPicPr preferRelativeResize="0"/>
            <p:nvPr/>
          </p:nvPicPr>
          <p:blipFill rotWithShape="1">
            <a:blip r:embed="rId8">
              <a:alphaModFix/>
            </a:blip>
            <a:srcRect b="0" l="11909" r="0" t="11909"/>
            <a:stretch/>
          </p:blipFill>
          <p:spPr>
            <a:xfrm>
              <a:off x="-154550" y="216226"/>
              <a:ext cx="651950" cy="646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8"/>
            <p:cNvSpPr/>
            <p:nvPr/>
          </p:nvSpPr>
          <p:spPr>
            <a:xfrm rot="7308598">
              <a:off x="740371" y="51188"/>
              <a:ext cx="725714" cy="235695"/>
            </a:xfrm>
            <a:custGeom>
              <a:rect b="b" l="l" r="r" t="t"/>
              <a:pathLst>
                <a:path extrusionOk="0" h="2505" w="7713">
                  <a:moveTo>
                    <a:pt x="907" y="0"/>
                  </a:moveTo>
                  <a:lnTo>
                    <a:pt x="0" y="908"/>
                  </a:lnTo>
                  <a:cubicBezTo>
                    <a:pt x="1030" y="1937"/>
                    <a:pt x="2400" y="2505"/>
                    <a:pt x="3856" y="2505"/>
                  </a:cubicBezTo>
                  <a:lnTo>
                    <a:pt x="3856" y="2505"/>
                  </a:lnTo>
                  <a:cubicBezTo>
                    <a:pt x="5314" y="2505"/>
                    <a:pt x="6683" y="1937"/>
                    <a:pt x="7712" y="908"/>
                  </a:cubicBezTo>
                  <a:lnTo>
                    <a:pt x="6805" y="0"/>
                  </a:lnTo>
                  <a:cubicBezTo>
                    <a:pt x="6017" y="787"/>
                    <a:pt x="4971" y="1221"/>
                    <a:pt x="3856" y="1221"/>
                  </a:cubicBezTo>
                  <a:cubicBezTo>
                    <a:pt x="2742" y="1221"/>
                    <a:pt x="1695" y="787"/>
                    <a:pt x="907" y="0"/>
                  </a:cubicBezTo>
                  <a:close/>
                  <a:moveTo>
                    <a:pt x="3856" y="2505"/>
                  </a:moveTo>
                  <a:cubicBezTo>
                    <a:pt x="3856" y="2505"/>
                    <a:pt x="3856" y="2505"/>
                    <a:pt x="3856" y="2505"/>
                  </a:cubicBezTo>
                  <a:lnTo>
                    <a:pt x="3857" y="2505"/>
                  </a:lnTo>
                  <a:cubicBezTo>
                    <a:pt x="3857" y="2505"/>
                    <a:pt x="3856" y="2505"/>
                    <a:pt x="3856" y="2505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6" name="Google Shape;266;p38"/>
          <p:cNvPicPr preferRelativeResize="0"/>
          <p:nvPr/>
        </p:nvPicPr>
        <p:blipFill rotWithShape="1">
          <a:blip r:embed="rId9">
            <a:alphaModFix/>
          </a:blip>
          <a:srcRect b="30478" l="7300" r="7300" t="27120"/>
          <a:stretch/>
        </p:blipFill>
        <p:spPr>
          <a:xfrm rot="3600013">
            <a:off x="8364975" y="731383"/>
            <a:ext cx="1296301" cy="45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9"/>
          <p:cNvGrpSpPr/>
          <p:nvPr/>
        </p:nvGrpSpPr>
        <p:grpSpPr>
          <a:xfrm>
            <a:off x="0" y="-12900"/>
            <a:ext cx="9144000" cy="5169300"/>
            <a:chOff x="0" y="-12900"/>
            <a:chExt cx="9144000" cy="5169300"/>
          </a:xfrm>
        </p:grpSpPr>
        <p:pic>
          <p:nvPicPr>
            <p:cNvPr id="269" name="Google Shape;269;p39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5400000">
              <a:off x="572150" y="-585032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9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>
              <a:off x="4741100" y="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9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-5400000">
              <a:off x="-1282075" y="1269175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9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>
              <a:off x="0" y="3019875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39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274" name="Google Shape;274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39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872400" y="2609450"/>
            <a:ext cx="2619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9"/>
          <p:cNvSpPr/>
          <p:nvPr/>
        </p:nvSpPr>
        <p:spPr>
          <a:xfrm>
            <a:off x="503522" y="4558934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0"/>
          <p:cNvGrpSpPr/>
          <p:nvPr/>
        </p:nvGrpSpPr>
        <p:grpSpPr>
          <a:xfrm flipH="1" rot="10800000">
            <a:off x="-12" y="0"/>
            <a:ext cx="9144013" cy="5156413"/>
            <a:chOff x="-12" y="0"/>
            <a:chExt cx="9144013" cy="5156413"/>
          </a:xfrm>
        </p:grpSpPr>
        <p:pic>
          <p:nvPicPr>
            <p:cNvPr id="281" name="Google Shape;281;p40"/>
            <p:cNvPicPr preferRelativeResize="0"/>
            <p:nvPr/>
          </p:nvPicPr>
          <p:blipFill rotWithShape="1">
            <a:blip r:embed="rId2">
              <a:alphaModFix amt="69000"/>
            </a:blip>
            <a:srcRect b="0" l="0" r="0" t="0"/>
            <a:stretch/>
          </p:blipFill>
          <p:spPr>
            <a:xfrm rot="10800000">
              <a:off x="6804600" y="0"/>
              <a:ext cx="2339400" cy="3483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40"/>
            <p:cNvPicPr preferRelativeResize="0"/>
            <p:nvPr/>
          </p:nvPicPr>
          <p:blipFill rotWithShape="1">
            <a:blip r:embed="rId3">
              <a:alphaModFix amt="69000"/>
            </a:blip>
            <a:srcRect b="0" l="0" r="0" t="0"/>
            <a:stretch/>
          </p:blipFill>
          <p:spPr>
            <a:xfrm flipH="1" rot="-5400000">
              <a:off x="-1232350" y="1985850"/>
              <a:ext cx="4402900" cy="19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40"/>
            <p:cNvPicPr preferRelativeResize="0"/>
            <p:nvPr/>
          </p:nvPicPr>
          <p:blipFill rotWithShape="1">
            <a:blip r:embed="rId4">
              <a:alphaModFix amt="69000"/>
            </a:blip>
            <a:srcRect b="0" l="0" r="0" t="0"/>
            <a:stretch/>
          </p:blipFill>
          <p:spPr>
            <a:xfrm rot="10800000">
              <a:off x="3974700" y="2551250"/>
              <a:ext cx="5169300" cy="260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40"/>
            <p:cNvPicPr preferRelativeResize="0"/>
            <p:nvPr/>
          </p:nvPicPr>
          <p:blipFill rotWithShape="1">
            <a:blip r:embed="rId5">
              <a:alphaModFix amt="69000"/>
            </a:blip>
            <a:srcRect b="0" l="0" r="0" t="0"/>
            <a:stretch/>
          </p:blipFill>
          <p:spPr>
            <a:xfrm rot="10800000">
              <a:off x="1" y="0"/>
              <a:ext cx="9143999" cy="212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40"/>
          <p:cNvGrpSpPr/>
          <p:nvPr/>
        </p:nvGrpSpPr>
        <p:grpSpPr>
          <a:xfrm>
            <a:off x="-12" y="1"/>
            <a:ext cx="9144011" cy="5143499"/>
            <a:chOff x="-12" y="1"/>
            <a:chExt cx="9144011" cy="5143499"/>
          </a:xfrm>
        </p:grpSpPr>
        <p:pic>
          <p:nvPicPr>
            <p:cNvPr id="286" name="Google Shape;286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5810" y="1"/>
              <a:ext cx="6188189" cy="41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2" y="371475"/>
              <a:ext cx="7153275" cy="477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0"/>
          <p:cNvSpPr txBox="1"/>
          <p:nvPr>
            <p:ph type="title"/>
          </p:nvPr>
        </p:nvSpPr>
        <p:spPr>
          <a:xfrm>
            <a:off x="2397000" y="1307100"/>
            <a:ext cx="4350000" cy="252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9" name="Google Shape;289;p40"/>
          <p:cNvGrpSpPr/>
          <p:nvPr/>
        </p:nvGrpSpPr>
        <p:grpSpPr>
          <a:xfrm>
            <a:off x="1489811" y="-543346"/>
            <a:ext cx="3281850" cy="1160142"/>
            <a:chOff x="1489811" y="-543346"/>
            <a:chExt cx="3281850" cy="1160142"/>
          </a:xfrm>
        </p:grpSpPr>
        <p:sp>
          <p:nvSpPr>
            <p:cNvPr id="290" name="Google Shape;290;p40"/>
            <p:cNvSpPr/>
            <p:nvPr/>
          </p:nvSpPr>
          <p:spPr>
            <a:xfrm rot="10800000">
              <a:off x="4555175" y="173823"/>
              <a:ext cx="216486" cy="212592"/>
            </a:xfrm>
            <a:custGeom>
              <a:rect b="b" l="l" r="r" t="t"/>
              <a:pathLst>
                <a:path extrusionOk="0" h="12285" w="12510">
                  <a:moveTo>
                    <a:pt x="5396" y="3023"/>
                  </a:moveTo>
                  <a:lnTo>
                    <a:pt x="9305" y="5351"/>
                  </a:lnTo>
                  <a:lnTo>
                    <a:pt x="6977" y="9261"/>
                  </a:lnTo>
                  <a:lnTo>
                    <a:pt x="3067" y="6935"/>
                  </a:lnTo>
                  <a:lnTo>
                    <a:pt x="5396" y="3023"/>
                  </a:lnTo>
                  <a:close/>
                  <a:moveTo>
                    <a:pt x="4954" y="0"/>
                  </a:moveTo>
                  <a:cubicBezTo>
                    <a:pt x="4520" y="0"/>
                    <a:pt x="4096" y="222"/>
                    <a:pt x="3857" y="623"/>
                  </a:cubicBezTo>
                  <a:lnTo>
                    <a:pt x="224" y="6726"/>
                  </a:lnTo>
                  <a:cubicBezTo>
                    <a:pt x="52" y="7017"/>
                    <a:pt x="1" y="7364"/>
                    <a:pt x="84" y="7692"/>
                  </a:cubicBezTo>
                  <a:cubicBezTo>
                    <a:pt x="166" y="8021"/>
                    <a:pt x="377" y="8301"/>
                    <a:pt x="667" y="8473"/>
                  </a:cubicBezTo>
                  <a:lnTo>
                    <a:pt x="6768" y="12105"/>
                  </a:lnTo>
                  <a:cubicBezTo>
                    <a:pt x="6973" y="12228"/>
                    <a:pt x="7198" y="12285"/>
                    <a:pt x="7419" y="12285"/>
                  </a:cubicBezTo>
                  <a:lnTo>
                    <a:pt x="7421" y="12285"/>
                  </a:lnTo>
                  <a:cubicBezTo>
                    <a:pt x="7855" y="12285"/>
                    <a:pt x="8278" y="12062"/>
                    <a:pt x="8518" y="11663"/>
                  </a:cubicBezTo>
                  <a:lnTo>
                    <a:pt x="12149" y="5560"/>
                  </a:lnTo>
                  <a:cubicBezTo>
                    <a:pt x="12509" y="4954"/>
                    <a:pt x="12311" y="4173"/>
                    <a:pt x="11705" y="3813"/>
                  </a:cubicBezTo>
                  <a:lnTo>
                    <a:pt x="5604" y="179"/>
                  </a:lnTo>
                  <a:cubicBezTo>
                    <a:pt x="5400" y="58"/>
                    <a:pt x="5176" y="0"/>
                    <a:pt x="4954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40"/>
            <p:cNvPicPr preferRelativeResize="0"/>
            <p:nvPr/>
          </p:nvPicPr>
          <p:blipFill rotWithShape="1">
            <a:blip r:embed="rId8">
              <a:alphaModFix/>
            </a:blip>
            <a:srcRect b="9026" l="0" r="16282" t="12065"/>
            <a:stretch/>
          </p:blipFill>
          <p:spPr>
            <a:xfrm rot="-1077336">
              <a:off x="1607505" y="-419775"/>
              <a:ext cx="945926" cy="912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40"/>
          <p:cNvGrpSpPr/>
          <p:nvPr/>
        </p:nvGrpSpPr>
        <p:grpSpPr>
          <a:xfrm>
            <a:off x="8039380" y="-446915"/>
            <a:ext cx="1466301" cy="4796567"/>
            <a:chOff x="8039380" y="-446915"/>
            <a:chExt cx="1466301" cy="4796567"/>
          </a:xfrm>
        </p:grpSpPr>
        <p:grpSp>
          <p:nvGrpSpPr>
            <p:cNvPr id="293" name="Google Shape;293;p40"/>
            <p:cNvGrpSpPr/>
            <p:nvPr/>
          </p:nvGrpSpPr>
          <p:grpSpPr>
            <a:xfrm>
              <a:off x="8615711" y="1647249"/>
              <a:ext cx="216234" cy="2702403"/>
              <a:chOff x="8615711" y="1647249"/>
              <a:chExt cx="216234" cy="2702403"/>
            </a:xfrm>
          </p:grpSpPr>
          <p:sp>
            <p:nvSpPr>
              <p:cNvPr id="294" name="Google Shape;294;p40"/>
              <p:cNvSpPr/>
              <p:nvPr/>
            </p:nvSpPr>
            <p:spPr>
              <a:xfrm rot="10800000">
                <a:off x="8713109" y="1647249"/>
                <a:ext cx="118836" cy="734937"/>
              </a:xfrm>
              <a:custGeom>
                <a:rect b="b" l="l" r="r" t="t"/>
                <a:pathLst>
                  <a:path extrusionOk="0" h="7811" w="1263">
                    <a:moveTo>
                      <a:pt x="562" y="1"/>
                    </a:moveTo>
                    <a:cubicBezTo>
                      <a:pt x="562" y="195"/>
                      <a:pt x="492" y="276"/>
                      <a:pt x="366" y="422"/>
                    </a:cubicBezTo>
                    <a:cubicBezTo>
                      <a:pt x="212" y="601"/>
                      <a:pt x="1" y="846"/>
                      <a:pt x="1" y="1301"/>
                    </a:cubicBezTo>
                    <a:cubicBezTo>
                      <a:pt x="1" y="1757"/>
                      <a:pt x="212" y="2002"/>
                      <a:pt x="366" y="2180"/>
                    </a:cubicBezTo>
                    <a:cubicBezTo>
                      <a:pt x="492" y="2326"/>
                      <a:pt x="562" y="2407"/>
                      <a:pt x="562" y="2602"/>
                    </a:cubicBezTo>
                    <a:cubicBezTo>
                      <a:pt x="562" y="2797"/>
                      <a:pt x="492" y="2878"/>
                      <a:pt x="366" y="3025"/>
                    </a:cubicBezTo>
                    <a:cubicBezTo>
                      <a:pt x="212" y="3203"/>
                      <a:pt x="1" y="3447"/>
                      <a:pt x="1" y="3902"/>
                    </a:cubicBezTo>
                    <a:cubicBezTo>
                      <a:pt x="1" y="4358"/>
                      <a:pt x="212" y="4603"/>
                      <a:pt x="366" y="4783"/>
                    </a:cubicBezTo>
                    <a:cubicBezTo>
                      <a:pt x="492" y="4929"/>
                      <a:pt x="562" y="5008"/>
                      <a:pt x="562" y="5205"/>
                    </a:cubicBezTo>
                    <a:cubicBezTo>
                      <a:pt x="562" y="5401"/>
                      <a:pt x="492" y="5482"/>
                      <a:pt x="366" y="5628"/>
                    </a:cubicBezTo>
                    <a:cubicBezTo>
                      <a:pt x="212" y="5807"/>
                      <a:pt x="1" y="6052"/>
                      <a:pt x="1" y="6508"/>
                    </a:cubicBezTo>
                    <a:cubicBezTo>
                      <a:pt x="1" y="6963"/>
                      <a:pt x="212" y="7208"/>
                      <a:pt x="366" y="7387"/>
                    </a:cubicBezTo>
                    <a:cubicBezTo>
                      <a:pt x="492" y="7534"/>
                      <a:pt x="562" y="7614"/>
                      <a:pt x="562" y="7811"/>
                    </a:cubicBezTo>
                    <a:lnTo>
                      <a:pt x="1262" y="7811"/>
                    </a:lnTo>
                    <a:lnTo>
                      <a:pt x="1262" y="7810"/>
                    </a:lnTo>
                    <a:cubicBezTo>
                      <a:pt x="1262" y="7354"/>
                      <a:pt x="1051" y="7109"/>
                      <a:pt x="897" y="6931"/>
                    </a:cubicBezTo>
                    <a:cubicBezTo>
                      <a:pt x="771" y="6783"/>
                      <a:pt x="701" y="6702"/>
                      <a:pt x="701" y="6507"/>
                    </a:cubicBezTo>
                    <a:cubicBezTo>
                      <a:pt x="701" y="6311"/>
                      <a:pt x="770" y="6231"/>
                      <a:pt x="897" y="6084"/>
                    </a:cubicBezTo>
                    <a:cubicBezTo>
                      <a:pt x="1051" y="5905"/>
                      <a:pt x="1262" y="5660"/>
                      <a:pt x="1262" y="5204"/>
                    </a:cubicBezTo>
                    <a:cubicBezTo>
                      <a:pt x="1262" y="4749"/>
                      <a:pt x="1051" y="4504"/>
                      <a:pt x="897" y="4325"/>
                    </a:cubicBezTo>
                    <a:cubicBezTo>
                      <a:pt x="771" y="4179"/>
                      <a:pt x="701" y="4097"/>
                      <a:pt x="701" y="3902"/>
                    </a:cubicBezTo>
                    <a:cubicBezTo>
                      <a:pt x="701" y="3708"/>
                      <a:pt x="770" y="3627"/>
                      <a:pt x="897" y="3481"/>
                    </a:cubicBezTo>
                    <a:cubicBezTo>
                      <a:pt x="1051" y="3302"/>
                      <a:pt x="1262" y="3057"/>
                      <a:pt x="1262" y="2602"/>
                    </a:cubicBezTo>
                    <a:cubicBezTo>
                      <a:pt x="1262" y="2147"/>
                      <a:pt x="1051" y="1902"/>
                      <a:pt x="897" y="1723"/>
                    </a:cubicBezTo>
                    <a:cubicBezTo>
                      <a:pt x="770" y="1577"/>
                      <a:pt x="701" y="1497"/>
                      <a:pt x="701" y="1301"/>
                    </a:cubicBezTo>
                    <a:cubicBezTo>
                      <a:pt x="701" y="1107"/>
                      <a:pt x="770" y="1026"/>
                      <a:pt x="897" y="880"/>
                    </a:cubicBezTo>
                    <a:cubicBezTo>
                      <a:pt x="1051" y="701"/>
                      <a:pt x="1262" y="456"/>
                      <a:pt x="1262" y="1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0"/>
              <p:cNvSpPr/>
              <p:nvPr/>
            </p:nvSpPr>
            <p:spPr>
              <a:xfrm>
                <a:off x="8615711" y="4138821"/>
                <a:ext cx="216234" cy="210831"/>
              </a:xfrm>
              <a:custGeom>
                <a:rect b="b" l="l" r="r" t="t"/>
                <a:pathLst>
                  <a:path extrusionOk="0" h="15571" w="15970">
                    <a:moveTo>
                      <a:pt x="4273" y="4028"/>
                    </a:moveTo>
                    <a:lnTo>
                      <a:pt x="10916" y="5601"/>
                    </a:lnTo>
                    <a:lnTo>
                      <a:pt x="6233" y="10569"/>
                    </a:lnTo>
                    <a:lnTo>
                      <a:pt x="4273" y="4028"/>
                    </a:lnTo>
                    <a:close/>
                    <a:moveTo>
                      <a:pt x="1798" y="0"/>
                    </a:moveTo>
                    <a:cubicBezTo>
                      <a:pt x="1337" y="0"/>
                      <a:pt x="888" y="192"/>
                      <a:pt x="565" y="535"/>
                    </a:cubicBezTo>
                    <a:cubicBezTo>
                      <a:pt x="150" y="975"/>
                      <a:pt x="1" y="1605"/>
                      <a:pt x="175" y="2184"/>
                    </a:cubicBezTo>
                    <a:lnTo>
                      <a:pt x="3825" y="14360"/>
                    </a:lnTo>
                    <a:cubicBezTo>
                      <a:pt x="3998" y="14941"/>
                      <a:pt x="4467" y="15385"/>
                      <a:pt x="5060" y="15526"/>
                    </a:cubicBezTo>
                    <a:cubicBezTo>
                      <a:pt x="5189" y="15557"/>
                      <a:pt x="5320" y="15571"/>
                      <a:pt x="5451" y="15571"/>
                    </a:cubicBezTo>
                    <a:cubicBezTo>
                      <a:pt x="5913" y="15571"/>
                      <a:pt x="6362" y="15383"/>
                      <a:pt x="6685" y="15039"/>
                    </a:cubicBezTo>
                    <a:lnTo>
                      <a:pt x="15404" y="5789"/>
                    </a:lnTo>
                    <a:cubicBezTo>
                      <a:pt x="15822" y="5349"/>
                      <a:pt x="15969" y="4719"/>
                      <a:pt x="15795" y="4138"/>
                    </a:cubicBezTo>
                    <a:cubicBezTo>
                      <a:pt x="15621" y="3557"/>
                      <a:pt x="15151" y="3113"/>
                      <a:pt x="14559" y="2974"/>
                    </a:cubicBezTo>
                    <a:lnTo>
                      <a:pt x="2194" y="48"/>
                    </a:lnTo>
                    <a:cubicBezTo>
                      <a:pt x="2063" y="16"/>
                      <a:pt x="1930" y="0"/>
                      <a:pt x="1798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6" name="Google Shape;296;p40"/>
            <p:cNvPicPr preferRelativeResize="0"/>
            <p:nvPr/>
          </p:nvPicPr>
          <p:blipFill rotWithShape="1">
            <a:blip r:embed="rId9">
              <a:alphaModFix/>
            </a:blip>
            <a:srcRect b="0" l="6200" r="6200" t="0"/>
            <a:stretch/>
          </p:blipFill>
          <p:spPr>
            <a:xfrm rot="10800000">
              <a:off x="8039380" y="-446915"/>
              <a:ext cx="1466301" cy="145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40"/>
          <p:cNvSpPr/>
          <p:nvPr/>
        </p:nvSpPr>
        <p:spPr>
          <a:xfrm>
            <a:off x="328850" y="2597275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4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5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"/>
          <p:cNvSpPr txBox="1"/>
          <p:nvPr>
            <p:ph type="ctrTitle"/>
          </p:nvPr>
        </p:nvSpPr>
        <p:spPr>
          <a:xfrm>
            <a:off x="2339400" y="956350"/>
            <a:ext cx="44652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/>
              <a:t>Tipe Data dan Pemetaan Storage </a:t>
            </a:r>
            <a:br>
              <a:rPr lang="en-ID"/>
            </a:br>
            <a:endParaRPr i="1" sz="3500"/>
          </a:p>
        </p:txBody>
      </p:sp>
      <p:sp>
        <p:nvSpPr>
          <p:cNvPr id="418" name="Google Shape;418;p1"/>
          <p:cNvSpPr txBox="1"/>
          <p:nvPr>
            <p:ph idx="1" type="subTitle"/>
          </p:nvPr>
        </p:nvSpPr>
        <p:spPr>
          <a:xfrm>
            <a:off x="2397775" y="3298282"/>
            <a:ext cx="4465200" cy="70473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Struktur Data (IA)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Dr. Antonius Angga Kurniawan</a:t>
            </a:r>
            <a:endParaRPr/>
          </a:p>
        </p:txBody>
      </p:sp>
      <p:sp>
        <p:nvSpPr>
          <p:cNvPr id="419" name="Google Shape;419;p1"/>
          <p:cNvSpPr txBox="1"/>
          <p:nvPr/>
        </p:nvSpPr>
        <p:spPr>
          <a:xfrm>
            <a:off x="6862975" y="539499"/>
            <a:ext cx="1798222" cy="71139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D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Universitas Gunadarma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1"/>
          <p:cNvSpPr/>
          <p:nvPr/>
        </p:nvSpPr>
        <p:spPr>
          <a:xfrm rot="-9000012">
            <a:off x="7355259" y="1639549"/>
            <a:ext cx="725721" cy="235697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"/>
          <p:cNvSpPr/>
          <p:nvPr/>
        </p:nvSpPr>
        <p:spPr>
          <a:xfrm>
            <a:off x="10004726" y="1322657"/>
            <a:ext cx="734843" cy="118742"/>
          </a:xfrm>
          <a:custGeom>
            <a:rect b="b" l="l" r="r" t="t"/>
            <a:pathLst>
              <a:path extrusionOk="0" h="1262" w="7810">
                <a:moveTo>
                  <a:pt x="1" y="1"/>
                </a:moveTo>
                <a:lnTo>
                  <a:pt x="1" y="701"/>
                </a:lnTo>
                <a:cubicBezTo>
                  <a:pt x="195" y="701"/>
                  <a:pt x="276" y="771"/>
                  <a:pt x="422" y="897"/>
                </a:cubicBezTo>
                <a:cubicBezTo>
                  <a:pt x="601" y="1051"/>
                  <a:pt x="846" y="1262"/>
                  <a:pt x="1301" y="1262"/>
                </a:cubicBezTo>
                <a:cubicBezTo>
                  <a:pt x="1757" y="1262"/>
                  <a:pt x="2002" y="1051"/>
                  <a:pt x="2180" y="897"/>
                </a:cubicBezTo>
                <a:cubicBezTo>
                  <a:pt x="2327" y="771"/>
                  <a:pt x="2406" y="701"/>
                  <a:pt x="2602" y="701"/>
                </a:cubicBezTo>
                <a:cubicBezTo>
                  <a:pt x="2797" y="701"/>
                  <a:pt x="2877" y="771"/>
                  <a:pt x="3023" y="897"/>
                </a:cubicBezTo>
                <a:cubicBezTo>
                  <a:pt x="3202" y="1051"/>
                  <a:pt x="3447" y="1262"/>
                  <a:pt x="3902" y="1262"/>
                </a:cubicBezTo>
                <a:cubicBezTo>
                  <a:pt x="4358" y="1262"/>
                  <a:pt x="4603" y="1051"/>
                  <a:pt x="4781" y="897"/>
                </a:cubicBezTo>
                <a:cubicBezTo>
                  <a:pt x="4928" y="771"/>
                  <a:pt x="5009" y="701"/>
                  <a:pt x="5204" y="701"/>
                </a:cubicBezTo>
                <a:cubicBezTo>
                  <a:pt x="5401" y="701"/>
                  <a:pt x="5481" y="771"/>
                  <a:pt x="5628" y="897"/>
                </a:cubicBezTo>
                <a:cubicBezTo>
                  <a:pt x="5807" y="1051"/>
                  <a:pt x="6052" y="1262"/>
                  <a:pt x="6507" y="1262"/>
                </a:cubicBezTo>
                <a:cubicBezTo>
                  <a:pt x="6963" y="1262"/>
                  <a:pt x="7208" y="1051"/>
                  <a:pt x="7387" y="897"/>
                </a:cubicBezTo>
                <a:cubicBezTo>
                  <a:pt x="7533" y="771"/>
                  <a:pt x="7614" y="701"/>
                  <a:pt x="7810" y="701"/>
                </a:cubicBezTo>
                <a:lnTo>
                  <a:pt x="7810" y="1"/>
                </a:lnTo>
                <a:cubicBezTo>
                  <a:pt x="7354" y="1"/>
                  <a:pt x="7109" y="212"/>
                  <a:pt x="6931" y="366"/>
                </a:cubicBezTo>
                <a:cubicBezTo>
                  <a:pt x="6783" y="492"/>
                  <a:pt x="6702" y="562"/>
                  <a:pt x="6507" y="562"/>
                </a:cubicBezTo>
                <a:cubicBezTo>
                  <a:pt x="6311" y="562"/>
                  <a:pt x="6231" y="492"/>
                  <a:pt x="6084" y="366"/>
                </a:cubicBezTo>
                <a:cubicBezTo>
                  <a:pt x="5906" y="212"/>
                  <a:pt x="5660" y="1"/>
                  <a:pt x="5204" y="1"/>
                </a:cubicBezTo>
                <a:cubicBezTo>
                  <a:pt x="4749" y="1"/>
                  <a:pt x="4504" y="212"/>
                  <a:pt x="4325" y="366"/>
                </a:cubicBezTo>
                <a:cubicBezTo>
                  <a:pt x="4179" y="492"/>
                  <a:pt x="4097" y="562"/>
                  <a:pt x="3902" y="562"/>
                </a:cubicBezTo>
                <a:cubicBezTo>
                  <a:pt x="3708" y="562"/>
                  <a:pt x="3627" y="492"/>
                  <a:pt x="3481" y="366"/>
                </a:cubicBezTo>
                <a:cubicBezTo>
                  <a:pt x="3302" y="212"/>
                  <a:pt x="3057" y="1"/>
                  <a:pt x="2602" y="1"/>
                </a:cubicBezTo>
                <a:cubicBezTo>
                  <a:pt x="2147" y="1"/>
                  <a:pt x="1902" y="212"/>
                  <a:pt x="1723" y="366"/>
                </a:cubicBezTo>
                <a:cubicBezTo>
                  <a:pt x="1577" y="492"/>
                  <a:pt x="1496" y="562"/>
                  <a:pt x="1301" y="562"/>
                </a:cubicBezTo>
                <a:cubicBezTo>
                  <a:pt x="1106" y="562"/>
                  <a:pt x="1026" y="492"/>
                  <a:pt x="880" y="366"/>
                </a:cubicBezTo>
                <a:cubicBezTo>
                  <a:pt x="701" y="212"/>
                  <a:pt x="456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"/>
          <p:cNvSpPr/>
          <p:nvPr/>
        </p:nvSpPr>
        <p:spPr>
          <a:xfrm>
            <a:off x="5634625" y="434084"/>
            <a:ext cx="216234" cy="210831"/>
          </a:xfrm>
          <a:custGeom>
            <a:rect b="b" l="l" r="r" t="t"/>
            <a:pathLst>
              <a:path extrusionOk="0" h="15571" w="15970">
                <a:moveTo>
                  <a:pt x="4273" y="4028"/>
                </a:moveTo>
                <a:lnTo>
                  <a:pt x="10916" y="5601"/>
                </a:lnTo>
                <a:lnTo>
                  <a:pt x="6233" y="10569"/>
                </a:lnTo>
                <a:lnTo>
                  <a:pt x="4273" y="4028"/>
                </a:lnTo>
                <a:close/>
                <a:moveTo>
                  <a:pt x="1798" y="0"/>
                </a:moveTo>
                <a:cubicBezTo>
                  <a:pt x="1337" y="0"/>
                  <a:pt x="888" y="192"/>
                  <a:pt x="565" y="535"/>
                </a:cubicBezTo>
                <a:cubicBezTo>
                  <a:pt x="150" y="975"/>
                  <a:pt x="1" y="1605"/>
                  <a:pt x="175" y="2184"/>
                </a:cubicBezTo>
                <a:lnTo>
                  <a:pt x="3825" y="14360"/>
                </a:lnTo>
                <a:cubicBezTo>
                  <a:pt x="3998" y="14941"/>
                  <a:pt x="4467" y="15385"/>
                  <a:pt x="5060" y="15526"/>
                </a:cubicBezTo>
                <a:cubicBezTo>
                  <a:pt x="5189" y="15557"/>
                  <a:pt x="5320" y="15571"/>
                  <a:pt x="5451" y="15571"/>
                </a:cubicBezTo>
                <a:cubicBezTo>
                  <a:pt x="5913" y="15571"/>
                  <a:pt x="6362" y="15383"/>
                  <a:pt x="6685" y="15039"/>
                </a:cubicBezTo>
                <a:lnTo>
                  <a:pt x="15404" y="5789"/>
                </a:lnTo>
                <a:cubicBezTo>
                  <a:pt x="15822" y="5349"/>
                  <a:pt x="15969" y="4719"/>
                  <a:pt x="15795" y="4138"/>
                </a:cubicBezTo>
                <a:cubicBezTo>
                  <a:pt x="15621" y="3557"/>
                  <a:pt x="15151" y="3113"/>
                  <a:pt x="14559" y="2974"/>
                </a:cubicBezTo>
                <a:lnTo>
                  <a:pt x="2194" y="48"/>
                </a:lnTo>
                <a:cubicBezTo>
                  <a:pt x="2063" y="16"/>
                  <a:pt x="1930" y="0"/>
                  <a:pt x="1798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"/>
          <p:cNvSpPr/>
          <p:nvPr/>
        </p:nvSpPr>
        <p:spPr>
          <a:xfrm>
            <a:off x="7395734" y="4128197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"/>
          <p:cNvPicPr preferRelativeResize="0"/>
          <p:nvPr/>
        </p:nvPicPr>
        <p:blipFill rotWithShape="1">
          <a:blip r:embed="rId3">
            <a:alphaModFix/>
          </a:blip>
          <a:srcRect b="9026" l="0" r="16282" t="12065"/>
          <a:stretch/>
        </p:blipFill>
        <p:spPr>
          <a:xfrm rot="-1077336">
            <a:off x="175840" y="1955362"/>
            <a:ext cx="945926" cy="9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1794099" y="249301"/>
            <a:ext cx="768750" cy="7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"/>
          <p:cNvPicPr preferRelativeResize="0"/>
          <p:nvPr/>
        </p:nvPicPr>
        <p:blipFill rotWithShape="1">
          <a:blip r:embed="rId5">
            <a:alphaModFix/>
          </a:blip>
          <a:srcRect b="0" l="6200" r="6200" t="0"/>
          <a:stretch/>
        </p:blipFill>
        <p:spPr>
          <a:xfrm>
            <a:off x="8076150" y="2712350"/>
            <a:ext cx="1466301" cy="14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"/>
          <p:cNvSpPr/>
          <p:nvPr/>
        </p:nvSpPr>
        <p:spPr>
          <a:xfrm>
            <a:off x="592312" y="909864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"/>
          <p:cNvSpPr/>
          <p:nvPr/>
        </p:nvSpPr>
        <p:spPr>
          <a:xfrm rot="-1460623">
            <a:off x="1043392" y="3455746"/>
            <a:ext cx="283836" cy="283836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/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Operasi String</a:t>
            </a:r>
            <a:endParaRPr/>
          </a:p>
        </p:txBody>
      </p:sp>
      <p:pic>
        <p:nvPicPr>
          <p:cNvPr id="569" name="Google Shape;5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47" y="1420668"/>
            <a:ext cx="5904705" cy="161903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0"/>
          <p:cNvSpPr txBox="1"/>
          <p:nvPr/>
        </p:nvSpPr>
        <p:spPr>
          <a:xfrm>
            <a:off x="2430476" y="3179250"/>
            <a:ext cx="609904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Contoh: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1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</a:t>
            </a:r>
            <a:r>
              <a:rPr b="1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‘TEKNIK’ , String S</a:t>
            </a:r>
            <a:r>
              <a:rPr b="1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‘INFORMATIKA’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6 | LENGTH(S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11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‘TEKNIKINFORMATIKA’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,2,4) = ‘EKNI’ | SUBTR(S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,3,5) = ‘FORMA’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,4) = ‘TEKINFORMATIKANIK’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,2,3) = ‘TIK’ | DELETE(S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,3,7) = ‘INKA’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Operator-operator</a:t>
            </a:r>
            <a:endParaRPr/>
          </a:p>
        </p:txBody>
      </p:sp>
      <p:grpSp>
        <p:nvGrpSpPr>
          <p:cNvPr id="576" name="Google Shape;576;p11"/>
          <p:cNvGrpSpPr/>
          <p:nvPr/>
        </p:nvGrpSpPr>
        <p:grpSpPr>
          <a:xfrm>
            <a:off x="4068822" y="1289085"/>
            <a:ext cx="4140473" cy="3269828"/>
            <a:chOff x="5076775" y="1958876"/>
            <a:chExt cx="3353968" cy="2648707"/>
          </a:xfrm>
        </p:grpSpPr>
        <p:sp>
          <p:nvSpPr>
            <p:cNvPr id="577" name="Google Shape;577;p11"/>
            <p:cNvSpPr/>
            <p:nvPr/>
          </p:nvSpPr>
          <p:spPr>
            <a:xfrm>
              <a:off x="5076775" y="1958876"/>
              <a:ext cx="3353968" cy="2648707"/>
            </a:xfrm>
            <a:custGeom>
              <a:rect b="b" l="l" r="r" t="t"/>
              <a:pathLst>
                <a:path extrusionOk="0" h="100673" w="131696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189425" y="2075775"/>
              <a:ext cx="3123300" cy="183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9" name="Google Shape;579;p11"/>
          <p:cNvPicPr preferRelativeResize="0"/>
          <p:nvPr/>
        </p:nvPicPr>
        <p:blipFill rotWithShape="1">
          <a:blip r:embed="rId3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0" name="Google Shape;580;p11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581" name="Google Shape;581;p11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11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11"/>
          <p:cNvPicPr preferRelativeResize="0"/>
          <p:nvPr/>
        </p:nvPicPr>
        <p:blipFill rotWithShape="1">
          <a:blip r:embed="rId4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7761" y="1478512"/>
            <a:ext cx="3835840" cy="217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2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Operator-operator</a:t>
            </a:r>
            <a:endParaRPr/>
          </a:p>
        </p:txBody>
      </p:sp>
      <p:grpSp>
        <p:nvGrpSpPr>
          <p:cNvPr id="609" name="Google Shape;609;p12"/>
          <p:cNvGrpSpPr/>
          <p:nvPr/>
        </p:nvGrpSpPr>
        <p:grpSpPr>
          <a:xfrm>
            <a:off x="4068822" y="1289085"/>
            <a:ext cx="4140473" cy="3269828"/>
            <a:chOff x="5076775" y="1958876"/>
            <a:chExt cx="3353968" cy="2648707"/>
          </a:xfrm>
        </p:grpSpPr>
        <p:sp>
          <p:nvSpPr>
            <p:cNvPr id="610" name="Google Shape;610;p12"/>
            <p:cNvSpPr/>
            <p:nvPr/>
          </p:nvSpPr>
          <p:spPr>
            <a:xfrm>
              <a:off x="5076775" y="1958876"/>
              <a:ext cx="3353968" cy="2648707"/>
            </a:xfrm>
            <a:custGeom>
              <a:rect b="b" l="l" r="r" t="t"/>
              <a:pathLst>
                <a:path extrusionOk="0" h="100673" w="131696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5189425" y="2075775"/>
              <a:ext cx="3123300" cy="183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2" name="Google Shape;612;p12"/>
          <p:cNvPicPr preferRelativeResize="0"/>
          <p:nvPr/>
        </p:nvPicPr>
        <p:blipFill rotWithShape="1">
          <a:blip r:embed="rId3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12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614" name="Google Shape;614;p12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12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12"/>
          <p:cNvPicPr preferRelativeResize="0"/>
          <p:nvPr/>
        </p:nvPicPr>
        <p:blipFill rotWithShape="1">
          <a:blip r:embed="rId4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1192" y="1431121"/>
            <a:ext cx="3729104" cy="22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3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Operator-operator</a:t>
            </a:r>
            <a:endParaRPr/>
          </a:p>
        </p:txBody>
      </p:sp>
      <p:grpSp>
        <p:nvGrpSpPr>
          <p:cNvPr id="642" name="Google Shape;642;p13"/>
          <p:cNvGrpSpPr/>
          <p:nvPr/>
        </p:nvGrpSpPr>
        <p:grpSpPr>
          <a:xfrm>
            <a:off x="4068822" y="1289085"/>
            <a:ext cx="4140473" cy="3269828"/>
            <a:chOff x="5076775" y="1958876"/>
            <a:chExt cx="3353968" cy="2648707"/>
          </a:xfrm>
        </p:grpSpPr>
        <p:sp>
          <p:nvSpPr>
            <p:cNvPr id="643" name="Google Shape;643;p13"/>
            <p:cNvSpPr/>
            <p:nvPr/>
          </p:nvSpPr>
          <p:spPr>
            <a:xfrm>
              <a:off x="5076775" y="1958876"/>
              <a:ext cx="3353968" cy="2648707"/>
            </a:xfrm>
            <a:custGeom>
              <a:rect b="b" l="l" r="r" t="t"/>
              <a:pathLst>
                <a:path extrusionOk="0" h="100673" w="131696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5189425" y="2075775"/>
              <a:ext cx="3123300" cy="183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5" name="Google Shape;645;p13"/>
          <p:cNvPicPr preferRelativeResize="0"/>
          <p:nvPr/>
        </p:nvPicPr>
        <p:blipFill rotWithShape="1">
          <a:blip r:embed="rId3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46;p13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647" name="Google Shape;647;p13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13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13"/>
          <p:cNvPicPr preferRelativeResize="0"/>
          <p:nvPr/>
        </p:nvPicPr>
        <p:blipFill rotWithShape="1">
          <a:blip r:embed="rId4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1797" y="1443987"/>
            <a:ext cx="3747893" cy="207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4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Operator-operator</a:t>
            </a:r>
            <a:endParaRPr/>
          </a:p>
        </p:txBody>
      </p:sp>
      <p:grpSp>
        <p:nvGrpSpPr>
          <p:cNvPr id="675" name="Google Shape;675;p14"/>
          <p:cNvGrpSpPr/>
          <p:nvPr/>
        </p:nvGrpSpPr>
        <p:grpSpPr>
          <a:xfrm>
            <a:off x="4068822" y="1289085"/>
            <a:ext cx="4140473" cy="3269828"/>
            <a:chOff x="5076775" y="1958876"/>
            <a:chExt cx="3353968" cy="2648707"/>
          </a:xfrm>
        </p:grpSpPr>
        <p:sp>
          <p:nvSpPr>
            <p:cNvPr id="676" name="Google Shape;676;p14"/>
            <p:cNvSpPr/>
            <p:nvPr/>
          </p:nvSpPr>
          <p:spPr>
            <a:xfrm>
              <a:off x="5076775" y="1958876"/>
              <a:ext cx="3353968" cy="2648707"/>
            </a:xfrm>
            <a:custGeom>
              <a:rect b="b" l="l" r="r" t="t"/>
              <a:pathLst>
                <a:path extrusionOk="0" h="100673" w="131696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189425" y="2075775"/>
              <a:ext cx="3123300" cy="183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8" name="Google Shape;678;p14"/>
          <p:cNvPicPr preferRelativeResize="0"/>
          <p:nvPr/>
        </p:nvPicPr>
        <p:blipFill rotWithShape="1">
          <a:blip r:embed="rId3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14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680" name="Google Shape;680;p14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14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14"/>
          <p:cNvPicPr preferRelativeResize="0"/>
          <p:nvPr/>
        </p:nvPicPr>
        <p:blipFill rotWithShape="1">
          <a:blip r:embed="rId4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3900" y="1886086"/>
            <a:ext cx="3863687" cy="128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5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Operator-operator</a:t>
            </a:r>
            <a:endParaRPr/>
          </a:p>
        </p:txBody>
      </p:sp>
      <p:grpSp>
        <p:nvGrpSpPr>
          <p:cNvPr id="708" name="Google Shape;708;p15"/>
          <p:cNvGrpSpPr/>
          <p:nvPr/>
        </p:nvGrpSpPr>
        <p:grpSpPr>
          <a:xfrm>
            <a:off x="4068822" y="1289085"/>
            <a:ext cx="4140473" cy="3269828"/>
            <a:chOff x="5076775" y="1958876"/>
            <a:chExt cx="3353968" cy="2648707"/>
          </a:xfrm>
        </p:grpSpPr>
        <p:sp>
          <p:nvSpPr>
            <p:cNvPr id="709" name="Google Shape;709;p15"/>
            <p:cNvSpPr/>
            <p:nvPr/>
          </p:nvSpPr>
          <p:spPr>
            <a:xfrm>
              <a:off x="5076775" y="1958876"/>
              <a:ext cx="3353968" cy="2648707"/>
            </a:xfrm>
            <a:custGeom>
              <a:rect b="b" l="l" r="r" t="t"/>
              <a:pathLst>
                <a:path extrusionOk="0" h="100673" w="131696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189425" y="2075775"/>
              <a:ext cx="3123300" cy="183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1" name="Google Shape;711;p15"/>
          <p:cNvPicPr preferRelativeResize="0"/>
          <p:nvPr/>
        </p:nvPicPr>
        <p:blipFill rotWithShape="1">
          <a:blip r:embed="rId3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2" name="Google Shape;712;p15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713" name="Google Shape;713;p15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3" name="Google Shape;733;p15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p15"/>
          <p:cNvPicPr preferRelativeResize="0"/>
          <p:nvPr/>
        </p:nvPicPr>
        <p:blipFill rotWithShape="1">
          <a:blip r:embed="rId4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3900" y="1886086"/>
            <a:ext cx="3863687" cy="1284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6"/>
          <p:cNvSpPr txBox="1"/>
          <p:nvPr>
            <p:ph type="title"/>
          </p:nvPr>
        </p:nvSpPr>
        <p:spPr>
          <a:xfrm>
            <a:off x="2397000" y="1307100"/>
            <a:ext cx="4350000" cy="252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D" sz="4800"/>
              <a:t>Mapping ke Storage</a:t>
            </a:r>
            <a:endParaRPr sz="4800"/>
          </a:p>
        </p:txBody>
      </p:sp>
      <p:sp>
        <p:nvSpPr>
          <p:cNvPr id="741" name="Google Shape;741;p16"/>
          <p:cNvSpPr/>
          <p:nvPr/>
        </p:nvSpPr>
        <p:spPr>
          <a:xfrm rot="10800000">
            <a:off x="1489804" y="3836390"/>
            <a:ext cx="513261" cy="513261"/>
          </a:xfrm>
          <a:custGeom>
            <a:rect b="b" l="l" r="r" t="t"/>
            <a:pathLst>
              <a:path extrusionOk="0" h="5455" w="5455">
                <a:moveTo>
                  <a:pt x="0" y="1"/>
                </a:moveTo>
                <a:lnTo>
                  <a:pt x="0" y="1283"/>
                </a:lnTo>
                <a:cubicBezTo>
                  <a:pt x="2300" y="1283"/>
                  <a:pt x="4171" y="3155"/>
                  <a:pt x="4171" y="5455"/>
                </a:cubicBezTo>
                <a:lnTo>
                  <a:pt x="5454" y="5455"/>
                </a:lnTo>
                <a:cubicBezTo>
                  <a:pt x="5454" y="2447"/>
                  <a:pt x="3007" y="1"/>
                  <a:pt x="0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6"/>
          <p:cNvSpPr/>
          <p:nvPr/>
        </p:nvSpPr>
        <p:spPr>
          <a:xfrm rot="-9000012">
            <a:off x="6896490" y="705140"/>
            <a:ext cx="725721" cy="235697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16"/>
          <p:cNvGrpSpPr/>
          <p:nvPr/>
        </p:nvGrpSpPr>
        <p:grpSpPr>
          <a:xfrm rot="10800000">
            <a:off x="7632536" y="4246389"/>
            <a:ext cx="627674" cy="458971"/>
            <a:chOff x="559400" y="1193550"/>
            <a:chExt cx="166775" cy="121950"/>
          </a:xfrm>
        </p:grpSpPr>
        <p:sp>
          <p:nvSpPr>
            <p:cNvPr id="744" name="Google Shape;744;p16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4" name="Google Shape;764;p16"/>
          <p:cNvPicPr preferRelativeResize="0"/>
          <p:nvPr/>
        </p:nvPicPr>
        <p:blipFill rotWithShape="1">
          <a:blip r:embed="rId3">
            <a:alphaModFix/>
          </a:blip>
          <a:srcRect b="7" l="0" r="13733" t="13731"/>
          <a:stretch/>
        </p:blipFill>
        <p:spPr>
          <a:xfrm>
            <a:off x="328845" y="4246412"/>
            <a:ext cx="768750" cy="7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16"/>
          <p:cNvSpPr/>
          <p:nvPr/>
        </p:nvSpPr>
        <p:spPr>
          <a:xfrm rot="10800000">
            <a:off x="345802" y="1007173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7"/>
          <p:cNvSpPr txBox="1"/>
          <p:nvPr>
            <p:ph type="title"/>
          </p:nvPr>
        </p:nvSpPr>
        <p:spPr>
          <a:xfrm>
            <a:off x="872400" y="1431250"/>
            <a:ext cx="26199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Integer</a:t>
            </a:r>
            <a:endParaRPr/>
          </a:p>
        </p:txBody>
      </p:sp>
      <p:sp>
        <p:nvSpPr>
          <p:cNvPr id="771" name="Google Shape;771;p17"/>
          <p:cNvSpPr txBox="1"/>
          <p:nvPr>
            <p:ph idx="1" type="subTitle"/>
          </p:nvPr>
        </p:nvSpPr>
        <p:spPr>
          <a:xfrm>
            <a:off x="872400" y="2609450"/>
            <a:ext cx="2619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>
                <a:latin typeface="Times New Roman"/>
                <a:ea typeface="Times New Roman"/>
                <a:cs typeface="Times New Roman"/>
                <a:sym typeface="Times New Roman"/>
              </a:rPr>
              <a:t>Bentuk mapping ke storage dari integer dapat dilakukan dengan</a:t>
            </a:r>
            <a:r>
              <a:rPr lang="en-ID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D" sz="1400">
                <a:latin typeface="Times New Roman"/>
                <a:ea typeface="Times New Roman"/>
                <a:cs typeface="Times New Roman"/>
                <a:sym typeface="Times New Roman"/>
              </a:rPr>
              <a:t>beberapa cara, yaitu: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arenR"/>
            </a:pPr>
            <a:r>
              <a:rPr lang="en-ID" sz="1400">
                <a:latin typeface="Times New Roman"/>
                <a:ea typeface="Times New Roman"/>
                <a:cs typeface="Times New Roman"/>
                <a:sym typeface="Times New Roman"/>
              </a:rPr>
              <a:t>Skema Sign and Magnitude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arenR"/>
            </a:pPr>
            <a:r>
              <a:rPr lang="en-ID">
                <a:latin typeface="Times New Roman"/>
                <a:ea typeface="Times New Roman"/>
                <a:cs typeface="Times New Roman"/>
                <a:sym typeface="Times New Roman"/>
              </a:rPr>
              <a:t>One’s Compliment</a:t>
            </a:r>
            <a:endParaRPr/>
          </a:p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arenR"/>
            </a:pPr>
            <a:r>
              <a:rPr lang="en-ID" sz="1400">
                <a:latin typeface="Times New Roman"/>
                <a:ea typeface="Times New Roman"/>
                <a:cs typeface="Times New Roman"/>
                <a:sym typeface="Times New Roman"/>
              </a:rPr>
              <a:t>Tw</a:t>
            </a:r>
            <a:r>
              <a:rPr lang="en-ID">
                <a:latin typeface="Times New Roman"/>
                <a:ea typeface="Times New Roman"/>
                <a:cs typeface="Times New Roman"/>
                <a:sym typeface="Times New Roman"/>
              </a:rPr>
              <a:t>o’s Compliment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17"/>
          <p:cNvSpPr/>
          <p:nvPr/>
        </p:nvSpPr>
        <p:spPr>
          <a:xfrm>
            <a:off x="5515575" y="809311"/>
            <a:ext cx="1782434" cy="3524878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17"/>
          <p:cNvPicPr preferRelativeResize="0"/>
          <p:nvPr/>
        </p:nvPicPr>
        <p:blipFill rotWithShape="1">
          <a:blip r:embed="rId3">
            <a:alphaModFix/>
          </a:blip>
          <a:srcRect b="4354" l="70168" r="300" t="4363"/>
          <a:stretch/>
        </p:blipFill>
        <p:spPr>
          <a:xfrm>
            <a:off x="5573575" y="1088636"/>
            <a:ext cx="1663757" cy="289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7"/>
          <p:cNvPicPr preferRelativeResize="0"/>
          <p:nvPr/>
        </p:nvPicPr>
        <p:blipFill rotWithShape="1">
          <a:blip r:embed="rId4">
            <a:alphaModFix/>
          </a:blip>
          <a:srcRect b="7511" l="7511" r="7511" t="7511"/>
          <a:stretch/>
        </p:blipFill>
        <p:spPr>
          <a:xfrm rot="2101805">
            <a:off x="7639527" y="383277"/>
            <a:ext cx="1582500" cy="782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5" name="Google Shape;775;p17"/>
          <p:cNvGrpSpPr/>
          <p:nvPr/>
        </p:nvGrpSpPr>
        <p:grpSpPr>
          <a:xfrm rot="10800000">
            <a:off x="3492436" y="4374514"/>
            <a:ext cx="627674" cy="458971"/>
            <a:chOff x="559400" y="1193550"/>
            <a:chExt cx="166775" cy="121950"/>
          </a:xfrm>
        </p:grpSpPr>
        <p:sp>
          <p:nvSpPr>
            <p:cNvPr id="776" name="Google Shape;776;p17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17"/>
          <p:cNvSpPr/>
          <p:nvPr/>
        </p:nvSpPr>
        <p:spPr>
          <a:xfrm>
            <a:off x="3088787" y="8145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17"/>
          <p:cNvPicPr preferRelativeResize="0"/>
          <p:nvPr/>
        </p:nvPicPr>
        <p:blipFill rotWithShape="1">
          <a:blip r:embed="rId5">
            <a:alphaModFix/>
          </a:blip>
          <a:srcRect b="8486" l="8914" r="13293" t="13721"/>
          <a:stretch/>
        </p:blipFill>
        <p:spPr>
          <a:xfrm>
            <a:off x="475188" y="317825"/>
            <a:ext cx="683500" cy="7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7"/>
          <p:cNvSpPr/>
          <p:nvPr/>
        </p:nvSpPr>
        <p:spPr>
          <a:xfrm rot="6496998">
            <a:off x="7778703" y="4104652"/>
            <a:ext cx="725716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Skema Sign and Magnitude</a:t>
            </a:r>
            <a:endParaRPr/>
          </a:p>
        </p:txBody>
      </p:sp>
      <p:sp>
        <p:nvSpPr>
          <p:cNvPr id="804" name="Google Shape;804;p18"/>
          <p:cNvSpPr txBox="1"/>
          <p:nvPr/>
        </p:nvSpPr>
        <p:spPr>
          <a:xfrm flipH="1">
            <a:off x="720000" y="1308749"/>
            <a:ext cx="7704000" cy="303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Cara  ini  merupakan  bentuk  konvensional  yang  digunakan  manusia untuk  menyatakan  suatu  bilangan  dalam  bentuk  biner.  Di  sini representasi  bilangan  positif  dan  negatif  hanya  dibedakan  dengan angka 0 dan 1. Tanda positif ditunjukkan dengan angka 0, sedangkan tanda negative ditunjukkan dengan angka 1.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Contoh: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Konversi angka desimal 5 dan -5 menjadi bilangan biner 4bit dengan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signed magnitude: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10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 🡪 </a:t>
            </a:r>
            <a:r>
              <a:rPr b="0" i="0" lang="en-ID" sz="1400" u="none" cap="none" strike="noStrike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0 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101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-5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10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 🡪 </a:t>
            </a:r>
            <a:r>
              <a:rPr b="0" i="0" lang="en-ID" sz="1400" u="none" cap="none" strike="noStrike">
                <a:solidFill>
                  <a:srgbClr val="FF0000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 101</a:t>
            </a:r>
            <a:r>
              <a:rPr b="0" baseline="-2500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805" name="Google Shape;805;p18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Skema Two’s Complement</a:t>
            </a:r>
            <a:endParaRPr/>
          </a:p>
        </p:txBody>
      </p:sp>
      <p:sp>
        <p:nvSpPr>
          <p:cNvPr id="811" name="Google Shape;811;p19"/>
          <p:cNvSpPr txBox="1"/>
          <p:nvPr/>
        </p:nvSpPr>
        <p:spPr>
          <a:xfrm flipH="1">
            <a:off x="720000" y="1308749"/>
            <a:ext cx="7704000" cy="303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Jika x bilangan bulat non negatif maka x’ bilangan binary negatif dari x sedemikian sehingga x + x’ = 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 = 2</a:t>
            </a:r>
            <a:r>
              <a:rPr b="1" baseline="30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N = jumlah bit, x’ = R – 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Contoh 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Konversi  -5  menjadi  bilangan  biner  6bit  dengan  skema  two’s complement: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 = 6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 = 2</a:t>
            </a:r>
            <a:r>
              <a:rPr b="1" baseline="30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= 64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x = 5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x’ = R – x 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   = 64 - 5 = 59 🡪 11 1011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-5</a:t>
            </a:r>
            <a:r>
              <a:rPr b="1" baseline="-25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10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= 11 1011</a:t>
            </a:r>
            <a:r>
              <a:rPr b="1" baseline="-25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/>
          </a:p>
        </p:txBody>
      </p:sp>
      <p:pic>
        <p:nvPicPr>
          <p:cNvPr id="812" name="Google Shape;812;p19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Tipe Data</a:t>
            </a:r>
            <a:endParaRPr/>
          </a:p>
        </p:txBody>
      </p:sp>
      <p:sp>
        <p:nvSpPr>
          <p:cNvPr id="434" name="Google Shape;434;p2"/>
          <p:cNvSpPr txBox="1"/>
          <p:nvPr>
            <p:ph idx="1" type="subTitle"/>
          </p:nvPr>
        </p:nvSpPr>
        <p:spPr>
          <a:xfrm>
            <a:off x="866447" y="2795944"/>
            <a:ext cx="3254100" cy="1169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Klasifikasi value suatu variabel yang membantu operasi komputer untuk mengenali nilai data tanpa menghasilkan output error.</a:t>
            </a:r>
            <a:endParaRPr/>
          </a:p>
        </p:txBody>
      </p:sp>
      <p:sp>
        <p:nvSpPr>
          <p:cNvPr id="435" name="Google Shape;435;p2"/>
          <p:cNvSpPr txBox="1"/>
          <p:nvPr>
            <p:ph idx="2" type="subTitle"/>
          </p:nvPr>
        </p:nvSpPr>
        <p:spPr>
          <a:xfrm>
            <a:off x="866447" y="1395149"/>
            <a:ext cx="3254100" cy="1169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Atribut yang terkait dengan sepotong data yang bisa memberi tahu sistem komputer cara untuk menafsirkan nilainya.</a:t>
            </a:r>
            <a:endParaRPr/>
          </a:p>
        </p:txBody>
      </p:sp>
      <p:sp>
        <p:nvSpPr>
          <p:cNvPr id="436" name="Google Shape;436;p2"/>
          <p:cNvSpPr/>
          <p:nvPr/>
        </p:nvSpPr>
        <p:spPr>
          <a:xfrm>
            <a:off x="2937354" y="4196739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2"/>
          <p:cNvPicPr preferRelativeResize="0"/>
          <p:nvPr/>
        </p:nvPicPr>
        <p:blipFill rotWithShape="1">
          <a:blip r:embed="rId3">
            <a:alphaModFix/>
          </a:blip>
          <a:srcRect b="7" l="0" r="13733" t="13731"/>
          <a:stretch/>
        </p:blipFill>
        <p:spPr>
          <a:xfrm>
            <a:off x="7961524" y="4210214"/>
            <a:ext cx="768750" cy="7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"/>
          <p:cNvSpPr txBox="1"/>
          <p:nvPr/>
        </p:nvSpPr>
        <p:spPr>
          <a:xfrm>
            <a:off x="4674650" y="1395149"/>
            <a:ext cx="3533005" cy="82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rPr>
              <a:t>Tipe data merupakan kelompok data berdasarkan jenis-jenis tertentu. Dalam ilmu komputer dan pemrograman terdapat beberapa tipe data.</a:t>
            </a:r>
            <a:endParaRPr/>
          </a:p>
        </p:txBody>
      </p:sp>
      <p:pic>
        <p:nvPicPr>
          <p:cNvPr descr="Catatan Instrumatika: Daftar Perintah MySQL | DDL (Data ..." id="439" name="Google Shape;439;p2"/>
          <p:cNvPicPr preferRelativeResize="0"/>
          <p:nvPr/>
        </p:nvPicPr>
        <p:blipFill rotWithShape="1">
          <a:blip r:embed="rId4">
            <a:alphaModFix/>
          </a:blip>
          <a:srcRect b="55702" l="0" r="29444" t="6410"/>
          <a:stretch/>
        </p:blipFill>
        <p:spPr>
          <a:xfrm>
            <a:off x="4773888" y="2757554"/>
            <a:ext cx="2950963" cy="91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ntah Alter Table di MySQL ~ Secercah Ilmu" id="440" name="Google Shape;440;p2"/>
          <p:cNvPicPr preferRelativeResize="0"/>
          <p:nvPr/>
        </p:nvPicPr>
        <p:blipFill rotWithShape="1">
          <a:blip r:embed="rId5">
            <a:alphaModFix/>
          </a:blip>
          <a:srcRect b="0" l="0" r="0" t="28522"/>
          <a:stretch/>
        </p:blipFill>
        <p:spPr>
          <a:xfrm>
            <a:off x="4796696" y="3827625"/>
            <a:ext cx="2928155" cy="7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Skema One’s Complement</a:t>
            </a:r>
            <a:endParaRPr/>
          </a:p>
        </p:txBody>
      </p:sp>
      <p:sp>
        <p:nvSpPr>
          <p:cNvPr id="818" name="Google Shape;818;p20"/>
          <p:cNvSpPr txBox="1"/>
          <p:nvPr/>
        </p:nvSpPr>
        <p:spPr>
          <a:xfrm flipH="1">
            <a:off x="720000" y="1308749"/>
            <a:ext cx="7704000" cy="3036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Jika x bilangan bulat non negatif maka x’ bilangan binary negatif dari x sedemikian sehingga x + x’ = 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 = 2</a:t>
            </a:r>
            <a:r>
              <a:rPr b="1" baseline="30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-1, N = jumlah bit, x’ = R – 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Contoh 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Konversi  -5  menjadi  bilangan  biner  5bit  dengan  skema  one’s complement: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N = 5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 = 2</a:t>
            </a:r>
            <a:r>
              <a:rPr b="1" baseline="30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- 1= 31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x = 5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x’ = R – x 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   = 31 - 5 = 26 🡪 1 1010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-5</a:t>
            </a:r>
            <a:r>
              <a:rPr b="1" baseline="-25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10</a:t>
            </a:r>
            <a:r>
              <a:rPr b="1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= 1 1010</a:t>
            </a:r>
            <a:r>
              <a:rPr b="1" baseline="-25000" i="0" lang="en-ID" sz="14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/>
          </a:p>
        </p:txBody>
      </p:sp>
      <p:pic>
        <p:nvPicPr>
          <p:cNvPr id="819" name="Google Shape;819;p20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Ringkasan -7 sampai 7</a:t>
            </a:r>
            <a:endParaRPr/>
          </a:p>
        </p:txBody>
      </p:sp>
      <p:pic>
        <p:nvPicPr>
          <p:cNvPr id="825" name="Google Shape;825;p21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020" y="1382573"/>
            <a:ext cx="5061325" cy="359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2"/>
          <p:cNvSpPr txBox="1"/>
          <p:nvPr>
            <p:ph type="title"/>
          </p:nvPr>
        </p:nvSpPr>
        <p:spPr>
          <a:xfrm>
            <a:off x="6153600" y="55250"/>
            <a:ext cx="272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Character</a:t>
            </a:r>
            <a:endParaRPr/>
          </a:p>
        </p:txBody>
      </p:sp>
      <p:sp>
        <p:nvSpPr>
          <p:cNvPr id="832" name="Google Shape;832;p22"/>
          <p:cNvSpPr txBox="1"/>
          <p:nvPr/>
        </p:nvSpPr>
        <p:spPr>
          <a:xfrm flipH="1">
            <a:off x="591250" y="798075"/>
            <a:ext cx="68208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Ada  banyak  skema  yang  digunakan  untuk  merepresentasikan karakter dalam storage. Pada umumnya  skema yang paling banyak digunakan adalah 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ASCII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American Standard Code For Information Interchange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Dikembangkan oleh ANSI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Menggunakan 7 bit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Total karakter = 128 (2</a:t>
            </a:r>
            <a:r>
              <a:rPr b="0" baseline="30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r>
              <a:rPr b="0" baseline="-25000" i="0" lang="en-ID" sz="20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33" name="Google Shape;833;p22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22"/>
          <p:cNvSpPr txBox="1"/>
          <p:nvPr/>
        </p:nvSpPr>
        <p:spPr>
          <a:xfrm>
            <a:off x="5108600" y="1557450"/>
            <a:ext cx="34815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EBCDIC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Extended Binary Coded Decimal Interchange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Dikembangkan oleh IBM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Menggunakan 8 bit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- Total karakter = 256 (2</a:t>
            </a:r>
            <a:r>
              <a:rPr baseline="30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8</a:t>
            </a:r>
            <a:r>
              <a:rPr baseline="-25000" lang="en-ID" sz="2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Character</a:t>
            </a:r>
            <a:endParaRPr/>
          </a:p>
        </p:txBody>
      </p:sp>
      <p:pic>
        <p:nvPicPr>
          <p:cNvPr id="840" name="Google Shape;840;p23"/>
          <p:cNvPicPr preferRelativeResize="0"/>
          <p:nvPr/>
        </p:nvPicPr>
        <p:blipFill rotWithShape="1">
          <a:blip r:embed="rId3">
            <a:alphaModFix/>
          </a:blip>
          <a:srcRect b="8486" l="8914" r="13293" t="13721"/>
          <a:stretch/>
        </p:blipFill>
        <p:spPr>
          <a:xfrm>
            <a:off x="7647713" y="3840750"/>
            <a:ext cx="683500" cy="763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abel ebcdic" id="841" name="Google Shape;841;p23"/>
          <p:cNvPicPr preferRelativeResize="0"/>
          <p:nvPr/>
        </p:nvPicPr>
        <p:blipFill rotWithShape="1">
          <a:blip r:embed="rId4">
            <a:alphaModFix/>
          </a:blip>
          <a:srcRect b="1254" l="1855" r="262" t="1575"/>
          <a:stretch/>
        </p:blipFill>
        <p:spPr>
          <a:xfrm>
            <a:off x="1953158" y="1199693"/>
            <a:ext cx="5018228" cy="373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"/>
          <p:cNvSpPr txBox="1"/>
          <p:nvPr>
            <p:ph type="title"/>
          </p:nvPr>
        </p:nvSpPr>
        <p:spPr>
          <a:xfrm>
            <a:off x="5660398" y="681535"/>
            <a:ext cx="2618100" cy="500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String</a:t>
            </a:r>
            <a:endParaRPr/>
          </a:p>
        </p:txBody>
      </p:sp>
      <p:sp>
        <p:nvSpPr>
          <p:cNvPr id="847" name="Google Shape;847;p24"/>
          <p:cNvSpPr txBox="1"/>
          <p:nvPr>
            <p:ph idx="1" type="subTitle"/>
          </p:nvPr>
        </p:nvSpPr>
        <p:spPr>
          <a:xfrm>
            <a:off x="2231136" y="1208566"/>
            <a:ext cx="6047362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Untuk  mengetahui  bentuk  mapping  pada  storage  dari  suatu  string, perlu  diketahui  beberapa  hal  yang  menyangkut  ruang  untuk  string yang bersangkutan antara lain 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letak posisi awal (start) dan posisi akhir (terminal) 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suatu pointer yang menunjukkan lokasi pada storage</a:t>
            </a:r>
            <a:endParaRPr/>
          </a:p>
          <a:p>
            <a:pPr indent="-1968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Ada tiga cara yang umum digunakan untuk mapping suatu string ke dalam storage.  Misal diberikan dua string, yaitu : 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</a:t>
            </a:r>
            <a:r>
              <a:rPr baseline="-25000" lang="en-ID"/>
              <a:t>1</a:t>
            </a:r>
            <a:r>
              <a:rPr lang="en-ID"/>
              <a:t> = ‘ABCDEFG’ dan S</a:t>
            </a:r>
            <a:r>
              <a:rPr baseline="-25000" lang="en-ID"/>
              <a:t>2</a:t>
            </a:r>
            <a:r>
              <a:rPr lang="en-ID"/>
              <a:t> = ‘BCD’</a:t>
            </a:r>
            <a:endParaRPr/>
          </a:p>
        </p:txBody>
      </p:sp>
      <p:pic>
        <p:nvPicPr>
          <p:cNvPr id="848" name="Google Shape;848;p24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6175" y="319272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24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0" name="Google Shape;850;p24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851" name="Google Shape;851;p24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1" name="Google Shape;871;p24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5"/>
          <p:cNvSpPr txBox="1"/>
          <p:nvPr>
            <p:ph type="title"/>
          </p:nvPr>
        </p:nvSpPr>
        <p:spPr>
          <a:xfrm>
            <a:off x="5660398" y="681535"/>
            <a:ext cx="2618100" cy="500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String</a:t>
            </a:r>
            <a:endParaRPr/>
          </a:p>
        </p:txBody>
      </p:sp>
      <p:pic>
        <p:nvPicPr>
          <p:cNvPr id="877" name="Google Shape;877;p25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6175" y="319272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25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25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880" name="Google Shape;880;p25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0" name="Google Shape;900;p25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2474" y="1201124"/>
            <a:ext cx="4615920" cy="355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6"/>
          <p:cNvSpPr txBox="1"/>
          <p:nvPr>
            <p:ph type="title"/>
          </p:nvPr>
        </p:nvSpPr>
        <p:spPr>
          <a:xfrm>
            <a:off x="5660398" y="681535"/>
            <a:ext cx="2618100" cy="500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String</a:t>
            </a:r>
            <a:endParaRPr/>
          </a:p>
        </p:txBody>
      </p:sp>
      <p:pic>
        <p:nvPicPr>
          <p:cNvPr id="907" name="Google Shape;907;p26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6175" y="319272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26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26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910" name="Google Shape;910;p26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0" name="Google Shape;930;p26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2528" y="1151796"/>
            <a:ext cx="5588287" cy="356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 txBox="1"/>
          <p:nvPr>
            <p:ph type="title"/>
          </p:nvPr>
        </p:nvSpPr>
        <p:spPr>
          <a:xfrm>
            <a:off x="5660398" y="681535"/>
            <a:ext cx="2618100" cy="500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String</a:t>
            </a:r>
            <a:endParaRPr/>
          </a:p>
        </p:txBody>
      </p:sp>
      <p:pic>
        <p:nvPicPr>
          <p:cNvPr id="937" name="Google Shape;937;p27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6175" y="319272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7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9" name="Google Shape;939;p27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940" name="Google Shape;940;p27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0" name="Google Shape;960;p27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1427" y="1162102"/>
            <a:ext cx="4086228" cy="37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8"/>
          <p:cNvSpPr txBox="1"/>
          <p:nvPr>
            <p:ph type="title"/>
          </p:nvPr>
        </p:nvSpPr>
        <p:spPr>
          <a:xfrm>
            <a:off x="3304875" y="823532"/>
            <a:ext cx="4973623" cy="3589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Cara lain dari String</a:t>
            </a:r>
            <a:endParaRPr/>
          </a:p>
        </p:txBody>
      </p:sp>
      <p:pic>
        <p:nvPicPr>
          <p:cNvPr id="967" name="Google Shape;967;p28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2654" y="155677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28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28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970" name="Google Shape;970;p28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0" name="Google Shape;990;p28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8"/>
          <p:cNvSpPr txBox="1"/>
          <p:nvPr>
            <p:ph idx="1" type="subTitle"/>
          </p:nvPr>
        </p:nvSpPr>
        <p:spPr>
          <a:xfrm>
            <a:off x="2231136" y="1208566"/>
            <a:ext cx="6047362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Packed </a:t>
            </a:r>
            <a:endParaRPr/>
          </a:p>
          <a:p>
            <a:pPr indent="-2857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/>
              <a:t>Unpacked</a:t>
            </a:r>
            <a:endParaRPr/>
          </a:p>
          <a:p>
            <a:pPr indent="-1968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Suatu  string  yang  direpresentasikan  dalam  bentuk  packed  terbagi atas beberapa word. Banyaknya karakter untuk masing-masing word tergantung dari kode yang digunakan oleh mesin (bit-nya). 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Secara umum jumlah word yang digunakan untuk merepresentasikan string S dalam storage dengan K karakter per word adalah :</a:t>
            </a:r>
            <a:endParaRPr/>
          </a:p>
        </p:txBody>
      </p:sp>
      <p:pic>
        <p:nvPicPr>
          <p:cNvPr id="992" name="Google Shape;99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7166" y="3367693"/>
            <a:ext cx="2076740" cy="118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9"/>
          <p:cNvSpPr txBox="1"/>
          <p:nvPr>
            <p:ph type="title"/>
          </p:nvPr>
        </p:nvSpPr>
        <p:spPr>
          <a:xfrm>
            <a:off x="3304875" y="823532"/>
            <a:ext cx="4973623" cy="3589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Cara lain dari String</a:t>
            </a:r>
            <a:endParaRPr/>
          </a:p>
        </p:txBody>
      </p:sp>
      <p:pic>
        <p:nvPicPr>
          <p:cNvPr id="998" name="Google Shape;998;p29"/>
          <p:cNvPicPr preferRelativeResize="0"/>
          <p:nvPr/>
        </p:nvPicPr>
        <p:blipFill rotWithShape="1">
          <a:blip r:embed="rId3">
            <a:alphaModFix/>
          </a:blip>
          <a:srcRect b="30953" l="4821" r="14002" t="19472"/>
          <a:stretch/>
        </p:blipFill>
        <p:spPr>
          <a:xfrm rot="-2699989">
            <a:off x="4452654" y="155677"/>
            <a:ext cx="1166753" cy="4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29"/>
          <p:cNvSpPr/>
          <p:nvPr/>
        </p:nvSpPr>
        <p:spPr>
          <a:xfrm rot="7308598">
            <a:off x="570196" y="563688"/>
            <a:ext cx="725714" cy="235695"/>
          </a:xfrm>
          <a:custGeom>
            <a:rect b="b" l="l" r="r" t="t"/>
            <a:pathLst>
              <a:path extrusionOk="0" h="2505" w="7713">
                <a:moveTo>
                  <a:pt x="907" y="0"/>
                </a:moveTo>
                <a:lnTo>
                  <a:pt x="0" y="908"/>
                </a:lnTo>
                <a:cubicBezTo>
                  <a:pt x="1030" y="1937"/>
                  <a:pt x="2400" y="2505"/>
                  <a:pt x="3856" y="2505"/>
                </a:cubicBezTo>
                <a:lnTo>
                  <a:pt x="3856" y="2505"/>
                </a:lnTo>
                <a:cubicBezTo>
                  <a:pt x="5314" y="2505"/>
                  <a:pt x="6683" y="1937"/>
                  <a:pt x="7712" y="908"/>
                </a:cubicBezTo>
                <a:lnTo>
                  <a:pt x="6805" y="0"/>
                </a:lnTo>
                <a:cubicBezTo>
                  <a:pt x="6017" y="787"/>
                  <a:pt x="4971" y="1221"/>
                  <a:pt x="3856" y="1221"/>
                </a:cubicBezTo>
                <a:cubicBezTo>
                  <a:pt x="2742" y="1221"/>
                  <a:pt x="1695" y="787"/>
                  <a:pt x="907" y="0"/>
                </a:cubicBezTo>
                <a:close/>
                <a:moveTo>
                  <a:pt x="3856" y="2505"/>
                </a:moveTo>
                <a:cubicBezTo>
                  <a:pt x="3856" y="2505"/>
                  <a:pt x="3856" y="2505"/>
                  <a:pt x="3856" y="2505"/>
                </a:cubicBezTo>
                <a:lnTo>
                  <a:pt x="3857" y="2505"/>
                </a:lnTo>
                <a:cubicBezTo>
                  <a:pt x="3857" y="2505"/>
                  <a:pt x="3856" y="2505"/>
                  <a:pt x="3856" y="2505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29"/>
          <p:cNvGrpSpPr/>
          <p:nvPr/>
        </p:nvGrpSpPr>
        <p:grpSpPr>
          <a:xfrm rot="5400000">
            <a:off x="4436810" y="4401572"/>
            <a:ext cx="1127139" cy="156056"/>
            <a:chOff x="2249450" y="383425"/>
            <a:chExt cx="358425" cy="49625"/>
          </a:xfrm>
        </p:grpSpPr>
        <p:sp>
          <p:nvSpPr>
            <p:cNvPr id="1001" name="Google Shape;1001;p29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1" name="Google Shape;1021;p29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-371824" y="4300750"/>
            <a:ext cx="1085052" cy="1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413" y="1230189"/>
            <a:ext cx="5344442" cy="362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"/>
          <p:cNvSpPr txBox="1"/>
          <p:nvPr>
            <p:ph type="title"/>
          </p:nvPr>
        </p:nvSpPr>
        <p:spPr>
          <a:xfrm>
            <a:off x="716550" y="766000"/>
            <a:ext cx="3801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Kategori Tipe Data</a:t>
            </a:r>
            <a:endParaRPr/>
          </a:p>
        </p:txBody>
      </p:sp>
      <p:sp>
        <p:nvSpPr>
          <p:cNvPr id="446" name="Google Shape;446;p3"/>
          <p:cNvSpPr txBox="1"/>
          <p:nvPr>
            <p:ph idx="1" type="subTitle"/>
          </p:nvPr>
        </p:nvSpPr>
        <p:spPr>
          <a:xfrm>
            <a:off x="719603" y="2003000"/>
            <a:ext cx="52617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Secara garis besar, data dapat dikategorikan menjadi: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D"/>
              <a:t>Tipe Data Sederhana</a:t>
            </a:r>
            <a:r>
              <a:rPr lang="en-ID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ID"/>
              <a:t>Tunggal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lang="en-ID"/>
              <a:t>Integer, Real/Float, Boolean, dan Character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ID"/>
              <a:t>Majemuk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lang="en-ID"/>
              <a:t>String</a:t>
            </a:r>
            <a:endParaRPr/>
          </a:p>
        </p:txBody>
      </p:sp>
      <p:pic>
        <p:nvPicPr>
          <p:cNvPr id="447" name="Google Shape;4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93194">
            <a:off x="8177498" y="845365"/>
            <a:ext cx="1287349" cy="72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"/>
          <p:cNvPicPr preferRelativeResize="0"/>
          <p:nvPr/>
        </p:nvPicPr>
        <p:blipFill rotWithShape="1">
          <a:blip r:embed="rId4">
            <a:alphaModFix/>
          </a:blip>
          <a:srcRect b="7" l="0" r="13733" t="13731"/>
          <a:stretch/>
        </p:blipFill>
        <p:spPr>
          <a:xfrm>
            <a:off x="7620926" y="3726525"/>
            <a:ext cx="1085052" cy="1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"/>
          <p:cNvPicPr preferRelativeResize="0"/>
          <p:nvPr/>
        </p:nvPicPr>
        <p:blipFill rotWithShape="1">
          <a:blip r:embed="rId5">
            <a:alphaModFix/>
          </a:blip>
          <a:srcRect b="8486" l="8914" r="13293" t="13721"/>
          <a:stretch/>
        </p:blipFill>
        <p:spPr>
          <a:xfrm>
            <a:off x="5201138" y="4222375"/>
            <a:ext cx="683500" cy="7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"/>
          <p:cNvSpPr/>
          <p:nvPr/>
        </p:nvSpPr>
        <p:spPr>
          <a:xfrm>
            <a:off x="5981337" y="1749401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"/>
          <p:cNvSpPr/>
          <p:nvPr/>
        </p:nvSpPr>
        <p:spPr>
          <a:xfrm>
            <a:off x="7021372" y="3943484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3"/>
          <p:cNvGrpSpPr/>
          <p:nvPr/>
        </p:nvGrpSpPr>
        <p:grpSpPr>
          <a:xfrm rot="5400000">
            <a:off x="7388110" y="2493722"/>
            <a:ext cx="1127139" cy="156056"/>
            <a:chOff x="2249450" y="383425"/>
            <a:chExt cx="358425" cy="49625"/>
          </a:xfrm>
        </p:grpSpPr>
        <p:sp>
          <p:nvSpPr>
            <p:cNvPr id="453" name="Google Shape;453;p3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0"/>
          <p:cNvSpPr txBox="1"/>
          <p:nvPr>
            <p:ph type="title"/>
          </p:nvPr>
        </p:nvSpPr>
        <p:spPr>
          <a:xfrm>
            <a:off x="2094259" y="525125"/>
            <a:ext cx="4955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Thanks!</a:t>
            </a:r>
            <a:endParaRPr/>
          </a:p>
        </p:txBody>
      </p:sp>
      <p:sp>
        <p:nvSpPr>
          <p:cNvPr id="1028" name="Google Shape;1028;p30"/>
          <p:cNvSpPr txBox="1"/>
          <p:nvPr>
            <p:ph idx="1" type="subTitle"/>
          </p:nvPr>
        </p:nvSpPr>
        <p:spPr>
          <a:xfrm>
            <a:off x="2094225" y="1536650"/>
            <a:ext cx="49557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Do you have any questions?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ID"/>
              <a:t>anggaku@staff.gunadarma.ac.id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+62 812 1294 1016</a:t>
            </a:r>
            <a:endParaRPr/>
          </a:p>
        </p:txBody>
      </p:sp>
      <p:sp>
        <p:nvSpPr>
          <p:cNvPr id="1029" name="Google Shape;1029;p30"/>
          <p:cNvSpPr txBox="1"/>
          <p:nvPr/>
        </p:nvSpPr>
        <p:spPr>
          <a:xfrm>
            <a:off x="2094250" y="4335575"/>
            <a:ext cx="495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D" sz="12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b="0" i="0" sz="12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030" name="Google Shape;1030;p30"/>
          <p:cNvGrpSpPr/>
          <p:nvPr/>
        </p:nvGrpSpPr>
        <p:grpSpPr>
          <a:xfrm rot="10800000">
            <a:off x="8037111" y="756789"/>
            <a:ext cx="627674" cy="458971"/>
            <a:chOff x="559400" y="1193550"/>
            <a:chExt cx="166775" cy="121950"/>
          </a:xfrm>
        </p:grpSpPr>
        <p:sp>
          <p:nvSpPr>
            <p:cNvPr id="1031" name="Google Shape;1031;p30"/>
            <p:cNvSpPr/>
            <p:nvPr/>
          </p:nvSpPr>
          <p:spPr>
            <a:xfrm>
              <a:off x="559400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559400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559400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559400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597725" y="1302075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7" y="536"/>
                    <a:pt x="538" y="416"/>
                    <a:pt x="538" y="269"/>
                  </a:cubicBez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597725" y="1265900"/>
              <a:ext cx="13450" cy="13425"/>
            </a:xfrm>
            <a:custGeom>
              <a:rect b="b" l="l" r="r" t="t"/>
              <a:pathLst>
                <a:path extrusionOk="0" h="537" w="538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8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597725" y="1229700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597725" y="119355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7" y="537"/>
                    <a:pt x="538" y="417"/>
                    <a:pt x="538" y="269"/>
                  </a:cubicBezTo>
                  <a:cubicBezTo>
                    <a:pt x="538" y="120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63607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1" y="121"/>
                    <a:pt x="1" y="269"/>
                  </a:cubicBezTo>
                  <a:cubicBezTo>
                    <a:pt x="1" y="416"/>
                    <a:pt x="120" y="536"/>
                    <a:pt x="268" y="536"/>
                  </a:cubicBezTo>
                  <a:cubicBezTo>
                    <a:pt x="417" y="536"/>
                    <a:pt x="537" y="416"/>
                    <a:pt x="537" y="269"/>
                  </a:cubicBezTo>
                  <a:cubicBezTo>
                    <a:pt x="537" y="121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63607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1" y="121"/>
                    <a:pt x="1" y="268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8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63607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1" y="121"/>
                    <a:pt x="1" y="269"/>
                  </a:cubicBezTo>
                  <a:cubicBezTo>
                    <a:pt x="1" y="418"/>
                    <a:pt x="120" y="538"/>
                    <a:pt x="268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63607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7"/>
                    <a:pt x="120" y="537"/>
                    <a:pt x="268" y="537"/>
                  </a:cubicBezTo>
                  <a:cubicBezTo>
                    <a:pt x="417" y="537"/>
                    <a:pt x="537" y="417"/>
                    <a:pt x="537" y="269"/>
                  </a:cubicBezTo>
                  <a:cubicBezTo>
                    <a:pt x="537" y="120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674425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0"/>
                  </a:moveTo>
                  <a:cubicBezTo>
                    <a:pt x="120" y="0"/>
                    <a:pt x="0" y="121"/>
                    <a:pt x="0" y="269"/>
                  </a:cubicBezTo>
                  <a:cubicBezTo>
                    <a:pt x="0" y="416"/>
                    <a:pt x="120" y="536"/>
                    <a:pt x="268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674425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8" y="1"/>
                  </a:moveTo>
                  <a:cubicBezTo>
                    <a:pt x="120" y="1"/>
                    <a:pt x="0" y="121"/>
                    <a:pt x="0" y="268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674425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674425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17"/>
                    <a:pt x="120" y="537"/>
                    <a:pt x="268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712750" y="1302075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6"/>
                    <a:pt x="121" y="536"/>
                    <a:pt x="269" y="536"/>
                  </a:cubicBezTo>
                  <a:cubicBezTo>
                    <a:pt x="416" y="536"/>
                    <a:pt x="536" y="416"/>
                    <a:pt x="536" y="269"/>
                  </a:cubicBezTo>
                  <a:cubicBezTo>
                    <a:pt x="536" y="121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712750" y="1265900"/>
              <a:ext cx="13425" cy="13425"/>
            </a:xfrm>
            <a:custGeom>
              <a:rect b="b" l="l" r="r" t="t"/>
              <a:pathLst>
                <a:path extrusionOk="0" h="537" w="537">
                  <a:moveTo>
                    <a:pt x="269" y="1"/>
                  </a:moveTo>
                  <a:cubicBezTo>
                    <a:pt x="121" y="1"/>
                    <a:pt x="0" y="121"/>
                    <a:pt x="0" y="268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8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712750" y="1229700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712750" y="119355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0"/>
                  </a:moveTo>
                  <a:cubicBezTo>
                    <a:pt x="121" y="0"/>
                    <a:pt x="0" y="120"/>
                    <a:pt x="0" y="269"/>
                  </a:cubicBezTo>
                  <a:cubicBezTo>
                    <a:pt x="0" y="417"/>
                    <a:pt x="121" y="537"/>
                    <a:pt x="269" y="537"/>
                  </a:cubicBezTo>
                  <a:cubicBezTo>
                    <a:pt x="416" y="537"/>
                    <a:pt x="536" y="417"/>
                    <a:pt x="536" y="269"/>
                  </a:cubicBezTo>
                  <a:cubicBezTo>
                    <a:pt x="536" y="120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1" name="Google Shape;1051;p30"/>
          <p:cNvPicPr preferRelativeResize="0"/>
          <p:nvPr/>
        </p:nvPicPr>
        <p:blipFill rotWithShape="1">
          <a:blip r:embed="rId3">
            <a:alphaModFix/>
          </a:blip>
          <a:srcRect b="0" l="5482" r="0" t="5482"/>
          <a:stretch/>
        </p:blipFill>
        <p:spPr>
          <a:xfrm flipH="1">
            <a:off x="7979269" y="3880276"/>
            <a:ext cx="1102826" cy="1157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0"/>
          <p:cNvSpPr/>
          <p:nvPr/>
        </p:nvSpPr>
        <p:spPr>
          <a:xfrm>
            <a:off x="1133400" y="2786450"/>
            <a:ext cx="283800" cy="283800"/>
          </a:xfrm>
          <a:prstGeom prst="mathPlus">
            <a:avLst>
              <a:gd fmla="val 23520" name="adj1"/>
            </a:avLst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/>
          <p:nvPr>
            <p:ph type="title"/>
          </p:nvPr>
        </p:nvSpPr>
        <p:spPr>
          <a:xfrm>
            <a:off x="713225" y="21878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Integer</a:t>
            </a:r>
            <a:endParaRPr/>
          </a:p>
        </p:txBody>
      </p:sp>
      <p:sp>
        <p:nvSpPr>
          <p:cNvPr id="478" name="Google Shape;478;p4"/>
          <p:cNvSpPr txBox="1"/>
          <p:nvPr>
            <p:ph idx="2" type="subTitle"/>
          </p:nvPr>
        </p:nvSpPr>
        <p:spPr>
          <a:xfrm>
            <a:off x="713225" y="836505"/>
            <a:ext cx="7947972" cy="2046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Tipe data berbentuk bilangan bulat atau numerik yang umumnya digunakan untuk menyimpan angka tanpa komponen pecahan. Bilangan bulatnya bisa berupa negatif atau positif.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Contoh: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...-3,-2,-1,0,1,2,3,....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{.., -(n+1), -n, ..., -2, -1, 0, 1, 2, ..., n, n+1, ...}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Operasi dasar </a:t>
            </a:r>
            <a:r>
              <a:rPr lang="en-ID"/>
              <a:t>: penjumlahan, pengurangan, perkalian, pembagian dan perpangkatan.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DIV</a:t>
            </a:r>
            <a:r>
              <a:rPr lang="en-ID"/>
              <a:t> : Hasil pembagian integer, Contoh: </a:t>
            </a:r>
            <a:r>
              <a:rPr b="1" lang="en-ID"/>
              <a:t>5 DIV 2 </a:t>
            </a:r>
            <a:r>
              <a:rPr lang="en-ID"/>
              <a:t>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MOD</a:t>
            </a:r>
            <a:r>
              <a:rPr lang="en-ID"/>
              <a:t> : Sisa hasil dari pembagian, Contoh: </a:t>
            </a:r>
            <a:r>
              <a:rPr b="1" lang="en-ID"/>
              <a:t>5 MOD 2</a:t>
            </a:r>
            <a:r>
              <a:rPr lang="en-ID"/>
              <a:t>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79" name="Google Shape;479;p4"/>
          <p:cNvPicPr preferRelativeResize="0"/>
          <p:nvPr/>
        </p:nvPicPr>
        <p:blipFill rotWithShape="1">
          <a:blip r:embed="rId3">
            <a:alphaModFix/>
          </a:blip>
          <a:srcRect b="0" l="6200" r="6200" t="0"/>
          <a:stretch/>
        </p:blipFill>
        <p:spPr>
          <a:xfrm>
            <a:off x="6566363" y="4025475"/>
            <a:ext cx="1166751" cy="115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"/>
          <p:cNvPicPr preferRelativeResize="0"/>
          <p:nvPr/>
        </p:nvPicPr>
        <p:blipFill rotWithShape="1">
          <a:blip r:embed="rId4">
            <a:alphaModFix/>
          </a:blip>
          <a:srcRect b="0" l="11909" r="0" t="11909"/>
          <a:stretch/>
        </p:blipFill>
        <p:spPr>
          <a:xfrm>
            <a:off x="7816075" y="2724176"/>
            <a:ext cx="651950" cy="6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"/>
          <p:cNvSpPr/>
          <p:nvPr/>
        </p:nvSpPr>
        <p:spPr>
          <a:xfrm>
            <a:off x="7599584" y="1859734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"/>
          <p:cNvSpPr/>
          <p:nvPr/>
        </p:nvSpPr>
        <p:spPr>
          <a:xfrm rot="5400000">
            <a:off x="6084362" y="2627101"/>
            <a:ext cx="734843" cy="96725"/>
          </a:xfrm>
          <a:custGeom>
            <a:rect b="b" l="l" r="r" t="t"/>
            <a:pathLst>
              <a:path extrusionOk="0" h="1028" w="7810">
                <a:moveTo>
                  <a:pt x="1" y="1"/>
                </a:moveTo>
                <a:lnTo>
                  <a:pt x="1" y="467"/>
                </a:lnTo>
                <a:cubicBezTo>
                  <a:pt x="239" y="467"/>
                  <a:pt x="348" y="561"/>
                  <a:pt x="499" y="691"/>
                </a:cubicBezTo>
                <a:cubicBezTo>
                  <a:pt x="673" y="841"/>
                  <a:pt x="890" y="1028"/>
                  <a:pt x="1301" y="1028"/>
                </a:cubicBezTo>
                <a:cubicBezTo>
                  <a:pt x="1713" y="1028"/>
                  <a:pt x="1930" y="841"/>
                  <a:pt x="2104" y="691"/>
                </a:cubicBezTo>
                <a:cubicBezTo>
                  <a:pt x="2254" y="561"/>
                  <a:pt x="2364" y="467"/>
                  <a:pt x="2602" y="467"/>
                </a:cubicBezTo>
                <a:cubicBezTo>
                  <a:pt x="2840" y="467"/>
                  <a:pt x="2949" y="561"/>
                  <a:pt x="3100" y="691"/>
                </a:cubicBezTo>
                <a:cubicBezTo>
                  <a:pt x="3274" y="841"/>
                  <a:pt x="3491" y="1028"/>
                  <a:pt x="3902" y="1028"/>
                </a:cubicBezTo>
                <a:cubicBezTo>
                  <a:pt x="4315" y="1028"/>
                  <a:pt x="4531" y="841"/>
                  <a:pt x="4706" y="691"/>
                </a:cubicBezTo>
                <a:cubicBezTo>
                  <a:pt x="4857" y="561"/>
                  <a:pt x="4966" y="467"/>
                  <a:pt x="5205" y="467"/>
                </a:cubicBezTo>
                <a:cubicBezTo>
                  <a:pt x="5443" y="467"/>
                  <a:pt x="5554" y="561"/>
                  <a:pt x="5704" y="691"/>
                </a:cubicBezTo>
                <a:cubicBezTo>
                  <a:pt x="5878" y="841"/>
                  <a:pt x="6095" y="1028"/>
                  <a:pt x="6508" y="1028"/>
                </a:cubicBezTo>
                <a:cubicBezTo>
                  <a:pt x="6919" y="1028"/>
                  <a:pt x="7136" y="841"/>
                  <a:pt x="7310" y="691"/>
                </a:cubicBezTo>
                <a:cubicBezTo>
                  <a:pt x="7462" y="561"/>
                  <a:pt x="7571" y="467"/>
                  <a:pt x="7810" y="467"/>
                </a:cubicBezTo>
                <a:lnTo>
                  <a:pt x="7810" y="1"/>
                </a:lnTo>
                <a:cubicBezTo>
                  <a:pt x="7398" y="1"/>
                  <a:pt x="7181" y="187"/>
                  <a:pt x="7006" y="338"/>
                </a:cubicBezTo>
                <a:cubicBezTo>
                  <a:pt x="6855" y="468"/>
                  <a:pt x="6746" y="561"/>
                  <a:pt x="6508" y="561"/>
                </a:cubicBezTo>
                <a:cubicBezTo>
                  <a:pt x="6268" y="561"/>
                  <a:pt x="6159" y="468"/>
                  <a:pt x="6009" y="338"/>
                </a:cubicBezTo>
                <a:cubicBezTo>
                  <a:pt x="5835" y="187"/>
                  <a:pt x="5617" y="1"/>
                  <a:pt x="5204" y="1"/>
                </a:cubicBezTo>
                <a:cubicBezTo>
                  <a:pt x="4793" y="1"/>
                  <a:pt x="4576" y="187"/>
                  <a:pt x="4401" y="338"/>
                </a:cubicBezTo>
                <a:cubicBezTo>
                  <a:pt x="4250" y="468"/>
                  <a:pt x="4141" y="561"/>
                  <a:pt x="3902" y="561"/>
                </a:cubicBezTo>
                <a:cubicBezTo>
                  <a:pt x="3664" y="561"/>
                  <a:pt x="3555" y="467"/>
                  <a:pt x="3404" y="338"/>
                </a:cubicBezTo>
                <a:cubicBezTo>
                  <a:pt x="3230" y="187"/>
                  <a:pt x="3013" y="1"/>
                  <a:pt x="2602" y="1"/>
                </a:cubicBezTo>
                <a:cubicBezTo>
                  <a:pt x="2190" y="1"/>
                  <a:pt x="1973" y="187"/>
                  <a:pt x="1799" y="338"/>
                </a:cubicBezTo>
                <a:cubicBezTo>
                  <a:pt x="1649" y="467"/>
                  <a:pt x="1540" y="561"/>
                  <a:pt x="1301" y="561"/>
                </a:cubicBezTo>
                <a:cubicBezTo>
                  <a:pt x="1063" y="561"/>
                  <a:pt x="954" y="467"/>
                  <a:pt x="803" y="338"/>
                </a:cubicBezTo>
                <a:cubicBezTo>
                  <a:pt x="629" y="187"/>
                  <a:pt x="412" y="1"/>
                  <a:pt x="1" y="1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379" y="3305969"/>
            <a:ext cx="5145019" cy="143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"/>
          <p:cNvSpPr txBox="1"/>
          <p:nvPr>
            <p:ph type="title"/>
          </p:nvPr>
        </p:nvSpPr>
        <p:spPr>
          <a:xfrm>
            <a:off x="715700" y="539500"/>
            <a:ext cx="77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Real atau Float</a:t>
            </a:r>
            <a:endParaRPr/>
          </a:p>
        </p:txBody>
      </p:sp>
      <p:sp>
        <p:nvSpPr>
          <p:cNvPr id="489" name="Google Shape;489;p5"/>
          <p:cNvSpPr txBox="1"/>
          <p:nvPr>
            <p:ph idx="1" type="subTitle"/>
          </p:nvPr>
        </p:nvSpPr>
        <p:spPr>
          <a:xfrm>
            <a:off x="715700" y="1714806"/>
            <a:ext cx="7031072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Tipe data yang menangani bilangan pecahan/desimal atau perhitungan secara detail. Jenis Data float ditulis dengan menggunakan titik atau koma desimal.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Misalnya</a:t>
            </a:r>
            <a:r>
              <a:rPr lang="en-ID"/>
              <a:t> : 0.32    4,35    -131.128</a:t>
            </a:r>
            <a:endParaRPr/>
          </a:p>
        </p:txBody>
      </p:sp>
      <p:sp>
        <p:nvSpPr>
          <p:cNvPr id="490" name="Google Shape;490;p5"/>
          <p:cNvSpPr txBox="1"/>
          <p:nvPr>
            <p:ph idx="4" type="subTitle"/>
          </p:nvPr>
        </p:nvSpPr>
        <p:spPr>
          <a:xfrm>
            <a:off x="715710" y="1321571"/>
            <a:ext cx="2305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/>
              <a:t>Pengertian</a:t>
            </a:r>
            <a:endParaRPr/>
          </a:p>
        </p:txBody>
      </p:sp>
      <p:sp>
        <p:nvSpPr>
          <p:cNvPr id="491" name="Google Shape;491;p5"/>
          <p:cNvSpPr txBox="1"/>
          <p:nvPr/>
        </p:nvSpPr>
        <p:spPr>
          <a:xfrm>
            <a:off x="715700" y="2675149"/>
            <a:ext cx="39440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Type Real dapat juga ditulis dengan Rumus :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 = Pecahan, R = Radix,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 = Exponen, X = Hasil Bilangan,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Misalnya :	3.2 * 10</a:t>
            </a:r>
            <a:r>
              <a:rPr b="0" baseline="3000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= 0.32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4.35 * 10</a:t>
            </a:r>
            <a:r>
              <a:rPr b="0" baseline="3000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D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= 435</a:t>
            </a:r>
            <a:endParaRPr/>
          </a:p>
        </p:txBody>
      </p:sp>
      <p:pic>
        <p:nvPicPr>
          <p:cNvPr id="492" name="Google Shape;4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04" y="3047952"/>
            <a:ext cx="1722240" cy="43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782" y="2885287"/>
            <a:ext cx="4083931" cy="11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"/>
          <p:cNvSpPr txBox="1"/>
          <p:nvPr>
            <p:ph type="title"/>
          </p:nvPr>
        </p:nvSpPr>
        <p:spPr>
          <a:xfrm>
            <a:off x="715700" y="539500"/>
            <a:ext cx="77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Boolean atau Logical</a:t>
            </a:r>
            <a:endParaRPr/>
          </a:p>
        </p:txBody>
      </p:sp>
      <p:sp>
        <p:nvSpPr>
          <p:cNvPr id="499" name="Google Shape;499;p6"/>
          <p:cNvSpPr txBox="1"/>
          <p:nvPr>
            <p:ph idx="4" type="subTitle"/>
          </p:nvPr>
        </p:nvSpPr>
        <p:spPr>
          <a:xfrm>
            <a:off x="781547" y="1373165"/>
            <a:ext cx="7243228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Tipe data yang hanya mempunyai dua bentuk keluaran yaitu nilai </a:t>
            </a:r>
            <a:r>
              <a:rPr b="1" lang="en-ID"/>
              <a:t>True</a:t>
            </a:r>
            <a:r>
              <a:rPr lang="en-ID"/>
              <a:t> dan </a:t>
            </a:r>
            <a:r>
              <a:rPr b="1" lang="en-ID"/>
              <a:t>False</a:t>
            </a:r>
            <a:r>
              <a:rPr lang="en-ID"/>
              <a:t> (Benar dan Salah) yang dinyatakan dengan  </a:t>
            </a:r>
            <a:r>
              <a:rPr b="1" lang="en-ID"/>
              <a:t>1 dan 0</a:t>
            </a:r>
            <a:r>
              <a:rPr lang="en-ID"/>
              <a:t>, Sehingga satuan data yang terpakai cukup satu bit saja.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Operator yang digunakan adalah : And, Or dan Not.</a:t>
            </a:r>
            <a:endParaRPr/>
          </a:p>
        </p:txBody>
      </p:sp>
      <p:pic>
        <p:nvPicPr>
          <p:cNvPr id="500" name="Google Shape;500;p6"/>
          <p:cNvPicPr preferRelativeResize="0"/>
          <p:nvPr/>
        </p:nvPicPr>
        <p:blipFill rotWithShape="1">
          <a:blip r:embed="rId3">
            <a:alphaModFix/>
          </a:blip>
          <a:srcRect b="0" l="5482" r="0" t="5482"/>
          <a:stretch/>
        </p:blipFill>
        <p:spPr>
          <a:xfrm flipH="1">
            <a:off x="7824719" y="3901326"/>
            <a:ext cx="1102826" cy="115704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"/>
          <p:cNvSpPr/>
          <p:nvPr/>
        </p:nvSpPr>
        <p:spPr>
          <a:xfrm flipH="1">
            <a:off x="6720952" y="4075109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6"/>
          <p:cNvGrpSpPr/>
          <p:nvPr/>
        </p:nvGrpSpPr>
        <p:grpSpPr>
          <a:xfrm flipH="1" rot="-5400000">
            <a:off x="7183135" y="2862897"/>
            <a:ext cx="1127139" cy="156056"/>
            <a:chOff x="2249450" y="383425"/>
            <a:chExt cx="358425" cy="49625"/>
          </a:xfrm>
        </p:grpSpPr>
        <p:sp>
          <p:nvSpPr>
            <p:cNvPr id="503" name="Google Shape;503;p6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"/>
          <p:cNvSpPr txBox="1"/>
          <p:nvPr>
            <p:ph type="title"/>
          </p:nvPr>
        </p:nvSpPr>
        <p:spPr>
          <a:xfrm>
            <a:off x="715700" y="539500"/>
            <a:ext cx="77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Boolean atau Logical (Lanj.)</a:t>
            </a:r>
            <a:endParaRPr/>
          </a:p>
        </p:txBody>
      </p:sp>
      <p:pic>
        <p:nvPicPr>
          <p:cNvPr id="528" name="Google Shape;528;p7"/>
          <p:cNvPicPr preferRelativeResize="0"/>
          <p:nvPr/>
        </p:nvPicPr>
        <p:blipFill rotWithShape="1">
          <a:blip r:embed="rId3">
            <a:alphaModFix/>
          </a:blip>
          <a:srcRect b="0" l="5482" r="0" t="5482"/>
          <a:stretch/>
        </p:blipFill>
        <p:spPr>
          <a:xfrm flipH="1">
            <a:off x="7824719" y="3901326"/>
            <a:ext cx="1102826" cy="1157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"/>
          <p:cNvSpPr/>
          <p:nvPr/>
        </p:nvSpPr>
        <p:spPr>
          <a:xfrm flipH="1">
            <a:off x="6720952" y="4075109"/>
            <a:ext cx="216486" cy="212592"/>
          </a:xfrm>
          <a:custGeom>
            <a:rect b="b" l="l" r="r" t="t"/>
            <a:pathLst>
              <a:path extrusionOk="0" h="12285" w="12510">
                <a:moveTo>
                  <a:pt x="5396" y="3023"/>
                </a:moveTo>
                <a:lnTo>
                  <a:pt x="9305" y="5351"/>
                </a:lnTo>
                <a:lnTo>
                  <a:pt x="6977" y="9261"/>
                </a:lnTo>
                <a:lnTo>
                  <a:pt x="3067" y="6935"/>
                </a:lnTo>
                <a:lnTo>
                  <a:pt x="5396" y="3023"/>
                </a:lnTo>
                <a:close/>
                <a:moveTo>
                  <a:pt x="4954" y="0"/>
                </a:moveTo>
                <a:cubicBezTo>
                  <a:pt x="4520" y="0"/>
                  <a:pt x="4096" y="222"/>
                  <a:pt x="3857" y="623"/>
                </a:cubicBezTo>
                <a:lnTo>
                  <a:pt x="224" y="6726"/>
                </a:lnTo>
                <a:cubicBezTo>
                  <a:pt x="52" y="7017"/>
                  <a:pt x="1" y="7364"/>
                  <a:pt x="84" y="7692"/>
                </a:cubicBezTo>
                <a:cubicBezTo>
                  <a:pt x="166" y="8021"/>
                  <a:pt x="377" y="8301"/>
                  <a:pt x="667" y="8473"/>
                </a:cubicBezTo>
                <a:lnTo>
                  <a:pt x="6768" y="12105"/>
                </a:lnTo>
                <a:cubicBezTo>
                  <a:pt x="6973" y="12228"/>
                  <a:pt x="7198" y="12285"/>
                  <a:pt x="7419" y="12285"/>
                </a:cubicBezTo>
                <a:lnTo>
                  <a:pt x="7421" y="12285"/>
                </a:lnTo>
                <a:cubicBezTo>
                  <a:pt x="7855" y="12285"/>
                  <a:pt x="8278" y="12062"/>
                  <a:pt x="8518" y="11663"/>
                </a:cubicBezTo>
                <a:lnTo>
                  <a:pt x="12149" y="5560"/>
                </a:lnTo>
                <a:cubicBezTo>
                  <a:pt x="12509" y="4954"/>
                  <a:pt x="12311" y="4173"/>
                  <a:pt x="11705" y="3813"/>
                </a:cubicBezTo>
                <a:lnTo>
                  <a:pt x="5604" y="179"/>
                </a:lnTo>
                <a:cubicBezTo>
                  <a:pt x="5400" y="58"/>
                  <a:pt x="5176" y="0"/>
                  <a:pt x="4954" y="0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7"/>
          <p:cNvGrpSpPr/>
          <p:nvPr/>
        </p:nvGrpSpPr>
        <p:grpSpPr>
          <a:xfrm flipH="1" rot="-5400000">
            <a:off x="7183135" y="2862897"/>
            <a:ext cx="1127139" cy="156056"/>
            <a:chOff x="2249450" y="383425"/>
            <a:chExt cx="358425" cy="49625"/>
          </a:xfrm>
        </p:grpSpPr>
        <p:sp>
          <p:nvSpPr>
            <p:cNvPr id="531" name="Google Shape;531;p7"/>
            <p:cNvSpPr/>
            <p:nvPr/>
          </p:nvSpPr>
          <p:spPr>
            <a:xfrm>
              <a:off x="224945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224945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2287775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69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2287775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7" y="538"/>
                    <a:pt x="538" y="418"/>
                    <a:pt x="538" y="270"/>
                  </a:cubicBezTo>
                  <a:cubicBezTo>
                    <a:pt x="538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32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232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2364425" y="419600"/>
              <a:ext cx="13475" cy="13450"/>
            </a:xfrm>
            <a:custGeom>
              <a:rect b="b" l="l" r="r" t="t"/>
              <a:pathLst>
                <a:path extrusionOk="0" h="538" w="539">
                  <a:moveTo>
                    <a:pt x="269" y="1"/>
                  </a:moveTo>
                  <a:cubicBezTo>
                    <a:pt x="122" y="1"/>
                    <a:pt x="1" y="121"/>
                    <a:pt x="1" y="269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364425" y="3834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69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18"/>
                    <a:pt x="122" y="538"/>
                    <a:pt x="269" y="538"/>
                  </a:cubicBezTo>
                  <a:cubicBezTo>
                    <a:pt x="418" y="538"/>
                    <a:pt x="538" y="418"/>
                    <a:pt x="538" y="270"/>
                  </a:cubicBezTo>
                  <a:cubicBezTo>
                    <a:pt x="538" y="121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240280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240280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244112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8" y="1"/>
                  </a:moveTo>
                  <a:cubicBezTo>
                    <a:pt x="121" y="1"/>
                    <a:pt x="0" y="121"/>
                    <a:pt x="0" y="269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69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244112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8" y="1"/>
                  </a:moveTo>
                  <a:cubicBezTo>
                    <a:pt x="121" y="1"/>
                    <a:pt x="0" y="121"/>
                    <a:pt x="0" y="270"/>
                  </a:cubicBezTo>
                  <a:cubicBezTo>
                    <a:pt x="0" y="418"/>
                    <a:pt x="121" y="538"/>
                    <a:pt x="268" y="538"/>
                  </a:cubicBezTo>
                  <a:cubicBezTo>
                    <a:pt x="416" y="538"/>
                    <a:pt x="536" y="418"/>
                    <a:pt x="536" y="270"/>
                  </a:cubicBezTo>
                  <a:cubicBezTo>
                    <a:pt x="536" y="121"/>
                    <a:pt x="416" y="1"/>
                    <a:pt x="268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2479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69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2479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6" y="538"/>
                    <a:pt x="537" y="418"/>
                    <a:pt x="537" y="270"/>
                  </a:cubicBezTo>
                  <a:cubicBezTo>
                    <a:pt x="537" y="121"/>
                    <a:pt x="416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2517775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2517775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69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556100" y="419600"/>
              <a:ext cx="13450" cy="13450"/>
            </a:xfrm>
            <a:custGeom>
              <a:rect b="b" l="l" r="r" t="t"/>
              <a:pathLst>
                <a:path extrusionOk="0" h="538" w="538">
                  <a:moveTo>
                    <a:pt x="270" y="1"/>
                  </a:moveTo>
                  <a:cubicBezTo>
                    <a:pt x="121" y="1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69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2556100" y="383425"/>
              <a:ext cx="13450" cy="13475"/>
            </a:xfrm>
            <a:custGeom>
              <a:rect b="b" l="l" r="r" t="t"/>
              <a:pathLst>
                <a:path extrusionOk="0" h="539" w="538">
                  <a:moveTo>
                    <a:pt x="270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7" y="538"/>
                    <a:pt x="537" y="418"/>
                    <a:pt x="537" y="270"/>
                  </a:cubicBezTo>
                  <a:cubicBezTo>
                    <a:pt x="537" y="121"/>
                    <a:pt x="417" y="1"/>
                    <a:pt x="270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594450" y="419600"/>
              <a:ext cx="13425" cy="13450"/>
            </a:xfrm>
            <a:custGeom>
              <a:rect b="b" l="l" r="r" t="t"/>
              <a:pathLst>
                <a:path extrusionOk="0" h="538" w="537">
                  <a:moveTo>
                    <a:pt x="269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69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2594450" y="383425"/>
              <a:ext cx="13425" cy="13475"/>
            </a:xfrm>
            <a:custGeom>
              <a:rect b="b" l="l" r="r" t="t"/>
              <a:pathLst>
                <a:path extrusionOk="0" h="539" w="537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cubicBezTo>
                    <a:pt x="417" y="538"/>
                    <a:pt x="536" y="418"/>
                    <a:pt x="536" y="270"/>
                  </a:cubicBezTo>
                  <a:cubicBezTo>
                    <a:pt x="536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1" name="Google Shape;551;p7"/>
          <p:cNvPicPr preferRelativeResize="0"/>
          <p:nvPr/>
        </p:nvPicPr>
        <p:blipFill rotWithShape="1">
          <a:blip r:embed="rId4">
            <a:alphaModFix/>
          </a:blip>
          <a:srcRect b="0" l="0" r="0" t="1485"/>
          <a:stretch/>
        </p:blipFill>
        <p:spPr>
          <a:xfrm>
            <a:off x="2527084" y="1642522"/>
            <a:ext cx="4089832" cy="253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"/>
          <p:cNvSpPr txBox="1"/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Character</a:t>
            </a:r>
            <a:endParaRPr/>
          </a:p>
        </p:txBody>
      </p:sp>
      <p:sp>
        <p:nvSpPr>
          <p:cNvPr id="557" name="Google Shape;557;p8"/>
          <p:cNvSpPr txBox="1"/>
          <p:nvPr>
            <p:ph idx="1" type="subTitle"/>
          </p:nvPr>
        </p:nvSpPr>
        <p:spPr>
          <a:xfrm>
            <a:off x="713275" y="1350877"/>
            <a:ext cx="771775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Type data yang terdiri dari aksara (simbol) yang meliputi digit numerik, character alfabetik dan spesial character. Untuk menuliskan tipe char, karakter perlu ditulis di dalam tanda petik tunggal ( ‘ 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Contoh 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‘A’   -&gt; karakter berupa huruf 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‘1’   -&gt; karakter berupa angka 1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‘*’   -&gt; karakter simbol *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"/>
          <p:cNvSpPr txBox="1"/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D"/>
              <a:t>String</a:t>
            </a:r>
            <a:endParaRPr/>
          </a:p>
        </p:txBody>
      </p:sp>
      <p:sp>
        <p:nvSpPr>
          <p:cNvPr id="563" name="Google Shape;563;p9"/>
          <p:cNvSpPr txBox="1"/>
          <p:nvPr>
            <p:ph idx="1" type="subTitle"/>
          </p:nvPr>
        </p:nvSpPr>
        <p:spPr>
          <a:xfrm>
            <a:off x="713275" y="1350877"/>
            <a:ext cx="771775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Merupakan tipe data majemuk yang terbentuk dari kumpulan character sebanyak 256 (default) dengan jangkauan niai 0 - 255. Kumpulan character yang digunakan untuk membentuk String dinamakan alfabet. Pemberian nilai String diapit dengan tanda petik ganda (“).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/>
              <a:t>Bentuk umum penulisan tipe data ini adalah 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tipe_data pengenal [panjang] ;    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pengenal = nama variabel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panjang   = bilangan bulat yang menunjukan jumlah karakter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	Contoh : 	char nama[15] 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ctions and their Representations - Mathematics - 8th grade by Slidesgo">
  <a:themeElements>
    <a:clrScheme name="Simple Light">
      <a:dk1>
        <a:srgbClr val="5B0F92"/>
      </a:dk1>
      <a:lt1>
        <a:srgbClr val="FFFFFF"/>
      </a:lt1>
      <a:dk2>
        <a:srgbClr val="FCCA05"/>
      </a:dk2>
      <a:lt2>
        <a:srgbClr val="B7F680"/>
      </a:lt2>
      <a:accent1>
        <a:srgbClr val="38CBFF"/>
      </a:accent1>
      <a:accent2>
        <a:srgbClr val="FA9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