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Tahoma"/>
      <p:regular r:id="rId27"/>
      <p:bold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58">
          <p15:clr>
            <a:srgbClr val="A4A3A4"/>
          </p15:clr>
        </p15:guide>
        <p15:guide id="2" pos="3686">
          <p15:clr>
            <a:srgbClr val="A4A3A4"/>
          </p15:clr>
        </p15:guide>
      </p15:sldGuideLst>
    </p:ext>
    <p:ext uri="http://customooxmlschemas.google.com/">
      <go:slidesCustomData xmlns:go="http://customooxmlschemas.google.com/" r:id="rId30" roundtripDataSignature="AMtx7mjdIl59nt7ijyk+AefawqjmoNyj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1C8481-7FEF-4A0D-BC67-EB7257FC363E}">
  <a:tblStyle styleId="{371C8481-7FEF-4A0D-BC67-EB7257FC363E}" styleName="Table_0">
    <a:wholeTbl>
      <a:tcTxStyle b="off" i="off">
        <a:font>
          <a:latin typeface="思源黑体 CN Light"/>
          <a:ea typeface="思源黑体 CN Light"/>
          <a:cs typeface="思源黑体 CN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思源黑体 CN Light"/>
          <a:ea typeface="思源黑体 CN Light"/>
          <a:cs typeface="思源黑体 CN Light"/>
        </a:font>
        <a:schemeClr val="lt1"/>
      </a:tcTxStyle>
      <a:tcStyle>
        <a:fill>
          <a:solidFill>
            <a:schemeClr val="accent1"/>
          </a:solidFill>
        </a:fill>
      </a:tcStyle>
    </a:lastCol>
    <a:firstCol>
      <a:tcTxStyle b="on" i="off">
        <a:font>
          <a:latin typeface="思源黑体 CN Light"/>
          <a:ea typeface="思源黑体 CN Light"/>
          <a:cs typeface="思源黑体 CN Light"/>
        </a:font>
        <a:schemeClr val="lt1"/>
      </a:tcTxStyle>
      <a:tcStyle>
        <a:fill>
          <a:solidFill>
            <a:schemeClr val="accent1"/>
          </a:solidFill>
        </a:fill>
      </a:tcStyle>
    </a:firstCol>
    <a:lastRow>
      <a:tcTxStyle b="on" i="off">
        <a:font>
          <a:latin typeface="思源黑体 CN Light"/>
          <a:ea typeface="思源黑体 CN Light"/>
          <a:cs typeface="思源黑体 CN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思源黑体 CN Light"/>
          <a:ea typeface="思源黑体 CN Light"/>
          <a:cs typeface="思源黑体 CN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58" orient="horz"/>
        <p:guide pos="368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rialBlack-regular.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自定义版式">
  <p:cSld name="15_自定义版式">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自定义版式">
  <p:cSld name="16_自定义版式">
    <p:spTree>
      <p:nvGrpSpPr>
        <p:cNvPr id="15" name="Shape 15"/>
        <p:cNvGrpSpPr/>
        <p:nvPr/>
      </p:nvGrpSpPr>
      <p:grpSpPr>
        <a:xfrm>
          <a:off x="0" y="0"/>
          <a:ext cx="0" cy="0"/>
          <a:chOff x="0" y="0"/>
          <a:chExt cx="0" cy="0"/>
        </a:xfrm>
      </p:grpSpPr>
      <p:pic>
        <p:nvPicPr>
          <p:cNvPr descr="蓝色的汽车&#10;&#10;描述已自动生成" id="16" name="Google Shape;16;p23"/>
          <p:cNvPicPr preferRelativeResize="0"/>
          <p:nvPr/>
        </p:nvPicPr>
        <p:blipFill rotWithShape="1">
          <a:blip r:embed="rId2">
            <a:alphaModFix/>
          </a:blip>
          <a:srcRect b="0" l="0" r="0" t="0"/>
          <a:stretch/>
        </p:blipFill>
        <p:spPr>
          <a:xfrm>
            <a:off x="0" y="-1"/>
            <a:ext cx="12192000" cy="6858001"/>
          </a:xfrm>
          <a:prstGeom prst="rect">
            <a:avLst/>
          </a:prstGeom>
          <a:noFill/>
          <a:ln>
            <a:noFill/>
          </a:ln>
        </p:spPr>
      </p:pic>
      <p:pic>
        <p:nvPicPr>
          <p:cNvPr descr="pexels-burst-373965" id="17" name="Google Shape;17;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 name="Google Shape;18;p23"/>
          <p:cNvSpPr/>
          <p:nvPr/>
        </p:nvSpPr>
        <p:spPr>
          <a:xfrm>
            <a:off x="-76200" y="-85725"/>
            <a:ext cx="12363450" cy="6990715"/>
          </a:xfrm>
          <a:prstGeom prst="rect">
            <a:avLst/>
          </a:prstGeom>
          <a:solidFill>
            <a:srgbClr val="1C1F25">
              <a:alpha val="6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自定义版式">
  <p:cSld name="17_自定义版式">
    <p:spTree>
      <p:nvGrpSpPr>
        <p:cNvPr id="19" name="Shape 19"/>
        <p:cNvGrpSpPr/>
        <p:nvPr/>
      </p:nvGrpSpPr>
      <p:grpSpPr>
        <a:xfrm>
          <a:off x="0" y="0"/>
          <a:ext cx="0" cy="0"/>
          <a:chOff x="0" y="0"/>
          <a:chExt cx="0" cy="0"/>
        </a:xfrm>
      </p:grpSpPr>
      <p:pic>
        <p:nvPicPr>
          <p:cNvPr descr="未标题-1" id="20" name="Google Shape;20;p24"/>
          <p:cNvPicPr preferRelativeResize="0"/>
          <p:nvPr/>
        </p:nvPicPr>
        <p:blipFill rotWithShape="1">
          <a:blip r:embed="rId2">
            <a:alphaModFix/>
          </a:blip>
          <a:srcRect b="0" l="0" r="0" t="0"/>
          <a:stretch/>
        </p:blipFill>
        <p:spPr>
          <a:xfrm>
            <a:off x="0" y="0"/>
            <a:ext cx="12192635" cy="685863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自定义版式">
  <p:cSld name="19_自定义版式">
    <p:spTree>
      <p:nvGrpSpPr>
        <p:cNvPr id="21" name="Shape 21"/>
        <p:cNvGrpSpPr/>
        <p:nvPr/>
      </p:nvGrpSpPr>
      <p:grpSpPr>
        <a:xfrm>
          <a:off x="0" y="0"/>
          <a:ext cx="0" cy="0"/>
          <a:chOff x="0" y="0"/>
          <a:chExt cx="0" cy="0"/>
        </a:xfrm>
      </p:grpSpPr>
      <p:pic>
        <p:nvPicPr>
          <p:cNvPr id="22" name="Google Shape;22;p25"/>
          <p:cNvPicPr preferRelativeResize="0"/>
          <p:nvPr/>
        </p:nvPicPr>
        <p:blipFill rotWithShape="1">
          <a:blip r:embed="rId2">
            <a:alphaModFix/>
          </a:blip>
          <a:srcRect b="0" l="0" r="0" t="0"/>
          <a:stretch/>
        </p:blipFill>
        <p:spPr>
          <a:xfrm>
            <a:off x="0" y="-1"/>
            <a:ext cx="12192000" cy="68580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Main Slide">
  <p:cSld name="40_Main Slide">
    <p:spTree>
      <p:nvGrpSpPr>
        <p:cNvPr id="2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自定义版式">
  <p:cSld name="3_自定义版式">
    <p:spTree>
      <p:nvGrpSpPr>
        <p:cNvPr id="24" name="Shape 24"/>
        <p:cNvGrpSpPr/>
        <p:nvPr/>
      </p:nvGrpSpPr>
      <p:grpSpPr>
        <a:xfrm>
          <a:off x="0" y="0"/>
          <a:ext cx="0" cy="0"/>
          <a:chOff x="0" y="0"/>
          <a:chExt cx="0" cy="0"/>
        </a:xfrm>
      </p:grpSpPr>
      <p:sp>
        <p:nvSpPr>
          <p:cNvPr id="25" name="Google Shape;25;p27"/>
          <p:cNvSpPr/>
          <p:nvPr>
            <p:ph idx="2" type="pic"/>
          </p:nvPr>
        </p:nvSpPr>
        <p:spPr>
          <a:xfrm>
            <a:off x="0" y="-1"/>
            <a:ext cx="12192000" cy="6858001"/>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自定义版式">
  <p:cSld name="5_自定义版式">
    <p:spTree>
      <p:nvGrpSpPr>
        <p:cNvPr id="26" name="Shape 26"/>
        <p:cNvGrpSpPr/>
        <p:nvPr/>
      </p:nvGrpSpPr>
      <p:grpSpPr>
        <a:xfrm>
          <a:off x="0" y="0"/>
          <a:ext cx="0" cy="0"/>
          <a:chOff x="0" y="0"/>
          <a:chExt cx="0" cy="0"/>
        </a:xfrm>
      </p:grpSpPr>
      <p:sp>
        <p:nvSpPr>
          <p:cNvPr id="27" name="Google Shape;27;p28"/>
          <p:cNvSpPr/>
          <p:nvPr>
            <p:ph idx="2" type="pic"/>
          </p:nvPr>
        </p:nvSpPr>
        <p:spPr>
          <a:xfrm>
            <a:off x="3141371" y="614765"/>
            <a:ext cx="4203326" cy="5579558"/>
          </a:xfrm>
          <a:prstGeom prst="rect">
            <a:avLst/>
          </a:prstGeom>
          <a:solidFill>
            <a:schemeClr val="l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28" name="Shape 28"/>
        <p:cNvGrpSpPr/>
        <p:nvPr/>
      </p:nvGrpSpPr>
      <p:grpSpPr>
        <a:xfrm>
          <a:off x="0" y="0"/>
          <a:ext cx="0" cy="0"/>
          <a:chOff x="0" y="0"/>
          <a:chExt cx="0" cy="0"/>
        </a:xfrm>
      </p:grpSpPr>
      <p:sp>
        <p:nvSpPr>
          <p:cNvPr id="29" name="Google Shape;29;p29"/>
          <p:cNvSpPr/>
          <p:nvPr>
            <p:ph idx="2" type="pic"/>
          </p:nvPr>
        </p:nvSpPr>
        <p:spPr>
          <a:xfrm>
            <a:off x="905515" y="744551"/>
            <a:ext cx="5230812" cy="5137150"/>
          </a:xfrm>
          <a:prstGeom prst="rect">
            <a:avLst/>
          </a:prstGeom>
          <a:solidFill>
            <a:schemeClr val="l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idx="11" type="ftr"/>
          </p:nvPr>
        </p:nvSpPr>
        <p:spPr>
          <a:xfrm>
            <a:off x="117566" y="6126480"/>
            <a:ext cx="8035834" cy="59499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grpSp>
        <p:nvGrpSpPr>
          <p:cNvPr id="11" name="Google Shape;11;p21"/>
          <p:cNvGrpSpPr/>
          <p:nvPr/>
        </p:nvGrpSpPr>
        <p:grpSpPr>
          <a:xfrm>
            <a:off x="81060" y="5874385"/>
            <a:ext cx="6967074" cy="958594"/>
            <a:chOff x="81060" y="5874385"/>
            <a:chExt cx="6967074" cy="958594"/>
          </a:xfrm>
        </p:grpSpPr>
        <p:sp>
          <p:nvSpPr>
            <p:cNvPr id="12" name="Google Shape;12;p21"/>
            <p:cNvSpPr/>
            <p:nvPr/>
          </p:nvSpPr>
          <p:spPr>
            <a:xfrm>
              <a:off x="1049240" y="6115546"/>
              <a:ext cx="599889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Trebuchet MS"/>
                  <a:ea typeface="Trebuchet MS"/>
                  <a:cs typeface="Trebuchet MS"/>
                  <a:sym typeface="Trebuchet MS"/>
                </a:rPr>
                <a:t>PROGRAM STUDI INFORMATIKA</a:t>
              </a:r>
              <a:endParaRPr/>
            </a:p>
            <a:p>
              <a:pPr indent="0" lvl="0" marL="0" marR="0" rtl="0" algn="l">
                <a:lnSpc>
                  <a:spcPct val="100000"/>
                </a:lnSpc>
                <a:spcBef>
                  <a:spcPts val="0"/>
                </a:spcBef>
                <a:spcAft>
                  <a:spcPts val="0"/>
                </a:spcAft>
                <a:buNone/>
              </a:pPr>
              <a:r>
                <a:rPr b="1" i="0" lang="en-US" sz="1600" u="none" cap="none" strike="noStrike">
                  <a:solidFill>
                    <a:schemeClr val="dk1"/>
                  </a:solidFill>
                  <a:latin typeface="Trebuchet MS"/>
                  <a:ea typeface="Trebuchet MS"/>
                  <a:cs typeface="Trebuchet MS"/>
                  <a:sym typeface="Trebuchet MS"/>
                </a:rPr>
                <a:t>UNIVERSITAS GUNADARMA</a:t>
              </a:r>
              <a:endParaRPr/>
            </a:p>
          </p:txBody>
        </p:sp>
        <p:pic>
          <p:nvPicPr>
            <p:cNvPr id="13" name="Google Shape;13;p21"/>
            <p:cNvPicPr preferRelativeResize="0"/>
            <p:nvPr/>
          </p:nvPicPr>
          <p:blipFill rotWithShape="1">
            <a:blip r:embed="rId2">
              <a:alphaModFix/>
            </a:blip>
            <a:srcRect b="0" l="0" r="0" t="0"/>
            <a:stretch/>
          </p:blipFill>
          <p:spPr>
            <a:xfrm>
              <a:off x="81060" y="5874385"/>
              <a:ext cx="968180" cy="958594"/>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未标题-1" id="34" name="Google Shape;34;p1"/>
          <p:cNvPicPr preferRelativeResize="0"/>
          <p:nvPr/>
        </p:nvPicPr>
        <p:blipFill rotWithShape="1">
          <a:blip r:embed="rId3">
            <a:alphaModFix/>
          </a:blip>
          <a:srcRect b="0" l="0" r="0" t="0"/>
          <a:stretch/>
        </p:blipFill>
        <p:spPr>
          <a:xfrm>
            <a:off x="3175" y="0"/>
            <a:ext cx="12188825" cy="6858000"/>
          </a:xfrm>
          <a:prstGeom prst="rect">
            <a:avLst/>
          </a:prstGeom>
          <a:noFill/>
          <a:ln>
            <a:noFill/>
          </a:ln>
        </p:spPr>
      </p:pic>
      <p:sp>
        <p:nvSpPr>
          <p:cNvPr id="35" name="Google Shape;35;p1"/>
          <p:cNvSpPr/>
          <p:nvPr/>
        </p:nvSpPr>
        <p:spPr>
          <a:xfrm>
            <a:off x="927099" y="3150235"/>
            <a:ext cx="6563995"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PERTEMUAN KE-1 – KONSEP DASAR &amp; FORMAT COBOL</a:t>
            </a:r>
            <a:endParaRPr b="0" i="0" sz="1800" u="none" cap="none" strike="noStrike">
              <a:solidFill>
                <a:schemeClr val="lt1"/>
              </a:solidFill>
              <a:latin typeface="Arial"/>
              <a:ea typeface="Arial"/>
              <a:cs typeface="Arial"/>
              <a:sym typeface="Arial"/>
            </a:endParaRPr>
          </a:p>
        </p:txBody>
      </p:sp>
      <p:cxnSp>
        <p:nvCxnSpPr>
          <p:cNvPr id="36" name="Google Shape;36;p1"/>
          <p:cNvCxnSpPr/>
          <p:nvPr/>
        </p:nvCxnSpPr>
        <p:spPr>
          <a:xfrm rot="10800000">
            <a:off x="1010920" y="3705225"/>
            <a:ext cx="6480175" cy="0"/>
          </a:xfrm>
          <a:prstGeom prst="straightConnector1">
            <a:avLst/>
          </a:prstGeom>
          <a:noFill/>
          <a:ln cap="flat" cmpd="sng" w="28575">
            <a:solidFill>
              <a:schemeClr val="lt1"/>
            </a:solidFill>
            <a:prstDash val="dot"/>
            <a:miter lim="800000"/>
            <a:headEnd len="sm" w="sm" type="none"/>
            <a:tailEnd len="sm" w="sm" type="none"/>
          </a:ln>
        </p:spPr>
      </p:cxnSp>
      <p:sp>
        <p:nvSpPr>
          <p:cNvPr id="37" name="Google Shape;37;p1"/>
          <p:cNvSpPr/>
          <p:nvPr/>
        </p:nvSpPr>
        <p:spPr>
          <a:xfrm>
            <a:off x="922020" y="1990725"/>
            <a:ext cx="9234854"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400" u="none" cap="none" strike="noStrike">
                <a:solidFill>
                  <a:schemeClr val="lt1"/>
                </a:solidFill>
                <a:latin typeface="Arial"/>
                <a:ea typeface="Arial"/>
                <a:cs typeface="Arial"/>
                <a:sym typeface="Arial"/>
              </a:rPr>
              <a:t>ALGORITMA PEMROGRAMAN 3</a:t>
            </a:r>
            <a:endParaRPr b="0" i="0" sz="4400" u="none" cap="none" strike="noStrike">
              <a:solidFill>
                <a:schemeClr val="lt1"/>
              </a:solidFill>
              <a:latin typeface="Arial"/>
              <a:ea typeface="Arial"/>
              <a:cs typeface="Arial"/>
              <a:sym typeface="Arial"/>
            </a:endParaRPr>
          </a:p>
        </p:txBody>
      </p:sp>
      <p:grpSp>
        <p:nvGrpSpPr>
          <p:cNvPr id="38" name="Google Shape;38;p1"/>
          <p:cNvGrpSpPr/>
          <p:nvPr/>
        </p:nvGrpSpPr>
        <p:grpSpPr>
          <a:xfrm>
            <a:off x="81060" y="5874385"/>
            <a:ext cx="6967074" cy="958594"/>
            <a:chOff x="81060" y="5874385"/>
            <a:chExt cx="6967074" cy="958594"/>
          </a:xfrm>
        </p:grpSpPr>
        <p:sp>
          <p:nvSpPr>
            <p:cNvPr id="39" name="Google Shape;39;p1"/>
            <p:cNvSpPr/>
            <p:nvPr/>
          </p:nvSpPr>
          <p:spPr>
            <a:xfrm>
              <a:off x="1049240" y="6115546"/>
              <a:ext cx="599889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Trebuchet MS"/>
                  <a:ea typeface="Trebuchet MS"/>
                  <a:cs typeface="Trebuchet MS"/>
                  <a:sym typeface="Trebuchet MS"/>
                </a:rPr>
                <a:t>PROGRAM STUDI INFORMATIKA</a:t>
              </a:r>
              <a:endParaRPr/>
            </a:p>
            <a:p>
              <a:pPr indent="0" lvl="0" marL="0" marR="0" rtl="0" algn="l">
                <a:lnSpc>
                  <a:spcPct val="100000"/>
                </a:lnSpc>
                <a:spcBef>
                  <a:spcPts val="0"/>
                </a:spcBef>
                <a:spcAft>
                  <a:spcPts val="0"/>
                </a:spcAft>
                <a:buNone/>
              </a:pPr>
              <a:r>
                <a:rPr b="1" i="0" lang="en-US" sz="1600" u="none" cap="none" strike="noStrike">
                  <a:solidFill>
                    <a:schemeClr val="dk1"/>
                  </a:solidFill>
                  <a:latin typeface="Trebuchet MS"/>
                  <a:ea typeface="Trebuchet MS"/>
                  <a:cs typeface="Trebuchet MS"/>
                  <a:sym typeface="Trebuchet MS"/>
                </a:rPr>
                <a:t>UNIVERSITAS GUNADARMA</a:t>
              </a:r>
              <a:endParaRPr/>
            </a:p>
          </p:txBody>
        </p:sp>
        <p:pic>
          <p:nvPicPr>
            <p:cNvPr id="40" name="Google Shape;40;p1"/>
            <p:cNvPicPr preferRelativeResize="0"/>
            <p:nvPr/>
          </p:nvPicPr>
          <p:blipFill rotWithShape="1">
            <a:blip r:embed="rId4">
              <a:alphaModFix/>
            </a:blip>
            <a:srcRect b="0" l="0" r="0" t="0"/>
            <a:stretch/>
          </p:blipFill>
          <p:spPr>
            <a:xfrm>
              <a:off x="81060" y="5874385"/>
              <a:ext cx="968180" cy="958594"/>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6E1"/>
            </a:gs>
            <a:gs pos="79000">
              <a:srgbClr val="101BE1"/>
            </a:gs>
            <a:gs pos="100000">
              <a:srgbClr val="101BE1"/>
            </a:gs>
          </a:gsLst>
          <a:lin ang="6480000" scaled="0"/>
        </a:gradFill>
      </p:bgPr>
    </p:bg>
    <p:spTree>
      <p:nvGrpSpPr>
        <p:cNvPr id="191" name="Shape 191"/>
        <p:cNvGrpSpPr/>
        <p:nvPr/>
      </p:nvGrpSpPr>
      <p:grpSpPr>
        <a:xfrm>
          <a:off x="0" y="0"/>
          <a:ext cx="0" cy="0"/>
          <a:chOff x="0" y="0"/>
          <a:chExt cx="0" cy="0"/>
        </a:xfrm>
      </p:grpSpPr>
      <p:sp>
        <p:nvSpPr>
          <p:cNvPr id="192" name="Google Shape;192;p10"/>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
        <p:nvSpPr>
          <p:cNvPr id="193" name="Google Shape;193;p10"/>
          <p:cNvSpPr/>
          <p:nvPr/>
        </p:nvSpPr>
        <p:spPr>
          <a:xfrm>
            <a:off x="3375660" y="3554730"/>
            <a:ext cx="5517515" cy="5067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ATURAN PENULISAN</a:t>
            </a:r>
            <a:endParaRPr sz="3000">
              <a:solidFill>
                <a:schemeClr val="lt1"/>
              </a:solidFill>
              <a:latin typeface="Arial"/>
              <a:ea typeface="Arial"/>
              <a:cs typeface="Arial"/>
              <a:sym typeface="Arial"/>
            </a:endParaRPr>
          </a:p>
        </p:txBody>
      </p:sp>
      <p:sp>
        <p:nvSpPr>
          <p:cNvPr id="194" name="Google Shape;194;p10"/>
          <p:cNvSpPr/>
          <p:nvPr/>
        </p:nvSpPr>
        <p:spPr>
          <a:xfrm>
            <a:off x="4859655" y="1895475"/>
            <a:ext cx="2549525" cy="169164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3000">
                <a:solidFill>
                  <a:schemeClr val="lt1"/>
                </a:solidFill>
                <a:latin typeface="Arial"/>
                <a:ea typeface="Arial"/>
                <a:cs typeface="Arial"/>
                <a:sym typeface="Arial"/>
              </a:rPr>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grpSp>
        <p:nvGrpSpPr>
          <p:cNvPr id="199" name="Google Shape;199;p11"/>
          <p:cNvGrpSpPr/>
          <p:nvPr/>
        </p:nvGrpSpPr>
        <p:grpSpPr>
          <a:xfrm>
            <a:off x="984359" y="2185355"/>
            <a:ext cx="2308848" cy="3114888"/>
            <a:chOff x="1543159" y="2226077"/>
            <a:chExt cx="2308848" cy="3114888"/>
          </a:xfrm>
        </p:grpSpPr>
        <p:sp>
          <p:nvSpPr>
            <p:cNvPr id="200" name="Google Shape;200;p11"/>
            <p:cNvSpPr/>
            <p:nvPr/>
          </p:nvSpPr>
          <p:spPr>
            <a:xfrm>
              <a:off x="1543159" y="2226077"/>
              <a:ext cx="2308848" cy="3114888"/>
            </a:xfrm>
            <a:prstGeom prst="roundRect">
              <a:avLst>
                <a:gd fmla="val 16667" name="adj"/>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Arial"/>
                <a:ea typeface="Arial"/>
                <a:cs typeface="Arial"/>
                <a:sym typeface="Arial"/>
              </a:endParaRPr>
            </a:p>
          </p:txBody>
        </p:sp>
        <p:sp>
          <p:nvSpPr>
            <p:cNvPr id="201" name="Google Shape;201;p11"/>
            <p:cNvSpPr txBox="1"/>
            <p:nvPr/>
          </p:nvSpPr>
          <p:spPr>
            <a:xfrm>
              <a:off x="1820654" y="2356033"/>
              <a:ext cx="1851025" cy="45890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800">
                  <a:solidFill>
                    <a:srgbClr val="595959"/>
                  </a:solidFill>
                  <a:latin typeface="Arial"/>
                  <a:ea typeface="Arial"/>
                  <a:cs typeface="Arial"/>
                  <a:sym typeface="Arial"/>
                </a:rPr>
                <a:t>Kolom 1-7</a:t>
              </a:r>
              <a:endParaRPr/>
            </a:p>
          </p:txBody>
        </p:sp>
        <p:sp>
          <p:nvSpPr>
            <p:cNvPr id="202" name="Google Shape;202;p11"/>
            <p:cNvSpPr txBox="1"/>
            <p:nvPr/>
          </p:nvSpPr>
          <p:spPr>
            <a:xfrm>
              <a:off x="1723709" y="3070988"/>
              <a:ext cx="1947970" cy="1196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lang="en-US" sz="1100">
                  <a:solidFill>
                    <a:srgbClr val="595959"/>
                  </a:solidFill>
                  <a:latin typeface="Arial"/>
                  <a:ea typeface="Arial"/>
                  <a:cs typeface="Arial"/>
                  <a:sym typeface="Arial"/>
                </a:rPr>
                <a:t>Ada 4 tanda :</a:t>
              </a:r>
              <a:endParaRPr/>
            </a:p>
            <a:p>
              <a:pPr indent="-228600" lvl="0" marL="228600" marR="0" rtl="0" algn="l">
                <a:lnSpc>
                  <a:spcPct val="110000"/>
                </a:lnSpc>
                <a:spcBef>
                  <a:spcPts val="0"/>
                </a:spcBef>
                <a:spcAft>
                  <a:spcPts val="0"/>
                </a:spcAft>
                <a:buClr>
                  <a:srgbClr val="595959"/>
                </a:buClr>
                <a:buSzPts val="1100"/>
                <a:buFont typeface="Arial"/>
                <a:buAutoNum type="arabicPeriod"/>
              </a:pPr>
              <a:r>
                <a:rPr lang="en-US" sz="1100">
                  <a:solidFill>
                    <a:srgbClr val="595959"/>
                  </a:solidFill>
                  <a:latin typeface="Arial"/>
                  <a:ea typeface="Arial"/>
                  <a:cs typeface="Arial"/>
                  <a:sym typeface="Arial"/>
                </a:rPr>
                <a:t>Tanda sambung (hypen)</a:t>
              </a:r>
              <a:endParaRPr/>
            </a:p>
            <a:p>
              <a:pPr indent="-228600" lvl="0" marL="228600" marR="0" rtl="0" algn="l">
                <a:lnSpc>
                  <a:spcPct val="110000"/>
                </a:lnSpc>
                <a:spcBef>
                  <a:spcPts val="0"/>
                </a:spcBef>
                <a:spcAft>
                  <a:spcPts val="0"/>
                </a:spcAft>
                <a:buClr>
                  <a:srgbClr val="595959"/>
                </a:buClr>
                <a:buSzPts val="1100"/>
                <a:buFont typeface="Arial"/>
                <a:buAutoNum type="arabicPeriod"/>
              </a:pPr>
              <a:r>
                <a:rPr lang="en-US" sz="1100">
                  <a:solidFill>
                    <a:srgbClr val="595959"/>
                  </a:solidFill>
                  <a:latin typeface="Arial"/>
                  <a:ea typeface="Arial"/>
                  <a:cs typeface="Arial"/>
                  <a:sym typeface="Arial"/>
                </a:rPr>
                <a:t>Karakter  *</a:t>
              </a:r>
              <a:endParaRPr/>
            </a:p>
            <a:p>
              <a:pPr indent="-228600" lvl="0" marL="228600" marR="0" rtl="0" algn="l">
                <a:lnSpc>
                  <a:spcPct val="110000"/>
                </a:lnSpc>
                <a:spcBef>
                  <a:spcPts val="0"/>
                </a:spcBef>
                <a:spcAft>
                  <a:spcPts val="0"/>
                </a:spcAft>
                <a:buClr>
                  <a:srgbClr val="595959"/>
                </a:buClr>
                <a:buSzPts val="1100"/>
                <a:buFont typeface="Arial"/>
                <a:buAutoNum type="arabicPeriod"/>
              </a:pPr>
              <a:r>
                <a:rPr lang="en-US" sz="1100">
                  <a:solidFill>
                    <a:srgbClr val="595959"/>
                  </a:solidFill>
                  <a:latin typeface="Arial"/>
                  <a:ea typeface="Arial"/>
                  <a:cs typeface="Arial"/>
                  <a:sym typeface="Arial"/>
                </a:rPr>
                <a:t>Slash (/)</a:t>
              </a:r>
              <a:endParaRPr/>
            </a:p>
            <a:p>
              <a:pPr indent="-228600" lvl="0" marL="228600" marR="0" rtl="0" algn="l">
                <a:lnSpc>
                  <a:spcPct val="110000"/>
                </a:lnSpc>
                <a:spcBef>
                  <a:spcPts val="0"/>
                </a:spcBef>
                <a:spcAft>
                  <a:spcPts val="0"/>
                </a:spcAft>
                <a:buClr>
                  <a:srgbClr val="595959"/>
                </a:buClr>
                <a:buSzPts val="1100"/>
                <a:buFont typeface="Arial"/>
                <a:buAutoNum type="arabicPeriod"/>
              </a:pPr>
              <a:r>
                <a:rPr lang="en-US" sz="1100">
                  <a:solidFill>
                    <a:srgbClr val="595959"/>
                  </a:solidFill>
                  <a:latin typeface="Arial"/>
                  <a:ea typeface="Arial"/>
                  <a:cs typeface="Arial"/>
                  <a:sym typeface="Arial"/>
                </a:rPr>
                <a:t>Karakter D</a:t>
              </a:r>
              <a:endParaRPr/>
            </a:p>
          </p:txBody>
        </p:sp>
      </p:grpSp>
      <p:sp>
        <p:nvSpPr>
          <p:cNvPr id="203" name="Google Shape;203;p11"/>
          <p:cNvSpPr/>
          <p:nvPr/>
        </p:nvSpPr>
        <p:spPr>
          <a:xfrm>
            <a:off x="1733248" y="4979852"/>
            <a:ext cx="811070" cy="811070"/>
          </a:xfrm>
          <a:prstGeom prst="ellipse">
            <a:avLst/>
          </a:prstGeom>
          <a:solidFill>
            <a:srgbClr val="FFCB2A"/>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01</a:t>
            </a:r>
            <a:endParaRPr/>
          </a:p>
        </p:txBody>
      </p:sp>
      <p:grpSp>
        <p:nvGrpSpPr>
          <p:cNvPr id="204" name="Google Shape;204;p11"/>
          <p:cNvGrpSpPr/>
          <p:nvPr/>
        </p:nvGrpSpPr>
        <p:grpSpPr>
          <a:xfrm>
            <a:off x="3646811" y="2185355"/>
            <a:ext cx="2308848" cy="3114888"/>
            <a:chOff x="4941576" y="2226077"/>
            <a:chExt cx="2308848" cy="3114888"/>
          </a:xfrm>
        </p:grpSpPr>
        <p:sp>
          <p:nvSpPr>
            <p:cNvPr id="205" name="Google Shape;205;p11"/>
            <p:cNvSpPr/>
            <p:nvPr/>
          </p:nvSpPr>
          <p:spPr>
            <a:xfrm>
              <a:off x="4941576" y="2226077"/>
              <a:ext cx="2308848" cy="3114888"/>
            </a:xfrm>
            <a:prstGeom prst="roundRect">
              <a:avLst>
                <a:gd fmla="val 16667" name="adj"/>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Arial"/>
                <a:ea typeface="Arial"/>
                <a:cs typeface="Arial"/>
                <a:sym typeface="Arial"/>
              </a:endParaRPr>
            </a:p>
          </p:txBody>
        </p:sp>
        <p:sp>
          <p:nvSpPr>
            <p:cNvPr id="206" name="Google Shape;206;p11"/>
            <p:cNvSpPr txBox="1"/>
            <p:nvPr/>
          </p:nvSpPr>
          <p:spPr>
            <a:xfrm>
              <a:off x="5122126" y="2390970"/>
              <a:ext cx="186055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Arial"/>
                  <a:ea typeface="Arial"/>
                  <a:cs typeface="Arial"/>
                  <a:sym typeface="Arial"/>
                </a:rPr>
                <a:t>Kolom 8-11</a:t>
              </a:r>
              <a:endParaRPr/>
            </a:p>
            <a:p>
              <a:pPr indent="0" lvl="0" marL="0" marR="0" rtl="0" algn="ctr">
                <a:spcBef>
                  <a:spcPts val="0"/>
                </a:spcBef>
                <a:spcAft>
                  <a:spcPts val="0"/>
                </a:spcAft>
                <a:buNone/>
              </a:pPr>
              <a:r>
                <a:rPr lang="en-US" sz="1800">
                  <a:solidFill>
                    <a:srgbClr val="595959"/>
                  </a:solidFill>
                  <a:latin typeface="Arial"/>
                  <a:ea typeface="Arial"/>
                  <a:cs typeface="Arial"/>
                  <a:sym typeface="Arial"/>
                </a:rPr>
                <a:t>Area A</a:t>
              </a:r>
              <a:endParaRPr sz="1800">
                <a:solidFill>
                  <a:srgbClr val="595959"/>
                </a:solidFill>
                <a:latin typeface="Arial"/>
                <a:ea typeface="Arial"/>
                <a:cs typeface="Arial"/>
                <a:sym typeface="Arial"/>
              </a:endParaRPr>
            </a:p>
          </p:txBody>
        </p:sp>
        <p:sp>
          <p:nvSpPr>
            <p:cNvPr id="207" name="Google Shape;207;p11"/>
            <p:cNvSpPr txBox="1"/>
            <p:nvPr/>
          </p:nvSpPr>
          <p:spPr>
            <a:xfrm>
              <a:off x="5122126" y="3070989"/>
              <a:ext cx="1947748" cy="101040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lang="en-US" sz="1100">
                  <a:solidFill>
                    <a:srgbClr val="595959"/>
                  </a:solidFill>
                  <a:latin typeface="Arial"/>
                  <a:ea typeface="Arial"/>
                  <a:cs typeface="Arial"/>
                  <a:sym typeface="Arial"/>
                </a:rPr>
                <a:t>Penulisan: Judul divisi, judul seksi, judul paragraph, judul file description, level number 01, level number 88</a:t>
              </a:r>
              <a:endParaRPr sz="1100">
                <a:solidFill>
                  <a:srgbClr val="595959"/>
                </a:solidFill>
                <a:latin typeface="Arial"/>
                <a:ea typeface="Arial"/>
                <a:cs typeface="Arial"/>
                <a:sym typeface="Arial"/>
              </a:endParaRPr>
            </a:p>
          </p:txBody>
        </p:sp>
      </p:grpSp>
      <p:sp>
        <p:nvSpPr>
          <p:cNvPr id="208" name="Google Shape;208;p11"/>
          <p:cNvSpPr/>
          <p:nvPr/>
        </p:nvSpPr>
        <p:spPr>
          <a:xfrm>
            <a:off x="4395700" y="4979852"/>
            <a:ext cx="811070" cy="811070"/>
          </a:xfrm>
          <a:prstGeom prst="ellipse">
            <a:avLst/>
          </a:prstGeom>
          <a:solidFill>
            <a:srgbClr val="FFCB2A"/>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02</a:t>
            </a:r>
            <a:endParaRPr/>
          </a:p>
        </p:txBody>
      </p:sp>
      <p:grpSp>
        <p:nvGrpSpPr>
          <p:cNvPr id="209" name="Google Shape;209;p11"/>
          <p:cNvGrpSpPr/>
          <p:nvPr/>
        </p:nvGrpSpPr>
        <p:grpSpPr>
          <a:xfrm>
            <a:off x="6294658" y="2071600"/>
            <a:ext cx="2308848" cy="3114888"/>
            <a:chOff x="8339993" y="2112322"/>
            <a:chExt cx="2308848" cy="3114888"/>
          </a:xfrm>
        </p:grpSpPr>
        <p:sp>
          <p:nvSpPr>
            <p:cNvPr id="210" name="Google Shape;210;p11"/>
            <p:cNvSpPr/>
            <p:nvPr/>
          </p:nvSpPr>
          <p:spPr>
            <a:xfrm>
              <a:off x="8339993" y="2112322"/>
              <a:ext cx="2308848" cy="3114888"/>
            </a:xfrm>
            <a:prstGeom prst="roundRect">
              <a:avLst>
                <a:gd fmla="val 16667" name="adj"/>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Arial"/>
                <a:ea typeface="Arial"/>
                <a:cs typeface="Arial"/>
                <a:sym typeface="Arial"/>
              </a:endParaRPr>
            </a:p>
          </p:txBody>
        </p:sp>
        <p:sp>
          <p:nvSpPr>
            <p:cNvPr id="211" name="Google Shape;211;p11"/>
            <p:cNvSpPr txBox="1"/>
            <p:nvPr/>
          </p:nvSpPr>
          <p:spPr>
            <a:xfrm>
              <a:off x="8520543" y="2390970"/>
              <a:ext cx="184213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Arial"/>
                  <a:ea typeface="Arial"/>
                  <a:cs typeface="Arial"/>
                  <a:sym typeface="Arial"/>
                </a:rPr>
                <a:t>Kolom 12-72</a:t>
              </a:r>
              <a:endParaRPr/>
            </a:p>
            <a:p>
              <a:pPr indent="0" lvl="0" marL="0" marR="0" rtl="0" algn="ctr">
                <a:spcBef>
                  <a:spcPts val="0"/>
                </a:spcBef>
                <a:spcAft>
                  <a:spcPts val="0"/>
                </a:spcAft>
                <a:buNone/>
              </a:pPr>
              <a:r>
                <a:rPr lang="en-US" sz="1800">
                  <a:solidFill>
                    <a:srgbClr val="595959"/>
                  </a:solidFill>
                  <a:latin typeface="Arial"/>
                  <a:ea typeface="Arial"/>
                  <a:cs typeface="Arial"/>
                  <a:sym typeface="Arial"/>
                </a:rPr>
                <a:t>Area B</a:t>
              </a:r>
              <a:endParaRPr sz="1800">
                <a:solidFill>
                  <a:srgbClr val="595959"/>
                </a:solidFill>
                <a:latin typeface="Arial"/>
                <a:ea typeface="Arial"/>
                <a:cs typeface="Arial"/>
                <a:sym typeface="Arial"/>
              </a:endParaRPr>
            </a:p>
          </p:txBody>
        </p:sp>
        <p:sp>
          <p:nvSpPr>
            <p:cNvPr id="212" name="Google Shape;212;p11"/>
            <p:cNvSpPr txBox="1"/>
            <p:nvPr/>
          </p:nvSpPr>
          <p:spPr>
            <a:xfrm>
              <a:off x="8550440" y="3070988"/>
              <a:ext cx="1947748" cy="45179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lang="en-US" sz="1100">
                  <a:solidFill>
                    <a:srgbClr val="595959"/>
                  </a:solidFill>
                  <a:latin typeface="Arial"/>
                  <a:ea typeface="Arial"/>
                  <a:cs typeface="Arial"/>
                  <a:sym typeface="Arial"/>
                </a:rPr>
                <a:t>Semua elemen program selain di area A</a:t>
              </a:r>
              <a:endParaRPr sz="1100">
                <a:solidFill>
                  <a:srgbClr val="595959"/>
                </a:solidFill>
                <a:latin typeface="Arial"/>
                <a:ea typeface="Arial"/>
                <a:cs typeface="Arial"/>
                <a:sym typeface="Arial"/>
              </a:endParaRPr>
            </a:p>
          </p:txBody>
        </p:sp>
      </p:grpSp>
      <p:sp>
        <p:nvSpPr>
          <p:cNvPr id="213" name="Google Shape;213;p11"/>
          <p:cNvSpPr/>
          <p:nvPr/>
        </p:nvSpPr>
        <p:spPr>
          <a:xfrm>
            <a:off x="7043547" y="4992552"/>
            <a:ext cx="811070" cy="811070"/>
          </a:xfrm>
          <a:prstGeom prst="ellipse">
            <a:avLst/>
          </a:prstGeom>
          <a:solidFill>
            <a:srgbClr val="FFCB2A"/>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03</a:t>
            </a:r>
            <a:endParaRPr/>
          </a:p>
        </p:txBody>
      </p:sp>
      <p:sp>
        <p:nvSpPr>
          <p:cNvPr id="214" name="Google Shape;214;p11"/>
          <p:cNvSpPr txBox="1"/>
          <p:nvPr/>
        </p:nvSpPr>
        <p:spPr>
          <a:xfrm>
            <a:off x="2476342" y="768323"/>
            <a:ext cx="7239316"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rgbClr val="595959"/>
                </a:solidFill>
                <a:latin typeface="Arial"/>
                <a:ea typeface="Arial"/>
                <a:cs typeface="Arial"/>
                <a:sym typeface="Arial"/>
              </a:rPr>
              <a:t>ATURAN PENULISAN SOURCE CODE</a:t>
            </a:r>
            <a:endParaRPr sz="3000">
              <a:solidFill>
                <a:srgbClr val="595959"/>
              </a:solidFill>
              <a:latin typeface="Arial"/>
              <a:ea typeface="Arial"/>
              <a:cs typeface="Arial"/>
              <a:sym typeface="Arial"/>
            </a:endParaRPr>
          </a:p>
        </p:txBody>
      </p:sp>
      <p:sp>
        <p:nvSpPr>
          <p:cNvPr id="215" name="Google Shape;215;p11"/>
          <p:cNvSpPr txBox="1"/>
          <p:nvPr/>
        </p:nvSpPr>
        <p:spPr>
          <a:xfrm>
            <a:off x="3702044" y="1373795"/>
            <a:ext cx="487246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Arial"/>
                <a:ea typeface="Arial"/>
                <a:cs typeface="Arial"/>
                <a:sym typeface="Arial"/>
              </a:rPr>
              <a:t>Kolom yang tersedia untuk menuliskan program COBOL ada kolom 1- 80 (4 area)</a:t>
            </a:r>
            <a:endParaRPr b="0" i="0" sz="1800">
              <a:solidFill>
                <a:srgbClr val="595959"/>
              </a:solidFill>
              <a:latin typeface="Arial"/>
              <a:ea typeface="Arial"/>
              <a:cs typeface="Arial"/>
              <a:sym typeface="Arial"/>
            </a:endParaRPr>
          </a:p>
        </p:txBody>
      </p:sp>
      <p:grpSp>
        <p:nvGrpSpPr>
          <p:cNvPr id="216" name="Google Shape;216;p11"/>
          <p:cNvGrpSpPr/>
          <p:nvPr/>
        </p:nvGrpSpPr>
        <p:grpSpPr>
          <a:xfrm>
            <a:off x="8908318" y="2071600"/>
            <a:ext cx="2308848" cy="3114888"/>
            <a:chOff x="8339993" y="2226077"/>
            <a:chExt cx="2308848" cy="3114888"/>
          </a:xfrm>
        </p:grpSpPr>
        <p:sp>
          <p:nvSpPr>
            <p:cNvPr id="217" name="Google Shape;217;p11"/>
            <p:cNvSpPr/>
            <p:nvPr/>
          </p:nvSpPr>
          <p:spPr>
            <a:xfrm>
              <a:off x="8339993" y="2226077"/>
              <a:ext cx="2308848" cy="3114888"/>
            </a:xfrm>
            <a:prstGeom prst="roundRect">
              <a:avLst>
                <a:gd fmla="val 16667" name="adj"/>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Arial"/>
                <a:ea typeface="Arial"/>
                <a:cs typeface="Arial"/>
                <a:sym typeface="Arial"/>
              </a:endParaRPr>
            </a:p>
          </p:txBody>
        </p:sp>
        <p:sp>
          <p:nvSpPr>
            <p:cNvPr id="218" name="Google Shape;218;p11"/>
            <p:cNvSpPr txBox="1"/>
            <p:nvPr/>
          </p:nvSpPr>
          <p:spPr>
            <a:xfrm>
              <a:off x="8520968" y="2579137"/>
              <a:ext cx="1842135"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Arial"/>
                  <a:ea typeface="Arial"/>
                  <a:cs typeface="Arial"/>
                  <a:sym typeface="Arial"/>
                </a:rPr>
                <a:t>Kolm 73-80</a:t>
              </a:r>
              <a:endParaRPr sz="1800">
                <a:solidFill>
                  <a:srgbClr val="595959"/>
                </a:solidFill>
                <a:latin typeface="Arial"/>
                <a:ea typeface="Arial"/>
                <a:cs typeface="Arial"/>
                <a:sym typeface="Arial"/>
              </a:endParaRPr>
            </a:p>
          </p:txBody>
        </p:sp>
        <p:sp>
          <p:nvSpPr>
            <p:cNvPr id="219" name="Google Shape;219;p11"/>
            <p:cNvSpPr txBox="1"/>
            <p:nvPr/>
          </p:nvSpPr>
          <p:spPr>
            <a:xfrm>
              <a:off x="8520543" y="3050385"/>
              <a:ext cx="1947748" cy="26558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lang="en-US" sz="1100">
                  <a:solidFill>
                    <a:srgbClr val="595959"/>
                  </a:solidFill>
                  <a:latin typeface="Arial"/>
                  <a:ea typeface="Arial"/>
                  <a:cs typeface="Arial"/>
                  <a:sym typeface="Arial"/>
                </a:rPr>
                <a:t>Tidak diproses</a:t>
              </a:r>
              <a:endParaRPr sz="1100">
                <a:solidFill>
                  <a:srgbClr val="595959"/>
                </a:solidFill>
                <a:latin typeface="Arial"/>
                <a:ea typeface="Arial"/>
                <a:cs typeface="Arial"/>
                <a:sym typeface="Arial"/>
              </a:endParaRPr>
            </a:p>
          </p:txBody>
        </p:sp>
      </p:grpSp>
      <p:sp>
        <p:nvSpPr>
          <p:cNvPr id="220" name="Google Shape;220;p11"/>
          <p:cNvSpPr/>
          <p:nvPr/>
        </p:nvSpPr>
        <p:spPr>
          <a:xfrm>
            <a:off x="9657207" y="4998902"/>
            <a:ext cx="811070" cy="811070"/>
          </a:xfrm>
          <a:prstGeom prst="ellipse">
            <a:avLst/>
          </a:prstGeom>
          <a:solidFill>
            <a:srgbClr val="FFCB2A"/>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6E1"/>
            </a:gs>
            <a:gs pos="79000">
              <a:srgbClr val="101BE1"/>
            </a:gs>
            <a:gs pos="100000">
              <a:srgbClr val="101BE1"/>
            </a:gs>
          </a:gsLst>
          <a:lin ang="6480000" scaled="0"/>
        </a:gradFill>
      </p:bgPr>
    </p:bg>
    <p:spTree>
      <p:nvGrpSpPr>
        <p:cNvPr id="224" name="Shape 224"/>
        <p:cNvGrpSpPr/>
        <p:nvPr/>
      </p:nvGrpSpPr>
      <p:grpSpPr>
        <a:xfrm>
          <a:off x="0" y="0"/>
          <a:ext cx="0" cy="0"/>
          <a:chOff x="0" y="0"/>
          <a:chExt cx="0" cy="0"/>
        </a:xfrm>
      </p:grpSpPr>
      <p:sp>
        <p:nvSpPr>
          <p:cNvPr id="225" name="Google Shape;225;p12"/>
          <p:cNvSpPr/>
          <p:nvPr/>
        </p:nvSpPr>
        <p:spPr>
          <a:xfrm>
            <a:off x="3000375" y="4968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
        <p:nvSpPr>
          <p:cNvPr id="226" name="Google Shape;226;p12"/>
          <p:cNvSpPr/>
          <p:nvPr/>
        </p:nvSpPr>
        <p:spPr>
          <a:xfrm>
            <a:off x="3375660" y="3554730"/>
            <a:ext cx="5517515" cy="5067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LEVEL NUMBER</a:t>
            </a:r>
            <a:endParaRPr sz="3000">
              <a:solidFill>
                <a:schemeClr val="lt1"/>
              </a:solidFill>
              <a:latin typeface="Arial"/>
              <a:ea typeface="Arial"/>
              <a:cs typeface="Arial"/>
              <a:sym typeface="Arial"/>
            </a:endParaRPr>
          </a:p>
        </p:txBody>
      </p:sp>
      <p:sp>
        <p:nvSpPr>
          <p:cNvPr id="227" name="Google Shape;227;p12"/>
          <p:cNvSpPr/>
          <p:nvPr/>
        </p:nvSpPr>
        <p:spPr>
          <a:xfrm>
            <a:off x="4859655" y="1895475"/>
            <a:ext cx="2549525" cy="169164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3000">
                <a:solidFill>
                  <a:schemeClr val="lt1"/>
                </a:solidFill>
                <a:latin typeface="Arial"/>
                <a:ea typeface="Arial"/>
                <a:cs typeface="Arial"/>
                <a:sym typeface="Arial"/>
              </a:rPr>
              <a:t>05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13"/>
          <p:cNvSpPr txBox="1"/>
          <p:nvPr/>
        </p:nvSpPr>
        <p:spPr>
          <a:xfrm>
            <a:off x="1419739" y="1742547"/>
            <a:ext cx="9456025" cy="1504707"/>
          </a:xfrm>
          <a:prstGeom prst="rect">
            <a:avLst/>
          </a:prstGeom>
          <a:noFill/>
          <a:ln>
            <a:noFill/>
          </a:ln>
        </p:spPr>
        <p:txBody>
          <a:bodyPr anchorCtr="0" anchor="t" bIns="45700" lIns="91425" spcFirstLastPara="1" rIns="91425" wrap="square" tIns="45700">
            <a:spAutoFit/>
          </a:bodyPr>
          <a:lstStyle/>
          <a:p>
            <a:pPr indent="0" lvl="0" marL="0" marR="0" rtl="0" algn="just">
              <a:lnSpc>
                <a:spcPct val="140000"/>
              </a:lnSpc>
              <a:spcBef>
                <a:spcPts val="0"/>
              </a:spcBef>
              <a:spcAft>
                <a:spcPts val="0"/>
              </a:spcAft>
              <a:buNone/>
            </a:pPr>
            <a:r>
              <a:rPr b="1" lang="en-US" sz="1200">
                <a:solidFill>
                  <a:srgbClr val="595959"/>
                </a:solidFill>
                <a:latin typeface="Arial"/>
                <a:ea typeface="Arial"/>
                <a:cs typeface="Arial"/>
                <a:sym typeface="Arial"/>
              </a:rPr>
              <a:t>01</a:t>
            </a:r>
            <a:r>
              <a:rPr lang="en-US" sz="1200">
                <a:solidFill>
                  <a:srgbClr val="595959"/>
                </a:solidFill>
                <a:latin typeface="Arial"/>
                <a:ea typeface="Arial"/>
                <a:cs typeface="Arial"/>
                <a:sym typeface="Arial"/>
              </a:rPr>
              <a:t> 	Mengawali keterangan dari record (record description).</a:t>
            </a:r>
            <a:endParaRPr/>
          </a:p>
          <a:p>
            <a:pPr indent="0" lvl="0" marL="0" marR="0" rtl="0" algn="just">
              <a:lnSpc>
                <a:spcPct val="140000"/>
              </a:lnSpc>
              <a:spcBef>
                <a:spcPts val="240"/>
              </a:spcBef>
              <a:spcAft>
                <a:spcPts val="0"/>
              </a:spcAft>
              <a:buNone/>
            </a:pPr>
            <a:r>
              <a:rPr b="1" lang="en-US" sz="1200">
                <a:solidFill>
                  <a:srgbClr val="595959"/>
                </a:solidFill>
                <a:latin typeface="Arial"/>
                <a:ea typeface="Arial"/>
                <a:cs typeface="Arial"/>
                <a:sym typeface="Arial"/>
              </a:rPr>
              <a:t>02 – 49</a:t>
            </a:r>
            <a:r>
              <a:rPr lang="en-US" sz="1200">
                <a:solidFill>
                  <a:srgbClr val="595959"/>
                </a:solidFill>
                <a:latin typeface="Arial"/>
                <a:ea typeface="Arial"/>
                <a:cs typeface="Arial"/>
                <a:sym typeface="Arial"/>
              </a:rPr>
              <a:t>	Mengawali keterangan dari data item.</a:t>
            </a:r>
            <a:endParaRPr/>
          </a:p>
          <a:p>
            <a:pPr indent="0" lvl="0" marL="0" marR="0" rtl="0" algn="just">
              <a:lnSpc>
                <a:spcPct val="140000"/>
              </a:lnSpc>
              <a:spcBef>
                <a:spcPts val="240"/>
              </a:spcBef>
              <a:spcAft>
                <a:spcPts val="0"/>
              </a:spcAft>
              <a:buNone/>
            </a:pPr>
            <a:r>
              <a:rPr b="1" lang="en-US" sz="1200">
                <a:solidFill>
                  <a:srgbClr val="595959"/>
                </a:solidFill>
                <a:latin typeface="Arial"/>
                <a:ea typeface="Arial"/>
                <a:cs typeface="Arial"/>
                <a:sym typeface="Arial"/>
              </a:rPr>
              <a:t>66</a:t>
            </a:r>
            <a:r>
              <a:rPr lang="en-US" sz="1200">
                <a:solidFill>
                  <a:srgbClr val="595959"/>
                </a:solidFill>
                <a:latin typeface="Arial"/>
                <a:ea typeface="Arial"/>
                <a:cs typeface="Arial"/>
                <a:sym typeface="Arial"/>
              </a:rPr>
              <a:t>	Digunakan untuk RENAMES</a:t>
            </a:r>
            <a:endParaRPr/>
          </a:p>
          <a:p>
            <a:pPr indent="0" lvl="0" marL="0" marR="0" rtl="0" algn="just">
              <a:lnSpc>
                <a:spcPct val="140000"/>
              </a:lnSpc>
              <a:spcBef>
                <a:spcPts val="240"/>
              </a:spcBef>
              <a:spcAft>
                <a:spcPts val="0"/>
              </a:spcAft>
              <a:buNone/>
            </a:pPr>
            <a:r>
              <a:rPr b="1" lang="en-US" sz="1200">
                <a:solidFill>
                  <a:srgbClr val="595959"/>
                </a:solidFill>
                <a:latin typeface="Arial"/>
                <a:ea typeface="Arial"/>
                <a:cs typeface="Arial"/>
                <a:sym typeface="Arial"/>
              </a:rPr>
              <a:t>77</a:t>
            </a:r>
            <a:r>
              <a:rPr lang="en-US" sz="1200">
                <a:solidFill>
                  <a:srgbClr val="595959"/>
                </a:solidFill>
                <a:latin typeface="Arial"/>
                <a:ea typeface="Arial"/>
                <a:cs typeface="Arial"/>
                <a:sym typeface="Arial"/>
              </a:rPr>
              <a:t>	 Mengawali data item yang berdiri sendri. Hanya boleh terdapat pada WORKING-STORAGE SECTION.</a:t>
            </a:r>
            <a:endParaRPr/>
          </a:p>
          <a:p>
            <a:pPr indent="0" lvl="0" marL="0" marR="0" rtl="0" algn="just">
              <a:lnSpc>
                <a:spcPct val="140000"/>
              </a:lnSpc>
              <a:spcBef>
                <a:spcPts val="240"/>
              </a:spcBef>
              <a:spcAft>
                <a:spcPts val="0"/>
              </a:spcAft>
              <a:buNone/>
            </a:pPr>
            <a:r>
              <a:rPr b="1" lang="en-US" sz="1200">
                <a:solidFill>
                  <a:srgbClr val="595959"/>
                </a:solidFill>
                <a:latin typeface="Arial"/>
                <a:ea typeface="Arial"/>
                <a:cs typeface="Arial"/>
                <a:sym typeface="Arial"/>
              </a:rPr>
              <a:t>88</a:t>
            </a:r>
            <a:r>
              <a:rPr lang="en-US" sz="1200">
                <a:solidFill>
                  <a:srgbClr val="595959"/>
                </a:solidFill>
                <a:latin typeface="Arial"/>
                <a:ea typeface="Arial"/>
                <a:cs typeface="Arial"/>
                <a:sym typeface="Arial"/>
              </a:rPr>
              <a:t>	Mengawali suatu nama kondisi</a:t>
            </a:r>
            <a:endParaRPr sz="1200">
              <a:solidFill>
                <a:srgbClr val="595959"/>
              </a:solidFill>
              <a:latin typeface="Arial"/>
              <a:ea typeface="Arial"/>
              <a:cs typeface="Arial"/>
              <a:sym typeface="Arial"/>
            </a:endParaRPr>
          </a:p>
        </p:txBody>
      </p:sp>
      <p:sp>
        <p:nvSpPr>
          <p:cNvPr id="233" name="Google Shape;233;p13"/>
          <p:cNvSpPr txBox="1"/>
          <p:nvPr/>
        </p:nvSpPr>
        <p:spPr>
          <a:xfrm>
            <a:off x="3857307" y="807521"/>
            <a:ext cx="4477385" cy="4756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rgbClr val="595959"/>
                </a:solidFill>
                <a:latin typeface="Arial"/>
                <a:ea typeface="Arial"/>
                <a:cs typeface="Arial"/>
                <a:sym typeface="Arial"/>
              </a:rPr>
              <a:t>LEVEL NUMBER</a:t>
            </a:r>
            <a:endParaRPr sz="2500">
              <a:solidFill>
                <a:srgbClr val="595959"/>
              </a:solidFill>
              <a:latin typeface="Arial"/>
              <a:ea typeface="Arial"/>
              <a:cs typeface="Arial"/>
              <a:sym typeface="Arial"/>
            </a:endParaRPr>
          </a:p>
        </p:txBody>
      </p:sp>
      <p:sp>
        <p:nvSpPr>
          <p:cNvPr id="234" name="Google Shape;234;p13"/>
          <p:cNvSpPr txBox="1"/>
          <p:nvPr/>
        </p:nvSpPr>
        <p:spPr>
          <a:xfrm>
            <a:off x="1295185" y="1406326"/>
            <a:ext cx="4109514" cy="3231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500">
                <a:solidFill>
                  <a:srgbClr val="7F7F7F"/>
                </a:solidFill>
                <a:latin typeface="Arial"/>
                <a:ea typeface="Arial"/>
                <a:cs typeface="Arial"/>
                <a:sym typeface="Arial"/>
              </a:rPr>
              <a:t>JENJANG DATA ITEM DALAM RECORD</a:t>
            </a:r>
            <a:endParaRPr/>
          </a:p>
        </p:txBody>
      </p:sp>
      <p:sp>
        <p:nvSpPr>
          <p:cNvPr id="235" name="Google Shape;235;p13"/>
          <p:cNvSpPr/>
          <p:nvPr/>
        </p:nvSpPr>
        <p:spPr>
          <a:xfrm>
            <a:off x="1419739" y="3569747"/>
            <a:ext cx="8999855" cy="2324100"/>
          </a:xfrm>
          <a:prstGeom prst="rect">
            <a:avLst/>
          </a:prstGeom>
          <a:solidFill>
            <a:srgbClr val="0B15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
        <p:nvSpPr>
          <p:cNvPr id="236" name="Google Shape;236;p13"/>
          <p:cNvSpPr txBox="1"/>
          <p:nvPr/>
        </p:nvSpPr>
        <p:spPr>
          <a:xfrm>
            <a:off x="1621670" y="3727953"/>
            <a:ext cx="7975600" cy="284437"/>
          </a:xfrm>
          <a:prstGeom prst="rect">
            <a:avLst/>
          </a:prstGeom>
          <a:noFill/>
          <a:ln>
            <a:noFill/>
          </a:ln>
        </p:spPr>
        <p:txBody>
          <a:bodyPr anchorCtr="0" anchor="t" bIns="45700" lIns="91425" spcFirstLastPara="1" rIns="91425" wrap="square" tIns="45700">
            <a:spAutoFit/>
          </a:bodyPr>
          <a:lstStyle/>
          <a:p>
            <a:pPr indent="0" lvl="0" marL="0" marR="0" rtl="0" algn="just">
              <a:lnSpc>
                <a:spcPct val="140000"/>
              </a:lnSpc>
              <a:spcBef>
                <a:spcPts val="0"/>
              </a:spcBef>
              <a:spcAft>
                <a:spcPts val="0"/>
              </a:spcAft>
              <a:buNone/>
            </a:pPr>
            <a:r>
              <a:rPr lang="en-US" sz="1000">
                <a:solidFill>
                  <a:schemeClr val="lt1"/>
                </a:solidFill>
                <a:latin typeface="Arial"/>
                <a:ea typeface="Arial"/>
                <a:cs typeface="Arial"/>
                <a:sym typeface="Arial"/>
              </a:rPr>
              <a:t>Contoh :</a:t>
            </a:r>
            <a:endParaRPr sz="1000">
              <a:solidFill>
                <a:schemeClr val="lt1"/>
              </a:solidFill>
              <a:latin typeface="Arial"/>
              <a:ea typeface="Arial"/>
              <a:cs typeface="Arial"/>
              <a:sym typeface="Arial"/>
            </a:endParaRPr>
          </a:p>
        </p:txBody>
      </p:sp>
      <p:sp>
        <p:nvSpPr>
          <p:cNvPr id="237" name="Google Shape;237;p13"/>
          <p:cNvSpPr txBox="1"/>
          <p:nvPr/>
        </p:nvSpPr>
        <p:spPr>
          <a:xfrm>
            <a:off x="2450335" y="4037943"/>
            <a:ext cx="3234536" cy="992323"/>
          </a:xfrm>
          <a:prstGeom prst="rect">
            <a:avLst/>
          </a:prstGeom>
          <a:noFill/>
          <a:ln>
            <a:noFill/>
          </a:ln>
        </p:spPr>
        <p:txBody>
          <a:bodyPr anchorCtr="0" anchor="t" bIns="45700" lIns="91425" spcFirstLastPara="1" rIns="91425" wrap="square" tIns="45700">
            <a:spAutoFit/>
          </a:bodyPr>
          <a:lstStyle/>
          <a:p>
            <a:pPr indent="0" lvl="0" marL="0" marR="0" rtl="0" algn="just">
              <a:lnSpc>
                <a:spcPct val="140000"/>
              </a:lnSpc>
              <a:spcBef>
                <a:spcPts val="0"/>
              </a:spcBef>
              <a:spcAft>
                <a:spcPts val="0"/>
              </a:spcAft>
              <a:buNone/>
            </a:pPr>
            <a:r>
              <a:rPr lang="en-US" sz="1000">
                <a:solidFill>
                  <a:schemeClr val="lt1"/>
                </a:solidFill>
                <a:latin typeface="Arial"/>
                <a:ea typeface="Arial"/>
                <a:cs typeface="Arial"/>
                <a:sym typeface="Arial"/>
              </a:rPr>
              <a:t>Data record Mahasiswa dengan item : Nama, NPM</a:t>
            </a:r>
            <a:endParaRPr/>
          </a:p>
          <a:p>
            <a:pPr indent="0" lvl="0" marL="0" marR="0" rtl="0" algn="just">
              <a:lnSpc>
                <a:spcPct val="140000"/>
              </a:lnSpc>
              <a:spcBef>
                <a:spcPts val="200"/>
              </a:spcBef>
              <a:spcAft>
                <a:spcPts val="0"/>
              </a:spcAft>
              <a:buNone/>
            </a:pPr>
            <a:r>
              <a:rPr lang="en-US" sz="1000">
                <a:solidFill>
                  <a:schemeClr val="lt1"/>
                </a:solidFill>
                <a:latin typeface="Arial"/>
                <a:ea typeface="Arial"/>
                <a:cs typeface="Arial"/>
                <a:sym typeface="Arial"/>
              </a:rPr>
              <a:t>Data tunggal untuk Nilai</a:t>
            </a:r>
            <a:endParaRPr/>
          </a:p>
          <a:p>
            <a:pPr indent="0" lvl="0" marL="0" marR="0" rtl="0" algn="just">
              <a:lnSpc>
                <a:spcPct val="140000"/>
              </a:lnSpc>
              <a:spcBef>
                <a:spcPts val="200"/>
              </a:spcBef>
              <a:spcAft>
                <a:spcPts val="0"/>
              </a:spcAft>
              <a:buNone/>
            </a:pPr>
            <a:r>
              <a:rPr lang="en-US" sz="1000">
                <a:solidFill>
                  <a:schemeClr val="lt1"/>
                </a:solidFill>
                <a:latin typeface="Arial"/>
                <a:ea typeface="Arial"/>
                <a:cs typeface="Arial"/>
                <a:sym typeface="Arial"/>
              </a:rPr>
              <a:t>Kondisi=&gt; Lagi utk ya atau tidak</a:t>
            </a:r>
            <a:endParaRPr sz="1000">
              <a:solidFill>
                <a:schemeClr val="lt1"/>
              </a:solidFill>
              <a:latin typeface="Arial"/>
              <a:ea typeface="Arial"/>
              <a:cs typeface="Arial"/>
              <a:sym typeface="Arial"/>
            </a:endParaRPr>
          </a:p>
        </p:txBody>
      </p:sp>
      <p:sp>
        <p:nvSpPr>
          <p:cNvPr id="238" name="Google Shape;238;p13"/>
          <p:cNvSpPr txBox="1"/>
          <p:nvPr/>
        </p:nvSpPr>
        <p:spPr>
          <a:xfrm>
            <a:off x="7547081" y="4012390"/>
            <a:ext cx="1575222" cy="1761764"/>
          </a:xfrm>
          <a:prstGeom prst="rect">
            <a:avLst/>
          </a:prstGeom>
          <a:noFill/>
          <a:ln>
            <a:noFill/>
          </a:ln>
        </p:spPr>
        <p:txBody>
          <a:bodyPr anchorCtr="0" anchor="t" bIns="45700" lIns="91425" spcFirstLastPara="1" rIns="91425" wrap="square" tIns="45700">
            <a:spAutoFit/>
          </a:bodyPr>
          <a:lstStyle/>
          <a:p>
            <a:pPr indent="0" lvl="0" marL="0" marR="0" rtl="0" algn="just">
              <a:lnSpc>
                <a:spcPct val="140000"/>
              </a:lnSpc>
              <a:spcBef>
                <a:spcPts val="0"/>
              </a:spcBef>
              <a:spcAft>
                <a:spcPts val="0"/>
              </a:spcAft>
              <a:buNone/>
            </a:pPr>
            <a:r>
              <a:rPr lang="en-US" sz="1000">
                <a:solidFill>
                  <a:schemeClr val="lt1"/>
                </a:solidFill>
                <a:latin typeface="Arial"/>
                <a:ea typeface="Arial"/>
                <a:cs typeface="Arial"/>
                <a:sym typeface="Arial"/>
              </a:rPr>
              <a:t>01    Mahasiswa </a:t>
            </a:r>
            <a:endParaRPr/>
          </a:p>
          <a:p>
            <a:pPr indent="0" lvl="0" marL="0" marR="0" rtl="0" algn="just">
              <a:lnSpc>
                <a:spcPct val="140000"/>
              </a:lnSpc>
              <a:spcBef>
                <a:spcPts val="200"/>
              </a:spcBef>
              <a:spcAft>
                <a:spcPts val="0"/>
              </a:spcAft>
              <a:buNone/>
            </a:pPr>
            <a:r>
              <a:rPr lang="en-US" sz="1000">
                <a:solidFill>
                  <a:schemeClr val="lt1"/>
                </a:solidFill>
                <a:latin typeface="Arial"/>
                <a:ea typeface="Arial"/>
                <a:cs typeface="Arial"/>
                <a:sym typeface="Arial"/>
              </a:rPr>
              <a:t>        02 Nama </a:t>
            </a:r>
            <a:endParaRPr/>
          </a:p>
          <a:p>
            <a:pPr indent="0" lvl="0" marL="0" marR="0" rtl="0" algn="just">
              <a:lnSpc>
                <a:spcPct val="140000"/>
              </a:lnSpc>
              <a:spcBef>
                <a:spcPts val="200"/>
              </a:spcBef>
              <a:spcAft>
                <a:spcPts val="0"/>
              </a:spcAft>
              <a:buNone/>
            </a:pPr>
            <a:r>
              <a:rPr lang="en-US" sz="1000">
                <a:solidFill>
                  <a:schemeClr val="lt1"/>
                </a:solidFill>
                <a:latin typeface="Arial"/>
                <a:ea typeface="Arial"/>
                <a:cs typeface="Arial"/>
                <a:sym typeface="Arial"/>
              </a:rPr>
              <a:t>        02 NPM</a:t>
            </a:r>
            <a:endParaRPr/>
          </a:p>
          <a:p>
            <a:pPr indent="-228600" lvl="0" marL="228600" marR="0" rtl="0" algn="just">
              <a:lnSpc>
                <a:spcPct val="140000"/>
              </a:lnSpc>
              <a:spcBef>
                <a:spcPts val="200"/>
              </a:spcBef>
              <a:spcAft>
                <a:spcPts val="0"/>
              </a:spcAft>
              <a:buClr>
                <a:schemeClr val="lt1"/>
              </a:buClr>
              <a:buSzPts val="1000"/>
              <a:buFont typeface="Arial"/>
              <a:buAutoNum type="arabicPlain" startAt="77"/>
            </a:pPr>
            <a:r>
              <a:rPr lang="en-US" sz="1000">
                <a:solidFill>
                  <a:schemeClr val="lt1"/>
                </a:solidFill>
                <a:latin typeface="Arial"/>
                <a:ea typeface="Arial"/>
                <a:cs typeface="Arial"/>
                <a:sym typeface="Arial"/>
              </a:rPr>
              <a:t> Nilai</a:t>
            </a:r>
            <a:endParaRPr/>
          </a:p>
          <a:p>
            <a:pPr indent="0" lvl="0" marL="0" marR="0" rtl="0" algn="just">
              <a:lnSpc>
                <a:spcPct val="140000"/>
              </a:lnSpc>
              <a:spcBef>
                <a:spcPts val="200"/>
              </a:spcBef>
              <a:spcAft>
                <a:spcPts val="0"/>
              </a:spcAft>
              <a:buNone/>
            </a:pPr>
            <a:r>
              <a:rPr lang="en-US" sz="1000">
                <a:solidFill>
                  <a:schemeClr val="lt1"/>
                </a:solidFill>
                <a:latin typeface="Arial"/>
                <a:ea typeface="Arial"/>
                <a:cs typeface="Arial"/>
                <a:sym typeface="Arial"/>
              </a:rPr>
              <a:t>01   Lagi</a:t>
            </a:r>
            <a:endParaRPr sz="1000">
              <a:solidFill>
                <a:schemeClr val="lt1"/>
              </a:solidFill>
              <a:latin typeface="Arial"/>
              <a:ea typeface="Arial"/>
              <a:cs typeface="Arial"/>
              <a:sym typeface="Arial"/>
            </a:endParaRPr>
          </a:p>
          <a:p>
            <a:pPr indent="0" lvl="0" marL="0" marR="0" rtl="0" algn="just">
              <a:lnSpc>
                <a:spcPct val="140000"/>
              </a:lnSpc>
              <a:spcBef>
                <a:spcPts val="200"/>
              </a:spcBef>
              <a:spcAft>
                <a:spcPts val="0"/>
              </a:spcAft>
              <a:buNone/>
            </a:pPr>
            <a:r>
              <a:rPr lang="en-US" sz="1000">
                <a:solidFill>
                  <a:schemeClr val="lt1"/>
                </a:solidFill>
                <a:latin typeface="Arial"/>
                <a:ea typeface="Arial"/>
                <a:cs typeface="Arial"/>
                <a:sym typeface="Arial"/>
              </a:rPr>
              <a:t>       88 Ya</a:t>
            </a:r>
            <a:endParaRPr sz="1000">
              <a:solidFill>
                <a:schemeClr val="lt1"/>
              </a:solidFill>
              <a:latin typeface="Arial"/>
              <a:ea typeface="Arial"/>
              <a:cs typeface="Arial"/>
              <a:sym typeface="Arial"/>
            </a:endParaRPr>
          </a:p>
          <a:p>
            <a:pPr indent="0" lvl="0" marL="0" marR="0" rtl="0" algn="just">
              <a:lnSpc>
                <a:spcPct val="140000"/>
              </a:lnSpc>
              <a:spcBef>
                <a:spcPts val="200"/>
              </a:spcBef>
              <a:spcAft>
                <a:spcPts val="0"/>
              </a:spcAft>
              <a:buNone/>
            </a:pPr>
            <a:r>
              <a:rPr lang="en-US" sz="1000">
                <a:solidFill>
                  <a:schemeClr val="lt1"/>
                </a:solidFill>
                <a:latin typeface="Arial"/>
                <a:ea typeface="Arial"/>
                <a:cs typeface="Arial"/>
                <a:sym typeface="Arial"/>
              </a:rPr>
              <a:t>       88 Tidak</a:t>
            </a:r>
            <a:endParaRPr sz="1000">
              <a:solidFill>
                <a:schemeClr val="lt1"/>
              </a:solidFill>
              <a:latin typeface="Arial"/>
              <a:ea typeface="Arial"/>
              <a:cs typeface="Arial"/>
              <a:sym typeface="Arial"/>
            </a:endParaRPr>
          </a:p>
        </p:txBody>
      </p:sp>
      <p:sp>
        <p:nvSpPr>
          <p:cNvPr id="239" name="Google Shape;239;p13"/>
          <p:cNvSpPr/>
          <p:nvPr/>
        </p:nvSpPr>
        <p:spPr>
          <a:xfrm>
            <a:off x="5883114" y="4436076"/>
            <a:ext cx="1248033" cy="396482"/>
          </a:xfrm>
          <a:prstGeom prst="rightArrow">
            <a:avLst>
              <a:gd fmla="val 50000" name="adj1"/>
              <a:gd fmla="val 50000" name="adj2"/>
            </a:avLst>
          </a:prstGeom>
          <a:gradFill>
            <a:gsLst>
              <a:gs pos="0">
                <a:srgbClr val="FF6737"/>
              </a:gs>
              <a:gs pos="48000">
                <a:srgbClr val="FF784E"/>
              </a:gs>
              <a:gs pos="100000">
                <a:srgbClr val="FF784E"/>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6E1"/>
            </a:gs>
            <a:gs pos="79000">
              <a:srgbClr val="101BE1"/>
            </a:gs>
            <a:gs pos="100000">
              <a:srgbClr val="101BE1"/>
            </a:gs>
          </a:gsLst>
          <a:lin ang="6480000" scaled="0"/>
        </a:gradFill>
      </p:bgPr>
    </p:bg>
    <p:spTree>
      <p:nvGrpSpPr>
        <p:cNvPr id="243" name="Shape 243"/>
        <p:cNvGrpSpPr/>
        <p:nvPr/>
      </p:nvGrpSpPr>
      <p:grpSpPr>
        <a:xfrm>
          <a:off x="0" y="0"/>
          <a:ext cx="0" cy="0"/>
          <a:chOff x="0" y="0"/>
          <a:chExt cx="0" cy="0"/>
        </a:xfrm>
      </p:grpSpPr>
      <p:sp>
        <p:nvSpPr>
          <p:cNvPr id="244" name="Google Shape;244;p14"/>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
        <p:nvSpPr>
          <p:cNvPr id="245" name="Google Shape;245;p14"/>
          <p:cNvSpPr/>
          <p:nvPr/>
        </p:nvSpPr>
        <p:spPr>
          <a:xfrm>
            <a:off x="3375660" y="3554730"/>
            <a:ext cx="5517515" cy="5067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PICTURE CLAUSE &amp; EDITING</a:t>
            </a:r>
            <a:endParaRPr sz="3000">
              <a:solidFill>
                <a:schemeClr val="lt1"/>
              </a:solidFill>
              <a:latin typeface="Arial"/>
              <a:ea typeface="Arial"/>
              <a:cs typeface="Arial"/>
              <a:sym typeface="Arial"/>
            </a:endParaRPr>
          </a:p>
        </p:txBody>
      </p:sp>
      <p:sp>
        <p:nvSpPr>
          <p:cNvPr id="246" name="Google Shape;246;p14"/>
          <p:cNvSpPr/>
          <p:nvPr/>
        </p:nvSpPr>
        <p:spPr>
          <a:xfrm>
            <a:off x="3992245" y="4125595"/>
            <a:ext cx="4284345" cy="3987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000">
                <a:solidFill>
                  <a:schemeClr val="lt1"/>
                </a:solidFill>
                <a:latin typeface="Arial"/>
                <a:ea typeface="Arial"/>
                <a:cs typeface="Arial"/>
                <a:sym typeface="Arial"/>
              </a:rPr>
              <a:t>New Product Introduction Introduction Of The ProductNew Product Introduction Introduction Of The Product</a:t>
            </a:r>
            <a:endParaRPr/>
          </a:p>
        </p:txBody>
      </p:sp>
      <p:sp>
        <p:nvSpPr>
          <p:cNvPr id="247" name="Google Shape;247;p14"/>
          <p:cNvSpPr/>
          <p:nvPr/>
        </p:nvSpPr>
        <p:spPr>
          <a:xfrm>
            <a:off x="4859655" y="1895475"/>
            <a:ext cx="2549525" cy="169164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3000">
                <a:solidFill>
                  <a:schemeClr val="lt1"/>
                </a:solidFill>
                <a:latin typeface="Arial"/>
                <a:ea typeface="Arial"/>
                <a:cs typeface="Arial"/>
                <a:sym typeface="Arial"/>
              </a:rPr>
              <a:t>06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pic>
        <p:nvPicPr>
          <p:cNvPr id="252" name="Google Shape;252;p15"/>
          <p:cNvPicPr preferRelativeResize="0"/>
          <p:nvPr/>
        </p:nvPicPr>
        <p:blipFill rotWithShape="1">
          <a:blip r:embed="rId4">
            <a:alphaModFix/>
          </a:blip>
          <a:srcRect b="0" l="0" r="0" t="0"/>
          <a:stretch/>
        </p:blipFill>
        <p:spPr>
          <a:xfrm>
            <a:off x="864804" y="3536316"/>
            <a:ext cx="1518629" cy="2022352"/>
          </a:xfrm>
          <a:prstGeom prst="rect">
            <a:avLst/>
          </a:prstGeom>
          <a:noFill/>
          <a:ln>
            <a:noFill/>
          </a:ln>
        </p:spPr>
      </p:pic>
      <p:sp>
        <p:nvSpPr>
          <p:cNvPr id="253" name="Google Shape;253;p15"/>
          <p:cNvSpPr txBox="1"/>
          <p:nvPr/>
        </p:nvSpPr>
        <p:spPr>
          <a:xfrm>
            <a:off x="900091" y="3719861"/>
            <a:ext cx="1639647" cy="156966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b="0" i="0" lang="en-US" sz="1200">
                <a:solidFill>
                  <a:srgbClr val="737476"/>
                </a:solidFill>
                <a:latin typeface="Arial"/>
                <a:ea typeface="Arial"/>
                <a:cs typeface="Arial"/>
                <a:sym typeface="Arial"/>
              </a:rPr>
              <a:t>Data hanya mengandung numerik</a:t>
            </a:r>
            <a:endParaRPr b="0" i="0" sz="1200">
              <a:solidFill>
                <a:srgbClr val="737476"/>
              </a:solidFill>
              <a:latin typeface="Arial"/>
              <a:ea typeface="Arial"/>
              <a:cs typeface="Arial"/>
              <a:sym typeface="Arial"/>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Panjang data ditunjukan banyaknya karakter 9</a:t>
            </a:r>
            <a:endParaRPr/>
          </a:p>
          <a:p>
            <a:pPr indent="-171450" lvl="0" marL="171450" marR="0" rtl="0" algn="l">
              <a:spcBef>
                <a:spcPts val="0"/>
              </a:spcBef>
              <a:spcAft>
                <a:spcPts val="0"/>
              </a:spcAft>
              <a:buClr>
                <a:srgbClr val="737476"/>
              </a:buClr>
              <a:buSzPts val="1200"/>
              <a:buFont typeface="Arial"/>
              <a:buChar char="•"/>
            </a:pPr>
            <a:r>
              <a:rPr b="0" i="0" lang="en-US" sz="1200">
                <a:solidFill>
                  <a:srgbClr val="737476"/>
                </a:solidFill>
                <a:latin typeface="Arial"/>
                <a:ea typeface="Arial"/>
                <a:cs typeface="Arial"/>
                <a:sym typeface="Arial"/>
              </a:rPr>
              <a:t>Rata kanan</a:t>
            </a:r>
            <a:endParaRPr b="0" i="0" sz="1200">
              <a:solidFill>
                <a:srgbClr val="737476"/>
              </a:solidFill>
              <a:latin typeface="Arial"/>
              <a:ea typeface="Arial"/>
              <a:cs typeface="Arial"/>
              <a:sym typeface="Arial"/>
            </a:endParaRPr>
          </a:p>
        </p:txBody>
      </p:sp>
      <p:sp>
        <p:nvSpPr>
          <p:cNvPr id="254" name="Google Shape;254;p15"/>
          <p:cNvSpPr txBox="1"/>
          <p:nvPr/>
        </p:nvSpPr>
        <p:spPr>
          <a:xfrm>
            <a:off x="1006475" y="2910205"/>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9</a:t>
            </a:r>
            <a:endParaRPr sz="2000">
              <a:solidFill>
                <a:srgbClr val="595959"/>
              </a:solidFill>
              <a:latin typeface="Arial"/>
              <a:ea typeface="Arial"/>
              <a:cs typeface="Arial"/>
              <a:sym typeface="Arial"/>
            </a:endParaRPr>
          </a:p>
        </p:txBody>
      </p:sp>
      <p:sp>
        <p:nvSpPr>
          <p:cNvPr id="255" name="Google Shape;255;p15"/>
          <p:cNvSpPr txBox="1"/>
          <p:nvPr/>
        </p:nvSpPr>
        <p:spPr>
          <a:xfrm>
            <a:off x="2580419" y="3719861"/>
            <a:ext cx="1518629" cy="1384995"/>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b="0" i="0" lang="en-US" sz="1200">
                <a:solidFill>
                  <a:srgbClr val="737476"/>
                </a:solidFill>
                <a:latin typeface="Arial"/>
                <a:ea typeface="Arial"/>
                <a:cs typeface="Arial"/>
                <a:sym typeface="Arial"/>
              </a:rPr>
              <a:t>Lengkap  anggapan titik decimal</a:t>
            </a:r>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Tidak ditulis di memori</a:t>
            </a:r>
            <a:endParaRPr sz="1200">
              <a:solidFill>
                <a:srgbClr val="737476"/>
              </a:solidFill>
              <a:latin typeface="Arial"/>
              <a:ea typeface="Arial"/>
              <a:cs typeface="Arial"/>
              <a:sym typeface="Arial"/>
            </a:endParaRPr>
          </a:p>
          <a:p>
            <a:pPr indent="-171450" lvl="0" marL="171450" marR="0" rtl="0" algn="l">
              <a:spcBef>
                <a:spcPts val="0"/>
              </a:spcBef>
              <a:spcAft>
                <a:spcPts val="0"/>
              </a:spcAft>
              <a:buClr>
                <a:srgbClr val="737476"/>
              </a:buClr>
              <a:buSzPts val="1200"/>
              <a:buFont typeface="Arial"/>
              <a:buChar char="•"/>
            </a:pPr>
            <a:r>
              <a:rPr b="0" i="0" lang="en-US" sz="1200">
                <a:solidFill>
                  <a:srgbClr val="737476"/>
                </a:solidFill>
                <a:latin typeface="Arial"/>
                <a:ea typeface="Arial"/>
                <a:cs typeface="Arial"/>
                <a:sym typeface="Arial"/>
              </a:rPr>
              <a:t>Tidak termasuk Panjang field</a:t>
            </a:r>
            <a:endParaRPr/>
          </a:p>
        </p:txBody>
      </p:sp>
      <p:sp>
        <p:nvSpPr>
          <p:cNvPr id="256" name="Google Shape;256;p15"/>
          <p:cNvSpPr txBox="1"/>
          <p:nvPr/>
        </p:nvSpPr>
        <p:spPr>
          <a:xfrm>
            <a:off x="2717412" y="2935112"/>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V</a:t>
            </a:r>
            <a:endParaRPr sz="2000">
              <a:solidFill>
                <a:srgbClr val="595959"/>
              </a:solidFill>
              <a:latin typeface="Arial"/>
              <a:ea typeface="Arial"/>
              <a:cs typeface="Arial"/>
              <a:sym typeface="Arial"/>
            </a:endParaRPr>
          </a:p>
        </p:txBody>
      </p:sp>
      <p:sp>
        <p:nvSpPr>
          <p:cNvPr id="257" name="Google Shape;257;p15"/>
          <p:cNvSpPr txBox="1"/>
          <p:nvPr/>
        </p:nvSpPr>
        <p:spPr>
          <a:xfrm>
            <a:off x="6094338" y="3740267"/>
            <a:ext cx="1594830" cy="1200329"/>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menyimpan tanda dari nilai data</a:t>
            </a:r>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tidak dihitung sebagai panjang field.</a:t>
            </a:r>
            <a:endParaRPr b="0" i="0" sz="1200">
              <a:solidFill>
                <a:srgbClr val="737476"/>
              </a:solidFill>
              <a:latin typeface="Arial"/>
              <a:ea typeface="Arial"/>
              <a:cs typeface="Arial"/>
              <a:sym typeface="Arial"/>
            </a:endParaRPr>
          </a:p>
        </p:txBody>
      </p:sp>
      <p:sp>
        <p:nvSpPr>
          <p:cNvPr id="258" name="Google Shape;258;p15"/>
          <p:cNvSpPr txBox="1"/>
          <p:nvPr/>
        </p:nvSpPr>
        <p:spPr>
          <a:xfrm>
            <a:off x="4470400" y="2935112"/>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P </a:t>
            </a:r>
            <a:endParaRPr sz="2000">
              <a:solidFill>
                <a:srgbClr val="595959"/>
              </a:solidFill>
              <a:latin typeface="Arial"/>
              <a:ea typeface="Arial"/>
              <a:cs typeface="Arial"/>
              <a:sym typeface="Arial"/>
            </a:endParaRPr>
          </a:p>
        </p:txBody>
      </p:sp>
      <p:sp>
        <p:nvSpPr>
          <p:cNvPr id="259" name="Google Shape;259;p15"/>
          <p:cNvSpPr txBox="1"/>
          <p:nvPr/>
        </p:nvSpPr>
        <p:spPr>
          <a:xfrm>
            <a:off x="9582474" y="3766027"/>
            <a:ext cx="1477949" cy="646331"/>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menyimpan nilai data alphanumerik</a:t>
            </a:r>
            <a:endParaRPr b="0" i="0" sz="1200">
              <a:solidFill>
                <a:srgbClr val="737476"/>
              </a:solidFill>
              <a:latin typeface="Arial"/>
              <a:ea typeface="Arial"/>
              <a:cs typeface="Arial"/>
              <a:sym typeface="Arial"/>
            </a:endParaRPr>
          </a:p>
        </p:txBody>
      </p:sp>
      <p:sp>
        <p:nvSpPr>
          <p:cNvPr id="260" name="Google Shape;260;p15"/>
          <p:cNvSpPr txBox="1"/>
          <p:nvPr/>
        </p:nvSpPr>
        <p:spPr>
          <a:xfrm>
            <a:off x="6204480" y="2935112"/>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S</a:t>
            </a:r>
            <a:endParaRPr sz="2000">
              <a:solidFill>
                <a:srgbClr val="595959"/>
              </a:solidFill>
              <a:latin typeface="Arial"/>
              <a:ea typeface="Arial"/>
              <a:cs typeface="Arial"/>
              <a:sym typeface="Arial"/>
            </a:endParaRPr>
          </a:p>
        </p:txBody>
      </p:sp>
      <p:sp>
        <p:nvSpPr>
          <p:cNvPr id="261" name="Google Shape;261;p15"/>
          <p:cNvSpPr txBox="1"/>
          <p:nvPr/>
        </p:nvSpPr>
        <p:spPr>
          <a:xfrm>
            <a:off x="1631092" y="1974854"/>
            <a:ext cx="940349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cap="none">
                <a:solidFill>
                  <a:srgbClr val="595959"/>
                </a:solidFill>
                <a:latin typeface="Arial"/>
                <a:ea typeface="Arial"/>
                <a:cs typeface="Arial"/>
                <a:sym typeface="Arial"/>
              </a:rPr>
              <a:t>MENGATUR BENTUK DAN PANJANG FIELD, BENTUK DATA DI MEMORI</a:t>
            </a:r>
            <a:endParaRPr sz="1600" cap="none">
              <a:solidFill>
                <a:srgbClr val="595959"/>
              </a:solidFill>
              <a:latin typeface="Arial"/>
              <a:ea typeface="Arial"/>
              <a:cs typeface="Arial"/>
              <a:sym typeface="Arial"/>
            </a:endParaRPr>
          </a:p>
        </p:txBody>
      </p:sp>
      <p:sp>
        <p:nvSpPr>
          <p:cNvPr id="262" name="Google Shape;262;p15"/>
          <p:cNvSpPr txBox="1"/>
          <p:nvPr/>
        </p:nvSpPr>
        <p:spPr>
          <a:xfrm>
            <a:off x="4351338" y="1113155"/>
            <a:ext cx="361061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cap="none">
                <a:solidFill>
                  <a:srgbClr val="595959"/>
                </a:solidFill>
                <a:latin typeface="Arial"/>
                <a:ea typeface="Arial"/>
                <a:cs typeface="Arial"/>
                <a:sym typeface="Arial"/>
              </a:rPr>
              <a:t>PICTURE CLAUSE</a:t>
            </a:r>
            <a:endParaRPr sz="3000" cap="none">
              <a:solidFill>
                <a:srgbClr val="595959"/>
              </a:solidFill>
              <a:latin typeface="Arial"/>
              <a:ea typeface="Arial"/>
              <a:cs typeface="Arial"/>
              <a:sym typeface="Arial"/>
            </a:endParaRPr>
          </a:p>
        </p:txBody>
      </p:sp>
      <p:cxnSp>
        <p:nvCxnSpPr>
          <p:cNvPr id="263" name="Google Shape;263;p15"/>
          <p:cNvCxnSpPr/>
          <p:nvPr/>
        </p:nvCxnSpPr>
        <p:spPr>
          <a:xfrm rot="10800000">
            <a:off x="1264285" y="2326005"/>
            <a:ext cx="9899015" cy="27305"/>
          </a:xfrm>
          <a:prstGeom prst="straightConnector1">
            <a:avLst/>
          </a:prstGeom>
          <a:noFill/>
          <a:ln cap="flat" cmpd="sng" w="9525">
            <a:solidFill>
              <a:srgbClr val="3A3838"/>
            </a:solidFill>
            <a:prstDash val="dot"/>
            <a:miter lim="800000"/>
            <a:headEnd len="sm" w="sm" type="none"/>
            <a:tailEnd len="sm" w="sm" type="none"/>
          </a:ln>
        </p:spPr>
      </p:cxnSp>
      <p:pic>
        <p:nvPicPr>
          <p:cNvPr id="264" name="Google Shape;264;p15"/>
          <p:cNvPicPr preferRelativeResize="0"/>
          <p:nvPr/>
        </p:nvPicPr>
        <p:blipFill rotWithShape="1">
          <a:blip r:embed="rId4">
            <a:alphaModFix/>
          </a:blip>
          <a:srcRect b="0" l="0" r="0" t="0"/>
          <a:stretch/>
        </p:blipFill>
        <p:spPr>
          <a:xfrm>
            <a:off x="4351338" y="3536316"/>
            <a:ext cx="1518629" cy="2022352"/>
          </a:xfrm>
          <a:prstGeom prst="rect">
            <a:avLst/>
          </a:prstGeom>
          <a:noFill/>
          <a:ln>
            <a:noFill/>
          </a:ln>
        </p:spPr>
      </p:pic>
      <p:pic>
        <p:nvPicPr>
          <p:cNvPr id="265" name="Google Shape;265;p15"/>
          <p:cNvPicPr preferRelativeResize="0"/>
          <p:nvPr/>
        </p:nvPicPr>
        <p:blipFill rotWithShape="1">
          <a:blip r:embed="rId4">
            <a:alphaModFix/>
          </a:blip>
          <a:srcRect b="0" l="0" r="0" t="0"/>
          <a:stretch/>
        </p:blipFill>
        <p:spPr>
          <a:xfrm>
            <a:off x="2608339" y="3549016"/>
            <a:ext cx="1531390" cy="2022352"/>
          </a:xfrm>
          <a:prstGeom prst="rect">
            <a:avLst/>
          </a:prstGeom>
          <a:noFill/>
          <a:ln>
            <a:noFill/>
          </a:ln>
        </p:spPr>
      </p:pic>
      <p:pic>
        <p:nvPicPr>
          <p:cNvPr id="266" name="Google Shape;266;p15"/>
          <p:cNvPicPr preferRelativeResize="0"/>
          <p:nvPr/>
        </p:nvPicPr>
        <p:blipFill rotWithShape="1">
          <a:blip r:embed="rId4">
            <a:alphaModFix/>
          </a:blip>
          <a:srcRect b="0" l="0" r="0" t="0"/>
          <a:stretch/>
        </p:blipFill>
        <p:spPr>
          <a:xfrm>
            <a:off x="6095406" y="3549016"/>
            <a:ext cx="1518629" cy="2022352"/>
          </a:xfrm>
          <a:prstGeom prst="rect">
            <a:avLst/>
          </a:prstGeom>
          <a:noFill/>
          <a:ln>
            <a:noFill/>
          </a:ln>
        </p:spPr>
      </p:pic>
      <p:pic>
        <p:nvPicPr>
          <p:cNvPr id="267" name="Google Shape;267;p15"/>
          <p:cNvPicPr preferRelativeResize="0"/>
          <p:nvPr/>
        </p:nvPicPr>
        <p:blipFill rotWithShape="1">
          <a:blip r:embed="rId4">
            <a:alphaModFix/>
          </a:blip>
          <a:srcRect b="0" l="0" r="0" t="0"/>
          <a:stretch/>
        </p:blipFill>
        <p:spPr>
          <a:xfrm>
            <a:off x="7838940" y="3536316"/>
            <a:ext cx="1518629" cy="2022352"/>
          </a:xfrm>
          <a:prstGeom prst="rect">
            <a:avLst/>
          </a:prstGeom>
          <a:noFill/>
          <a:ln>
            <a:noFill/>
          </a:ln>
        </p:spPr>
      </p:pic>
      <p:pic>
        <p:nvPicPr>
          <p:cNvPr id="268" name="Google Shape;268;p15"/>
          <p:cNvPicPr preferRelativeResize="0"/>
          <p:nvPr/>
        </p:nvPicPr>
        <p:blipFill rotWithShape="1">
          <a:blip r:embed="rId4">
            <a:alphaModFix/>
          </a:blip>
          <a:srcRect b="0" l="0" r="0" t="0"/>
          <a:stretch/>
        </p:blipFill>
        <p:spPr>
          <a:xfrm>
            <a:off x="9582474" y="3549016"/>
            <a:ext cx="1518629" cy="2022352"/>
          </a:xfrm>
          <a:prstGeom prst="rect">
            <a:avLst/>
          </a:prstGeom>
          <a:noFill/>
          <a:ln>
            <a:noFill/>
          </a:ln>
        </p:spPr>
      </p:pic>
      <p:sp>
        <p:nvSpPr>
          <p:cNvPr id="269" name="Google Shape;269;p15"/>
          <p:cNvSpPr txBox="1"/>
          <p:nvPr/>
        </p:nvSpPr>
        <p:spPr>
          <a:xfrm>
            <a:off x="7918255" y="2928938"/>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A</a:t>
            </a:r>
            <a:endParaRPr sz="2000">
              <a:solidFill>
                <a:srgbClr val="595959"/>
              </a:solidFill>
              <a:latin typeface="Arial"/>
              <a:ea typeface="Arial"/>
              <a:cs typeface="Arial"/>
              <a:sym typeface="Arial"/>
            </a:endParaRPr>
          </a:p>
        </p:txBody>
      </p:sp>
      <p:sp>
        <p:nvSpPr>
          <p:cNvPr id="270" name="Google Shape;270;p15"/>
          <p:cNvSpPr txBox="1"/>
          <p:nvPr/>
        </p:nvSpPr>
        <p:spPr>
          <a:xfrm>
            <a:off x="9652335" y="2977254"/>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X</a:t>
            </a:r>
            <a:endParaRPr sz="2000">
              <a:solidFill>
                <a:srgbClr val="595959"/>
              </a:solidFill>
              <a:latin typeface="Arial"/>
              <a:ea typeface="Arial"/>
              <a:cs typeface="Arial"/>
              <a:sym typeface="Arial"/>
            </a:endParaRPr>
          </a:p>
        </p:txBody>
      </p:sp>
      <p:sp>
        <p:nvSpPr>
          <p:cNvPr id="271" name="Google Shape;271;p15"/>
          <p:cNvSpPr txBox="1"/>
          <p:nvPr/>
        </p:nvSpPr>
        <p:spPr>
          <a:xfrm>
            <a:off x="4417021" y="3745052"/>
            <a:ext cx="1387798" cy="1384995"/>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gabungan Picture karakter V</a:t>
            </a:r>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digunakan untuk menimbulkan angka 0.</a:t>
            </a:r>
            <a:endParaRPr b="0" i="0" sz="1200">
              <a:solidFill>
                <a:srgbClr val="737476"/>
              </a:solidFill>
              <a:latin typeface="Arial"/>
              <a:ea typeface="Arial"/>
              <a:cs typeface="Arial"/>
              <a:sym typeface="Arial"/>
            </a:endParaRPr>
          </a:p>
        </p:txBody>
      </p:sp>
      <p:sp>
        <p:nvSpPr>
          <p:cNvPr id="272" name="Google Shape;272;p15"/>
          <p:cNvSpPr txBox="1"/>
          <p:nvPr/>
        </p:nvSpPr>
        <p:spPr>
          <a:xfrm>
            <a:off x="7860779" y="3753671"/>
            <a:ext cx="1395621" cy="1200329"/>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menyimpan nilai data huruf (alphabetic)</a:t>
            </a:r>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Bersifat left justified.</a:t>
            </a:r>
            <a:endParaRPr b="0" i="0" sz="1200">
              <a:solidFill>
                <a:srgbClr val="73747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pic>
        <p:nvPicPr>
          <p:cNvPr id="277" name="Google Shape;277;p16"/>
          <p:cNvPicPr preferRelativeResize="0"/>
          <p:nvPr/>
        </p:nvPicPr>
        <p:blipFill rotWithShape="1">
          <a:blip r:embed="rId4">
            <a:alphaModFix/>
          </a:blip>
          <a:srcRect b="0" l="0" r="0" t="0"/>
          <a:stretch/>
        </p:blipFill>
        <p:spPr>
          <a:xfrm>
            <a:off x="863736" y="3509050"/>
            <a:ext cx="1518629" cy="2022352"/>
          </a:xfrm>
          <a:prstGeom prst="rect">
            <a:avLst/>
          </a:prstGeom>
          <a:noFill/>
          <a:ln>
            <a:noFill/>
          </a:ln>
        </p:spPr>
      </p:pic>
      <p:sp>
        <p:nvSpPr>
          <p:cNvPr id="278" name="Google Shape;278;p16"/>
          <p:cNvSpPr txBox="1"/>
          <p:nvPr/>
        </p:nvSpPr>
        <p:spPr>
          <a:xfrm>
            <a:off x="900091" y="3571577"/>
            <a:ext cx="1639647" cy="1200329"/>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Menggantikan angka 0 diawal agar tidak tampak pada waktu pencetakan.</a:t>
            </a:r>
            <a:endParaRPr b="0" i="0" sz="1200">
              <a:solidFill>
                <a:srgbClr val="737476"/>
              </a:solidFill>
              <a:latin typeface="Arial"/>
              <a:ea typeface="Arial"/>
              <a:cs typeface="Arial"/>
              <a:sym typeface="Arial"/>
            </a:endParaRPr>
          </a:p>
        </p:txBody>
      </p:sp>
      <p:sp>
        <p:nvSpPr>
          <p:cNvPr id="279" name="Google Shape;279;p16"/>
          <p:cNvSpPr txBox="1"/>
          <p:nvPr/>
        </p:nvSpPr>
        <p:spPr>
          <a:xfrm>
            <a:off x="1006475" y="2910205"/>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Z</a:t>
            </a:r>
            <a:endParaRPr sz="2000">
              <a:solidFill>
                <a:srgbClr val="595959"/>
              </a:solidFill>
              <a:latin typeface="Arial"/>
              <a:ea typeface="Arial"/>
              <a:cs typeface="Arial"/>
              <a:sym typeface="Arial"/>
            </a:endParaRPr>
          </a:p>
        </p:txBody>
      </p:sp>
      <p:sp>
        <p:nvSpPr>
          <p:cNvPr id="280" name="Google Shape;280;p16"/>
          <p:cNvSpPr txBox="1"/>
          <p:nvPr/>
        </p:nvSpPr>
        <p:spPr>
          <a:xfrm>
            <a:off x="2717412" y="2935112"/>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a:t>
            </a:r>
            <a:endParaRPr sz="2000">
              <a:solidFill>
                <a:srgbClr val="595959"/>
              </a:solidFill>
              <a:latin typeface="Arial"/>
              <a:ea typeface="Arial"/>
              <a:cs typeface="Arial"/>
              <a:sym typeface="Arial"/>
            </a:endParaRPr>
          </a:p>
        </p:txBody>
      </p:sp>
      <p:sp>
        <p:nvSpPr>
          <p:cNvPr id="281" name="Google Shape;281;p16"/>
          <p:cNvSpPr txBox="1"/>
          <p:nvPr/>
        </p:nvSpPr>
        <p:spPr>
          <a:xfrm>
            <a:off x="6094338" y="3554912"/>
            <a:ext cx="1594830" cy="1200329"/>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memberikan tanda koma pada tempat-tempat tertentu. </a:t>
            </a:r>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boleh digunakan lebih dari 1.</a:t>
            </a:r>
            <a:endParaRPr b="0" i="0" sz="1200">
              <a:solidFill>
                <a:srgbClr val="737476"/>
              </a:solidFill>
              <a:latin typeface="Arial"/>
              <a:ea typeface="Arial"/>
              <a:cs typeface="Arial"/>
              <a:sym typeface="Arial"/>
            </a:endParaRPr>
          </a:p>
        </p:txBody>
      </p:sp>
      <p:sp>
        <p:nvSpPr>
          <p:cNvPr id="282" name="Google Shape;282;p16"/>
          <p:cNvSpPr txBox="1"/>
          <p:nvPr/>
        </p:nvSpPr>
        <p:spPr>
          <a:xfrm>
            <a:off x="4470400" y="2935112"/>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 </a:t>
            </a:r>
            <a:endParaRPr sz="2000">
              <a:solidFill>
                <a:srgbClr val="595959"/>
              </a:solidFill>
              <a:latin typeface="Arial"/>
              <a:ea typeface="Arial"/>
              <a:cs typeface="Arial"/>
              <a:sym typeface="Arial"/>
            </a:endParaRPr>
          </a:p>
        </p:txBody>
      </p:sp>
      <p:sp>
        <p:nvSpPr>
          <p:cNvPr id="283" name="Google Shape;283;p16"/>
          <p:cNvSpPr txBox="1"/>
          <p:nvPr/>
        </p:nvSpPr>
        <p:spPr>
          <a:xfrm>
            <a:off x="9582474" y="3630100"/>
            <a:ext cx="1477949" cy="156966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Memunculkan tanda - diawal/diakhir jika data bernilai negative dan + untuk positif</a:t>
            </a:r>
            <a:endParaRPr sz="1200">
              <a:solidFill>
                <a:srgbClr val="737476"/>
              </a:solidFill>
              <a:latin typeface="Arial"/>
              <a:ea typeface="Arial"/>
              <a:cs typeface="Arial"/>
              <a:sym typeface="Arial"/>
            </a:endParaRPr>
          </a:p>
          <a:p>
            <a:pPr indent="-95250" lvl="0" marL="171450" marR="0" rtl="0" algn="l">
              <a:spcBef>
                <a:spcPts val="0"/>
              </a:spcBef>
              <a:spcAft>
                <a:spcPts val="0"/>
              </a:spcAft>
              <a:buClr>
                <a:schemeClr val="dk1"/>
              </a:buClr>
              <a:buSzPts val="1200"/>
              <a:buFont typeface="Arial"/>
              <a:buNone/>
            </a:pPr>
            <a:r>
              <a:t/>
            </a:r>
            <a:endParaRPr b="0" i="0" sz="1200">
              <a:solidFill>
                <a:srgbClr val="737476"/>
              </a:solidFill>
              <a:latin typeface="Arial"/>
              <a:ea typeface="Arial"/>
              <a:cs typeface="Arial"/>
              <a:sym typeface="Arial"/>
            </a:endParaRPr>
          </a:p>
        </p:txBody>
      </p:sp>
      <p:sp>
        <p:nvSpPr>
          <p:cNvPr id="284" name="Google Shape;284;p16"/>
          <p:cNvSpPr txBox="1"/>
          <p:nvPr/>
        </p:nvSpPr>
        <p:spPr>
          <a:xfrm>
            <a:off x="6204480" y="2935112"/>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a:t>
            </a:r>
            <a:endParaRPr sz="2000">
              <a:solidFill>
                <a:srgbClr val="595959"/>
              </a:solidFill>
              <a:latin typeface="Arial"/>
              <a:ea typeface="Arial"/>
              <a:cs typeface="Arial"/>
              <a:sym typeface="Arial"/>
            </a:endParaRPr>
          </a:p>
        </p:txBody>
      </p:sp>
      <p:sp>
        <p:nvSpPr>
          <p:cNvPr id="285" name="Google Shape;285;p16"/>
          <p:cNvSpPr txBox="1"/>
          <p:nvPr/>
        </p:nvSpPr>
        <p:spPr>
          <a:xfrm>
            <a:off x="1631092" y="1974854"/>
            <a:ext cx="940349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cap="none">
                <a:solidFill>
                  <a:srgbClr val="595959"/>
                </a:solidFill>
                <a:latin typeface="Arial"/>
                <a:ea typeface="Arial"/>
                <a:cs typeface="Arial"/>
                <a:sym typeface="Arial"/>
              </a:rPr>
              <a:t>MENGUBAH BENTUK DATA DI MEMORI UNTUK DITAMPILKAN</a:t>
            </a:r>
            <a:endParaRPr sz="1600" cap="none">
              <a:solidFill>
                <a:srgbClr val="595959"/>
              </a:solidFill>
              <a:latin typeface="Arial"/>
              <a:ea typeface="Arial"/>
              <a:cs typeface="Arial"/>
              <a:sym typeface="Arial"/>
            </a:endParaRPr>
          </a:p>
        </p:txBody>
      </p:sp>
      <p:sp>
        <p:nvSpPr>
          <p:cNvPr id="286" name="Google Shape;286;p16"/>
          <p:cNvSpPr txBox="1"/>
          <p:nvPr/>
        </p:nvSpPr>
        <p:spPr>
          <a:xfrm>
            <a:off x="4351338" y="1113155"/>
            <a:ext cx="361061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cap="none">
                <a:solidFill>
                  <a:srgbClr val="595959"/>
                </a:solidFill>
                <a:latin typeface="Arial"/>
                <a:ea typeface="Arial"/>
                <a:cs typeface="Arial"/>
                <a:sym typeface="Arial"/>
              </a:rPr>
              <a:t>PICTURE EDITING</a:t>
            </a:r>
            <a:endParaRPr sz="3000" cap="none">
              <a:solidFill>
                <a:srgbClr val="595959"/>
              </a:solidFill>
              <a:latin typeface="Arial"/>
              <a:ea typeface="Arial"/>
              <a:cs typeface="Arial"/>
              <a:sym typeface="Arial"/>
            </a:endParaRPr>
          </a:p>
        </p:txBody>
      </p:sp>
      <p:cxnSp>
        <p:nvCxnSpPr>
          <p:cNvPr id="287" name="Google Shape;287;p16"/>
          <p:cNvCxnSpPr/>
          <p:nvPr/>
        </p:nvCxnSpPr>
        <p:spPr>
          <a:xfrm rot="10800000">
            <a:off x="1264285" y="2326005"/>
            <a:ext cx="9899015" cy="27305"/>
          </a:xfrm>
          <a:prstGeom prst="straightConnector1">
            <a:avLst/>
          </a:prstGeom>
          <a:noFill/>
          <a:ln cap="flat" cmpd="sng" w="9525">
            <a:solidFill>
              <a:srgbClr val="3A3838"/>
            </a:solidFill>
            <a:prstDash val="dot"/>
            <a:miter lim="800000"/>
            <a:headEnd len="sm" w="sm" type="none"/>
            <a:tailEnd len="sm" w="sm" type="none"/>
          </a:ln>
        </p:spPr>
      </p:cxnSp>
      <p:pic>
        <p:nvPicPr>
          <p:cNvPr id="288" name="Google Shape;288;p16"/>
          <p:cNvPicPr preferRelativeResize="0"/>
          <p:nvPr/>
        </p:nvPicPr>
        <p:blipFill rotWithShape="1">
          <a:blip r:embed="rId4">
            <a:alphaModFix/>
          </a:blip>
          <a:srcRect b="0" l="0" r="0" t="0"/>
          <a:stretch/>
        </p:blipFill>
        <p:spPr>
          <a:xfrm>
            <a:off x="4351338" y="3536316"/>
            <a:ext cx="1518629" cy="2022352"/>
          </a:xfrm>
          <a:prstGeom prst="rect">
            <a:avLst/>
          </a:prstGeom>
          <a:noFill/>
          <a:ln>
            <a:noFill/>
          </a:ln>
        </p:spPr>
      </p:pic>
      <p:pic>
        <p:nvPicPr>
          <p:cNvPr id="289" name="Google Shape;289;p16"/>
          <p:cNvPicPr preferRelativeResize="0"/>
          <p:nvPr/>
        </p:nvPicPr>
        <p:blipFill rotWithShape="1">
          <a:blip r:embed="rId4">
            <a:alphaModFix/>
          </a:blip>
          <a:srcRect b="0" l="0" r="0" t="0"/>
          <a:stretch/>
        </p:blipFill>
        <p:spPr>
          <a:xfrm>
            <a:off x="2607804" y="3527720"/>
            <a:ext cx="1531390" cy="2022352"/>
          </a:xfrm>
          <a:prstGeom prst="rect">
            <a:avLst/>
          </a:prstGeom>
          <a:noFill/>
          <a:ln>
            <a:noFill/>
          </a:ln>
        </p:spPr>
      </p:pic>
      <p:pic>
        <p:nvPicPr>
          <p:cNvPr id="290" name="Google Shape;290;p16"/>
          <p:cNvPicPr preferRelativeResize="0"/>
          <p:nvPr/>
        </p:nvPicPr>
        <p:blipFill rotWithShape="1">
          <a:blip r:embed="rId4">
            <a:alphaModFix/>
          </a:blip>
          <a:srcRect b="0" l="0" r="0" t="0"/>
          <a:stretch/>
        </p:blipFill>
        <p:spPr>
          <a:xfrm>
            <a:off x="6082111" y="3542201"/>
            <a:ext cx="1518629" cy="2022352"/>
          </a:xfrm>
          <a:prstGeom prst="rect">
            <a:avLst/>
          </a:prstGeom>
          <a:noFill/>
          <a:ln>
            <a:noFill/>
          </a:ln>
        </p:spPr>
      </p:pic>
      <p:pic>
        <p:nvPicPr>
          <p:cNvPr id="291" name="Google Shape;291;p16"/>
          <p:cNvPicPr preferRelativeResize="0"/>
          <p:nvPr/>
        </p:nvPicPr>
        <p:blipFill rotWithShape="1">
          <a:blip r:embed="rId4">
            <a:alphaModFix/>
          </a:blip>
          <a:srcRect b="0" l="0" r="0" t="0"/>
          <a:stretch/>
        </p:blipFill>
        <p:spPr>
          <a:xfrm>
            <a:off x="7802623" y="3554558"/>
            <a:ext cx="1518629" cy="2022352"/>
          </a:xfrm>
          <a:prstGeom prst="rect">
            <a:avLst/>
          </a:prstGeom>
          <a:noFill/>
          <a:ln>
            <a:noFill/>
          </a:ln>
        </p:spPr>
      </p:pic>
      <p:pic>
        <p:nvPicPr>
          <p:cNvPr id="292" name="Google Shape;292;p16"/>
          <p:cNvPicPr preferRelativeResize="0"/>
          <p:nvPr/>
        </p:nvPicPr>
        <p:blipFill rotWithShape="1">
          <a:blip r:embed="rId4">
            <a:alphaModFix/>
          </a:blip>
          <a:srcRect b="0" l="0" r="0" t="0"/>
          <a:stretch/>
        </p:blipFill>
        <p:spPr>
          <a:xfrm>
            <a:off x="9562133" y="3571309"/>
            <a:ext cx="1518629" cy="2022352"/>
          </a:xfrm>
          <a:prstGeom prst="rect">
            <a:avLst/>
          </a:prstGeom>
          <a:noFill/>
          <a:ln>
            <a:noFill/>
          </a:ln>
        </p:spPr>
      </p:pic>
      <p:sp>
        <p:nvSpPr>
          <p:cNvPr id="293" name="Google Shape;293;p16"/>
          <p:cNvSpPr txBox="1"/>
          <p:nvPr/>
        </p:nvSpPr>
        <p:spPr>
          <a:xfrm>
            <a:off x="7918255" y="2928938"/>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a:t>
            </a:r>
            <a:endParaRPr sz="2000">
              <a:solidFill>
                <a:srgbClr val="595959"/>
              </a:solidFill>
              <a:latin typeface="Arial"/>
              <a:ea typeface="Arial"/>
              <a:cs typeface="Arial"/>
              <a:sym typeface="Arial"/>
            </a:endParaRPr>
          </a:p>
        </p:txBody>
      </p:sp>
      <p:sp>
        <p:nvSpPr>
          <p:cNvPr id="294" name="Google Shape;294;p16"/>
          <p:cNvSpPr txBox="1"/>
          <p:nvPr/>
        </p:nvSpPr>
        <p:spPr>
          <a:xfrm>
            <a:off x="9652335" y="2977254"/>
            <a:ext cx="13004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a:t>
            </a:r>
            <a:endParaRPr sz="2000">
              <a:solidFill>
                <a:srgbClr val="595959"/>
              </a:solidFill>
              <a:latin typeface="Arial"/>
              <a:ea typeface="Arial"/>
              <a:cs typeface="Arial"/>
              <a:sym typeface="Arial"/>
            </a:endParaRPr>
          </a:p>
        </p:txBody>
      </p:sp>
      <p:sp>
        <p:nvSpPr>
          <p:cNvPr id="295" name="Google Shape;295;p16"/>
          <p:cNvSpPr txBox="1"/>
          <p:nvPr/>
        </p:nvSpPr>
        <p:spPr>
          <a:xfrm>
            <a:off x="4351338" y="3547402"/>
            <a:ext cx="1387798" cy="1938992"/>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Digunakan untuk menunjukkan letak posisi dari titik decimal  pada pencetakan</a:t>
            </a:r>
            <a:endParaRPr sz="1200">
              <a:solidFill>
                <a:srgbClr val="737476"/>
              </a:solidFill>
              <a:latin typeface="Arial"/>
              <a:ea typeface="Arial"/>
              <a:cs typeface="Arial"/>
              <a:sym typeface="Arial"/>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Hanya boleh dipergunaka 1 saja</a:t>
            </a:r>
            <a:endParaRPr b="0" i="0" sz="1200">
              <a:solidFill>
                <a:srgbClr val="737476"/>
              </a:solidFill>
              <a:latin typeface="Arial"/>
              <a:ea typeface="Arial"/>
              <a:cs typeface="Arial"/>
              <a:sym typeface="Arial"/>
            </a:endParaRPr>
          </a:p>
        </p:txBody>
      </p:sp>
      <p:sp>
        <p:nvSpPr>
          <p:cNvPr id="296" name="Google Shape;296;p16"/>
          <p:cNvSpPr txBox="1"/>
          <p:nvPr/>
        </p:nvSpPr>
        <p:spPr>
          <a:xfrm>
            <a:off x="7893796" y="3626814"/>
            <a:ext cx="1395621" cy="156966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b="0" i="0" lang="en-US" sz="1200">
                <a:solidFill>
                  <a:srgbClr val="737476"/>
                </a:solidFill>
                <a:latin typeface="Arial"/>
                <a:ea typeface="Arial"/>
                <a:cs typeface="Arial"/>
                <a:sym typeface="Arial"/>
              </a:rPr>
              <a:t>Memunculkan tanda - diawal/diakhir jika data bernilai negatif</a:t>
            </a:r>
            <a:endParaRPr b="0" i="0" sz="1200">
              <a:solidFill>
                <a:srgbClr val="737476"/>
              </a:solidFill>
              <a:latin typeface="Arial"/>
              <a:ea typeface="Arial"/>
              <a:cs typeface="Arial"/>
              <a:sym typeface="Arial"/>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Data positif menjadi spasi</a:t>
            </a:r>
            <a:endParaRPr b="0" i="0" sz="1200">
              <a:solidFill>
                <a:srgbClr val="737476"/>
              </a:solidFill>
              <a:latin typeface="Arial"/>
              <a:ea typeface="Arial"/>
              <a:cs typeface="Arial"/>
              <a:sym typeface="Arial"/>
            </a:endParaRPr>
          </a:p>
        </p:txBody>
      </p:sp>
      <p:sp>
        <p:nvSpPr>
          <p:cNvPr id="297" name="Google Shape;297;p16"/>
          <p:cNvSpPr txBox="1"/>
          <p:nvPr/>
        </p:nvSpPr>
        <p:spPr>
          <a:xfrm>
            <a:off x="2580860" y="3592528"/>
            <a:ext cx="1639647" cy="646331"/>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Menampilkan karakter $ pada ujung paling kiri</a:t>
            </a:r>
            <a:endParaRPr b="0" i="0" sz="1200">
              <a:solidFill>
                <a:srgbClr val="73747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17"/>
          <p:cNvSpPr txBox="1"/>
          <p:nvPr/>
        </p:nvSpPr>
        <p:spPr>
          <a:xfrm>
            <a:off x="3257985" y="3719029"/>
            <a:ext cx="1639647" cy="1015663"/>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Menggantikan nilai nol pada nilai data disebelah kanan dengan tanda *</a:t>
            </a:r>
            <a:endParaRPr b="0" i="0" sz="1200">
              <a:solidFill>
                <a:srgbClr val="737476"/>
              </a:solidFill>
              <a:latin typeface="Arial"/>
              <a:ea typeface="Arial"/>
              <a:cs typeface="Arial"/>
              <a:sym typeface="Arial"/>
            </a:endParaRPr>
          </a:p>
        </p:txBody>
      </p:sp>
      <p:sp>
        <p:nvSpPr>
          <p:cNvPr id="303" name="Google Shape;303;p17"/>
          <p:cNvSpPr txBox="1"/>
          <p:nvPr/>
        </p:nvSpPr>
        <p:spPr>
          <a:xfrm>
            <a:off x="1376269" y="2926559"/>
            <a:ext cx="14719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B</a:t>
            </a:r>
            <a:endParaRPr sz="2000">
              <a:solidFill>
                <a:srgbClr val="595959"/>
              </a:solidFill>
              <a:latin typeface="Arial"/>
              <a:ea typeface="Arial"/>
              <a:cs typeface="Arial"/>
              <a:sym typeface="Arial"/>
            </a:endParaRPr>
          </a:p>
        </p:txBody>
      </p:sp>
      <p:sp>
        <p:nvSpPr>
          <p:cNvPr id="304" name="Google Shape;304;p17"/>
          <p:cNvSpPr txBox="1"/>
          <p:nvPr/>
        </p:nvSpPr>
        <p:spPr>
          <a:xfrm>
            <a:off x="3434105" y="2935112"/>
            <a:ext cx="13004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a:t>
            </a:r>
            <a:endParaRPr sz="2000">
              <a:solidFill>
                <a:srgbClr val="595959"/>
              </a:solidFill>
              <a:latin typeface="Arial"/>
              <a:ea typeface="Arial"/>
              <a:cs typeface="Arial"/>
              <a:sym typeface="Arial"/>
            </a:endParaRPr>
          </a:p>
        </p:txBody>
      </p:sp>
      <p:sp>
        <p:nvSpPr>
          <p:cNvPr id="305" name="Google Shape;305;p17"/>
          <p:cNvSpPr txBox="1"/>
          <p:nvPr/>
        </p:nvSpPr>
        <p:spPr>
          <a:xfrm>
            <a:off x="9386806" y="3717446"/>
            <a:ext cx="1677638" cy="1754326"/>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Digunakan pada aplikasi akuntansi</a:t>
            </a:r>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Ditulis mulai ujung sebelah kanan dari picture</a:t>
            </a:r>
            <a:endParaRPr/>
          </a:p>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Hasilnya hanya tampak pada hasil edit bila nilai data negatif.</a:t>
            </a:r>
            <a:endParaRPr b="0" i="0" sz="1200">
              <a:solidFill>
                <a:srgbClr val="737476"/>
              </a:solidFill>
              <a:latin typeface="Arial"/>
              <a:ea typeface="Arial"/>
              <a:cs typeface="Arial"/>
              <a:sym typeface="Arial"/>
            </a:endParaRPr>
          </a:p>
        </p:txBody>
      </p:sp>
      <p:sp>
        <p:nvSpPr>
          <p:cNvPr id="306" name="Google Shape;306;p17"/>
          <p:cNvSpPr txBox="1"/>
          <p:nvPr/>
        </p:nvSpPr>
        <p:spPr>
          <a:xfrm>
            <a:off x="5372452" y="2935112"/>
            <a:ext cx="15312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‘0’ </a:t>
            </a:r>
            <a:endParaRPr sz="2000">
              <a:solidFill>
                <a:srgbClr val="595959"/>
              </a:solidFill>
              <a:latin typeface="Arial"/>
              <a:ea typeface="Arial"/>
              <a:cs typeface="Arial"/>
              <a:sym typeface="Arial"/>
            </a:endParaRPr>
          </a:p>
        </p:txBody>
      </p:sp>
      <p:sp>
        <p:nvSpPr>
          <p:cNvPr id="307" name="Google Shape;307;p17"/>
          <p:cNvSpPr txBox="1"/>
          <p:nvPr/>
        </p:nvSpPr>
        <p:spPr>
          <a:xfrm>
            <a:off x="9071211" y="2957833"/>
            <a:ext cx="21734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DB / CR</a:t>
            </a:r>
            <a:endParaRPr sz="2000">
              <a:solidFill>
                <a:srgbClr val="595959"/>
              </a:solidFill>
              <a:latin typeface="Arial"/>
              <a:ea typeface="Arial"/>
              <a:cs typeface="Arial"/>
              <a:sym typeface="Arial"/>
            </a:endParaRPr>
          </a:p>
        </p:txBody>
      </p:sp>
      <p:sp>
        <p:nvSpPr>
          <p:cNvPr id="308" name="Google Shape;308;p17"/>
          <p:cNvSpPr txBox="1"/>
          <p:nvPr/>
        </p:nvSpPr>
        <p:spPr>
          <a:xfrm>
            <a:off x="1631092" y="1974854"/>
            <a:ext cx="940349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cap="none">
                <a:solidFill>
                  <a:srgbClr val="595959"/>
                </a:solidFill>
                <a:latin typeface="Arial"/>
                <a:ea typeface="Arial"/>
                <a:cs typeface="Arial"/>
                <a:sym typeface="Arial"/>
              </a:rPr>
              <a:t>MENGUBAH BENTUK DATA DI MEMORI UNTUK FORMAT TAMPILAN</a:t>
            </a:r>
            <a:endParaRPr sz="1600" cap="none">
              <a:solidFill>
                <a:srgbClr val="595959"/>
              </a:solidFill>
              <a:latin typeface="Arial"/>
              <a:ea typeface="Arial"/>
              <a:cs typeface="Arial"/>
              <a:sym typeface="Arial"/>
            </a:endParaRPr>
          </a:p>
        </p:txBody>
      </p:sp>
      <p:sp>
        <p:nvSpPr>
          <p:cNvPr id="309" name="Google Shape;309;p17"/>
          <p:cNvSpPr txBox="1"/>
          <p:nvPr/>
        </p:nvSpPr>
        <p:spPr>
          <a:xfrm>
            <a:off x="4351338" y="1113155"/>
            <a:ext cx="361061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cap="none">
                <a:solidFill>
                  <a:srgbClr val="595959"/>
                </a:solidFill>
                <a:latin typeface="Arial"/>
                <a:ea typeface="Arial"/>
                <a:cs typeface="Arial"/>
                <a:sym typeface="Arial"/>
              </a:rPr>
              <a:t>PICTURE EDITING</a:t>
            </a:r>
            <a:endParaRPr sz="3000" cap="none">
              <a:solidFill>
                <a:srgbClr val="595959"/>
              </a:solidFill>
              <a:latin typeface="Arial"/>
              <a:ea typeface="Arial"/>
              <a:cs typeface="Arial"/>
              <a:sym typeface="Arial"/>
            </a:endParaRPr>
          </a:p>
        </p:txBody>
      </p:sp>
      <p:cxnSp>
        <p:nvCxnSpPr>
          <p:cNvPr id="310" name="Google Shape;310;p17"/>
          <p:cNvCxnSpPr/>
          <p:nvPr/>
        </p:nvCxnSpPr>
        <p:spPr>
          <a:xfrm rot="10800000">
            <a:off x="1264285" y="2326005"/>
            <a:ext cx="9899015" cy="27305"/>
          </a:xfrm>
          <a:prstGeom prst="straightConnector1">
            <a:avLst/>
          </a:prstGeom>
          <a:noFill/>
          <a:ln cap="flat" cmpd="sng" w="9525">
            <a:solidFill>
              <a:srgbClr val="3A3838"/>
            </a:solidFill>
            <a:prstDash val="dot"/>
            <a:miter lim="800000"/>
            <a:headEnd len="sm" w="sm" type="none"/>
            <a:tailEnd len="sm" w="sm" type="none"/>
          </a:ln>
        </p:spPr>
      </p:cxnSp>
      <p:sp>
        <p:nvSpPr>
          <p:cNvPr id="311" name="Google Shape;311;p17"/>
          <p:cNvSpPr txBox="1"/>
          <p:nvPr/>
        </p:nvSpPr>
        <p:spPr>
          <a:xfrm>
            <a:off x="1160919" y="3726207"/>
            <a:ext cx="1775947" cy="1015663"/>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Menyisipkan blank/spasi sesuai posisi yang diberikan (non numerik)</a:t>
            </a:r>
            <a:endParaRPr b="0" i="0" sz="1200">
              <a:solidFill>
                <a:srgbClr val="737476"/>
              </a:solidFill>
              <a:latin typeface="Arial"/>
              <a:ea typeface="Arial"/>
              <a:cs typeface="Arial"/>
              <a:sym typeface="Arial"/>
            </a:endParaRPr>
          </a:p>
        </p:txBody>
      </p:sp>
      <p:pic>
        <p:nvPicPr>
          <p:cNvPr id="312" name="Google Shape;312;p17"/>
          <p:cNvPicPr preferRelativeResize="0"/>
          <p:nvPr/>
        </p:nvPicPr>
        <p:blipFill rotWithShape="1">
          <a:blip r:embed="rId4">
            <a:alphaModFix/>
          </a:blip>
          <a:srcRect b="0" l="0" r="0" t="0"/>
          <a:stretch/>
        </p:blipFill>
        <p:spPr>
          <a:xfrm>
            <a:off x="1144293" y="3545535"/>
            <a:ext cx="1746472" cy="2125010"/>
          </a:xfrm>
          <a:prstGeom prst="rect">
            <a:avLst/>
          </a:prstGeom>
          <a:noFill/>
          <a:ln>
            <a:noFill/>
          </a:ln>
        </p:spPr>
      </p:pic>
      <p:pic>
        <p:nvPicPr>
          <p:cNvPr id="313" name="Google Shape;313;p17"/>
          <p:cNvPicPr preferRelativeResize="0"/>
          <p:nvPr/>
        </p:nvPicPr>
        <p:blipFill rotWithShape="1">
          <a:blip r:embed="rId4">
            <a:alphaModFix/>
          </a:blip>
          <a:srcRect b="0" l="0" r="0" t="0"/>
          <a:stretch/>
        </p:blipFill>
        <p:spPr>
          <a:xfrm>
            <a:off x="9354133" y="3537294"/>
            <a:ext cx="1746472" cy="2125010"/>
          </a:xfrm>
          <a:prstGeom prst="rect">
            <a:avLst/>
          </a:prstGeom>
          <a:noFill/>
          <a:ln>
            <a:noFill/>
          </a:ln>
        </p:spPr>
      </p:pic>
      <p:pic>
        <p:nvPicPr>
          <p:cNvPr id="314" name="Google Shape;314;p17"/>
          <p:cNvPicPr preferRelativeResize="0"/>
          <p:nvPr/>
        </p:nvPicPr>
        <p:blipFill rotWithShape="1">
          <a:blip r:embed="rId4">
            <a:alphaModFix/>
          </a:blip>
          <a:srcRect b="0" l="0" r="0" t="0"/>
          <a:stretch/>
        </p:blipFill>
        <p:spPr>
          <a:xfrm>
            <a:off x="7307027" y="3529056"/>
            <a:ext cx="1746472" cy="2125010"/>
          </a:xfrm>
          <a:prstGeom prst="rect">
            <a:avLst/>
          </a:prstGeom>
          <a:noFill/>
          <a:ln>
            <a:noFill/>
          </a:ln>
        </p:spPr>
      </p:pic>
      <p:pic>
        <p:nvPicPr>
          <p:cNvPr id="315" name="Google Shape;315;p17"/>
          <p:cNvPicPr preferRelativeResize="0"/>
          <p:nvPr/>
        </p:nvPicPr>
        <p:blipFill rotWithShape="1">
          <a:blip r:embed="rId4">
            <a:alphaModFix/>
          </a:blip>
          <a:srcRect b="0" l="0" r="0" t="0"/>
          <a:stretch/>
        </p:blipFill>
        <p:spPr>
          <a:xfrm>
            <a:off x="5284620" y="3533174"/>
            <a:ext cx="1746472" cy="2125010"/>
          </a:xfrm>
          <a:prstGeom prst="rect">
            <a:avLst/>
          </a:prstGeom>
          <a:noFill/>
          <a:ln>
            <a:noFill/>
          </a:ln>
        </p:spPr>
      </p:pic>
      <p:pic>
        <p:nvPicPr>
          <p:cNvPr id="316" name="Google Shape;316;p17"/>
          <p:cNvPicPr preferRelativeResize="0"/>
          <p:nvPr/>
        </p:nvPicPr>
        <p:blipFill rotWithShape="1">
          <a:blip r:embed="rId4">
            <a:alphaModFix/>
          </a:blip>
          <a:srcRect b="0" l="0" r="0" t="0"/>
          <a:stretch/>
        </p:blipFill>
        <p:spPr>
          <a:xfrm>
            <a:off x="3212801" y="3537289"/>
            <a:ext cx="1746472" cy="2125010"/>
          </a:xfrm>
          <a:prstGeom prst="rect">
            <a:avLst/>
          </a:prstGeom>
          <a:noFill/>
          <a:ln>
            <a:noFill/>
          </a:ln>
        </p:spPr>
      </p:pic>
      <p:sp>
        <p:nvSpPr>
          <p:cNvPr id="317" name="Google Shape;317;p17"/>
          <p:cNvSpPr txBox="1"/>
          <p:nvPr/>
        </p:nvSpPr>
        <p:spPr>
          <a:xfrm>
            <a:off x="7353659" y="2951587"/>
            <a:ext cx="15312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Picture ‘/’ </a:t>
            </a:r>
            <a:endParaRPr sz="2000">
              <a:solidFill>
                <a:srgbClr val="595959"/>
              </a:solidFill>
              <a:latin typeface="Arial"/>
              <a:ea typeface="Arial"/>
              <a:cs typeface="Arial"/>
              <a:sym typeface="Arial"/>
            </a:endParaRPr>
          </a:p>
        </p:txBody>
      </p:sp>
      <p:sp>
        <p:nvSpPr>
          <p:cNvPr id="318" name="Google Shape;318;p17"/>
          <p:cNvSpPr txBox="1"/>
          <p:nvPr/>
        </p:nvSpPr>
        <p:spPr>
          <a:xfrm>
            <a:off x="5311080" y="3733747"/>
            <a:ext cx="1746472" cy="830997"/>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Menyisipkan angka 0 sesuai posisi yang diberikan.</a:t>
            </a:r>
            <a:endParaRPr b="0" i="0" sz="1200">
              <a:solidFill>
                <a:srgbClr val="737476"/>
              </a:solidFill>
              <a:latin typeface="Arial"/>
              <a:ea typeface="Arial"/>
              <a:cs typeface="Arial"/>
              <a:sym typeface="Arial"/>
            </a:endParaRPr>
          </a:p>
        </p:txBody>
      </p:sp>
      <p:sp>
        <p:nvSpPr>
          <p:cNvPr id="319" name="Google Shape;319;p17"/>
          <p:cNvSpPr txBox="1"/>
          <p:nvPr/>
        </p:nvSpPr>
        <p:spPr>
          <a:xfrm>
            <a:off x="7339318" y="3726207"/>
            <a:ext cx="1639647" cy="1015663"/>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37476"/>
              </a:buClr>
              <a:buSzPts val="1200"/>
              <a:buFont typeface="Arial"/>
              <a:buChar char="•"/>
            </a:pPr>
            <a:r>
              <a:rPr lang="en-US" sz="1200">
                <a:solidFill>
                  <a:srgbClr val="737476"/>
                </a:solidFill>
                <a:latin typeface="Arial"/>
                <a:ea typeface="Arial"/>
                <a:cs typeface="Arial"/>
                <a:sym typeface="Arial"/>
              </a:rPr>
              <a:t>Menyisipkan tanda / sesuai posisi yang diberikan (non numerik)</a:t>
            </a:r>
            <a:endParaRPr b="0" i="0" sz="1200">
              <a:solidFill>
                <a:srgbClr val="73747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6E1"/>
            </a:gs>
            <a:gs pos="79000">
              <a:srgbClr val="101BE1"/>
            </a:gs>
            <a:gs pos="100000">
              <a:srgbClr val="101BE1"/>
            </a:gs>
          </a:gsLst>
          <a:lin ang="6480000" scaled="0"/>
        </a:gradFill>
      </p:bgPr>
    </p:bg>
    <p:spTree>
      <p:nvGrpSpPr>
        <p:cNvPr id="323" name="Shape 323"/>
        <p:cNvGrpSpPr/>
        <p:nvPr/>
      </p:nvGrpSpPr>
      <p:grpSpPr>
        <a:xfrm>
          <a:off x="0" y="0"/>
          <a:ext cx="0" cy="0"/>
          <a:chOff x="0" y="0"/>
          <a:chExt cx="0" cy="0"/>
        </a:xfrm>
      </p:grpSpPr>
      <p:sp>
        <p:nvSpPr>
          <p:cNvPr id="324" name="Google Shape;324;p18"/>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
        <p:nvSpPr>
          <p:cNvPr id="325" name="Google Shape;325;p18"/>
          <p:cNvSpPr/>
          <p:nvPr/>
        </p:nvSpPr>
        <p:spPr>
          <a:xfrm>
            <a:off x="3375660" y="3554730"/>
            <a:ext cx="5517515" cy="5067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OPERATOR</a:t>
            </a:r>
            <a:endParaRPr sz="3000">
              <a:solidFill>
                <a:schemeClr val="lt1"/>
              </a:solidFill>
              <a:latin typeface="Arial"/>
              <a:ea typeface="Arial"/>
              <a:cs typeface="Arial"/>
              <a:sym typeface="Arial"/>
            </a:endParaRPr>
          </a:p>
        </p:txBody>
      </p:sp>
      <p:sp>
        <p:nvSpPr>
          <p:cNvPr id="326" name="Google Shape;326;p18"/>
          <p:cNvSpPr/>
          <p:nvPr/>
        </p:nvSpPr>
        <p:spPr>
          <a:xfrm>
            <a:off x="3992245" y="4125595"/>
            <a:ext cx="4284345" cy="3987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000">
                <a:solidFill>
                  <a:schemeClr val="lt1"/>
                </a:solidFill>
                <a:latin typeface="Arial"/>
                <a:ea typeface="Arial"/>
                <a:cs typeface="Arial"/>
                <a:sym typeface="Arial"/>
              </a:rPr>
              <a:t>New Product Introduction Introduction Of The ProductNew Product Introduction Introduction Of The Product</a:t>
            </a:r>
            <a:endParaRPr/>
          </a:p>
        </p:txBody>
      </p:sp>
      <p:sp>
        <p:nvSpPr>
          <p:cNvPr id="327" name="Google Shape;327;p18"/>
          <p:cNvSpPr/>
          <p:nvPr/>
        </p:nvSpPr>
        <p:spPr>
          <a:xfrm>
            <a:off x="4859655" y="1895475"/>
            <a:ext cx="2549525" cy="169164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3000">
                <a:solidFill>
                  <a:schemeClr val="lt1"/>
                </a:solidFill>
                <a:latin typeface="Arial"/>
                <a:ea typeface="Arial"/>
                <a:cs typeface="Arial"/>
                <a:sym typeface="Arial"/>
              </a:rPr>
              <a:t>07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19"/>
          <p:cNvSpPr txBox="1"/>
          <p:nvPr/>
        </p:nvSpPr>
        <p:spPr>
          <a:xfrm>
            <a:off x="1631092" y="1974854"/>
            <a:ext cx="940349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cap="none">
                <a:solidFill>
                  <a:srgbClr val="595959"/>
                </a:solidFill>
                <a:latin typeface="Arial"/>
                <a:ea typeface="Arial"/>
                <a:cs typeface="Arial"/>
                <a:sym typeface="Arial"/>
              </a:rPr>
              <a:t>DIGUNAKAN UNTUK OPERASI ARITMATIKA</a:t>
            </a:r>
            <a:endParaRPr sz="1600" cap="none">
              <a:solidFill>
                <a:srgbClr val="595959"/>
              </a:solidFill>
              <a:latin typeface="Arial"/>
              <a:ea typeface="Arial"/>
              <a:cs typeface="Arial"/>
              <a:sym typeface="Arial"/>
            </a:endParaRPr>
          </a:p>
        </p:txBody>
      </p:sp>
      <p:sp>
        <p:nvSpPr>
          <p:cNvPr id="333" name="Google Shape;333;p19"/>
          <p:cNvSpPr txBox="1"/>
          <p:nvPr/>
        </p:nvSpPr>
        <p:spPr>
          <a:xfrm>
            <a:off x="4351338" y="1113155"/>
            <a:ext cx="361061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cap="none">
                <a:solidFill>
                  <a:srgbClr val="595959"/>
                </a:solidFill>
                <a:latin typeface="Arial"/>
                <a:ea typeface="Arial"/>
                <a:cs typeface="Arial"/>
                <a:sym typeface="Arial"/>
              </a:rPr>
              <a:t>OPERATOR</a:t>
            </a:r>
            <a:endParaRPr sz="3000" cap="none">
              <a:solidFill>
                <a:srgbClr val="595959"/>
              </a:solidFill>
              <a:latin typeface="Arial"/>
              <a:ea typeface="Arial"/>
              <a:cs typeface="Arial"/>
              <a:sym typeface="Arial"/>
            </a:endParaRPr>
          </a:p>
        </p:txBody>
      </p:sp>
      <p:cxnSp>
        <p:nvCxnSpPr>
          <p:cNvPr id="334" name="Google Shape;334;p19"/>
          <p:cNvCxnSpPr/>
          <p:nvPr/>
        </p:nvCxnSpPr>
        <p:spPr>
          <a:xfrm rot="10800000">
            <a:off x="1264285" y="2326005"/>
            <a:ext cx="9899015" cy="27305"/>
          </a:xfrm>
          <a:prstGeom prst="straightConnector1">
            <a:avLst/>
          </a:prstGeom>
          <a:noFill/>
          <a:ln cap="flat" cmpd="sng" w="9525">
            <a:solidFill>
              <a:srgbClr val="3A3838"/>
            </a:solidFill>
            <a:prstDash val="dot"/>
            <a:miter lim="800000"/>
            <a:headEnd len="sm" w="sm" type="none"/>
            <a:tailEnd len="sm" w="sm" type="none"/>
          </a:ln>
        </p:spPr>
      </p:cxnSp>
      <p:sp>
        <p:nvSpPr>
          <p:cNvPr id="335" name="Google Shape;335;p19"/>
          <p:cNvSpPr txBox="1"/>
          <p:nvPr/>
        </p:nvSpPr>
        <p:spPr>
          <a:xfrm>
            <a:off x="6390883" y="3109758"/>
            <a:ext cx="1746472" cy="830997"/>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lt1"/>
              </a:buClr>
              <a:buSzPts val="1200"/>
              <a:buFont typeface="Arial"/>
              <a:buChar char="•"/>
            </a:pPr>
            <a:r>
              <a:rPr lang="en-US" sz="1200">
                <a:solidFill>
                  <a:schemeClr val="lt1"/>
                </a:solidFill>
                <a:latin typeface="Arial"/>
                <a:ea typeface="Arial"/>
                <a:cs typeface="Arial"/>
                <a:sym typeface="Arial"/>
              </a:rPr>
              <a:t>Menyisipkan angka 0 sesuai posisi yang diberikan.</a:t>
            </a:r>
            <a:endParaRPr b="0" i="0" sz="1200">
              <a:solidFill>
                <a:schemeClr val="lt1"/>
              </a:solidFill>
              <a:latin typeface="Arial"/>
              <a:ea typeface="Arial"/>
              <a:cs typeface="Arial"/>
              <a:sym typeface="Arial"/>
            </a:endParaRPr>
          </a:p>
        </p:txBody>
      </p:sp>
      <p:graphicFrame>
        <p:nvGraphicFramePr>
          <p:cNvPr id="336" name="Google Shape;336;p19"/>
          <p:cNvGraphicFramePr/>
          <p:nvPr/>
        </p:nvGraphicFramePr>
        <p:xfrm>
          <a:off x="1264285" y="2621109"/>
          <a:ext cx="3000000" cy="3000000"/>
        </p:xfrm>
        <a:graphic>
          <a:graphicData uri="http://schemas.openxmlformats.org/drawingml/2006/table">
            <a:tbl>
              <a:tblPr>
                <a:noFill/>
                <a:tableStyleId>{371C8481-7FEF-4A0D-BC67-EB7257FC363E}</a:tableStyleId>
              </a:tblPr>
              <a:tblGrid>
                <a:gridCol w="915875"/>
                <a:gridCol w="2564825"/>
                <a:gridCol w="1062675"/>
              </a:tblGrid>
              <a:tr h="420050">
                <a:tc>
                  <a:txBody>
                    <a:bodyPr/>
                    <a:lstStyle/>
                    <a:p>
                      <a:pPr indent="0" lvl="0" marL="0" marR="0" rtl="0" algn="ctr">
                        <a:lnSpc>
                          <a:spcPct val="115000"/>
                        </a:lnSpc>
                        <a:spcBef>
                          <a:spcPts val="0"/>
                        </a:spcBef>
                        <a:spcAft>
                          <a:spcPts val="0"/>
                        </a:spcAft>
                        <a:buNone/>
                      </a:pPr>
                      <a:r>
                        <a:rPr lang="en-US" sz="1200" u="none" cap="none" strike="noStrike"/>
                        <a:t>Operator</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Fungsi</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Jenjang</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0050">
                <a:tc>
                  <a:txBody>
                    <a:bodyPr/>
                    <a:lstStyle/>
                    <a:p>
                      <a:pPr indent="0" lvl="0" marL="0" marR="0" rtl="0" algn="ctr">
                        <a:lnSpc>
                          <a:spcPct val="115000"/>
                        </a:lnSpc>
                        <a:spcBef>
                          <a:spcPts val="0"/>
                        </a:spcBef>
                        <a:spcAft>
                          <a:spcPts val="0"/>
                        </a:spcAft>
                        <a:buNone/>
                      </a:pPr>
                      <a:r>
                        <a:rPr lang="en-US" sz="1200" u="none" cap="none" strike="noStrike"/>
                        <a:t>**</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Pemangkatan</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1</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0050">
                <a:tc>
                  <a:txBody>
                    <a:bodyPr/>
                    <a:lstStyle/>
                    <a:p>
                      <a:pPr indent="0" lvl="0" marL="0" marR="0" rtl="0" algn="ctr">
                        <a:lnSpc>
                          <a:spcPct val="115000"/>
                        </a:lnSpc>
                        <a:spcBef>
                          <a:spcPts val="0"/>
                        </a:spcBef>
                        <a:spcAft>
                          <a:spcPts val="0"/>
                        </a:spcAft>
                        <a:buNone/>
                      </a:pPr>
                      <a:r>
                        <a:rPr lang="en-US" sz="1200" u="none" cap="none" strike="noStrike"/>
                        <a:t>*</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Perkalian</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2</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0050">
                <a:tc>
                  <a:txBody>
                    <a:bodyPr/>
                    <a:lstStyle/>
                    <a:p>
                      <a:pPr indent="0" lvl="0" marL="0" marR="0" rtl="0" algn="ctr">
                        <a:lnSpc>
                          <a:spcPct val="115000"/>
                        </a:lnSpc>
                        <a:spcBef>
                          <a:spcPts val="0"/>
                        </a:spcBef>
                        <a:spcAft>
                          <a:spcPts val="0"/>
                        </a:spcAft>
                        <a:buNone/>
                      </a:pPr>
                      <a:r>
                        <a:rPr lang="en-US" sz="1200" u="none" cap="none" strike="noStrike"/>
                        <a:t>/</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Pembagian</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2</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0050">
                <a:tc>
                  <a:txBody>
                    <a:bodyPr/>
                    <a:lstStyle/>
                    <a:p>
                      <a:pPr indent="0" lvl="0" marL="0" marR="0" rtl="0" algn="ctr">
                        <a:lnSpc>
                          <a:spcPct val="115000"/>
                        </a:lnSpc>
                        <a:spcBef>
                          <a:spcPts val="0"/>
                        </a:spcBef>
                        <a:spcAft>
                          <a:spcPts val="0"/>
                        </a:spcAft>
                        <a:buNone/>
                      </a:pPr>
                      <a:r>
                        <a:rPr lang="en-US" sz="1200" u="none" cap="none" strike="noStrike"/>
                        <a:t>+</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Penjumlahan</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3</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0050">
                <a:tc>
                  <a:txBody>
                    <a:bodyPr/>
                    <a:lstStyle/>
                    <a:p>
                      <a:pPr indent="0" lvl="0" marL="0" marR="0" rtl="0" algn="ctr">
                        <a:lnSpc>
                          <a:spcPct val="115000"/>
                        </a:lnSpc>
                        <a:spcBef>
                          <a:spcPts val="0"/>
                        </a:spcBef>
                        <a:spcAft>
                          <a:spcPts val="0"/>
                        </a:spcAft>
                        <a:buNone/>
                      </a:pPr>
                      <a:r>
                        <a:rPr lang="en-US" sz="1200" u="none" cap="none" strike="noStrike"/>
                        <a:t>-</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Pengurangan</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t>3</a:t>
                      </a:r>
                      <a:endParaRPr sz="1100" u="none" cap="none" strike="noStrike">
                        <a:latin typeface="Tahoma"/>
                        <a:ea typeface="Tahoma"/>
                        <a:cs typeface="Tahoma"/>
                        <a:sym typeface="Tahoma"/>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7" name="Google Shape;337;p19"/>
          <p:cNvSpPr/>
          <p:nvPr/>
        </p:nvSpPr>
        <p:spPr>
          <a:xfrm>
            <a:off x="6096000" y="2607985"/>
            <a:ext cx="5067300" cy="2520281"/>
          </a:xfrm>
          <a:prstGeom prst="rect">
            <a:avLst/>
          </a:prstGeom>
          <a:solidFill>
            <a:srgbClr val="0B15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                                      CONTOH:</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                      COMPUTE N = A * 4 ** 2 / B + C</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en-US" sz="1400">
                <a:solidFill>
                  <a:schemeClr val="lt1"/>
                </a:solidFill>
                <a:latin typeface="Arial"/>
                <a:ea typeface="Arial"/>
                <a:cs typeface="Arial"/>
                <a:sym typeface="Arial"/>
              </a:rPr>
              <a:t>                      COMPUTE X = (60 + 21) / 2 ** 3 </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6E1"/>
            </a:gs>
            <a:gs pos="79000">
              <a:srgbClr val="101BE1"/>
            </a:gs>
            <a:gs pos="100000">
              <a:srgbClr val="101BE1"/>
            </a:gs>
          </a:gsLst>
          <a:lin ang="14340001" scaled="0"/>
        </a:gradFill>
      </p:bgPr>
    </p:bg>
    <p:spTree>
      <p:nvGrpSpPr>
        <p:cNvPr id="44" name="Shape 44"/>
        <p:cNvGrpSpPr/>
        <p:nvPr/>
      </p:nvGrpSpPr>
      <p:grpSpPr>
        <a:xfrm>
          <a:off x="0" y="0"/>
          <a:ext cx="0" cy="0"/>
          <a:chOff x="0" y="0"/>
          <a:chExt cx="0" cy="0"/>
        </a:xfrm>
      </p:grpSpPr>
      <p:sp>
        <p:nvSpPr>
          <p:cNvPr id="45" name="Google Shape;45;p2"/>
          <p:cNvSpPr/>
          <p:nvPr/>
        </p:nvSpPr>
        <p:spPr>
          <a:xfrm>
            <a:off x="3479165" y="914399"/>
            <a:ext cx="8495030" cy="5120641"/>
          </a:xfrm>
          <a:prstGeom prst="roundRect">
            <a:avLst>
              <a:gd fmla="val 7616" name="adj"/>
            </a:avLst>
          </a:prstGeom>
          <a:noFill/>
          <a:ln cap="flat" cmpd="sng" w="12700">
            <a:solidFill>
              <a:schemeClr val="lt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600" u="none" cap="none" strike="noStrike">
              <a:solidFill>
                <a:schemeClr val="lt1"/>
              </a:solidFill>
              <a:latin typeface="Arial"/>
              <a:ea typeface="Arial"/>
              <a:cs typeface="Arial"/>
              <a:sym typeface="Arial"/>
            </a:endParaRPr>
          </a:p>
        </p:txBody>
      </p:sp>
      <p:sp>
        <p:nvSpPr>
          <p:cNvPr id="46" name="Google Shape;46;p2"/>
          <p:cNvSpPr/>
          <p:nvPr/>
        </p:nvSpPr>
        <p:spPr>
          <a:xfrm>
            <a:off x="1241083" y="1320938"/>
            <a:ext cx="1252025"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8800" u="none" cap="none" strike="noStrike">
                <a:solidFill>
                  <a:schemeClr val="lt1"/>
                </a:solidFill>
                <a:latin typeface="Verdana"/>
                <a:ea typeface="Verdana"/>
                <a:cs typeface="Verdana"/>
                <a:sym typeface="Verdana"/>
              </a:rPr>
              <a:t>R</a:t>
            </a:r>
            <a:endParaRPr/>
          </a:p>
          <a:p>
            <a:pPr indent="0" lvl="0" marL="0" marR="0" rtl="0" algn="just">
              <a:spcBef>
                <a:spcPts val="0"/>
              </a:spcBef>
              <a:spcAft>
                <a:spcPts val="0"/>
              </a:spcAft>
              <a:buNone/>
            </a:pPr>
            <a:r>
              <a:rPr b="0" i="0" lang="en-US" sz="8800" u="none" cap="none" strike="noStrike">
                <a:solidFill>
                  <a:schemeClr val="lt1"/>
                </a:solidFill>
                <a:latin typeface="Verdana"/>
                <a:ea typeface="Verdana"/>
                <a:cs typeface="Verdana"/>
                <a:sym typeface="Verdana"/>
              </a:rPr>
              <a:t>P</a:t>
            </a:r>
            <a:endParaRPr/>
          </a:p>
          <a:p>
            <a:pPr indent="0" lvl="0" marL="0" marR="0" rtl="0" algn="just">
              <a:spcBef>
                <a:spcPts val="0"/>
              </a:spcBef>
              <a:spcAft>
                <a:spcPts val="0"/>
              </a:spcAft>
              <a:buNone/>
            </a:pPr>
            <a:r>
              <a:rPr b="0" i="0" lang="en-US" sz="8800" u="none" cap="none" strike="noStrike">
                <a:solidFill>
                  <a:schemeClr val="lt1"/>
                </a:solidFill>
                <a:latin typeface="Verdana"/>
                <a:ea typeface="Verdana"/>
                <a:cs typeface="Verdana"/>
                <a:sym typeface="Verdana"/>
              </a:rPr>
              <a:t>S</a:t>
            </a:r>
            <a:endParaRPr b="0" i="0" sz="8800" u="none" cap="none" strike="noStrike">
              <a:solidFill>
                <a:schemeClr val="lt1"/>
              </a:solidFill>
              <a:latin typeface="Verdana"/>
              <a:ea typeface="Verdana"/>
              <a:cs typeface="Verdana"/>
              <a:sym typeface="Verdana"/>
            </a:endParaRPr>
          </a:p>
        </p:txBody>
      </p:sp>
      <p:grpSp>
        <p:nvGrpSpPr>
          <p:cNvPr id="47" name="Google Shape;47;p2"/>
          <p:cNvGrpSpPr/>
          <p:nvPr/>
        </p:nvGrpSpPr>
        <p:grpSpPr>
          <a:xfrm>
            <a:off x="8509401" y="1459447"/>
            <a:ext cx="2934970" cy="937260"/>
            <a:chOff x="6953" y="1829"/>
            <a:chExt cx="4622" cy="1476"/>
          </a:xfrm>
        </p:grpSpPr>
        <p:sp>
          <p:nvSpPr>
            <p:cNvPr id="48" name="Google Shape;48;p2"/>
            <p:cNvSpPr/>
            <p:nvPr/>
          </p:nvSpPr>
          <p:spPr>
            <a:xfrm>
              <a:off x="9003" y="1987"/>
              <a:ext cx="2572" cy="119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Aturan Penulisan</a:t>
              </a:r>
              <a:endParaRPr b="0" i="0" sz="2400" u="none" cap="none" strike="noStrike">
                <a:solidFill>
                  <a:schemeClr val="lt1"/>
                </a:solidFill>
                <a:latin typeface="Arial"/>
                <a:ea typeface="Arial"/>
                <a:cs typeface="Arial"/>
                <a:sym typeface="Arial"/>
              </a:endParaRPr>
            </a:p>
          </p:txBody>
        </p:sp>
        <p:sp>
          <p:nvSpPr>
            <p:cNvPr id="49" name="Google Shape;49;p2"/>
            <p:cNvSpPr/>
            <p:nvPr/>
          </p:nvSpPr>
          <p:spPr>
            <a:xfrm>
              <a:off x="6953" y="1829"/>
              <a:ext cx="1620" cy="14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5500" u="none" cap="none" strike="noStrike">
                  <a:solidFill>
                    <a:schemeClr val="lt1"/>
                  </a:solidFill>
                  <a:latin typeface="Arial"/>
                  <a:ea typeface="Arial"/>
                  <a:cs typeface="Arial"/>
                  <a:sym typeface="Arial"/>
                </a:rPr>
                <a:t>04</a:t>
              </a:r>
              <a:endParaRPr/>
            </a:p>
          </p:txBody>
        </p:sp>
      </p:grpSp>
      <p:grpSp>
        <p:nvGrpSpPr>
          <p:cNvPr id="50" name="Google Shape;50;p2"/>
          <p:cNvGrpSpPr/>
          <p:nvPr/>
        </p:nvGrpSpPr>
        <p:grpSpPr>
          <a:xfrm>
            <a:off x="8509401" y="2496705"/>
            <a:ext cx="2966720" cy="937260"/>
            <a:chOff x="7129" y="2004"/>
            <a:chExt cx="4672" cy="1476"/>
          </a:xfrm>
        </p:grpSpPr>
        <p:sp>
          <p:nvSpPr>
            <p:cNvPr id="51" name="Google Shape;51;p2"/>
            <p:cNvSpPr/>
            <p:nvPr/>
          </p:nvSpPr>
          <p:spPr>
            <a:xfrm>
              <a:off x="9127" y="2136"/>
              <a:ext cx="2674" cy="119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Level Number</a:t>
              </a:r>
              <a:endParaRPr b="0" i="0" sz="2400" u="none" cap="none" strike="noStrike">
                <a:solidFill>
                  <a:schemeClr val="lt1"/>
                </a:solidFill>
                <a:latin typeface="Arial"/>
                <a:ea typeface="Arial"/>
                <a:cs typeface="Arial"/>
                <a:sym typeface="Arial"/>
              </a:endParaRPr>
            </a:p>
          </p:txBody>
        </p:sp>
        <p:sp>
          <p:nvSpPr>
            <p:cNvPr id="52" name="Google Shape;52;p2"/>
            <p:cNvSpPr/>
            <p:nvPr/>
          </p:nvSpPr>
          <p:spPr>
            <a:xfrm>
              <a:off x="7129" y="2004"/>
              <a:ext cx="1641" cy="14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5500" u="none" cap="none" strike="noStrike">
                  <a:solidFill>
                    <a:schemeClr val="lt1"/>
                  </a:solidFill>
                  <a:latin typeface="Arial"/>
                  <a:ea typeface="Arial"/>
                  <a:cs typeface="Arial"/>
                  <a:sym typeface="Arial"/>
                </a:rPr>
                <a:t>05</a:t>
              </a:r>
              <a:endParaRPr/>
            </a:p>
          </p:txBody>
        </p:sp>
      </p:grpSp>
      <p:grpSp>
        <p:nvGrpSpPr>
          <p:cNvPr id="53" name="Google Shape;53;p2"/>
          <p:cNvGrpSpPr/>
          <p:nvPr/>
        </p:nvGrpSpPr>
        <p:grpSpPr>
          <a:xfrm>
            <a:off x="4655185" y="1419860"/>
            <a:ext cx="3858661" cy="937260"/>
            <a:chOff x="6953" y="1829"/>
            <a:chExt cx="5447" cy="1476"/>
          </a:xfrm>
        </p:grpSpPr>
        <p:sp>
          <p:nvSpPr>
            <p:cNvPr id="54" name="Google Shape;54;p2"/>
            <p:cNvSpPr/>
            <p:nvPr/>
          </p:nvSpPr>
          <p:spPr>
            <a:xfrm>
              <a:off x="8946" y="2803"/>
              <a:ext cx="2674" cy="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00" u="none" cap="none" strike="noStrike">
                <a:solidFill>
                  <a:schemeClr val="lt1"/>
                </a:solidFill>
                <a:latin typeface="Arial"/>
                <a:ea typeface="Arial"/>
                <a:cs typeface="Arial"/>
                <a:sym typeface="Arial"/>
              </a:endParaRPr>
            </a:p>
          </p:txBody>
        </p:sp>
        <p:sp>
          <p:nvSpPr>
            <p:cNvPr id="55" name="Google Shape;55;p2"/>
            <p:cNvSpPr/>
            <p:nvPr/>
          </p:nvSpPr>
          <p:spPr>
            <a:xfrm>
              <a:off x="8901" y="2012"/>
              <a:ext cx="3499" cy="11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Arial"/>
                  <a:ea typeface="Arial"/>
                  <a:cs typeface="Arial"/>
                  <a:sym typeface="Arial"/>
                </a:rPr>
                <a:t>Struktur program COBOL</a:t>
              </a:r>
              <a:endParaRPr b="0" i="0" sz="2000" u="none" cap="none" strike="noStrike">
                <a:solidFill>
                  <a:schemeClr val="lt1"/>
                </a:solidFill>
                <a:latin typeface="Arial"/>
                <a:ea typeface="Arial"/>
                <a:cs typeface="Arial"/>
                <a:sym typeface="Arial"/>
              </a:endParaRPr>
            </a:p>
          </p:txBody>
        </p:sp>
        <p:sp>
          <p:nvSpPr>
            <p:cNvPr id="56" name="Google Shape;56;p2"/>
            <p:cNvSpPr/>
            <p:nvPr/>
          </p:nvSpPr>
          <p:spPr>
            <a:xfrm>
              <a:off x="6953" y="1829"/>
              <a:ext cx="1620" cy="14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5500" u="none" cap="none" strike="noStrike">
                  <a:solidFill>
                    <a:schemeClr val="lt1"/>
                  </a:solidFill>
                  <a:latin typeface="Arial"/>
                  <a:ea typeface="Arial"/>
                  <a:cs typeface="Arial"/>
                  <a:sym typeface="Arial"/>
                </a:rPr>
                <a:t>01</a:t>
              </a:r>
              <a:endParaRPr/>
            </a:p>
          </p:txBody>
        </p:sp>
      </p:grpSp>
      <p:grpSp>
        <p:nvGrpSpPr>
          <p:cNvPr id="57" name="Google Shape;57;p2"/>
          <p:cNvGrpSpPr/>
          <p:nvPr/>
        </p:nvGrpSpPr>
        <p:grpSpPr>
          <a:xfrm>
            <a:off x="4655185" y="3020695"/>
            <a:ext cx="3702685" cy="1050290"/>
            <a:chOff x="7018" y="1829"/>
            <a:chExt cx="5831" cy="1654"/>
          </a:xfrm>
        </p:grpSpPr>
        <p:sp>
          <p:nvSpPr>
            <p:cNvPr id="58" name="Google Shape;58;p2"/>
            <p:cNvSpPr/>
            <p:nvPr/>
          </p:nvSpPr>
          <p:spPr>
            <a:xfrm>
              <a:off x="9041" y="2029"/>
              <a:ext cx="3808" cy="145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Arial"/>
                  <a:ea typeface="Arial"/>
                  <a:cs typeface="Arial"/>
                  <a:sym typeface="Arial"/>
                </a:rPr>
                <a:t>Aturan Pemberian Nama &amp;User Define Word</a:t>
              </a:r>
              <a:endParaRPr b="0" i="0" sz="2000" u="none" cap="none" strike="noStrike">
                <a:solidFill>
                  <a:schemeClr val="lt1"/>
                </a:solidFill>
                <a:latin typeface="Arial"/>
                <a:ea typeface="Arial"/>
                <a:cs typeface="Arial"/>
                <a:sym typeface="Arial"/>
              </a:endParaRPr>
            </a:p>
          </p:txBody>
        </p:sp>
        <p:sp>
          <p:nvSpPr>
            <p:cNvPr id="59" name="Google Shape;59;p2"/>
            <p:cNvSpPr/>
            <p:nvPr/>
          </p:nvSpPr>
          <p:spPr>
            <a:xfrm>
              <a:off x="7018" y="1829"/>
              <a:ext cx="1641" cy="14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5500" u="none" cap="none" strike="noStrike">
                  <a:solidFill>
                    <a:schemeClr val="lt1"/>
                  </a:solidFill>
                  <a:latin typeface="Arial"/>
                  <a:ea typeface="Arial"/>
                  <a:cs typeface="Arial"/>
                  <a:sym typeface="Arial"/>
                </a:rPr>
                <a:t>02</a:t>
              </a:r>
              <a:endParaRPr/>
            </a:p>
          </p:txBody>
        </p:sp>
      </p:grpSp>
      <p:grpSp>
        <p:nvGrpSpPr>
          <p:cNvPr id="60" name="Google Shape;60;p2"/>
          <p:cNvGrpSpPr/>
          <p:nvPr/>
        </p:nvGrpSpPr>
        <p:grpSpPr>
          <a:xfrm>
            <a:off x="8482096" y="3600359"/>
            <a:ext cx="2994025" cy="937260"/>
            <a:chOff x="7018" y="1829"/>
            <a:chExt cx="4715" cy="1476"/>
          </a:xfrm>
        </p:grpSpPr>
        <p:sp>
          <p:nvSpPr>
            <p:cNvPr id="61" name="Google Shape;61;p2"/>
            <p:cNvSpPr/>
            <p:nvPr/>
          </p:nvSpPr>
          <p:spPr>
            <a:xfrm>
              <a:off x="9059" y="2053"/>
              <a:ext cx="2674" cy="66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Picture</a:t>
              </a:r>
              <a:endParaRPr b="0" i="0" sz="2400" u="none" cap="none" strike="noStrike">
                <a:solidFill>
                  <a:schemeClr val="lt1"/>
                </a:solidFill>
                <a:latin typeface="Arial"/>
                <a:ea typeface="Arial"/>
                <a:cs typeface="Arial"/>
                <a:sym typeface="Arial"/>
              </a:endParaRPr>
            </a:p>
          </p:txBody>
        </p:sp>
        <p:sp>
          <p:nvSpPr>
            <p:cNvPr id="62" name="Google Shape;62;p2"/>
            <p:cNvSpPr/>
            <p:nvPr/>
          </p:nvSpPr>
          <p:spPr>
            <a:xfrm>
              <a:off x="7018" y="1829"/>
              <a:ext cx="1641" cy="14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5500" u="none" cap="none" strike="noStrike">
                  <a:solidFill>
                    <a:schemeClr val="lt1"/>
                  </a:solidFill>
                  <a:latin typeface="Arial"/>
                  <a:ea typeface="Arial"/>
                  <a:cs typeface="Arial"/>
                  <a:sym typeface="Arial"/>
                </a:rPr>
                <a:t>06</a:t>
              </a:r>
              <a:endParaRPr/>
            </a:p>
          </p:txBody>
        </p:sp>
      </p:grpSp>
      <p:grpSp>
        <p:nvGrpSpPr>
          <p:cNvPr id="63" name="Google Shape;63;p2"/>
          <p:cNvGrpSpPr/>
          <p:nvPr/>
        </p:nvGrpSpPr>
        <p:grpSpPr>
          <a:xfrm>
            <a:off x="8473437" y="4704664"/>
            <a:ext cx="2982595" cy="937260"/>
            <a:chOff x="7018" y="1829"/>
            <a:chExt cx="4697" cy="1476"/>
          </a:xfrm>
        </p:grpSpPr>
        <p:sp>
          <p:nvSpPr>
            <p:cNvPr id="64" name="Google Shape;64;p2"/>
            <p:cNvSpPr/>
            <p:nvPr/>
          </p:nvSpPr>
          <p:spPr>
            <a:xfrm>
              <a:off x="9041" y="2647"/>
              <a:ext cx="2674" cy="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00" u="none" cap="none" strike="noStrike">
                <a:solidFill>
                  <a:schemeClr val="lt1"/>
                </a:solidFill>
                <a:latin typeface="Arial"/>
                <a:ea typeface="Arial"/>
                <a:cs typeface="Arial"/>
                <a:sym typeface="Arial"/>
              </a:endParaRPr>
            </a:p>
          </p:txBody>
        </p:sp>
        <p:sp>
          <p:nvSpPr>
            <p:cNvPr id="65" name="Google Shape;65;p2"/>
            <p:cNvSpPr/>
            <p:nvPr/>
          </p:nvSpPr>
          <p:spPr>
            <a:xfrm>
              <a:off x="8981" y="2007"/>
              <a:ext cx="2674" cy="5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Arial"/>
                  <a:ea typeface="Arial"/>
                  <a:cs typeface="Arial"/>
                  <a:sym typeface="Arial"/>
                </a:rPr>
                <a:t>Operator</a:t>
              </a:r>
              <a:endParaRPr b="0" i="0" sz="2000" u="none" cap="none" strike="noStrike">
                <a:solidFill>
                  <a:schemeClr val="lt1"/>
                </a:solidFill>
                <a:latin typeface="Arial"/>
                <a:ea typeface="Arial"/>
                <a:cs typeface="Arial"/>
                <a:sym typeface="Arial"/>
              </a:endParaRPr>
            </a:p>
          </p:txBody>
        </p:sp>
        <p:sp>
          <p:nvSpPr>
            <p:cNvPr id="66" name="Google Shape;66;p2"/>
            <p:cNvSpPr/>
            <p:nvPr/>
          </p:nvSpPr>
          <p:spPr>
            <a:xfrm>
              <a:off x="7018" y="1829"/>
              <a:ext cx="1641" cy="14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5500" u="none" cap="none" strike="noStrike">
                  <a:solidFill>
                    <a:schemeClr val="lt1"/>
                  </a:solidFill>
                  <a:latin typeface="Arial"/>
                  <a:ea typeface="Arial"/>
                  <a:cs typeface="Arial"/>
                  <a:sym typeface="Arial"/>
                </a:rPr>
                <a:t>07</a:t>
              </a:r>
              <a:endParaRPr/>
            </a:p>
          </p:txBody>
        </p:sp>
      </p:grpSp>
      <p:grpSp>
        <p:nvGrpSpPr>
          <p:cNvPr id="67" name="Google Shape;67;p2"/>
          <p:cNvGrpSpPr/>
          <p:nvPr/>
        </p:nvGrpSpPr>
        <p:grpSpPr>
          <a:xfrm>
            <a:off x="4667044" y="4682972"/>
            <a:ext cx="2994025" cy="937260"/>
            <a:chOff x="7018" y="1829"/>
            <a:chExt cx="4715" cy="1476"/>
          </a:xfrm>
        </p:grpSpPr>
        <p:sp>
          <p:nvSpPr>
            <p:cNvPr id="68" name="Google Shape;68;p2"/>
            <p:cNvSpPr/>
            <p:nvPr/>
          </p:nvSpPr>
          <p:spPr>
            <a:xfrm>
              <a:off x="9059" y="2053"/>
              <a:ext cx="2674" cy="66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Tipe Data</a:t>
              </a:r>
              <a:endParaRPr b="0" i="0" sz="2400" u="none" cap="none" strike="noStrike">
                <a:solidFill>
                  <a:schemeClr val="lt1"/>
                </a:solidFill>
                <a:latin typeface="Arial"/>
                <a:ea typeface="Arial"/>
                <a:cs typeface="Arial"/>
                <a:sym typeface="Arial"/>
              </a:endParaRPr>
            </a:p>
          </p:txBody>
        </p:sp>
        <p:sp>
          <p:nvSpPr>
            <p:cNvPr id="69" name="Google Shape;69;p2"/>
            <p:cNvSpPr/>
            <p:nvPr/>
          </p:nvSpPr>
          <p:spPr>
            <a:xfrm>
              <a:off x="7018" y="1829"/>
              <a:ext cx="1641" cy="14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5500" u="none" cap="none" strike="noStrike">
                  <a:solidFill>
                    <a:schemeClr val="lt1"/>
                  </a:solidFill>
                  <a:latin typeface="Arial"/>
                  <a:ea typeface="Arial"/>
                  <a:cs typeface="Arial"/>
                  <a:sym typeface="Arial"/>
                </a:rPr>
                <a:t>03</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1" name="Shape 341"/>
        <p:cNvGrpSpPr/>
        <p:nvPr/>
      </p:nvGrpSpPr>
      <p:grpSpPr>
        <a:xfrm>
          <a:off x="0" y="0"/>
          <a:ext cx="0" cy="0"/>
          <a:chOff x="0" y="0"/>
          <a:chExt cx="0" cy="0"/>
        </a:xfrm>
      </p:grpSpPr>
      <p:pic>
        <p:nvPicPr>
          <p:cNvPr descr="未标题-1" id="342" name="Google Shape;342;p20"/>
          <p:cNvPicPr preferRelativeResize="0"/>
          <p:nvPr/>
        </p:nvPicPr>
        <p:blipFill rotWithShape="1">
          <a:blip r:embed="rId3">
            <a:alphaModFix/>
          </a:blip>
          <a:srcRect b="0" l="0" r="0" t="0"/>
          <a:stretch/>
        </p:blipFill>
        <p:spPr>
          <a:xfrm>
            <a:off x="3175" y="0"/>
            <a:ext cx="12188825" cy="6858000"/>
          </a:xfrm>
          <a:prstGeom prst="rect">
            <a:avLst/>
          </a:prstGeom>
          <a:noFill/>
          <a:ln>
            <a:noFill/>
          </a:ln>
        </p:spPr>
      </p:pic>
      <p:sp>
        <p:nvSpPr>
          <p:cNvPr id="343" name="Google Shape;343;p20"/>
          <p:cNvSpPr/>
          <p:nvPr/>
        </p:nvSpPr>
        <p:spPr>
          <a:xfrm>
            <a:off x="9441400" y="5874385"/>
            <a:ext cx="2669540"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1200">
                <a:solidFill>
                  <a:schemeClr val="lt1"/>
                </a:solidFill>
                <a:latin typeface="Arial Black"/>
                <a:ea typeface="Arial Black"/>
                <a:cs typeface="Arial Black"/>
                <a:sym typeface="Arial Black"/>
              </a:rPr>
              <a:t>Tim Penyusun:</a:t>
            </a:r>
            <a:endParaRPr/>
          </a:p>
          <a:p>
            <a:pPr indent="0" lvl="0" marL="0" marR="0" rtl="0" algn="just">
              <a:lnSpc>
                <a:spcPct val="100000"/>
              </a:lnSpc>
              <a:spcBef>
                <a:spcPts val="0"/>
              </a:spcBef>
              <a:spcAft>
                <a:spcPts val="0"/>
              </a:spcAft>
              <a:buNone/>
            </a:pPr>
            <a:r>
              <a:rPr lang="en-US" sz="1200">
                <a:solidFill>
                  <a:schemeClr val="lt1"/>
                </a:solidFill>
                <a:latin typeface="Arial Black"/>
                <a:ea typeface="Arial Black"/>
                <a:cs typeface="Arial Black"/>
                <a:sym typeface="Arial Black"/>
              </a:rPr>
              <a:t>1.</a:t>
            </a:r>
            <a:endParaRPr/>
          </a:p>
          <a:p>
            <a:pPr indent="0" lvl="0" marL="0" marR="0" rtl="0" algn="just">
              <a:lnSpc>
                <a:spcPct val="100000"/>
              </a:lnSpc>
              <a:spcBef>
                <a:spcPts val="0"/>
              </a:spcBef>
              <a:spcAft>
                <a:spcPts val="0"/>
              </a:spcAft>
              <a:buNone/>
            </a:pPr>
            <a:r>
              <a:rPr lang="en-US" sz="1200">
                <a:solidFill>
                  <a:schemeClr val="lt1"/>
                </a:solidFill>
                <a:latin typeface="Arial Black"/>
                <a:ea typeface="Arial Black"/>
                <a:cs typeface="Arial Black"/>
                <a:sym typeface="Arial Black"/>
              </a:rPr>
              <a:t>2.</a:t>
            </a:r>
            <a:endParaRPr/>
          </a:p>
          <a:p>
            <a:pPr indent="0" lvl="0" marL="0" marR="0" rtl="0" algn="just">
              <a:lnSpc>
                <a:spcPct val="100000"/>
              </a:lnSpc>
              <a:spcBef>
                <a:spcPts val="0"/>
              </a:spcBef>
              <a:spcAft>
                <a:spcPts val="0"/>
              </a:spcAft>
              <a:buNone/>
            </a:pPr>
            <a:r>
              <a:rPr lang="en-US" sz="1200">
                <a:solidFill>
                  <a:schemeClr val="lt1"/>
                </a:solidFill>
                <a:latin typeface="Arial Black"/>
                <a:ea typeface="Arial Black"/>
                <a:cs typeface="Arial Black"/>
                <a:sym typeface="Arial Black"/>
              </a:rPr>
              <a:t>3</a:t>
            </a:r>
            <a:endParaRPr sz="1200">
              <a:solidFill>
                <a:schemeClr val="lt1"/>
              </a:solidFill>
              <a:latin typeface="Arial Black"/>
              <a:ea typeface="Arial Black"/>
              <a:cs typeface="Arial Black"/>
              <a:sym typeface="Arial Black"/>
            </a:endParaRPr>
          </a:p>
        </p:txBody>
      </p:sp>
      <p:sp>
        <p:nvSpPr>
          <p:cNvPr id="344" name="Google Shape;344;p20"/>
          <p:cNvSpPr/>
          <p:nvPr/>
        </p:nvSpPr>
        <p:spPr>
          <a:xfrm>
            <a:off x="922020" y="1990725"/>
            <a:ext cx="5366238" cy="2400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500" cap="none">
                <a:solidFill>
                  <a:schemeClr val="lt1"/>
                </a:solidFill>
                <a:latin typeface="Arial"/>
                <a:ea typeface="Arial"/>
                <a:cs typeface="Arial"/>
                <a:sym typeface="Arial"/>
              </a:rPr>
              <a:t>TERIMA</a:t>
            </a:r>
            <a:endParaRPr b="1" sz="7500" cap="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lang="en-US" sz="7500" cap="none">
                <a:solidFill>
                  <a:schemeClr val="lt1"/>
                </a:solidFill>
                <a:latin typeface="Arial"/>
                <a:ea typeface="Arial"/>
                <a:cs typeface="Arial"/>
                <a:sym typeface="Arial"/>
              </a:rPr>
              <a:t>KASIH</a:t>
            </a:r>
            <a:endParaRPr b="1" sz="7500" cap="none">
              <a:solidFill>
                <a:schemeClr val="lt1"/>
              </a:solidFill>
              <a:latin typeface="Arial"/>
              <a:ea typeface="Arial"/>
              <a:cs typeface="Arial"/>
              <a:sym typeface="Arial"/>
            </a:endParaRPr>
          </a:p>
        </p:txBody>
      </p:sp>
      <p:grpSp>
        <p:nvGrpSpPr>
          <p:cNvPr id="345" name="Google Shape;345;p20"/>
          <p:cNvGrpSpPr/>
          <p:nvPr/>
        </p:nvGrpSpPr>
        <p:grpSpPr>
          <a:xfrm>
            <a:off x="81060" y="5874385"/>
            <a:ext cx="6967074" cy="958594"/>
            <a:chOff x="81060" y="5874385"/>
            <a:chExt cx="6967074" cy="958594"/>
          </a:xfrm>
        </p:grpSpPr>
        <p:sp>
          <p:nvSpPr>
            <p:cNvPr id="346" name="Google Shape;346;p20"/>
            <p:cNvSpPr/>
            <p:nvPr/>
          </p:nvSpPr>
          <p:spPr>
            <a:xfrm>
              <a:off x="1049240" y="6115546"/>
              <a:ext cx="599889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600" cap="none">
                  <a:solidFill>
                    <a:schemeClr val="dk1"/>
                  </a:solidFill>
                  <a:latin typeface="Trebuchet MS"/>
                  <a:ea typeface="Trebuchet MS"/>
                  <a:cs typeface="Trebuchet MS"/>
                  <a:sym typeface="Trebuchet MS"/>
                </a:rPr>
                <a:t>PROGRAM STUDI INFORMATIKA</a:t>
              </a:r>
              <a:endParaRPr/>
            </a:p>
            <a:p>
              <a:pPr indent="0" lvl="0" marL="0" marR="0" rtl="0" algn="l">
                <a:lnSpc>
                  <a:spcPct val="100000"/>
                </a:lnSpc>
                <a:spcBef>
                  <a:spcPts val="0"/>
                </a:spcBef>
                <a:spcAft>
                  <a:spcPts val="0"/>
                </a:spcAft>
                <a:buNone/>
              </a:pPr>
              <a:r>
                <a:rPr b="1" lang="en-US" sz="1600" cap="none">
                  <a:solidFill>
                    <a:schemeClr val="dk1"/>
                  </a:solidFill>
                  <a:latin typeface="Trebuchet MS"/>
                  <a:ea typeface="Trebuchet MS"/>
                  <a:cs typeface="Trebuchet MS"/>
                  <a:sym typeface="Trebuchet MS"/>
                </a:rPr>
                <a:t>UNIVERSITAS GUNADARMA</a:t>
              </a:r>
              <a:endParaRPr/>
            </a:p>
          </p:txBody>
        </p:sp>
        <p:pic>
          <p:nvPicPr>
            <p:cNvPr id="347" name="Google Shape;347;p20"/>
            <p:cNvPicPr preferRelativeResize="0"/>
            <p:nvPr/>
          </p:nvPicPr>
          <p:blipFill rotWithShape="1">
            <a:blip r:embed="rId4">
              <a:alphaModFix/>
            </a:blip>
            <a:srcRect b="0" l="0" r="0" t="0"/>
            <a:stretch/>
          </p:blipFill>
          <p:spPr>
            <a:xfrm>
              <a:off x="81060" y="5874385"/>
              <a:ext cx="968180" cy="958594"/>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6E1"/>
            </a:gs>
            <a:gs pos="79000">
              <a:srgbClr val="101BE1"/>
            </a:gs>
            <a:gs pos="100000">
              <a:srgbClr val="101BE1"/>
            </a:gs>
          </a:gsLst>
          <a:lin ang="6480000" scaled="0"/>
        </a:gradFill>
      </p:bgPr>
    </p:bg>
    <p:spTree>
      <p:nvGrpSpPr>
        <p:cNvPr id="73" name="Shape 73"/>
        <p:cNvGrpSpPr/>
        <p:nvPr/>
      </p:nvGrpSpPr>
      <p:grpSpPr>
        <a:xfrm>
          <a:off x="0" y="0"/>
          <a:ext cx="0" cy="0"/>
          <a:chOff x="0" y="0"/>
          <a:chExt cx="0" cy="0"/>
        </a:xfrm>
      </p:grpSpPr>
      <p:sp>
        <p:nvSpPr>
          <p:cNvPr id="74" name="Google Shape;74;p3"/>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600" u="none" cap="none" strike="noStrike">
              <a:solidFill>
                <a:schemeClr val="lt1"/>
              </a:solidFill>
              <a:latin typeface="Arial"/>
              <a:ea typeface="Arial"/>
              <a:cs typeface="Arial"/>
              <a:sym typeface="Arial"/>
            </a:endParaRPr>
          </a:p>
        </p:txBody>
      </p:sp>
      <p:sp>
        <p:nvSpPr>
          <p:cNvPr id="75" name="Google Shape;75;p3"/>
          <p:cNvSpPr/>
          <p:nvPr/>
        </p:nvSpPr>
        <p:spPr>
          <a:xfrm>
            <a:off x="3375660" y="3554730"/>
            <a:ext cx="5517515" cy="5067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3000" u="none" cap="none" strike="noStrike">
                <a:solidFill>
                  <a:schemeClr val="lt1"/>
                </a:solidFill>
                <a:latin typeface="Arial"/>
                <a:ea typeface="Arial"/>
                <a:cs typeface="Arial"/>
                <a:sym typeface="Arial"/>
              </a:rPr>
              <a:t>STUKTUR PROGRAM COBOL</a:t>
            </a:r>
            <a:endParaRPr b="0" i="0" sz="3000" u="none" cap="none" strike="noStrike">
              <a:solidFill>
                <a:schemeClr val="lt1"/>
              </a:solidFill>
              <a:latin typeface="Arial"/>
              <a:ea typeface="Arial"/>
              <a:cs typeface="Arial"/>
              <a:sym typeface="Arial"/>
            </a:endParaRPr>
          </a:p>
        </p:txBody>
      </p:sp>
      <p:sp>
        <p:nvSpPr>
          <p:cNvPr id="76" name="Google Shape;76;p3"/>
          <p:cNvSpPr/>
          <p:nvPr/>
        </p:nvSpPr>
        <p:spPr>
          <a:xfrm>
            <a:off x="3992245" y="4125595"/>
            <a:ext cx="4284345" cy="8002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Program COBOL dibagi kedalam 4 bagian yang disebut dengan </a:t>
            </a:r>
            <a:r>
              <a:rPr b="1" i="1" lang="en-US" sz="1800" u="none" cap="none" strike="noStrike">
                <a:solidFill>
                  <a:schemeClr val="lt1"/>
                </a:solidFill>
                <a:latin typeface="Arial"/>
                <a:ea typeface="Arial"/>
                <a:cs typeface="Arial"/>
                <a:sym typeface="Arial"/>
              </a:rPr>
              <a:t>Division</a:t>
            </a:r>
            <a:endParaRPr/>
          </a:p>
          <a:p>
            <a:pPr indent="0" lvl="0" marL="0" marR="0" rtl="0" algn="ctr">
              <a:lnSpc>
                <a:spcPct val="100000"/>
              </a:lnSpc>
              <a:spcBef>
                <a:spcPts val="0"/>
              </a:spcBef>
              <a:spcAft>
                <a:spcPts val="0"/>
              </a:spcAft>
              <a:buNone/>
            </a:pPr>
            <a:r>
              <a:rPr b="1" i="1" lang="en-US" sz="1000" u="none" cap="none" strike="noStrike">
                <a:solidFill>
                  <a:schemeClr val="lt1"/>
                </a:solidFill>
                <a:latin typeface="Arial"/>
                <a:ea typeface="Arial"/>
                <a:cs typeface="Arial"/>
                <a:sym typeface="Arial"/>
              </a:rPr>
              <a:t>Setiap Divisi </a:t>
            </a:r>
            <a:endParaRPr b="0" i="0" sz="1000" u="none" cap="none" strike="noStrike">
              <a:solidFill>
                <a:schemeClr val="lt1"/>
              </a:solidFill>
              <a:latin typeface="Arial"/>
              <a:ea typeface="Arial"/>
              <a:cs typeface="Arial"/>
              <a:sym typeface="Arial"/>
            </a:endParaRPr>
          </a:p>
        </p:txBody>
      </p:sp>
      <p:sp>
        <p:nvSpPr>
          <p:cNvPr id="77" name="Google Shape;77;p3"/>
          <p:cNvSpPr/>
          <p:nvPr/>
        </p:nvSpPr>
        <p:spPr>
          <a:xfrm>
            <a:off x="4859655" y="1895475"/>
            <a:ext cx="2549525" cy="169164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b="0" i="0" lang="en-US" sz="13000" u="none" cap="none" strike="noStrike">
                <a:solidFill>
                  <a:schemeClr val="lt1"/>
                </a:solidFill>
                <a:latin typeface="Arial"/>
                <a:ea typeface="Arial"/>
                <a:cs typeface="Arial"/>
                <a:sym typeface="Arial"/>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4"/>
          <p:cNvSpPr txBox="1"/>
          <p:nvPr/>
        </p:nvSpPr>
        <p:spPr>
          <a:xfrm>
            <a:off x="3633293" y="892014"/>
            <a:ext cx="49254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595959"/>
                </a:solidFill>
                <a:latin typeface="Arial"/>
                <a:ea typeface="Arial"/>
                <a:cs typeface="Arial"/>
                <a:sym typeface="Arial"/>
              </a:rPr>
              <a:t>STRUKTUR PROGRAM COBOL</a:t>
            </a:r>
            <a:endParaRPr b="1" sz="2400">
              <a:solidFill>
                <a:srgbClr val="595959"/>
              </a:solidFill>
              <a:latin typeface="Arial"/>
              <a:ea typeface="Arial"/>
              <a:cs typeface="Arial"/>
              <a:sym typeface="Arial"/>
            </a:endParaRPr>
          </a:p>
        </p:txBody>
      </p:sp>
      <p:sp>
        <p:nvSpPr>
          <p:cNvPr id="83" name="Google Shape;83;p4"/>
          <p:cNvSpPr txBox="1"/>
          <p:nvPr/>
        </p:nvSpPr>
        <p:spPr>
          <a:xfrm>
            <a:off x="4652010" y="3665220"/>
            <a:ext cx="7696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0</a:t>
            </a:r>
            <a:endParaRPr/>
          </a:p>
        </p:txBody>
      </p:sp>
      <p:sp>
        <p:nvSpPr>
          <p:cNvPr id="84" name="Google Shape;84;p4"/>
          <p:cNvSpPr txBox="1"/>
          <p:nvPr/>
        </p:nvSpPr>
        <p:spPr>
          <a:xfrm>
            <a:off x="5748020" y="2634615"/>
            <a:ext cx="7696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2</a:t>
            </a:r>
            <a:endParaRPr/>
          </a:p>
        </p:txBody>
      </p:sp>
      <p:sp>
        <p:nvSpPr>
          <p:cNvPr id="85" name="Google Shape;85;p4"/>
          <p:cNvSpPr txBox="1"/>
          <p:nvPr/>
        </p:nvSpPr>
        <p:spPr>
          <a:xfrm>
            <a:off x="6732905" y="3651250"/>
            <a:ext cx="7696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03</a:t>
            </a:r>
            <a:endParaRPr/>
          </a:p>
        </p:txBody>
      </p:sp>
      <p:sp>
        <p:nvSpPr>
          <p:cNvPr id="86" name="Google Shape;86;p4"/>
          <p:cNvSpPr txBox="1"/>
          <p:nvPr/>
        </p:nvSpPr>
        <p:spPr>
          <a:xfrm>
            <a:off x="5748655" y="4676140"/>
            <a:ext cx="7696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04</a:t>
            </a:r>
            <a:endParaRPr/>
          </a:p>
        </p:txBody>
      </p:sp>
      <p:grpSp>
        <p:nvGrpSpPr>
          <p:cNvPr id="87" name="Google Shape;87;p4"/>
          <p:cNvGrpSpPr/>
          <p:nvPr/>
        </p:nvGrpSpPr>
        <p:grpSpPr>
          <a:xfrm>
            <a:off x="778443" y="1669570"/>
            <a:ext cx="4884816" cy="4444846"/>
            <a:chOff x="854379" y="9115"/>
            <a:chExt cx="4884816" cy="4444846"/>
          </a:xfrm>
        </p:grpSpPr>
        <p:sp>
          <p:nvSpPr>
            <p:cNvPr id="88" name="Google Shape;88;p4"/>
            <p:cNvSpPr/>
            <p:nvPr/>
          </p:nvSpPr>
          <p:spPr>
            <a:xfrm>
              <a:off x="4015143" y="4189143"/>
              <a:ext cx="287342" cy="91440"/>
            </a:xfrm>
            <a:custGeom>
              <a:rect b="b" l="l" r="r" t="t"/>
              <a:pathLst>
                <a:path extrusionOk="0" h="120000" w="120000">
                  <a:moveTo>
                    <a:pt x="0" y="60000"/>
                  </a:moveTo>
                  <a:lnTo>
                    <a:pt x="120000" y="60000"/>
                  </a:lnTo>
                </a:path>
              </a:pathLst>
            </a:custGeom>
            <a:noFill/>
            <a:ln cap="flat" cmpd="sng" w="12700">
              <a:solidFill>
                <a:srgbClr val="528CBE"/>
              </a:solidFill>
              <a:prstDash val="solid"/>
              <a:miter lim="800000"/>
              <a:headEnd len="sm" w="sm" type="none"/>
              <a:tailEnd len="sm" w="sm" type="none"/>
            </a:ln>
          </p:spPr>
        </p:sp>
        <p:sp>
          <p:nvSpPr>
            <p:cNvPr id="89" name="Google Shape;89;p4"/>
            <p:cNvSpPr/>
            <p:nvPr/>
          </p:nvSpPr>
          <p:spPr>
            <a:xfrm>
              <a:off x="2291090" y="2227060"/>
              <a:ext cx="287342" cy="2007803"/>
            </a:xfrm>
            <a:custGeom>
              <a:rect b="b" l="l" r="r" t="t"/>
              <a:pathLst>
                <a:path extrusionOk="0" h="120000" w="120000">
                  <a:moveTo>
                    <a:pt x="0" y="0"/>
                  </a:moveTo>
                  <a:lnTo>
                    <a:pt x="60000" y="0"/>
                  </a:lnTo>
                  <a:lnTo>
                    <a:pt x="60000" y="120000"/>
                  </a:lnTo>
                  <a:lnTo>
                    <a:pt x="120000" y="120000"/>
                  </a:lnTo>
                </a:path>
              </a:pathLst>
            </a:custGeom>
            <a:noFill/>
            <a:ln cap="flat" cmpd="sng" w="12700">
              <a:solidFill>
                <a:srgbClr val="487AA8"/>
              </a:solidFill>
              <a:prstDash val="solid"/>
              <a:miter lim="800000"/>
              <a:headEnd len="sm" w="sm" type="none"/>
              <a:tailEnd len="sm" w="sm" type="none"/>
            </a:ln>
          </p:spPr>
        </p:sp>
        <p:sp>
          <p:nvSpPr>
            <p:cNvPr id="90" name="Google Shape;90;p4"/>
            <p:cNvSpPr/>
            <p:nvPr/>
          </p:nvSpPr>
          <p:spPr>
            <a:xfrm>
              <a:off x="4015143" y="2690399"/>
              <a:ext cx="287342" cy="926678"/>
            </a:xfrm>
            <a:custGeom>
              <a:rect b="b" l="l" r="r" t="t"/>
              <a:pathLst>
                <a:path extrusionOk="0" h="120000" w="120000">
                  <a:moveTo>
                    <a:pt x="0" y="0"/>
                  </a:moveTo>
                  <a:lnTo>
                    <a:pt x="60000" y="0"/>
                  </a:lnTo>
                  <a:lnTo>
                    <a:pt x="60000" y="120000"/>
                  </a:lnTo>
                  <a:lnTo>
                    <a:pt x="120000" y="120000"/>
                  </a:lnTo>
                </a:path>
              </a:pathLst>
            </a:custGeom>
            <a:noFill/>
            <a:ln cap="flat" cmpd="sng" w="12700">
              <a:solidFill>
                <a:srgbClr val="528CBE"/>
              </a:solidFill>
              <a:prstDash val="solid"/>
              <a:miter lim="800000"/>
              <a:headEnd len="sm" w="sm" type="none"/>
              <a:tailEnd len="sm" w="sm" type="none"/>
            </a:ln>
          </p:spPr>
        </p:sp>
        <p:sp>
          <p:nvSpPr>
            <p:cNvPr id="91" name="Google Shape;91;p4"/>
            <p:cNvSpPr/>
            <p:nvPr/>
          </p:nvSpPr>
          <p:spPr>
            <a:xfrm>
              <a:off x="4015143" y="2690399"/>
              <a:ext cx="287342" cy="308892"/>
            </a:xfrm>
            <a:custGeom>
              <a:rect b="b" l="l" r="r" t="t"/>
              <a:pathLst>
                <a:path extrusionOk="0" h="120000" w="120000">
                  <a:moveTo>
                    <a:pt x="0" y="0"/>
                  </a:moveTo>
                  <a:lnTo>
                    <a:pt x="60000" y="0"/>
                  </a:lnTo>
                  <a:lnTo>
                    <a:pt x="60000" y="120000"/>
                  </a:lnTo>
                  <a:lnTo>
                    <a:pt x="120000" y="120000"/>
                  </a:lnTo>
                </a:path>
              </a:pathLst>
            </a:custGeom>
            <a:noFill/>
            <a:ln cap="flat" cmpd="sng" w="12700">
              <a:solidFill>
                <a:srgbClr val="528CBE"/>
              </a:solidFill>
              <a:prstDash val="solid"/>
              <a:miter lim="800000"/>
              <a:headEnd len="sm" w="sm" type="none"/>
              <a:tailEnd len="sm" w="sm" type="none"/>
            </a:ln>
          </p:spPr>
        </p:sp>
        <p:sp>
          <p:nvSpPr>
            <p:cNvPr id="92" name="Google Shape;92;p4"/>
            <p:cNvSpPr/>
            <p:nvPr/>
          </p:nvSpPr>
          <p:spPr>
            <a:xfrm>
              <a:off x="4015143" y="2381506"/>
              <a:ext cx="287342" cy="308892"/>
            </a:xfrm>
            <a:custGeom>
              <a:rect b="b" l="l" r="r" t="t"/>
              <a:pathLst>
                <a:path extrusionOk="0" h="120000" w="120000">
                  <a:moveTo>
                    <a:pt x="0" y="120000"/>
                  </a:moveTo>
                  <a:lnTo>
                    <a:pt x="60000" y="120000"/>
                  </a:lnTo>
                  <a:lnTo>
                    <a:pt x="60000" y="0"/>
                  </a:lnTo>
                  <a:lnTo>
                    <a:pt x="120000" y="0"/>
                  </a:lnTo>
                </a:path>
              </a:pathLst>
            </a:custGeom>
            <a:noFill/>
            <a:ln cap="flat" cmpd="sng" w="12700">
              <a:solidFill>
                <a:srgbClr val="528CBE"/>
              </a:solidFill>
              <a:prstDash val="solid"/>
              <a:miter lim="800000"/>
              <a:headEnd len="sm" w="sm" type="none"/>
              <a:tailEnd len="sm" w="sm" type="none"/>
            </a:ln>
          </p:spPr>
        </p:sp>
        <p:sp>
          <p:nvSpPr>
            <p:cNvPr id="93" name="Google Shape;93;p4"/>
            <p:cNvSpPr/>
            <p:nvPr/>
          </p:nvSpPr>
          <p:spPr>
            <a:xfrm>
              <a:off x="4015143" y="1774422"/>
              <a:ext cx="281810" cy="915977"/>
            </a:xfrm>
            <a:custGeom>
              <a:rect b="b" l="l" r="r" t="t"/>
              <a:pathLst>
                <a:path extrusionOk="0" h="120000" w="120000">
                  <a:moveTo>
                    <a:pt x="0" y="120000"/>
                  </a:moveTo>
                  <a:lnTo>
                    <a:pt x="58822" y="120000"/>
                  </a:lnTo>
                  <a:lnTo>
                    <a:pt x="58822" y="0"/>
                  </a:lnTo>
                  <a:lnTo>
                    <a:pt x="120000" y="0"/>
                  </a:lnTo>
                </a:path>
              </a:pathLst>
            </a:custGeom>
            <a:noFill/>
            <a:ln cap="flat" cmpd="sng" w="12700">
              <a:solidFill>
                <a:srgbClr val="528CBE"/>
              </a:solidFill>
              <a:prstDash val="solid"/>
              <a:miter lim="800000"/>
              <a:headEnd len="sm" w="sm" type="none"/>
              <a:tailEnd len="sm" w="sm" type="none"/>
            </a:ln>
          </p:spPr>
        </p:sp>
        <p:sp>
          <p:nvSpPr>
            <p:cNvPr id="94" name="Google Shape;94;p4"/>
            <p:cNvSpPr/>
            <p:nvPr/>
          </p:nvSpPr>
          <p:spPr>
            <a:xfrm>
              <a:off x="2291090" y="2227060"/>
              <a:ext cx="287342" cy="463339"/>
            </a:xfrm>
            <a:custGeom>
              <a:rect b="b" l="l" r="r" t="t"/>
              <a:pathLst>
                <a:path extrusionOk="0" h="120000" w="120000">
                  <a:moveTo>
                    <a:pt x="0" y="0"/>
                  </a:moveTo>
                  <a:lnTo>
                    <a:pt x="60000" y="0"/>
                  </a:lnTo>
                  <a:lnTo>
                    <a:pt x="60000" y="120000"/>
                  </a:lnTo>
                  <a:lnTo>
                    <a:pt x="120000" y="120000"/>
                  </a:lnTo>
                </a:path>
              </a:pathLst>
            </a:custGeom>
            <a:noFill/>
            <a:ln cap="flat" cmpd="sng" w="12700">
              <a:solidFill>
                <a:srgbClr val="487AA8"/>
              </a:solidFill>
              <a:prstDash val="solid"/>
              <a:miter lim="800000"/>
              <a:headEnd len="sm" w="sm" type="none"/>
              <a:tailEnd len="sm" w="sm" type="none"/>
            </a:ln>
          </p:spPr>
        </p:sp>
        <p:sp>
          <p:nvSpPr>
            <p:cNvPr id="95" name="Google Shape;95;p4"/>
            <p:cNvSpPr/>
            <p:nvPr/>
          </p:nvSpPr>
          <p:spPr>
            <a:xfrm>
              <a:off x="4015143" y="837043"/>
              <a:ext cx="287342" cy="308892"/>
            </a:xfrm>
            <a:custGeom>
              <a:rect b="b" l="l" r="r" t="t"/>
              <a:pathLst>
                <a:path extrusionOk="0" h="120000" w="120000">
                  <a:moveTo>
                    <a:pt x="0" y="0"/>
                  </a:moveTo>
                  <a:lnTo>
                    <a:pt x="60000" y="0"/>
                  </a:lnTo>
                  <a:lnTo>
                    <a:pt x="60000" y="120000"/>
                  </a:lnTo>
                  <a:lnTo>
                    <a:pt x="120000" y="120000"/>
                  </a:lnTo>
                </a:path>
              </a:pathLst>
            </a:custGeom>
            <a:noFill/>
            <a:ln cap="flat" cmpd="sng" w="12700">
              <a:solidFill>
                <a:srgbClr val="528CBE"/>
              </a:solidFill>
              <a:prstDash val="solid"/>
              <a:miter lim="800000"/>
              <a:headEnd len="sm" w="sm" type="none"/>
              <a:tailEnd len="sm" w="sm" type="none"/>
            </a:ln>
          </p:spPr>
        </p:sp>
        <p:sp>
          <p:nvSpPr>
            <p:cNvPr id="96" name="Google Shape;96;p4"/>
            <p:cNvSpPr/>
            <p:nvPr/>
          </p:nvSpPr>
          <p:spPr>
            <a:xfrm>
              <a:off x="4015143" y="528150"/>
              <a:ext cx="287342" cy="308892"/>
            </a:xfrm>
            <a:custGeom>
              <a:rect b="b" l="l" r="r" t="t"/>
              <a:pathLst>
                <a:path extrusionOk="0" h="120000" w="120000">
                  <a:moveTo>
                    <a:pt x="0" y="120000"/>
                  </a:moveTo>
                  <a:lnTo>
                    <a:pt x="60000" y="120000"/>
                  </a:lnTo>
                  <a:lnTo>
                    <a:pt x="60000" y="0"/>
                  </a:lnTo>
                  <a:lnTo>
                    <a:pt x="120000" y="0"/>
                  </a:lnTo>
                </a:path>
              </a:pathLst>
            </a:custGeom>
            <a:noFill/>
            <a:ln cap="flat" cmpd="sng" w="12700">
              <a:solidFill>
                <a:srgbClr val="528CBE"/>
              </a:solidFill>
              <a:prstDash val="solid"/>
              <a:miter lim="800000"/>
              <a:headEnd len="sm" w="sm" type="none"/>
              <a:tailEnd len="sm" w="sm" type="none"/>
            </a:ln>
          </p:spPr>
        </p:sp>
        <p:sp>
          <p:nvSpPr>
            <p:cNvPr id="97" name="Google Shape;97;p4"/>
            <p:cNvSpPr/>
            <p:nvPr/>
          </p:nvSpPr>
          <p:spPr>
            <a:xfrm>
              <a:off x="2291090" y="837043"/>
              <a:ext cx="287342" cy="1390017"/>
            </a:xfrm>
            <a:custGeom>
              <a:rect b="b" l="l" r="r" t="t"/>
              <a:pathLst>
                <a:path extrusionOk="0" h="120000" w="120000">
                  <a:moveTo>
                    <a:pt x="0" y="120000"/>
                  </a:moveTo>
                  <a:lnTo>
                    <a:pt x="60000" y="120000"/>
                  </a:lnTo>
                  <a:lnTo>
                    <a:pt x="60000" y="0"/>
                  </a:lnTo>
                  <a:lnTo>
                    <a:pt x="120000" y="0"/>
                  </a:lnTo>
                </a:path>
              </a:pathLst>
            </a:custGeom>
            <a:noFill/>
            <a:ln cap="flat" cmpd="sng" w="12700">
              <a:solidFill>
                <a:srgbClr val="487AA8"/>
              </a:solidFill>
              <a:prstDash val="solid"/>
              <a:miter lim="800000"/>
              <a:headEnd len="sm" w="sm" type="none"/>
              <a:tailEnd len="sm" w="sm" type="none"/>
            </a:ln>
          </p:spPr>
        </p:sp>
        <p:sp>
          <p:nvSpPr>
            <p:cNvPr id="98" name="Google Shape;98;p4"/>
            <p:cNvSpPr/>
            <p:nvPr/>
          </p:nvSpPr>
          <p:spPr>
            <a:xfrm>
              <a:off x="2291090" y="228214"/>
              <a:ext cx="297988" cy="1998846"/>
            </a:xfrm>
            <a:custGeom>
              <a:rect b="b" l="l" r="r" t="t"/>
              <a:pathLst>
                <a:path extrusionOk="0" h="120000" w="120000">
                  <a:moveTo>
                    <a:pt x="0" y="120000"/>
                  </a:moveTo>
                  <a:lnTo>
                    <a:pt x="62144" y="120000"/>
                  </a:lnTo>
                  <a:lnTo>
                    <a:pt x="62144" y="0"/>
                  </a:lnTo>
                  <a:lnTo>
                    <a:pt x="120000" y="0"/>
                  </a:lnTo>
                </a:path>
              </a:pathLst>
            </a:custGeom>
            <a:noFill/>
            <a:ln cap="flat" cmpd="sng" w="12700">
              <a:solidFill>
                <a:srgbClr val="487AA8"/>
              </a:solidFill>
              <a:prstDash val="solid"/>
              <a:miter lim="800000"/>
              <a:headEnd len="sm" w="sm" type="none"/>
              <a:tailEnd len="sm" w="sm" type="none"/>
            </a:ln>
          </p:spPr>
        </p:sp>
        <p:sp>
          <p:nvSpPr>
            <p:cNvPr id="99" name="Google Shape;99;p4"/>
            <p:cNvSpPr/>
            <p:nvPr/>
          </p:nvSpPr>
          <p:spPr>
            <a:xfrm>
              <a:off x="854379" y="2007962"/>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txBox="1"/>
            <p:nvPr/>
          </p:nvSpPr>
          <p:spPr>
            <a:xfrm>
              <a:off x="854379" y="2007962"/>
              <a:ext cx="1436710" cy="438196"/>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833C0B"/>
                </a:buClr>
                <a:buSzPts val="1200"/>
                <a:buFont typeface="Arial"/>
                <a:buNone/>
              </a:pPr>
              <a:r>
                <a:rPr lang="en-US" sz="1200">
                  <a:solidFill>
                    <a:srgbClr val="833C0B"/>
                  </a:solidFill>
                  <a:latin typeface="Arial"/>
                  <a:ea typeface="Arial"/>
                  <a:cs typeface="Arial"/>
                  <a:sym typeface="Arial"/>
                </a:rPr>
                <a:t>cobol</a:t>
              </a:r>
              <a:endParaRPr/>
            </a:p>
          </p:txBody>
        </p:sp>
        <p:sp>
          <p:nvSpPr>
            <p:cNvPr id="101" name="Google Shape;101;p4"/>
            <p:cNvSpPr/>
            <p:nvPr/>
          </p:nvSpPr>
          <p:spPr>
            <a:xfrm>
              <a:off x="2589078" y="9115"/>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txBox="1"/>
            <p:nvPr/>
          </p:nvSpPr>
          <p:spPr>
            <a:xfrm>
              <a:off x="2589078" y="9115"/>
              <a:ext cx="1436710" cy="438196"/>
            </a:xfrm>
            <a:prstGeom prst="rect">
              <a:avLst/>
            </a:prstGeom>
            <a:noFill/>
            <a:ln>
              <a:noFill/>
            </a:ln>
          </p:spPr>
          <p:txBody>
            <a:bodyPr anchorCtr="0" anchor="ctr" bIns="7600" lIns="7600" spcFirstLastPara="1" rIns="7600" wrap="square" tIns="7600">
              <a:noAutofit/>
            </a:bodyPr>
            <a:lstStyle/>
            <a:p>
              <a:pPr indent="0" lvl="0" marL="0" marR="0" rtl="0" algn="l">
                <a:lnSpc>
                  <a:spcPct val="90000"/>
                </a:lnSpc>
                <a:spcBef>
                  <a:spcPts val="0"/>
                </a:spcBef>
                <a:spcAft>
                  <a:spcPts val="0"/>
                </a:spcAft>
                <a:buClr>
                  <a:srgbClr val="833C0B"/>
                </a:buClr>
                <a:buSzPts val="1200"/>
                <a:buFont typeface="Arial"/>
                <a:buNone/>
              </a:pPr>
              <a:r>
                <a:rPr lang="en-US" sz="1200">
                  <a:solidFill>
                    <a:srgbClr val="833C0B"/>
                  </a:solidFill>
                  <a:latin typeface="Arial"/>
                  <a:ea typeface="Arial"/>
                  <a:cs typeface="Arial"/>
                  <a:sym typeface="Arial"/>
                </a:rPr>
                <a:t>  identification div	</a:t>
              </a:r>
              <a:endParaRPr/>
            </a:p>
          </p:txBody>
        </p:sp>
        <p:sp>
          <p:nvSpPr>
            <p:cNvPr id="103" name="Google Shape;103;p4"/>
            <p:cNvSpPr/>
            <p:nvPr/>
          </p:nvSpPr>
          <p:spPr>
            <a:xfrm>
              <a:off x="2578432" y="617944"/>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txBox="1"/>
            <p:nvPr/>
          </p:nvSpPr>
          <p:spPr>
            <a:xfrm>
              <a:off x="2578432" y="617944"/>
              <a:ext cx="1436710" cy="438196"/>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833C0B"/>
                </a:buClr>
                <a:buSzPts val="1200"/>
                <a:buFont typeface="Arial"/>
                <a:buNone/>
              </a:pPr>
              <a:r>
                <a:rPr lang="en-US" sz="1200">
                  <a:solidFill>
                    <a:srgbClr val="833C0B"/>
                  </a:solidFill>
                  <a:latin typeface="Arial"/>
                  <a:ea typeface="Arial"/>
                  <a:cs typeface="Arial"/>
                  <a:sym typeface="Arial"/>
                </a:rPr>
                <a:t>Enfironment div</a:t>
              </a:r>
              <a:endParaRPr/>
            </a:p>
          </p:txBody>
        </p:sp>
        <p:sp>
          <p:nvSpPr>
            <p:cNvPr id="105" name="Google Shape;105;p4"/>
            <p:cNvSpPr/>
            <p:nvPr/>
          </p:nvSpPr>
          <p:spPr>
            <a:xfrm>
              <a:off x="4302485" y="309051"/>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txBox="1"/>
            <p:nvPr/>
          </p:nvSpPr>
          <p:spPr>
            <a:xfrm>
              <a:off x="4302485" y="309051"/>
              <a:ext cx="1436710" cy="43819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833C0B"/>
                </a:buClr>
                <a:buSzPts val="1300"/>
                <a:buFont typeface="Arial"/>
                <a:buNone/>
              </a:pPr>
              <a:r>
                <a:rPr lang="en-US" sz="1300">
                  <a:solidFill>
                    <a:srgbClr val="833C0B"/>
                  </a:solidFill>
                  <a:latin typeface="Arial"/>
                  <a:ea typeface="Arial"/>
                  <a:cs typeface="Arial"/>
                  <a:sym typeface="Arial"/>
                </a:rPr>
                <a:t>Confi. section</a:t>
              </a:r>
              <a:endParaRPr/>
            </a:p>
          </p:txBody>
        </p:sp>
        <p:sp>
          <p:nvSpPr>
            <p:cNvPr id="107" name="Google Shape;107;p4"/>
            <p:cNvSpPr/>
            <p:nvPr/>
          </p:nvSpPr>
          <p:spPr>
            <a:xfrm>
              <a:off x="4302485" y="926837"/>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txBox="1"/>
            <p:nvPr/>
          </p:nvSpPr>
          <p:spPr>
            <a:xfrm>
              <a:off x="4302485" y="926837"/>
              <a:ext cx="1436710" cy="43819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833C0B"/>
                </a:buClr>
                <a:buSzPts val="1300"/>
                <a:buFont typeface="Arial"/>
                <a:buNone/>
              </a:pPr>
              <a:r>
                <a:rPr lang="en-US" sz="1300">
                  <a:solidFill>
                    <a:srgbClr val="833C0B"/>
                  </a:solidFill>
                  <a:latin typeface="Arial"/>
                  <a:ea typeface="Arial"/>
                  <a:cs typeface="Arial"/>
                  <a:sym typeface="Arial"/>
                </a:rPr>
                <a:t>I/O section</a:t>
              </a:r>
              <a:endParaRPr/>
            </a:p>
          </p:txBody>
        </p:sp>
        <p:sp>
          <p:nvSpPr>
            <p:cNvPr id="109" name="Google Shape;109;p4"/>
            <p:cNvSpPr/>
            <p:nvPr/>
          </p:nvSpPr>
          <p:spPr>
            <a:xfrm>
              <a:off x="2578432" y="2471301"/>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txBox="1"/>
            <p:nvPr/>
          </p:nvSpPr>
          <p:spPr>
            <a:xfrm>
              <a:off x="2578432" y="2471301"/>
              <a:ext cx="1436710" cy="438196"/>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833C0B"/>
                </a:buClr>
                <a:buSzPts val="1200"/>
                <a:buFont typeface="Arial"/>
                <a:buNone/>
              </a:pPr>
              <a:r>
                <a:rPr lang="en-US" sz="1200">
                  <a:solidFill>
                    <a:srgbClr val="833C0B"/>
                  </a:solidFill>
                  <a:latin typeface="Arial"/>
                  <a:ea typeface="Arial"/>
                  <a:cs typeface="Arial"/>
                  <a:sym typeface="Arial"/>
                </a:rPr>
                <a:t>Data Division</a:t>
              </a:r>
              <a:endParaRPr/>
            </a:p>
          </p:txBody>
        </p:sp>
        <p:sp>
          <p:nvSpPr>
            <p:cNvPr id="111" name="Google Shape;111;p4"/>
            <p:cNvSpPr/>
            <p:nvPr/>
          </p:nvSpPr>
          <p:spPr>
            <a:xfrm>
              <a:off x="4296954" y="1555323"/>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txBox="1"/>
            <p:nvPr/>
          </p:nvSpPr>
          <p:spPr>
            <a:xfrm>
              <a:off x="4296954" y="1555323"/>
              <a:ext cx="1436710" cy="43819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833C0B"/>
                </a:buClr>
                <a:buSzPts val="1300"/>
                <a:buFont typeface="Arial"/>
                <a:buNone/>
              </a:pPr>
              <a:r>
                <a:rPr lang="en-US" sz="1300">
                  <a:solidFill>
                    <a:srgbClr val="833C0B"/>
                  </a:solidFill>
                  <a:latin typeface="Arial"/>
                  <a:ea typeface="Arial"/>
                  <a:cs typeface="Arial"/>
                  <a:sym typeface="Arial"/>
                </a:rPr>
                <a:t>File sec</a:t>
              </a:r>
              <a:endParaRPr/>
            </a:p>
          </p:txBody>
        </p:sp>
        <p:sp>
          <p:nvSpPr>
            <p:cNvPr id="113" name="Google Shape;113;p4"/>
            <p:cNvSpPr/>
            <p:nvPr/>
          </p:nvSpPr>
          <p:spPr>
            <a:xfrm>
              <a:off x="4302485" y="2162408"/>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txBox="1"/>
            <p:nvPr/>
          </p:nvSpPr>
          <p:spPr>
            <a:xfrm>
              <a:off x="4302485" y="2162408"/>
              <a:ext cx="1436710" cy="43819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833C0B"/>
                </a:buClr>
                <a:buSzPts val="1300"/>
                <a:buFont typeface="Arial"/>
                <a:buNone/>
              </a:pPr>
              <a:r>
                <a:rPr lang="en-US" sz="1300">
                  <a:solidFill>
                    <a:srgbClr val="833C0B"/>
                  </a:solidFill>
                  <a:latin typeface="Arial"/>
                  <a:ea typeface="Arial"/>
                  <a:cs typeface="Arial"/>
                  <a:sym typeface="Arial"/>
                </a:rPr>
                <a:t>Screen Sec</a:t>
              </a:r>
              <a:endParaRPr/>
            </a:p>
          </p:txBody>
        </p:sp>
        <p:sp>
          <p:nvSpPr>
            <p:cNvPr id="115" name="Google Shape;115;p4"/>
            <p:cNvSpPr/>
            <p:nvPr/>
          </p:nvSpPr>
          <p:spPr>
            <a:xfrm>
              <a:off x="4302485" y="2780194"/>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txBox="1"/>
            <p:nvPr/>
          </p:nvSpPr>
          <p:spPr>
            <a:xfrm>
              <a:off x="4302485" y="2780194"/>
              <a:ext cx="1436710" cy="43819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833C0B"/>
                </a:buClr>
                <a:buSzPts val="1300"/>
                <a:buFont typeface="Arial"/>
                <a:buNone/>
              </a:pPr>
              <a:r>
                <a:rPr lang="en-US" sz="1300">
                  <a:solidFill>
                    <a:srgbClr val="833C0B"/>
                  </a:solidFill>
                  <a:latin typeface="Arial"/>
                  <a:ea typeface="Arial"/>
                  <a:cs typeface="Arial"/>
                  <a:sym typeface="Arial"/>
                </a:rPr>
                <a:t>Working_storage Sec</a:t>
              </a:r>
              <a:endParaRPr/>
            </a:p>
          </p:txBody>
        </p:sp>
        <p:sp>
          <p:nvSpPr>
            <p:cNvPr id="117" name="Google Shape;117;p4"/>
            <p:cNvSpPr/>
            <p:nvPr/>
          </p:nvSpPr>
          <p:spPr>
            <a:xfrm>
              <a:off x="4302485" y="3397979"/>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txBox="1"/>
            <p:nvPr/>
          </p:nvSpPr>
          <p:spPr>
            <a:xfrm>
              <a:off x="4302485" y="3397979"/>
              <a:ext cx="1436710" cy="43819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833C0B"/>
                </a:buClr>
                <a:buSzPts val="1300"/>
                <a:buFont typeface="Arial"/>
                <a:buNone/>
              </a:pPr>
              <a:r>
                <a:rPr lang="en-US" sz="1300">
                  <a:solidFill>
                    <a:srgbClr val="833C0B"/>
                  </a:solidFill>
                  <a:latin typeface="Arial"/>
                  <a:ea typeface="Arial"/>
                  <a:cs typeface="Arial"/>
                  <a:sym typeface="Arial"/>
                </a:rPr>
                <a:t>Report&amp;Lingkage</a:t>
              </a:r>
              <a:endParaRPr/>
            </a:p>
          </p:txBody>
        </p:sp>
        <p:sp>
          <p:nvSpPr>
            <p:cNvPr id="119" name="Google Shape;119;p4"/>
            <p:cNvSpPr/>
            <p:nvPr/>
          </p:nvSpPr>
          <p:spPr>
            <a:xfrm>
              <a:off x="2578432" y="4015765"/>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txBox="1"/>
            <p:nvPr/>
          </p:nvSpPr>
          <p:spPr>
            <a:xfrm>
              <a:off x="2578432" y="4015765"/>
              <a:ext cx="1436710" cy="438196"/>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833C0B"/>
                </a:buClr>
                <a:buSzPts val="1200"/>
                <a:buFont typeface="Arial"/>
                <a:buNone/>
              </a:pPr>
              <a:r>
                <a:rPr lang="en-US" sz="1200">
                  <a:solidFill>
                    <a:srgbClr val="833C0B"/>
                  </a:solidFill>
                  <a:latin typeface="Arial"/>
                  <a:ea typeface="Arial"/>
                  <a:cs typeface="Arial"/>
                  <a:sym typeface="Arial"/>
                </a:rPr>
                <a:t>Procedure Div</a:t>
              </a:r>
              <a:endParaRPr/>
            </a:p>
          </p:txBody>
        </p:sp>
        <p:sp>
          <p:nvSpPr>
            <p:cNvPr id="121" name="Google Shape;121;p4"/>
            <p:cNvSpPr/>
            <p:nvPr/>
          </p:nvSpPr>
          <p:spPr>
            <a:xfrm>
              <a:off x="4302485" y="4015765"/>
              <a:ext cx="1436710" cy="43819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txBox="1"/>
            <p:nvPr/>
          </p:nvSpPr>
          <p:spPr>
            <a:xfrm>
              <a:off x="4302485" y="4015765"/>
              <a:ext cx="1436710" cy="43819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833C0B"/>
                </a:buClr>
                <a:buSzPts val="1300"/>
                <a:buFont typeface="Arial"/>
                <a:buNone/>
              </a:pPr>
              <a:r>
                <a:rPr lang="en-US" sz="1300">
                  <a:solidFill>
                    <a:srgbClr val="833C0B"/>
                  </a:solidFill>
                  <a:latin typeface="Arial"/>
                  <a:ea typeface="Arial"/>
                  <a:cs typeface="Arial"/>
                  <a:sym typeface="Arial"/>
                </a:rPr>
                <a:t>paragraph2</a:t>
              </a:r>
              <a:endParaRPr/>
            </a:p>
          </p:txBody>
        </p:sp>
      </p:grpSp>
      <p:sp>
        <p:nvSpPr>
          <p:cNvPr id="123" name="Google Shape;123;p4"/>
          <p:cNvSpPr txBox="1"/>
          <p:nvPr/>
        </p:nvSpPr>
        <p:spPr>
          <a:xfrm>
            <a:off x="6374559" y="1660455"/>
            <a:ext cx="3616402" cy="433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rgbClr val="3A3838"/>
                </a:solidFill>
                <a:latin typeface="Arial"/>
                <a:ea typeface="Arial"/>
                <a:cs typeface="Arial"/>
                <a:sym typeface="Arial"/>
              </a:rPr>
              <a:t>Terdiri dar 4 Devisi</a:t>
            </a:r>
            <a:endParaRPr sz="1800">
              <a:solidFill>
                <a:srgbClr val="3A3838"/>
              </a:solidFill>
              <a:latin typeface="Arial"/>
              <a:ea typeface="Arial"/>
              <a:cs typeface="Arial"/>
              <a:sym typeface="Arial"/>
            </a:endParaRPr>
          </a:p>
          <a:p>
            <a:pPr indent="0" lvl="0" marL="0" marR="0" rtl="0" algn="l">
              <a:lnSpc>
                <a:spcPct val="150000"/>
              </a:lnSpc>
              <a:spcBef>
                <a:spcPts val="0"/>
              </a:spcBef>
              <a:spcAft>
                <a:spcPts val="0"/>
              </a:spcAft>
              <a:buNone/>
            </a:pPr>
            <a:r>
              <a:rPr lang="en-US" sz="1800">
                <a:solidFill>
                  <a:srgbClr val="3A3838"/>
                </a:solidFill>
                <a:latin typeface="Arial"/>
                <a:ea typeface="Arial"/>
                <a:cs typeface="Arial"/>
                <a:sym typeface="Arial"/>
              </a:rPr>
              <a:t>Susunan Bagian secara Hirarki sbb:</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Division</a:t>
            </a:r>
            <a:endParaRPr b="1"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Region</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Section</a:t>
            </a:r>
            <a:endParaRPr b="1"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Paragraph</a:t>
            </a:r>
            <a:endParaRPr b="1"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Sentence/Entry</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Statement/Clause</a:t>
            </a:r>
            <a:endParaRPr i="1"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Phrase/Option</a:t>
            </a:r>
            <a:endParaRPr sz="14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sz="1200">
              <a:solidFill>
                <a:srgbClr val="3A3838"/>
              </a:solidFill>
              <a:latin typeface="Arial"/>
              <a:ea typeface="Arial"/>
              <a:cs typeface="Arial"/>
              <a:sym typeface="Arial"/>
            </a:endParaRPr>
          </a:p>
          <a:p>
            <a:pPr indent="0" lvl="0" marL="0" marR="0" rtl="0" algn="l">
              <a:lnSpc>
                <a:spcPct val="150000"/>
              </a:lnSpc>
              <a:spcBef>
                <a:spcPts val="0"/>
              </a:spcBef>
              <a:spcAft>
                <a:spcPts val="0"/>
              </a:spcAft>
              <a:buNone/>
            </a:pPr>
            <a:r>
              <a:t/>
            </a:r>
            <a:endParaRPr sz="1200">
              <a:solidFill>
                <a:srgbClr val="3A3838"/>
              </a:solidFill>
              <a:latin typeface="Arial"/>
              <a:ea typeface="Arial"/>
              <a:cs typeface="Arial"/>
              <a:sym typeface="Arial"/>
            </a:endParaRPr>
          </a:p>
          <a:p>
            <a:pPr indent="0" lvl="0" marL="0" marR="0" rtl="0" algn="l">
              <a:lnSpc>
                <a:spcPct val="150000"/>
              </a:lnSpc>
              <a:spcBef>
                <a:spcPts val="0"/>
              </a:spcBef>
              <a:spcAft>
                <a:spcPts val="0"/>
              </a:spcAft>
              <a:buNone/>
            </a:pPr>
            <a:r>
              <a:t/>
            </a:r>
            <a:endParaRPr sz="1200">
              <a:solidFill>
                <a:srgbClr val="3A3838"/>
              </a:solidFill>
              <a:latin typeface="Arial"/>
              <a:ea typeface="Arial"/>
              <a:cs typeface="Arial"/>
              <a:sym typeface="Arial"/>
            </a:endParaRPr>
          </a:p>
          <a:p>
            <a:pPr indent="0" lvl="0" marL="0" marR="0" rtl="0" algn="l">
              <a:lnSpc>
                <a:spcPct val="150000"/>
              </a:lnSpc>
              <a:spcBef>
                <a:spcPts val="0"/>
              </a:spcBef>
              <a:spcAft>
                <a:spcPts val="0"/>
              </a:spcAft>
              <a:buNone/>
            </a:pPr>
            <a:r>
              <a:t/>
            </a:r>
            <a:endParaRPr sz="1200">
              <a:solidFill>
                <a:srgbClr val="3A3838"/>
              </a:solidFill>
              <a:latin typeface="Arial"/>
              <a:ea typeface="Arial"/>
              <a:cs typeface="Arial"/>
              <a:sym typeface="Arial"/>
            </a:endParaRPr>
          </a:p>
          <a:p>
            <a:pPr indent="0" lvl="0" marL="0" marR="0" rtl="0" algn="l">
              <a:lnSpc>
                <a:spcPct val="150000"/>
              </a:lnSpc>
              <a:spcBef>
                <a:spcPts val="0"/>
              </a:spcBef>
              <a:spcAft>
                <a:spcPts val="0"/>
              </a:spcAft>
              <a:buNone/>
            </a:pPr>
            <a:r>
              <a:t/>
            </a:r>
            <a:endParaRPr sz="1200">
              <a:solidFill>
                <a:srgbClr val="3A3838"/>
              </a:solidFill>
              <a:latin typeface="Arial"/>
              <a:ea typeface="Arial"/>
              <a:cs typeface="Arial"/>
              <a:sym typeface="Arial"/>
            </a:endParaRPr>
          </a:p>
          <a:p>
            <a:pPr indent="0" lvl="0" marL="0" marR="0" rtl="0" algn="l">
              <a:lnSpc>
                <a:spcPct val="150000"/>
              </a:lnSpc>
              <a:spcBef>
                <a:spcPts val="0"/>
              </a:spcBef>
              <a:spcAft>
                <a:spcPts val="0"/>
              </a:spcAft>
              <a:buNone/>
            </a:pPr>
            <a:r>
              <a:t/>
            </a:r>
            <a:endParaRPr sz="1200">
              <a:solidFill>
                <a:srgbClr val="3A3838"/>
              </a:solidFill>
              <a:latin typeface="Arial"/>
              <a:ea typeface="Arial"/>
              <a:cs typeface="Arial"/>
              <a:sym typeface="Arial"/>
            </a:endParaRPr>
          </a:p>
          <a:p>
            <a:pPr indent="0" lvl="0" marL="0" marR="0" rtl="0" algn="l">
              <a:lnSpc>
                <a:spcPct val="150000"/>
              </a:lnSpc>
              <a:spcBef>
                <a:spcPts val="0"/>
              </a:spcBef>
              <a:spcAft>
                <a:spcPts val="0"/>
              </a:spcAft>
              <a:buNone/>
            </a:pPr>
            <a:r>
              <a:t/>
            </a:r>
            <a:endParaRPr sz="1200">
              <a:solidFill>
                <a:srgbClr val="3A383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5"/>
          <p:cNvSpPr/>
          <p:nvPr/>
        </p:nvSpPr>
        <p:spPr>
          <a:xfrm rot="-2700000">
            <a:off x="6459895" y="3393751"/>
            <a:ext cx="1306285" cy="1306285"/>
          </a:xfrm>
          <a:prstGeom prst="roundRect">
            <a:avLst>
              <a:gd fmla="val 8586" name="adj"/>
            </a:avLst>
          </a:prstGeom>
          <a:solidFill>
            <a:srgbClr val="9AA4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5"/>
          <p:cNvSpPr/>
          <p:nvPr/>
        </p:nvSpPr>
        <p:spPr>
          <a:xfrm rot="-2700000">
            <a:off x="5442858" y="2376714"/>
            <a:ext cx="1306285" cy="1306285"/>
          </a:xfrm>
          <a:prstGeom prst="roundRect">
            <a:avLst>
              <a:gd fmla="val 8586" name="adj"/>
            </a:avLst>
          </a:prstGeom>
          <a:solidFill>
            <a:srgbClr val="0B15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5"/>
          <p:cNvSpPr/>
          <p:nvPr/>
        </p:nvSpPr>
        <p:spPr>
          <a:xfrm rot="-2700000">
            <a:off x="5442857" y="4410788"/>
            <a:ext cx="1306285" cy="1306285"/>
          </a:xfrm>
          <a:prstGeom prst="roundRect">
            <a:avLst>
              <a:gd fmla="val 8586" name="adj"/>
            </a:avLst>
          </a:prstGeom>
          <a:solidFill>
            <a:srgbClr val="0B15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5"/>
          <p:cNvSpPr/>
          <p:nvPr/>
        </p:nvSpPr>
        <p:spPr>
          <a:xfrm rot="-2700000">
            <a:off x="4425820" y="3393751"/>
            <a:ext cx="1306285" cy="1306285"/>
          </a:xfrm>
          <a:prstGeom prst="roundRect">
            <a:avLst>
              <a:gd fmla="val 8586" name="adj"/>
            </a:avLst>
          </a:prstGeom>
          <a:solidFill>
            <a:srgbClr val="9AA4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5"/>
          <p:cNvSpPr txBox="1"/>
          <p:nvPr/>
        </p:nvSpPr>
        <p:spPr>
          <a:xfrm>
            <a:off x="7925565" y="2856655"/>
            <a:ext cx="3616402" cy="89069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mendeskripsikan variable-variabel dan jenis tipe data yang digunakan dalam program COBOL</a:t>
            </a:r>
            <a:endParaRPr sz="1200">
              <a:solidFill>
                <a:srgbClr val="3A3838"/>
              </a:solidFill>
              <a:latin typeface="Arial"/>
              <a:ea typeface="Arial"/>
              <a:cs typeface="Arial"/>
              <a:sym typeface="Arial"/>
            </a:endParaRPr>
          </a:p>
        </p:txBody>
      </p:sp>
      <p:sp>
        <p:nvSpPr>
          <p:cNvPr id="133" name="Google Shape;133;p5"/>
          <p:cNvSpPr txBox="1"/>
          <p:nvPr/>
        </p:nvSpPr>
        <p:spPr>
          <a:xfrm>
            <a:off x="7923639" y="2521985"/>
            <a:ext cx="27649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latin typeface="Arial"/>
                <a:ea typeface="Arial"/>
                <a:cs typeface="Arial"/>
                <a:sym typeface="Arial"/>
              </a:rPr>
              <a:t>DATA DIVISION</a:t>
            </a:r>
            <a:endParaRPr sz="1800">
              <a:solidFill>
                <a:srgbClr val="595959"/>
              </a:solidFill>
              <a:latin typeface="Arial"/>
              <a:ea typeface="Arial"/>
              <a:cs typeface="Arial"/>
              <a:sym typeface="Arial"/>
            </a:endParaRPr>
          </a:p>
        </p:txBody>
      </p:sp>
      <p:sp>
        <p:nvSpPr>
          <p:cNvPr id="134" name="Google Shape;134;p5"/>
          <p:cNvSpPr txBox="1"/>
          <p:nvPr/>
        </p:nvSpPr>
        <p:spPr>
          <a:xfrm>
            <a:off x="7925565" y="4902303"/>
            <a:ext cx="3616402" cy="61369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Inti dari pemrograman COBOL, pada divisi ini semua statement instruksi dibuat.</a:t>
            </a:r>
            <a:endParaRPr sz="1200">
              <a:solidFill>
                <a:srgbClr val="3A3838"/>
              </a:solidFill>
              <a:latin typeface="Arial"/>
              <a:ea typeface="Arial"/>
              <a:cs typeface="Arial"/>
              <a:sym typeface="Arial"/>
            </a:endParaRPr>
          </a:p>
        </p:txBody>
      </p:sp>
      <p:sp>
        <p:nvSpPr>
          <p:cNvPr id="135" name="Google Shape;135;p5"/>
          <p:cNvSpPr txBox="1"/>
          <p:nvPr/>
        </p:nvSpPr>
        <p:spPr>
          <a:xfrm>
            <a:off x="7923639" y="4531437"/>
            <a:ext cx="27855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latin typeface="Arial"/>
                <a:ea typeface="Arial"/>
                <a:cs typeface="Arial"/>
                <a:sym typeface="Arial"/>
              </a:rPr>
              <a:t>PROCEDURE DIVISION</a:t>
            </a:r>
            <a:endParaRPr sz="1800">
              <a:solidFill>
                <a:srgbClr val="595959"/>
              </a:solidFill>
              <a:latin typeface="Arial"/>
              <a:ea typeface="Arial"/>
              <a:cs typeface="Arial"/>
              <a:sym typeface="Arial"/>
            </a:endParaRPr>
          </a:p>
        </p:txBody>
      </p:sp>
      <p:sp>
        <p:nvSpPr>
          <p:cNvPr id="136" name="Google Shape;136;p5"/>
          <p:cNvSpPr txBox="1"/>
          <p:nvPr/>
        </p:nvSpPr>
        <p:spPr>
          <a:xfrm>
            <a:off x="762825" y="2856656"/>
            <a:ext cx="3616402" cy="890693"/>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lang="en-US" sz="1200">
                <a:solidFill>
                  <a:srgbClr val="3A3838"/>
                </a:solidFill>
                <a:latin typeface="Arial"/>
                <a:ea typeface="Arial"/>
                <a:cs typeface="Arial"/>
                <a:sym typeface="Arial"/>
              </a:rPr>
              <a:t>Identitas program, seperti :nama program, pembuat, instalas, tanggal dibuat, tanggal decompile, sifat program </a:t>
            </a:r>
            <a:endParaRPr sz="1200">
              <a:solidFill>
                <a:srgbClr val="3A3838"/>
              </a:solidFill>
              <a:latin typeface="Arial"/>
              <a:ea typeface="Arial"/>
              <a:cs typeface="Arial"/>
              <a:sym typeface="Arial"/>
            </a:endParaRPr>
          </a:p>
        </p:txBody>
      </p:sp>
      <p:sp>
        <p:nvSpPr>
          <p:cNvPr id="137" name="Google Shape;137;p5"/>
          <p:cNvSpPr txBox="1"/>
          <p:nvPr/>
        </p:nvSpPr>
        <p:spPr>
          <a:xfrm>
            <a:off x="943708" y="2497440"/>
            <a:ext cx="3466183"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595959"/>
                </a:solidFill>
                <a:latin typeface="Arial"/>
                <a:ea typeface="Arial"/>
                <a:cs typeface="Arial"/>
                <a:sym typeface="Arial"/>
              </a:rPr>
              <a:t>IDENTIFICATION DIVISION</a:t>
            </a:r>
            <a:endParaRPr sz="1800">
              <a:solidFill>
                <a:srgbClr val="595959"/>
              </a:solidFill>
              <a:latin typeface="Arial"/>
              <a:ea typeface="Arial"/>
              <a:cs typeface="Arial"/>
              <a:sym typeface="Arial"/>
            </a:endParaRPr>
          </a:p>
        </p:txBody>
      </p:sp>
      <p:sp>
        <p:nvSpPr>
          <p:cNvPr id="138" name="Google Shape;138;p5"/>
          <p:cNvSpPr txBox="1"/>
          <p:nvPr/>
        </p:nvSpPr>
        <p:spPr>
          <a:xfrm>
            <a:off x="650033" y="4786528"/>
            <a:ext cx="3729194" cy="613694"/>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lang="en-US" sz="1200">
                <a:solidFill>
                  <a:srgbClr val="3A3838"/>
                </a:solidFill>
                <a:latin typeface="Arial"/>
                <a:ea typeface="Arial"/>
                <a:cs typeface="Arial"/>
                <a:sym typeface="Arial"/>
              </a:rPr>
              <a:t>memberikan informasi peralatan yang digunakan  dalam program,</a:t>
            </a:r>
            <a:endParaRPr sz="1200">
              <a:solidFill>
                <a:srgbClr val="3A3838"/>
              </a:solidFill>
              <a:latin typeface="Arial"/>
              <a:ea typeface="Arial"/>
              <a:cs typeface="Arial"/>
              <a:sym typeface="Arial"/>
            </a:endParaRPr>
          </a:p>
        </p:txBody>
      </p:sp>
      <p:sp>
        <p:nvSpPr>
          <p:cNvPr id="139" name="Google Shape;139;p5"/>
          <p:cNvSpPr txBox="1"/>
          <p:nvPr/>
        </p:nvSpPr>
        <p:spPr>
          <a:xfrm>
            <a:off x="1482812" y="4427727"/>
            <a:ext cx="281882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595959"/>
                </a:solidFill>
                <a:latin typeface="Arial"/>
                <a:ea typeface="Arial"/>
                <a:cs typeface="Arial"/>
                <a:sym typeface="Arial"/>
              </a:rPr>
              <a:t>ENVIRONMET DIVISION</a:t>
            </a:r>
            <a:endParaRPr sz="1800">
              <a:solidFill>
                <a:srgbClr val="595959"/>
              </a:solidFill>
              <a:latin typeface="Arial"/>
              <a:ea typeface="Arial"/>
              <a:cs typeface="Arial"/>
              <a:sym typeface="Arial"/>
            </a:endParaRPr>
          </a:p>
        </p:txBody>
      </p:sp>
      <p:sp>
        <p:nvSpPr>
          <p:cNvPr id="140" name="Google Shape;140;p5"/>
          <p:cNvSpPr txBox="1"/>
          <p:nvPr/>
        </p:nvSpPr>
        <p:spPr>
          <a:xfrm>
            <a:off x="4155279" y="1340579"/>
            <a:ext cx="4477385"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595959"/>
                </a:solidFill>
                <a:latin typeface="Arial"/>
                <a:ea typeface="Arial"/>
                <a:cs typeface="Arial"/>
                <a:sym typeface="Arial"/>
              </a:rPr>
              <a:t>DIVISI PADA COBOL</a:t>
            </a:r>
            <a:endParaRPr sz="3000">
              <a:solidFill>
                <a:srgbClr val="595959"/>
              </a:solidFill>
              <a:latin typeface="Arial"/>
              <a:ea typeface="Arial"/>
              <a:cs typeface="Arial"/>
              <a:sym typeface="Arial"/>
            </a:endParaRPr>
          </a:p>
        </p:txBody>
      </p:sp>
      <p:sp>
        <p:nvSpPr>
          <p:cNvPr id="141" name="Google Shape;141;p5"/>
          <p:cNvSpPr txBox="1"/>
          <p:nvPr/>
        </p:nvSpPr>
        <p:spPr>
          <a:xfrm>
            <a:off x="4652010" y="3665220"/>
            <a:ext cx="7696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01</a:t>
            </a:r>
            <a:endParaRPr/>
          </a:p>
        </p:txBody>
      </p:sp>
      <p:sp>
        <p:nvSpPr>
          <p:cNvPr id="142" name="Google Shape;142;p5"/>
          <p:cNvSpPr txBox="1"/>
          <p:nvPr/>
        </p:nvSpPr>
        <p:spPr>
          <a:xfrm>
            <a:off x="5748020" y="2634615"/>
            <a:ext cx="7696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02</a:t>
            </a:r>
            <a:endParaRPr/>
          </a:p>
        </p:txBody>
      </p:sp>
      <p:sp>
        <p:nvSpPr>
          <p:cNvPr id="143" name="Google Shape;143;p5"/>
          <p:cNvSpPr txBox="1"/>
          <p:nvPr/>
        </p:nvSpPr>
        <p:spPr>
          <a:xfrm>
            <a:off x="6732905" y="3651250"/>
            <a:ext cx="7696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03</a:t>
            </a:r>
            <a:endParaRPr/>
          </a:p>
        </p:txBody>
      </p:sp>
      <p:sp>
        <p:nvSpPr>
          <p:cNvPr id="144" name="Google Shape;144;p5"/>
          <p:cNvSpPr txBox="1"/>
          <p:nvPr/>
        </p:nvSpPr>
        <p:spPr>
          <a:xfrm>
            <a:off x="5748655" y="4676140"/>
            <a:ext cx="7696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04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6E1"/>
            </a:gs>
            <a:gs pos="79000">
              <a:srgbClr val="101BE1"/>
            </a:gs>
            <a:gs pos="100000">
              <a:srgbClr val="101BE1"/>
            </a:gs>
          </a:gsLst>
          <a:lin ang="6480000" scaled="0"/>
        </a:gradFill>
      </p:bgPr>
    </p:bg>
    <p:spTree>
      <p:nvGrpSpPr>
        <p:cNvPr id="148" name="Shape 148"/>
        <p:cNvGrpSpPr/>
        <p:nvPr/>
      </p:nvGrpSpPr>
      <p:grpSpPr>
        <a:xfrm>
          <a:off x="0" y="0"/>
          <a:ext cx="0" cy="0"/>
          <a:chOff x="0" y="0"/>
          <a:chExt cx="0" cy="0"/>
        </a:xfrm>
      </p:grpSpPr>
      <p:sp>
        <p:nvSpPr>
          <p:cNvPr id="149" name="Google Shape;149;p6"/>
          <p:cNvSpPr/>
          <p:nvPr/>
        </p:nvSpPr>
        <p:spPr>
          <a:xfrm>
            <a:off x="3000375" y="49684"/>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
        <p:nvSpPr>
          <p:cNvPr id="150" name="Google Shape;150;p6"/>
          <p:cNvSpPr/>
          <p:nvPr/>
        </p:nvSpPr>
        <p:spPr>
          <a:xfrm>
            <a:off x="3375660" y="3554730"/>
            <a:ext cx="551751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ATURAN PEMBERIAN NAMA</a:t>
            </a:r>
            <a:endParaRPr/>
          </a:p>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&amp; USER DEFINE WORD</a:t>
            </a:r>
            <a:endParaRPr sz="3000">
              <a:solidFill>
                <a:schemeClr val="lt1"/>
              </a:solidFill>
              <a:latin typeface="Arial"/>
              <a:ea typeface="Arial"/>
              <a:cs typeface="Arial"/>
              <a:sym typeface="Arial"/>
            </a:endParaRPr>
          </a:p>
        </p:txBody>
      </p:sp>
      <p:sp>
        <p:nvSpPr>
          <p:cNvPr id="151" name="Google Shape;151;p6"/>
          <p:cNvSpPr/>
          <p:nvPr/>
        </p:nvSpPr>
        <p:spPr>
          <a:xfrm>
            <a:off x="4859655" y="1895475"/>
            <a:ext cx="2549525" cy="169164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3000">
                <a:solidFill>
                  <a:schemeClr val="lt1"/>
                </a:solidFill>
                <a:latin typeface="Arial"/>
                <a:ea typeface="Arial"/>
                <a:cs typeface="Arial"/>
                <a:sym typeface="Arial"/>
              </a:rPr>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7"/>
          <p:cNvSpPr txBox="1"/>
          <p:nvPr/>
        </p:nvSpPr>
        <p:spPr>
          <a:xfrm>
            <a:off x="2018030" y="3904615"/>
            <a:ext cx="3371215" cy="1597025"/>
          </a:xfrm>
          <a:prstGeom prst="rect">
            <a:avLst/>
          </a:prstGeom>
          <a:noFill/>
          <a:ln>
            <a:noFill/>
          </a:ln>
        </p:spPr>
        <p:txBody>
          <a:bodyPr anchorCtr="0" anchor="t" bIns="0" lIns="0" spcFirstLastPara="1" rIns="0" wrap="square" tIns="0">
            <a:spAutoFit/>
          </a:bodyPr>
          <a:lstStyle/>
          <a:p>
            <a:pPr indent="-171450" lvl="0" marL="171450" marR="0" rtl="0" algn="l">
              <a:lnSpc>
                <a:spcPct val="150000"/>
              </a:lnSpc>
              <a:spcBef>
                <a:spcPts val="0"/>
              </a:spcBef>
              <a:spcAft>
                <a:spcPts val="0"/>
              </a:spcAft>
              <a:buClr>
                <a:schemeClr val="lt1"/>
              </a:buClr>
              <a:buSzPts val="870"/>
              <a:buFont typeface="Arial"/>
              <a:buChar char="ü"/>
            </a:pPr>
            <a:r>
              <a:rPr lang="en-US" sz="870">
                <a:solidFill>
                  <a:schemeClr val="lt1"/>
                </a:solidFill>
                <a:latin typeface="Arial"/>
                <a:ea typeface="Arial"/>
                <a:cs typeface="Arial"/>
                <a:sym typeface="Arial"/>
              </a:rPr>
              <a:t>Input the text content you want according to the content you need, and input the text and other information.Input the text content you want according to the content you need, and input the text and other information.</a:t>
            </a:r>
            <a:endParaRPr/>
          </a:p>
          <a:p>
            <a:pPr indent="-116204" lvl="0" marL="171450" marR="0" rtl="0" algn="l">
              <a:lnSpc>
                <a:spcPct val="150000"/>
              </a:lnSpc>
              <a:spcBef>
                <a:spcPts val="750"/>
              </a:spcBef>
              <a:spcAft>
                <a:spcPts val="0"/>
              </a:spcAft>
              <a:buClr>
                <a:schemeClr val="dk1"/>
              </a:buClr>
              <a:buSzPts val="870"/>
              <a:buFont typeface="Arial"/>
              <a:buNone/>
            </a:pPr>
            <a:r>
              <a:t/>
            </a:r>
            <a:endParaRPr sz="870">
              <a:solidFill>
                <a:schemeClr val="lt1"/>
              </a:solidFill>
              <a:latin typeface="Arial"/>
              <a:ea typeface="Arial"/>
              <a:cs typeface="Arial"/>
              <a:sym typeface="Arial"/>
            </a:endParaRPr>
          </a:p>
          <a:p>
            <a:pPr indent="-171450" lvl="0" marL="171450" marR="0" rtl="0" algn="l">
              <a:lnSpc>
                <a:spcPct val="150000"/>
              </a:lnSpc>
              <a:spcBef>
                <a:spcPts val="750"/>
              </a:spcBef>
              <a:spcAft>
                <a:spcPts val="0"/>
              </a:spcAft>
              <a:buClr>
                <a:schemeClr val="lt1"/>
              </a:buClr>
              <a:buSzPts val="870"/>
              <a:buFont typeface="Arial"/>
              <a:buChar char="ü"/>
            </a:pPr>
            <a:r>
              <a:rPr lang="en-US" sz="870">
                <a:solidFill>
                  <a:schemeClr val="lt1"/>
                </a:solidFill>
                <a:latin typeface="Arial"/>
                <a:ea typeface="Arial"/>
                <a:cs typeface="Arial"/>
                <a:sym typeface="Arial"/>
              </a:rPr>
              <a:t>Input the text content you want according to the content you need, and input the text and other information.</a:t>
            </a:r>
            <a:endParaRPr/>
          </a:p>
        </p:txBody>
      </p:sp>
      <p:sp>
        <p:nvSpPr>
          <p:cNvPr id="157" name="Google Shape;157;p7"/>
          <p:cNvSpPr txBox="1"/>
          <p:nvPr/>
        </p:nvSpPr>
        <p:spPr>
          <a:xfrm>
            <a:off x="2486660" y="1931670"/>
            <a:ext cx="2433955" cy="5530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latin typeface="Arial"/>
                <a:ea typeface="Arial"/>
                <a:cs typeface="Arial"/>
                <a:sym typeface="Arial"/>
              </a:rPr>
              <a:t>20NN</a:t>
            </a:r>
            <a:endParaRPr sz="3000">
              <a:solidFill>
                <a:schemeClr val="lt1"/>
              </a:solidFill>
              <a:latin typeface="Arial"/>
              <a:ea typeface="Arial"/>
              <a:cs typeface="Arial"/>
              <a:sym typeface="Arial"/>
            </a:endParaRPr>
          </a:p>
        </p:txBody>
      </p:sp>
      <p:sp>
        <p:nvSpPr>
          <p:cNvPr id="158" name="Google Shape;158;p7"/>
          <p:cNvSpPr txBox="1"/>
          <p:nvPr/>
        </p:nvSpPr>
        <p:spPr>
          <a:xfrm>
            <a:off x="-172994" y="956250"/>
            <a:ext cx="4682129"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cap="none">
                <a:solidFill>
                  <a:schemeClr val="dk1"/>
                </a:solidFill>
                <a:latin typeface="Arial"/>
                <a:ea typeface="Arial"/>
                <a:cs typeface="Arial"/>
                <a:sym typeface="Arial"/>
              </a:rPr>
              <a:t>ATURAN PEMBERIAN NAMA</a:t>
            </a:r>
            <a:endParaRPr sz="2000" cap="none">
              <a:solidFill>
                <a:schemeClr val="dk1"/>
              </a:solidFill>
              <a:latin typeface="Arial"/>
              <a:ea typeface="Arial"/>
              <a:cs typeface="Arial"/>
              <a:sym typeface="Arial"/>
            </a:endParaRPr>
          </a:p>
        </p:txBody>
      </p:sp>
      <p:sp>
        <p:nvSpPr>
          <p:cNvPr id="159" name="Google Shape;159;p7"/>
          <p:cNvSpPr txBox="1"/>
          <p:nvPr/>
        </p:nvSpPr>
        <p:spPr>
          <a:xfrm>
            <a:off x="6802757" y="1670852"/>
            <a:ext cx="5072086" cy="172354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Membentuk kata-kata untuk membuat dan mendefinisikan tersendiri untuk pemberian nama pada:</a:t>
            </a:r>
            <a:endParaRPr/>
          </a:p>
          <a:p>
            <a:pPr indent="-342900" lvl="0" marL="342900" marR="0" rtl="0" algn="l">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Nama program	6. Nama seksi (procedure div.)</a:t>
            </a:r>
            <a:endParaRPr/>
          </a:p>
          <a:p>
            <a:pPr indent="-342900" lvl="0" marL="342900" marR="0" rtl="0" algn="l">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Nama 	alat	7. Nama kondisi</a:t>
            </a:r>
            <a:endParaRPr/>
          </a:p>
          <a:p>
            <a:pPr indent="-342900" lvl="0" marL="342900" marR="0" rtl="0" algn="l">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Nama 	file 	8. Nama paragraph</a:t>
            </a:r>
            <a:endParaRPr/>
          </a:p>
          <a:p>
            <a:pPr indent="-342900" lvl="0" marL="342900" marR="0" rtl="0" algn="l">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Nama 	record	9. nama Kulifikasi</a:t>
            </a:r>
            <a:endParaRPr/>
          </a:p>
          <a:p>
            <a:pPr indent="-342900" lvl="0" marL="342900" marR="0" rtl="0" algn="l">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Nama data</a:t>
            </a:r>
            <a:endParaRPr sz="1400">
              <a:solidFill>
                <a:schemeClr val="dk1"/>
              </a:solidFill>
              <a:latin typeface="Arial"/>
              <a:ea typeface="Arial"/>
              <a:cs typeface="Arial"/>
              <a:sym typeface="Arial"/>
            </a:endParaRPr>
          </a:p>
        </p:txBody>
      </p:sp>
      <p:sp>
        <p:nvSpPr>
          <p:cNvPr id="160" name="Google Shape;160;p7"/>
          <p:cNvSpPr/>
          <p:nvPr/>
        </p:nvSpPr>
        <p:spPr>
          <a:xfrm>
            <a:off x="6892469" y="4013518"/>
            <a:ext cx="4537531" cy="2149044"/>
          </a:xfrm>
          <a:prstGeom prst="rect">
            <a:avLst/>
          </a:prstGeom>
          <a:solidFill>
            <a:srgbClr val="0913C8"/>
          </a:solidFill>
          <a:ln>
            <a:noFill/>
          </a:ln>
        </p:spPr>
        <p:txBody>
          <a:bodyPr anchorCtr="0" anchor="ctr" bIns="45700" lIns="91425" spcFirstLastPara="1" rIns="91425" wrap="square" tIns="45700">
            <a:noAutofit/>
          </a:bodyPr>
          <a:lstStyle/>
          <a:p>
            <a:pPr indent="0" lvl="0" marL="271463" marR="0" rtl="0" algn="l">
              <a:spcBef>
                <a:spcPts val="0"/>
              </a:spcBef>
              <a:spcAft>
                <a:spcPts val="0"/>
              </a:spcAft>
              <a:buNone/>
            </a:pPr>
            <a:r>
              <a:rPr lang="en-US" sz="2000">
                <a:solidFill>
                  <a:schemeClr val="lt1"/>
                </a:solidFill>
                <a:latin typeface="Arial"/>
                <a:ea typeface="Arial"/>
                <a:cs typeface="Arial"/>
                <a:sym typeface="Arial"/>
              </a:rPr>
              <a:t>                 Contoh</a:t>
            </a:r>
            <a:endParaRPr sz="2000">
              <a:solidFill>
                <a:schemeClr val="lt1"/>
              </a:solidFill>
              <a:latin typeface="Arial"/>
              <a:ea typeface="Arial"/>
              <a:cs typeface="Arial"/>
              <a:sym typeface="Arial"/>
            </a:endParaRPr>
          </a:p>
          <a:p>
            <a:pPr indent="0" lvl="0" marL="271463" marR="0" rtl="0" algn="l">
              <a:spcBef>
                <a:spcPts val="0"/>
              </a:spcBef>
              <a:spcAft>
                <a:spcPts val="0"/>
              </a:spcAft>
              <a:buNone/>
            </a:pPr>
            <a:r>
              <a:rPr lang="en-US" sz="1600">
                <a:solidFill>
                  <a:srgbClr val="FFC000"/>
                </a:solidFill>
                <a:latin typeface="Arial"/>
                <a:ea typeface="Arial"/>
                <a:cs typeface="Arial"/>
                <a:sym typeface="Arial"/>
              </a:rPr>
              <a:t>Benar               		Salah</a:t>
            </a:r>
            <a:endParaRPr/>
          </a:p>
          <a:p>
            <a:pPr indent="0" lvl="0" marL="271463" marR="0" rtl="0" algn="l">
              <a:spcBef>
                <a:spcPts val="0"/>
              </a:spcBef>
              <a:spcAft>
                <a:spcPts val="0"/>
              </a:spcAft>
              <a:buNone/>
            </a:pPr>
            <a:r>
              <a:rPr lang="en-US" sz="1600">
                <a:solidFill>
                  <a:schemeClr val="lt1"/>
                </a:solidFill>
                <a:latin typeface="Arial"/>
                <a:ea typeface="Arial"/>
                <a:cs typeface="Arial"/>
                <a:sym typeface="Arial"/>
              </a:rPr>
              <a:t>A123		   	123</a:t>
            </a:r>
            <a:endParaRPr/>
          </a:p>
          <a:p>
            <a:pPr indent="0" lvl="0" marL="271463" marR="0" rtl="0" algn="l">
              <a:spcBef>
                <a:spcPts val="0"/>
              </a:spcBef>
              <a:spcAft>
                <a:spcPts val="0"/>
              </a:spcAft>
              <a:buNone/>
            </a:pPr>
            <a:r>
              <a:rPr lang="en-US" sz="1600">
                <a:solidFill>
                  <a:schemeClr val="lt1"/>
                </a:solidFill>
                <a:latin typeface="Arial"/>
                <a:ea typeface="Arial"/>
                <a:cs typeface="Arial"/>
                <a:sym typeface="Arial"/>
              </a:rPr>
              <a:t>Nama-1            		Nama_1</a:t>
            </a:r>
            <a:endParaRPr/>
          </a:p>
          <a:p>
            <a:pPr indent="0" lvl="0" marL="271463" marR="0" rtl="0" algn="l">
              <a:spcBef>
                <a:spcPts val="0"/>
              </a:spcBef>
              <a:spcAft>
                <a:spcPts val="0"/>
              </a:spcAft>
              <a:buNone/>
            </a:pPr>
            <a:r>
              <a:rPr lang="en-US" sz="1600">
                <a:solidFill>
                  <a:schemeClr val="lt1"/>
                </a:solidFill>
                <a:latin typeface="Arial"/>
                <a:ea typeface="Arial"/>
                <a:cs typeface="Arial"/>
                <a:sym typeface="Arial"/>
              </a:rPr>
              <a:t>Gaji	                 	Gaji$</a:t>
            </a:r>
            <a:endParaRPr/>
          </a:p>
          <a:p>
            <a:pPr indent="0" lvl="0" marL="271463"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161" name="Google Shape;161;p7"/>
          <p:cNvSpPr txBox="1"/>
          <p:nvPr/>
        </p:nvSpPr>
        <p:spPr>
          <a:xfrm>
            <a:off x="7294606" y="956250"/>
            <a:ext cx="295218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cap="none">
                <a:solidFill>
                  <a:schemeClr val="dk1"/>
                </a:solidFill>
                <a:latin typeface="Arial"/>
                <a:ea typeface="Arial"/>
                <a:cs typeface="Arial"/>
                <a:sym typeface="Arial"/>
              </a:rPr>
              <a:t>USER DEFINE WORD</a:t>
            </a:r>
            <a:endParaRPr sz="2000" cap="none">
              <a:solidFill>
                <a:schemeClr val="dk1"/>
              </a:solidFill>
              <a:latin typeface="Arial"/>
              <a:ea typeface="Arial"/>
              <a:cs typeface="Arial"/>
              <a:sym typeface="Arial"/>
            </a:endParaRPr>
          </a:p>
        </p:txBody>
      </p:sp>
      <p:sp>
        <p:nvSpPr>
          <p:cNvPr id="162" name="Google Shape;162;p7"/>
          <p:cNvSpPr txBox="1"/>
          <p:nvPr/>
        </p:nvSpPr>
        <p:spPr>
          <a:xfrm>
            <a:off x="1012507" y="1670852"/>
            <a:ext cx="4795169" cy="2870401"/>
          </a:xfrm>
          <a:prstGeom prst="rect">
            <a:avLst/>
          </a:prstGeom>
          <a:noFill/>
          <a:ln>
            <a:noFill/>
          </a:ln>
        </p:spPr>
        <p:txBody>
          <a:bodyPr anchorCtr="0" anchor="t" bIns="0" lIns="0" spcFirstLastPara="1" rIns="0" wrap="square" tIns="0">
            <a:spAutoFit/>
          </a:bodyPr>
          <a:lstStyle/>
          <a:p>
            <a:pPr indent="-171450" lvl="0" marL="171450" marR="0" rtl="0" algn="l">
              <a:lnSpc>
                <a:spcPct val="15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Gabungan dari huruf A-Z atau a-z, angka 0-9, Hypen (-).</a:t>
            </a:r>
            <a:endParaRPr/>
          </a:p>
          <a:p>
            <a:pPr indent="-171450" lvl="0" marL="171450" marR="0" rtl="0" algn="l">
              <a:lnSpc>
                <a:spcPct val="15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Panjang maksimum 30 karakter.</a:t>
            </a:r>
            <a:endParaRPr/>
          </a:p>
          <a:p>
            <a:pPr indent="-171450" lvl="0" marL="171450" marR="0" rtl="0" algn="l">
              <a:lnSpc>
                <a:spcPct val="15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Minimal mengandung 1 huruf.</a:t>
            </a:r>
            <a:endParaRPr/>
          </a:p>
          <a:p>
            <a:pPr indent="-171450" lvl="0" marL="171450" marR="0" rtl="0" algn="l">
              <a:lnSpc>
                <a:spcPct val="15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Tidak mengandung karakter khusus kecuali hypen diletakkan ditengah-tengah</a:t>
            </a:r>
            <a:endParaRPr sz="1600">
              <a:solidFill>
                <a:schemeClr val="dk1"/>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Tidak mengandung COBOL reserved word.</a:t>
            </a:r>
            <a:endParaRPr/>
          </a:p>
          <a:p>
            <a:pPr indent="-171450" lvl="0" marL="171450" marR="0" rtl="0" algn="l">
              <a:lnSpc>
                <a:spcPct val="15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Tidak ada blank atau spasi</a:t>
            </a:r>
            <a:r>
              <a:rPr lang="en-US" sz="1400">
                <a:solidFill>
                  <a:schemeClr val="dk1"/>
                </a:solidFill>
                <a:latin typeface="Arial"/>
                <a:ea typeface="Arial"/>
                <a:cs typeface="Arial"/>
                <a:sym typeface="Arial"/>
              </a:rPr>
              <a:t>.</a:t>
            </a:r>
            <a:endParaRPr/>
          </a:p>
          <a:p>
            <a:pPr indent="-171450" lvl="0" marL="171450" marR="0" rtl="0" algn="l">
              <a:lnSpc>
                <a:spcPct val="15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Tidak case sensitif</a:t>
            </a:r>
            <a:endParaRPr sz="1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6E1"/>
            </a:gs>
            <a:gs pos="79000">
              <a:srgbClr val="101BE1"/>
            </a:gs>
            <a:gs pos="100000">
              <a:srgbClr val="101BE1"/>
            </a:gs>
          </a:gsLst>
          <a:lin ang="6480000" scaled="0"/>
        </a:gradFill>
      </p:bgPr>
    </p:bg>
    <p:spTree>
      <p:nvGrpSpPr>
        <p:cNvPr id="166" name="Shape 166"/>
        <p:cNvGrpSpPr/>
        <p:nvPr/>
      </p:nvGrpSpPr>
      <p:grpSpPr>
        <a:xfrm>
          <a:off x="0" y="0"/>
          <a:ext cx="0" cy="0"/>
          <a:chOff x="0" y="0"/>
          <a:chExt cx="0" cy="0"/>
        </a:xfrm>
      </p:grpSpPr>
      <p:sp>
        <p:nvSpPr>
          <p:cNvPr id="167" name="Google Shape;167;p8"/>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600">
              <a:solidFill>
                <a:schemeClr val="lt1"/>
              </a:solidFill>
              <a:latin typeface="Arial"/>
              <a:ea typeface="Arial"/>
              <a:cs typeface="Arial"/>
              <a:sym typeface="Arial"/>
            </a:endParaRPr>
          </a:p>
        </p:txBody>
      </p:sp>
      <p:sp>
        <p:nvSpPr>
          <p:cNvPr id="168" name="Google Shape;168;p8"/>
          <p:cNvSpPr/>
          <p:nvPr/>
        </p:nvSpPr>
        <p:spPr>
          <a:xfrm>
            <a:off x="3375660" y="3554730"/>
            <a:ext cx="5517515" cy="5067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TIPE DATA</a:t>
            </a:r>
            <a:endParaRPr sz="3000">
              <a:solidFill>
                <a:schemeClr val="lt1"/>
              </a:solidFill>
              <a:latin typeface="Arial"/>
              <a:ea typeface="Arial"/>
              <a:cs typeface="Arial"/>
              <a:sym typeface="Arial"/>
            </a:endParaRPr>
          </a:p>
        </p:txBody>
      </p:sp>
      <p:sp>
        <p:nvSpPr>
          <p:cNvPr id="169" name="Google Shape;169;p8"/>
          <p:cNvSpPr/>
          <p:nvPr/>
        </p:nvSpPr>
        <p:spPr>
          <a:xfrm>
            <a:off x="4859655" y="1895475"/>
            <a:ext cx="2549525" cy="169164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3000">
                <a:solidFill>
                  <a:schemeClr val="lt1"/>
                </a:solidFill>
                <a:latin typeface="Arial"/>
                <a:ea typeface="Arial"/>
                <a:cs typeface="Arial"/>
                <a:sym typeface="Arial"/>
              </a:rPr>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9"/>
          <p:cNvSpPr/>
          <p:nvPr/>
        </p:nvSpPr>
        <p:spPr>
          <a:xfrm>
            <a:off x="1210944" y="1990725"/>
            <a:ext cx="2893695" cy="4023995"/>
          </a:xfrm>
          <a:prstGeom prst="roundRect">
            <a:avLst>
              <a:gd fmla="val 16667" name="adj"/>
            </a:avLst>
          </a:prstGeom>
          <a:solidFill>
            <a:srgbClr val="4558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69"/>
              </a:solidFill>
              <a:latin typeface="Arial"/>
              <a:ea typeface="Arial"/>
              <a:cs typeface="Arial"/>
              <a:sym typeface="Arial"/>
            </a:endParaRPr>
          </a:p>
        </p:txBody>
      </p:sp>
      <p:sp>
        <p:nvSpPr>
          <p:cNvPr id="175" name="Google Shape;175;p9"/>
          <p:cNvSpPr/>
          <p:nvPr/>
        </p:nvSpPr>
        <p:spPr>
          <a:xfrm>
            <a:off x="7356861" y="1989454"/>
            <a:ext cx="3010458" cy="4023994"/>
          </a:xfrm>
          <a:prstGeom prst="roundRect">
            <a:avLst>
              <a:gd fmla="val 16667" name="adj"/>
            </a:avLst>
          </a:prstGeom>
          <a:solidFill>
            <a:srgbClr val="4558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69"/>
              </a:solidFill>
              <a:latin typeface="Arial"/>
              <a:ea typeface="Arial"/>
              <a:cs typeface="Arial"/>
              <a:sym typeface="Arial"/>
            </a:endParaRPr>
          </a:p>
        </p:txBody>
      </p:sp>
      <p:sp>
        <p:nvSpPr>
          <p:cNvPr id="176" name="Google Shape;176;p9"/>
          <p:cNvSpPr/>
          <p:nvPr/>
        </p:nvSpPr>
        <p:spPr>
          <a:xfrm>
            <a:off x="4268788" y="1989454"/>
            <a:ext cx="2923924" cy="4023995"/>
          </a:xfrm>
          <a:prstGeom prst="roundRect">
            <a:avLst>
              <a:gd fmla="val 16667" name="adj"/>
            </a:avLst>
          </a:prstGeom>
          <a:solidFill>
            <a:srgbClr val="9AA4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69"/>
              </a:solidFill>
              <a:latin typeface="Arial"/>
              <a:ea typeface="Arial"/>
              <a:cs typeface="Arial"/>
              <a:sym typeface="Arial"/>
            </a:endParaRPr>
          </a:p>
        </p:txBody>
      </p:sp>
      <p:sp>
        <p:nvSpPr>
          <p:cNvPr id="177" name="Google Shape;177;p9"/>
          <p:cNvSpPr txBox="1"/>
          <p:nvPr/>
        </p:nvSpPr>
        <p:spPr>
          <a:xfrm>
            <a:off x="-189230" y="794226"/>
            <a:ext cx="3610610" cy="55308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000" cap="none">
                <a:solidFill>
                  <a:srgbClr val="595959"/>
                </a:solidFill>
                <a:latin typeface="Arial"/>
                <a:ea typeface="Arial"/>
                <a:cs typeface="Arial"/>
                <a:sym typeface="Arial"/>
              </a:rPr>
              <a:t>TIPE DATA</a:t>
            </a:r>
            <a:endParaRPr b="1" sz="3000" cap="none">
              <a:solidFill>
                <a:srgbClr val="595959"/>
              </a:solidFill>
              <a:latin typeface="Arial"/>
              <a:ea typeface="Arial"/>
              <a:cs typeface="Arial"/>
              <a:sym typeface="Arial"/>
            </a:endParaRPr>
          </a:p>
        </p:txBody>
      </p:sp>
      <p:sp>
        <p:nvSpPr>
          <p:cNvPr id="178" name="Google Shape;178;p9"/>
          <p:cNvSpPr txBox="1"/>
          <p:nvPr/>
        </p:nvSpPr>
        <p:spPr>
          <a:xfrm>
            <a:off x="988863" y="1457904"/>
            <a:ext cx="4865033" cy="244362"/>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lang="en-US" sz="1200">
                <a:solidFill>
                  <a:srgbClr val="595969"/>
                </a:solidFill>
                <a:latin typeface="Arial"/>
                <a:ea typeface="Arial"/>
                <a:cs typeface="Arial"/>
                <a:sym typeface="Arial"/>
              </a:rPr>
              <a:t>Tipe data pada COBOL terdapat 3 bentuk (konstanta/literal)</a:t>
            </a:r>
            <a:endParaRPr sz="1200">
              <a:solidFill>
                <a:srgbClr val="595969"/>
              </a:solidFill>
              <a:latin typeface="Arial"/>
              <a:ea typeface="Arial"/>
              <a:cs typeface="Arial"/>
              <a:sym typeface="Arial"/>
            </a:endParaRPr>
          </a:p>
        </p:txBody>
      </p:sp>
      <p:sp>
        <p:nvSpPr>
          <p:cNvPr id="179" name="Google Shape;179;p9"/>
          <p:cNvSpPr/>
          <p:nvPr/>
        </p:nvSpPr>
        <p:spPr>
          <a:xfrm>
            <a:off x="1364635" y="3859687"/>
            <a:ext cx="2546350" cy="2083753"/>
          </a:xfrm>
          <a:prstGeom prst="rect">
            <a:avLst/>
          </a:prstGeom>
          <a:noFill/>
          <a:ln>
            <a:noFill/>
          </a:ln>
        </p:spPr>
        <p:txBody>
          <a:bodyPr anchorCtr="0" anchor="t" bIns="46800" lIns="90000" spcFirstLastPara="1" rIns="90000" wrap="square" tIns="46800">
            <a:noAutofit/>
          </a:bodyPr>
          <a:lstStyle/>
          <a:p>
            <a:pPr indent="-171450" lvl="0" marL="171450" marR="0" rtl="0" algn="l">
              <a:lnSpc>
                <a:spcPct val="110000"/>
              </a:lnSpc>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Panjang maksimum 18 digit.</a:t>
            </a:r>
            <a:endParaRPr/>
          </a:p>
          <a:p>
            <a:pPr indent="-171450" lvl="0" marL="171450" marR="0" rtl="0" algn="l">
              <a:lnSpc>
                <a:spcPct val="110000"/>
              </a:lnSpc>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Tanda plus atau minus letaknya pada posisi terkiri tanpa ada spasi dengan angka pertama. (Bila tidak bertanda berarti bernilai positif.</a:t>
            </a:r>
            <a:endParaRPr/>
          </a:p>
          <a:p>
            <a:pPr indent="-171450" lvl="0" marL="171450" marR="0" rtl="0" algn="l">
              <a:lnSpc>
                <a:spcPct val="110000"/>
              </a:lnSpc>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Titik desimal dimana saja kecuali pada posisi terkanan.</a:t>
            </a:r>
            <a:endParaRPr/>
          </a:p>
        </p:txBody>
      </p:sp>
      <p:sp>
        <p:nvSpPr>
          <p:cNvPr id="180" name="Google Shape;180;p9"/>
          <p:cNvSpPr txBox="1"/>
          <p:nvPr/>
        </p:nvSpPr>
        <p:spPr>
          <a:xfrm>
            <a:off x="1616075" y="3277552"/>
            <a:ext cx="1579245"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cap="none">
                <a:solidFill>
                  <a:schemeClr val="lt1"/>
                </a:solidFill>
                <a:latin typeface="Arial"/>
                <a:ea typeface="Arial"/>
                <a:cs typeface="Arial"/>
                <a:sym typeface="Arial"/>
              </a:rPr>
              <a:t>SYARAT :</a:t>
            </a:r>
            <a:endParaRPr sz="1600" cap="none">
              <a:solidFill>
                <a:schemeClr val="lt1"/>
              </a:solidFill>
              <a:latin typeface="Arial"/>
              <a:ea typeface="Arial"/>
              <a:cs typeface="Arial"/>
              <a:sym typeface="Arial"/>
            </a:endParaRPr>
          </a:p>
        </p:txBody>
      </p:sp>
      <p:sp>
        <p:nvSpPr>
          <p:cNvPr id="181" name="Google Shape;181;p9"/>
          <p:cNvSpPr txBox="1"/>
          <p:nvPr/>
        </p:nvSpPr>
        <p:spPr>
          <a:xfrm>
            <a:off x="4648231" y="2377259"/>
            <a:ext cx="2165037"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cap="none">
                <a:solidFill>
                  <a:schemeClr val="lt1"/>
                </a:solidFill>
                <a:latin typeface="Arial"/>
                <a:ea typeface="Arial"/>
                <a:cs typeface="Arial"/>
                <a:sym typeface="Arial"/>
              </a:rPr>
              <a:t>NON NUMERIK</a:t>
            </a:r>
            <a:endParaRPr sz="2500" cap="none">
              <a:solidFill>
                <a:schemeClr val="lt1"/>
              </a:solidFill>
              <a:latin typeface="Arial"/>
              <a:ea typeface="Arial"/>
              <a:cs typeface="Arial"/>
              <a:sym typeface="Arial"/>
            </a:endParaRPr>
          </a:p>
        </p:txBody>
      </p:sp>
      <p:sp>
        <p:nvSpPr>
          <p:cNvPr id="182" name="Google Shape;182;p9"/>
          <p:cNvSpPr txBox="1"/>
          <p:nvPr/>
        </p:nvSpPr>
        <p:spPr>
          <a:xfrm>
            <a:off x="4776991" y="3310395"/>
            <a:ext cx="1579245"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cap="none">
                <a:solidFill>
                  <a:schemeClr val="lt1"/>
                </a:solidFill>
                <a:latin typeface="Arial"/>
                <a:ea typeface="Arial"/>
                <a:cs typeface="Arial"/>
                <a:sym typeface="Arial"/>
              </a:rPr>
              <a:t>SYARAT:</a:t>
            </a:r>
            <a:endParaRPr sz="1600" cap="none">
              <a:solidFill>
                <a:schemeClr val="lt1"/>
              </a:solidFill>
              <a:latin typeface="Arial"/>
              <a:ea typeface="Arial"/>
              <a:cs typeface="Arial"/>
              <a:sym typeface="Arial"/>
            </a:endParaRPr>
          </a:p>
        </p:txBody>
      </p:sp>
      <p:sp>
        <p:nvSpPr>
          <p:cNvPr id="183" name="Google Shape;183;p9"/>
          <p:cNvSpPr/>
          <p:nvPr/>
        </p:nvSpPr>
        <p:spPr>
          <a:xfrm>
            <a:off x="4485503" y="3852059"/>
            <a:ext cx="2513555" cy="1344295"/>
          </a:xfrm>
          <a:prstGeom prst="rect">
            <a:avLst/>
          </a:prstGeom>
          <a:noFill/>
          <a:ln>
            <a:noFill/>
          </a:ln>
        </p:spPr>
        <p:txBody>
          <a:bodyPr anchorCtr="0" anchor="t" bIns="46800" lIns="90000" spcFirstLastPara="1" rIns="90000" wrap="square" tIns="46800">
            <a:noAutofit/>
          </a:bodyPr>
          <a:lstStyle/>
          <a:p>
            <a:pPr indent="-171450" lvl="0" marL="171450" marR="0" rtl="0" algn="l">
              <a:lnSpc>
                <a:spcPct val="110000"/>
              </a:lnSpc>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Panjang maksimum 120 karakter</a:t>
            </a:r>
            <a:endParaRPr sz="1100">
              <a:solidFill>
                <a:schemeClr val="lt1"/>
              </a:solidFill>
              <a:latin typeface="Arial"/>
              <a:ea typeface="Arial"/>
              <a:cs typeface="Arial"/>
              <a:sym typeface="Arial"/>
            </a:endParaRPr>
          </a:p>
          <a:p>
            <a:pPr indent="-171450" lvl="0" marL="171450" marR="0" rtl="0" algn="l">
              <a:lnSpc>
                <a:spcPct val="110000"/>
              </a:lnSpc>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Boleh terdiri dari kumpulan karakter kecuali karakter petik.</a:t>
            </a:r>
            <a:endParaRPr/>
          </a:p>
          <a:p>
            <a:pPr indent="-171450" lvl="0" marL="171450" marR="0" rtl="0" algn="l">
              <a:lnSpc>
                <a:spcPct val="110000"/>
              </a:lnSpc>
              <a:spcBef>
                <a:spcPts val="0"/>
              </a:spcBef>
              <a:spcAft>
                <a:spcPts val="0"/>
              </a:spcAft>
              <a:buClr>
                <a:schemeClr val="lt1"/>
              </a:buClr>
              <a:buSzPts val="1100"/>
              <a:buFont typeface="Arial"/>
              <a:buChar char="•"/>
            </a:pPr>
            <a:r>
              <a:rPr lang="en-US" sz="1100">
                <a:solidFill>
                  <a:schemeClr val="lt1"/>
                </a:solidFill>
                <a:latin typeface="Arial"/>
                <a:ea typeface="Arial"/>
                <a:cs typeface="Arial"/>
                <a:sym typeface="Arial"/>
              </a:rPr>
              <a:t>Dibatasi tanda petik pada awal dan akhir.</a:t>
            </a:r>
            <a:endParaRPr/>
          </a:p>
        </p:txBody>
      </p:sp>
      <p:sp>
        <p:nvSpPr>
          <p:cNvPr id="184" name="Google Shape;184;p9"/>
          <p:cNvSpPr/>
          <p:nvPr/>
        </p:nvSpPr>
        <p:spPr>
          <a:xfrm>
            <a:off x="7572155" y="3852058"/>
            <a:ext cx="3271036" cy="1344295"/>
          </a:xfrm>
          <a:prstGeom prst="rect">
            <a:avLst/>
          </a:prstGeom>
          <a:noFill/>
          <a:ln>
            <a:noFill/>
          </a:ln>
        </p:spPr>
        <p:txBody>
          <a:bodyPr anchorCtr="0" anchor="t" bIns="46800" lIns="90000" spcFirstLastPara="1" rIns="90000" wrap="square" tIns="46800">
            <a:noAutofit/>
          </a:bodyPr>
          <a:lstStyle/>
          <a:p>
            <a:pPr indent="0" lvl="0" marL="0" marR="0" rtl="0" algn="l">
              <a:lnSpc>
                <a:spcPct val="110000"/>
              </a:lnSpc>
              <a:spcBef>
                <a:spcPts val="0"/>
              </a:spcBef>
              <a:spcAft>
                <a:spcPts val="0"/>
              </a:spcAft>
              <a:buNone/>
            </a:pPr>
            <a:r>
              <a:rPr lang="en-US" sz="1100">
                <a:solidFill>
                  <a:schemeClr val="lt1"/>
                </a:solidFill>
                <a:latin typeface="Arial"/>
                <a:ea typeface="Arial"/>
                <a:cs typeface="Arial"/>
                <a:sym typeface="Arial"/>
              </a:rPr>
              <a:t>ZERO, ZEROS, ZEROES =&gt;  0</a:t>
            </a:r>
            <a:endParaRPr/>
          </a:p>
          <a:p>
            <a:pPr indent="0" lvl="0" marL="0" marR="0" rtl="0" algn="l">
              <a:lnSpc>
                <a:spcPct val="110000"/>
              </a:lnSpc>
              <a:spcBef>
                <a:spcPts val="0"/>
              </a:spcBef>
              <a:spcAft>
                <a:spcPts val="0"/>
              </a:spcAft>
              <a:buNone/>
            </a:pPr>
            <a:r>
              <a:rPr lang="en-US" sz="1100">
                <a:solidFill>
                  <a:schemeClr val="lt1"/>
                </a:solidFill>
                <a:latin typeface="Arial"/>
                <a:ea typeface="Arial"/>
                <a:cs typeface="Arial"/>
                <a:sym typeface="Arial"/>
              </a:rPr>
              <a:t>SPACE,SPACES             =&gt;  spasi</a:t>
            </a:r>
            <a:endParaRPr sz="1100">
              <a:solidFill>
                <a:schemeClr val="lt1"/>
              </a:solidFill>
              <a:latin typeface="Arial"/>
              <a:ea typeface="Arial"/>
              <a:cs typeface="Arial"/>
              <a:sym typeface="Arial"/>
            </a:endParaRPr>
          </a:p>
          <a:p>
            <a:pPr indent="0" lvl="0" marL="0" marR="0" rtl="0" algn="l">
              <a:lnSpc>
                <a:spcPct val="110000"/>
              </a:lnSpc>
              <a:spcBef>
                <a:spcPts val="0"/>
              </a:spcBef>
              <a:spcAft>
                <a:spcPts val="0"/>
              </a:spcAft>
              <a:buNone/>
            </a:pPr>
            <a:r>
              <a:rPr lang="en-US" sz="1100">
                <a:solidFill>
                  <a:schemeClr val="lt1"/>
                </a:solidFill>
                <a:latin typeface="Arial"/>
                <a:ea typeface="Arial"/>
                <a:cs typeface="Arial"/>
                <a:sym typeface="Arial"/>
              </a:rPr>
              <a:t>QUOTE, QUOTES         =&gt;  ‘ atau  “</a:t>
            </a:r>
            <a:endParaRPr/>
          </a:p>
          <a:p>
            <a:pPr indent="0" lvl="0" marL="0" marR="0" rtl="0" algn="l">
              <a:lnSpc>
                <a:spcPct val="110000"/>
              </a:lnSpc>
              <a:spcBef>
                <a:spcPts val="0"/>
              </a:spcBef>
              <a:spcAft>
                <a:spcPts val="0"/>
              </a:spcAft>
              <a:buNone/>
            </a:pPr>
            <a:r>
              <a:rPr lang="en-US" sz="1100">
                <a:solidFill>
                  <a:schemeClr val="lt1"/>
                </a:solidFill>
                <a:latin typeface="Arial"/>
                <a:ea typeface="Arial"/>
                <a:cs typeface="Arial"/>
                <a:sym typeface="Arial"/>
              </a:rPr>
              <a:t>All ‘*’                       =&gt;   semua *		</a:t>
            </a:r>
            <a:endParaRPr/>
          </a:p>
        </p:txBody>
      </p:sp>
      <p:sp>
        <p:nvSpPr>
          <p:cNvPr id="185" name="Google Shape;185;p9"/>
          <p:cNvSpPr txBox="1"/>
          <p:nvPr/>
        </p:nvSpPr>
        <p:spPr>
          <a:xfrm>
            <a:off x="7572155" y="3289653"/>
            <a:ext cx="1579245"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cap="none">
                <a:solidFill>
                  <a:schemeClr val="lt1"/>
                </a:solidFill>
                <a:latin typeface="Arial"/>
                <a:ea typeface="Arial"/>
                <a:cs typeface="Arial"/>
                <a:sym typeface="Arial"/>
              </a:rPr>
              <a:t>BENTUK :</a:t>
            </a:r>
            <a:endParaRPr sz="1600" cap="none">
              <a:solidFill>
                <a:schemeClr val="lt1"/>
              </a:solidFill>
              <a:latin typeface="Arial"/>
              <a:ea typeface="Arial"/>
              <a:cs typeface="Arial"/>
              <a:sym typeface="Arial"/>
            </a:endParaRPr>
          </a:p>
        </p:txBody>
      </p:sp>
      <p:sp>
        <p:nvSpPr>
          <p:cNvPr id="186" name="Google Shape;186;p9"/>
          <p:cNvSpPr txBox="1"/>
          <p:nvPr/>
        </p:nvSpPr>
        <p:spPr>
          <a:xfrm>
            <a:off x="7572155" y="2377259"/>
            <a:ext cx="2615219"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cap="none">
                <a:solidFill>
                  <a:schemeClr val="lt1"/>
                </a:solidFill>
                <a:latin typeface="Arial"/>
                <a:ea typeface="Arial"/>
                <a:cs typeface="Arial"/>
                <a:sym typeface="Arial"/>
              </a:rPr>
              <a:t>FIGURATIVE CONSTANT</a:t>
            </a:r>
            <a:endParaRPr sz="2500" cap="none">
              <a:solidFill>
                <a:schemeClr val="lt1"/>
              </a:solidFill>
              <a:latin typeface="Arial"/>
              <a:ea typeface="Arial"/>
              <a:cs typeface="Arial"/>
              <a:sym typeface="Arial"/>
            </a:endParaRPr>
          </a:p>
        </p:txBody>
      </p:sp>
      <p:sp>
        <p:nvSpPr>
          <p:cNvPr id="187" name="Google Shape;187;p9"/>
          <p:cNvSpPr txBox="1"/>
          <p:nvPr/>
        </p:nvSpPr>
        <p:spPr>
          <a:xfrm>
            <a:off x="1736427" y="2448152"/>
            <a:ext cx="1802765"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cap="none">
                <a:solidFill>
                  <a:schemeClr val="lt1"/>
                </a:solidFill>
                <a:latin typeface="Arial"/>
                <a:ea typeface="Arial"/>
                <a:cs typeface="Arial"/>
                <a:sym typeface="Arial"/>
              </a:rPr>
              <a:t>NUMERIK</a:t>
            </a:r>
            <a:endParaRPr sz="2500"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2020-07-07T03:15:00Z</dcterms:created>
  <dc:creator>Syalis Ibnih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