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7"/>
    <p:sldId id="257" r:id="rId18"/>
    <p:sldId id="258" r:id="rId19"/>
    <p:sldId id="259" r:id="rId20"/>
    <p:sldId id="260" r:id="rId21"/>
    <p:sldId id="261" r:id="rId22"/>
    <p:sldId id="262" r:id="rId23"/>
    <p:sldId id="263" r:id="rId24"/>
    <p:sldId id="264" r:id="rId25"/>
    <p:sldId id="265" r:id="rId26"/>
  </p:sldIdLst>
  <p:sldSz cx="18288000" cy="10287000"/>
  <p:notesSz cx="6858000" cy="9144000"/>
  <p:embeddedFontLst>
    <p:embeddedFont>
      <p:font typeface="Sniglet" charset="1" panose="04070505030100020000"/>
      <p:regular r:id="rId6"/>
    </p:embeddedFont>
    <p:embeddedFont>
      <p:font typeface="Arimo" charset="1" panose="020B0604020202020204"/>
      <p:regular r:id="rId7"/>
    </p:embeddedFont>
    <p:embeddedFont>
      <p:font typeface="Arimo Bold" charset="1" panose="020B0704020202020204"/>
      <p:regular r:id="rId8"/>
    </p:embeddedFont>
    <p:embeddedFont>
      <p:font typeface="Arimo Italics" charset="1" panose="020B0604020202090204"/>
      <p:regular r:id="rId9"/>
    </p:embeddedFont>
    <p:embeddedFont>
      <p:font typeface="Arimo Bold Italics" charset="1" panose="020B0704020202090204"/>
      <p:regular r:id="rId10"/>
    </p:embeddedFont>
    <p:embeddedFont>
      <p:font typeface="Atma" charset="1" panose="00000000000000000000"/>
      <p:regular r:id="rId11"/>
    </p:embeddedFont>
    <p:embeddedFont>
      <p:font typeface="Atma Bold" charset="1" panose="00000000000000000000"/>
      <p:regular r:id="rId12"/>
    </p:embeddedFont>
    <p:embeddedFont>
      <p:font typeface="Atma Light" charset="1" panose="00000000000000000000"/>
      <p:regular r:id="rId13"/>
    </p:embeddedFont>
    <p:embeddedFont>
      <p:font typeface="Atma Medium" charset="1" panose="00000000000000000000"/>
      <p:regular r:id="rId14"/>
    </p:embeddedFont>
    <p:embeddedFont>
      <p:font typeface="Atma Semi-Bold" charset="1" panose="00000000000000000000"/>
      <p:regular r:id="rId15"/>
    </p:embeddedFont>
    <p:embeddedFont>
      <p:font typeface="Poetsen" charset="1" panose="020108030300000D0203"/>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slides/slide1.xml" Type="http://schemas.openxmlformats.org/officeDocument/2006/relationships/slide"/><Relationship Id="rId18" Target="slides/slide2.xml" Type="http://schemas.openxmlformats.org/officeDocument/2006/relationships/slide"/><Relationship Id="rId19" Target="slides/slide3.xml" Type="http://schemas.openxmlformats.org/officeDocument/2006/relationships/slide"/><Relationship Id="rId2" Target="presProps.xml" Type="http://schemas.openxmlformats.org/officeDocument/2006/relationships/presProps"/><Relationship Id="rId20" Target="slides/slide4.xml" Type="http://schemas.openxmlformats.org/officeDocument/2006/relationships/slide"/><Relationship Id="rId21" Target="slides/slide5.xml" Type="http://schemas.openxmlformats.org/officeDocument/2006/relationships/slide"/><Relationship Id="rId22" Target="slides/slide6.xml" Type="http://schemas.openxmlformats.org/officeDocument/2006/relationships/slide"/><Relationship Id="rId23" Target="slides/slide7.xml" Type="http://schemas.openxmlformats.org/officeDocument/2006/relationships/slide"/><Relationship Id="rId24" Target="slides/slide8.xml" Type="http://schemas.openxmlformats.org/officeDocument/2006/relationships/slide"/><Relationship Id="rId25" Target="slides/slide9.xml" Type="http://schemas.openxmlformats.org/officeDocument/2006/relationships/slide"/><Relationship Id="rId26" Target="slides/slide10.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1.png" Type="http://schemas.openxmlformats.org/officeDocument/2006/relationships/image"/><Relationship Id="rId11" Target="../media/image72.svg" Type="http://schemas.openxmlformats.org/officeDocument/2006/relationships/image"/><Relationship Id="rId12" Target="../media/image81.png" Type="http://schemas.openxmlformats.org/officeDocument/2006/relationships/image"/><Relationship Id="rId13" Target="../media/image82.svg" Type="http://schemas.openxmlformats.org/officeDocument/2006/relationships/image"/><Relationship Id="rId14" Target="../media/image45.png" Type="http://schemas.openxmlformats.org/officeDocument/2006/relationships/image"/><Relationship Id="rId15" Target="../media/image46.svg" Type="http://schemas.openxmlformats.org/officeDocument/2006/relationships/image"/><Relationship Id="rId16" Target="../media/image83.png" Type="http://schemas.openxmlformats.org/officeDocument/2006/relationships/image"/><Relationship Id="rId17" Target="../media/image84.svg" Type="http://schemas.openxmlformats.org/officeDocument/2006/relationships/image"/><Relationship Id="rId18" Target="../media/image47.png" Type="http://schemas.openxmlformats.org/officeDocument/2006/relationships/image"/><Relationship Id="rId19" Target="../media/image48.svg" Type="http://schemas.openxmlformats.org/officeDocument/2006/relationships/image"/><Relationship Id="rId2" Target="../media/image3.png" Type="http://schemas.openxmlformats.org/officeDocument/2006/relationships/image"/><Relationship Id="rId20" Target="../media/image85.png" Type="http://schemas.openxmlformats.org/officeDocument/2006/relationships/image"/><Relationship Id="rId21" Target="../media/image86.svg" Type="http://schemas.openxmlformats.org/officeDocument/2006/relationships/image"/><Relationship Id="rId3" Target="../media/image4.svg" Type="http://schemas.openxmlformats.org/officeDocument/2006/relationships/image"/><Relationship Id="rId4" Target="../media/image35.png" Type="http://schemas.openxmlformats.org/officeDocument/2006/relationships/image"/><Relationship Id="rId5" Target="../media/image36.svg" Type="http://schemas.openxmlformats.org/officeDocument/2006/relationships/image"/><Relationship Id="rId6" Target="../media/image37.png" Type="http://schemas.openxmlformats.org/officeDocument/2006/relationships/image"/><Relationship Id="rId7" Target="../media/image38.svg" Type="http://schemas.openxmlformats.org/officeDocument/2006/relationships/image"/><Relationship Id="rId8" Target="../media/image79.png" Type="http://schemas.openxmlformats.org/officeDocument/2006/relationships/image"/><Relationship Id="rId9" Target="../media/image80.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1.png" Type="http://schemas.openxmlformats.org/officeDocument/2006/relationships/image"/><Relationship Id="rId11" Target="../media/image32.svg" Type="http://schemas.openxmlformats.org/officeDocument/2006/relationships/image"/><Relationship Id="rId12" Target="../media/image33.png" Type="http://schemas.openxmlformats.org/officeDocument/2006/relationships/image"/><Relationship Id="rId13" Target="../media/image34.svg" Type="http://schemas.openxmlformats.org/officeDocument/2006/relationships/image"/><Relationship Id="rId14" Target="../media/image35.png" Type="http://schemas.openxmlformats.org/officeDocument/2006/relationships/image"/><Relationship Id="rId15" Target="../media/image36.svg" Type="http://schemas.openxmlformats.org/officeDocument/2006/relationships/image"/><Relationship Id="rId16" Target="../media/image37.png" Type="http://schemas.openxmlformats.org/officeDocument/2006/relationships/image"/><Relationship Id="rId17" Target="../media/image38.svg" Type="http://schemas.openxmlformats.org/officeDocument/2006/relationships/image"/><Relationship Id="rId18" Target="../media/image39.png" Type="http://schemas.openxmlformats.org/officeDocument/2006/relationships/image"/><Relationship Id="rId19" Target="../media/image40.svg" Type="http://schemas.openxmlformats.org/officeDocument/2006/relationships/image"/><Relationship Id="rId2" Target="../media/image23.png" Type="http://schemas.openxmlformats.org/officeDocument/2006/relationships/image"/><Relationship Id="rId20" Target="../media/image41.png" Type="http://schemas.openxmlformats.org/officeDocument/2006/relationships/image"/><Relationship Id="rId21" Target="../media/image42.svg" Type="http://schemas.openxmlformats.org/officeDocument/2006/relationships/image"/><Relationship Id="rId22" Target="../media/image43.png" Type="http://schemas.openxmlformats.org/officeDocument/2006/relationships/image"/><Relationship Id="rId23" Target="../media/image44.svg" Type="http://schemas.openxmlformats.org/officeDocument/2006/relationships/image"/><Relationship Id="rId24" Target="../media/image45.png" Type="http://schemas.openxmlformats.org/officeDocument/2006/relationships/image"/><Relationship Id="rId25" Target="../media/image46.svg" Type="http://schemas.openxmlformats.org/officeDocument/2006/relationships/image"/><Relationship Id="rId26" Target="../media/image47.png" Type="http://schemas.openxmlformats.org/officeDocument/2006/relationships/image"/><Relationship Id="rId27" Target="../media/image48.svg" Type="http://schemas.openxmlformats.org/officeDocument/2006/relationships/image"/><Relationship Id="rId28" Target="../media/image49.png" Type="http://schemas.openxmlformats.org/officeDocument/2006/relationships/image"/><Relationship Id="rId29" Target="../media/image50.svg" Type="http://schemas.openxmlformats.org/officeDocument/2006/relationships/image"/><Relationship Id="rId3" Target="../media/image24.svg" Type="http://schemas.openxmlformats.org/officeDocument/2006/relationships/image"/><Relationship Id="rId4" Target="../media/image25.png" Type="http://schemas.openxmlformats.org/officeDocument/2006/relationships/image"/><Relationship Id="rId5" Target="../media/image26.svg" Type="http://schemas.openxmlformats.org/officeDocument/2006/relationships/image"/><Relationship Id="rId6" Target="../media/image27.png" Type="http://schemas.openxmlformats.org/officeDocument/2006/relationships/image"/><Relationship Id="rId7" Target="../media/image28.svg" Type="http://schemas.openxmlformats.org/officeDocument/2006/relationships/image"/><Relationship Id="rId8" Target="../media/image29.png" Type="http://schemas.openxmlformats.org/officeDocument/2006/relationships/image"/><Relationship Id="rId9" Target="../media/image30.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9.png" Type="http://schemas.openxmlformats.org/officeDocument/2006/relationships/image"/><Relationship Id="rId11" Target="../media/image60.svg" Type="http://schemas.openxmlformats.org/officeDocument/2006/relationships/image"/><Relationship Id="rId12" Target="../media/image61.png" Type="http://schemas.openxmlformats.org/officeDocument/2006/relationships/image"/><Relationship Id="rId13" Target="../media/image62.svg" Type="http://schemas.openxmlformats.org/officeDocument/2006/relationships/image"/><Relationship Id="rId14" Target="../media/image63.png" Type="http://schemas.openxmlformats.org/officeDocument/2006/relationships/image"/><Relationship Id="rId15" Target="../media/image64.svg" Type="http://schemas.openxmlformats.org/officeDocument/2006/relationships/image"/><Relationship Id="rId16" Target="../media/image65.png" Type="http://schemas.openxmlformats.org/officeDocument/2006/relationships/image"/><Relationship Id="rId17" Target="../media/image66.svg" Type="http://schemas.openxmlformats.org/officeDocument/2006/relationships/image"/><Relationship Id="rId2" Target="../media/image51.png" Type="http://schemas.openxmlformats.org/officeDocument/2006/relationships/image"/><Relationship Id="rId3" Target="../media/image52.svg" Type="http://schemas.openxmlformats.org/officeDocument/2006/relationships/image"/><Relationship Id="rId4" Target="../media/image53.png" Type="http://schemas.openxmlformats.org/officeDocument/2006/relationships/image"/><Relationship Id="rId5" Target="../media/image54.svg" Type="http://schemas.openxmlformats.org/officeDocument/2006/relationships/image"/><Relationship Id="rId6" Target="../media/image55.png" Type="http://schemas.openxmlformats.org/officeDocument/2006/relationships/image"/><Relationship Id="rId7" Target="../media/image56.svg" Type="http://schemas.openxmlformats.org/officeDocument/2006/relationships/image"/><Relationship Id="rId8" Target="../media/image57.png" Type="http://schemas.openxmlformats.org/officeDocument/2006/relationships/image"/><Relationship Id="rId9" Target="../media/image5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61.png" Type="http://schemas.openxmlformats.org/officeDocument/2006/relationships/image"/><Relationship Id="rId11" Target="../media/image62.svg" Type="http://schemas.openxmlformats.org/officeDocument/2006/relationships/image"/><Relationship Id="rId12" Target="../media/image47.png" Type="http://schemas.openxmlformats.org/officeDocument/2006/relationships/image"/><Relationship Id="rId13" Target="../media/image48.svg" Type="http://schemas.openxmlformats.org/officeDocument/2006/relationships/image"/><Relationship Id="rId14" Target="../media/image69.png" Type="http://schemas.openxmlformats.org/officeDocument/2006/relationships/image"/><Relationship Id="rId15" Target="../media/image70.svg" Type="http://schemas.openxmlformats.org/officeDocument/2006/relationships/image"/><Relationship Id="rId16" Target="../media/image71.png" Type="http://schemas.openxmlformats.org/officeDocument/2006/relationships/image"/><Relationship Id="rId17" Target="../media/image72.svg" Type="http://schemas.openxmlformats.org/officeDocument/2006/relationships/image"/><Relationship Id="rId18" Target="../media/image73.jpeg" Type="http://schemas.openxmlformats.org/officeDocument/2006/relationships/image"/><Relationship Id="rId19" Target="../media/image74.png" Type="http://schemas.openxmlformats.org/officeDocument/2006/relationships/image"/><Relationship Id="rId2" Target="../media/image55.png" Type="http://schemas.openxmlformats.org/officeDocument/2006/relationships/image"/><Relationship Id="rId3" Target="../media/image56.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63.png" Type="http://schemas.openxmlformats.org/officeDocument/2006/relationships/image"/><Relationship Id="rId7" Target="../media/image64.svg" Type="http://schemas.openxmlformats.org/officeDocument/2006/relationships/image"/><Relationship Id="rId8" Target="../media/image67.png" Type="http://schemas.openxmlformats.org/officeDocument/2006/relationships/image"/><Relationship Id="rId9" Target="../media/image6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61.png" Type="http://schemas.openxmlformats.org/officeDocument/2006/relationships/image"/><Relationship Id="rId11" Target="../media/image62.svg" Type="http://schemas.openxmlformats.org/officeDocument/2006/relationships/image"/><Relationship Id="rId12" Target="../media/image47.png" Type="http://schemas.openxmlformats.org/officeDocument/2006/relationships/image"/><Relationship Id="rId13" Target="../media/image48.svg" Type="http://schemas.openxmlformats.org/officeDocument/2006/relationships/image"/><Relationship Id="rId14" Target="../media/image69.png" Type="http://schemas.openxmlformats.org/officeDocument/2006/relationships/image"/><Relationship Id="rId15" Target="../media/image70.svg" Type="http://schemas.openxmlformats.org/officeDocument/2006/relationships/image"/><Relationship Id="rId16" Target="../media/image71.png" Type="http://schemas.openxmlformats.org/officeDocument/2006/relationships/image"/><Relationship Id="rId17" Target="../media/image72.svg" Type="http://schemas.openxmlformats.org/officeDocument/2006/relationships/image"/><Relationship Id="rId18" Target="../media/image73.jpeg" Type="http://schemas.openxmlformats.org/officeDocument/2006/relationships/image"/><Relationship Id="rId19" Target="../media/image74.png" Type="http://schemas.openxmlformats.org/officeDocument/2006/relationships/image"/><Relationship Id="rId2" Target="../media/image55.png" Type="http://schemas.openxmlformats.org/officeDocument/2006/relationships/image"/><Relationship Id="rId3" Target="../media/image56.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63.png" Type="http://schemas.openxmlformats.org/officeDocument/2006/relationships/image"/><Relationship Id="rId7" Target="../media/image64.svg" Type="http://schemas.openxmlformats.org/officeDocument/2006/relationships/image"/><Relationship Id="rId8" Target="../media/image67.png" Type="http://schemas.openxmlformats.org/officeDocument/2006/relationships/image"/><Relationship Id="rId9" Target="../media/image6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svg" Type="http://schemas.openxmlformats.org/officeDocument/2006/relationships/image"/><Relationship Id="rId12" Target="../media/image75.png" Type="http://schemas.openxmlformats.org/officeDocument/2006/relationships/image"/><Relationship Id="rId13" Target="../media/image76.svg" Type="http://schemas.openxmlformats.org/officeDocument/2006/relationships/image"/><Relationship Id="rId14" Target="../media/image61.png" Type="http://schemas.openxmlformats.org/officeDocument/2006/relationships/image"/><Relationship Id="rId15" Target="../media/image62.svg" Type="http://schemas.openxmlformats.org/officeDocument/2006/relationships/image"/><Relationship Id="rId16" Target="../media/image77.png" Type="http://schemas.openxmlformats.org/officeDocument/2006/relationships/image"/><Relationship Id="rId17" Target="../media/image78.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25.png" Type="http://schemas.openxmlformats.org/officeDocument/2006/relationships/image"/><Relationship Id="rId5" Target="../media/image26.svg" Type="http://schemas.openxmlformats.org/officeDocument/2006/relationships/image"/><Relationship Id="rId6" Target="../media/image27.png" Type="http://schemas.openxmlformats.org/officeDocument/2006/relationships/image"/><Relationship Id="rId7" Target="../media/image28.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9.png" Type="http://schemas.openxmlformats.org/officeDocument/2006/relationships/image"/><Relationship Id="rId11" Target="../media/image60.svg" Type="http://schemas.openxmlformats.org/officeDocument/2006/relationships/image"/><Relationship Id="rId12" Target="../media/image61.png" Type="http://schemas.openxmlformats.org/officeDocument/2006/relationships/image"/><Relationship Id="rId13" Target="../media/image62.svg" Type="http://schemas.openxmlformats.org/officeDocument/2006/relationships/image"/><Relationship Id="rId14" Target="../media/image63.png" Type="http://schemas.openxmlformats.org/officeDocument/2006/relationships/image"/><Relationship Id="rId15" Target="../media/image64.svg" Type="http://schemas.openxmlformats.org/officeDocument/2006/relationships/image"/><Relationship Id="rId16" Target="../media/image65.png" Type="http://schemas.openxmlformats.org/officeDocument/2006/relationships/image"/><Relationship Id="rId17" Target="../media/image66.svg" Type="http://schemas.openxmlformats.org/officeDocument/2006/relationships/image"/><Relationship Id="rId2" Target="../media/image51.png" Type="http://schemas.openxmlformats.org/officeDocument/2006/relationships/image"/><Relationship Id="rId3" Target="../media/image52.svg" Type="http://schemas.openxmlformats.org/officeDocument/2006/relationships/image"/><Relationship Id="rId4" Target="../media/image53.png" Type="http://schemas.openxmlformats.org/officeDocument/2006/relationships/image"/><Relationship Id="rId5" Target="../media/image54.svg" Type="http://schemas.openxmlformats.org/officeDocument/2006/relationships/image"/><Relationship Id="rId6" Target="../media/image55.png" Type="http://schemas.openxmlformats.org/officeDocument/2006/relationships/image"/><Relationship Id="rId7" Target="../media/image56.svg" Type="http://schemas.openxmlformats.org/officeDocument/2006/relationships/image"/><Relationship Id="rId8" Target="../media/image57.png" Type="http://schemas.openxmlformats.org/officeDocument/2006/relationships/image"/><Relationship Id="rId9" Target="../media/image58.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9.png" Type="http://schemas.openxmlformats.org/officeDocument/2006/relationships/image"/><Relationship Id="rId11" Target="../media/image60.svg" Type="http://schemas.openxmlformats.org/officeDocument/2006/relationships/image"/><Relationship Id="rId12" Target="../media/image61.png" Type="http://schemas.openxmlformats.org/officeDocument/2006/relationships/image"/><Relationship Id="rId13" Target="../media/image62.svg" Type="http://schemas.openxmlformats.org/officeDocument/2006/relationships/image"/><Relationship Id="rId14" Target="../media/image63.png" Type="http://schemas.openxmlformats.org/officeDocument/2006/relationships/image"/><Relationship Id="rId15" Target="../media/image64.svg" Type="http://schemas.openxmlformats.org/officeDocument/2006/relationships/image"/><Relationship Id="rId16" Target="../media/image65.png" Type="http://schemas.openxmlformats.org/officeDocument/2006/relationships/image"/><Relationship Id="rId17" Target="../media/image66.svg" Type="http://schemas.openxmlformats.org/officeDocument/2006/relationships/image"/><Relationship Id="rId2" Target="../media/image51.png" Type="http://schemas.openxmlformats.org/officeDocument/2006/relationships/image"/><Relationship Id="rId3" Target="../media/image52.svg" Type="http://schemas.openxmlformats.org/officeDocument/2006/relationships/image"/><Relationship Id="rId4" Target="../media/image53.png" Type="http://schemas.openxmlformats.org/officeDocument/2006/relationships/image"/><Relationship Id="rId5" Target="../media/image54.svg" Type="http://schemas.openxmlformats.org/officeDocument/2006/relationships/image"/><Relationship Id="rId6" Target="../media/image55.png" Type="http://schemas.openxmlformats.org/officeDocument/2006/relationships/image"/><Relationship Id="rId7" Target="../media/image56.svg" Type="http://schemas.openxmlformats.org/officeDocument/2006/relationships/image"/><Relationship Id="rId8" Target="../media/image57.png" Type="http://schemas.openxmlformats.org/officeDocument/2006/relationships/image"/><Relationship Id="rId9" Target="../media/image58.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9.png" Type="http://schemas.openxmlformats.org/officeDocument/2006/relationships/image"/><Relationship Id="rId11" Target="../media/image60.svg" Type="http://schemas.openxmlformats.org/officeDocument/2006/relationships/image"/><Relationship Id="rId12" Target="../media/image61.png" Type="http://schemas.openxmlformats.org/officeDocument/2006/relationships/image"/><Relationship Id="rId13" Target="../media/image62.svg" Type="http://schemas.openxmlformats.org/officeDocument/2006/relationships/image"/><Relationship Id="rId14" Target="../media/image63.png" Type="http://schemas.openxmlformats.org/officeDocument/2006/relationships/image"/><Relationship Id="rId15" Target="../media/image64.svg" Type="http://schemas.openxmlformats.org/officeDocument/2006/relationships/image"/><Relationship Id="rId16" Target="../media/image65.png" Type="http://schemas.openxmlformats.org/officeDocument/2006/relationships/image"/><Relationship Id="rId17" Target="../media/image66.svg" Type="http://schemas.openxmlformats.org/officeDocument/2006/relationships/image"/><Relationship Id="rId2" Target="../media/image51.png" Type="http://schemas.openxmlformats.org/officeDocument/2006/relationships/image"/><Relationship Id="rId3" Target="../media/image52.svg" Type="http://schemas.openxmlformats.org/officeDocument/2006/relationships/image"/><Relationship Id="rId4" Target="../media/image53.png" Type="http://schemas.openxmlformats.org/officeDocument/2006/relationships/image"/><Relationship Id="rId5" Target="../media/image54.svg" Type="http://schemas.openxmlformats.org/officeDocument/2006/relationships/image"/><Relationship Id="rId6" Target="../media/image55.png" Type="http://schemas.openxmlformats.org/officeDocument/2006/relationships/image"/><Relationship Id="rId7" Target="../media/image56.svg" Type="http://schemas.openxmlformats.org/officeDocument/2006/relationships/image"/><Relationship Id="rId8" Target="../media/image57.png" Type="http://schemas.openxmlformats.org/officeDocument/2006/relationships/image"/><Relationship Id="rId9" Target="../media/image5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BF6EB"/>
        </a:solidFill>
      </p:bgPr>
    </p:bg>
    <p:spTree>
      <p:nvGrpSpPr>
        <p:cNvPr id="1" name=""/>
        <p:cNvGrpSpPr/>
        <p:nvPr/>
      </p:nvGrpSpPr>
      <p:grpSpPr>
        <a:xfrm>
          <a:off x="0" y="0"/>
          <a:ext cx="0" cy="0"/>
          <a:chOff x="0" y="0"/>
          <a:chExt cx="0" cy="0"/>
        </a:xfrm>
      </p:grpSpPr>
      <p:sp>
        <p:nvSpPr>
          <p:cNvPr name="Freeform 2" id="2"/>
          <p:cNvSpPr/>
          <p:nvPr/>
        </p:nvSpPr>
        <p:spPr>
          <a:xfrm flipH="false" flipV="false" rot="-5057016">
            <a:off x="-1891839" y="7461879"/>
            <a:ext cx="4500755" cy="3971916"/>
          </a:xfrm>
          <a:custGeom>
            <a:avLst/>
            <a:gdLst/>
            <a:ahLst/>
            <a:cxnLst/>
            <a:rect r="r" b="b" t="t" l="l"/>
            <a:pathLst>
              <a:path h="3971916" w="4500755">
                <a:moveTo>
                  <a:pt x="0" y="0"/>
                </a:moveTo>
                <a:lnTo>
                  <a:pt x="4500755" y="0"/>
                </a:lnTo>
                <a:lnTo>
                  <a:pt x="4500755" y="3971916"/>
                </a:lnTo>
                <a:lnTo>
                  <a:pt x="0" y="39719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887924" y="1028700"/>
            <a:ext cx="14512153" cy="8229600"/>
          </a:xfrm>
          <a:custGeom>
            <a:avLst/>
            <a:gdLst/>
            <a:ahLst/>
            <a:cxnLst/>
            <a:rect r="r" b="b" t="t" l="l"/>
            <a:pathLst>
              <a:path h="8229600" w="14512153">
                <a:moveTo>
                  <a:pt x="0" y="0"/>
                </a:moveTo>
                <a:lnTo>
                  <a:pt x="14512152" y="0"/>
                </a:lnTo>
                <a:lnTo>
                  <a:pt x="14512152"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5272036" y="6687614"/>
            <a:ext cx="8095221" cy="1368828"/>
          </a:xfrm>
          <a:custGeom>
            <a:avLst/>
            <a:gdLst/>
            <a:ahLst/>
            <a:cxnLst/>
            <a:rect r="r" b="b" t="t" l="l"/>
            <a:pathLst>
              <a:path h="1368828" w="8095221">
                <a:moveTo>
                  <a:pt x="0" y="0"/>
                </a:moveTo>
                <a:lnTo>
                  <a:pt x="8095221" y="0"/>
                </a:lnTo>
                <a:lnTo>
                  <a:pt x="8095221" y="1368829"/>
                </a:lnTo>
                <a:lnTo>
                  <a:pt x="0" y="136882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1423294">
            <a:off x="14794033" y="7886715"/>
            <a:ext cx="4930533" cy="2743169"/>
          </a:xfrm>
          <a:custGeom>
            <a:avLst/>
            <a:gdLst/>
            <a:ahLst/>
            <a:cxnLst/>
            <a:rect r="r" b="b" t="t" l="l"/>
            <a:pathLst>
              <a:path h="2743169" w="4930533">
                <a:moveTo>
                  <a:pt x="0" y="0"/>
                </a:moveTo>
                <a:lnTo>
                  <a:pt x="4930534" y="0"/>
                </a:lnTo>
                <a:lnTo>
                  <a:pt x="4930534" y="2743170"/>
                </a:lnTo>
                <a:lnTo>
                  <a:pt x="0" y="27431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5057016">
            <a:off x="-1606076" y="8255299"/>
            <a:ext cx="3541353" cy="3125244"/>
          </a:xfrm>
          <a:custGeom>
            <a:avLst/>
            <a:gdLst/>
            <a:ahLst/>
            <a:cxnLst/>
            <a:rect r="r" b="b" t="t" l="l"/>
            <a:pathLst>
              <a:path h="3125244" w="3541353">
                <a:moveTo>
                  <a:pt x="0" y="0"/>
                </a:moveTo>
                <a:lnTo>
                  <a:pt x="3541353" y="0"/>
                </a:lnTo>
                <a:lnTo>
                  <a:pt x="3541353" y="3125244"/>
                </a:lnTo>
                <a:lnTo>
                  <a:pt x="0" y="312524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6973645">
            <a:off x="12586197" y="-3392979"/>
            <a:ext cx="8842761" cy="5858329"/>
          </a:xfrm>
          <a:custGeom>
            <a:avLst/>
            <a:gdLst/>
            <a:ahLst/>
            <a:cxnLst/>
            <a:rect r="r" b="b" t="t" l="l"/>
            <a:pathLst>
              <a:path h="5858329" w="8842761">
                <a:moveTo>
                  <a:pt x="0" y="0"/>
                </a:moveTo>
                <a:lnTo>
                  <a:pt x="8842761" y="0"/>
                </a:lnTo>
                <a:lnTo>
                  <a:pt x="8842761" y="5858329"/>
                </a:lnTo>
                <a:lnTo>
                  <a:pt x="0" y="585832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5556307" y="-544246"/>
            <a:ext cx="3405986" cy="3145892"/>
          </a:xfrm>
          <a:custGeom>
            <a:avLst/>
            <a:gdLst/>
            <a:ahLst/>
            <a:cxnLst/>
            <a:rect r="r" b="b" t="t" l="l"/>
            <a:pathLst>
              <a:path h="3145892" w="3405986">
                <a:moveTo>
                  <a:pt x="0" y="0"/>
                </a:moveTo>
                <a:lnTo>
                  <a:pt x="3405986" y="0"/>
                </a:lnTo>
                <a:lnTo>
                  <a:pt x="3405986" y="3145892"/>
                </a:lnTo>
                <a:lnTo>
                  <a:pt x="0" y="3145892"/>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2827924">
            <a:off x="-2033016" y="-1525237"/>
            <a:ext cx="4066032" cy="6500922"/>
          </a:xfrm>
          <a:custGeom>
            <a:avLst/>
            <a:gdLst/>
            <a:ahLst/>
            <a:cxnLst/>
            <a:rect r="r" b="b" t="t" l="l"/>
            <a:pathLst>
              <a:path h="6500922" w="4066032">
                <a:moveTo>
                  <a:pt x="0" y="0"/>
                </a:moveTo>
                <a:lnTo>
                  <a:pt x="4066032" y="0"/>
                </a:lnTo>
                <a:lnTo>
                  <a:pt x="4066032" y="6500922"/>
                </a:lnTo>
                <a:lnTo>
                  <a:pt x="0" y="6500922"/>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TextBox 10" id="10"/>
          <p:cNvSpPr txBox="true"/>
          <p:nvPr/>
        </p:nvSpPr>
        <p:spPr>
          <a:xfrm rot="0">
            <a:off x="6935441" y="2159983"/>
            <a:ext cx="4417118" cy="1926275"/>
          </a:xfrm>
          <a:prstGeom prst="rect">
            <a:avLst/>
          </a:prstGeom>
        </p:spPr>
        <p:txBody>
          <a:bodyPr anchor="t" rtlCol="false" tIns="0" lIns="0" bIns="0" rIns="0">
            <a:spAutoFit/>
          </a:bodyPr>
          <a:lstStyle/>
          <a:p>
            <a:pPr algn="ctr">
              <a:lnSpc>
                <a:spcPts val="13679"/>
              </a:lnSpc>
            </a:pPr>
            <a:r>
              <a:rPr lang="en-US" sz="12000" spc="600">
                <a:solidFill>
                  <a:srgbClr val="FBF6EB"/>
                </a:solidFill>
                <a:latin typeface="Atma Bold"/>
              </a:rPr>
              <a:t>2IA11</a:t>
            </a:r>
          </a:p>
        </p:txBody>
      </p:sp>
      <p:sp>
        <p:nvSpPr>
          <p:cNvPr name="TextBox 11" id="11"/>
          <p:cNvSpPr txBox="true"/>
          <p:nvPr/>
        </p:nvSpPr>
        <p:spPr>
          <a:xfrm rot="0">
            <a:off x="4516965" y="3914072"/>
            <a:ext cx="9254070" cy="2535226"/>
          </a:xfrm>
          <a:prstGeom prst="rect">
            <a:avLst/>
          </a:prstGeom>
        </p:spPr>
        <p:txBody>
          <a:bodyPr anchor="t" rtlCol="false" tIns="0" lIns="0" bIns="0" rIns="0">
            <a:spAutoFit/>
          </a:bodyPr>
          <a:lstStyle/>
          <a:p>
            <a:pPr algn="ctr">
              <a:lnSpc>
                <a:spcPts val="13679"/>
              </a:lnSpc>
            </a:pPr>
            <a:r>
              <a:rPr lang="en-US" sz="12000" spc="600">
                <a:solidFill>
                  <a:srgbClr val="FBF6EB"/>
                </a:solidFill>
                <a:latin typeface="Atma Bold"/>
              </a:rPr>
              <a:t>Kelompok 1</a:t>
            </a:r>
          </a:p>
        </p:txBody>
      </p:sp>
      <p:sp>
        <p:nvSpPr>
          <p:cNvPr name="Freeform 12" id="12"/>
          <p:cNvSpPr/>
          <p:nvPr/>
        </p:nvSpPr>
        <p:spPr>
          <a:xfrm flipH="false" flipV="false" rot="-6832042">
            <a:off x="2916070" y="3439845"/>
            <a:ext cx="1698705" cy="1884832"/>
          </a:xfrm>
          <a:custGeom>
            <a:avLst/>
            <a:gdLst/>
            <a:ahLst/>
            <a:cxnLst/>
            <a:rect r="r" b="b" t="t" l="l"/>
            <a:pathLst>
              <a:path h="1884832" w="1698705">
                <a:moveTo>
                  <a:pt x="0" y="0"/>
                </a:moveTo>
                <a:lnTo>
                  <a:pt x="1698705" y="0"/>
                </a:lnTo>
                <a:lnTo>
                  <a:pt x="1698705" y="1884832"/>
                </a:lnTo>
                <a:lnTo>
                  <a:pt x="0" y="1884832"/>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3" id="13"/>
          <p:cNvSpPr/>
          <p:nvPr/>
        </p:nvSpPr>
        <p:spPr>
          <a:xfrm flipH="false" flipV="false" rot="0">
            <a:off x="12752310" y="2888019"/>
            <a:ext cx="794530" cy="883221"/>
          </a:xfrm>
          <a:custGeom>
            <a:avLst/>
            <a:gdLst/>
            <a:ahLst/>
            <a:cxnLst/>
            <a:rect r="r" b="b" t="t" l="l"/>
            <a:pathLst>
              <a:path h="883221" w="794530">
                <a:moveTo>
                  <a:pt x="0" y="0"/>
                </a:moveTo>
                <a:lnTo>
                  <a:pt x="794530" y="0"/>
                </a:lnTo>
                <a:lnTo>
                  <a:pt x="794530" y="883220"/>
                </a:lnTo>
                <a:lnTo>
                  <a:pt x="0" y="88322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4" id="14"/>
          <p:cNvSpPr/>
          <p:nvPr/>
        </p:nvSpPr>
        <p:spPr>
          <a:xfrm flipH="false" flipV="false" rot="0">
            <a:off x="13642022" y="3771239"/>
            <a:ext cx="549665" cy="611022"/>
          </a:xfrm>
          <a:custGeom>
            <a:avLst/>
            <a:gdLst/>
            <a:ahLst/>
            <a:cxnLst/>
            <a:rect r="r" b="b" t="t" l="l"/>
            <a:pathLst>
              <a:path h="611022" w="549665">
                <a:moveTo>
                  <a:pt x="0" y="0"/>
                </a:moveTo>
                <a:lnTo>
                  <a:pt x="549665" y="0"/>
                </a:lnTo>
                <a:lnTo>
                  <a:pt x="549665" y="611022"/>
                </a:lnTo>
                <a:lnTo>
                  <a:pt x="0" y="611022"/>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TextBox 15" id="15"/>
          <p:cNvSpPr txBox="true"/>
          <p:nvPr/>
        </p:nvSpPr>
        <p:spPr>
          <a:xfrm rot="0">
            <a:off x="4291605" y="7039416"/>
            <a:ext cx="9704790" cy="693768"/>
          </a:xfrm>
          <a:prstGeom prst="rect">
            <a:avLst/>
          </a:prstGeom>
        </p:spPr>
        <p:txBody>
          <a:bodyPr anchor="t" rtlCol="false" tIns="0" lIns="0" bIns="0" rIns="0">
            <a:spAutoFit/>
          </a:bodyPr>
          <a:lstStyle/>
          <a:p>
            <a:pPr algn="ctr">
              <a:lnSpc>
                <a:spcPts val="5472"/>
              </a:lnSpc>
            </a:pPr>
            <a:r>
              <a:rPr lang="en-US" sz="4800" spc="480">
                <a:solidFill>
                  <a:srgbClr val="545454"/>
                </a:solidFill>
                <a:latin typeface="Poetsen"/>
              </a:rPr>
              <a:t>SISTEM OPERASI</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BF6EB"/>
        </a:solidFill>
      </p:bgPr>
    </p:bg>
    <p:spTree>
      <p:nvGrpSpPr>
        <p:cNvPr id="1" name=""/>
        <p:cNvGrpSpPr/>
        <p:nvPr/>
      </p:nvGrpSpPr>
      <p:grpSpPr>
        <a:xfrm>
          <a:off x="0" y="0"/>
          <a:ext cx="0" cy="0"/>
          <a:chOff x="0" y="0"/>
          <a:chExt cx="0" cy="0"/>
        </a:xfrm>
      </p:grpSpPr>
      <p:sp>
        <p:nvSpPr>
          <p:cNvPr name="Freeform 2" id="2"/>
          <p:cNvSpPr/>
          <p:nvPr/>
        </p:nvSpPr>
        <p:spPr>
          <a:xfrm flipH="false" flipV="false" rot="0">
            <a:off x="2989367" y="768151"/>
            <a:ext cx="12309266" cy="6980380"/>
          </a:xfrm>
          <a:custGeom>
            <a:avLst/>
            <a:gdLst/>
            <a:ahLst/>
            <a:cxnLst/>
            <a:rect r="r" b="b" t="t" l="l"/>
            <a:pathLst>
              <a:path h="6980380" w="12309266">
                <a:moveTo>
                  <a:pt x="0" y="0"/>
                </a:moveTo>
                <a:lnTo>
                  <a:pt x="12309266" y="0"/>
                </a:lnTo>
                <a:lnTo>
                  <a:pt x="12309266" y="6980380"/>
                </a:lnTo>
                <a:lnTo>
                  <a:pt x="0" y="69803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596538" y="2260700"/>
            <a:ext cx="13094923" cy="4068917"/>
          </a:xfrm>
          <a:prstGeom prst="rect">
            <a:avLst/>
          </a:prstGeom>
        </p:spPr>
        <p:txBody>
          <a:bodyPr anchor="t" rtlCol="false" tIns="0" lIns="0" bIns="0" rIns="0">
            <a:spAutoFit/>
          </a:bodyPr>
          <a:lstStyle/>
          <a:p>
            <a:pPr algn="ctr">
              <a:lnSpc>
                <a:spcPts val="15945"/>
              </a:lnSpc>
            </a:pPr>
            <a:r>
              <a:rPr lang="en-US" sz="13987" spc="699">
                <a:solidFill>
                  <a:srgbClr val="FBF6EB"/>
                </a:solidFill>
                <a:latin typeface="Atma Bold"/>
              </a:rPr>
              <a:t>Terima</a:t>
            </a:r>
          </a:p>
          <a:p>
            <a:pPr algn="ctr">
              <a:lnSpc>
                <a:spcPts val="15945"/>
              </a:lnSpc>
            </a:pPr>
            <a:r>
              <a:rPr lang="en-US" sz="13987" spc="699">
                <a:solidFill>
                  <a:srgbClr val="FBF6EB"/>
                </a:solidFill>
                <a:latin typeface="Atma Bold"/>
              </a:rPr>
              <a:t>Kasih</a:t>
            </a:r>
          </a:p>
        </p:txBody>
      </p:sp>
      <p:sp>
        <p:nvSpPr>
          <p:cNvPr name="TextBox 4" id="4"/>
          <p:cNvSpPr txBox="true"/>
          <p:nvPr/>
        </p:nvSpPr>
        <p:spPr>
          <a:xfrm rot="0">
            <a:off x="1506724" y="8258176"/>
            <a:ext cx="5341284" cy="1000012"/>
          </a:xfrm>
          <a:prstGeom prst="rect">
            <a:avLst/>
          </a:prstGeom>
        </p:spPr>
        <p:txBody>
          <a:bodyPr anchor="t" rtlCol="false" tIns="0" lIns="0" bIns="0" rIns="0">
            <a:spAutoFit/>
          </a:bodyPr>
          <a:lstStyle/>
          <a:p>
            <a:pPr>
              <a:lnSpc>
                <a:spcPts val="4080"/>
              </a:lnSpc>
            </a:pPr>
            <a:r>
              <a:rPr lang="en-US" sz="2400">
                <a:solidFill>
                  <a:srgbClr val="3E7586"/>
                </a:solidFill>
                <a:latin typeface="Sniglet Bold"/>
              </a:rPr>
              <a:t>+123-456-7890</a:t>
            </a:r>
          </a:p>
          <a:p>
            <a:pPr>
              <a:lnSpc>
                <a:spcPts val="4080"/>
              </a:lnSpc>
            </a:pPr>
            <a:r>
              <a:rPr lang="en-US" sz="2400">
                <a:solidFill>
                  <a:srgbClr val="3E7586"/>
                </a:solidFill>
                <a:latin typeface="Sniglet Bold"/>
              </a:rPr>
              <a:t>123 Anywhere St., Any City, ST 12345</a:t>
            </a:r>
          </a:p>
        </p:txBody>
      </p:sp>
      <p:sp>
        <p:nvSpPr>
          <p:cNvPr name="TextBox 5" id="5"/>
          <p:cNvSpPr txBox="true"/>
          <p:nvPr/>
        </p:nvSpPr>
        <p:spPr>
          <a:xfrm rot="0">
            <a:off x="11828084" y="8258176"/>
            <a:ext cx="4959116" cy="1000012"/>
          </a:xfrm>
          <a:prstGeom prst="rect">
            <a:avLst/>
          </a:prstGeom>
        </p:spPr>
        <p:txBody>
          <a:bodyPr anchor="t" rtlCol="false" tIns="0" lIns="0" bIns="0" rIns="0">
            <a:spAutoFit/>
          </a:bodyPr>
          <a:lstStyle/>
          <a:p>
            <a:pPr algn="r">
              <a:lnSpc>
                <a:spcPts val="4080"/>
              </a:lnSpc>
            </a:pPr>
            <a:r>
              <a:rPr lang="en-US" sz="2400">
                <a:solidFill>
                  <a:srgbClr val="3E7586"/>
                </a:solidFill>
                <a:latin typeface="Sniglet Bold"/>
              </a:rPr>
              <a:t>hello@reallygreatesite.com</a:t>
            </a:r>
          </a:p>
          <a:p>
            <a:pPr algn="r">
              <a:lnSpc>
                <a:spcPts val="4080"/>
              </a:lnSpc>
            </a:pPr>
            <a:r>
              <a:rPr lang="en-US" sz="2400">
                <a:solidFill>
                  <a:srgbClr val="3E7586"/>
                </a:solidFill>
                <a:latin typeface="Sniglet Bold"/>
              </a:rPr>
              <a:t>www.reallygreatsite.com/</a:t>
            </a:r>
          </a:p>
        </p:txBody>
      </p:sp>
      <p:sp>
        <p:nvSpPr>
          <p:cNvPr name="Freeform 6" id="6"/>
          <p:cNvSpPr/>
          <p:nvPr/>
        </p:nvSpPr>
        <p:spPr>
          <a:xfrm flipH="false" flipV="false" rot="4959894">
            <a:off x="-3632406" y="-4003606"/>
            <a:ext cx="9516261" cy="7291835"/>
          </a:xfrm>
          <a:custGeom>
            <a:avLst/>
            <a:gdLst/>
            <a:ahLst/>
            <a:cxnLst/>
            <a:rect r="r" b="b" t="t" l="l"/>
            <a:pathLst>
              <a:path h="7291835" w="9516261">
                <a:moveTo>
                  <a:pt x="0" y="0"/>
                </a:moveTo>
                <a:lnTo>
                  <a:pt x="9516261" y="0"/>
                </a:lnTo>
                <a:lnTo>
                  <a:pt x="9516261" y="7291835"/>
                </a:lnTo>
                <a:lnTo>
                  <a:pt x="0" y="729183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3251452">
            <a:off x="-1226402" y="1021783"/>
            <a:ext cx="4793620" cy="1455517"/>
          </a:xfrm>
          <a:custGeom>
            <a:avLst/>
            <a:gdLst/>
            <a:ahLst/>
            <a:cxnLst/>
            <a:rect r="r" b="b" t="t" l="l"/>
            <a:pathLst>
              <a:path h="1455517" w="4793620">
                <a:moveTo>
                  <a:pt x="0" y="0"/>
                </a:moveTo>
                <a:lnTo>
                  <a:pt x="4793620" y="0"/>
                </a:lnTo>
                <a:lnTo>
                  <a:pt x="4793620" y="1455517"/>
                </a:lnTo>
                <a:lnTo>
                  <a:pt x="0" y="145551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8570092">
            <a:off x="15369361" y="-2544841"/>
            <a:ext cx="7209588" cy="5623479"/>
          </a:xfrm>
          <a:custGeom>
            <a:avLst/>
            <a:gdLst/>
            <a:ahLst/>
            <a:cxnLst/>
            <a:rect r="r" b="b" t="t" l="l"/>
            <a:pathLst>
              <a:path h="5623479" w="7209588">
                <a:moveTo>
                  <a:pt x="0" y="0"/>
                </a:moveTo>
                <a:lnTo>
                  <a:pt x="7209588" y="0"/>
                </a:lnTo>
                <a:lnTo>
                  <a:pt x="7209588" y="5623478"/>
                </a:lnTo>
                <a:lnTo>
                  <a:pt x="0" y="562347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8252848">
            <a:off x="15192972" y="-258878"/>
            <a:ext cx="5245612" cy="3161263"/>
          </a:xfrm>
          <a:custGeom>
            <a:avLst/>
            <a:gdLst/>
            <a:ahLst/>
            <a:cxnLst/>
            <a:rect r="r" b="b" t="t" l="l"/>
            <a:pathLst>
              <a:path h="3161263" w="5245612">
                <a:moveTo>
                  <a:pt x="0" y="0"/>
                </a:moveTo>
                <a:lnTo>
                  <a:pt x="5245612" y="0"/>
                </a:lnTo>
                <a:lnTo>
                  <a:pt x="5245612" y="3161263"/>
                </a:lnTo>
                <a:lnTo>
                  <a:pt x="0" y="316126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false" flipV="false" rot="-2229907">
            <a:off x="-4207250" y="7956263"/>
            <a:ext cx="6420103" cy="5007681"/>
          </a:xfrm>
          <a:custGeom>
            <a:avLst/>
            <a:gdLst/>
            <a:ahLst/>
            <a:cxnLst/>
            <a:rect r="r" b="b" t="t" l="l"/>
            <a:pathLst>
              <a:path h="5007681" w="6420103">
                <a:moveTo>
                  <a:pt x="0" y="0"/>
                </a:moveTo>
                <a:lnTo>
                  <a:pt x="6420103" y="0"/>
                </a:lnTo>
                <a:lnTo>
                  <a:pt x="6420103" y="5007680"/>
                </a:lnTo>
                <a:lnTo>
                  <a:pt x="0" y="500768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false" rot="-8784374">
            <a:off x="-2335596" y="9052558"/>
            <a:ext cx="4671192" cy="2815089"/>
          </a:xfrm>
          <a:custGeom>
            <a:avLst/>
            <a:gdLst/>
            <a:ahLst/>
            <a:cxnLst/>
            <a:rect r="r" b="b" t="t" l="l"/>
            <a:pathLst>
              <a:path h="2815089" w="4671192">
                <a:moveTo>
                  <a:pt x="0" y="0"/>
                </a:moveTo>
                <a:lnTo>
                  <a:pt x="4671192" y="0"/>
                </a:lnTo>
                <a:lnTo>
                  <a:pt x="4671192" y="2815090"/>
                </a:lnTo>
                <a:lnTo>
                  <a:pt x="0" y="281509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2" id="12"/>
          <p:cNvSpPr/>
          <p:nvPr/>
        </p:nvSpPr>
        <p:spPr>
          <a:xfrm flipH="false" flipV="false" rot="-1652349">
            <a:off x="16205705" y="7634408"/>
            <a:ext cx="4435378" cy="2938438"/>
          </a:xfrm>
          <a:custGeom>
            <a:avLst/>
            <a:gdLst/>
            <a:ahLst/>
            <a:cxnLst/>
            <a:rect r="r" b="b" t="t" l="l"/>
            <a:pathLst>
              <a:path h="2938438" w="4435378">
                <a:moveTo>
                  <a:pt x="0" y="0"/>
                </a:moveTo>
                <a:lnTo>
                  <a:pt x="4435378" y="0"/>
                </a:lnTo>
                <a:lnTo>
                  <a:pt x="4435378" y="2938438"/>
                </a:lnTo>
                <a:lnTo>
                  <a:pt x="0" y="293843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3" id="13"/>
          <p:cNvSpPr/>
          <p:nvPr/>
        </p:nvSpPr>
        <p:spPr>
          <a:xfrm flipH="false" flipV="false" rot="0">
            <a:off x="7670476" y="8940505"/>
            <a:ext cx="823151" cy="915036"/>
          </a:xfrm>
          <a:custGeom>
            <a:avLst/>
            <a:gdLst/>
            <a:ahLst/>
            <a:cxnLst/>
            <a:rect r="r" b="b" t="t" l="l"/>
            <a:pathLst>
              <a:path h="915036" w="823151">
                <a:moveTo>
                  <a:pt x="0" y="0"/>
                </a:moveTo>
                <a:lnTo>
                  <a:pt x="823151" y="0"/>
                </a:lnTo>
                <a:lnTo>
                  <a:pt x="823151" y="915035"/>
                </a:lnTo>
                <a:lnTo>
                  <a:pt x="0" y="915035"/>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4" id="14"/>
          <p:cNvSpPr/>
          <p:nvPr/>
        </p:nvSpPr>
        <p:spPr>
          <a:xfrm flipH="false" flipV="false" rot="0">
            <a:off x="8647402" y="8940505"/>
            <a:ext cx="496598" cy="552031"/>
          </a:xfrm>
          <a:custGeom>
            <a:avLst/>
            <a:gdLst/>
            <a:ahLst/>
            <a:cxnLst/>
            <a:rect r="r" b="b" t="t" l="l"/>
            <a:pathLst>
              <a:path h="552031" w="496598">
                <a:moveTo>
                  <a:pt x="0" y="0"/>
                </a:moveTo>
                <a:lnTo>
                  <a:pt x="496598" y="0"/>
                </a:lnTo>
                <a:lnTo>
                  <a:pt x="496598" y="552031"/>
                </a:lnTo>
                <a:lnTo>
                  <a:pt x="0" y="552031"/>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5" id="15"/>
          <p:cNvSpPr/>
          <p:nvPr/>
        </p:nvSpPr>
        <p:spPr>
          <a:xfrm flipH="true" flipV="false" rot="0">
            <a:off x="16720511" y="5588678"/>
            <a:ext cx="781001" cy="936883"/>
          </a:xfrm>
          <a:custGeom>
            <a:avLst/>
            <a:gdLst/>
            <a:ahLst/>
            <a:cxnLst/>
            <a:rect r="r" b="b" t="t" l="l"/>
            <a:pathLst>
              <a:path h="936883" w="781001">
                <a:moveTo>
                  <a:pt x="781001" y="0"/>
                </a:moveTo>
                <a:lnTo>
                  <a:pt x="0" y="0"/>
                </a:lnTo>
                <a:lnTo>
                  <a:pt x="0" y="936883"/>
                </a:lnTo>
                <a:lnTo>
                  <a:pt x="781001" y="936883"/>
                </a:lnTo>
                <a:lnTo>
                  <a:pt x="781001"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6" id="16"/>
          <p:cNvSpPr/>
          <p:nvPr/>
        </p:nvSpPr>
        <p:spPr>
          <a:xfrm flipH="false" flipV="false" rot="0">
            <a:off x="912667" y="4936715"/>
            <a:ext cx="781001" cy="936883"/>
          </a:xfrm>
          <a:custGeom>
            <a:avLst/>
            <a:gdLst/>
            <a:ahLst/>
            <a:cxnLst/>
            <a:rect r="r" b="b" t="t" l="l"/>
            <a:pathLst>
              <a:path h="936883" w="781001">
                <a:moveTo>
                  <a:pt x="0" y="0"/>
                </a:moveTo>
                <a:lnTo>
                  <a:pt x="781001" y="0"/>
                </a:lnTo>
                <a:lnTo>
                  <a:pt x="781001" y="936883"/>
                </a:lnTo>
                <a:lnTo>
                  <a:pt x="0" y="936883"/>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BF6EB"/>
        </a:solidFill>
      </p:bgPr>
    </p:bg>
    <p:spTree>
      <p:nvGrpSpPr>
        <p:cNvPr id="1" name=""/>
        <p:cNvGrpSpPr/>
        <p:nvPr/>
      </p:nvGrpSpPr>
      <p:grpSpPr>
        <a:xfrm>
          <a:off x="0" y="0"/>
          <a:ext cx="0" cy="0"/>
          <a:chOff x="0" y="0"/>
          <a:chExt cx="0" cy="0"/>
        </a:xfrm>
      </p:grpSpPr>
      <p:sp>
        <p:nvSpPr>
          <p:cNvPr name="Freeform 2" id="2"/>
          <p:cNvSpPr/>
          <p:nvPr/>
        </p:nvSpPr>
        <p:spPr>
          <a:xfrm flipH="false" flipV="false" rot="0">
            <a:off x="15795474" y="7720464"/>
            <a:ext cx="6599876" cy="7530978"/>
          </a:xfrm>
          <a:custGeom>
            <a:avLst/>
            <a:gdLst/>
            <a:ahLst/>
            <a:cxnLst/>
            <a:rect r="r" b="b" t="t" l="l"/>
            <a:pathLst>
              <a:path h="7530978" w="6599876">
                <a:moveTo>
                  <a:pt x="0" y="0"/>
                </a:moveTo>
                <a:lnTo>
                  <a:pt x="6599875" y="0"/>
                </a:lnTo>
                <a:lnTo>
                  <a:pt x="6599875" y="7530979"/>
                </a:lnTo>
                <a:lnTo>
                  <a:pt x="0" y="75309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5400000">
            <a:off x="6640121" y="2447738"/>
            <a:ext cx="4931950" cy="7347411"/>
          </a:xfrm>
          <a:custGeom>
            <a:avLst/>
            <a:gdLst/>
            <a:ahLst/>
            <a:cxnLst/>
            <a:rect r="r" b="b" t="t" l="l"/>
            <a:pathLst>
              <a:path h="7347411" w="4931950">
                <a:moveTo>
                  <a:pt x="0" y="7347411"/>
                </a:moveTo>
                <a:lnTo>
                  <a:pt x="4931950" y="7347411"/>
                </a:lnTo>
                <a:lnTo>
                  <a:pt x="4931950" y="0"/>
                </a:lnTo>
                <a:lnTo>
                  <a:pt x="0" y="0"/>
                </a:lnTo>
                <a:lnTo>
                  <a:pt x="0" y="7347411"/>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5400000">
            <a:off x="6787984" y="2560984"/>
            <a:ext cx="4779916" cy="7120918"/>
          </a:xfrm>
          <a:custGeom>
            <a:avLst/>
            <a:gdLst/>
            <a:ahLst/>
            <a:cxnLst/>
            <a:rect r="r" b="b" t="t" l="l"/>
            <a:pathLst>
              <a:path h="7120918" w="4779916">
                <a:moveTo>
                  <a:pt x="0" y="7120918"/>
                </a:moveTo>
                <a:lnTo>
                  <a:pt x="4779916" y="7120918"/>
                </a:lnTo>
                <a:lnTo>
                  <a:pt x="4779916" y="0"/>
                </a:lnTo>
                <a:lnTo>
                  <a:pt x="0" y="0"/>
                </a:lnTo>
                <a:lnTo>
                  <a:pt x="0" y="7120918"/>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6141558" y="4778039"/>
            <a:ext cx="6256794" cy="2580561"/>
          </a:xfrm>
          <a:prstGeom prst="rect">
            <a:avLst/>
          </a:prstGeom>
        </p:spPr>
        <p:txBody>
          <a:bodyPr anchor="t" rtlCol="false" tIns="0" lIns="0" bIns="0" rIns="0">
            <a:spAutoFit/>
          </a:bodyPr>
          <a:lstStyle/>
          <a:p>
            <a:pPr marL="646625" indent="-323313" lvl="1">
              <a:lnSpc>
                <a:spcPts val="3414"/>
              </a:lnSpc>
              <a:buAutoNum type="arabicPeriod" startAt="1"/>
            </a:pPr>
            <a:r>
              <a:rPr lang="en-US" sz="2995">
                <a:solidFill>
                  <a:srgbClr val="5B96A9"/>
                </a:solidFill>
                <a:latin typeface="Poetsen"/>
              </a:rPr>
              <a:t>MOCHAMMAD RAFLY ROSYAD - 50422891</a:t>
            </a:r>
          </a:p>
          <a:p>
            <a:pPr marL="646625" indent="-323313" lvl="1">
              <a:lnSpc>
                <a:spcPts val="3414"/>
              </a:lnSpc>
              <a:buAutoNum type="arabicPeriod" startAt="1"/>
            </a:pPr>
            <a:r>
              <a:rPr lang="en-US" sz="2995">
                <a:solidFill>
                  <a:srgbClr val="5B96A9"/>
                </a:solidFill>
                <a:latin typeface="Poetsen"/>
              </a:rPr>
              <a:t>MUHAMMAD TARMIDZI BARIQ - 51422161</a:t>
            </a:r>
          </a:p>
          <a:p>
            <a:pPr marL="646625" indent="-323313" lvl="1">
              <a:lnSpc>
                <a:spcPts val="3414"/>
              </a:lnSpc>
              <a:buAutoNum type="arabicPeriod" startAt="1"/>
            </a:pPr>
            <a:r>
              <a:rPr lang="en-US" sz="2995">
                <a:solidFill>
                  <a:srgbClr val="5B96A9"/>
                </a:solidFill>
                <a:latin typeface="Poetsen"/>
              </a:rPr>
              <a:t>NADIA AILSA ARDIYANTI - 51422191</a:t>
            </a:r>
          </a:p>
        </p:txBody>
      </p:sp>
      <p:sp>
        <p:nvSpPr>
          <p:cNvPr name="Freeform 6" id="6"/>
          <p:cNvSpPr/>
          <p:nvPr/>
        </p:nvSpPr>
        <p:spPr>
          <a:xfrm flipH="false" flipV="false" rot="5585412">
            <a:off x="4648016" y="3426447"/>
            <a:ext cx="1385418" cy="1279623"/>
          </a:xfrm>
          <a:custGeom>
            <a:avLst/>
            <a:gdLst/>
            <a:ahLst/>
            <a:cxnLst/>
            <a:rect r="r" b="b" t="t" l="l"/>
            <a:pathLst>
              <a:path h="1279623" w="1385418">
                <a:moveTo>
                  <a:pt x="0" y="0"/>
                </a:moveTo>
                <a:lnTo>
                  <a:pt x="1385418" y="0"/>
                </a:lnTo>
                <a:lnTo>
                  <a:pt x="1385418" y="1279623"/>
                </a:lnTo>
                <a:lnTo>
                  <a:pt x="0" y="127962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8570092">
            <a:off x="15369361" y="-2544841"/>
            <a:ext cx="7209588" cy="5623479"/>
          </a:xfrm>
          <a:custGeom>
            <a:avLst/>
            <a:gdLst/>
            <a:ahLst/>
            <a:cxnLst/>
            <a:rect r="r" b="b" t="t" l="l"/>
            <a:pathLst>
              <a:path h="5623479" w="7209588">
                <a:moveTo>
                  <a:pt x="0" y="0"/>
                </a:moveTo>
                <a:lnTo>
                  <a:pt x="7209588" y="0"/>
                </a:lnTo>
                <a:lnTo>
                  <a:pt x="7209588" y="5623478"/>
                </a:lnTo>
                <a:lnTo>
                  <a:pt x="0" y="562347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5319511">
            <a:off x="15729002" y="7649429"/>
            <a:ext cx="2246950" cy="2445660"/>
          </a:xfrm>
          <a:custGeom>
            <a:avLst/>
            <a:gdLst/>
            <a:ahLst/>
            <a:cxnLst/>
            <a:rect r="r" b="b" t="t" l="l"/>
            <a:pathLst>
              <a:path h="2445660" w="2246950">
                <a:moveTo>
                  <a:pt x="0" y="0"/>
                </a:moveTo>
                <a:lnTo>
                  <a:pt x="2246950" y="0"/>
                </a:lnTo>
                <a:lnTo>
                  <a:pt x="2246950" y="2445660"/>
                </a:lnTo>
                <a:lnTo>
                  <a:pt x="0" y="244566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4959894">
            <a:off x="-3565653" y="-4195753"/>
            <a:ext cx="8327950" cy="6381291"/>
          </a:xfrm>
          <a:custGeom>
            <a:avLst/>
            <a:gdLst/>
            <a:ahLst/>
            <a:cxnLst/>
            <a:rect r="r" b="b" t="t" l="l"/>
            <a:pathLst>
              <a:path h="6381291" w="8327950">
                <a:moveTo>
                  <a:pt x="0" y="0"/>
                </a:moveTo>
                <a:lnTo>
                  <a:pt x="8327949" y="0"/>
                </a:lnTo>
                <a:lnTo>
                  <a:pt x="8327949" y="6381292"/>
                </a:lnTo>
                <a:lnTo>
                  <a:pt x="0" y="6381292"/>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0" id="10"/>
          <p:cNvSpPr/>
          <p:nvPr/>
        </p:nvSpPr>
        <p:spPr>
          <a:xfrm flipH="false" flipV="false" rot="-3251452">
            <a:off x="-1460091" y="202108"/>
            <a:ext cx="4195033" cy="1273764"/>
          </a:xfrm>
          <a:custGeom>
            <a:avLst/>
            <a:gdLst/>
            <a:ahLst/>
            <a:cxnLst/>
            <a:rect r="r" b="b" t="t" l="l"/>
            <a:pathLst>
              <a:path h="1273764" w="4195033">
                <a:moveTo>
                  <a:pt x="0" y="0"/>
                </a:moveTo>
                <a:lnTo>
                  <a:pt x="4195033" y="0"/>
                </a:lnTo>
                <a:lnTo>
                  <a:pt x="4195033" y="1273764"/>
                </a:lnTo>
                <a:lnTo>
                  <a:pt x="0" y="1273764"/>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1" id="11"/>
          <p:cNvSpPr/>
          <p:nvPr/>
        </p:nvSpPr>
        <p:spPr>
          <a:xfrm flipH="false" flipV="false" rot="-1672119">
            <a:off x="-4583549" y="7469183"/>
            <a:ext cx="6954505" cy="5685308"/>
          </a:xfrm>
          <a:custGeom>
            <a:avLst/>
            <a:gdLst/>
            <a:ahLst/>
            <a:cxnLst/>
            <a:rect r="r" b="b" t="t" l="l"/>
            <a:pathLst>
              <a:path h="5685308" w="6954505">
                <a:moveTo>
                  <a:pt x="0" y="0"/>
                </a:moveTo>
                <a:lnTo>
                  <a:pt x="6954504" y="0"/>
                </a:lnTo>
                <a:lnTo>
                  <a:pt x="6954504" y="5685308"/>
                </a:lnTo>
                <a:lnTo>
                  <a:pt x="0" y="5685308"/>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2" id="12"/>
          <p:cNvSpPr/>
          <p:nvPr/>
        </p:nvSpPr>
        <p:spPr>
          <a:xfrm flipH="false" flipV="false" rot="9419943">
            <a:off x="-1095889" y="8410733"/>
            <a:ext cx="2964477" cy="3226642"/>
          </a:xfrm>
          <a:custGeom>
            <a:avLst/>
            <a:gdLst/>
            <a:ahLst/>
            <a:cxnLst/>
            <a:rect r="r" b="b" t="t" l="l"/>
            <a:pathLst>
              <a:path h="3226642" w="2964477">
                <a:moveTo>
                  <a:pt x="0" y="0"/>
                </a:moveTo>
                <a:lnTo>
                  <a:pt x="2964477" y="0"/>
                </a:lnTo>
                <a:lnTo>
                  <a:pt x="2964477" y="3226642"/>
                </a:lnTo>
                <a:lnTo>
                  <a:pt x="0" y="322664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3" id="13"/>
          <p:cNvSpPr/>
          <p:nvPr/>
        </p:nvSpPr>
        <p:spPr>
          <a:xfrm flipH="false" flipV="false" rot="-8252848">
            <a:off x="15192972" y="-258878"/>
            <a:ext cx="5245612" cy="3161263"/>
          </a:xfrm>
          <a:custGeom>
            <a:avLst/>
            <a:gdLst/>
            <a:ahLst/>
            <a:cxnLst/>
            <a:rect r="r" b="b" t="t" l="l"/>
            <a:pathLst>
              <a:path h="3161263" w="5245612">
                <a:moveTo>
                  <a:pt x="0" y="0"/>
                </a:moveTo>
                <a:lnTo>
                  <a:pt x="5245612" y="0"/>
                </a:lnTo>
                <a:lnTo>
                  <a:pt x="5245612" y="3161263"/>
                </a:lnTo>
                <a:lnTo>
                  <a:pt x="0" y="3161263"/>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4" id="14"/>
          <p:cNvSpPr/>
          <p:nvPr/>
        </p:nvSpPr>
        <p:spPr>
          <a:xfrm flipH="false" flipV="false" rot="0">
            <a:off x="3707988" y="1321754"/>
            <a:ext cx="823151" cy="915036"/>
          </a:xfrm>
          <a:custGeom>
            <a:avLst/>
            <a:gdLst/>
            <a:ahLst/>
            <a:cxnLst/>
            <a:rect r="r" b="b" t="t" l="l"/>
            <a:pathLst>
              <a:path h="915036" w="823151">
                <a:moveTo>
                  <a:pt x="0" y="0"/>
                </a:moveTo>
                <a:lnTo>
                  <a:pt x="823150" y="0"/>
                </a:lnTo>
                <a:lnTo>
                  <a:pt x="823150" y="915035"/>
                </a:lnTo>
                <a:lnTo>
                  <a:pt x="0" y="915035"/>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5" id="15"/>
          <p:cNvSpPr/>
          <p:nvPr/>
        </p:nvSpPr>
        <p:spPr>
          <a:xfrm flipH="false" flipV="false" rot="0">
            <a:off x="4462399" y="2111670"/>
            <a:ext cx="377708" cy="419870"/>
          </a:xfrm>
          <a:custGeom>
            <a:avLst/>
            <a:gdLst/>
            <a:ahLst/>
            <a:cxnLst/>
            <a:rect r="r" b="b" t="t" l="l"/>
            <a:pathLst>
              <a:path h="419870" w="377708">
                <a:moveTo>
                  <a:pt x="0" y="0"/>
                </a:moveTo>
                <a:lnTo>
                  <a:pt x="377708" y="0"/>
                </a:lnTo>
                <a:lnTo>
                  <a:pt x="377708" y="419870"/>
                </a:lnTo>
                <a:lnTo>
                  <a:pt x="0" y="419870"/>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16" id="16"/>
          <p:cNvSpPr/>
          <p:nvPr/>
        </p:nvSpPr>
        <p:spPr>
          <a:xfrm flipH="false" flipV="false" rot="0">
            <a:off x="12738401" y="3535380"/>
            <a:ext cx="885098" cy="1061757"/>
          </a:xfrm>
          <a:custGeom>
            <a:avLst/>
            <a:gdLst/>
            <a:ahLst/>
            <a:cxnLst/>
            <a:rect r="r" b="b" t="t" l="l"/>
            <a:pathLst>
              <a:path h="1061757" w="885098">
                <a:moveTo>
                  <a:pt x="0" y="0"/>
                </a:moveTo>
                <a:lnTo>
                  <a:pt x="885097" y="0"/>
                </a:lnTo>
                <a:lnTo>
                  <a:pt x="885097" y="1061757"/>
                </a:lnTo>
                <a:lnTo>
                  <a:pt x="0" y="1061757"/>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Freeform 17" id="17"/>
          <p:cNvSpPr/>
          <p:nvPr/>
        </p:nvSpPr>
        <p:spPr>
          <a:xfrm flipH="false" flipV="false" rot="0">
            <a:off x="8228971" y="8988655"/>
            <a:ext cx="1396045" cy="843317"/>
          </a:xfrm>
          <a:custGeom>
            <a:avLst/>
            <a:gdLst/>
            <a:ahLst/>
            <a:cxnLst/>
            <a:rect r="r" b="b" t="t" l="l"/>
            <a:pathLst>
              <a:path h="843317" w="1396045">
                <a:moveTo>
                  <a:pt x="0" y="0"/>
                </a:moveTo>
                <a:lnTo>
                  <a:pt x="1396045" y="0"/>
                </a:lnTo>
                <a:lnTo>
                  <a:pt x="1396045" y="843317"/>
                </a:lnTo>
                <a:lnTo>
                  <a:pt x="0" y="843317"/>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p:spPr>
      </p:sp>
      <p:sp>
        <p:nvSpPr>
          <p:cNvPr name="TextBox 18" id="18"/>
          <p:cNvSpPr txBox="true"/>
          <p:nvPr/>
        </p:nvSpPr>
        <p:spPr>
          <a:xfrm rot="0">
            <a:off x="4096684" y="1597987"/>
            <a:ext cx="10094632" cy="1742078"/>
          </a:xfrm>
          <a:prstGeom prst="rect">
            <a:avLst/>
          </a:prstGeom>
        </p:spPr>
        <p:txBody>
          <a:bodyPr anchor="t" rtlCol="false" tIns="0" lIns="0" bIns="0" rIns="0">
            <a:spAutoFit/>
          </a:bodyPr>
          <a:lstStyle/>
          <a:p>
            <a:pPr algn="ctr">
              <a:lnSpc>
                <a:spcPts val="13558"/>
              </a:lnSpc>
            </a:pPr>
            <a:r>
              <a:rPr lang="en-US" sz="11893" spc="594">
                <a:solidFill>
                  <a:srgbClr val="5B96A9"/>
                </a:solidFill>
                <a:latin typeface="Atma Bold"/>
              </a:rPr>
              <a:t>Anggota</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BF6EB"/>
        </a:solidFill>
      </p:bgPr>
    </p:bg>
    <p:spTree>
      <p:nvGrpSpPr>
        <p:cNvPr id="1" name=""/>
        <p:cNvGrpSpPr/>
        <p:nvPr/>
      </p:nvGrpSpPr>
      <p:grpSpPr>
        <a:xfrm>
          <a:off x="0" y="0"/>
          <a:ext cx="0" cy="0"/>
          <a:chOff x="0" y="0"/>
          <a:chExt cx="0" cy="0"/>
        </a:xfrm>
      </p:grpSpPr>
      <p:sp>
        <p:nvSpPr>
          <p:cNvPr name="Freeform 2" id="2"/>
          <p:cNvSpPr/>
          <p:nvPr/>
        </p:nvSpPr>
        <p:spPr>
          <a:xfrm flipH="false" flipV="false" rot="0">
            <a:off x="1429844" y="2260334"/>
            <a:ext cx="15428312" cy="5766332"/>
          </a:xfrm>
          <a:custGeom>
            <a:avLst/>
            <a:gdLst/>
            <a:ahLst/>
            <a:cxnLst/>
            <a:rect r="r" b="b" t="t" l="l"/>
            <a:pathLst>
              <a:path h="5766332" w="15428312">
                <a:moveTo>
                  <a:pt x="0" y="0"/>
                </a:moveTo>
                <a:lnTo>
                  <a:pt x="15428312" y="0"/>
                </a:lnTo>
                <a:lnTo>
                  <a:pt x="15428312" y="5766332"/>
                </a:lnTo>
                <a:lnTo>
                  <a:pt x="0" y="57663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672119">
            <a:off x="-4542646" y="7181400"/>
            <a:ext cx="6954505" cy="5685308"/>
          </a:xfrm>
          <a:custGeom>
            <a:avLst/>
            <a:gdLst/>
            <a:ahLst/>
            <a:cxnLst/>
            <a:rect r="r" b="b" t="t" l="l"/>
            <a:pathLst>
              <a:path h="5685308" w="6954505">
                <a:moveTo>
                  <a:pt x="0" y="0"/>
                </a:moveTo>
                <a:lnTo>
                  <a:pt x="6954505" y="0"/>
                </a:lnTo>
                <a:lnTo>
                  <a:pt x="6954505" y="5685308"/>
                </a:lnTo>
                <a:lnTo>
                  <a:pt x="0" y="568530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4345365">
            <a:off x="-3375540" y="-3232882"/>
            <a:ext cx="7209588" cy="5623479"/>
          </a:xfrm>
          <a:custGeom>
            <a:avLst/>
            <a:gdLst/>
            <a:ahLst/>
            <a:cxnLst/>
            <a:rect r="r" b="b" t="t" l="l"/>
            <a:pathLst>
              <a:path h="5623479" w="7209588">
                <a:moveTo>
                  <a:pt x="0" y="0"/>
                </a:moveTo>
                <a:lnTo>
                  <a:pt x="7209587" y="0"/>
                </a:lnTo>
                <a:lnTo>
                  <a:pt x="7209587" y="5623479"/>
                </a:lnTo>
                <a:lnTo>
                  <a:pt x="0" y="56234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8749942">
            <a:off x="14195608" y="-4869878"/>
            <a:ext cx="6599876" cy="7530978"/>
          </a:xfrm>
          <a:custGeom>
            <a:avLst/>
            <a:gdLst/>
            <a:ahLst/>
            <a:cxnLst/>
            <a:rect r="r" b="b" t="t" l="l"/>
            <a:pathLst>
              <a:path h="7530978" w="6599876">
                <a:moveTo>
                  <a:pt x="0" y="0"/>
                </a:moveTo>
                <a:lnTo>
                  <a:pt x="6599876" y="0"/>
                </a:lnTo>
                <a:lnTo>
                  <a:pt x="6599876" y="7530978"/>
                </a:lnTo>
                <a:lnTo>
                  <a:pt x="0" y="753097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9869978">
            <a:off x="13905037" y="6743993"/>
            <a:ext cx="7181017" cy="5565288"/>
          </a:xfrm>
          <a:custGeom>
            <a:avLst/>
            <a:gdLst/>
            <a:ahLst/>
            <a:cxnLst/>
            <a:rect r="r" b="b" t="t" l="l"/>
            <a:pathLst>
              <a:path h="5565288" w="7181017">
                <a:moveTo>
                  <a:pt x="0" y="0"/>
                </a:moveTo>
                <a:lnTo>
                  <a:pt x="7181017" y="0"/>
                </a:lnTo>
                <a:lnTo>
                  <a:pt x="7181017" y="5565288"/>
                </a:lnTo>
                <a:lnTo>
                  <a:pt x="0" y="556528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3396030">
            <a:off x="-1630337" y="9147180"/>
            <a:ext cx="4321591" cy="1139820"/>
          </a:xfrm>
          <a:custGeom>
            <a:avLst/>
            <a:gdLst/>
            <a:ahLst/>
            <a:cxnLst/>
            <a:rect r="r" b="b" t="t" l="l"/>
            <a:pathLst>
              <a:path h="1139820" w="4321591">
                <a:moveTo>
                  <a:pt x="0" y="0"/>
                </a:moveTo>
                <a:lnTo>
                  <a:pt x="4321590" y="0"/>
                </a:lnTo>
                <a:lnTo>
                  <a:pt x="4321590" y="1139820"/>
                </a:lnTo>
                <a:lnTo>
                  <a:pt x="0" y="113982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7982470" y="246119"/>
            <a:ext cx="2323060" cy="1565161"/>
          </a:xfrm>
          <a:custGeom>
            <a:avLst/>
            <a:gdLst/>
            <a:ahLst/>
            <a:cxnLst/>
            <a:rect r="r" b="b" t="t" l="l"/>
            <a:pathLst>
              <a:path h="1565161" w="2323060">
                <a:moveTo>
                  <a:pt x="0" y="0"/>
                </a:moveTo>
                <a:lnTo>
                  <a:pt x="2323060" y="0"/>
                </a:lnTo>
                <a:lnTo>
                  <a:pt x="2323060" y="1565162"/>
                </a:lnTo>
                <a:lnTo>
                  <a:pt x="0" y="1565162"/>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5319511">
            <a:off x="-861536" y="-760407"/>
            <a:ext cx="3780472" cy="4114800"/>
          </a:xfrm>
          <a:custGeom>
            <a:avLst/>
            <a:gdLst/>
            <a:ahLst/>
            <a:cxnLst/>
            <a:rect r="r" b="b" t="t" l="l"/>
            <a:pathLst>
              <a:path h="4114800" w="3780472">
                <a:moveTo>
                  <a:pt x="0" y="0"/>
                </a:moveTo>
                <a:lnTo>
                  <a:pt x="3780472" y="0"/>
                </a:lnTo>
                <a:lnTo>
                  <a:pt x="3780472"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TextBox 10" id="10"/>
          <p:cNvSpPr txBox="true"/>
          <p:nvPr/>
        </p:nvSpPr>
        <p:spPr>
          <a:xfrm rot="0">
            <a:off x="3069588" y="4388224"/>
            <a:ext cx="12148823" cy="3115945"/>
          </a:xfrm>
          <a:prstGeom prst="rect">
            <a:avLst/>
          </a:prstGeom>
        </p:spPr>
        <p:txBody>
          <a:bodyPr anchor="t" rtlCol="false" tIns="0" lIns="0" bIns="0" rIns="0">
            <a:spAutoFit/>
          </a:bodyPr>
          <a:lstStyle/>
          <a:p>
            <a:pPr algn="ctr">
              <a:lnSpc>
                <a:spcPts val="4160"/>
              </a:lnSpc>
            </a:pPr>
            <a:r>
              <a:rPr lang="en-US" sz="2600">
                <a:solidFill>
                  <a:srgbClr val="FBF6EB"/>
                </a:solidFill>
                <a:latin typeface="Sniglet"/>
              </a:rPr>
              <a:t>CPU (CENTRAL PROCESING UNIT) disamakan dengan otak komputer, bertanggung jawab mengolah data dan instruksi. CPU jenis 6502 dijelaskan sebagai contoh, yang digunakan dalam perangkat seperti Apple II, Commodore 64, dan Nintendo Entertainment System asli. Salah satu fungsi kunci dari CPU adalah pengelolaan clock atau jam, yang mengatur timing operasi dengan frekuensi yang sangat tinggi (dinyatakan dalam gigahertz). </a:t>
            </a:r>
          </a:p>
        </p:txBody>
      </p:sp>
      <p:sp>
        <p:nvSpPr>
          <p:cNvPr name="TextBox 11" id="11"/>
          <p:cNvSpPr txBox="true"/>
          <p:nvPr/>
        </p:nvSpPr>
        <p:spPr>
          <a:xfrm rot="0">
            <a:off x="7423457" y="2654713"/>
            <a:ext cx="2882073" cy="1705974"/>
          </a:xfrm>
          <a:prstGeom prst="rect">
            <a:avLst/>
          </a:prstGeom>
        </p:spPr>
        <p:txBody>
          <a:bodyPr anchor="t" rtlCol="false" tIns="0" lIns="0" bIns="0" rIns="0">
            <a:spAutoFit/>
          </a:bodyPr>
          <a:lstStyle/>
          <a:p>
            <a:pPr algn="ctr">
              <a:lnSpc>
                <a:spcPts val="12923"/>
              </a:lnSpc>
            </a:pPr>
            <a:r>
              <a:rPr lang="en-US" sz="11336" spc="566">
                <a:solidFill>
                  <a:srgbClr val="FBF6EB"/>
                </a:solidFill>
                <a:latin typeface="Atma Bold"/>
              </a:rPr>
              <a:t>CPU</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BF6EB"/>
        </a:solidFill>
      </p:bgPr>
    </p:bg>
    <p:spTree>
      <p:nvGrpSpPr>
        <p:cNvPr id="1" name=""/>
        <p:cNvGrpSpPr/>
        <p:nvPr/>
      </p:nvGrpSpPr>
      <p:grpSpPr>
        <a:xfrm>
          <a:off x="0" y="0"/>
          <a:ext cx="0" cy="0"/>
          <a:chOff x="0" y="0"/>
          <a:chExt cx="0" cy="0"/>
        </a:xfrm>
      </p:grpSpPr>
      <p:sp>
        <p:nvSpPr>
          <p:cNvPr name="Freeform 2" id="2"/>
          <p:cNvSpPr/>
          <p:nvPr/>
        </p:nvSpPr>
        <p:spPr>
          <a:xfrm flipH="false" flipV="false" rot="-9745365">
            <a:off x="-4091573" y="7229029"/>
            <a:ext cx="7209588" cy="5623479"/>
          </a:xfrm>
          <a:custGeom>
            <a:avLst/>
            <a:gdLst/>
            <a:ahLst/>
            <a:cxnLst/>
            <a:rect r="r" b="b" t="t" l="l"/>
            <a:pathLst>
              <a:path h="5623479" w="7209588">
                <a:moveTo>
                  <a:pt x="0" y="0"/>
                </a:moveTo>
                <a:lnTo>
                  <a:pt x="7209588" y="0"/>
                </a:lnTo>
                <a:lnTo>
                  <a:pt x="7209588" y="5623478"/>
                </a:lnTo>
                <a:lnTo>
                  <a:pt x="0" y="562347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859559" y="1321754"/>
            <a:ext cx="12568882" cy="7127604"/>
          </a:xfrm>
          <a:custGeom>
            <a:avLst/>
            <a:gdLst/>
            <a:ahLst/>
            <a:cxnLst/>
            <a:rect r="r" b="b" t="t" l="l"/>
            <a:pathLst>
              <a:path h="7127604" w="12568882">
                <a:moveTo>
                  <a:pt x="0" y="0"/>
                </a:moveTo>
                <a:lnTo>
                  <a:pt x="12568882" y="0"/>
                </a:lnTo>
                <a:lnTo>
                  <a:pt x="12568882" y="7127603"/>
                </a:lnTo>
                <a:lnTo>
                  <a:pt x="0" y="712760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590513" y="308860"/>
            <a:ext cx="1106974" cy="745824"/>
          </a:xfrm>
          <a:custGeom>
            <a:avLst/>
            <a:gdLst/>
            <a:ahLst/>
            <a:cxnLst/>
            <a:rect r="r" b="b" t="t" l="l"/>
            <a:pathLst>
              <a:path h="745824" w="1106974">
                <a:moveTo>
                  <a:pt x="0" y="0"/>
                </a:moveTo>
                <a:lnTo>
                  <a:pt x="1106974" y="0"/>
                </a:lnTo>
                <a:lnTo>
                  <a:pt x="1106974" y="745824"/>
                </a:lnTo>
                <a:lnTo>
                  <a:pt x="0" y="74582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10400045">
            <a:off x="-3482345" y="-1653086"/>
            <a:ext cx="8095957" cy="5363571"/>
          </a:xfrm>
          <a:custGeom>
            <a:avLst/>
            <a:gdLst/>
            <a:ahLst/>
            <a:cxnLst/>
            <a:rect r="r" b="b" t="t" l="l"/>
            <a:pathLst>
              <a:path h="5363571" w="8095957">
                <a:moveTo>
                  <a:pt x="0" y="0"/>
                </a:moveTo>
                <a:lnTo>
                  <a:pt x="8095957" y="0"/>
                </a:lnTo>
                <a:lnTo>
                  <a:pt x="8095957" y="5363572"/>
                </a:lnTo>
                <a:lnTo>
                  <a:pt x="0" y="536357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2630681">
            <a:off x="-1847598" y="9145685"/>
            <a:ext cx="4826463" cy="1272980"/>
          </a:xfrm>
          <a:custGeom>
            <a:avLst/>
            <a:gdLst/>
            <a:ahLst/>
            <a:cxnLst/>
            <a:rect r="r" b="b" t="t" l="l"/>
            <a:pathLst>
              <a:path h="1272980" w="4826463">
                <a:moveTo>
                  <a:pt x="0" y="0"/>
                </a:moveTo>
                <a:lnTo>
                  <a:pt x="4826463" y="0"/>
                </a:lnTo>
                <a:lnTo>
                  <a:pt x="4826463" y="1272980"/>
                </a:lnTo>
                <a:lnTo>
                  <a:pt x="0" y="127298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690605" y="4612622"/>
            <a:ext cx="885098" cy="1061757"/>
          </a:xfrm>
          <a:custGeom>
            <a:avLst/>
            <a:gdLst/>
            <a:ahLst/>
            <a:cxnLst/>
            <a:rect r="r" b="b" t="t" l="l"/>
            <a:pathLst>
              <a:path h="1061757" w="885098">
                <a:moveTo>
                  <a:pt x="0" y="0"/>
                </a:moveTo>
                <a:lnTo>
                  <a:pt x="885098" y="0"/>
                </a:lnTo>
                <a:lnTo>
                  <a:pt x="885098" y="1061756"/>
                </a:lnTo>
                <a:lnTo>
                  <a:pt x="0" y="106175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true" flipV="false" rot="0">
            <a:off x="16619066" y="4612622"/>
            <a:ext cx="885098" cy="1061757"/>
          </a:xfrm>
          <a:custGeom>
            <a:avLst/>
            <a:gdLst/>
            <a:ahLst/>
            <a:cxnLst/>
            <a:rect r="r" b="b" t="t" l="l"/>
            <a:pathLst>
              <a:path h="1061757" w="885098">
                <a:moveTo>
                  <a:pt x="885098" y="0"/>
                </a:moveTo>
                <a:lnTo>
                  <a:pt x="0" y="0"/>
                </a:lnTo>
                <a:lnTo>
                  <a:pt x="0" y="1061756"/>
                </a:lnTo>
                <a:lnTo>
                  <a:pt x="885098" y="1061756"/>
                </a:lnTo>
                <a:lnTo>
                  <a:pt x="885098"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8166669">
            <a:off x="-543605" y="-75033"/>
            <a:ext cx="3353518" cy="2259433"/>
          </a:xfrm>
          <a:custGeom>
            <a:avLst/>
            <a:gdLst/>
            <a:ahLst/>
            <a:cxnLst/>
            <a:rect r="r" b="b" t="t" l="l"/>
            <a:pathLst>
              <a:path h="2259433" w="3353518">
                <a:moveTo>
                  <a:pt x="0" y="0"/>
                </a:moveTo>
                <a:lnTo>
                  <a:pt x="3353518" y="0"/>
                </a:lnTo>
                <a:lnTo>
                  <a:pt x="3353518" y="2259433"/>
                </a:lnTo>
                <a:lnTo>
                  <a:pt x="0" y="2259433"/>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0" id="10"/>
          <p:cNvSpPr/>
          <p:nvPr/>
        </p:nvSpPr>
        <p:spPr>
          <a:xfrm flipH="false" flipV="false" rot="8570092">
            <a:off x="15369361" y="-2544841"/>
            <a:ext cx="7209588" cy="5623479"/>
          </a:xfrm>
          <a:custGeom>
            <a:avLst/>
            <a:gdLst/>
            <a:ahLst/>
            <a:cxnLst/>
            <a:rect r="r" b="b" t="t" l="l"/>
            <a:pathLst>
              <a:path h="5623479" w="7209588">
                <a:moveTo>
                  <a:pt x="0" y="0"/>
                </a:moveTo>
                <a:lnTo>
                  <a:pt x="7209588" y="0"/>
                </a:lnTo>
                <a:lnTo>
                  <a:pt x="7209588" y="5623478"/>
                </a:lnTo>
                <a:lnTo>
                  <a:pt x="0" y="562347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8252848">
            <a:off x="15192972" y="-258878"/>
            <a:ext cx="5245612" cy="3161263"/>
          </a:xfrm>
          <a:custGeom>
            <a:avLst/>
            <a:gdLst/>
            <a:ahLst/>
            <a:cxnLst/>
            <a:rect r="r" b="b" t="t" l="l"/>
            <a:pathLst>
              <a:path h="3161263" w="5245612">
                <a:moveTo>
                  <a:pt x="0" y="0"/>
                </a:moveTo>
                <a:lnTo>
                  <a:pt x="5245612" y="0"/>
                </a:lnTo>
                <a:lnTo>
                  <a:pt x="5245612" y="3161263"/>
                </a:lnTo>
                <a:lnTo>
                  <a:pt x="0" y="3161263"/>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grpSp>
        <p:nvGrpSpPr>
          <p:cNvPr name="Group 12" id="12"/>
          <p:cNvGrpSpPr>
            <a:grpSpLocks noChangeAspect="true"/>
          </p:cNvGrpSpPr>
          <p:nvPr/>
        </p:nvGrpSpPr>
        <p:grpSpPr>
          <a:xfrm rot="-2326103">
            <a:off x="13807031" y="6237160"/>
            <a:ext cx="4496125" cy="4448673"/>
            <a:chOff x="0" y="0"/>
            <a:chExt cx="19253200" cy="19050000"/>
          </a:xfrm>
        </p:grpSpPr>
        <p:sp>
          <p:nvSpPr>
            <p:cNvPr name="Freeform 13" id="13"/>
            <p:cNvSpPr/>
            <p:nvPr/>
          </p:nvSpPr>
          <p:spPr>
            <a:xfrm flipH="false" flipV="false" rot="0">
              <a:off x="389576" y="287976"/>
              <a:ext cx="18474047" cy="18474047"/>
            </a:xfrm>
            <a:custGeom>
              <a:avLst/>
              <a:gdLst/>
              <a:ahLst/>
              <a:cxnLst/>
              <a:rect r="r" b="b" t="t" l="l"/>
              <a:pathLst>
                <a:path h="18474047" w="18474047">
                  <a:moveTo>
                    <a:pt x="17583708" y="11200648"/>
                  </a:moveTo>
                  <a:cubicBezTo>
                    <a:pt x="18474048" y="13031766"/>
                    <a:pt x="18105484" y="15226006"/>
                    <a:pt x="16665746" y="16665746"/>
                  </a:cubicBezTo>
                  <a:cubicBezTo>
                    <a:pt x="15226006" y="18105484"/>
                    <a:pt x="13031766" y="18474048"/>
                    <a:pt x="11200648" y="17583708"/>
                  </a:cubicBezTo>
                  <a:lnTo>
                    <a:pt x="9237024" y="16628943"/>
                  </a:lnTo>
                  <a:lnTo>
                    <a:pt x="7273401" y="17583708"/>
                  </a:lnTo>
                  <a:cubicBezTo>
                    <a:pt x="5442282" y="18474048"/>
                    <a:pt x="3248042" y="18105484"/>
                    <a:pt x="1808304" y="16665746"/>
                  </a:cubicBezTo>
                  <a:cubicBezTo>
                    <a:pt x="368563" y="15226006"/>
                    <a:pt x="0" y="13031766"/>
                    <a:pt x="890339" y="11200648"/>
                  </a:cubicBezTo>
                  <a:lnTo>
                    <a:pt x="1845105" y="9237024"/>
                  </a:lnTo>
                  <a:lnTo>
                    <a:pt x="890339" y="7273401"/>
                  </a:lnTo>
                  <a:cubicBezTo>
                    <a:pt x="0" y="5442282"/>
                    <a:pt x="368563" y="3248042"/>
                    <a:pt x="1808302" y="1808302"/>
                  </a:cubicBezTo>
                  <a:cubicBezTo>
                    <a:pt x="3248041" y="368563"/>
                    <a:pt x="5442282" y="0"/>
                    <a:pt x="7273400" y="890339"/>
                  </a:cubicBezTo>
                  <a:lnTo>
                    <a:pt x="9237024" y="1845105"/>
                  </a:lnTo>
                  <a:lnTo>
                    <a:pt x="11200647" y="890339"/>
                  </a:lnTo>
                  <a:cubicBezTo>
                    <a:pt x="13031766" y="0"/>
                    <a:pt x="15226004" y="368563"/>
                    <a:pt x="16665746" y="1808303"/>
                  </a:cubicBezTo>
                  <a:cubicBezTo>
                    <a:pt x="18105484" y="3248042"/>
                    <a:pt x="18474048" y="5442282"/>
                    <a:pt x="17583708" y="7273400"/>
                  </a:cubicBezTo>
                  <a:lnTo>
                    <a:pt x="16628943" y="9237024"/>
                  </a:lnTo>
                  <a:lnTo>
                    <a:pt x="17583708" y="11200648"/>
                  </a:lnTo>
                  <a:close/>
                </a:path>
              </a:pathLst>
            </a:custGeom>
            <a:blipFill>
              <a:blip r:embed="rId18"/>
              <a:stretch>
                <a:fillRect l="-24999" t="0" r="-24999" b="0"/>
              </a:stretch>
            </a:blipFill>
          </p:spPr>
        </p:sp>
        <p:sp>
          <p:nvSpPr>
            <p:cNvPr name="Freeform 14" id="14"/>
            <p:cNvSpPr/>
            <p:nvPr/>
          </p:nvSpPr>
          <p:spPr>
            <a:xfrm flipH="false" flipV="false" rot="0">
              <a:off x="101600" y="0"/>
              <a:ext cx="19050000" cy="19050000"/>
            </a:xfrm>
            <a:custGeom>
              <a:avLst/>
              <a:gdLst/>
              <a:ahLst/>
              <a:cxnLst/>
              <a:rect r="r" b="b" t="t" l="l"/>
              <a:pathLst>
                <a:path h="19050000" w="19050000">
                  <a:moveTo>
                    <a:pt x="0" y="0"/>
                  </a:moveTo>
                  <a:lnTo>
                    <a:pt x="19050000" y="0"/>
                  </a:lnTo>
                  <a:lnTo>
                    <a:pt x="19050000" y="19050000"/>
                  </a:lnTo>
                  <a:lnTo>
                    <a:pt x="0" y="19050000"/>
                  </a:lnTo>
                  <a:close/>
                </a:path>
              </a:pathLst>
            </a:custGeom>
            <a:blipFill>
              <a:blip r:embed="rId19"/>
              <a:stretch>
                <a:fillRect l="0" t="0" r="-609" b="0"/>
              </a:stretch>
            </a:blipFill>
          </p:spPr>
        </p:sp>
      </p:grpSp>
      <p:sp>
        <p:nvSpPr>
          <p:cNvPr name="TextBox 15" id="15"/>
          <p:cNvSpPr txBox="true"/>
          <p:nvPr/>
        </p:nvSpPr>
        <p:spPr>
          <a:xfrm rot="0">
            <a:off x="7365180" y="2298544"/>
            <a:ext cx="3557639" cy="1842190"/>
          </a:xfrm>
          <a:prstGeom prst="rect">
            <a:avLst/>
          </a:prstGeom>
        </p:spPr>
        <p:txBody>
          <a:bodyPr anchor="t" rtlCol="false" tIns="0" lIns="0" bIns="0" rIns="0">
            <a:spAutoFit/>
          </a:bodyPr>
          <a:lstStyle/>
          <a:p>
            <a:pPr algn="ctr">
              <a:lnSpc>
                <a:spcPts val="13679"/>
              </a:lnSpc>
            </a:pPr>
            <a:r>
              <a:rPr lang="en-US" sz="12000" spc="600">
                <a:solidFill>
                  <a:srgbClr val="FBF6EB"/>
                </a:solidFill>
                <a:latin typeface="Atma Bold"/>
              </a:rPr>
              <a:t>RAM</a:t>
            </a:r>
          </a:p>
        </p:txBody>
      </p:sp>
      <p:sp>
        <p:nvSpPr>
          <p:cNvPr name="TextBox 16" id="16"/>
          <p:cNvSpPr txBox="true"/>
          <p:nvPr/>
        </p:nvSpPr>
        <p:spPr>
          <a:xfrm rot="0">
            <a:off x="3798830" y="4347201"/>
            <a:ext cx="10690340" cy="3501100"/>
          </a:xfrm>
          <a:prstGeom prst="rect">
            <a:avLst/>
          </a:prstGeom>
        </p:spPr>
        <p:txBody>
          <a:bodyPr anchor="t" rtlCol="false" tIns="0" lIns="0" bIns="0" rIns="0">
            <a:spAutoFit/>
          </a:bodyPr>
          <a:lstStyle/>
          <a:p>
            <a:pPr algn="ctr" marL="0" indent="0" lvl="0">
              <a:lnSpc>
                <a:spcPts val="3999"/>
              </a:lnSpc>
              <a:spcBef>
                <a:spcPct val="0"/>
              </a:spcBef>
            </a:pPr>
            <a:r>
              <a:rPr lang="en-US" sz="2499">
                <a:solidFill>
                  <a:srgbClr val="FBF6EB"/>
                </a:solidFill>
                <a:latin typeface="Sniglet"/>
              </a:rPr>
              <a:t>RAM singkatan dari random access memory, dan itu hanya berisi semua data yang sedang diproses oleh CPU. Ram terdiri dari daftar alamat dan di setiap alamat tersebut terdapat sepotong data, CPU biasanya meminta dan memproses setiap potong data dari RAM secara berurutan satu demi satu. Namun, jika CPU diperintahkan untuk menarik data secara tidak berurutan, itu bisa dilakukan, itulah mengapa disebut random access memory. </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BF6EB"/>
        </a:solidFill>
      </p:bgPr>
    </p:bg>
    <p:spTree>
      <p:nvGrpSpPr>
        <p:cNvPr id="1" name=""/>
        <p:cNvGrpSpPr/>
        <p:nvPr/>
      </p:nvGrpSpPr>
      <p:grpSpPr>
        <a:xfrm>
          <a:off x="0" y="0"/>
          <a:ext cx="0" cy="0"/>
          <a:chOff x="0" y="0"/>
          <a:chExt cx="0" cy="0"/>
        </a:xfrm>
      </p:grpSpPr>
      <p:sp>
        <p:nvSpPr>
          <p:cNvPr name="Freeform 2" id="2"/>
          <p:cNvSpPr/>
          <p:nvPr/>
        </p:nvSpPr>
        <p:spPr>
          <a:xfrm flipH="false" flipV="false" rot="-9745365">
            <a:off x="-4091573" y="7229029"/>
            <a:ext cx="7209588" cy="5623479"/>
          </a:xfrm>
          <a:custGeom>
            <a:avLst/>
            <a:gdLst/>
            <a:ahLst/>
            <a:cxnLst/>
            <a:rect r="r" b="b" t="t" l="l"/>
            <a:pathLst>
              <a:path h="5623479" w="7209588">
                <a:moveTo>
                  <a:pt x="0" y="0"/>
                </a:moveTo>
                <a:lnTo>
                  <a:pt x="7209588" y="0"/>
                </a:lnTo>
                <a:lnTo>
                  <a:pt x="7209588" y="5623478"/>
                </a:lnTo>
                <a:lnTo>
                  <a:pt x="0" y="562347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859559" y="1321754"/>
            <a:ext cx="12568882" cy="7127604"/>
          </a:xfrm>
          <a:custGeom>
            <a:avLst/>
            <a:gdLst/>
            <a:ahLst/>
            <a:cxnLst/>
            <a:rect r="r" b="b" t="t" l="l"/>
            <a:pathLst>
              <a:path h="7127604" w="12568882">
                <a:moveTo>
                  <a:pt x="0" y="0"/>
                </a:moveTo>
                <a:lnTo>
                  <a:pt x="12568882" y="0"/>
                </a:lnTo>
                <a:lnTo>
                  <a:pt x="12568882" y="7127603"/>
                </a:lnTo>
                <a:lnTo>
                  <a:pt x="0" y="712760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590513" y="308860"/>
            <a:ext cx="1106974" cy="745824"/>
          </a:xfrm>
          <a:custGeom>
            <a:avLst/>
            <a:gdLst/>
            <a:ahLst/>
            <a:cxnLst/>
            <a:rect r="r" b="b" t="t" l="l"/>
            <a:pathLst>
              <a:path h="745824" w="1106974">
                <a:moveTo>
                  <a:pt x="0" y="0"/>
                </a:moveTo>
                <a:lnTo>
                  <a:pt x="1106974" y="0"/>
                </a:lnTo>
                <a:lnTo>
                  <a:pt x="1106974" y="745824"/>
                </a:lnTo>
                <a:lnTo>
                  <a:pt x="0" y="74582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10400045">
            <a:off x="-3482345" y="-1653086"/>
            <a:ext cx="8095957" cy="5363571"/>
          </a:xfrm>
          <a:custGeom>
            <a:avLst/>
            <a:gdLst/>
            <a:ahLst/>
            <a:cxnLst/>
            <a:rect r="r" b="b" t="t" l="l"/>
            <a:pathLst>
              <a:path h="5363571" w="8095957">
                <a:moveTo>
                  <a:pt x="0" y="0"/>
                </a:moveTo>
                <a:lnTo>
                  <a:pt x="8095957" y="0"/>
                </a:lnTo>
                <a:lnTo>
                  <a:pt x="8095957" y="5363572"/>
                </a:lnTo>
                <a:lnTo>
                  <a:pt x="0" y="536357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2630681">
            <a:off x="-1847598" y="9145685"/>
            <a:ext cx="4826463" cy="1272980"/>
          </a:xfrm>
          <a:custGeom>
            <a:avLst/>
            <a:gdLst/>
            <a:ahLst/>
            <a:cxnLst/>
            <a:rect r="r" b="b" t="t" l="l"/>
            <a:pathLst>
              <a:path h="1272980" w="4826463">
                <a:moveTo>
                  <a:pt x="0" y="0"/>
                </a:moveTo>
                <a:lnTo>
                  <a:pt x="4826463" y="0"/>
                </a:lnTo>
                <a:lnTo>
                  <a:pt x="4826463" y="1272980"/>
                </a:lnTo>
                <a:lnTo>
                  <a:pt x="0" y="127298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690605" y="4612622"/>
            <a:ext cx="885098" cy="1061757"/>
          </a:xfrm>
          <a:custGeom>
            <a:avLst/>
            <a:gdLst/>
            <a:ahLst/>
            <a:cxnLst/>
            <a:rect r="r" b="b" t="t" l="l"/>
            <a:pathLst>
              <a:path h="1061757" w="885098">
                <a:moveTo>
                  <a:pt x="0" y="0"/>
                </a:moveTo>
                <a:lnTo>
                  <a:pt x="885098" y="0"/>
                </a:lnTo>
                <a:lnTo>
                  <a:pt x="885098" y="1061756"/>
                </a:lnTo>
                <a:lnTo>
                  <a:pt x="0" y="106175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true" flipV="false" rot="0">
            <a:off x="16619066" y="4612622"/>
            <a:ext cx="885098" cy="1061757"/>
          </a:xfrm>
          <a:custGeom>
            <a:avLst/>
            <a:gdLst/>
            <a:ahLst/>
            <a:cxnLst/>
            <a:rect r="r" b="b" t="t" l="l"/>
            <a:pathLst>
              <a:path h="1061757" w="885098">
                <a:moveTo>
                  <a:pt x="885098" y="0"/>
                </a:moveTo>
                <a:lnTo>
                  <a:pt x="0" y="0"/>
                </a:lnTo>
                <a:lnTo>
                  <a:pt x="0" y="1061756"/>
                </a:lnTo>
                <a:lnTo>
                  <a:pt x="885098" y="1061756"/>
                </a:lnTo>
                <a:lnTo>
                  <a:pt x="885098"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8166669">
            <a:off x="-543605" y="-75033"/>
            <a:ext cx="3353518" cy="2259433"/>
          </a:xfrm>
          <a:custGeom>
            <a:avLst/>
            <a:gdLst/>
            <a:ahLst/>
            <a:cxnLst/>
            <a:rect r="r" b="b" t="t" l="l"/>
            <a:pathLst>
              <a:path h="2259433" w="3353518">
                <a:moveTo>
                  <a:pt x="0" y="0"/>
                </a:moveTo>
                <a:lnTo>
                  <a:pt x="3353518" y="0"/>
                </a:lnTo>
                <a:lnTo>
                  <a:pt x="3353518" y="2259433"/>
                </a:lnTo>
                <a:lnTo>
                  <a:pt x="0" y="2259433"/>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0" id="10"/>
          <p:cNvSpPr/>
          <p:nvPr/>
        </p:nvSpPr>
        <p:spPr>
          <a:xfrm flipH="false" flipV="false" rot="8570092">
            <a:off x="15369361" y="-2544841"/>
            <a:ext cx="7209588" cy="5623479"/>
          </a:xfrm>
          <a:custGeom>
            <a:avLst/>
            <a:gdLst/>
            <a:ahLst/>
            <a:cxnLst/>
            <a:rect r="r" b="b" t="t" l="l"/>
            <a:pathLst>
              <a:path h="5623479" w="7209588">
                <a:moveTo>
                  <a:pt x="0" y="0"/>
                </a:moveTo>
                <a:lnTo>
                  <a:pt x="7209588" y="0"/>
                </a:lnTo>
                <a:lnTo>
                  <a:pt x="7209588" y="5623478"/>
                </a:lnTo>
                <a:lnTo>
                  <a:pt x="0" y="562347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8252848">
            <a:off x="15192972" y="-258878"/>
            <a:ext cx="5245612" cy="3161263"/>
          </a:xfrm>
          <a:custGeom>
            <a:avLst/>
            <a:gdLst/>
            <a:ahLst/>
            <a:cxnLst/>
            <a:rect r="r" b="b" t="t" l="l"/>
            <a:pathLst>
              <a:path h="3161263" w="5245612">
                <a:moveTo>
                  <a:pt x="0" y="0"/>
                </a:moveTo>
                <a:lnTo>
                  <a:pt x="5245612" y="0"/>
                </a:lnTo>
                <a:lnTo>
                  <a:pt x="5245612" y="3161263"/>
                </a:lnTo>
                <a:lnTo>
                  <a:pt x="0" y="3161263"/>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grpSp>
        <p:nvGrpSpPr>
          <p:cNvPr name="Group 12" id="12"/>
          <p:cNvGrpSpPr>
            <a:grpSpLocks noChangeAspect="true"/>
          </p:cNvGrpSpPr>
          <p:nvPr/>
        </p:nvGrpSpPr>
        <p:grpSpPr>
          <a:xfrm rot="-2326103">
            <a:off x="13807031" y="6237160"/>
            <a:ext cx="4496125" cy="4448673"/>
            <a:chOff x="0" y="0"/>
            <a:chExt cx="19253200" cy="19050000"/>
          </a:xfrm>
        </p:grpSpPr>
        <p:sp>
          <p:nvSpPr>
            <p:cNvPr name="Freeform 13" id="13"/>
            <p:cNvSpPr/>
            <p:nvPr/>
          </p:nvSpPr>
          <p:spPr>
            <a:xfrm flipH="false" flipV="false" rot="0">
              <a:off x="389576" y="287976"/>
              <a:ext cx="18474047" cy="18474047"/>
            </a:xfrm>
            <a:custGeom>
              <a:avLst/>
              <a:gdLst/>
              <a:ahLst/>
              <a:cxnLst/>
              <a:rect r="r" b="b" t="t" l="l"/>
              <a:pathLst>
                <a:path h="18474047" w="18474047">
                  <a:moveTo>
                    <a:pt x="17583708" y="11200648"/>
                  </a:moveTo>
                  <a:cubicBezTo>
                    <a:pt x="18474048" y="13031766"/>
                    <a:pt x="18105484" y="15226006"/>
                    <a:pt x="16665746" y="16665746"/>
                  </a:cubicBezTo>
                  <a:cubicBezTo>
                    <a:pt x="15226006" y="18105484"/>
                    <a:pt x="13031766" y="18474048"/>
                    <a:pt x="11200648" y="17583708"/>
                  </a:cubicBezTo>
                  <a:lnTo>
                    <a:pt x="9237024" y="16628943"/>
                  </a:lnTo>
                  <a:lnTo>
                    <a:pt x="7273401" y="17583708"/>
                  </a:lnTo>
                  <a:cubicBezTo>
                    <a:pt x="5442282" y="18474048"/>
                    <a:pt x="3248042" y="18105484"/>
                    <a:pt x="1808304" y="16665746"/>
                  </a:cubicBezTo>
                  <a:cubicBezTo>
                    <a:pt x="368563" y="15226006"/>
                    <a:pt x="0" y="13031766"/>
                    <a:pt x="890339" y="11200648"/>
                  </a:cubicBezTo>
                  <a:lnTo>
                    <a:pt x="1845105" y="9237024"/>
                  </a:lnTo>
                  <a:lnTo>
                    <a:pt x="890339" y="7273401"/>
                  </a:lnTo>
                  <a:cubicBezTo>
                    <a:pt x="0" y="5442282"/>
                    <a:pt x="368563" y="3248042"/>
                    <a:pt x="1808302" y="1808302"/>
                  </a:cubicBezTo>
                  <a:cubicBezTo>
                    <a:pt x="3248041" y="368563"/>
                    <a:pt x="5442282" y="0"/>
                    <a:pt x="7273400" y="890339"/>
                  </a:cubicBezTo>
                  <a:lnTo>
                    <a:pt x="9237024" y="1845105"/>
                  </a:lnTo>
                  <a:lnTo>
                    <a:pt x="11200647" y="890339"/>
                  </a:lnTo>
                  <a:cubicBezTo>
                    <a:pt x="13031766" y="0"/>
                    <a:pt x="15226004" y="368563"/>
                    <a:pt x="16665746" y="1808303"/>
                  </a:cubicBezTo>
                  <a:cubicBezTo>
                    <a:pt x="18105484" y="3248042"/>
                    <a:pt x="18474048" y="5442282"/>
                    <a:pt x="17583708" y="7273400"/>
                  </a:cubicBezTo>
                  <a:lnTo>
                    <a:pt x="16628943" y="9237024"/>
                  </a:lnTo>
                  <a:lnTo>
                    <a:pt x="17583708" y="11200648"/>
                  </a:lnTo>
                  <a:close/>
                </a:path>
              </a:pathLst>
            </a:custGeom>
            <a:blipFill>
              <a:blip r:embed="rId18"/>
              <a:stretch>
                <a:fillRect l="-24999" t="0" r="-24999" b="0"/>
              </a:stretch>
            </a:blipFill>
          </p:spPr>
        </p:sp>
        <p:sp>
          <p:nvSpPr>
            <p:cNvPr name="Freeform 14" id="14"/>
            <p:cNvSpPr/>
            <p:nvPr/>
          </p:nvSpPr>
          <p:spPr>
            <a:xfrm flipH="false" flipV="false" rot="0">
              <a:off x="101600" y="0"/>
              <a:ext cx="19050000" cy="19050000"/>
            </a:xfrm>
            <a:custGeom>
              <a:avLst/>
              <a:gdLst/>
              <a:ahLst/>
              <a:cxnLst/>
              <a:rect r="r" b="b" t="t" l="l"/>
              <a:pathLst>
                <a:path h="19050000" w="19050000">
                  <a:moveTo>
                    <a:pt x="0" y="0"/>
                  </a:moveTo>
                  <a:lnTo>
                    <a:pt x="19050000" y="0"/>
                  </a:lnTo>
                  <a:lnTo>
                    <a:pt x="19050000" y="19050000"/>
                  </a:lnTo>
                  <a:lnTo>
                    <a:pt x="0" y="19050000"/>
                  </a:lnTo>
                  <a:close/>
                </a:path>
              </a:pathLst>
            </a:custGeom>
            <a:blipFill>
              <a:blip r:embed="rId19"/>
              <a:stretch>
                <a:fillRect l="0" t="0" r="-609" b="0"/>
              </a:stretch>
            </a:blipFill>
          </p:spPr>
        </p:sp>
      </p:grpSp>
      <p:sp>
        <p:nvSpPr>
          <p:cNvPr name="TextBox 15" id="15"/>
          <p:cNvSpPr txBox="true"/>
          <p:nvPr/>
        </p:nvSpPr>
        <p:spPr>
          <a:xfrm rot="0">
            <a:off x="5350717" y="2298544"/>
            <a:ext cx="7586567" cy="2162200"/>
          </a:xfrm>
          <a:prstGeom prst="rect">
            <a:avLst/>
          </a:prstGeom>
        </p:spPr>
        <p:txBody>
          <a:bodyPr anchor="t" rtlCol="false" tIns="0" lIns="0" bIns="0" rIns="0">
            <a:spAutoFit/>
          </a:bodyPr>
          <a:lstStyle/>
          <a:p>
            <a:pPr algn="ctr">
              <a:lnSpc>
                <a:spcPts val="13679"/>
              </a:lnSpc>
            </a:pPr>
            <a:r>
              <a:rPr lang="en-US" sz="12000" spc="600">
                <a:solidFill>
                  <a:srgbClr val="FBF6EB"/>
                </a:solidFill>
                <a:latin typeface="Atma Bold"/>
              </a:rPr>
              <a:t>INTRUKSI</a:t>
            </a:r>
          </a:p>
        </p:txBody>
      </p:sp>
      <p:sp>
        <p:nvSpPr>
          <p:cNvPr name="TextBox 16" id="16"/>
          <p:cNvSpPr txBox="true"/>
          <p:nvPr/>
        </p:nvSpPr>
        <p:spPr>
          <a:xfrm rot="0">
            <a:off x="3798830" y="4347201"/>
            <a:ext cx="10690340" cy="1987021"/>
          </a:xfrm>
          <a:prstGeom prst="rect">
            <a:avLst/>
          </a:prstGeom>
        </p:spPr>
        <p:txBody>
          <a:bodyPr anchor="t" rtlCol="false" tIns="0" lIns="0" bIns="0" rIns="0">
            <a:spAutoFit/>
          </a:bodyPr>
          <a:lstStyle/>
          <a:p>
            <a:pPr algn="ctr" marL="0" indent="0" lvl="0">
              <a:lnSpc>
                <a:spcPts val="3999"/>
              </a:lnSpc>
              <a:spcBef>
                <a:spcPct val="0"/>
              </a:spcBef>
            </a:pPr>
            <a:r>
              <a:rPr lang="en-US" sz="2499">
                <a:solidFill>
                  <a:srgbClr val="FBF6EB"/>
                </a:solidFill>
                <a:latin typeface="Sniglet"/>
              </a:rPr>
              <a:t>Instruksi RAM mengontrol tindakan CPU, seperti penyimpanan data, operasi otomatis, dan manajemen memori. Instruksi umum adalah instruksi memuat, menambah, menyimpan, membandingkan, dan melompat, yang mengontrol aliran eksekusi di suatu program.</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BF6EB"/>
        </a:solidFill>
      </p:bgPr>
    </p:bg>
    <p:spTree>
      <p:nvGrpSpPr>
        <p:cNvPr id="1" name=""/>
        <p:cNvGrpSpPr/>
        <p:nvPr/>
      </p:nvGrpSpPr>
      <p:grpSpPr>
        <a:xfrm>
          <a:off x="0" y="0"/>
          <a:ext cx="0" cy="0"/>
          <a:chOff x="0" y="0"/>
          <a:chExt cx="0" cy="0"/>
        </a:xfrm>
      </p:grpSpPr>
      <p:sp>
        <p:nvSpPr>
          <p:cNvPr name="Freeform 2" id="2"/>
          <p:cNvSpPr/>
          <p:nvPr/>
        </p:nvSpPr>
        <p:spPr>
          <a:xfrm flipH="false" flipV="false" rot="0">
            <a:off x="1388583" y="745532"/>
            <a:ext cx="15510835" cy="8795936"/>
          </a:xfrm>
          <a:custGeom>
            <a:avLst/>
            <a:gdLst/>
            <a:ahLst/>
            <a:cxnLst/>
            <a:rect r="r" b="b" t="t" l="l"/>
            <a:pathLst>
              <a:path h="8795936" w="15510835">
                <a:moveTo>
                  <a:pt x="0" y="0"/>
                </a:moveTo>
                <a:lnTo>
                  <a:pt x="15510834" y="0"/>
                </a:lnTo>
                <a:lnTo>
                  <a:pt x="15510834" y="8795936"/>
                </a:lnTo>
                <a:lnTo>
                  <a:pt x="0" y="879593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5400000">
            <a:off x="3730727" y="2912259"/>
            <a:ext cx="4538031" cy="6760568"/>
          </a:xfrm>
          <a:custGeom>
            <a:avLst/>
            <a:gdLst/>
            <a:ahLst/>
            <a:cxnLst/>
            <a:rect r="r" b="b" t="t" l="l"/>
            <a:pathLst>
              <a:path h="6760568" w="4538031">
                <a:moveTo>
                  <a:pt x="4538031" y="0"/>
                </a:moveTo>
                <a:lnTo>
                  <a:pt x="0" y="0"/>
                </a:lnTo>
                <a:lnTo>
                  <a:pt x="0" y="6760567"/>
                </a:lnTo>
                <a:lnTo>
                  <a:pt x="4538031" y="6760567"/>
                </a:lnTo>
                <a:lnTo>
                  <a:pt x="4538031"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false" rot="-5400000">
            <a:off x="3867210" y="3115585"/>
            <a:ext cx="4265065" cy="6353915"/>
          </a:xfrm>
          <a:custGeom>
            <a:avLst/>
            <a:gdLst/>
            <a:ahLst/>
            <a:cxnLst/>
            <a:rect r="r" b="b" t="t" l="l"/>
            <a:pathLst>
              <a:path h="6353915" w="4265065">
                <a:moveTo>
                  <a:pt x="4265066" y="0"/>
                </a:moveTo>
                <a:lnTo>
                  <a:pt x="0" y="0"/>
                </a:lnTo>
                <a:lnTo>
                  <a:pt x="0" y="6353915"/>
                </a:lnTo>
                <a:lnTo>
                  <a:pt x="4265066" y="6353915"/>
                </a:lnTo>
                <a:lnTo>
                  <a:pt x="4265066"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true" rot="-5400000">
            <a:off x="10690500" y="2775776"/>
            <a:ext cx="4538031" cy="6760568"/>
          </a:xfrm>
          <a:custGeom>
            <a:avLst/>
            <a:gdLst/>
            <a:ahLst/>
            <a:cxnLst/>
            <a:rect r="r" b="b" t="t" l="l"/>
            <a:pathLst>
              <a:path h="6760568" w="4538031">
                <a:moveTo>
                  <a:pt x="4538031" y="6760567"/>
                </a:moveTo>
                <a:lnTo>
                  <a:pt x="0" y="6760567"/>
                </a:lnTo>
                <a:lnTo>
                  <a:pt x="0" y="0"/>
                </a:lnTo>
                <a:lnTo>
                  <a:pt x="4538031" y="0"/>
                </a:lnTo>
                <a:lnTo>
                  <a:pt x="4538031" y="6760567"/>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true" flipV="true" rot="-5400000">
            <a:off x="10826983" y="2979102"/>
            <a:ext cx="4265065" cy="6353915"/>
          </a:xfrm>
          <a:custGeom>
            <a:avLst/>
            <a:gdLst/>
            <a:ahLst/>
            <a:cxnLst/>
            <a:rect r="r" b="b" t="t" l="l"/>
            <a:pathLst>
              <a:path h="6353915" w="4265065">
                <a:moveTo>
                  <a:pt x="4265065" y="6353915"/>
                </a:moveTo>
                <a:lnTo>
                  <a:pt x="0" y="6353915"/>
                </a:lnTo>
                <a:lnTo>
                  <a:pt x="0" y="0"/>
                </a:lnTo>
                <a:lnTo>
                  <a:pt x="4265065" y="0"/>
                </a:lnTo>
                <a:lnTo>
                  <a:pt x="4265065" y="635391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4193759">
            <a:off x="-1780207" y="7822299"/>
            <a:ext cx="5330691" cy="2965803"/>
          </a:xfrm>
          <a:custGeom>
            <a:avLst/>
            <a:gdLst/>
            <a:ahLst/>
            <a:cxnLst/>
            <a:rect r="r" b="b" t="t" l="l"/>
            <a:pathLst>
              <a:path h="2965803" w="5330691">
                <a:moveTo>
                  <a:pt x="0" y="0"/>
                </a:moveTo>
                <a:lnTo>
                  <a:pt x="5330691" y="0"/>
                </a:lnTo>
                <a:lnTo>
                  <a:pt x="5330691" y="2965803"/>
                </a:lnTo>
                <a:lnTo>
                  <a:pt x="0" y="296580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5585412">
            <a:off x="-15978" y="163310"/>
            <a:ext cx="2619228" cy="2419214"/>
          </a:xfrm>
          <a:custGeom>
            <a:avLst/>
            <a:gdLst/>
            <a:ahLst/>
            <a:cxnLst/>
            <a:rect r="r" b="b" t="t" l="l"/>
            <a:pathLst>
              <a:path h="2419214" w="2619228">
                <a:moveTo>
                  <a:pt x="0" y="0"/>
                </a:moveTo>
                <a:lnTo>
                  <a:pt x="2619228" y="0"/>
                </a:lnTo>
                <a:lnTo>
                  <a:pt x="2619228" y="2419215"/>
                </a:lnTo>
                <a:lnTo>
                  <a:pt x="0" y="241921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true" flipV="true" rot="-1915869">
            <a:off x="15499793" y="7144372"/>
            <a:ext cx="5941746" cy="4604853"/>
          </a:xfrm>
          <a:custGeom>
            <a:avLst/>
            <a:gdLst/>
            <a:ahLst/>
            <a:cxnLst/>
            <a:rect r="r" b="b" t="t" l="l"/>
            <a:pathLst>
              <a:path h="4604853" w="5941746">
                <a:moveTo>
                  <a:pt x="5941746" y="4604853"/>
                </a:moveTo>
                <a:lnTo>
                  <a:pt x="0" y="4604853"/>
                </a:lnTo>
                <a:lnTo>
                  <a:pt x="0" y="0"/>
                </a:lnTo>
                <a:lnTo>
                  <a:pt x="5941746" y="0"/>
                </a:lnTo>
                <a:lnTo>
                  <a:pt x="5941746" y="4604853"/>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0" id="10"/>
          <p:cNvSpPr/>
          <p:nvPr/>
        </p:nvSpPr>
        <p:spPr>
          <a:xfrm flipH="false" flipV="false" rot="-9338671">
            <a:off x="13812198" y="299180"/>
            <a:ext cx="6894205" cy="1818346"/>
          </a:xfrm>
          <a:custGeom>
            <a:avLst/>
            <a:gdLst/>
            <a:ahLst/>
            <a:cxnLst/>
            <a:rect r="r" b="b" t="t" l="l"/>
            <a:pathLst>
              <a:path h="1818346" w="6894205">
                <a:moveTo>
                  <a:pt x="0" y="0"/>
                </a:moveTo>
                <a:lnTo>
                  <a:pt x="6894204" y="0"/>
                </a:lnTo>
                <a:lnTo>
                  <a:pt x="6894204" y="1818347"/>
                </a:lnTo>
                <a:lnTo>
                  <a:pt x="0" y="1818347"/>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1" id="11"/>
          <p:cNvSpPr/>
          <p:nvPr/>
        </p:nvSpPr>
        <p:spPr>
          <a:xfrm flipH="false" flipV="false" rot="0">
            <a:off x="9782559" y="9655768"/>
            <a:ext cx="1569634" cy="333904"/>
          </a:xfrm>
          <a:custGeom>
            <a:avLst/>
            <a:gdLst/>
            <a:ahLst/>
            <a:cxnLst/>
            <a:rect r="r" b="b" t="t" l="l"/>
            <a:pathLst>
              <a:path h="333904" w="1569634">
                <a:moveTo>
                  <a:pt x="0" y="0"/>
                </a:moveTo>
                <a:lnTo>
                  <a:pt x="1569634" y="0"/>
                </a:lnTo>
                <a:lnTo>
                  <a:pt x="1569634" y="333904"/>
                </a:lnTo>
                <a:lnTo>
                  <a:pt x="0" y="333904"/>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TextBox 12" id="12"/>
          <p:cNvSpPr txBox="true"/>
          <p:nvPr/>
        </p:nvSpPr>
        <p:spPr>
          <a:xfrm rot="0">
            <a:off x="3166831" y="1688682"/>
            <a:ext cx="11954338" cy="2153915"/>
          </a:xfrm>
          <a:prstGeom prst="rect">
            <a:avLst/>
          </a:prstGeom>
        </p:spPr>
        <p:txBody>
          <a:bodyPr anchor="t" rtlCol="false" tIns="0" lIns="0" bIns="0" rIns="0">
            <a:spAutoFit/>
          </a:bodyPr>
          <a:lstStyle/>
          <a:p>
            <a:pPr algn="ctr">
              <a:lnSpc>
                <a:spcPts val="10944"/>
              </a:lnSpc>
            </a:pPr>
            <a:r>
              <a:rPr lang="en-US" sz="9600" spc="480">
                <a:solidFill>
                  <a:srgbClr val="FBF6EB"/>
                </a:solidFill>
                <a:latin typeface="Atma Bold"/>
              </a:rPr>
              <a:t>REGISTER DAN BUS</a:t>
            </a:r>
          </a:p>
        </p:txBody>
      </p:sp>
      <p:sp>
        <p:nvSpPr>
          <p:cNvPr name="TextBox 13" id="13"/>
          <p:cNvSpPr txBox="true"/>
          <p:nvPr/>
        </p:nvSpPr>
        <p:spPr>
          <a:xfrm rot="0">
            <a:off x="3855765" y="5709011"/>
            <a:ext cx="4287956" cy="841753"/>
          </a:xfrm>
          <a:prstGeom prst="rect">
            <a:avLst/>
          </a:prstGeom>
        </p:spPr>
        <p:txBody>
          <a:bodyPr anchor="t" rtlCol="false" tIns="0" lIns="0" bIns="0" rIns="0">
            <a:spAutoFit/>
          </a:bodyPr>
          <a:lstStyle/>
          <a:p>
            <a:pPr algn="ctr" marL="0" indent="0" lvl="0">
              <a:lnSpc>
                <a:spcPts val="3519"/>
              </a:lnSpc>
              <a:spcBef>
                <a:spcPct val="0"/>
              </a:spcBef>
            </a:pPr>
            <a:r>
              <a:rPr lang="en-US" sz="2199">
                <a:solidFill>
                  <a:srgbClr val="5B96A9"/>
                </a:solidFill>
                <a:latin typeface="Sniglet"/>
              </a:rPr>
              <a:t>Tempat penyimpanan sementara data dan instruksi.</a:t>
            </a:r>
          </a:p>
        </p:txBody>
      </p:sp>
      <p:sp>
        <p:nvSpPr>
          <p:cNvPr name="TextBox 14" id="14"/>
          <p:cNvSpPr txBox="true"/>
          <p:nvPr/>
        </p:nvSpPr>
        <p:spPr>
          <a:xfrm rot="0">
            <a:off x="3626891" y="4697209"/>
            <a:ext cx="4745703" cy="803115"/>
          </a:xfrm>
          <a:prstGeom prst="rect">
            <a:avLst/>
          </a:prstGeom>
        </p:spPr>
        <p:txBody>
          <a:bodyPr anchor="t" rtlCol="false" tIns="0" lIns="0" bIns="0" rIns="0">
            <a:spAutoFit/>
          </a:bodyPr>
          <a:lstStyle/>
          <a:p>
            <a:pPr algn="ctr">
              <a:lnSpc>
                <a:spcPts val="6155"/>
              </a:lnSpc>
            </a:pPr>
            <a:r>
              <a:rPr lang="en-US" sz="5399" spc="269">
                <a:solidFill>
                  <a:srgbClr val="5B96A9"/>
                </a:solidFill>
                <a:latin typeface="Poetsen"/>
              </a:rPr>
              <a:t>Register</a:t>
            </a:r>
          </a:p>
        </p:txBody>
      </p:sp>
      <p:sp>
        <p:nvSpPr>
          <p:cNvPr name="TextBox 15" id="15"/>
          <p:cNvSpPr txBox="true"/>
          <p:nvPr/>
        </p:nvSpPr>
        <p:spPr>
          <a:xfrm rot="0">
            <a:off x="10870651" y="5580949"/>
            <a:ext cx="4177730" cy="1280410"/>
          </a:xfrm>
          <a:prstGeom prst="rect">
            <a:avLst/>
          </a:prstGeom>
        </p:spPr>
        <p:txBody>
          <a:bodyPr anchor="t" rtlCol="false" tIns="0" lIns="0" bIns="0" rIns="0">
            <a:spAutoFit/>
          </a:bodyPr>
          <a:lstStyle/>
          <a:p>
            <a:pPr algn="ctr" marL="0" indent="0" lvl="0">
              <a:lnSpc>
                <a:spcPts val="3519"/>
              </a:lnSpc>
              <a:spcBef>
                <a:spcPct val="0"/>
              </a:spcBef>
            </a:pPr>
            <a:r>
              <a:rPr lang="en-US" sz="2199">
                <a:solidFill>
                  <a:srgbClr val="5B96A9"/>
                </a:solidFill>
                <a:latin typeface="Sniglet"/>
              </a:rPr>
              <a:t>Menghubungkan berbagai komponen CPU dan memfasilitasi transfer data.</a:t>
            </a:r>
          </a:p>
        </p:txBody>
      </p:sp>
      <p:sp>
        <p:nvSpPr>
          <p:cNvPr name="TextBox 16" id="16"/>
          <p:cNvSpPr txBox="true"/>
          <p:nvPr/>
        </p:nvSpPr>
        <p:spPr>
          <a:xfrm rot="0">
            <a:off x="10586664" y="4569148"/>
            <a:ext cx="4745703" cy="803115"/>
          </a:xfrm>
          <a:prstGeom prst="rect">
            <a:avLst/>
          </a:prstGeom>
        </p:spPr>
        <p:txBody>
          <a:bodyPr anchor="t" rtlCol="false" tIns="0" lIns="0" bIns="0" rIns="0">
            <a:spAutoFit/>
          </a:bodyPr>
          <a:lstStyle/>
          <a:p>
            <a:pPr algn="ctr">
              <a:lnSpc>
                <a:spcPts val="6155"/>
              </a:lnSpc>
            </a:pPr>
            <a:r>
              <a:rPr lang="en-US" sz="5399" spc="269">
                <a:solidFill>
                  <a:srgbClr val="5B96A9"/>
                </a:solidFill>
                <a:latin typeface="Poetsen"/>
              </a:rPr>
              <a:t>Bus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BF6EB"/>
        </a:solidFill>
      </p:bgPr>
    </p:bg>
    <p:spTree>
      <p:nvGrpSpPr>
        <p:cNvPr id="1" name=""/>
        <p:cNvGrpSpPr/>
        <p:nvPr/>
      </p:nvGrpSpPr>
      <p:grpSpPr>
        <a:xfrm>
          <a:off x="0" y="0"/>
          <a:ext cx="0" cy="0"/>
          <a:chOff x="0" y="0"/>
          <a:chExt cx="0" cy="0"/>
        </a:xfrm>
      </p:grpSpPr>
      <p:sp>
        <p:nvSpPr>
          <p:cNvPr name="Freeform 2" id="2"/>
          <p:cNvSpPr/>
          <p:nvPr/>
        </p:nvSpPr>
        <p:spPr>
          <a:xfrm flipH="false" flipV="false" rot="0">
            <a:off x="1429844" y="2260334"/>
            <a:ext cx="15428312" cy="5766332"/>
          </a:xfrm>
          <a:custGeom>
            <a:avLst/>
            <a:gdLst/>
            <a:ahLst/>
            <a:cxnLst/>
            <a:rect r="r" b="b" t="t" l="l"/>
            <a:pathLst>
              <a:path h="5766332" w="15428312">
                <a:moveTo>
                  <a:pt x="0" y="0"/>
                </a:moveTo>
                <a:lnTo>
                  <a:pt x="15428312" y="0"/>
                </a:lnTo>
                <a:lnTo>
                  <a:pt x="15428312" y="5766332"/>
                </a:lnTo>
                <a:lnTo>
                  <a:pt x="0" y="57663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672119">
            <a:off x="-4542646" y="7181400"/>
            <a:ext cx="6954505" cy="5685308"/>
          </a:xfrm>
          <a:custGeom>
            <a:avLst/>
            <a:gdLst/>
            <a:ahLst/>
            <a:cxnLst/>
            <a:rect r="r" b="b" t="t" l="l"/>
            <a:pathLst>
              <a:path h="5685308" w="6954505">
                <a:moveTo>
                  <a:pt x="0" y="0"/>
                </a:moveTo>
                <a:lnTo>
                  <a:pt x="6954505" y="0"/>
                </a:lnTo>
                <a:lnTo>
                  <a:pt x="6954505" y="5685308"/>
                </a:lnTo>
                <a:lnTo>
                  <a:pt x="0" y="568530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4345365">
            <a:off x="-3375540" y="-3232882"/>
            <a:ext cx="7209588" cy="5623479"/>
          </a:xfrm>
          <a:custGeom>
            <a:avLst/>
            <a:gdLst/>
            <a:ahLst/>
            <a:cxnLst/>
            <a:rect r="r" b="b" t="t" l="l"/>
            <a:pathLst>
              <a:path h="5623479" w="7209588">
                <a:moveTo>
                  <a:pt x="0" y="0"/>
                </a:moveTo>
                <a:lnTo>
                  <a:pt x="7209587" y="0"/>
                </a:lnTo>
                <a:lnTo>
                  <a:pt x="7209587" y="5623479"/>
                </a:lnTo>
                <a:lnTo>
                  <a:pt x="0" y="56234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8749942">
            <a:off x="14195608" y="-4869878"/>
            <a:ext cx="6599876" cy="7530978"/>
          </a:xfrm>
          <a:custGeom>
            <a:avLst/>
            <a:gdLst/>
            <a:ahLst/>
            <a:cxnLst/>
            <a:rect r="r" b="b" t="t" l="l"/>
            <a:pathLst>
              <a:path h="7530978" w="6599876">
                <a:moveTo>
                  <a:pt x="0" y="0"/>
                </a:moveTo>
                <a:lnTo>
                  <a:pt x="6599876" y="0"/>
                </a:lnTo>
                <a:lnTo>
                  <a:pt x="6599876" y="7530978"/>
                </a:lnTo>
                <a:lnTo>
                  <a:pt x="0" y="753097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9869978">
            <a:off x="13905037" y="6743993"/>
            <a:ext cx="7181017" cy="5565288"/>
          </a:xfrm>
          <a:custGeom>
            <a:avLst/>
            <a:gdLst/>
            <a:ahLst/>
            <a:cxnLst/>
            <a:rect r="r" b="b" t="t" l="l"/>
            <a:pathLst>
              <a:path h="5565288" w="7181017">
                <a:moveTo>
                  <a:pt x="0" y="0"/>
                </a:moveTo>
                <a:lnTo>
                  <a:pt x="7181017" y="0"/>
                </a:lnTo>
                <a:lnTo>
                  <a:pt x="7181017" y="5565288"/>
                </a:lnTo>
                <a:lnTo>
                  <a:pt x="0" y="556528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3396030">
            <a:off x="-1630337" y="9147180"/>
            <a:ext cx="4321591" cy="1139820"/>
          </a:xfrm>
          <a:custGeom>
            <a:avLst/>
            <a:gdLst/>
            <a:ahLst/>
            <a:cxnLst/>
            <a:rect r="r" b="b" t="t" l="l"/>
            <a:pathLst>
              <a:path h="1139820" w="4321591">
                <a:moveTo>
                  <a:pt x="0" y="0"/>
                </a:moveTo>
                <a:lnTo>
                  <a:pt x="4321590" y="0"/>
                </a:lnTo>
                <a:lnTo>
                  <a:pt x="4321590" y="1139820"/>
                </a:lnTo>
                <a:lnTo>
                  <a:pt x="0" y="113982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7982470" y="246119"/>
            <a:ext cx="2323060" cy="1565161"/>
          </a:xfrm>
          <a:custGeom>
            <a:avLst/>
            <a:gdLst/>
            <a:ahLst/>
            <a:cxnLst/>
            <a:rect r="r" b="b" t="t" l="l"/>
            <a:pathLst>
              <a:path h="1565161" w="2323060">
                <a:moveTo>
                  <a:pt x="0" y="0"/>
                </a:moveTo>
                <a:lnTo>
                  <a:pt x="2323060" y="0"/>
                </a:lnTo>
                <a:lnTo>
                  <a:pt x="2323060" y="1565162"/>
                </a:lnTo>
                <a:lnTo>
                  <a:pt x="0" y="1565162"/>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5319511">
            <a:off x="-861536" y="-760407"/>
            <a:ext cx="3780472" cy="4114800"/>
          </a:xfrm>
          <a:custGeom>
            <a:avLst/>
            <a:gdLst/>
            <a:ahLst/>
            <a:cxnLst/>
            <a:rect r="r" b="b" t="t" l="l"/>
            <a:pathLst>
              <a:path h="4114800" w="3780472">
                <a:moveTo>
                  <a:pt x="0" y="0"/>
                </a:moveTo>
                <a:lnTo>
                  <a:pt x="3780472" y="0"/>
                </a:lnTo>
                <a:lnTo>
                  <a:pt x="3780472"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TextBox 10" id="10"/>
          <p:cNvSpPr txBox="true"/>
          <p:nvPr/>
        </p:nvSpPr>
        <p:spPr>
          <a:xfrm rot="0">
            <a:off x="3954573" y="5038725"/>
            <a:ext cx="10378854" cy="1544320"/>
          </a:xfrm>
          <a:prstGeom prst="rect">
            <a:avLst/>
          </a:prstGeom>
        </p:spPr>
        <p:txBody>
          <a:bodyPr anchor="t" rtlCol="false" tIns="0" lIns="0" bIns="0" rIns="0">
            <a:spAutoFit/>
          </a:bodyPr>
          <a:lstStyle/>
          <a:p>
            <a:pPr algn="ctr">
              <a:lnSpc>
                <a:spcPts val="4160"/>
              </a:lnSpc>
            </a:pPr>
            <a:r>
              <a:rPr lang="en-US" sz="2600">
                <a:solidFill>
                  <a:srgbClr val="FBF6EB"/>
                </a:solidFill>
                <a:latin typeface="Sniglet"/>
              </a:rPr>
              <a:t>ALU(Arithmetic Logic Unit) mampu sepenuhnya melakukan semua operasi matematika dan logika yang diperlukan oleh CPU, seperti pembagian, penjumlahan, dan korelasi.</a:t>
            </a:r>
          </a:p>
        </p:txBody>
      </p:sp>
      <p:sp>
        <p:nvSpPr>
          <p:cNvPr name="TextBox 11" id="11"/>
          <p:cNvSpPr txBox="true"/>
          <p:nvPr/>
        </p:nvSpPr>
        <p:spPr>
          <a:xfrm rot="0">
            <a:off x="7737850" y="3032912"/>
            <a:ext cx="2812300" cy="1704836"/>
          </a:xfrm>
          <a:prstGeom prst="rect">
            <a:avLst/>
          </a:prstGeom>
        </p:spPr>
        <p:txBody>
          <a:bodyPr anchor="t" rtlCol="false" tIns="0" lIns="0" bIns="0" rIns="0">
            <a:spAutoFit/>
          </a:bodyPr>
          <a:lstStyle/>
          <a:p>
            <a:pPr algn="ctr">
              <a:lnSpc>
                <a:spcPts val="12923"/>
              </a:lnSpc>
            </a:pPr>
            <a:r>
              <a:rPr lang="en-US" sz="11336" spc="566">
                <a:solidFill>
                  <a:srgbClr val="FBF6EB"/>
                </a:solidFill>
                <a:latin typeface="Atma Bold"/>
              </a:rPr>
              <a:t>ALU</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BF6EB"/>
        </a:solidFill>
      </p:bgPr>
    </p:bg>
    <p:spTree>
      <p:nvGrpSpPr>
        <p:cNvPr id="1" name=""/>
        <p:cNvGrpSpPr/>
        <p:nvPr/>
      </p:nvGrpSpPr>
      <p:grpSpPr>
        <a:xfrm>
          <a:off x="0" y="0"/>
          <a:ext cx="0" cy="0"/>
          <a:chOff x="0" y="0"/>
          <a:chExt cx="0" cy="0"/>
        </a:xfrm>
      </p:grpSpPr>
      <p:sp>
        <p:nvSpPr>
          <p:cNvPr name="Freeform 2" id="2"/>
          <p:cNvSpPr/>
          <p:nvPr/>
        </p:nvSpPr>
        <p:spPr>
          <a:xfrm flipH="false" flipV="false" rot="0">
            <a:off x="1429844" y="2260334"/>
            <a:ext cx="15428312" cy="5766332"/>
          </a:xfrm>
          <a:custGeom>
            <a:avLst/>
            <a:gdLst/>
            <a:ahLst/>
            <a:cxnLst/>
            <a:rect r="r" b="b" t="t" l="l"/>
            <a:pathLst>
              <a:path h="5766332" w="15428312">
                <a:moveTo>
                  <a:pt x="0" y="0"/>
                </a:moveTo>
                <a:lnTo>
                  <a:pt x="15428312" y="0"/>
                </a:lnTo>
                <a:lnTo>
                  <a:pt x="15428312" y="5766332"/>
                </a:lnTo>
                <a:lnTo>
                  <a:pt x="0" y="57663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672119">
            <a:off x="-4542646" y="7181400"/>
            <a:ext cx="6954505" cy="5685308"/>
          </a:xfrm>
          <a:custGeom>
            <a:avLst/>
            <a:gdLst/>
            <a:ahLst/>
            <a:cxnLst/>
            <a:rect r="r" b="b" t="t" l="l"/>
            <a:pathLst>
              <a:path h="5685308" w="6954505">
                <a:moveTo>
                  <a:pt x="0" y="0"/>
                </a:moveTo>
                <a:lnTo>
                  <a:pt x="6954505" y="0"/>
                </a:lnTo>
                <a:lnTo>
                  <a:pt x="6954505" y="5685308"/>
                </a:lnTo>
                <a:lnTo>
                  <a:pt x="0" y="568530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4345365">
            <a:off x="-3375540" y="-3232882"/>
            <a:ext cx="7209588" cy="5623479"/>
          </a:xfrm>
          <a:custGeom>
            <a:avLst/>
            <a:gdLst/>
            <a:ahLst/>
            <a:cxnLst/>
            <a:rect r="r" b="b" t="t" l="l"/>
            <a:pathLst>
              <a:path h="5623479" w="7209588">
                <a:moveTo>
                  <a:pt x="0" y="0"/>
                </a:moveTo>
                <a:lnTo>
                  <a:pt x="7209587" y="0"/>
                </a:lnTo>
                <a:lnTo>
                  <a:pt x="7209587" y="5623479"/>
                </a:lnTo>
                <a:lnTo>
                  <a:pt x="0" y="56234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8749942">
            <a:off x="14195608" y="-4869878"/>
            <a:ext cx="6599876" cy="7530978"/>
          </a:xfrm>
          <a:custGeom>
            <a:avLst/>
            <a:gdLst/>
            <a:ahLst/>
            <a:cxnLst/>
            <a:rect r="r" b="b" t="t" l="l"/>
            <a:pathLst>
              <a:path h="7530978" w="6599876">
                <a:moveTo>
                  <a:pt x="0" y="0"/>
                </a:moveTo>
                <a:lnTo>
                  <a:pt x="6599876" y="0"/>
                </a:lnTo>
                <a:lnTo>
                  <a:pt x="6599876" y="7530978"/>
                </a:lnTo>
                <a:lnTo>
                  <a:pt x="0" y="753097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9869978">
            <a:off x="13905037" y="6743993"/>
            <a:ext cx="7181017" cy="5565288"/>
          </a:xfrm>
          <a:custGeom>
            <a:avLst/>
            <a:gdLst/>
            <a:ahLst/>
            <a:cxnLst/>
            <a:rect r="r" b="b" t="t" l="l"/>
            <a:pathLst>
              <a:path h="5565288" w="7181017">
                <a:moveTo>
                  <a:pt x="0" y="0"/>
                </a:moveTo>
                <a:lnTo>
                  <a:pt x="7181017" y="0"/>
                </a:lnTo>
                <a:lnTo>
                  <a:pt x="7181017" y="5565288"/>
                </a:lnTo>
                <a:lnTo>
                  <a:pt x="0" y="556528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3396030">
            <a:off x="-1630337" y="9147180"/>
            <a:ext cx="4321591" cy="1139820"/>
          </a:xfrm>
          <a:custGeom>
            <a:avLst/>
            <a:gdLst/>
            <a:ahLst/>
            <a:cxnLst/>
            <a:rect r="r" b="b" t="t" l="l"/>
            <a:pathLst>
              <a:path h="1139820" w="4321591">
                <a:moveTo>
                  <a:pt x="0" y="0"/>
                </a:moveTo>
                <a:lnTo>
                  <a:pt x="4321590" y="0"/>
                </a:lnTo>
                <a:lnTo>
                  <a:pt x="4321590" y="1139820"/>
                </a:lnTo>
                <a:lnTo>
                  <a:pt x="0" y="113982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7982470" y="246119"/>
            <a:ext cx="2323060" cy="1565161"/>
          </a:xfrm>
          <a:custGeom>
            <a:avLst/>
            <a:gdLst/>
            <a:ahLst/>
            <a:cxnLst/>
            <a:rect r="r" b="b" t="t" l="l"/>
            <a:pathLst>
              <a:path h="1565161" w="2323060">
                <a:moveTo>
                  <a:pt x="0" y="0"/>
                </a:moveTo>
                <a:lnTo>
                  <a:pt x="2323060" y="0"/>
                </a:lnTo>
                <a:lnTo>
                  <a:pt x="2323060" y="1565162"/>
                </a:lnTo>
                <a:lnTo>
                  <a:pt x="0" y="1565162"/>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5319511">
            <a:off x="-861536" y="-760407"/>
            <a:ext cx="3780472" cy="4114800"/>
          </a:xfrm>
          <a:custGeom>
            <a:avLst/>
            <a:gdLst/>
            <a:ahLst/>
            <a:cxnLst/>
            <a:rect r="r" b="b" t="t" l="l"/>
            <a:pathLst>
              <a:path h="4114800" w="3780472">
                <a:moveTo>
                  <a:pt x="0" y="0"/>
                </a:moveTo>
                <a:lnTo>
                  <a:pt x="3780472" y="0"/>
                </a:lnTo>
                <a:lnTo>
                  <a:pt x="3780472"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TextBox 10" id="10"/>
          <p:cNvSpPr txBox="true"/>
          <p:nvPr/>
        </p:nvSpPr>
        <p:spPr>
          <a:xfrm rot="0">
            <a:off x="3954573" y="5038725"/>
            <a:ext cx="10378854" cy="2068195"/>
          </a:xfrm>
          <a:prstGeom prst="rect">
            <a:avLst/>
          </a:prstGeom>
        </p:spPr>
        <p:txBody>
          <a:bodyPr anchor="t" rtlCol="false" tIns="0" lIns="0" bIns="0" rIns="0">
            <a:spAutoFit/>
          </a:bodyPr>
          <a:lstStyle/>
          <a:p>
            <a:pPr algn="ctr">
              <a:lnSpc>
                <a:spcPts val="4160"/>
              </a:lnSpc>
            </a:pPr>
            <a:r>
              <a:rPr lang="en-US" sz="2600">
                <a:solidFill>
                  <a:srgbClr val="FBF6EB"/>
                </a:solidFill>
                <a:latin typeface="Sniglet"/>
              </a:rPr>
              <a:t>Bertindak sebagai pusat komando untuk CPU, mengarahkan pengoperasian CPU dengan mendekode instruksi dan mengoordinasikan bagaimana data berpindah melalui ALU dan disimpan dalam register.</a:t>
            </a:r>
          </a:p>
        </p:txBody>
      </p:sp>
      <p:sp>
        <p:nvSpPr>
          <p:cNvPr name="TextBox 11" id="11"/>
          <p:cNvSpPr txBox="true"/>
          <p:nvPr/>
        </p:nvSpPr>
        <p:spPr>
          <a:xfrm rot="0">
            <a:off x="4255319" y="3023387"/>
            <a:ext cx="9777362" cy="1960101"/>
          </a:xfrm>
          <a:prstGeom prst="rect">
            <a:avLst/>
          </a:prstGeom>
        </p:spPr>
        <p:txBody>
          <a:bodyPr anchor="t" rtlCol="false" tIns="0" lIns="0" bIns="0" rIns="0">
            <a:spAutoFit/>
          </a:bodyPr>
          <a:lstStyle/>
          <a:p>
            <a:pPr algn="ctr">
              <a:lnSpc>
                <a:spcPts val="11213"/>
              </a:lnSpc>
            </a:pPr>
            <a:r>
              <a:rPr lang="en-US" sz="9836" spc="491">
                <a:solidFill>
                  <a:srgbClr val="FBF6EB"/>
                </a:solidFill>
                <a:latin typeface="Atma Bold"/>
              </a:rPr>
              <a:t>CONTROL  UNIT</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BF6EB"/>
        </a:solidFill>
      </p:bgPr>
    </p:bg>
    <p:spTree>
      <p:nvGrpSpPr>
        <p:cNvPr id="1" name=""/>
        <p:cNvGrpSpPr/>
        <p:nvPr/>
      </p:nvGrpSpPr>
      <p:grpSpPr>
        <a:xfrm>
          <a:off x="0" y="0"/>
          <a:ext cx="0" cy="0"/>
          <a:chOff x="0" y="0"/>
          <a:chExt cx="0" cy="0"/>
        </a:xfrm>
      </p:grpSpPr>
      <p:sp>
        <p:nvSpPr>
          <p:cNvPr name="Freeform 2" id="2"/>
          <p:cNvSpPr/>
          <p:nvPr/>
        </p:nvSpPr>
        <p:spPr>
          <a:xfrm flipH="false" flipV="false" rot="0">
            <a:off x="1429844" y="2260334"/>
            <a:ext cx="15428312" cy="5766332"/>
          </a:xfrm>
          <a:custGeom>
            <a:avLst/>
            <a:gdLst/>
            <a:ahLst/>
            <a:cxnLst/>
            <a:rect r="r" b="b" t="t" l="l"/>
            <a:pathLst>
              <a:path h="5766332" w="15428312">
                <a:moveTo>
                  <a:pt x="0" y="0"/>
                </a:moveTo>
                <a:lnTo>
                  <a:pt x="15428312" y="0"/>
                </a:lnTo>
                <a:lnTo>
                  <a:pt x="15428312" y="5766332"/>
                </a:lnTo>
                <a:lnTo>
                  <a:pt x="0" y="57663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672119">
            <a:off x="-4542646" y="7181400"/>
            <a:ext cx="6954505" cy="5685308"/>
          </a:xfrm>
          <a:custGeom>
            <a:avLst/>
            <a:gdLst/>
            <a:ahLst/>
            <a:cxnLst/>
            <a:rect r="r" b="b" t="t" l="l"/>
            <a:pathLst>
              <a:path h="5685308" w="6954505">
                <a:moveTo>
                  <a:pt x="0" y="0"/>
                </a:moveTo>
                <a:lnTo>
                  <a:pt x="6954505" y="0"/>
                </a:lnTo>
                <a:lnTo>
                  <a:pt x="6954505" y="5685308"/>
                </a:lnTo>
                <a:lnTo>
                  <a:pt x="0" y="568530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4345365">
            <a:off x="-3375540" y="-3232882"/>
            <a:ext cx="7209588" cy="5623479"/>
          </a:xfrm>
          <a:custGeom>
            <a:avLst/>
            <a:gdLst/>
            <a:ahLst/>
            <a:cxnLst/>
            <a:rect r="r" b="b" t="t" l="l"/>
            <a:pathLst>
              <a:path h="5623479" w="7209588">
                <a:moveTo>
                  <a:pt x="0" y="0"/>
                </a:moveTo>
                <a:lnTo>
                  <a:pt x="7209587" y="0"/>
                </a:lnTo>
                <a:lnTo>
                  <a:pt x="7209587" y="5623479"/>
                </a:lnTo>
                <a:lnTo>
                  <a:pt x="0" y="56234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8749942">
            <a:off x="14195608" y="-4869878"/>
            <a:ext cx="6599876" cy="7530978"/>
          </a:xfrm>
          <a:custGeom>
            <a:avLst/>
            <a:gdLst/>
            <a:ahLst/>
            <a:cxnLst/>
            <a:rect r="r" b="b" t="t" l="l"/>
            <a:pathLst>
              <a:path h="7530978" w="6599876">
                <a:moveTo>
                  <a:pt x="0" y="0"/>
                </a:moveTo>
                <a:lnTo>
                  <a:pt x="6599876" y="0"/>
                </a:lnTo>
                <a:lnTo>
                  <a:pt x="6599876" y="7530978"/>
                </a:lnTo>
                <a:lnTo>
                  <a:pt x="0" y="753097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9869978">
            <a:off x="13905037" y="6743993"/>
            <a:ext cx="7181017" cy="5565288"/>
          </a:xfrm>
          <a:custGeom>
            <a:avLst/>
            <a:gdLst/>
            <a:ahLst/>
            <a:cxnLst/>
            <a:rect r="r" b="b" t="t" l="l"/>
            <a:pathLst>
              <a:path h="5565288" w="7181017">
                <a:moveTo>
                  <a:pt x="0" y="0"/>
                </a:moveTo>
                <a:lnTo>
                  <a:pt x="7181017" y="0"/>
                </a:lnTo>
                <a:lnTo>
                  <a:pt x="7181017" y="5565288"/>
                </a:lnTo>
                <a:lnTo>
                  <a:pt x="0" y="556528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3396030">
            <a:off x="-1630337" y="9147180"/>
            <a:ext cx="4321591" cy="1139820"/>
          </a:xfrm>
          <a:custGeom>
            <a:avLst/>
            <a:gdLst/>
            <a:ahLst/>
            <a:cxnLst/>
            <a:rect r="r" b="b" t="t" l="l"/>
            <a:pathLst>
              <a:path h="1139820" w="4321591">
                <a:moveTo>
                  <a:pt x="0" y="0"/>
                </a:moveTo>
                <a:lnTo>
                  <a:pt x="4321590" y="0"/>
                </a:lnTo>
                <a:lnTo>
                  <a:pt x="4321590" y="1139820"/>
                </a:lnTo>
                <a:lnTo>
                  <a:pt x="0" y="113982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7982470" y="246119"/>
            <a:ext cx="2323060" cy="1565161"/>
          </a:xfrm>
          <a:custGeom>
            <a:avLst/>
            <a:gdLst/>
            <a:ahLst/>
            <a:cxnLst/>
            <a:rect r="r" b="b" t="t" l="l"/>
            <a:pathLst>
              <a:path h="1565161" w="2323060">
                <a:moveTo>
                  <a:pt x="0" y="0"/>
                </a:moveTo>
                <a:lnTo>
                  <a:pt x="2323060" y="0"/>
                </a:lnTo>
                <a:lnTo>
                  <a:pt x="2323060" y="1565162"/>
                </a:lnTo>
                <a:lnTo>
                  <a:pt x="0" y="1565162"/>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5319511">
            <a:off x="-861536" y="-760407"/>
            <a:ext cx="3780472" cy="4114800"/>
          </a:xfrm>
          <a:custGeom>
            <a:avLst/>
            <a:gdLst/>
            <a:ahLst/>
            <a:cxnLst/>
            <a:rect r="r" b="b" t="t" l="l"/>
            <a:pathLst>
              <a:path h="4114800" w="3780472">
                <a:moveTo>
                  <a:pt x="0" y="0"/>
                </a:moveTo>
                <a:lnTo>
                  <a:pt x="3780472" y="0"/>
                </a:lnTo>
                <a:lnTo>
                  <a:pt x="3780472"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TextBox 10" id="10"/>
          <p:cNvSpPr txBox="true"/>
          <p:nvPr/>
        </p:nvSpPr>
        <p:spPr>
          <a:xfrm rot="0">
            <a:off x="3954573" y="5038725"/>
            <a:ext cx="10378854" cy="1544320"/>
          </a:xfrm>
          <a:prstGeom prst="rect">
            <a:avLst/>
          </a:prstGeom>
        </p:spPr>
        <p:txBody>
          <a:bodyPr anchor="t" rtlCol="false" tIns="0" lIns="0" bIns="0" rIns="0">
            <a:spAutoFit/>
          </a:bodyPr>
          <a:lstStyle/>
          <a:p>
            <a:pPr algn="ctr">
              <a:lnSpc>
                <a:spcPts val="4160"/>
              </a:lnSpc>
            </a:pPr>
            <a:r>
              <a:rPr lang="en-US" sz="2600">
                <a:solidFill>
                  <a:srgbClr val="FBF6EB"/>
                </a:solidFill>
                <a:latin typeface="Sniglet"/>
              </a:rPr>
              <a:t>Saat listrik dimatikan, data di RAM hilang, sehingga penyimpanan permanen seperti hard drive digunakan untuk menyimpan data dengan lebih aman.</a:t>
            </a:r>
          </a:p>
        </p:txBody>
      </p:sp>
      <p:sp>
        <p:nvSpPr>
          <p:cNvPr name="TextBox 11" id="11"/>
          <p:cNvSpPr txBox="true"/>
          <p:nvPr/>
        </p:nvSpPr>
        <p:spPr>
          <a:xfrm rot="0">
            <a:off x="2929207" y="3004337"/>
            <a:ext cx="12429586" cy="2226300"/>
          </a:xfrm>
          <a:prstGeom prst="rect">
            <a:avLst/>
          </a:prstGeom>
        </p:spPr>
        <p:txBody>
          <a:bodyPr anchor="t" rtlCol="false" tIns="0" lIns="0" bIns="0" rIns="0">
            <a:spAutoFit/>
          </a:bodyPr>
          <a:lstStyle/>
          <a:p>
            <a:pPr algn="ctr">
              <a:lnSpc>
                <a:spcPts val="7908"/>
              </a:lnSpc>
            </a:pPr>
            <a:r>
              <a:rPr lang="en-US" sz="6937" spc="346">
                <a:solidFill>
                  <a:srgbClr val="FBF6EB"/>
                </a:solidFill>
                <a:latin typeface="Atma Bold"/>
              </a:rPr>
              <a:t>Data Storage and Retrieval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DAGCwP1mWEE</dc:identifier>
  <dcterms:modified xsi:type="dcterms:W3CDTF">2011-08-01T06:04:30Z</dcterms:modified>
  <cp:revision>1</cp:revision>
  <dc:title>Sistem operasi</dc:title>
</cp:coreProperties>
</file>