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4" r:id="rId17"/>
  </p:sldIdLst>
  <p:sldSz type="screen16x9" cy="6858000" cx="12192000"/>
  <p:notesSz cx="6858000" cy="9144000"/>
  <p:embeddedFontLst>
    <p:embeddedFont>
      <p:font typeface="Arial Black"/>
      <p:regular r:id="rId18"/>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358"/>
        <p:guide pos="3686"/>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06" name="Shape 2"/>
        <p:cNvGrpSpPr/>
        <p:nvPr/>
      </p:nvGrpSpPr>
      <p:grpSpPr>
        <a:xfrm>
          <a:off x="0" y="0"/>
          <a:ext cx="0" cy="0"/>
          <a:chOff x="0" y="0"/>
          <a:chExt cx="0" cy="0"/>
        </a:xfrm>
      </p:grpSpPr>
      <p:sp>
        <p:nvSpPr>
          <p:cNvPr id="1048707"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Arial"/>
                <a:ea typeface="Arial"/>
                <a:cs typeface="Arial"/>
                <a:sym typeface="Arial"/>
              </a:defRPr>
            </a:lvl1pPr>
            <a:lvl2pPr algn="l" lvl="1" marR="0" rtl="0">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sp>
        <p:nvSpPr>
          <p:cNvPr id="1048708"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Arial"/>
                <a:ea typeface="Arial"/>
                <a:cs typeface="Arial"/>
                <a:sym typeface="Arial"/>
              </a:defRPr>
            </a:lvl1pPr>
            <a:lvl2pPr algn="l" lvl="1" marR="0" rtl="0">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sp>
        <p:nvSpPr>
          <p:cNvPr id="1048709"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0"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Arial"/>
                <a:ea typeface="Arial"/>
                <a:cs typeface="Arial"/>
                <a:sym typeface="Arial"/>
              </a:defRPr>
            </a:lvl1pPr>
            <a:lvl2pPr algn="l" indent="-228600" lvl="1" marL="914400" marR="0" rtl="0">
              <a:spcBef>
                <a:spcPts val="0"/>
              </a:spcBef>
              <a:spcAft>
                <a:spcPts val="0"/>
              </a:spcAft>
              <a:buSzPts val="1400"/>
              <a:buNone/>
              <a:defRPr b="0" cap="none" sz="1200" i="0" strike="noStrike" u="none">
                <a:solidFill>
                  <a:schemeClr val="dk1"/>
                </a:solidFill>
                <a:latin typeface="Arial"/>
                <a:ea typeface="Arial"/>
                <a:cs typeface="Arial"/>
                <a:sym typeface="Arial"/>
              </a:defRPr>
            </a:lvl2pPr>
            <a:lvl3pPr algn="l" indent="-228600" lvl="2" marL="1371600" marR="0" rtl="0">
              <a:spcBef>
                <a:spcPts val="0"/>
              </a:spcBef>
              <a:spcAft>
                <a:spcPts val="0"/>
              </a:spcAft>
              <a:buSzPts val="1400"/>
              <a:buNone/>
              <a:defRPr b="0" cap="none" sz="1200" i="0" strike="noStrike" u="none">
                <a:solidFill>
                  <a:schemeClr val="dk1"/>
                </a:solidFill>
                <a:latin typeface="Arial"/>
                <a:ea typeface="Arial"/>
                <a:cs typeface="Arial"/>
                <a:sym typeface="Arial"/>
              </a:defRPr>
            </a:lvl3pPr>
            <a:lvl4pPr algn="l" indent="-228600" lvl="3" marL="1828800" marR="0" rtl="0">
              <a:spcBef>
                <a:spcPts val="0"/>
              </a:spcBef>
              <a:spcAft>
                <a:spcPts val="0"/>
              </a:spcAft>
              <a:buSzPts val="1400"/>
              <a:buNone/>
              <a:defRPr b="0" cap="none" sz="1200" i="0" strike="noStrike" u="none">
                <a:solidFill>
                  <a:schemeClr val="dk1"/>
                </a:solidFill>
                <a:latin typeface="Arial"/>
                <a:ea typeface="Arial"/>
                <a:cs typeface="Arial"/>
                <a:sym typeface="Arial"/>
              </a:defRPr>
            </a:lvl4pPr>
            <a:lvl5pPr algn="l" indent="-228600" lvl="4" marL="2286000" marR="0" rtl="0">
              <a:spcBef>
                <a:spcPts val="0"/>
              </a:spcBef>
              <a:spcAft>
                <a:spcPts val="0"/>
              </a:spcAft>
              <a:buSzPts val="1400"/>
              <a:buNone/>
              <a:defRPr b="0" cap="none" sz="1200" i="0" strike="noStrike" u="none">
                <a:solidFill>
                  <a:schemeClr val="dk1"/>
                </a:solidFill>
                <a:latin typeface="Arial"/>
                <a:ea typeface="Arial"/>
                <a:cs typeface="Arial"/>
                <a:sym typeface="Arial"/>
              </a:defRPr>
            </a:lvl5pPr>
            <a:lvl6pPr algn="l" indent="-228600" lvl="5" marL="2743200" marR="0" rtl="0">
              <a:spcBef>
                <a:spcPts val="0"/>
              </a:spcBef>
              <a:spcAft>
                <a:spcPts val="0"/>
              </a:spcAft>
              <a:buSzPts val="1400"/>
              <a:buNone/>
              <a:defRPr b="0" cap="none" sz="1200" i="0" strike="noStrike" u="none">
                <a:solidFill>
                  <a:schemeClr val="dk1"/>
                </a:solidFill>
                <a:latin typeface="Arial"/>
                <a:ea typeface="Arial"/>
                <a:cs typeface="Arial"/>
                <a:sym typeface="Arial"/>
              </a:defRPr>
            </a:lvl6pPr>
            <a:lvl7pPr algn="l" indent="-228600" lvl="6" marL="3200400" marR="0" rtl="0">
              <a:spcBef>
                <a:spcPts val="0"/>
              </a:spcBef>
              <a:spcAft>
                <a:spcPts val="0"/>
              </a:spcAft>
              <a:buSzPts val="1400"/>
              <a:buNone/>
              <a:defRPr b="0" cap="none" sz="1200" i="0" strike="noStrike" u="none">
                <a:solidFill>
                  <a:schemeClr val="dk1"/>
                </a:solidFill>
                <a:latin typeface="Arial"/>
                <a:ea typeface="Arial"/>
                <a:cs typeface="Arial"/>
                <a:sym typeface="Arial"/>
              </a:defRPr>
            </a:lvl7pPr>
            <a:lvl8pPr algn="l" indent="-228600" lvl="7" marL="3657600" marR="0" rtl="0">
              <a:spcBef>
                <a:spcPts val="0"/>
              </a:spcBef>
              <a:spcAft>
                <a:spcPts val="0"/>
              </a:spcAft>
              <a:buSzPts val="1400"/>
              <a:buNone/>
              <a:defRPr b="0" cap="none" sz="1200" i="0" strike="noStrike" u="none">
                <a:solidFill>
                  <a:schemeClr val="dk1"/>
                </a:solidFill>
                <a:latin typeface="Arial"/>
                <a:ea typeface="Arial"/>
                <a:cs typeface="Arial"/>
                <a:sym typeface="Arial"/>
              </a:defRPr>
            </a:lvl8pPr>
            <a:lvl9pPr algn="l" indent="-228600" lvl="8" marL="4114800" marR="0" rtl="0">
              <a:spcBef>
                <a:spcPts val="0"/>
              </a:spcBef>
              <a:spcAft>
                <a:spcPts val="0"/>
              </a:spcAft>
              <a:buSzPts val="1400"/>
              <a:buNone/>
              <a:defRPr b="0" cap="none" sz="1200" i="0" strike="noStrike" u="none">
                <a:solidFill>
                  <a:schemeClr val="dk1"/>
                </a:solidFill>
                <a:latin typeface="Arial"/>
                <a:ea typeface="Arial"/>
                <a:cs typeface="Arial"/>
                <a:sym typeface="Arial"/>
              </a:defRPr>
            </a:lvl9pPr>
          </a:lstStyle>
          <a:p/>
        </p:txBody>
      </p:sp>
      <p:sp>
        <p:nvSpPr>
          <p:cNvPr id="1048711"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Arial"/>
                <a:ea typeface="Arial"/>
                <a:cs typeface="Arial"/>
                <a:sym typeface="Arial"/>
              </a:defRPr>
            </a:lvl1pPr>
            <a:lvl2pPr algn="l" lvl="1" marR="0" rtl="0">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sp>
        <p:nvSpPr>
          <p:cNvPr id="1048712"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Arial"/>
                <a:ea typeface="Arial"/>
                <a:cs typeface="Arial"/>
                <a:sym typeface="Arial"/>
              </a:rPr>
              <a:t>‹#›</a:t>
            </a:fld>
            <a:endParaRPr b="0" cap="none" sz="1200" i="0" strike="noStrike"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 name="Shape 30"/>
        <p:cNvGrpSpPr/>
        <p:nvPr/>
      </p:nvGrpSpPr>
      <p:grpSpPr>
        <a:xfrm>
          <a:off x="0" y="0"/>
          <a:ext cx="0" cy="0"/>
          <a:chOff x="0" y="0"/>
          <a:chExt cx="0" cy="0"/>
        </a:xfrm>
      </p:grpSpPr>
      <p:sp>
        <p:nvSpPr>
          <p:cNvPr id="1048581" name="Google Shape;31;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82" name="Google Shape;32;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66"/>
        <p:cNvGrpSpPr/>
        <p:nvPr/>
      </p:nvGrpSpPr>
      <p:grpSpPr>
        <a:xfrm>
          <a:off x="0" y="0"/>
          <a:ext cx="0" cy="0"/>
          <a:chOff x="0" y="0"/>
          <a:chExt cx="0" cy="0"/>
        </a:xfrm>
      </p:grpSpPr>
      <p:sp>
        <p:nvSpPr>
          <p:cNvPr id="1048673" name="Google Shape;167;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4" name="Google Shape;168;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172"/>
        <p:cNvGrpSpPr/>
        <p:nvPr/>
      </p:nvGrpSpPr>
      <p:grpSpPr>
        <a:xfrm>
          <a:off x="0" y="0"/>
          <a:ext cx="0" cy="0"/>
          <a:chOff x="0" y="0"/>
          <a:chExt cx="0" cy="0"/>
        </a:xfrm>
      </p:grpSpPr>
      <p:sp>
        <p:nvSpPr>
          <p:cNvPr id="1048677" name="Google Shape;173;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8" name="Google Shape;174;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178"/>
        <p:cNvGrpSpPr/>
        <p:nvPr/>
      </p:nvGrpSpPr>
      <p:grpSpPr>
        <a:xfrm>
          <a:off x="0" y="0"/>
          <a:ext cx="0" cy="0"/>
          <a:chOff x="0" y="0"/>
          <a:chExt cx="0" cy="0"/>
        </a:xfrm>
      </p:grpSpPr>
      <p:sp>
        <p:nvSpPr>
          <p:cNvPr id="1048681" name="Google Shape;179;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2" name="Google Shape;180;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185"/>
        <p:cNvGrpSpPr/>
        <p:nvPr/>
      </p:nvGrpSpPr>
      <p:grpSpPr>
        <a:xfrm>
          <a:off x="0" y="0"/>
          <a:ext cx="0" cy="0"/>
          <a:chOff x="0" y="0"/>
          <a:chExt cx="0" cy="0"/>
        </a:xfrm>
      </p:grpSpPr>
      <p:sp>
        <p:nvSpPr>
          <p:cNvPr id="1048685" name="Google Shape;186;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6" name="Google Shape;187;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191"/>
        <p:cNvGrpSpPr/>
        <p:nvPr/>
      </p:nvGrpSpPr>
      <p:grpSpPr>
        <a:xfrm>
          <a:off x="0" y="0"/>
          <a:ext cx="0" cy="0"/>
          <a:chOff x="0" y="0"/>
          <a:chExt cx="0" cy="0"/>
        </a:xfrm>
      </p:grpSpPr>
      <p:sp>
        <p:nvSpPr>
          <p:cNvPr id="1048689" name="Google Shape;192;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0" name="Google Shape;193;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211"/>
        <p:cNvGrpSpPr/>
        <p:nvPr/>
      </p:nvGrpSpPr>
      <p:grpSpPr>
        <a:xfrm>
          <a:off x="0" y="0"/>
          <a:ext cx="0" cy="0"/>
          <a:chOff x="0" y="0"/>
          <a:chExt cx="0" cy="0"/>
        </a:xfrm>
      </p:grpSpPr>
      <p:sp>
        <p:nvSpPr>
          <p:cNvPr id="1048701" name="Google Shape;212;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02" name="Google Shape;213;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41"/>
        <p:cNvGrpSpPr/>
        <p:nvPr/>
      </p:nvGrpSpPr>
      <p:grpSpPr>
        <a:xfrm>
          <a:off x="0" y="0"/>
          <a:ext cx="0" cy="0"/>
          <a:chOff x="0" y="0"/>
          <a:chExt cx="0" cy="0"/>
        </a:xfrm>
      </p:grpSpPr>
      <p:sp>
        <p:nvSpPr>
          <p:cNvPr id="1048609" name="Google Shape;42;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0" name="Google Shape;43;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79"/>
        <p:cNvGrpSpPr/>
        <p:nvPr/>
      </p:nvGrpSpPr>
      <p:grpSpPr>
        <a:xfrm>
          <a:off x="0" y="0"/>
          <a:ext cx="0" cy="0"/>
          <a:chOff x="0" y="0"/>
          <a:chExt cx="0" cy="0"/>
        </a:xfrm>
      </p:grpSpPr>
      <p:sp>
        <p:nvSpPr>
          <p:cNvPr id="1048637" name="Google Shape;80;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8" name="Google Shape;81;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17"/>
        <p:cNvGrpSpPr/>
        <p:nvPr/>
      </p:nvGrpSpPr>
      <p:grpSpPr>
        <a:xfrm>
          <a:off x="0" y="0"/>
          <a:ext cx="0" cy="0"/>
          <a:chOff x="0" y="0"/>
          <a:chExt cx="0" cy="0"/>
        </a:xfrm>
      </p:grpSpPr>
      <p:sp>
        <p:nvSpPr>
          <p:cNvPr id="1048641" name="Google Shape;118;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42" name="Google Shape;119;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23"/>
        <p:cNvGrpSpPr/>
        <p:nvPr/>
      </p:nvGrpSpPr>
      <p:grpSpPr>
        <a:xfrm>
          <a:off x="0" y="0"/>
          <a:ext cx="0" cy="0"/>
          <a:chOff x="0" y="0"/>
          <a:chExt cx="0" cy="0"/>
        </a:xfrm>
      </p:grpSpPr>
      <p:sp>
        <p:nvSpPr>
          <p:cNvPr id="1048645" name="Google Shape;124;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46" name="Google Shape;125;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29"/>
        <p:cNvGrpSpPr/>
        <p:nvPr/>
      </p:nvGrpSpPr>
      <p:grpSpPr>
        <a:xfrm>
          <a:off x="0" y="0"/>
          <a:ext cx="0" cy="0"/>
          <a:chOff x="0" y="0"/>
          <a:chExt cx="0" cy="0"/>
        </a:xfrm>
      </p:grpSpPr>
      <p:sp>
        <p:nvSpPr>
          <p:cNvPr id="1048649" name="Google Shape;130;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0" name="Google Shape;131;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35"/>
        <p:cNvGrpSpPr/>
        <p:nvPr/>
      </p:nvGrpSpPr>
      <p:grpSpPr>
        <a:xfrm>
          <a:off x="0" y="0"/>
          <a:ext cx="0" cy="0"/>
          <a:chOff x="0" y="0"/>
          <a:chExt cx="0" cy="0"/>
        </a:xfrm>
      </p:grpSpPr>
      <p:sp>
        <p:nvSpPr>
          <p:cNvPr id="1048657" name="Google Shape;136;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8" name="Google Shape;137;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47"/>
        <p:cNvGrpSpPr/>
        <p:nvPr/>
      </p:nvGrpSpPr>
      <p:grpSpPr>
        <a:xfrm>
          <a:off x="0" y="0"/>
          <a:ext cx="0" cy="0"/>
          <a:chOff x="0" y="0"/>
          <a:chExt cx="0" cy="0"/>
        </a:xfrm>
      </p:grpSpPr>
      <p:sp>
        <p:nvSpPr>
          <p:cNvPr id="1048665" name="Google Shape;148;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66" name="Google Shape;149;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59"/>
        <p:cNvGrpSpPr/>
        <p:nvPr/>
      </p:nvGrpSpPr>
      <p:grpSpPr>
        <a:xfrm>
          <a:off x="0" y="0"/>
          <a:ext cx="0" cy="0"/>
          <a:chOff x="0" y="0"/>
          <a:chExt cx="0" cy="0"/>
        </a:xfrm>
      </p:grpSpPr>
      <p:sp>
        <p:nvSpPr>
          <p:cNvPr id="1048669" name="Google Shape;160;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0" name="Google Shape;161;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5_自定义版式">
  <p:cSld name="15_自定义版式">
    <p:spTree>
      <p:nvGrpSpPr>
        <p:cNvPr id="22"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6_自定义版式">
  <p:cSld name="16_自定义版式">
    <p:spTree>
      <p:nvGrpSpPr>
        <p:cNvPr id="100" name="Shape 15"/>
        <p:cNvGrpSpPr/>
        <p:nvPr/>
      </p:nvGrpSpPr>
      <p:grpSpPr>
        <a:xfrm>
          <a:off x="0" y="0"/>
          <a:ext cx="0" cy="0"/>
          <a:chOff x="0" y="0"/>
          <a:chExt cx="0" cy="0"/>
        </a:xfrm>
      </p:grpSpPr>
      <p:pic>
        <p:nvPicPr>
          <p:cNvPr id="2097162" name="Google Shape;16;p20" descr="蓝色的汽车  描述已自动生成"/>
          <p:cNvPicPr preferRelativeResize="0">
            <a:picLocks/>
          </p:cNvPicPr>
          <p:nvPr/>
        </p:nvPicPr>
        <p:blipFill rotWithShape="1">
          <a:blip xmlns:r="http://schemas.openxmlformats.org/officeDocument/2006/relationships" r:embed="rId1">
            <a:alphaModFix/>
          </a:blip>
          <a:srcRect l="0" t="0" r="0" b="0"/>
          <a:stretch>
            <a:fillRect/>
          </a:stretch>
        </p:blipFill>
        <p:spPr>
          <a:xfrm>
            <a:off x="0" y="-1"/>
            <a:ext cx="12192000" cy="6858001"/>
          </a:xfrm>
          <a:prstGeom prst="rect"/>
          <a:noFill/>
          <a:ln>
            <a:noFill/>
          </a:ln>
        </p:spPr>
      </p:pic>
      <p:pic>
        <p:nvPicPr>
          <p:cNvPr id="2097163" name="Google Shape;17;p20" descr="pexels-burst-373965"/>
          <p:cNvPicPr preferRelativeResize="0">
            <a:picLocks/>
          </p:cNvPicPr>
          <p:nvPr/>
        </p:nvPicPr>
        <p:blipFill rotWithShape="1">
          <a:blip xmlns:r="http://schemas.openxmlformats.org/officeDocument/2006/relationships" r:embed="rId2">
            <a:alphaModFix/>
          </a:blip>
          <a:srcRect l="0" t="0" r="0" b="0"/>
          <a:stretch>
            <a:fillRect/>
          </a:stretch>
        </p:blipFill>
        <p:spPr>
          <a:xfrm>
            <a:off x="0" y="0"/>
            <a:ext cx="12192000" cy="6858000"/>
          </a:xfrm>
          <a:prstGeom prst="rect"/>
          <a:noFill/>
          <a:ln>
            <a:noFill/>
          </a:ln>
        </p:spPr>
      </p:pic>
      <p:sp>
        <p:nvSpPr>
          <p:cNvPr id="1048704" name="Google Shape;18;p20"/>
          <p:cNvSpPr/>
          <p:nvPr/>
        </p:nvSpPr>
        <p:spPr>
          <a:xfrm>
            <a:off x="-76200" y="-85725"/>
            <a:ext cx="12363450" cy="6990715"/>
          </a:xfrm>
          <a:prstGeom prst="rect"/>
          <a:solidFill>
            <a:srgbClr val="1C1F25">
              <a:alpha val="62745"/>
            </a:srgbClr>
          </a:solid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6600" i="0" strike="noStrike" u="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7_自定义版式">
  <p:cSld name="17_自定义版式">
    <p:spTree>
      <p:nvGrpSpPr>
        <p:cNvPr id="101" name="Shape 19"/>
        <p:cNvGrpSpPr/>
        <p:nvPr/>
      </p:nvGrpSpPr>
      <p:grpSpPr>
        <a:xfrm>
          <a:off x="0" y="0"/>
          <a:ext cx="0" cy="0"/>
          <a:chOff x="0" y="0"/>
          <a:chExt cx="0" cy="0"/>
        </a:xfrm>
      </p:grpSpPr>
      <p:pic>
        <p:nvPicPr>
          <p:cNvPr id="2097164" name="Google Shape;20;p21" descr="未标题-1"/>
          <p:cNvPicPr preferRelativeResize="0">
            <a:picLocks/>
          </p:cNvPicPr>
          <p:nvPr/>
        </p:nvPicPr>
        <p:blipFill rotWithShape="1">
          <a:blip xmlns:r="http://schemas.openxmlformats.org/officeDocument/2006/relationships" r:embed="rId1">
            <a:alphaModFix/>
          </a:blip>
          <a:srcRect l="0" t="0" r="0" b="0"/>
          <a:stretch>
            <a:fillRect/>
          </a:stretch>
        </p:blipFill>
        <p:spPr>
          <a:xfrm>
            <a:off x="0" y="0"/>
            <a:ext cx="12192635" cy="6858635"/>
          </a:xfrm>
          <a:prstGeom prst="rect"/>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9_自定义版式">
  <p:cSld name="19_自定义版式">
    <p:spTree>
      <p:nvGrpSpPr>
        <p:cNvPr id="102" name="Shape 21"/>
        <p:cNvGrpSpPr/>
        <p:nvPr/>
      </p:nvGrpSpPr>
      <p:grpSpPr>
        <a:xfrm>
          <a:off x="0" y="0"/>
          <a:ext cx="0" cy="0"/>
          <a:chOff x="0" y="0"/>
          <a:chExt cx="0" cy="0"/>
        </a:xfrm>
      </p:grpSpPr>
      <p:pic>
        <p:nvPicPr>
          <p:cNvPr id="2097165" name="Google Shape;22;p22"/>
          <p:cNvPicPr preferRelativeResize="0">
            <a:picLocks/>
          </p:cNvPicPr>
          <p:nvPr/>
        </p:nvPicPr>
        <p:blipFill rotWithShape="1">
          <a:blip xmlns:r="http://schemas.openxmlformats.org/officeDocument/2006/relationships" r:embed="rId1">
            <a:alphaModFix/>
          </a:blip>
          <a:srcRect l="0" t="0" r="0" b="0"/>
          <a:stretch>
            <a:fillRect/>
          </a:stretch>
        </p:blipFill>
        <p:spPr>
          <a:xfrm>
            <a:off x="0" y="-1"/>
            <a:ext cx="12192000" cy="6858001"/>
          </a:xfrm>
          <a:prstGeom prst="rect"/>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0_Main Slide">
  <p:cSld name="40_Main Slide">
    <p:spTree>
      <p:nvGrpSpPr>
        <p:cNvPr id="103"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自定义版式">
  <p:cSld name="3_自定义版式">
    <p:spTree>
      <p:nvGrpSpPr>
        <p:cNvPr id="99" name="Shape 24"/>
        <p:cNvGrpSpPr/>
        <p:nvPr/>
      </p:nvGrpSpPr>
      <p:grpSpPr>
        <a:xfrm>
          <a:off x="0" y="0"/>
          <a:ext cx="0" cy="0"/>
          <a:chOff x="0" y="0"/>
          <a:chExt cx="0" cy="0"/>
        </a:xfrm>
      </p:grpSpPr>
      <p:sp>
        <p:nvSpPr>
          <p:cNvPr id="1048703" name="Google Shape;25;p24"/>
          <p:cNvSpPr/>
          <p:nvPr>
            <p:ph type="pic" idx="2"/>
          </p:nvPr>
        </p:nvSpPr>
        <p:spPr>
          <a:xfrm>
            <a:off x="0" y="-1"/>
            <a:ext cx="12192000" cy="6858001"/>
          </a:xfrm>
          <a:prstGeom prst="rect"/>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自定义版式">
  <p:cSld name="5_自定义版式">
    <p:spTree>
      <p:nvGrpSpPr>
        <p:cNvPr id="104" name="Shape 26"/>
        <p:cNvGrpSpPr/>
        <p:nvPr/>
      </p:nvGrpSpPr>
      <p:grpSpPr>
        <a:xfrm>
          <a:off x="0" y="0"/>
          <a:ext cx="0" cy="0"/>
          <a:chOff x="0" y="0"/>
          <a:chExt cx="0" cy="0"/>
        </a:xfrm>
      </p:grpSpPr>
      <p:sp>
        <p:nvSpPr>
          <p:cNvPr id="1048705" name="Google Shape;27;p25"/>
          <p:cNvSpPr/>
          <p:nvPr>
            <p:ph type="pic" idx="2"/>
          </p:nvPr>
        </p:nvSpPr>
        <p:spPr>
          <a:xfrm>
            <a:off x="3141371" y="614765"/>
            <a:ext cx="4203326" cy="5579558"/>
          </a:xfrm>
          <a:prstGeom prst="rect"/>
          <a:solidFill>
            <a:schemeClr val="l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05" name="Shape 28"/>
        <p:cNvGrpSpPr/>
        <p:nvPr/>
      </p:nvGrpSpPr>
      <p:grpSpPr>
        <a:xfrm>
          <a:off x="0" y="0"/>
          <a:ext cx="0" cy="0"/>
          <a:chOff x="0" y="0"/>
          <a:chExt cx="0" cy="0"/>
        </a:xfrm>
      </p:grpSpPr>
      <p:sp>
        <p:nvSpPr>
          <p:cNvPr id="1048706" name="Google Shape;29;p26"/>
          <p:cNvSpPr/>
          <p:nvPr>
            <p:ph type="pic" idx="2"/>
          </p:nvPr>
        </p:nvSpPr>
        <p:spPr>
          <a:xfrm>
            <a:off x="905515" y="744551"/>
            <a:ext cx="5230812" cy="5137150"/>
          </a:xfrm>
          <a:prstGeom prst="rect"/>
          <a:solidFill>
            <a:schemeClr val="lt1"/>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image" Target="../media/image5.jpeg"/><Relationship Id="rId10" Type="http://schemas.openxmlformats.org/officeDocument/2006/relationships/image" Target="../media/image6.png"/><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9">
            <a:alphaModFix/>
          </a:blip>
          <a:stretch>
            <a:fillRect/>
          </a:stretch>
        </a:blipFill>
      </p:bgPr>
    </p:bg>
    <p:spTree>
      <p:nvGrpSpPr>
        <p:cNvPr id="12" name="Shape 9"/>
        <p:cNvGrpSpPr/>
        <p:nvPr/>
      </p:nvGrpSpPr>
      <p:grpSpPr>
        <a:xfrm>
          <a:off x="0" y="0"/>
          <a:ext cx="0" cy="0"/>
          <a:chOff x="0" y="0"/>
          <a:chExt cx="0" cy="0"/>
        </a:xfrm>
      </p:grpSpPr>
      <p:sp>
        <p:nvSpPr>
          <p:cNvPr id="1048576" name="Google Shape;10;p18"/>
          <p:cNvSpPr txBox="1"/>
          <p:nvPr>
            <p:ph type="ftr" idx="11"/>
          </p:nvPr>
        </p:nvSpPr>
        <p:spPr>
          <a:xfrm>
            <a:off x="117566" y="6126480"/>
            <a:ext cx="8035834" cy="59499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Arial"/>
                <a:ea typeface="Arial"/>
                <a:cs typeface="Arial"/>
                <a:sym typeface="Arial"/>
              </a:defRPr>
            </a:lvl1pPr>
            <a:lvl2pPr algn="l" lvl="1" marR="0" rtl="0">
              <a:spcBef>
                <a:spcPts val="0"/>
              </a:spcBef>
              <a:spcAft>
                <a:spcPts val="0"/>
              </a:spcAft>
              <a:buSzPts val="1400"/>
              <a:buNone/>
              <a:defRPr b="0" cap="none" sz="1800" i="0" strike="noStrike" u="none">
                <a:solidFill>
                  <a:schemeClr val="dk1"/>
                </a:solidFill>
                <a:latin typeface="Arial"/>
                <a:ea typeface="Arial"/>
                <a:cs typeface="Arial"/>
                <a:sym typeface="Arial"/>
              </a:defRPr>
            </a:lvl2pPr>
            <a:lvl3pPr algn="l" lvl="2" marR="0" rtl="0">
              <a:spcBef>
                <a:spcPts val="0"/>
              </a:spcBef>
              <a:spcAft>
                <a:spcPts val="0"/>
              </a:spcAft>
              <a:buSzPts val="1400"/>
              <a:buNone/>
              <a:defRPr b="0" cap="none" sz="1800" i="0" strike="noStrike" u="none">
                <a:solidFill>
                  <a:schemeClr val="dk1"/>
                </a:solidFill>
                <a:latin typeface="Arial"/>
                <a:ea typeface="Arial"/>
                <a:cs typeface="Arial"/>
                <a:sym typeface="Arial"/>
              </a:defRPr>
            </a:lvl3pPr>
            <a:lvl4pPr algn="l" lvl="3" marR="0" rtl="0">
              <a:spcBef>
                <a:spcPts val="0"/>
              </a:spcBef>
              <a:spcAft>
                <a:spcPts val="0"/>
              </a:spcAft>
              <a:buSzPts val="1400"/>
              <a:buNone/>
              <a:defRPr b="0" cap="none" sz="1800" i="0" strike="noStrike" u="none">
                <a:solidFill>
                  <a:schemeClr val="dk1"/>
                </a:solidFill>
                <a:latin typeface="Arial"/>
                <a:ea typeface="Arial"/>
                <a:cs typeface="Arial"/>
                <a:sym typeface="Arial"/>
              </a:defRPr>
            </a:lvl4pPr>
            <a:lvl5pPr algn="l" lvl="4" marR="0" rtl="0">
              <a:spcBef>
                <a:spcPts val="0"/>
              </a:spcBef>
              <a:spcAft>
                <a:spcPts val="0"/>
              </a:spcAft>
              <a:buSzPts val="1400"/>
              <a:buNone/>
              <a:defRPr b="0" cap="none" sz="1800" i="0" strike="noStrike" u="none">
                <a:solidFill>
                  <a:schemeClr val="dk1"/>
                </a:solidFill>
                <a:latin typeface="Arial"/>
                <a:ea typeface="Arial"/>
                <a:cs typeface="Arial"/>
                <a:sym typeface="Arial"/>
              </a:defRPr>
            </a:lvl5pPr>
            <a:lvl6pPr algn="l" lvl="5" marR="0" rtl="0">
              <a:spcBef>
                <a:spcPts val="0"/>
              </a:spcBef>
              <a:spcAft>
                <a:spcPts val="0"/>
              </a:spcAft>
              <a:buSzPts val="1400"/>
              <a:buNone/>
              <a:defRPr b="0" cap="none" sz="1800" i="0" strike="noStrike" u="none">
                <a:solidFill>
                  <a:schemeClr val="dk1"/>
                </a:solidFill>
                <a:latin typeface="Arial"/>
                <a:ea typeface="Arial"/>
                <a:cs typeface="Arial"/>
                <a:sym typeface="Arial"/>
              </a:defRPr>
            </a:lvl6pPr>
            <a:lvl7pPr algn="l" lvl="6" marR="0" rtl="0">
              <a:spcBef>
                <a:spcPts val="0"/>
              </a:spcBef>
              <a:spcAft>
                <a:spcPts val="0"/>
              </a:spcAft>
              <a:buSzPts val="1400"/>
              <a:buNone/>
              <a:defRPr b="0" cap="none" sz="1800" i="0" strike="noStrike" u="none">
                <a:solidFill>
                  <a:schemeClr val="dk1"/>
                </a:solidFill>
                <a:latin typeface="Arial"/>
                <a:ea typeface="Arial"/>
                <a:cs typeface="Arial"/>
                <a:sym typeface="Arial"/>
              </a:defRPr>
            </a:lvl7pPr>
            <a:lvl8pPr algn="l" lvl="7" marR="0" rtl="0">
              <a:spcBef>
                <a:spcPts val="0"/>
              </a:spcBef>
              <a:spcAft>
                <a:spcPts val="0"/>
              </a:spcAft>
              <a:buSzPts val="1400"/>
              <a:buNone/>
              <a:defRPr b="0" cap="none" sz="1800" i="0" strike="noStrike" u="none">
                <a:solidFill>
                  <a:schemeClr val="dk1"/>
                </a:solidFill>
                <a:latin typeface="Arial"/>
                <a:ea typeface="Arial"/>
                <a:cs typeface="Arial"/>
                <a:sym typeface="Arial"/>
              </a:defRPr>
            </a:lvl8pPr>
            <a:lvl9pPr algn="l" lvl="8" marR="0" rtl="0">
              <a:spcBef>
                <a:spcPts val="0"/>
              </a:spcBef>
              <a:spcAft>
                <a:spcPts val="0"/>
              </a:spcAft>
              <a:buSzPts val="1400"/>
              <a:buNone/>
              <a:defRPr b="0" cap="none" sz="1800" i="0" strike="noStrike" u="none">
                <a:solidFill>
                  <a:schemeClr val="dk1"/>
                </a:solidFill>
                <a:latin typeface="Arial"/>
                <a:ea typeface="Arial"/>
                <a:cs typeface="Arial"/>
                <a:sym typeface="Arial"/>
              </a:defRPr>
            </a:lvl9pPr>
          </a:lstStyle>
          <a:p/>
        </p:txBody>
      </p:sp>
      <p:grpSp>
        <p:nvGrpSpPr>
          <p:cNvPr id="13" name="Google Shape;11;p18"/>
          <p:cNvGrpSpPr/>
          <p:nvPr/>
        </p:nvGrpSpPr>
        <p:grpSpPr>
          <a:xfrm>
            <a:off x="81060" y="5874385"/>
            <a:ext cx="6967074" cy="958594"/>
            <a:chOff x="81060" y="5874385"/>
            <a:chExt cx="6967074" cy="958594"/>
          </a:xfrm>
        </p:grpSpPr>
        <p:sp>
          <p:nvSpPr>
            <p:cNvPr id="1048577" name="Google Shape;12;p18"/>
            <p:cNvSpPr/>
            <p:nvPr/>
          </p:nvSpPr>
          <p:spPr>
            <a:xfrm>
              <a:off x="1049240" y="6115546"/>
              <a:ext cx="5998894" cy="58477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1" cap="none" sz="1600" i="0" lang="en-US" strike="noStrike" u="none">
                  <a:solidFill>
                    <a:schemeClr val="dk1"/>
                  </a:solidFill>
                  <a:latin typeface="Trebuchet MS"/>
                  <a:ea typeface="Trebuchet MS"/>
                  <a:cs typeface="Trebuchet MS"/>
                  <a:sym typeface="Trebuchet MS"/>
                </a:rPr>
                <a:t>PROGRAM STUDI INFORMATIKA</a:t>
              </a:r>
            </a:p>
            <a:p>
              <a:pPr algn="l" indent="0" lvl="0" marL="0" marR="0" rtl="0">
                <a:lnSpc>
                  <a:spcPct val="100000"/>
                </a:lnSpc>
                <a:spcBef>
                  <a:spcPts val="0"/>
                </a:spcBef>
                <a:spcAft>
                  <a:spcPts val="0"/>
                </a:spcAft>
                <a:buNone/>
              </a:pPr>
              <a:r>
                <a:rPr b="1" cap="none" sz="1600" i="0" lang="en-US" strike="noStrike" u="none">
                  <a:solidFill>
                    <a:schemeClr val="dk1"/>
                  </a:solidFill>
                  <a:latin typeface="Trebuchet MS"/>
                  <a:ea typeface="Trebuchet MS"/>
                  <a:cs typeface="Trebuchet MS"/>
                  <a:sym typeface="Trebuchet MS"/>
                </a:rPr>
                <a:t>UNIVERSITAS GUNADARMA</a:t>
              </a:r>
            </a:p>
          </p:txBody>
        </p:sp>
        <p:pic>
          <p:nvPicPr>
            <p:cNvPr id="2097152" name="Google Shape;13;p18"/>
            <p:cNvPicPr preferRelativeResize="0">
              <a:picLocks/>
            </p:cNvPicPr>
            <p:nvPr/>
          </p:nvPicPr>
          <p:blipFill rotWithShape="1">
            <a:blip xmlns:r="http://schemas.openxmlformats.org/officeDocument/2006/relationships" r:embed="rId10">
              <a:alphaModFix/>
            </a:blip>
            <a:srcRect l="0" t="0" r="0" b="0"/>
            <a:stretch>
              <a:fillRect/>
            </a:stretch>
          </p:blipFill>
          <p:spPr>
            <a:xfrm>
              <a:off x="81060" y="5874385"/>
              <a:ext cx="968180" cy="958594"/>
            </a:xfrm>
            <a:prstGeom prst="rect"/>
            <a:noFill/>
            <a:ln>
              <a:noFill/>
            </a:ln>
          </p:spPr>
        </p:pic>
      </p:gr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3" name="Shape 33"/>
        <p:cNvGrpSpPr/>
        <p:nvPr/>
      </p:nvGrpSpPr>
      <p:grpSpPr>
        <a:xfrm>
          <a:off x="0" y="0"/>
          <a:ext cx="0" cy="0"/>
          <a:chOff x="0" y="0"/>
          <a:chExt cx="0" cy="0"/>
        </a:xfrm>
      </p:grpSpPr>
      <p:pic>
        <p:nvPicPr>
          <p:cNvPr id="2097153" name="Google Shape;34;p1" descr="未标题-1"/>
          <p:cNvPicPr preferRelativeResize="0">
            <a:picLocks/>
          </p:cNvPicPr>
          <p:nvPr/>
        </p:nvPicPr>
        <p:blipFill rotWithShape="1">
          <a:blip xmlns:r="http://schemas.openxmlformats.org/officeDocument/2006/relationships" r:embed="rId1">
            <a:alphaModFix/>
          </a:blip>
          <a:srcRect l="0" t="0" r="0" b="0"/>
          <a:stretch>
            <a:fillRect/>
          </a:stretch>
        </p:blipFill>
        <p:spPr>
          <a:xfrm>
            <a:off x="3175" y="0"/>
            <a:ext cx="12188825" cy="6858000"/>
          </a:xfrm>
          <a:prstGeom prst="rect"/>
          <a:noFill/>
          <a:ln>
            <a:noFill/>
          </a:ln>
        </p:spPr>
      </p:pic>
      <p:sp>
        <p:nvSpPr>
          <p:cNvPr id="1048578" name="Google Shape;35;p1"/>
          <p:cNvSpPr/>
          <p:nvPr/>
        </p:nvSpPr>
        <p:spPr>
          <a:xfrm>
            <a:off x="1011873" y="3331271"/>
            <a:ext cx="5886450" cy="368300"/>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1800" i="0" lang="en-US" strike="noStrike" u="none">
                <a:solidFill>
                  <a:schemeClr val="lt1"/>
                </a:solidFill>
                <a:latin typeface="Arial"/>
                <a:ea typeface="Arial"/>
                <a:cs typeface="Arial"/>
                <a:sym typeface="Arial"/>
              </a:rPr>
              <a:t>PERTEMUAN KE 1 – 2 PENGENALAN PBO</a:t>
            </a:r>
            <a:endParaRPr b="0" cap="none" sz="1800" i="0" strike="noStrike" u="none">
              <a:solidFill>
                <a:schemeClr val="lt1"/>
              </a:solidFill>
              <a:latin typeface="Arial"/>
              <a:ea typeface="Arial"/>
              <a:cs typeface="Arial"/>
              <a:sym typeface="Arial"/>
            </a:endParaRPr>
          </a:p>
        </p:txBody>
      </p:sp>
      <p:cxnSp>
        <p:nvCxnSpPr>
          <p:cNvPr id="3145728" name="Google Shape;36;p1"/>
          <p:cNvCxnSpPr>
            <a:cxnSpLocks/>
          </p:cNvCxnSpPr>
          <p:nvPr/>
        </p:nvCxnSpPr>
        <p:spPr>
          <a:xfrm flipH="1">
            <a:off x="1010921" y="3699571"/>
            <a:ext cx="5887402" cy="5654"/>
          </a:xfrm>
          <a:prstGeom prst="straightConnector1"/>
          <a:noFill/>
          <a:ln w="28575" cap="flat" cmpd="sng">
            <a:solidFill>
              <a:schemeClr val="lt1"/>
            </a:solidFill>
            <a:prstDash val="dot"/>
            <a:miter lim="800000"/>
            <a:headEnd type="none" w="sm" len="sm"/>
            <a:tailEnd type="none" w="sm" len="sm"/>
          </a:ln>
        </p:spPr>
      </p:cxnSp>
      <p:sp>
        <p:nvSpPr>
          <p:cNvPr id="1048579" name="Google Shape;37;p1"/>
          <p:cNvSpPr/>
          <p:nvPr/>
        </p:nvSpPr>
        <p:spPr>
          <a:xfrm>
            <a:off x="927100" y="1207613"/>
            <a:ext cx="9075029" cy="20472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0" cap="none" sz="6600" i="0" lang="en-US" strike="noStrike" u="none">
                <a:solidFill>
                  <a:schemeClr val="lt1"/>
                </a:solidFill>
                <a:latin typeface="Arial"/>
                <a:ea typeface="Arial"/>
                <a:cs typeface="Arial"/>
                <a:sym typeface="Arial"/>
              </a:rPr>
              <a:t>PEMROGRAMAN BERBASIS OBJEK</a:t>
            </a:r>
            <a:endParaRPr b="0" cap="none" sz="6600" i="0" strike="noStrike" u="none">
              <a:solidFill>
                <a:schemeClr val="lt1"/>
              </a:solidFill>
              <a:latin typeface="Arial"/>
              <a:ea typeface="Arial"/>
              <a:cs typeface="Arial"/>
              <a:sym typeface="Arial"/>
            </a:endParaRPr>
          </a:p>
        </p:txBody>
      </p:sp>
      <p:grpSp>
        <p:nvGrpSpPr>
          <p:cNvPr id="24" name="Google Shape;38;p1"/>
          <p:cNvGrpSpPr/>
          <p:nvPr/>
        </p:nvGrpSpPr>
        <p:grpSpPr>
          <a:xfrm>
            <a:off x="81060" y="5874385"/>
            <a:ext cx="6967074" cy="958594"/>
            <a:chOff x="81060" y="5874385"/>
            <a:chExt cx="6967074" cy="958594"/>
          </a:xfrm>
        </p:grpSpPr>
        <p:sp>
          <p:nvSpPr>
            <p:cNvPr id="1048580" name="Google Shape;39;p1"/>
            <p:cNvSpPr/>
            <p:nvPr/>
          </p:nvSpPr>
          <p:spPr>
            <a:xfrm>
              <a:off x="1049240" y="6115546"/>
              <a:ext cx="5998894" cy="58477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1" cap="none" sz="1600" i="0" lang="en-US" strike="noStrike" u="none">
                  <a:solidFill>
                    <a:schemeClr val="dk1"/>
                  </a:solidFill>
                  <a:latin typeface="Trebuchet MS"/>
                  <a:ea typeface="Trebuchet MS"/>
                  <a:cs typeface="Trebuchet MS"/>
                  <a:sym typeface="Trebuchet MS"/>
                </a:rPr>
                <a:t>PROGRAM STUDI INFORMATIKA</a:t>
              </a:r>
            </a:p>
            <a:p>
              <a:pPr algn="l" indent="0" lvl="0" marL="0" marR="0" rtl="0">
                <a:lnSpc>
                  <a:spcPct val="100000"/>
                </a:lnSpc>
                <a:spcBef>
                  <a:spcPts val="0"/>
                </a:spcBef>
                <a:spcAft>
                  <a:spcPts val="0"/>
                </a:spcAft>
                <a:buNone/>
              </a:pPr>
              <a:r>
                <a:rPr b="1" cap="none" sz="1600" i="0" lang="en-US" strike="noStrike" u="none">
                  <a:solidFill>
                    <a:schemeClr val="dk1"/>
                  </a:solidFill>
                  <a:latin typeface="Trebuchet MS"/>
                  <a:ea typeface="Trebuchet MS"/>
                  <a:cs typeface="Trebuchet MS"/>
                  <a:sym typeface="Trebuchet MS"/>
                </a:rPr>
                <a:t>UNIVERSITAS GUNADARMA</a:t>
              </a:r>
            </a:p>
          </p:txBody>
        </p:sp>
        <p:pic>
          <p:nvPicPr>
            <p:cNvPr id="2097154" name="Google Shape;40;p1"/>
            <p:cNvPicPr preferRelativeResize="0">
              <a:picLocks/>
            </p:cNvPicPr>
            <p:nvPr/>
          </p:nvPicPr>
          <p:blipFill rotWithShape="1">
            <a:blip xmlns:r="http://schemas.openxmlformats.org/officeDocument/2006/relationships" r:embed="rId2">
              <a:alphaModFix/>
            </a:blip>
            <a:srcRect l="0" t="0" r="0" b="0"/>
            <a:stretch>
              <a:fillRect/>
            </a:stretch>
          </p:blipFill>
          <p:spPr>
            <a:xfrm>
              <a:off x="81060" y="5874385"/>
              <a:ext cx="968180" cy="958594"/>
            </a:xfrm>
            <a:prstGeom prst="rect"/>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74" name="Shape 169"/>
        <p:cNvGrpSpPr/>
        <p:nvPr/>
      </p:nvGrpSpPr>
      <p:grpSpPr>
        <a:xfrm>
          <a:off x="0" y="0"/>
          <a:ext cx="0" cy="0"/>
          <a:chOff x="0" y="0"/>
          <a:chExt cx="0" cy="0"/>
        </a:xfrm>
      </p:grpSpPr>
      <p:sp>
        <p:nvSpPr>
          <p:cNvPr id="1048671" name="Google Shape;170;p10"/>
          <p:cNvSpPr txBox="1"/>
          <p:nvPr/>
        </p:nvSpPr>
        <p:spPr>
          <a:xfrm>
            <a:off x="1553844" y="1749425"/>
            <a:ext cx="9058275" cy="3903940"/>
          </a:xfrm>
          <a:prstGeom prst="rect"/>
          <a:noFill/>
          <a:ln>
            <a:noFill/>
          </a:ln>
        </p:spPr>
        <p:txBody>
          <a:bodyPr anchor="t" anchorCtr="0" bIns="45700" lIns="91425" rIns="91425" spcFirstLastPara="1" tIns="45700" wrap="square">
            <a:spAutoFit/>
          </a:bodyPr>
          <a:p>
            <a:pPr algn="just" indent="-285750" lvl="0" marL="285750" marR="0" rtl="0">
              <a:lnSpc>
                <a:spcPct val="140000"/>
              </a:lnSpc>
              <a:spcBef>
                <a:spcPts val="0"/>
              </a:spcBef>
              <a:spcAft>
                <a:spcPts val="0"/>
              </a:spcAft>
              <a:buClr>
                <a:schemeClr val="dk1"/>
              </a:buClr>
              <a:buSzPts val="1600"/>
              <a:buFont typeface="Noto Sans Symbols"/>
              <a:buChar char="❖"/>
            </a:pPr>
            <a:r>
              <a:rPr b="0" cap="none" sz="1600" i="0" lang="en-US" strike="noStrike" u="none">
                <a:solidFill>
                  <a:schemeClr val="dk1"/>
                </a:solidFill>
                <a:latin typeface="Trebuchet MS"/>
                <a:ea typeface="Trebuchet MS"/>
                <a:cs typeface="Trebuchet MS"/>
                <a:sym typeface="Trebuchet MS"/>
              </a:rPr>
              <a:t>Suatu Objek adalah unik, objek dapat mewakili sesuatu di dunia nyata, contohnya: orang, mobil, rekening bank dan lain sebagainya</a:t>
            </a:r>
            <a:endParaRPr b="0" cap="none" sz="1600" i="0" strike="noStrike" u="none">
              <a:solidFill>
                <a:schemeClr val="dk1"/>
              </a:solidFill>
              <a:latin typeface="Trebuchet MS"/>
              <a:ea typeface="Trebuchet MS"/>
              <a:cs typeface="Trebuchet MS"/>
              <a:sym typeface="Trebuchet MS"/>
            </a:endParaRPr>
          </a:p>
          <a:p>
            <a:pPr algn="just" indent="-285750" lvl="0" marL="285750" marR="0" rtl="0">
              <a:lnSpc>
                <a:spcPct val="140000"/>
              </a:lnSpc>
              <a:spcBef>
                <a:spcPts val="320"/>
              </a:spcBef>
              <a:spcAft>
                <a:spcPts val="0"/>
              </a:spcAft>
              <a:buClr>
                <a:schemeClr val="dk1"/>
              </a:buClr>
              <a:buSzPts val="1600"/>
              <a:buFont typeface="Noto Sans Symbols"/>
              <a:buChar char="❖"/>
            </a:pPr>
            <a:r>
              <a:rPr b="0" cap="none" sz="1600" i="0" lang="en-US" strike="noStrike" u="none">
                <a:solidFill>
                  <a:schemeClr val="dk1"/>
                </a:solidFill>
                <a:latin typeface="Trebuchet MS"/>
                <a:ea typeface="Trebuchet MS"/>
                <a:cs typeface="Trebuchet MS"/>
                <a:sym typeface="Trebuchet MS"/>
              </a:rPr>
              <a:t>Objek mirip dengan suatu rekaman (record) dalam suatu sistem berkas (misalnya rekaman karyawan).</a:t>
            </a:r>
          </a:p>
          <a:p>
            <a:pPr algn="just" indent="-285750" lvl="0" marL="285750" marR="0" rtl="0">
              <a:lnSpc>
                <a:spcPct val="140000"/>
              </a:lnSpc>
              <a:spcBef>
                <a:spcPts val="320"/>
              </a:spcBef>
              <a:spcAft>
                <a:spcPts val="0"/>
              </a:spcAft>
              <a:buClr>
                <a:schemeClr val="dk1"/>
              </a:buClr>
              <a:buSzPts val="1600"/>
              <a:buFont typeface="Noto Sans Symbols"/>
              <a:buChar char="❖"/>
            </a:pPr>
            <a:r>
              <a:rPr b="0" cap="none" sz="1600" i="0" lang="en-US" strike="noStrike" u="none">
                <a:solidFill>
                  <a:schemeClr val="dk1"/>
                </a:solidFill>
                <a:latin typeface="Trebuchet MS"/>
                <a:ea typeface="Trebuchet MS"/>
                <a:cs typeface="Trebuchet MS"/>
                <a:sym typeface="Trebuchet MS"/>
              </a:rPr>
              <a:t>Suatu objek didefinisikan berdasarkan namanya atau menggunkan kata benda, objek juga memiliki atribut dan metode</a:t>
            </a:r>
            <a:endParaRPr b="0" cap="none" sz="1600" i="0" strike="noStrike" u="none">
              <a:solidFill>
                <a:schemeClr val="dk1"/>
              </a:solidFill>
              <a:latin typeface="Trebuchet MS"/>
              <a:ea typeface="Trebuchet MS"/>
              <a:cs typeface="Trebuchet MS"/>
              <a:sym typeface="Trebuchet MS"/>
            </a:endParaRPr>
          </a:p>
          <a:p>
            <a:pPr algn="just" indent="-285750" lvl="0" marL="285750" marR="0" rtl="0">
              <a:lnSpc>
                <a:spcPct val="140000"/>
              </a:lnSpc>
              <a:spcBef>
                <a:spcPts val="320"/>
              </a:spcBef>
              <a:spcAft>
                <a:spcPts val="0"/>
              </a:spcAft>
              <a:buClr>
                <a:schemeClr val="dk1"/>
              </a:buClr>
              <a:buSzPts val="1600"/>
              <a:buFont typeface="Noto Sans Symbols"/>
              <a:buChar char="❖"/>
            </a:pPr>
            <a:r>
              <a:rPr b="0" cap="none" sz="1600" i="0" lang="en-US" strike="noStrike" u="none">
                <a:solidFill>
                  <a:schemeClr val="dk1"/>
                </a:solidFill>
                <a:latin typeface="Trebuchet MS"/>
                <a:ea typeface="Trebuchet MS"/>
                <a:cs typeface="Trebuchet MS"/>
                <a:sym typeface="Trebuchet MS"/>
              </a:rPr>
              <a:t>Objek adalah entitas yang memiliki atribut, karakter dan kadang kala disertai kondisi. Objek mempresentasikan sesuai kenyataan seperti siswa, mempresentasikan dalam bentuk konsep seperti merek dagang, juga bisa menyatakan visualilasi seperti bentuk huruf (font).</a:t>
            </a:r>
          </a:p>
          <a:p>
            <a:pPr algn="just" indent="-184150" lvl="0" marL="285750" marR="0" rtl="0">
              <a:lnSpc>
                <a:spcPct val="140000"/>
              </a:lnSpc>
              <a:spcBef>
                <a:spcPts val="320"/>
              </a:spcBef>
              <a:spcAft>
                <a:spcPts val="0"/>
              </a:spcAft>
              <a:buClr>
                <a:schemeClr val="dk1"/>
              </a:buClr>
              <a:buSzPts val="1600"/>
              <a:buFont typeface="Noto Sans Symbols"/>
              <a:buNone/>
            </a:pPr>
            <a:r>
              <a:t/>
            </a:r>
            <a:endParaRPr b="0" cap="none" sz="1600" i="0" strike="noStrike" u="none">
              <a:solidFill>
                <a:schemeClr val="dk1"/>
              </a:solidFill>
              <a:latin typeface="Trebuchet MS"/>
              <a:ea typeface="Trebuchet MS"/>
              <a:cs typeface="Trebuchet MS"/>
              <a:sym typeface="Trebuchet MS"/>
            </a:endParaRPr>
          </a:p>
          <a:p>
            <a:pPr algn="just" indent="0" lvl="0" marL="0" marR="0" rtl="0">
              <a:lnSpc>
                <a:spcPct val="140000"/>
              </a:lnSpc>
              <a:spcBef>
                <a:spcPts val="320"/>
              </a:spcBef>
              <a:spcAft>
                <a:spcPts val="0"/>
              </a:spcAft>
              <a:buNone/>
            </a:pPr>
            <a:r>
              <a:t/>
            </a:r>
            <a:endParaRPr b="0" cap="none" sz="1600" i="0" strike="noStrike" u="none">
              <a:solidFill>
                <a:schemeClr val="dk1"/>
              </a:solidFill>
              <a:latin typeface="Trebuchet MS"/>
              <a:ea typeface="Trebuchet MS"/>
              <a:cs typeface="Trebuchet MS"/>
              <a:sym typeface="Trebuchet MS"/>
            </a:endParaRPr>
          </a:p>
        </p:txBody>
      </p:sp>
      <p:sp>
        <p:nvSpPr>
          <p:cNvPr id="1048672" name="Google Shape;171;p10"/>
          <p:cNvSpPr txBox="1"/>
          <p:nvPr/>
        </p:nvSpPr>
        <p:spPr>
          <a:xfrm>
            <a:off x="1111250" y="833120"/>
            <a:ext cx="9190355" cy="477054"/>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rgbClr val="595959"/>
                </a:solidFill>
                <a:latin typeface="Arial"/>
                <a:ea typeface="Arial"/>
                <a:cs typeface="Arial"/>
                <a:sym typeface="Arial"/>
              </a:rPr>
              <a:t>OBJEK dalam Pemrograman</a:t>
            </a:r>
            <a:endParaRPr b="0" cap="none" sz="2500" i="0" strike="noStrike" u="none">
              <a:solidFill>
                <a:srgbClr val="59595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77" name="Shape 175"/>
        <p:cNvGrpSpPr/>
        <p:nvPr/>
      </p:nvGrpSpPr>
      <p:grpSpPr>
        <a:xfrm>
          <a:off x="0" y="0"/>
          <a:ext cx="0" cy="0"/>
          <a:chOff x="0" y="0"/>
          <a:chExt cx="0" cy="0"/>
        </a:xfrm>
      </p:grpSpPr>
      <p:sp>
        <p:nvSpPr>
          <p:cNvPr id="1048675" name="Google Shape;176;p11"/>
          <p:cNvSpPr txBox="1"/>
          <p:nvPr/>
        </p:nvSpPr>
        <p:spPr>
          <a:xfrm>
            <a:off x="1553844" y="1749425"/>
            <a:ext cx="9058200" cy="3619461"/>
          </a:xfrm>
          <a:prstGeom prst="rect"/>
          <a:noFill/>
          <a:ln>
            <a:noFill/>
          </a:ln>
        </p:spPr>
        <p:txBody>
          <a:bodyPr anchor="t" anchorCtr="0" bIns="45700" lIns="91425" rIns="91425" spcFirstLastPara="1" tIns="45700" wrap="square">
            <a:spAutoFit/>
          </a:bodyPr>
          <a:p>
            <a:pPr algn="just" indent="0" lvl="0" marL="0" marR="0" rtl="0">
              <a:lnSpc>
                <a:spcPct val="140000"/>
              </a:lnSpc>
              <a:spcBef>
                <a:spcPts val="0"/>
              </a:spcBef>
              <a:spcAft>
                <a:spcPts val="0"/>
              </a:spcAft>
              <a:buNone/>
            </a:pPr>
            <a:r>
              <a:rPr b="0" cap="none" sz="1600" i="0" lang="en-US" strike="noStrike" u="none">
                <a:solidFill>
                  <a:schemeClr val="dk1"/>
                </a:solidFill>
                <a:latin typeface="Trebuchet MS"/>
                <a:ea typeface="Trebuchet MS"/>
                <a:cs typeface="Trebuchet MS"/>
                <a:sym typeface="Trebuchet MS"/>
              </a:rPr>
              <a:t>Pada dasarnya ada dua karakteristik yang utama pada sebuah objek , yaitu :</a:t>
            </a:r>
          </a:p>
          <a:p>
            <a:pPr algn="just" indent="-342900" lvl="0" marL="342900" marR="0" rtl="0">
              <a:lnSpc>
                <a:spcPct val="140000"/>
              </a:lnSpc>
              <a:spcBef>
                <a:spcPts val="320"/>
              </a:spcBef>
              <a:spcAft>
                <a:spcPts val="0"/>
              </a:spcAft>
              <a:buClr>
                <a:schemeClr val="dk1"/>
              </a:buClr>
              <a:buSzPts val="1600"/>
              <a:buFont typeface="Arial"/>
              <a:buAutoNum type="arabicPeriod"/>
            </a:pPr>
            <a:r>
              <a:rPr b="0" cap="none" sz="1600" i="0" lang="en-US" strike="noStrike" u="none">
                <a:solidFill>
                  <a:schemeClr val="dk1"/>
                </a:solidFill>
                <a:latin typeface="Trebuchet MS"/>
                <a:ea typeface="Trebuchet MS"/>
                <a:cs typeface="Trebuchet MS"/>
                <a:sym typeface="Trebuchet MS"/>
              </a:rPr>
              <a:t>Setiap objek memiliki atribut sebagai status yang kemudian akan disebut sebagai </a:t>
            </a:r>
            <a:r>
              <a:rPr b="1" cap="none" sz="1600" i="0" lang="en-US" strike="noStrike" u="none">
                <a:solidFill>
                  <a:schemeClr val="dk1"/>
                </a:solidFill>
                <a:latin typeface="Trebuchet MS"/>
                <a:ea typeface="Trebuchet MS"/>
                <a:cs typeface="Trebuchet MS"/>
                <a:sym typeface="Trebuchet MS"/>
              </a:rPr>
              <a:t>state</a:t>
            </a:r>
            <a:r>
              <a:rPr b="0" cap="none" sz="1600" i="0" lang="en-US" strike="noStrike" u="none">
                <a:solidFill>
                  <a:schemeClr val="dk1"/>
                </a:solidFill>
                <a:latin typeface="Trebuchet MS"/>
                <a:ea typeface="Trebuchet MS"/>
                <a:cs typeface="Trebuchet MS"/>
                <a:sym typeface="Trebuchet MS"/>
              </a:rPr>
              <a:t>.</a:t>
            </a:r>
          </a:p>
          <a:p>
            <a:pPr algn="just" indent="-342900" lvl="0" marL="342900" marR="0" rtl="0">
              <a:lnSpc>
                <a:spcPct val="140000"/>
              </a:lnSpc>
              <a:spcBef>
                <a:spcPts val="320"/>
              </a:spcBef>
              <a:spcAft>
                <a:spcPts val="0"/>
              </a:spcAft>
              <a:buClr>
                <a:schemeClr val="dk1"/>
              </a:buClr>
              <a:buSzPts val="1600"/>
              <a:buFont typeface="Arial"/>
              <a:buAutoNum type="arabicPeriod"/>
            </a:pPr>
            <a:r>
              <a:rPr b="0" cap="none" sz="1600" i="0" lang="en-US" strike="noStrike" u="none">
                <a:solidFill>
                  <a:schemeClr val="dk1"/>
                </a:solidFill>
                <a:latin typeface="Trebuchet MS"/>
                <a:ea typeface="Trebuchet MS"/>
                <a:cs typeface="Trebuchet MS"/>
                <a:sym typeface="Trebuchet MS"/>
              </a:rPr>
              <a:t>Setiap objek memiliki tingkah laku yang kemudian akan disebut sebagai </a:t>
            </a:r>
            <a:r>
              <a:rPr b="1" cap="none" sz="1600" i="0" lang="en-US" strike="noStrike" u="none">
                <a:solidFill>
                  <a:schemeClr val="dk1"/>
                </a:solidFill>
                <a:latin typeface="Trebuchet MS"/>
                <a:ea typeface="Trebuchet MS"/>
                <a:cs typeface="Trebuchet MS"/>
                <a:sym typeface="Trebuchet MS"/>
              </a:rPr>
              <a:t>behaviour</a:t>
            </a:r>
            <a:r>
              <a:rPr b="0" cap="none" sz="1600" i="0" lang="en-US" strike="noStrike" u="none">
                <a:solidFill>
                  <a:schemeClr val="dk1"/>
                </a:solidFill>
                <a:latin typeface="Trebuchet MS"/>
                <a:ea typeface="Trebuchet MS"/>
                <a:cs typeface="Trebuchet MS"/>
                <a:sym typeface="Trebuchet MS"/>
              </a:rPr>
              <a:t>.</a:t>
            </a:r>
          </a:p>
          <a:p>
            <a:pPr algn="just" indent="0" lvl="0" marL="0" marR="0" rtl="0">
              <a:lnSpc>
                <a:spcPct val="140000"/>
              </a:lnSpc>
              <a:spcBef>
                <a:spcPts val="320"/>
              </a:spcBef>
              <a:spcAft>
                <a:spcPts val="0"/>
              </a:spcAft>
              <a:buNone/>
            </a:pPr>
            <a:r>
              <a:rPr b="0" cap="none" sz="1600" i="0" lang="en-US" strike="noStrike" u="none">
                <a:solidFill>
                  <a:schemeClr val="dk1"/>
                </a:solidFill>
                <a:latin typeface="Trebuchet MS"/>
                <a:ea typeface="Trebuchet MS"/>
                <a:cs typeface="Trebuchet MS"/>
                <a:sym typeface="Trebuchet MS"/>
              </a:rPr>
              <a:t>Contoh: objek sepeda. Sepeda memiliki atribut (state): pedal, roda, jeruji, dan warna. Sepeda memiliki tingkah laku (behaviour): kecepatannya menaik, kecepatannya menurun dan perpindahan gigi sepeda.</a:t>
            </a:r>
          </a:p>
          <a:p>
            <a:pPr algn="just" indent="0" lvl="0" marL="0" marR="0" rtl="0">
              <a:lnSpc>
                <a:spcPct val="140000"/>
              </a:lnSpc>
              <a:spcBef>
                <a:spcPts val="320"/>
              </a:spcBef>
              <a:spcAft>
                <a:spcPts val="0"/>
              </a:spcAft>
              <a:buNone/>
            </a:pPr>
            <a:r>
              <a:t/>
            </a:r>
            <a:endParaRPr b="0" cap="none" sz="1600" i="0" strike="noStrike" u="none">
              <a:solidFill>
                <a:schemeClr val="dk1"/>
              </a:solidFill>
              <a:latin typeface="Trebuchet MS"/>
              <a:ea typeface="Trebuchet MS"/>
              <a:cs typeface="Trebuchet MS"/>
              <a:sym typeface="Trebuchet MS"/>
            </a:endParaRPr>
          </a:p>
          <a:p>
            <a:pPr algn="just" indent="-285750" lvl="0" marL="285750" marR="0" rtl="0">
              <a:lnSpc>
                <a:spcPct val="140000"/>
              </a:lnSpc>
              <a:spcBef>
                <a:spcPts val="320"/>
              </a:spcBef>
              <a:spcAft>
                <a:spcPts val="0"/>
              </a:spcAft>
              <a:buClr>
                <a:schemeClr val="dk1"/>
              </a:buClr>
              <a:buSzPts val="1600"/>
              <a:buFont typeface="Noto Sans Symbols"/>
              <a:buChar char="❖"/>
            </a:pPr>
            <a:r>
              <a:rPr b="0" cap="none" sz="1600" i="0" lang="en-US" strike="noStrike" u="none">
                <a:solidFill>
                  <a:schemeClr val="dk1"/>
                </a:solidFill>
                <a:latin typeface="Trebuchet MS"/>
                <a:ea typeface="Trebuchet MS"/>
                <a:cs typeface="Trebuchet MS"/>
                <a:sym typeface="Trebuchet MS"/>
              </a:rPr>
              <a:t>Dalam pengembangan perangkat lunak berorientasi objek, objek dalam perangkat lunak akan menyimpan </a:t>
            </a:r>
            <a:r>
              <a:rPr b="1" cap="none" sz="1600" i="0" lang="en-US" strike="noStrike" u="none">
                <a:solidFill>
                  <a:schemeClr val="dk1"/>
                </a:solidFill>
                <a:latin typeface="Trebuchet MS"/>
                <a:ea typeface="Trebuchet MS"/>
                <a:cs typeface="Trebuchet MS"/>
                <a:sym typeface="Trebuchet MS"/>
              </a:rPr>
              <a:t>state-nya dalam variable </a:t>
            </a:r>
            <a:r>
              <a:rPr b="0" cap="none" sz="1600" i="0" lang="en-US" strike="noStrike" u="none">
                <a:solidFill>
                  <a:schemeClr val="dk1"/>
                </a:solidFill>
                <a:latin typeface="Trebuchet MS"/>
                <a:ea typeface="Trebuchet MS"/>
                <a:cs typeface="Trebuchet MS"/>
                <a:sym typeface="Trebuchet MS"/>
              </a:rPr>
              <a:t>dan menyimpan informasi </a:t>
            </a:r>
            <a:r>
              <a:rPr b="1" cap="none" sz="1600" i="0" lang="en-US" strike="noStrike" u="none">
                <a:solidFill>
                  <a:schemeClr val="dk1"/>
                </a:solidFill>
                <a:latin typeface="Trebuchet MS"/>
                <a:ea typeface="Trebuchet MS"/>
                <a:cs typeface="Trebuchet MS"/>
                <a:sym typeface="Trebuchet MS"/>
              </a:rPr>
              <a:t>tingkah laku (behaviour) dalam method atau fungsi-fungsi/prosedur</a:t>
            </a:r>
            <a:endParaRPr b="1" cap="none" sz="1600" i="0" strike="noStrike" u="none">
              <a:solidFill>
                <a:schemeClr val="dk1"/>
              </a:solidFill>
              <a:latin typeface="Trebuchet MS"/>
              <a:ea typeface="Trebuchet MS"/>
              <a:cs typeface="Trebuchet MS"/>
              <a:sym typeface="Trebuchet MS"/>
            </a:endParaRPr>
          </a:p>
        </p:txBody>
      </p:sp>
      <p:sp>
        <p:nvSpPr>
          <p:cNvPr id="1048676" name="Google Shape;177;p11"/>
          <p:cNvSpPr txBox="1"/>
          <p:nvPr/>
        </p:nvSpPr>
        <p:spPr>
          <a:xfrm>
            <a:off x="1111250" y="833120"/>
            <a:ext cx="9190355" cy="477054"/>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rgbClr val="595959"/>
                </a:solidFill>
                <a:latin typeface="Arial"/>
                <a:ea typeface="Arial"/>
                <a:cs typeface="Arial"/>
                <a:sym typeface="Arial"/>
              </a:rPr>
              <a:t>OBJEK dalam Pemrograman</a:t>
            </a:r>
            <a:endParaRPr b="0" cap="none" sz="2500" i="0" strike="noStrike" u="none">
              <a:solidFill>
                <a:srgbClr val="59595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80" name="Shape 181"/>
        <p:cNvGrpSpPr/>
        <p:nvPr/>
      </p:nvGrpSpPr>
      <p:grpSpPr>
        <a:xfrm>
          <a:off x="0" y="0"/>
          <a:ext cx="0" cy="0"/>
          <a:chOff x="0" y="0"/>
          <a:chExt cx="0" cy="0"/>
        </a:xfrm>
      </p:grpSpPr>
      <p:sp>
        <p:nvSpPr>
          <p:cNvPr id="1048679" name="Google Shape;182;p12"/>
          <p:cNvSpPr txBox="1"/>
          <p:nvPr/>
        </p:nvSpPr>
        <p:spPr>
          <a:xfrm>
            <a:off x="1553844" y="1749425"/>
            <a:ext cx="9058275" cy="2133560"/>
          </a:xfrm>
          <a:prstGeom prst="rect"/>
          <a:noFill/>
          <a:ln>
            <a:noFill/>
          </a:ln>
        </p:spPr>
        <p:txBody>
          <a:bodyPr anchor="t" anchorCtr="0" bIns="45700" lIns="91425" rIns="91425" spcFirstLastPara="1" tIns="45700" wrap="square">
            <a:spAutoFit/>
          </a:bodyPr>
          <a:p>
            <a:pPr algn="just" indent="0" lvl="0" marL="0" marR="0" rtl="0">
              <a:lnSpc>
                <a:spcPct val="140000"/>
              </a:lnSpc>
              <a:spcBef>
                <a:spcPts val="0"/>
              </a:spcBef>
              <a:spcAft>
                <a:spcPts val="0"/>
              </a:spcAft>
              <a:buNone/>
            </a:pPr>
            <a:r>
              <a:rPr b="0" cap="none" sz="1600" i="0" lang="en-US" strike="noStrike" u="none">
                <a:solidFill>
                  <a:schemeClr val="dk1"/>
                </a:solidFill>
                <a:latin typeface="Trebuchet MS"/>
                <a:ea typeface="Trebuchet MS"/>
                <a:cs typeface="Trebuchet MS"/>
                <a:sym typeface="Trebuchet MS"/>
              </a:rPr>
              <a:t>Untuk membuat objek, bisa menggunakan kata kunci new yang digunakan untuk membuat objek baru, selanjutnya menentukan 3 langkah untuk membuat sebuah objek.  Yaitu: mendeklarasikan variable, membuat objek baru (Instansiasi) dan pemanggilan konstruktor.</a:t>
            </a:r>
          </a:p>
          <a:p>
            <a:pPr algn="just" indent="0" lvl="0" marL="0" marR="0" rtl="0">
              <a:lnSpc>
                <a:spcPct val="140000"/>
              </a:lnSpc>
              <a:spcBef>
                <a:spcPts val="320"/>
              </a:spcBef>
              <a:spcAft>
                <a:spcPts val="0"/>
              </a:spcAft>
              <a:buNone/>
            </a:pPr>
            <a:r>
              <a:rPr b="0" cap="none" sz="1600" i="0" lang="en-US" strike="noStrike" u="none">
                <a:solidFill>
                  <a:schemeClr val="dk1"/>
                </a:solidFill>
                <a:latin typeface="Trebuchet MS"/>
                <a:ea typeface="Trebuchet MS"/>
                <a:cs typeface="Trebuchet MS"/>
                <a:sym typeface="Trebuchet MS"/>
              </a:rPr>
              <a:t>Contoh Program:</a:t>
            </a:r>
          </a:p>
          <a:p>
            <a:pPr algn="just" indent="0" lvl="0" marL="0" marR="0" rtl="0">
              <a:lnSpc>
                <a:spcPct val="140000"/>
              </a:lnSpc>
              <a:spcBef>
                <a:spcPts val="320"/>
              </a:spcBef>
              <a:spcAft>
                <a:spcPts val="0"/>
              </a:spcAft>
              <a:buNone/>
            </a:pPr>
            <a:r>
              <a:t/>
            </a:r>
            <a:endParaRPr b="0" cap="none" sz="1600" i="0" strike="noStrike" u="none">
              <a:solidFill>
                <a:schemeClr val="dk1"/>
              </a:solidFill>
              <a:latin typeface="Trebuchet MS"/>
              <a:ea typeface="Trebuchet MS"/>
              <a:cs typeface="Trebuchet MS"/>
              <a:sym typeface="Trebuchet MS"/>
            </a:endParaRPr>
          </a:p>
          <a:p>
            <a:pPr algn="just" indent="0" lvl="0" marL="0" marR="0" rtl="0">
              <a:lnSpc>
                <a:spcPct val="140000"/>
              </a:lnSpc>
              <a:spcBef>
                <a:spcPts val="320"/>
              </a:spcBef>
              <a:spcAft>
                <a:spcPts val="0"/>
              </a:spcAft>
              <a:buNone/>
            </a:pPr>
            <a:r>
              <a:t/>
            </a:r>
            <a:endParaRPr b="0" cap="none" sz="1600" i="0" strike="noStrike" u="none">
              <a:solidFill>
                <a:schemeClr val="dk1"/>
              </a:solidFill>
              <a:latin typeface="Trebuchet MS"/>
              <a:ea typeface="Trebuchet MS"/>
              <a:cs typeface="Trebuchet MS"/>
              <a:sym typeface="Trebuchet MS"/>
            </a:endParaRPr>
          </a:p>
        </p:txBody>
      </p:sp>
      <p:sp>
        <p:nvSpPr>
          <p:cNvPr id="1048680" name="Google Shape;183;p12"/>
          <p:cNvSpPr txBox="1"/>
          <p:nvPr/>
        </p:nvSpPr>
        <p:spPr>
          <a:xfrm>
            <a:off x="1111250" y="833120"/>
            <a:ext cx="9190355" cy="477054"/>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rgbClr val="595959"/>
                </a:solidFill>
                <a:latin typeface="Arial"/>
                <a:ea typeface="Arial"/>
                <a:cs typeface="Arial"/>
                <a:sym typeface="Arial"/>
              </a:rPr>
              <a:t>Objek pada PBO</a:t>
            </a:r>
            <a:endParaRPr b="0" cap="none" sz="2500" i="0" strike="noStrike" u="none">
              <a:solidFill>
                <a:srgbClr val="595959"/>
              </a:solidFill>
              <a:latin typeface="Arial"/>
              <a:ea typeface="Arial"/>
              <a:cs typeface="Arial"/>
              <a:sym typeface="Arial"/>
            </a:endParaRPr>
          </a:p>
        </p:txBody>
      </p:sp>
      <p:pic>
        <p:nvPicPr>
          <p:cNvPr id="2097156" name="Google Shape;184;p12"/>
          <p:cNvPicPr preferRelativeResize="0">
            <a:picLocks/>
          </p:cNvPicPr>
          <p:nvPr/>
        </p:nvPicPr>
        <p:blipFill rotWithShape="1">
          <a:blip xmlns:r="http://schemas.openxmlformats.org/officeDocument/2006/relationships" r:embed="rId2">
            <a:alphaModFix/>
          </a:blip>
          <a:srcRect l="0" t="0" r="0" b="0"/>
          <a:stretch>
            <a:fillRect/>
          </a:stretch>
        </p:blipFill>
        <p:spPr>
          <a:xfrm>
            <a:off x="1553844" y="3278874"/>
            <a:ext cx="6813492" cy="2862619"/>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p:bgPr>
    </p:bg>
    <p:spTree>
      <p:nvGrpSpPr>
        <p:cNvPr id="83" name="Shape 188"/>
        <p:cNvGrpSpPr/>
        <p:nvPr/>
      </p:nvGrpSpPr>
      <p:grpSpPr>
        <a:xfrm>
          <a:off x="0" y="0"/>
          <a:ext cx="0" cy="0"/>
          <a:chOff x="0" y="0"/>
          <a:chExt cx="0" cy="0"/>
        </a:xfrm>
      </p:grpSpPr>
      <p:sp>
        <p:nvSpPr>
          <p:cNvPr id="1048683" name="Google Shape;189;p13"/>
          <p:cNvSpPr/>
          <p:nvPr/>
        </p:nvSpPr>
        <p:spPr>
          <a:xfrm>
            <a:off x="3000375" y="123825"/>
            <a:ext cx="6610350" cy="6610350"/>
          </a:xfrm>
          <a:prstGeom prst="ellipse"/>
          <a:gradFill>
            <a:gsLst>
              <a:gs pos="0">
                <a:srgbClr val="5E96E1"/>
              </a:gs>
              <a:gs pos="33000">
                <a:srgbClr val="5E96E1"/>
              </a:gs>
              <a:gs pos="92000">
                <a:srgbClr val="101BE1"/>
              </a:gs>
              <a:gs pos="100000">
                <a:srgbClr val="101BE1"/>
              </a:gs>
            </a:gsLst>
            <a:lin ang="17759999" scaled="0"/>
          </a:grad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6600" i="0" strike="noStrike" u="none">
              <a:solidFill>
                <a:schemeClr val="lt1"/>
              </a:solidFill>
              <a:latin typeface="Arial"/>
              <a:ea typeface="Arial"/>
              <a:cs typeface="Arial"/>
              <a:sym typeface="Arial"/>
            </a:endParaRPr>
          </a:p>
        </p:txBody>
      </p:sp>
      <p:sp>
        <p:nvSpPr>
          <p:cNvPr id="1048684" name="Google Shape;190;p13"/>
          <p:cNvSpPr/>
          <p:nvPr/>
        </p:nvSpPr>
        <p:spPr>
          <a:xfrm>
            <a:off x="3674110" y="2049487"/>
            <a:ext cx="5517515" cy="1531580"/>
          </a:xfrm>
          <a:prstGeom prst="rect"/>
          <a:noFill/>
          <a:ln>
            <a:noFill/>
          </a:ln>
        </p:spPr>
        <p:txBody>
          <a:bodyPr anchor="t" anchorCtr="0" bIns="45700" lIns="91425" rIns="91425" spcFirstLastPara="1" tIns="45700" wrap="square">
            <a:spAutoFit/>
          </a:bodyPr>
          <a:p>
            <a:pPr algn="ctr" indent="0" lvl="0" marL="0" marR="0" rtl="0">
              <a:lnSpc>
                <a:spcPct val="90000"/>
              </a:lnSpc>
              <a:spcBef>
                <a:spcPts val="0"/>
              </a:spcBef>
              <a:spcAft>
                <a:spcPts val="0"/>
              </a:spcAft>
              <a:buNone/>
            </a:pPr>
            <a:r>
              <a:rPr b="0" cap="none" sz="5400" i="0" lang="en-US" strike="noStrike" u="none">
                <a:solidFill>
                  <a:schemeClr val="lt1"/>
                </a:solidFill>
                <a:latin typeface="Arial"/>
                <a:ea typeface="Arial"/>
                <a:cs typeface="Arial"/>
                <a:sym typeface="Arial"/>
              </a:rPr>
              <a:t>Latihan Program Sederhana</a:t>
            </a:r>
            <a:endParaRPr b="0" cap="none" sz="5400" i="0" strike="noStrike" u="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86" name="Shape 194"/>
        <p:cNvGrpSpPr/>
        <p:nvPr/>
      </p:nvGrpSpPr>
      <p:grpSpPr>
        <a:xfrm>
          <a:off x="0" y="0"/>
          <a:ext cx="0" cy="0"/>
          <a:chOff x="0" y="0"/>
          <a:chExt cx="0" cy="0"/>
        </a:xfrm>
      </p:grpSpPr>
      <p:sp>
        <p:nvSpPr>
          <p:cNvPr id="1048687" name="Google Shape;195;p14"/>
          <p:cNvSpPr txBox="1"/>
          <p:nvPr/>
        </p:nvSpPr>
        <p:spPr>
          <a:xfrm>
            <a:off x="1553844" y="1749425"/>
            <a:ext cx="9058275" cy="3086061"/>
          </a:xfrm>
          <a:prstGeom prst="rect"/>
          <a:noFill/>
          <a:ln>
            <a:noFill/>
          </a:ln>
        </p:spPr>
        <p:txBody>
          <a:bodyPr anchor="t" anchorCtr="0" bIns="45700" lIns="91425" rIns="91425" spcFirstLastPara="1" tIns="45700" wrap="square">
            <a:spAutoFit/>
          </a:bodyPr>
          <a:p>
            <a:pPr algn="just" indent="0" lvl="0" marL="0" marR="0" rtl="0">
              <a:lnSpc>
                <a:spcPct val="140000"/>
              </a:lnSpc>
              <a:spcBef>
                <a:spcPts val="0"/>
              </a:spcBef>
              <a:spcAft>
                <a:spcPts val="0"/>
              </a:spcAft>
              <a:buNone/>
            </a:pPr>
            <a:r>
              <a:rPr b="0" cap="none" sz="1800" i="0" lang="en-US" strike="noStrike" u="none">
                <a:solidFill>
                  <a:schemeClr val="dk1"/>
                </a:solidFill>
                <a:latin typeface="Trebuchet MS"/>
                <a:ea typeface="Trebuchet MS"/>
                <a:cs typeface="Trebuchet MS"/>
                <a:sym typeface="Trebuchet MS"/>
              </a:rPr>
              <a:t>Buatlah program menggunakan Java dengan kasus seperti berikut:</a:t>
            </a:r>
          </a:p>
          <a:p>
            <a:pPr algn="just" indent="0" lvl="0" marL="0" marR="0" rtl="0">
              <a:lnSpc>
                <a:spcPct val="140000"/>
              </a:lnSpc>
              <a:spcBef>
                <a:spcPts val="360"/>
              </a:spcBef>
              <a:spcAft>
                <a:spcPts val="0"/>
              </a:spcAft>
              <a:buNone/>
            </a:pPr>
            <a:r>
              <a:t/>
            </a:r>
            <a:endParaRPr b="0" cap="none" sz="1800" i="0" strike="noStrike" u="none">
              <a:solidFill>
                <a:schemeClr val="dk1"/>
              </a:solidFill>
              <a:latin typeface="Trebuchet MS"/>
              <a:ea typeface="Trebuchet MS"/>
              <a:cs typeface="Trebuchet MS"/>
              <a:sym typeface="Trebuchet MS"/>
            </a:endParaRPr>
          </a:p>
          <a:p>
            <a:pPr algn="just" indent="0" lvl="0" marL="0" marR="0" rtl="0">
              <a:lnSpc>
                <a:spcPct val="140000"/>
              </a:lnSpc>
              <a:spcBef>
                <a:spcPts val="360"/>
              </a:spcBef>
              <a:spcAft>
                <a:spcPts val="0"/>
              </a:spcAft>
              <a:buNone/>
            </a:pPr>
            <a:r>
              <a:rPr b="0" cap="none" sz="1800" i="0" lang="en-US" strike="noStrike" u="none">
                <a:solidFill>
                  <a:schemeClr val="dk1"/>
                </a:solidFill>
                <a:latin typeface="Trebuchet MS"/>
                <a:ea typeface="Trebuchet MS"/>
                <a:cs typeface="Trebuchet MS"/>
                <a:sym typeface="Trebuchet MS"/>
              </a:rPr>
              <a:t>Seorang pedagang sate setiap harinya menjual dan menerima pesanan dari beberapa pembeli,</a:t>
            </a:r>
          </a:p>
          <a:p>
            <a:pPr algn="just" indent="0" lvl="0" marL="0" marR="0" rtl="0">
              <a:lnSpc>
                <a:spcPct val="140000"/>
              </a:lnSpc>
              <a:spcBef>
                <a:spcPts val="360"/>
              </a:spcBef>
              <a:spcAft>
                <a:spcPts val="0"/>
              </a:spcAft>
              <a:buNone/>
            </a:pPr>
            <a:r>
              <a:rPr b="0" cap="none" sz="1800" i="0" lang="en-US" strike="noStrike" u="none">
                <a:solidFill>
                  <a:schemeClr val="dk1"/>
                </a:solidFill>
                <a:latin typeface="Trebuchet MS"/>
                <a:ea typeface="Trebuchet MS"/>
                <a:cs typeface="Trebuchet MS"/>
                <a:sym typeface="Trebuchet MS"/>
              </a:rPr>
              <a:t>Harga pertusuknya adalah Rp.950, suatu hari ada pembeli yang memesan 115 tusuk.</a:t>
            </a:r>
          </a:p>
          <a:p>
            <a:pPr algn="just" indent="0" lvl="0" marL="0" marR="0" rtl="0">
              <a:lnSpc>
                <a:spcPct val="140000"/>
              </a:lnSpc>
              <a:spcBef>
                <a:spcPts val="360"/>
              </a:spcBef>
              <a:spcAft>
                <a:spcPts val="0"/>
              </a:spcAft>
              <a:buNone/>
            </a:pPr>
            <a:r>
              <a:rPr b="0" cap="none" sz="1800" i="0" lang="en-US" strike="noStrike" u="none">
                <a:solidFill>
                  <a:schemeClr val="dk1"/>
                </a:solidFill>
                <a:latin typeface="Trebuchet MS"/>
                <a:ea typeface="Trebuchet MS"/>
                <a:cs typeface="Trebuchet MS"/>
                <a:sym typeface="Trebuchet MS"/>
              </a:rPr>
              <a:t>Jadi berapa harga sate 115 tusuk yang dibayarkan oleh pembeli?</a:t>
            </a:r>
          </a:p>
          <a:p>
            <a:pPr algn="just" indent="0" lvl="0" marL="0" marR="0" rtl="0">
              <a:lnSpc>
                <a:spcPct val="140000"/>
              </a:lnSpc>
              <a:spcBef>
                <a:spcPts val="360"/>
              </a:spcBef>
              <a:spcAft>
                <a:spcPts val="0"/>
              </a:spcAft>
              <a:buNone/>
            </a:pPr>
            <a:r>
              <a:t/>
            </a:r>
            <a:endParaRPr b="0" cap="none" sz="1800" i="0" strike="noStrike" u="none">
              <a:solidFill>
                <a:schemeClr val="dk1"/>
              </a:solidFill>
              <a:latin typeface="Trebuchet MS"/>
              <a:ea typeface="Trebuchet MS"/>
              <a:cs typeface="Trebuchet MS"/>
              <a:sym typeface="Trebuchet MS"/>
            </a:endParaRPr>
          </a:p>
          <a:p>
            <a:pPr algn="just" indent="0" lvl="0" marL="0" marR="0" rtl="0">
              <a:lnSpc>
                <a:spcPct val="140000"/>
              </a:lnSpc>
              <a:spcBef>
                <a:spcPts val="360"/>
              </a:spcBef>
              <a:spcAft>
                <a:spcPts val="0"/>
              </a:spcAft>
              <a:buNone/>
            </a:pPr>
            <a:r>
              <a:t/>
            </a:r>
            <a:endParaRPr b="0" cap="none" sz="1800" i="0" strike="noStrike" u="none">
              <a:solidFill>
                <a:schemeClr val="dk1"/>
              </a:solidFill>
              <a:latin typeface="Trebuchet MS"/>
              <a:ea typeface="Trebuchet MS"/>
              <a:cs typeface="Trebuchet MS"/>
              <a:sym typeface="Trebuchet MS"/>
            </a:endParaRPr>
          </a:p>
        </p:txBody>
      </p:sp>
      <p:sp>
        <p:nvSpPr>
          <p:cNvPr id="1048688" name="Google Shape;196;p14"/>
          <p:cNvSpPr txBox="1"/>
          <p:nvPr/>
        </p:nvSpPr>
        <p:spPr>
          <a:xfrm>
            <a:off x="1111250" y="833120"/>
            <a:ext cx="9190355" cy="477054"/>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rgbClr val="595959"/>
                </a:solidFill>
                <a:latin typeface="Arial"/>
                <a:ea typeface="Arial"/>
                <a:cs typeface="Arial"/>
                <a:sym typeface="Arial"/>
              </a:rPr>
              <a:t>Latihan Studi Kasus</a:t>
            </a:r>
            <a:endParaRPr b="0" cap="none" sz="2500" i="0" strike="noStrike" u="none">
              <a:solidFill>
                <a:srgbClr val="595959"/>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95" name="Shape 214"/>
        <p:cNvGrpSpPr/>
        <p:nvPr/>
      </p:nvGrpSpPr>
      <p:grpSpPr>
        <a:xfrm>
          <a:off x="0" y="0"/>
          <a:ext cx="0" cy="0"/>
          <a:chOff x="0" y="0"/>
          <a:chExt cx="0" cy="0"/>
        </a:xfrm>
      </p:grpSpPr>
      <p:pic>
        <p:nvPicPr>
          <p:cNvPr id="2097160" name="Google Shape;215;p17" descr="未标题-1"/>
          <p:cNvPicPr preferRelativeResize="0">
            <a:picLocks/>
          </p:cNvPicPr>
          <p:nvPr/>
        </p:nvPicPr>
        <p:blipFill rotWithShape="1">
          <a:blip xmlns:r="http://schemas.openxmlformats.org/officeDocument/2006/relationships" r:embed="rId1">
            <a:alphaModFix/>
          </a:blip>
          <a:srcRect l="0" t="0" r="0" b="0"/>
          <a:stretch>
            <a:fillRect/>
          </a:stretch>
        </p:blipFill>
        <p:spPr>
          <a:xfrm>
            <a:off x="3175" y="0"/>
            <a:ext cx="12188825" cy="6858000"/>
          </a:xfrm>
          <a:prstGeom prst="rect"/>
          <a:noFill/>
          <a:ln>
            <a:noFill/>
          </a:ln>
        </p:spPr>
      </p:pic>
      <p:sp>
        <p:nvSpPr>
          <p:cNvPr id="1048698" name="Google Shape;216;p17"/>
          <p:cNvSpPr/>
          <p:nvPr/>
        </p:nvSpPr>
        <p:spPr>
          <a:xfrm>
            <a:off x="9441400" y="5874385"/>
            <a:ext cx="2669540" cy="802600"/>
          </a:xfrm>
          <a:prstGeom prst="rect"/>
          <a:noFill/>
          <a:ln>
            <a:noFill/>
          </a:ln>
        </p:spPr>
        <p:txBody>
          <a:bodyPr anchor="t" anchorCtr="0" bIns="45700" lIns="91425" rIns="91425" spcFirstLastPara="1" tIns="45700" wrap="square">
            <a:spAutoFit/>
          </a:bodyPr>
          <a:p>
            <a:pPr algn="just" indent="0" lvl="0" marL="0" marR="0" rtl="0">
              <a:spcBef>
                <a:spcPts val="0"/>
              </a:spcBef>
              <a:spcAft>
                <a:spcPts val="0"/>
              </a:spcAft>
              <a:buNone/>
            </a:pPr>
            <a:r>
              <a:rPr b="0" cap="none" sz="1200" i="0" lang="en-US" strike="noStrike" u="none">
                <a:solidFill>
                  <a:schemeClr val="dk1"/>
                </a:solidFill>
                <a:latin typeface="Arial Black"/>
                <a:ea typeface="Arial Black"/>
                <a:cs typeface="Arial Black"/>
                <a:sym typeface="Arial Black"/>
              </a:rPr>
              <a:t>Tim Penyusun:</a:t>
            </a:r>
            <a:endParaRPr b="0" cap="none" sz="1200" i="0" strike="noStrike" u="none">
              <a:solidFill>
                <a:schemeClr val="dk1"/>
              </a:solidFill>
              <a:latin typeface="Arial"/>
              <a:ea typeface="Arial"/>
              <a:cs typeface="Arial"/>
              <a:sym typeface="Arial"/>
            </a:endParaRPr>
          </a:p>
          <a:p>
            <a:pPr algn="just" indent="0" lvl="0" marL="0" marR="0" rtl="0">
              <a:spcBef>
                <a:spcPts val="0"/>
              </a:spcBef>
              <a:spcAft>
                <a:spcPts val="0"/>
              </a:spcAft>
              <a:buNone/>
            </a:pPr>
            <a:r>
              <a:rPr b="0" cap="none" sz="1200" i="0" lang="en-US" strike="noStrike" u="none">
                <a:solidFill>
                  <a:schemeClr val="dk1"/>
                </a:solidFill>
                <a:latin typeface="Arial Black"/>
                <a:ea typeface="Arial Black"/>
                <a:cs typeface="Arial Black"/>
                <a:sym typeface="Arial Black"/>
              </a:rPr>
              <a:t>1. Diokta L</a:t>
            </a:r>
            <a:endParaRPr b="0" cap="none" sz="1200" i="0" strike="noStrike" u="none">
              <a:solidFill>
                <a:schemeClr val="dk1"/>
              </a:solidFill>
              <a:latin typeface="Arial"/>
              <a:ea typeface="Arial"/>
              <a:cs typeface="Arial"/>
              <a:sym typeface="Arial"/>
            </a:endParaRPr>
          </a:p>
          <a:p>
            <a:pPr algn="just" indent="0" lvl="0" marL="0" marR="0" rtl="0">
              <a:spcBef>
                <a:spcPts val="0"/>
              </a:spcBef>
              <a:spcAft>
                <a:spcPts val="0"/>
              </a:spcAft>
              <a:buNone/>
            </a:pPr>
            <a:r>
              <a:rPr b="0" cap="none" sz="1200" i="0" lang="en-US" strike="noStrike" u="none">
                <a:solidFill>
                  <a:schemeClr val="dk1"/>
                </a:solidFill>
                <a:latin typeface="Arial Black"/>
                <a:ea typeface="Arial Black"/>
                <a:cs typeface="Arial Black"/>
                <a:sym typeface="Arial Black"/>
              </a:rPr>
              <a:t>2. Naeli Umniati</a:t>
            </a:r>
            <a:endParaRPr b="0" cap="none" sz="1200" i="0" strike="noStrike" u="none">
              <a:solidFill>
                <a:schemeClr val="dk1"/>
              </a:solidFill>
              <a:latin typeface="Arial"/>
              <a:ea typeface="Arial"/>
              <a:cs typeface="Arial"/>
              <a:sym typeface="Arial"/>
            </a:endParaRPr>
          </a:p>
          <a:p>
            <a:pPr algn="just" indent="0" lvl="0" marL="0" marR="0" rtl="0">
              <a:spcBef>
                <a:spcPts val="0"/>
              </a:spcBef>
              <a:spcAft>
                <a:spcPts val="0"/>
              </a:spcAft>
              <a:buNone/>
            </a:pPr>
            <a:r>
              <a:rPr b="0" cap="none" sz="1200" i="0" lang="en-US" strike="noStrike" u="none">
                <a:solidFill>
                  <a:schemeClr val="dk1"/>
                </a:solidFill>
                <a:latin typeface="Arial Black"/>
                <a:ea typeface="Arial Black"/>
                <a:cs typeface="Arial Black"/>
                <a:sym typeface="Arial Black"/>
              </a:rPr>
              <a:t>3 Syalis Ibnih Melati</a:t>
            </a:r>
          </a:p>
        </p:txBody>
      </p:sp>
      <p:sp>
        <p:nvSpPr>
          <p:cNvPr id="1048699" name="Google Shape;217;p17"/>
          <p:cNvSpPr/>
          <p:nvPr/>
        </p:nvSpPr>
        <p:spPr>
          <a:xfrm>
            <a:off x="922020" y="1990725"/>
            <a:ext cx="5366238" cy="23266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1" cap="none" sz="7500" i="0" lang="en-US" strike="noStrike" u="none">
                <a:solidFill>
                  <a:schemeClr val="lt1"/>
                </a:solidFill>
                <a:latin typeface="Arial"/>
                <a:ea typeface="Arial"/>
                <a:cs typeface="Arial"/>
                <a:sym typeface="Arial"/>
              </a:rPr>
              <a:t>TERIMA</a:t>
            </a:r>
            <a:endParaRPr b="1" cap="none" sz="7500" i="0" strike="noStrike" u="none">
              <a:solidFill>
                <a:schemeClr val="lt1"/>
              </a:solidFill>
              <a:latin typeface="Arial"/>
              <a:ea typeface="Arial"/>
              <a:cs typeface="Arial"/>
              <a:sym typeface="Arial"/>
            </a:endParaRPr>
          </a:p>
          <a:p>
            <a:pPr algn="l" indent="0" lvl="0" marL="0" marR="0" rtl="0">
              <a:lnSpc>
                <a:spcPct val="100000"/>
              </a:lnSpc>
              <a:spcBef>
                <a:spcPts val="0"/>
              </a:spcBef>
              <a:spcAft>
                <a:spcPts val="0"/>
              </a:spcAft>
              <a:buNone/>
            </a:pPr>
            <a:r>
              <a:rPr b="1" cap="none" sz="7500" i="0" lang="en-US" strike="noStrike" u="none">
                <a:solidFill>
                  <a:schemeClr val="lt1"/>
                </a:solidFill>
                <a:latin typeface="Arial"/>
                <a:ea typeface="Arial"/>
                <a:cs typeface="Arial"/>
                <a:sym typeface="Arial"/>
              </a:rPr>
              <a:t>KASIH</a:t>
            </a:r>
            <a:endParaRPr b="1" cap="none" sz="7500" i="0" strike="noStrike" u="none">
              <a:solidFill>
                <a:schemeClr val="lt1"/>
              </a:solidFill>
              <a:latin typeface="Arial"/>
              <a:ea typeface="Arial"/>
              <a:cs typeface="Arial"/>
              <a:sym typeface="Arial"/>
            </a:endParaRPr>
          </a:p>
        </p:txBody>
      </p:sp>
      <p:grpSp>
        <p:nvGrpSpPr>
          <p:cNvPr id="96" name="Google Shape;218;p17"/>
          <p:cNvGrpSpPr/>
          <p:nvPr/>
        </p:nvGrpSpPr>
        <p:grpSpPr>
          <a:xfrm>
            <a:off x="81060" y="5874385"/>
            <a:ext cx="6967074" cy="958594"/>
            <a:chOff x="81060" y="5874385"/>
            <a:chExt cx="6967074" cy="958594"/>
          </a:xfrm>
        </p:grpSpPr>
        <p:sp>
          <p:nvSpPr>
            <p:cNvPr id="1048700" name="Google Shape;219;p17"/>
            <p:cNvSpPr/>
            <p:nvPr/>
          </p:nvSpPr>
          <p:spPr>
            <a:xfrm>
              <a:off x="1049240" y="6115546"/>
              <a:ext cx="5998894" cy="584775"/>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rPr b="1" cap="none" sz="1600" i="0" lang="en-US" strike="noStrike" u="none">
                  <a:solidFill>
                    <a:schemeClr val="dk1"/>
                  </a:solidFill>
                  <a:latin typeface="Trebuchet MS"/>
                  <a:ea typeface="Trebuchet MS"/>
                  <a:cs typeface="Trebuchet MS"/>
                  <a:sym typeface="Trebuchet MS"/>
                </a:rPr>
                <a:t>PROGRAM STUDI INFORMATIKA</a:t>
              </a:r>
            </a:p>
            <a:p>
              <a:pPr algn="l" indent="0" lvl="0" marL="0" marR="0" rtl="0">
                <a:lnSpc>
                  <a:spcPct val="100000"/>
                </a:lnSpc>
                <a:spcBef>
                  <a:spcPts val="0"/>
                </a:spcBef>
                <a:spcAft>
                  <a:spcPts val="0"/>
                </a:spcAft>
                <a:buNone/>
              </a:pPr>
              <a:r>
                <a:rPr b="1" cap="none" sz="1600" i="0" lang="en-US" strike="noStrike" u="none">
                  <a:solidFill>
                    <a:schemeClr val="dk1"/>
                  </a:solidFill>
                  <a:latin typeface="Trebuchet MS"/>
                  <a:ea typeface="Trebuchet MS"/>
                  <a:cs typeface="Trebuchet MS"/>
                  <a:sym typeface="Trebuchet MS"/>
                </a:rPr>
                <a:t>UNIVERSITAS GUNADARMA</a:t>
              </a:r>
            </a:p>
          </p:txBody>
        </p:sp>
        <p:pic>
          <p:nvPicPr>
            <p:cNvPr id="2097161" name="Google Shape;220;p17"/>
            <p:cNvPicPr preferRelativeResize="0">
              <a:picLocks/>
            </p:cNvPicPr>
            <p:nvPr/>
          </p:nvPicPr>
          <p:blipFill rotWithShape="1">
            <a:blip xmlns:r="http://schemas.openxmlformats.org/officeDocument/2006/relationships" r:embed="rId2">
              <a:alphaModFix/>
            </a:blip>
            <a:srcRect l="0" t="0" r="0" b="0"/>
            <a:stretch>
              <a:fillRect/>
            </a:stretch>
          </p:blipFill>
          <p:spPr>
            <a:xfrm>
              <a:off x="81060" y="5874385"/>
              <a:ext cx="968180" cy="958594"/>
            </a:xfrm>
            <a:prstGeom prst="rect"/>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14340001" scaled="0"/>
        </a:gradFill>
      </p:bgPr>
    </p:bg>
    <p:spTree>
      <p:nvGrpSpPr>
        <p:cNvPr id="34" name="Shape 44"/>
        <p:cNvGrpSpPr/>
        <p:nvPr/>
      </p:nvGrpSpPr>
      <p:grpSpPr>
        <a:xfrm>
          <a:off x="0" y="0"/>
          <a:ext cx="0" cy="0"/>
          <a:chOff x="0" y="0"/>
          <a:chExt cx="0" cy="0"/>
        </a:xfrm>
      </p:grpSpPr>
      <p:sp>
        <p:nvSpPr>
          <p:cNvPr id="1048583" name="Google Shape;45;p2"/>
          <p:cNvSpPr/>
          <p:nvPr/>
        </p:nvSpPr>
        <p:spPr>
          <a:xfrm>
            <a:off x="3479165" y="914399"/>
            <a:ext cx="8495030" cy="5120641"/>
          </a:xfrm>
          <a:prstGeom prst="roundRect">
            <a:avLst>
              <a:gd name="adj" fmla="val 7616"/>
            </a:avLst>
          </a:prstGeom>
          <a:noFill/>
          <a:ln w="12700" cap="flat" cmpd="sng">
            <a:solidFill>
              <a:schemeClr val="lt1"/>
            </a:solidFill>
            <a:prstDash val="dot"/>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6600" i="0" strike="noStrike" u="none">
              <a:solidFill>
                <a:schemeClr val="lt1"/>
              </a:solidFill>
              <a:latin typeface="Arial"/>
              <a:ea typeface="Arial"/>
              <a:cs typeface="Arial"/>
              <a:sym typeface="Arial"/>
            </a:endParaRPr>
          </a:p>
        </p:txBody>
      </p:sp>
      <p:sp>
        <p:nvSpPr>
          <p:cNvPr id="1048584" name="Google Shape;46;p2"/>
          <p:cNvSpPr/>
          <p:nvPr/>
        </p:nvSpPr>
        <p:spPr>
          <a:xfrm>
            <a:off x="1241083" y="1320938"/>
            <a:ext cx="1252025" cy="4015700"/>
          </a:xfrm>
          <a:prstGeom prst="rect"/>
          <a:noFill/>
          <a:ln>
            <a:noFill/>
          </a:ln>
        </p:spPr>
        <p:txBody>
          <a:bodyPr anchor="t" anchorCtr="0" bIns="45700" lIns="91425" rIns="91425" spcFirstLastPara="1" tIns="45700" wrap="square">
            <a:spAutoFit/>
          </a:bodyPr>
          <a:p>
            <a:pPr algn="just" indent="0" lvl="0" marL="0" marR="0" rtl="0">
              <a:spcBef>
                <a:spcPts val="0"/>
              </a:spcBef>
              <a:spcAft>
                <a:spcPts val="0"/>
              </a:spcAft>
              <a:buNone/>
            </a:pPr>
            <a:r>
              <a:rPr b="0" cap="none" sz="8800" i="0" lang="en-US" strike="noStrike" u="none">
                <a:solidFill>
                  <a:schemeClr val="lt1"/>
                </a:solidFill>
                <a:latin typeface="Verdana"/>
                <a:ea typeface="Verdana"/>
                <a:cs typeface="Verdana"/>
                <a:sym typeface="Verdana"/>
              </a:rPr>
              <a:t>R</a:t>
            </a:r>
          </a:p>
          <a:p>
            <a:pPr algn="just" indent="0" lvl="0" marL="0" marR="0" rtl="0">
              <a:spcBef>
                <a:spcPts val="0"/>
              </a:spcBef>
              <a:spcAft>
                <a:spcPts val="0"/>
              </a:spcAft>
              <a:buNone/>
            </a:pPr>
            <a:r>
              <a:rPr b="0" cap="none" sz="8800" i="0" lang="en-US" strike="noStrike" u="none">
                <a:solidFill>
                  <a:schemeClr val="lt1"/>
                </a:solidFill>
                <a:latin typeface="Verdana"/>
                <a:ea typeface="Verdana"/>
                <a:cs typeface="Verdana"/>
                <a:sym typeface="Verdana"/>
              </a:rPr>
              <a:t>P</a:t>
            </a:r>
          </a:p>
          <a:p>
            <a:pPr algn="just" indent="0" lvl="0" marL="0" marR="0" rtl="0">
              <a:spcBef>
                <a:spcPts val="0"/>
              </a:spcBef>
              <a:spcAft>
                <a:spcPts val="0"/>
              </a:spcAft>
              <a:buNone/>
            </a:pPr>
            <a:r>
              <a:rPr b="0" cap="none" sz="8800" i="0" lang="en-US" strike="noStrike" u="none">
                <a:solidFill>
                  <a:schemeClr val="lt1"/>
                </a:solidFill>
                <a:latin typeface="Verdana"/>
                <a:ea typeface="Verdana"/>
                <a:cs typeface="Verdana"/>
                <a:sym typeface="Verdana"/>
              </a:rPr>
              <a:t>S</a:t>
            </a:r>
            <a:endParaRPr b="0" cap="none" sz="8800" i="0" strike="noStrike" u="none">
              <a:solidFill>
                <a:schemeClr val="lt1"/>
              </a:solidFill>
              <a:latin typeface="Verdana"/>
              <a:ea typeface="Verdana"/>
              <a:cs typeface="Verdana"/>
              <a:sym typeface="Verdana"/>
            </a:endParaRPr>
          </a:p>
        </p:txBody>
      </p:sp>
      <p:grpSp>
        <p:nvGrpSpPr>
          <p:cNvPr id="35" name="Google Shape;47;p2"/>
          <p:cNvGrpSpPr/>
          <p:nvPr/>
        </p:nvGrpSpPr>
        <p:grpSpPr>
          <a:xfrm>
            <a:off x="3834131" y="1127760"/>
            <a:ext cx="3293110" cy="904240"/>
            <a:chOff x="6953" y="1829"/>
            <a:chExt cx="5186" cy="1424"/>
          </a:xfrm>
        </p:grpSpPr>
        <p:sp>
          <p:nvSpPr>
            <p:cNvPr id="1048585" name="Google Shape;48;p2"/>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586" name="Google Shape;49;p2"/>
            <p:cNvSpPr/>
            <p:nvPr/>
          </p:nvSpPr>
          <p:spPr>
            <a:xfrm>
              <a:off x="8901" y="2012"/>
              <a:ext cx="3238"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Pengenalan PBO</a:t>
              </a:r>
              <a:endParaRPr b="0" cap="none" sz="2400" i="0" strike="noStrike" u="none">
                <a:solidFill>
                  <a:schemeClr val="lt1"/>
                </a:solidFill>
                <a:latin typeface="Arial"/>
                <a:ea typeface="Arial"/>
                <a:cs typeface="Arial"/>
                <a:sym typeface="Arial"/>
              </a:endParaRPr>
            </a:p>
          </p:txBody>
        </p:sp>
        <p:sp>
          <p:nvSpPr>
            <p:cNvPr id="1048587" name="Google Shape;50;p2"/>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01</a:t>
              </a:r>
            </a:p>
          </p:txBody>
        </p:sp>
      </p:grpSp>
      <p:grpSp>
        <p:nvGrpSpPr>
          <p:cNvPr id="36" name="Google Shape;51;p2"/>
          <p:cNvGrpSpPr/>
          <p:nvPr/>
        </p:nvGrpSpPr>
        <p:grpSpPr>
          <a:xfrm>
            <a:off x="3811974" y="2271395"/>
            <a:ext cx="3293110" cy="904240"/>
            <a:chOff x="6953" y="1829"/>
            <a:chExt cx="5186" cy="1424"/>
          </a:xfrm>
        </p:grpSpPr>
        <p:sp>
          <p:nvSpPr>
            <p:cNvPr id="1048588" name="Google Shape;52;p2"/>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589" name="Google Shape;53;p2"/>
            <p:cNvSpPr/>
            <p:nvPr/>
          </p:nvSpPr>
          <p:spPr>
            <a:xfrm>
              <a:off x="8901" y="2012"/>
              <a:ext cx="3238"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Komponen Dasar PBO</a:t>
              </a:r>
              <a:endParaRPr b="0" cap="none" sz="2400" i="0" strike="noStrike" u="none">
                <a:solidFill>
                  <a:schemeClr val="lt1"/>
                </a:solidFill>
                <a:latin typeface="Arial"/>
                <a:ea typeface="Arial"/>
                <a:cs typeface="Arial"/>
                <a:sym typeface="Arial"/>
              </a:endParaRPr>
            </a:p>
          </p:txBody>
        </p:sp>
        <p:sp>
          <p:nvSpPr>
            <p:cNvPr id="1048590" name="Google Shape;54;p2"/>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02</a:t>
              </a:r>
            </a:p>
          </p:txBody>
        </p:sp>
      </p:grpSp>
      <p:grpSp>
        <p:nvGrpSpPr>
          <p:cNvPr id="37" name="Google Shape;55;p2"/>
          <p:cNvGrpSpPr/>
          <p:nvPr/>
        </p:nvGrpSpPr>
        <p:grpSpPr>
          <a:xfrm>
            <a:off x="3819996" y="3402367"/>
            <a:ext cx="3293110" cy="904240"/>
            <a:chOff x="6953" y="1829"/>
            <a:chExt cx="5186" cy="1424"/>
          </a:xfrm>
        </p:grpSpPr>
        <p:sp>
          <p:nvSpPr>
            <p:cNvPr id="1048591" name="Google Shape;56;p2"/>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592" name="Google Shape;57;p2"/>
            <p:cNvSpPr/>
            <p:nvPr/>
          </p:nvSpPr>
          <p:spPr>
            <a:xfrm>
              <a:off x="8901" y="2012"/>
              <a:ext cx="3238"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Konsep Inheritance</a:t>
              </a:r>
              <a:endParaRPr b="0" cap="none" sz="2400" i="0" strike="noStrike" u="none">
                <a:solidFill>
                  <a:schemeClr val="lt1"/>
                </a:solidFill>
                <a:latin typeface="Arial"/>
                <a:ea typeface="Arial"/>
                <a:cs typeface="Arial"/>
                <a:sym typeface="Arial"/>
              </a:endParaRPr>
            </a:p>
          </p:txBody>
        </p:sp>
        <p:sp>
          <p:nvSpPr>
            <p:cNvPr id="1048593" name="Google Shape;58;p2"/>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03</a:t>
              </a:r>
            </a:p>
          </p:txBody>
        </p:sp>
      </p:grpSp>
      <p:grpSp>
        <p:nvGrpSpPr>
          <p:cNvPr id="38" name="Google Shape;59;p2"/>
          <p:cNvGrpSpPr/>
          <p:nvPr/>
        </p:nvGrpSpPr>
        <p:grpSpPr>
          <a:xfrm>
            <a:off x="3860102" y="4469169"/>
            <a:ext cx="3661410" cy="904240"/>
            <a:chOff x="6953" y="1829"/>
            <a:chExt cx="5766" cy="1424"/>
          </a:xfrm>
        </p:grpSpPr>
        <p:sp>
          <p:nvSpPr>
            <p:cNvPr id="1048594" name="Google Shape;60;p2"/>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595" name="Google Shape;61;p2"/>
            <p:cNvSpPr/>
            <p:nvPr/>
          </p:nvSpPr>
          <p:spPr>
            <a:xfrm>
              <a:off x="8901" y="2012"/>
              <a:ext cx="3818"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Konsep Encaptulation</a:t>
              </a:r>
              <a:endParaRPr b="0" cap="none" sz="2400" i="0" strike="noStrike" u="none">
                <a:solidFill>
                  <a:schemeClr val="lt1"/>
                </a:solidFill>
                <a:latin typeface="Arial"/>
                <a:ea typeface="Arial"/>
                <a:cs typeface="Arial"/>
                <a:sym typeface="Arial"/>
              </a:endParaRPr>
            </a:p>
          </p:txBody>
        </p:sp>
        <p:sp>
          <p:nvSpPr>
            <p:cNvPr id="1048596" name="Google Shape;62;p2"/>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04</a:t>
              </a:r>
            </a:p>
          </p:txBody>
        </p:sp>
      </p:grpSp>
      <p:grpSp>
        <p:nvGrpSpPr>
          <p:cNvPr id="39" name="Google Shape;63;p2"/>
          <p:cNvGrpSpPr/>
          <p:nvPr/>
        </p:nvGrpSpPr>
        <p:grpSpPr>
          <a:xfrm>
            <a:off x="8111729" y="1165860"/>
            <a:ext cx="3648075" cy="904240"/>
            <a:chOff x="6953" y="1829"/>
            <a:chExt cx="5745" cy="1424"/>
          </a:xfrm>
        </p:grpSpPr>
        <p:sp>
          <p:nvSpPr>
            <p:cNvPr id="1048597" name="Google Shape;64;p2"/>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598" name="Google Shape;65;p2"/>
            <p:cNvSpPr/>
            <p:nvPr/>
          </p:nvSpPr>
          <p:spPr>
            <a:xfrm>
              <a:off x="8901" y="2012"/>
              <a:ext cx="3797"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Konsep Polymorphism</a:t>
              </a:r>
              <a:endParaRPr b="0" cap="none" sz="2400" i="0" strike="noStrike" u="none">
                <a:solidFill>
                  <a:schemeClr val="lt1"/>
                </a:solidFill>
                <a:latin typeface="Arial"/>
                <a:ea typeface="Arial"/>
                <a:cs typeface="Arial"/>
                <a:sym typeface="Arial"/>
              </a:endParaRPr>
            </a:p>
          </p:txBody>
        </p:sp>
        <p:sp>
          <p:nvSpPr>
            <p:cNvPr id="1048599" name="Google Shape;66;p2"/>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05</a:t>
              </a:r>
            </a:p>
          </p:txBody>
        </p:sp>
      </p:grpSp>
      <p:grpSp>
        <p:nvGrpSpPr>
          <p:cNvPr id="40" name="Google Shape;67;p2"/>
          <p:cNvGrpSpPr/>
          <p:nvPr/>
        </p:nvGrpSpPr>
        <p:grpSpPr>
          <a:xfrm>
            <a:off x="8101206" y="4521201"/>
            <a:ext cx="3293110" cy="904240"/>
            <a:chOff x="6953" y="1829"/>
            <a:chExt cx="5186" cy="1424"/>
          </a:xfrm>
        </p:grpSpPr>
        <p:sp>
          <p:nvSpPr>
            <p:cNvPr id="1048600" name="Google Shape;68;p2"/>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01" name="Google Shape;69;p2"/>
            <p:cNvSpPr/>
            <p:nvPr/>
          </p:nvSpPr>
          <p:spPr>
            <a:xfrm>
              <a:off x="8901" y="2012"/>
              <a:ext cx="3238"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Activity Diagram</a:t>
              </a:r>
              <a:endParaRPr b="0" cap="none" sz="2400" i="0" strike="noStrike" u="none">
                <a:solidFill>
                  <a:schemeClr val="lt1"/>
                </a:solidFill>
                <a:latin typeface="Arial"/>
                <a:ea typeface="Arial"/>
                <a:cs typeface="Arial"/>
                <a:sym typeface="Arial"/>
              </a:endParaRPr>
            </a:p>
          </p:txBody>
        </p:sp>
        <p:sp>
          <p:nvSpPr>
            <p:cNvPr id="1048602" name="Google Shape;70;p2"/>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08</a:t>
              </a:r>
            </a:p>
          </p:txBody>
        </p:sp>
      </p:grpSp>
      <p:grpSp>
        <p:nvGrpSpPr>
          <p:cNvPr id="41" name="Google Shape;71;p2"/>
          <p:cNvGrpSpPr/>
          <p:nvPr/>
        </p:nvGrpSpPr>
        <p:grpSpPr>
          <a:xfrm>
            <a:off x="8115043" y="3474719"/>
            <a:ext cx="3293110" cy="904240"/>
            <a:chOff x="6953" y="1829"/>
            <a:chExt cx="5186" cy="1424"/>
          </a:xfrm>
        </p:grpSpPr>
        <p:sp>
          <p:nvSpPr>
            <p:cNvPr id="1048603" name="Google Shape;72;p2"/>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04" name="Google Shape;73;p2"/>
            <p:cNvSpPr/>
            <p:nvPr/>
          </p:nvSpPr>
          <p:spPr>
            <a:xfrm>
              <a:off x="8901" y="2012"/>
              <a:ext cx="3238"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Usecase Diagram</a:t>
              </a:r>
              <a:endParaRPr b="0" cap="none" sz="2400" i="0" strike="noStrike" u="none">
                <a:solidFill>
                  <a:schemeClr val="lt1"/>
                </a:solidFill>
                <a:latin typeface="Arial"/>
                <a:ea typeface="Arial"/>
                <a:cs typeface="Arial"/>
                <a:sym typeface="Arial"/>
              </a:endParaRPr>
            </a:p>
          </p:txBody>
        </p:sp>
        <p:sp>
          <p:nvSpPr>
            <p:cNvPr id="1048605" name="Google Shape;74;p2"/>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07</a:t>
              </a:r>
            </a:p>
          </p:txBody>
        </p:sp>
      </p:grpSp>
      <p:grpSp>
        <p:nvGrpSpPr>
          <p:cNvPr id="42" name="Google Shape;75;p2"/>
          <p:cNvGrpSpPr/>
          <p:nvPr/>
        </p:nvGrpSpPr>
        <p:grpSpPr>
          <a:xfrm>
            <a:off x="8075930" y="2214415"/>
            <a:ext cx="3898265" cy="1167765"/>
            <a:chOff x="6953" y="1829"/>
            <a:chExt cx="6139" cy="1839"/>
          </a:xfrm>
        </p:grpSpPr>
        <p:sp>
          <p:nvSpPr>
            <p:cNvPr id="1048606" name="Google Shape;76;p2"/>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07" name="Google Shape;77;p2"/>
            <p:cNvSpPr/>
            <p:nvPr/>
          </p:nvSpPr>
          <p:spPr>
            <a:xfrm>
              <a:off x="8901" y="2012"/>
              <a:ext cx="4191" cy="1656"/>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Penerapan Konsep PBO dalam Program</a:t>
              </a:r>
              <a:endParaRPr b="0" cap="none" sz="2400" i="0" strike="noStrike" u="none">
                <a:solidFill>
                  <a:schemeClr val="lt1"/>
                </a:solidFill>
                <a:latin typeface="Arial"/>
                <a:ea typeface="Arial"/>
                <a:cs typeface="Arial"/>
                <a:sym typeface="Arial"/>
              </a:endParaRPr>
            </a:p>
          </p:txBody>
        </p:sp>
        <p:sp>
          <p:nvSpPr>
            <p:cNvPr id="1048608" name="Google Shape;78;p2"/>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06</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14340001" scaled="0"/>
        </a:gradFill>
      </p:bgPr>
    </p:bg>
    <p:spTree>
      <p:nvGrpSpPr>
        <p:cNvPr id="45" name="Shape 82"/>
        <p:cNvGrpSpPr/>
        <p:nvPr/>
      </p:nvGrpSpPr>
      <p:grpSpPr>
        <a:xfrm>
          <a:off x="0" y="0"/>
          <a:ext cx="0" cy="0"/>
          <a:chOff x="0" y="0"/>
          <a:chExt cx="0" cy="0"/>
        </a:xfrm>
      </p:grpSpPr>
      <p:sp>
        <p:nvSpPr>
          <p:cNvPr id="1048611" name="Google Shape;83;p3"/>
          <p:cNvSpPr/>
          <p:nvPr/>
        </p:nvSpPr>
        <p:spPr>
          <a:xfrm>
            <a:off x="3479165" y="914399"/>
            <a:ext cx="8495030" cy="5120641"/>
          </a:xfrm>
          <a:prstGeom prst="roundRect">
            <a:avLst>
              <a:gd name="adj" fmla="val 7616"/>
            </a:avLst>
          </a:prstGeom>
          <a:noFill/>
          <a:ln w="12700" cap="flat" cmpd="sng">
            <a:solidFill>
              <a:schemeClr val="lt1"/>
            </a:solidFill>
            <a:prstDash val="dot"/>
            <a:miter lim="800000"/>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6600" i="0" strike="noStrike" u="none">
              <a:solidFill>
                <a:schemeClr val="lt1"/>
              </a:solidFill>
              <a:latin typeface="Arial"/>
              <a:ea typeface="Arial"/>
              <a:cs typeface="Arial"/>
              <a:sym typeface="Arial"/>
            </a:endParaRPr>
          </a:p>
        </p:txBody>
      </p:sp>
      <p:sp>
        <p:nvSpPr>
          <p:cNvPr id="1048612" name="Google Shape;84;p3"/>
          <p:cNvSpPr/>
          <p:nvPr/>
        </p:nvSpPr>
        <p:spPr>
          <a:xfrm>
            <a:off x="1241083" y="1320938"/>
            <a:ext cx="1252025" cy="4015700"/>
          </a:xfrm>
          <a:prstGeom prst="rect"/>
          <a:noFill/>
          <a:ln>
            <a:noFill/>
          </a:ln>
        </p:spPr>
        <p:txBody>
          <a:bodyPr anchor="t" anchorCtr="0" bIns="45700" lIns="91425" rIns="91425" spcFirstLastPara="1" tIns="45700" wrap="square">
            <a:spAutoFit/>
          </a:bodyPr>
          <a:p>
            <a:pPr algn="just" indent="0" lvl="0" marL="0" marR="0" rtl="0">
              <a:spcBef>
                <a:spcPts val="0"/>
              </a:spcBef>
              <a:spcAft>
                <a:spcPts val="0"/>
              </a:spcAft>
              <a:buNone/>
            </a:pPr>
            <a:r>
              <a:rPr b="0" cap="none" sz="8800" i="0" lang="en-US" strike="noStrike" u="none">
                <a:solidFill>
                  <a:schemeClr val="lt1"/>
                </a:solidFill>
                <a:latin typeface="Verdana"/>
                <a:ea typeface="Verdana"/>
                <a:cs typeface="Verdana"/>
                <a:sym typeface="Verdana"/>
              </a:rPr>
              <a:t>R</a:t>
            </a:r>
          </a:p>
          <a:p>
            <a:pPr algn="just" indent="0" lvl="0" marL="0" marR="0" rtl="0">
              <a:spcBef>
                <a:spcPts val="0"/>
              </a:spcBef>
              <a:spcAft>
                <a:spcPts val="0"/>
              </a:spcAft>
              <a:buNone/>
            </a:pPr>
            <a:r>
              <a:rPr b="0" cap="none" sz="8800" i="0" lang="en-US" strike="noStrike" u="none">
                <a:solidFill>
                  <a:schemeClr val="lt1"/>
                </a:solidFill>
                <a:latin typeface="Verdana"/>
                <a:ea typeface="Verdana"/>
                <a:cs typeface="Verdana"/>
                <a:sym typeface="Verdana"/>
              </a:rPr>
              <a:t>P</a:t>
            </a:r>
          </a:p>
          <a:p>
            <a:pPr algn="just" indent="0" lvl="0" marL="0" marR="0" rtl="0">
              <a:spcBef>
                <a:spcPts val="0"/>
              </a:spcBef>
              <a:spcAft>
                <a:spcPts val="0"/>
              </a:spcAft>
              <a:buNone/>
            </a:pPr>
            <a:r>
              <a:rPr b="0" cap="none" sz="8800" i="0" lang="en-US" strike="noStrike" u="none">
                <a:solidFill>
                  <a:schemeClr val="lt1"/>
                </a:solidFill>
                <a:latin typeface="Verdana"/>
                <a:ea typeface="Verdana"/>
                <a:cs typeface="Verdana"/>
                <a:sym typeface="Verdana"/>
              </a:rPr>
              <a:t>S</a:t>
            </a:r>
            <a:endParaRPr b="0" cap="none" sz="8800" i="0" strike="noStrike" u="none">
              <a:solidFill>
                <a:schemeClr val="lt1"/>
              </a:solidFill>
              <a:latin typeface="Verdana"/>
              <a:ea typeface="Verdana"/>
              <a:cs typeface="Verdana"/>
              <a:sym typeface="Verdana"/>
            </a:endParaRPr>
          </a:p>
        </p:txBody>
      </p:sp>
      <p:grpSp>
        <p:nvGrpSpPr>
          <p:cNvPr id="46" name="Google Shape;85;p3"/>
          <p:cNvGrpSpPr/>
          <p:nvPr/>
        </p:nvGrpSpPr>
        <p:grpSpPr>
          <a:xfrm>
            <a:off x="3834131" y="1127760"/>
            <a:ext cx="3506470" cy="1024255"/>
            <a:chOff x="6953" y="1829"/>
            <a:chExt cx="5522" cy="1613"/>
          </a:xfrm>
        </p:grpSpPr>
        <p:sp>
          <p:nvSpPr>
            <p:cNvPr id="1048613" name="Google Shape;86;p3"/>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14" name="Google Shape;87;p3"/>
            <p:cNvSpPr/>
            <p:nvPr/>
          </p:nvSpPr>
          <p:spPr>
            <a:xfrm>
              <a:off x="8919" y="2290"/>
              <a:ext cx="3556"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Package and Class Diagram</a:t>
              </a:r>
            </a:p>
          </p:txBody>
        </p:sp>
        <p:sp>
          <p:nvSpPr>
            <p:cNvPr id="1048615" name="Google Shape;88;p3"/>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09</a:t>
              </a:r>
            </a:p>
          </p:txBody>
        </p:sp>
      </p:grpSp>
      <p:grpSp>
        <p:nvGrpSpPr>
          <p:cNvPr id="47" name="Google Shape;89;p3"/>
          <p:cNvGrpSpPr/>
          <p:nvPr/>
        </p:nvGrpSpPr>
        <p:grpSpPr>
          <a:xfrm>
            <a:off x="3811974" y="2271395"/>
            <a:ext cx="3587115" cy="955040"/>
            <a:chOff x="6953" y="1829"/>
            <a:chExt cx="5649" cy="1504"/>
          </a:xfrm>
        </p:grpSpPr>
        <p:sp>
          <p:nvSpPr>
            <p:cNvPr id="1048616" name="Google Shape;90;p3"/>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17" name="Google Shape;91;p3"/>
            <p:cNvSpPr/>
            <p:nvPr/>
          </p:nvSpPr>
          <p:spPr>
            <a:xfrm>
              <a:off x="8976" y="2181"/>
              <a:ext cx="3626"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How to Draw Class Diagram</a:t>
              </a:r>
            </a:p>
          </p:txBody>
        </p:sp>
        <p:sp>
          <p:nvSpPr>
            <p:cNvPr id="1048618" name="Google Shape;92;p3"/>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10</a:t>
              </a:r>
              <a:endParaRPr b="0" cap="none" sz="5500" i="0" strike="noStrike" u="none">
                <a:solidFill>
                  <a:schemeClr val="lt1"/>
                </a:solidFill>
                <a:latin typeface="Arial"/>
                <a:ea typeface="Arial"/>
                <a:cs typeface="Arial"/>
                <a:sym typeface="Arial"/>
              </a:endParaRPr>
            </a:p>
          </p:txBody>
        </p:sp>
      </p:grpSp>
      <p:grpSp>
        <p:nvGrpSpPr>
          <p:cNvPr id="48" name="Google Shape;93;p3"/>
          <p:cNvGrpSpPr/>
          <p:nvPr/>
        </p:nvGrpSpPr>
        <p:grpSpPr>
          <a:xfrm>
            <a:off x="3819996" y="3402367"/>
            <a:ext cx="3293110" cy="904240"/>
            <a:chOff x="6953" y="1829"/>
            <a:chExt cx="5186" cy="1424"/>
          </a:xfrm>
        </p:grpSpPr>
        <p:sp>
          <p:nvSpPr>
            <p:cNvPr id="1048619" name="Google Shape;94;p3"/>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20" name="Google Shape;95;p3"/>
            <p:cNvSpPr/>
            <p:nvPr/>
          </p:nvSpPr>
          <p:spPr>
            <a:xfrm>
              <a:off x="8901" y="2319"/>
              <a:ext cx="3238" cy="669"/>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UTS</a:t>
              </a:r>
              <a:endParaRPr b="0" cap="none" sz="2400" i="0" strike="noStrike" u="none">
                <a:solidFill>
                  <a:schemeClr val="lt1"/>
                </a:solidFill>
                <a:latin typeface="Arial"/>
                <a:ea typeface="Arial"/>
                <a:cs typeface="Arial"/>
                <a:sym typeface="Arial"/>
              </a:endParaRPr>
            </a:p>
          </p:txBody>
        </p:sp>
        <p:sp>
          <p:nvSpPr>
            <p:cNvPr id="1048621" name="Google Shape;96;p3"/>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11</a:t>
              </a:r>
              <a:endParaRPr b="0" cap="none" sz="5500" i="0" strike="noStrike" u="none">
                <a:solidFill>
                  <a:schemeClr val="lt1"/>
                </a:solidFill>
                <a:latin typeface="Arial"/>
                <a:ea typeface="Arial"/>
                <a:cs typeface="Arial"/>
                <a:sym typeface="Arial"/>
              </a:endParaRPr>
            </a:p>
          </p:txBody>
        </p:sp>
      </p:grpSp>
      <p:grpSp>
        <p:nvGrpSpPr>
          <p:cNvPr id="49" name="Google Shape;97;p3"/>
          <p:cNvGrpSpPr/>
          <p:nvPr/>
        </p:nvGrpSpPr>
        <p:grpSpPr>
          <a:xfrm>
            <a:off x="3860102" y="4469169"/>
            <a:ext cx="3293110" cy="904240"/>
            <a:chOff x="6953" y="1829"/>
            <a:chExt cx="5186" cy="1424"/>
          </a:xfrm>
        </p:grpSpPr>
        <p:sp>
          <p:nvSpPr>
            <p:cNvPr id="1048622" name="Google Shape;98;p3"/>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23" name="Google Shape;99;p3"/>
            <p:cNvSpPr/>
            <p:nvPr/>
          </p:nvSpPr>
          <p:spPr>
            <a:xfrm>
              <a:off x="8901" y="2012"/>
              <a:ext cx="3238"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Sequence Diagram</a:t>
              </a:r>
              <a:endParaRPr b="0" cap="none" sz="2400" i="0" strike="noStrike" u="none">
                <a:solidFill>
                  <a:schemeClr val="lt1"/>
                </a:solidFill>
                <a:latin typeface="Arial"/>
                <a:ea typeface="Arial"/>
                <a:cs typeface="Arial"/>
                <a:sym typeface="Arial"/>
              </a:endParaRPr>
            </a:p>
          </p:txBody>
        </p:sp>
        <p:sp>
          <p:nvSpPr>
            <p:cNvPr id="1048624" name="Google Shape;100;p3"/>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12</a:t>
              </a:r>
              <a:endParaRPr b="0" cap="none" sz="5500" i="0" strike="noStrike" u="none">
                <a:solidFill>
                  <a:schemeClr val="lt1"/>
                </a:solidFill>
                <a:latin typeface="Arial"/>
                <a:ea typeface="Arial"/>
                <a:cs typeface="Arial"/>
                <a:sym typeface="Arial"/>
              </a:endParaRPr>
            </a:p>
          </p:txBody>
        </p:sp>
      </p:grpSp>
      <p:grpSp>
        <p:nvGrpSpPr>
          <p:cNvPr id="50" name="Google Shape;101;p3"/>
          <p:cNvGrpSpPr/>
          <p:nvPr/>
        </p:nvGrpSpPr>
        <p:grpSpPr>
          <a:xfrm>
            <a:off x="8111729" y="1165860"/>
            <a:ext cx="3615055" cy="1167765"/>
            <a:chOff x="6953" y="1829"/>
            <a:chExt cx="5693" cy="1839"/>
          </a:xfrm>
        </p:grpSpPr>
        <p:sp>
          <p:nvSpPr>
            <p:cNvPr id="1048625" name="Google Shape;102;p3"/>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26" name="Google Shape;103;p3"/>
            <p:cNvSpPr/>
            <p:nvPr/>
          </p:nvSpPr>
          <p:spPr>
            <a:xfrm>
              <a:off x="8901" y="2012"/>
              <a:ext cx="3745" cy="1656"/>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How to Draw Sequence Diagram</a:t>
              </a:r>
            </a:p>
          </p:txBody>
        </p:sp>
        <p:sp>
          <p:nvSpPr>
            <p:cNvPr id="1048627" name="Google Shape;104;p3"/>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13</a:t>
              </a:r>
              <a:endParaRPr b="0" cap="none" sz="5500" i="0" strike="noStrike" u="none">
                <a:solidFill>
                  <a:schemeClr val="lt1"/>
                </a:solidFill>
                <a:latin typeface="Arial"/>
                <a:ea typeface="Arial"/>
                <a:cs typeface="Arial"/>
                <a:sym typeface="Arial"/>
              </a:endParaRPr>
            </a:p>
          </p:txBody>
        </p:sp>
      </p:grpSp>
      <p:grpSp>
        <p:nvGrpSpPr>
          <p:cNvPr id="51" name="Google Shape;105;p3"/>
          <p:cNvGrpSpPr/>
          <p:nvPr/>
        </p:nvGrpSpPr>
        <p:grpSpPr>
          <a:xfrm>
            <a:off x="8101206" y="4521201"/>
            <a:ext cx="3292475" cy="904240"/>
            <a:chOff x="6953" y="1829"/>
            <a:chExt cx="5185" cy="1424"/>
          </a:xfrm>
        </p:grpSpPr>
        <p:sp>
          <p:nvSpPr>
            <p:cNvPr id="1048628" name="Google Shape;106;p3"/>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29" name="Google Shape;107;p3"/>
            <p:cNvSpPr/>
            <p:nvPr/>
          </p:nvSpPr>
          <p:spPr>
            <a:xfrm>
              <a:off x="8900" y="2158"/>
              <a:ext cx="3238" cy="669"/>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UAS</a:t>
              </a:r>
              <a:endParaRPr b="0" cap="none" sz="2400" i="0" strike="noStrike" u="none">
                <a:solidFill>
                  <a:schemeClr val="lt1"/>
                </a:solidFill>
                <a:latin typeface="Arial"/>
                <a:ea typeface="Arial"/>
                <a:cs typeface="Arial"/>
                <a:sym typeface="Arial"/>
              </a:endParaRPr>
            </a:p>
          </p:txBody>
        </p:sp>
        <p:sp>
          <p:nvSpPr>
            <p:cNvPr id="1048630" name="Google Shape;108;p3"/>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16</a:t>
              </a:r>
              <a:endParaRPr b="0" cap="none" sz="5500" i="0" strike="noStrike" u="none">
                <a:solidFill>
                  <a:schemeClr val="lt1"/>
                </a:solidFill>
                <a:latin typeface="Arial"/>
                <a:ea typeface="Arial"/>
                <a:cs typeface="Arial"/>
                <a:sym typeface="Arial"/>
              </a:endParaRPr>
            </a:p>
          </p:txBody>
        </p:sp>
      </p:grpSp>
      <p:grpSp>
        <p:nvGrpSpPr>
          <p:cNvPr id="52" name="Google Shape;109;p3"/>
          <p:cNvGrpSpPr/>
          <p:nvPr/>
        </p:nvGrpSpPr>
        <p:grpSpPr>
          <a:xfrm>
            <a:off x="8115043" y="3474719"/>
            <a:ext cx="3611880" cy="904240"/>
            <a:chOff x="6953" y="1829"/>
            <a:chExt cx="5688" cy="1424"/>
          </a:xfrm>
        </p:grpSpPr>
        <p:sp>
          <p:nvSpPr>
            <p:cNvPr id="1048631" name="Google Shape;110;p3"/>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32" name="Google Shape;111;p3"/>
            <p:cNvSpPr/>
            <p:nvPr/>
          </p:nvSpPr>
          <p:spPr>
            <a:xfrm>
              <a:off x="8901" y="2012"/>
              <a:ext cx="3740"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STUDI KASUS PBO</a:t>
              </a:r>
              <a:endParaRPr b="0" cap="none" sz="2400" i="0" strike="noStrike" u="none">
                <a:solidFill>
                  <a:schemeClr val="lt1"/>
                </a:solidFill>
                <a:latin typeface="Arial"/>
                <a:ea typeface="Arial"/>
                <a:cs typeface="Arial"/>
                <a:sym typeface="Arial"/>
              </a:endParaRPr>
            </a:p>
          </p:txBody>
        </p:sp>
        <p:sp>
          <p:nvSpPr>
            <p:cNvPr id="1048633" name="Google Shape;112;p3"/>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15</a:t>
              </a:r>
              <a:endParaRPr b="0" cap="none" sz="5500" i="0" strike="noStrike" u="none">
                <a:solidFill>
                  <a:schemeClr val="lt1"/>
                </a:solidFill>
                <a:latin typeface="Arial"/>
                <a:ea typeface="Arial"/>
                <a:cs typeface="Arial"/>
                <a:sym typeface="Arial"/>
              </a:endParaRPr>
            </a:p>
          </p:txBody>
        </p:sp>
      </p:grpSp>
      <p:grpSp>
        <p:nvGrpSpPr>
          <p:cNvPr id="53" name="Google Shape;113;p3"/>
          <p:cNvGrpSpPr/>
          <p:nvPr/>
        </p:nvGrpSpPr>
        <p:grpSpPr>
          <a:xfrm>
            <a:off x="8101206" y="2457450"/>
            <a:ext cx="3625850" cy="904240"/>
            <a:chOff x="6953" y="1829"/>
            <a:chExt cx="5710" cy="1424"/>
          </a:xfrm>
        </p:grpSpPr>
        <p:sp>
          <p:nvSpPr>
            <p:cNvPr id="1048634" name="Google Shape;114;p3"/>
            <p:cNvSpPr/>
            <p:nvPr/>
          </p:nvSpPr>
          <p:spPr>
            <a:xfrm>
              <a:off x="8941" y="2627"/>
              <a:ext cx="2674" cy="464"/>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None/>
              </a:pPr>
              <a:r>
                <a:t/>
              </a:r>
              <a:endParaRPr b="0" cap="none" sz="1000" i="0" strike="noStrike" u="none">
                <a:solidFill>
                  <a:schemeClr val="lt1"/>
                </a:solidFill>
                <a:latin typeface="Arial"/>
                <a:ea typeface="Arial"/>
                <a:cs typeface="Arial"/>
                <a:sym typeface="Arial"/>
              </a:endParaRPr>
            </a:p>
          </p:txBody>
        </p:sp>
        <p:sp>
          <p:nvSpPr>
            <p:cNvPr id="1048635" name="Google Shape;115;p3"/>
            <p:cNvSpPr/>
            <p:nvPr/>
          </p:nvSpPr>
          <p:spPr>
            <a:xfrm>
              <a:off x="8901" y="2012"/>
              <a:ext cx="3762" cy="1152"/>
            </a:xfrm>
            <a:prstGeom prst="rect"/>
            <a:noFill/>
            <a:ln>
              <a:noFill/>
            </a:ln>
          </p:spPr>
          <p:txBody>
            <a:bodyPr anchor="t" anchorCtr="0" bIns="45700" lIns="91425" rIns="91425" spcFirstLastPara="1" tIns="45700" wrap="square">
              <a:spAutoFit/>
            </a:bodyPr>
            <a:p>
              <a:pPr algn="l" indent="0" lvl="0" marL="0" marR="0" rtl="0">
                <a:lnSpc>
                  <a:spcPct val="90000"/>
                </a:lnSpc>
                <a:spcBef>
                  <a:spcPts val="0"/>
                </a:spcBef>
                <a:spcAft>
                  <a:spcPts val="0"/>
                </a:spcAft>
                <a:buNone/>
              </a:pPr>
              <a:r>
                <a:rPr b="0" cap="none" sz="2400" i="0" lang="en-US" strike="noStrike" u="none">
                  <a:solidFill>
                    <a:schemeClr val="lt1"/>
                  </a:solidFill>
                  <a:latin typeface="Arial"/>
                  <a:ea typeface="Arial"/>
                  <a:cs typeface="Arial"/>
                  <a:sym typeface="Arial"/>
                </a:rPr>
                <a:t>STUDI KASUS OOAD</a:t>
              </a:r>
              <a:endParaRPr b="0" cap="none" sz="2400" i="0" strike="noStrike" u="none">
                <a:solidFill>
                  <a:schemeClr val="lt1"/>
                </a:solidFill>
                <a:latin typeface="Arial"/>
                <a:ea typeface="Arial"/>
                <a:cs typeface="Arial"/>
                <a:sym typeface="Arial"/>
              </a:endParaRPr>
            </a:p>
          </p:txBody>
        </p:sp>
        <p:sp>
          <p:nvSpPr>
            <p:cNvPr id="1048636" name="Google Shape;116;p3"/>
            <p:cNvSpPr/>
            <p:nvPr/>
          </p:nvSpPr>
          <p:spPr>
            <a:xfrm>
              <a:off x="6953" y="1829"/>
              <a:ext cx="1620" cy="1424"/>
            </a:xfrm>
            <a:prstGeom prst="rect"/>
            <a:noFill/>
            <a:ln>
              <a:noFill/>
            </a:ln>
          </p:spPr>
          <p:txBody>
            <a:bodyPr anchor="t" anchorCtr="0" bIns="45700" lIns="91425" rIns="91425" spcFirstLastPara="1" tIns="45700" wrap="square">
              <a:spAutoFit/>
            </a:bodyPr>
            <a:p>
              <a:pPr algn="just" indent="0" lvl="0" marL="0" marR="0" rtl="0">
                <a:lnSpc>
                  <a:spcPct val="100000"/>
                </a:lnSpc>
                <a:spcBef>
                  <a:spcPts val="0"/>
                </a:spcBef>
                <a:spcAft>
                  <a:spcPts val="0"/>
                </a:spcAft>
                <a:buNone/>
              </a:pPr>
              <a:r>
                <a:rPr b="0" cap="none" sz="5500" i="0" lang="en-US" strike="noStrike" u="none">
                  <a:solidFill>
                    <a:schemeClr val="lt1"/>
                  </a:solidFill>
                  <a:latin typeface="Arial"/>
                  <a:ea typeface="Arial"/>
                  <a:cs typeface="Arial"/>
                  <a:sym typeface="Arial"/>
                </a:rPr>
                <a:t>14</a:t>
              </a:r>
              <a:endParaRPr b="0" cap="none" sz="5500" i="0" strike="noStrike" u="non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5E96E1"/>
            </a:gs>
            <a:gs pos="79000">
              <a:srgbClr val="101BE1"/>
            </a:gs>
            <a:gs pos="100000">
              <a:srgbClr val="101BE1"/>
            </a:gs>
          </a:gsLst>
          <a:lin ang="6480000" scaled="0"/>
        </a:gradFill>
      </p:bgPr>
    </p:bg>
    <p:spTree>
      <p:nvGrpSpPr>
        <p:cNvPr id="56" name="Shape 120"/>
        <p:cNvGrpSpPr/>
        <p:nvPr/>
      </p:nvGrpSpPr>
      <p:grpSpPr>
        <a:xfrm>
          <a:off x="0" y="0"/>
          <a:ext cx="0" cy="0"/>
          <a:chOff x="0" y="0"/>
          <a:chExt cx="0" cy="0"/>
        </a:xfrm>
      </p:grpSpPr>
      <p:sp>
        <p:nvSpPr>
          <p:cNvPr id="1048639" name="Google Shape;121;p4"/>
          <p:cNvSpPr/>
          <p:nvPr/>
        </p:nvSpPr>
        <p:spPr>
          <a:xfrm>
            <a:off x="3000375" y="123825"/>
            <a:ext cx="6610350" cy="6610350"/>
          </a:xfrm>
          <a:prstGeom prst="ellipse"/>
          <a:gradFill>
            <a:gsLst>
              <a:gs pos="0">
                <a:srgbClr val="5E96E1"/>
              </a:gs>
              <a:gs pos="33000">
                <a:srgbClr val="5E96E1"/>
              </a:gs>
              <a:gs pos="92000">
                <a:srgbClr val="101BE1"/>
              </a:gs>
              <a:gs pos="100000">
                <a:srgbClr val="101BE1"/>
              </a:gs>
            </a:gsLst>
            <a:lin ang="17759999" scaled="0"/>
          </a:grad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6600" i="0" strike="noStrike" u="none">
              <a:solidFill>
                <a:schemeClr val="lt1"/>
              </a:solidFill>
              <a:latin typeface="Arial"/>
              <a:ea typeface="Arial"/>
              <a:cs typeface="Arial"/>
              <a:sym typeface="Arial"/>
            </a:endParaRPr>
          </a:p>
        </p:txBody>
      </p:sp>
      <p:sp>
        <p:nvSpPr>
          <p:cNvPr id="1048640" name="Google Shape;122;p4"/>
          <p:cNvSpPr/>
          <p:nvPr/>
        </p:nvSpPr>
        <p:spPr>
          <a:xfrm>
            <a:off x="3674110" y="2185483"/>
            <a:ext cx="5517515" cy="2045931"/>
          </a:xfrm>
          <a:prstGeom prst="rect"/>
          <a:noFill/>
          <a:ln>
            <a:noFill/>
          </a:ln>
        </p:spPr>
        <p:txBody>
          <a:bodyPr anchor="t" anchorCtr="0" bIns="45700" lIns="91425" rIns="91425" spcFirstLastPara="1" tIns="45700" wrap="square">
            <a:spAutoFit/>
          </a:bodyPr>
          <a:p>
            <a:pPr algn="ctr" indent="0" lvl="0" marL="0" marR="0" rtl="0">
              <a:lnSpc>
                <a:spcPct val="90000"/>
              </a:lnSpc>
              <a:spcBef>
                <a:spcPts val="0"/>
              </a:spcBef>
              <a:spcAft>
                <a:spcPts val="0"/>
              </a:spcAft>
              <a:buNone/>
            </a:pPr>
            <a:r>
              <a:rPr b="0" cap="none" sz="4800" i="0" lang="en-US" strike="noStrike" u="none">
                <a:solidFill>
                  <a:schemeClr val="lt1"/>
                </a:solidFill>
                <a:latin typeface="Arial"/>
                <a:ea typeface="Arial"/>
                <a:cs typeface="Arial"/>
                <a:sym typeface="Arial"/>
              </a:rPr>
              <a:t>Pengenalan Pemrograman Berbasis Objek</a:t>
            </a:r>
            <a:endParaRPr b="0" cap="none" sz="4800" i="0" strike="noStrike" u="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59" name="Shape 126"/>
        <p:cNvGrpSpPr/>
        <p:nvPr/>
      </p:nvGrpSpPr>
      <p:grpSpPr>
        <a:xfrm>
          <a:off x="0" y="0"/>
          <a:ext cx="0" cy="0"/>
          <a:chOff x="0" y="0"/>
          <a:chExt cx="0" cy="0"/>
        </a:xfrm>
      </p:grpSpPr>
      <p:sp>
        <p:nvSpPr>
          <p:cNvPr id="1048643" name="Google Shape;127;p5"/>
          <p:cNvSpPr txBox="1"/>
          <p:nvPr/>
        </p:nvSpPr>
        <p:spPr>
          <a:xfrm>
            <a:off x="1553844" y="1749425"/>
            <a:ext cx="9058275" cy="3172420"/>
          </a:xfrm>
          <a:prstGeom prst="rect"/>
          <a:noFill/>
          <a:ln>
            <a:noFill/>
          </a:ln>
        </p:spPr>
        <p:txBody>
          <a:bodyPr anchor="t" anchorCtr="0" bIns="45700" lIns="91425" rIns="91425" spcFirstLastPara="1" tIns="45700" wrap="square">
            <a:spAutoFit/>
          </a:bodyPr>
          <a:p>
            <a:pPr algn="just" indent="-285750" lvl="0" marL="285750" marR="0" rtl="0">
              <a:lnSpc>
                <a:spcPct val="140000"/>
              </a:lnSpc>
              <a:spcBef>
                <a:spcPts val="0"/>
              </a:spcBef>
              <a:spcAft>
                <a:spcPts val="0"/>
              </a:spcAft>
              <a:buClr>
                <a:schemeClr val="dk1"/>
              </a:buClr>
              <a:buSzPts val="1600"/>
              <a:buFont typeface="Noto Sans Symbols"/>
              <a:buChar char="❖"/>
            </a:pPr>
            <a:r>
              <a:rPr b="0" cap="none" sz="1600" i="0" lang="en-US" strike="noStrike" u="none">
                <a:solidFill>
                  <a:schemeClr val="dk1"/>
                </a:solidFill>
                <a:latin typeface="Trebuchet MS"/>
                <a:ea typeface="Trebuchet MS"/>
                <a:cs typeface="Trebuchet MS"/>
                <a:sym typeface="Trebuchet MS"/>
              </a:rPr>
              <a:t>Pemrograman berorientasi objek (Object Oriented Programming atau disingkat OOP) adalah paradigma pemrograman yang berorientasikan kepada objek yang merupakan suatu metode dalam pembuatan program, dengan tujuan untuk menyelesaikan kompleksnya berbagai masalah program yang terus meningkat. Objek adalah entitas yang memiliki atribut, karakter (bahavour) dan kadang kala disertai kondisi (state)</a:t>
            </a:r>
          </a:p>
          <a:p>
            <a:pPr algn="just" indent="-285750" lvl="0" marL="285750" marR="0" rtl="0">
              <a:lnSpc>
                <a:spcPct val="140000"/>
              </a:lnSpc>
              <a:spcBef>
                <a:spcPts val="320"/>
              </a:spcBef>
              <a:spcAft>
                <a:spcPts val="0"/>
              </a:spcAft>
              <a:buClr>
                <a:schemeClr val="dk1"/>
              </a:buClr>
              <a:buSzPts val="1600"/>
              <a:buFont typeface="Noto Sans Symbols"/>
              <a:buChar char="❖"/>
            </a:pPr>
            <a:r>
              <a:rPr b="0" cap="none" sz="1600" i="0" lang="en-US" strike="noStrike" u="none">
                <a:solidFill>
                  <a:schemeClr val="dk1"/>
                </a:solidFill>
                <a:latin typeface="Trebuchet MS"/>
                <a:ea typeface="Trebuchet MS"/>
                <a:cs typeface="Trebuchet MS"/>
                <a:sym typeface="Trebuchet MS"/>
              </a:rPr>
              <a:t>Pemrograman berorientasi objek ditemukan pada Tahun 1960, dimana berawal dari suatu pembuatan program yang terstruktur (structured programming). Metode ini dikembangkan dari bahsa C dan Pascal. Dengan program yang terstruktur inilah untuk pertama kalinya kita mampu menulis program yang begitu sulit dengan lebih mudah</a:t>
            </a:r>
            <a:endParaRPr b="0" cap="none" sz="1600" i="0" strike="noStrike" u="none">
              <a:solidFill>
                <a:schemeClr val="dk1"/>
              </a:solidFill>
              <a:latin typeface="Trebuchet MS"/>
              <a:ea typeface="Trebuchet MS"/>
              <a:cs typeface="Trebuchet MS"/>
              <a:sym typeface="Trebuchet MS"/>
            </a:endParaRPr>
          </a:p>
        </p:txBody>
      </p:sp>
      <p:sp>
        <p:nvSpPr>
          <p:cNvPr id="1048644" name="Google Shape;128;p5"/>
          <p:cNvSpPr txBox="1"/>
          <p:nvPr/>
        </p:nvSpPr>
        <p:spPr>
          <a:xfrm>
            <a:off x="1553844" y="850329"/>
            <a:ext cx="9190355" cy="477054"/>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rgbClr val="595959"/>
                </a:solidFill>
                <a:latin typeface="Arial"/>
                <a:ea typeface="Arial"/>
                <a:cs typeface="Arial"/>
                <a:sym typeface="Arial"/>
              </a:rPr>
              <a:t>Pengenalan PBO</a:t>
            </a:r>
            <a:endParaRPr b="0" cap="none" sz="2500" i="0" strike="noStrike" u="none">
              <a:solidFill>
                <a:srgbClr val="59595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62" name="Shape 132"/>
        <p:cNvGrpSpPr/>
        <p:nvPr/>
      </p:nvGrpSpPr>
      <p:grpSpPr>
        <a:xfrm>
          <a:off x="0" y="0"/>
          <a:ext cx="0" cy="0"/>
          <a:chOff x="0" y="0"/>
          <a:chExt cx="0" cy="0"/>
        </a:xfrm>
      </p:grpSpPr>
      <p:sp>
        <p:nvSpPr>
          <p:cNvPr id="1048647" name="Google Shape;133;p6"/>
          <p:cNvSpPr txBox="1"/>
          <p:nvPr/>
        </p:nvSpPr>
        <p:spPr>
          <a:xfrm>
            <a:off x="1553844" y="1749425"/>
            <a:ext cx="9058275" cy="1826077"/>
          </a:xfrm>
          <a:prstGeom prst="rect"/>
          <a:noFill/>
          <a:ln>
            <a:noFill/>
          </a:ln>
        </p:spPr>
        <p:txBody>
          <a:bodyPr anchor="t" anchorCtr="0" bIns="45700" lIns="91425" rIns="91425" spcFirstLastPara="1" tIns="45700" wrap="square">
            <a:spAutoFit/>
          </a:bodyPr>
          <a:p>
            <a:pPr algn="just" indent="-285750" lvl="0" marL="285750" marR="0" rtl="0">
              <a:lnSpc>
                <a:spcPct val="140000"/>
              </a:lnSpc>
              <a:spcBef>
                <a:spcPts val="0"/>
              </a:spcBef>
              <a:spcAft>
                <a:spcPts val="0"/>
              </a:spcAft>
              <a:buClr>
                <a:schemeClr val="dk1"/>
              </a:buClr>
              <a:buSzPts val="1600"/>
              <a:buFont typeface="Noto Sans Symbols"/>
              <a:buChar char="❖"/>
            </a:pPr>
            <a:r>
              <a:rPr b="0" cap="none" sz="1600" i="0" lang="en-US" strike="noStrike" u="none">
                <a:solidFill>
                  <a:schemeClr val="dk1"/>
                </a:solidFill>
                <a:latin typeface="Trebuchet MS"/>
                <a:ea typeface="Trebuchet MS"/>
                <a:cs typeface="Trebuchet MS"/>
                <a:sym typeface="Trebuchet MS"/>
              </a:rPr>
              <a:t>Pemrograman berorientasi objek dalam melakukan pemecahan suatu masalah tidak melihat bagaimana cara menyelesaikan suatu masalah tersebut (terstruktur) tetapi objek-objek apa yang dapat melakukan pemecahan masalah tersebut</a:t>
            </a:r>
            <a:endParaRPr b="0" cap="none" sz="1600" i="0" strike="noStrike" u="none">
              <a:solidFill>
                <a:schemeClr val="dk1"/>
              </a:solidFill>
              <a:latin typeface="Trebuchet MS"/>
              <a:ea typeface="Trebuchet MS"/>
              <a:cs typeface="Trebuchet MS"/>
              <a:sym typeface="Trebuchet MS"/>
            </a:endParaRPr>
          </a:p>
          <a:p>
            <a:pPr algn="just" indent="-285750" lvl="0" marL="285750" marR="0" rtl="0">
              <a:lnSpc>
                <a:spcPct val="140000"/>
              </a:lnSpc>
              <a:spcBef>
                <a:spcPts val="320"/>
              </a:spcBef>
              <a:spcAft>
                <a:spcPts val="0"/>
              </a:spcAft>
              <a:buClr>
                <a:schemeClr val="dk1"/>
              </a:buClr>
              <a:buSzPts val="1600"/>
              <a:buFont typeface="Noto Sans Symbols"/>
              <a:buChar char="❖"/>
            </a:pPr>
            <a:r>
              <a:rPr b="0" cap="none" sz="1600" i="0" lang="en-US" strike="noStrike" u="none">
                <a:solidFill>
                  <a:schemeClr val="dk1"/>
                </a:solidFill>
                <a:latin typeface="Trebuchet MS"/>
                <a:ea typeface="Trebuchet MS"/>
                <a:cs typeface="Trebuchet MS"/>
                <a:sym typeface="Trebuchet MS"/>
              </a:rPr>
              <a:t>Pemrograman berorientasi objek bekerja dengan baik ketika dibarengi dengan Objek-Oriented Analysis And Design Process (OOAD). </a:t>
            </a:r>
            <a:endParaRPr b="0" cap="none" sz="1600" i="0" strike="noStrike" u="none">
              <a:solidFill>
                <a:schemeClr val="dk1"/>
              </a:solidFill>
              <a:latin typeface="Trebuchet MS"/>
              <a:ea typeface="Trebuchet MS"/>
              <a:cs typeface="Trebuchet MS"/>
              <a:sym typeface="Trebuchet MS"/>
            </a:endParaRPr>
          </a:p>
        </p:txBody>
      </p:sp>
      <p:sp>
        <p:nvSpPr>
          <p:cNvPr id="1048648" name="Google Shape;134;p6"/>
          <p:cNvSpPr txBox="1"/>
          <p:nvPr/>
        </p:nvSpPr>
        <p:spPr>
          <a:xfrm>
            <a:off x="1553844" y="850329"/>
            <a:ext cx="9190355" cy="477054"/>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rgbClr val="595959"/>
                </a:solidFill>
                <a:latin typeface="Arial"/>
                <a:ea typeface="Arial"/>
                <a:cs typeface="Arial"/>
                <a:sym typeface="Arial"/>
              </a:rPr>
              <a:t>Pengenalan PBO</a:t>
            </a:r>
            <a:endParaRPr b="0" cap="none" sz="2500" i="0" strike="noStrike" u="none">
              <a:solidFill>
                <a:srgbClr val="59595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65" name="Shape 138"/>
        <p:cNvGrpSpPr/>
        <p:nvPr/>
      </p:nvGrpSpPr>
      <p:grpSpPr>
        <a:xfrm>
          <a:off x="0" y="0"/>
          <a:ext cx="0" cy="0"/>
          <a:chOff x="0" y="0"/>
          <a:chExt cx="0" cy="0"/>
        </a:xfrm>
      </p:grpSpPr>
      <p:sp>
        <p:nvSpPr>
          <p:cNvPr id="1048651" name="Google Shape;139;p7"/>
          <p:cNvSpPr txBox="1"/>
          <p:nvPr/>
        </p:nvSpPr>
        <p:spPr>
          <a:xfrm>
            <a:off x="1196658" y="1358862"/>
            <a:ext cx="4625221" cy="4267160"/>
          </a:xfrm>
          <a:prstGeom prst="rect"/>
          <a:noFill/>
          <a:ln>
            <a:noFill/>
          </a:ln>
        </p:spPr>
        <p:txBody>
          <a:bodyPr anchor="t" anchorCtr="0" bIns="45700" lIns="91425" rIns="91425" spcFirstLastPara="1" tIns="45700" wrap="square">
            <a:spAutoFit/>
          </a:bodyPr>
          <a:p>
            <a:pPr algn="just" indent="-285750" lvl="0" marL="285750" marR="0" rtl="0">
              <a:lnSpc>
                <a:spcPct val="140000"/>
              </a:lnSpc>
              <a:spcBef>
                <a:spcPts val="0"/>
              </a:spcBef>
              <a:spcAft>
                <a:spcPts val="0"/>
              </a:spcAft>
              <a:buClr>
                <a:schemeClr val="dk1"/>
              </a:buClr>
              <a:buSzPts val="1600"/>
              <a:buFont typeface="Noto Sans Symbols"/>
              <a:buChar char="❖"/>
            </a:pPr>
            <a:r>
              <a:rPr b="0" cap="none" sz="1600" i="0" lang="en-US" strike="noStrike" u="none">
                <a:solidFill>
                  <a:schemeClr val="dk1"/>
                </a:solidFill>
                <a:latin typeface="Arial"/>
                <a:ea typeface="Arial"/>
                <a:cs typeface="Arial"/>
                <a:sym typeface="Arial"/>
              </a:rPr>
              <a:t>Menggabungkan fungsi dan data dalam kelas – kelas atau objek – objek</a:t>
            </a:r>
          </a:p>
          <a:p>
            <a:pPr algn="just" indent="-285750" lvl="0" marL="285750" marR="0" rtl="0">
              <a:lnSpc>
                <a:spcPct val="140000"/>
              </a:lnSpc>
              <a:spcBef>
                <a:spcPts val="320"/>
              </a:spcBef>
              <a:spcAft>
                <a:spcPts val="0"/>
              </a:spcAft>
              <a:buClr>
                <a:schemeClr val="dk1"/>
              </a:buClr>
              <a:buSzPts val="1600"/>
              <a:buFont typeface="Noto Sans Symbols"/>
              <a:buChar char="❖"/>
            </a:pPr>
            <a:r>
              <a:rPr b="0" cap="none" sz="1600" i="0" lang="en-US" strike="noStrike" u="none">
                <a:solidFill>
                  <a:schemeClr val="dk1"/>
                </a:solidFill>
                <a:latin typeface="Arial"/>
                <a:ea typeface="Arial"/>
                <a:cs typeface="Arial"/>
                <a:sym typeface="Arial"/>
              </a:rPr>
              <a:t>Memiliki ciri Encapsulation (pengemasan), Inheritance (penurunan sifat) dan Polymorphism (perbedaan bentuk dan perilaku)</a:t>
            </a:r>
          </a:p>
          <a:p>
            <a:pPr algn="just" indent="-285750" lvl="0" marL="285750" marR="0" rtl="0">
              <a:lnSpc>
                <a:spcPct val="140000"/>
              </a:lnSpc>
              <a:spcBef>
                <a:spcPts val="320"/>
              </a:spcBef>
              <a:spcAft>
                <a:spcPts val="0"/>
              </a:spcAft>
              <a:buClr>
                <a:schemeClr val="dk1"/>
              </a:buClr>
              <a:buSzPts val="1600"/>
              <a:buFont typeface="Noto Sans Symbols"/>
              <a:buChar char="❖"/>
            </a:pPr>
            <a:r>
              <a:rPr b="0" cap="none" sz="1600" i="0" lang="en-US" strike="noStrike" u="none">
                <a:solidFill>
                  <a:schemeClr val="dk1"/>
                </a:solidFill>
                <a:latin typeface="Arial"/>
                <a:ea typeface="Arial"/>
                <a:cs typeface="Arial"/>
                <a:sym typeface="Arial"/>
              </a:rPr>
              <a:t>Struktur program ringkas, cukup dengan membuat Objek dan class lalu bekerja berdasarkan object dan class tersebut.</a:t>
            </a:r>
          </a:p>
          <a:p>
            <a:pPr algn="just" indent="-285750" lvl="0" marL="285750" marR="0" rtl="0">
              <a:lnSpc>
                <a:spcPct val="140000"/>
              </a:lnSpc>
              <a:spcBef>
                <a:spcPts val="320"/>
              </a:spcBef>
              <a:spcAft>
                <a:spcPts val="0"/>
              </a:spcAft>
              <a:buClr>
                <a:schemeClr val="dk1"/>
              </a:buClr>
              <a:buSzPts val="1600"/>
              <a:buFont typeface="Noto Sans Symbols"/>
              <a:buChar char="❖"/>
            </a:pPr>
            <a:r>
              <a:rPr b="0" cap="none" sz="1600" i="0" lang="en-US" strike="noStrike" u="none">
                <a:solidFill>
                  <a:schemeClr val="dk1"/>
                </a:solidFill>
                <a:latin typeface="Arial"/>
                <a:ea typeface="Arial"/>
                <a:cs typeface="Arial"/>
                <a:sym typeface="Arial"/>
              </a:rPr>
              <a:t>Kode program sangat re-usable. object dan class dapat digunakan berkali-kali, sehingga dapat menghemat space memori.</a:t>
            </a:r>
            <a:endParaRPr b="0" cap="none" sz="1600" i="0" strike="noStrike" u="none">
              <a:solidFill>
                <a:schemeClr val="dk1"/>
              </a:solidFill>
              <a:latin typeface="Arial"/>
              <a:ea typeface="Arial"/>
              <a:cs typeface="Arial"/>
              <a:sym typeface="Arial"/>
            </a:endParaRPr>
          </a:p>
        </p:txBody>
      </p:sp>
      <p:sp>
        <p:nvSpPr>
          <p:cNvPr id="1048652" name="Google Shape;140;p7"/>
          <p:cNvSpPr txBox="1"/>
          <p:nvPr/>
        </p:nvSpPr>
        <p:spPr>
          <a:xfrm>
            <a:off x="1111250" y="833120"/>
            <a:ext cx="4712534" cy="477054"/>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chemeClr val="dk1"/>
                </a:solidFill>
                <a:latin typeface="Arial"/>
                <a:ea typeface="Arial"/>
                <a:cs typeface="Arial"/>
                <a:sym typeface="Arial"/>
              </a:rPr>
              <a:t>Pemrograman Berbasis Objek</a:t>
            </a:r>
            <a:endParaRPr b="0" cap="none" sz="2500" i="0" strike="noStrike" u="none">
              <a:solidFill>
                <a:schemeClr val="dk1"/>
              </a:solidFill>
              <a:latin typeface="Arial"/>
              <a:ea typeface="Arial"/>
              <a:cs typeface="Arial"/>
              <a:sym typeface="Arial"/>
            </a:endParaRPr>
          </a:p>
        </p:txBody>
      </p:sp>
      <p:sp>
        <p:nvSpPr>
          <p:cNvPr id="1048653" name="Google Shape;141;p7"/>
          <p:cNvSpPr txBox="1"/>
          <p:nvPr/>
        </p:nvSpPr>
        <p:spPr>
          <a:xfrm>
            <a:off x="6370123" y="1339187"/>
            <a:ext cx="4791841" cy="2842220"/>
          </a:xfrm>
          <a:prstGeom prst="rect"/>
          <a:noFill/>
          <a:ln>
            <a:noFill/>
          </a:ln>
        </p:spPr>
        <p:txBody>
          <a:bodyPr anchor="t" anchorCtr="0" bIns="45700" lIns="91425" rIns="91425" spcFirstLastPara="1" tIns="45700" wrap="square">
            <a:spAutoFit/>
          </a:bodyPr>
          <a:p>
            <a:pPr algn="just" indent="-285750" lvl="0" marL="285750" marR="0" rtl="0">
              <a:lnSpc>
                <a:spcPct val="140000"/>
              </a:lnSpc>
              <a:spcBef>
                <a:spcPts val="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Memecah program dalam fungsi dan data</a:t>
            </a:r>
          </a:p>
          <a:p>
            <a:pPr algn="just" indent="-285750" lvl="0" marL="285750" marR="0" rtl="0">
              <a:lnSpc>
                <a:spcPct val="140000"/>
              </a:lnSpc>
              <a:spcBef>
                <a:spcPts val="36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Memiliki ciri Sequence (berurutan), Selection (pemilihan) dan Repetition (perulangan) </a:t>
            </a:r>
          </a:p>
          <a:p>
            <a:pPr algn="just" indent="-285750" lvl="0" marL="285750" marR="0" rtl="0">
              <a:lnSpc>
                <a:spcPct val="140000"/>
              </a:lnSpc>
              <a:spcBef>
                <a:spcPts val="36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Struktur program rumit karena berupa urutan proses dan fungsi-fungsi </a:t>
            </a:r>
          </a:p>
          <a:p>
            <a:pPr algn="just" indent="-285750" lvl="0" marL="285750" marR="0" rtl="0">
              <a:lnSpc>
                <a:spcPct val="140000"/>
              </a:lnSpc>
              <a:spcBef>
                <a:spcPts val="36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Re-use kode program kurang</a:t>
            </a:r>
            <a:endParaRPr b="0" cap="none" sz="1400" i="0" strike="noStrike" u="none">
              <a:solidFill>
                <a:schemeClr val="dk1"/>
              </a:solidFill>
              <a:latin typeface="Arial"/>
              <a:ea typeface="Arial"/>
              <a:cs typeface="Arial"/>
              <a:sym typeface="Arial"/>
            </a:endParaRPr>
          </a:p>
        </p:txBody>
      </p:sp>
      <p:sp>
        <p:nvSpPr>
          <p:cNvPr id="1048654" name="Google Shape;142;p7"/>
          <p:cNvSpPr txBox="1"/>
          <p:nvPr/>
        </p:nvSpPr>
        <p:spPr>
          <a:xfrm>
            <a:off x="6170295" y="833120"/>
            <a:ext cx="4477385" cy="475615"/>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chemeClr val="dk1"/>
                </a:solidFill>
                <a:latin typeface="Arial"/>
                <a:ea typeface="Arial"/>
                <a:cs typeface="Arial"/>
                <a:sym typeface="Arial"/>
              </a:rPr>
              <a:t>Pemrograman Terstruktur</a:t>
            </a:r>
            <a:endParaRPr b="0" cap="none" sz="2500" i="0" strike="noStrike" u="none">
              <a:solidFill>
                <a:schemeClr val="dk1"/>
              </a:solidFill>
              <a:latin typeface="Arial"/>
              <a:ea typeface="Arial"/>
              <a:cs typeface="Arial"/>
              <a:sym typeface="Arial"/>
            </a:endParaRPr>
          </a:p>
        </p:txBody>
      </p:sp>
      <p:cxnSp>
        <p:nvCxnSpPr>
          <p:cNvPr id="3145729" name="Google Shape;143;p7"/>
          <p:cNvCxnSpPr>
            <a:cxnSpLocks/>
          </p:cNvCxnSpPr>
          <p:nvPr/>
        </p:nvCxnSpPr>
        <p:spPr>
          <a:xfrm rot="10800000">
            <a:off x="1596072" y="5952326"/>
            <a:ext cx="9449117" cy="0"/>
          </a:xfrm>
          <a:prstGeom prst="straightConnector1"/>
          <a:noFill/>
          <a:ln w="9525" cap="flat" cmpd="sng">
            <a:solidFill>
              <a:srgbClr val="3A3838"/>
            </a:solidFill>
            <a:prstDash val="dot"/>
            <a:miter lim="800000"/>
            <a:headEnd type="none" w="sm" len="sm"/>
            <a:tailEnd type="none" w="sm" len="sm"/>
          </a:ln>
        </p:spPr>
      </p:cxnSp>
      <p:sp>
        <p:nvSpPr>
          <p:cNvPr id="1048655" name="Google Shape;144;p7"/>
          <p:cNvSpPr/>
          <p:nvPr/>
        </p:nvSpPr>
        <p:spPr>
          <a:xfrm>
            <a:off x="1596072" y="217344"/>
            <a:ext cx="8999855" cy="536576"/>
          </a:xfrm>
          <a:prstGeom prst="rect"/>
          <a:solidFill>
            <a:srgbClr val="0B15D0"/>
          </a:solid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6600" i="0" strike="noStrike" u="none">
              <a:solidFill>
                <a:schemeClr val="lt1"/>
              </a:solidFill>
              <a:latin typeface="Arial"/>
              <a:ea typeface="Arial"/>
              <a:cs typeface="Arial"/>
              <a:sym typeface="Arial"/>
            </a:endParaRPr>
          </a:p>
        </p:txBody>
      </p:sp>
      <p:sp>
        <p:nvSpPr>
          <p:cNvPr id="1048656" name="Google Shape;145;p7"/>
          <p:cNvSpPr txBox="1"/>
          <p:nvPr/>
        </p:nvSpPr>
        <p:spPr>
          <a:xfrm>
            <a:off x="2349976" y="266565"/>
            <a:ext cx="7975600" cy="464780"/>
          </a:xfrm>
          <a:prstGeom prst="rect"/>
          <a:noFill/>
          <a:ln>
            <a:noFill/>
          </a:ln>
        </p:spPr>
        <p:txBody>
          <a:bodyPr anchor="t" anchorCtr="0" bIns="45700" lIns="91425" rIns="91425" spcFirstLastPara="1" tIns="45700" wrap="square">
            <a:spAutoFit/>
          </a:bodyPr>
          <a:p>
            <a:pPr algn="ctr" indent="0" lvl="0" marL="0" marR="0" rtl="0">
              <a:lnSpc>
                <a:spcPct val="140000"/>
              </a:lnSpc>
              <a:spcBef>
                <a:spcPts val="0"/>
              </a:spcBef>
              <a:spcAft>
                <a:spcPts val="0"/>
              </a:spcAft>
              <a:buNone/>
            </a:pPr>
            <a:r>
              <a:rPr b="0" cap="none" sz="1800" i="0" lang="en-US" strike="noStrike" u="none">
                <a:solidFill>
                  <a:schemeClr val="lt1"/>
                </a:solidFill>
                <a:latin typeface="Arial"/>
                <a:ea typeface="Arial"/>
                <a:cs typeface="Arial"/>
                <a:sym typeface="Arial"/>
              </a:rPr>
              <a:t>PEMROGRAMAN BERBASIS OBJEK VS PEMROGRAMAN TERSTRUKTUR</a:t>
            </a:r>
            <a:endParaRPr b="0" cap="none" sz="1800" i="0" strike="noStrike" u="none">
              <a:solidFill>
                <a:schemeClr val="lt1"/>
              </a:solidFill>
              <a:latin typeface="Arial"/>
              <a:ea typeface="Arial"/>
              <a:cs typeface="Arial"/>
              <a:sym typeface="Arial"/>
            </a:endParaRPr>
          </a:p>
        </p:txBody>
      </p:sp>
      <p:cxnSp>
        <p:nvCxnSpPr>
          <p:cNvPr id="3145730" name="Google Shape;146;p7"/>
          <p:cNvCxnSpPr>
            <a:cxnSpLocks/>
          </p:cNvCxnSpPr>
          <p:nvPr/>
        </p:nvCxnSpPr>
        <p:spPr>
          <a:xfrm>
            <a:off x="6106312" y="843280"/>
            <a:ext cx="0" cy="4852667"/>
          </a:xfrm>
          <a:prstGeom prst="straightConnector1"/>
          <a:noFill/>
          <a:ln w="9525" cap="flat" cmpd="sng">
            <a:solidFill>
              <a:srgbClr val="3A3838"/>
            </a:solidFill>
            <a:prstDash val="dot"/>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68" name="Shape 150"/>
        <p:cNvGrpSpPr/>
        <p:nvPr/>
      </p:nvGrpSpPr>
      <p:grpSpPr>
        <a:xfrm>
          <a:off x="0" y="0"/>
          <a:ext cx="0" cy="0"/>
          <a:chOff x="0" y="0"/>
          <a:chExt cx="0" cy="0"/>
        </a:xfrm>
      </p:grpSpPr>
      <p:sp>
        <p:nvSpPr>
          <p:cNvPr id="1048659" name="Google Shape;151;p8"/>
          <p:cNvSpPr txBox="1"/>
          <p:nvPr/>
        </p:nvSpPr>
        <p:spPr>
          <a:xfrm>
            <a:off x="1196658" y="1358862"/>
            <a:ext cx="4625221" cy="4290021"/>
          </a:xfrm>
          <a:prstGeom prst="rect"/>
          <a:noFill/>
          <a:ln>
            <a:noFill/>
          </a:ln>
        </p:spPr>
        <p:txBody>
          <a:bodyPr anchor="t" anchorCtr="0" bIns="45700" lIns="91425" rIns="91425" spcFirstLastPara="1" tIns="45700" wrap="square">
            <a:spAutoFit/>
          </a:bodyPr>
          <a:p>
            <a:pPr algn="just" indent="-285750" lvl="0" marL="285750" marR="0" rtl="0">
              <a:lnSpc>
                <a:spcPct val="140000"/>
              </a:lnSpc>
              <a:spcBef>
                <a:spcPts val="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Efektif digunakan untuk menyelesaikan masalah besar, karena OOP terdiri dari class-class yang memisahkan setiap kode program menjadi kelompok - kelompok kecil, sesuai dengan fungsinya</a:t>
            </a:r>
            <a:endParaRPr b="0" cap="none" sz="1800" i="0" strike="noStrike" u="none">
              <a:solidFill>
                <a:schemeClr val="dk1"/>
              </a:solidFill>
              <a:latin typeface="Arial"/>
              <a:ea typeface="Arial"/>
              <a:cs typeface="Arial"/>
              <a:sym typeface="Arial"/>
            </a:endParaRPr>
          </a:p>
          <a:p>
            <a:pPr algn="just" indent="-285750" lvl="0" marL="285750" marR="0" rtl="0">
              <a:lnSpc>
                <a:spcPct val="140000"/>
              </a:lnSpc>
              <a:spcBef>
                <a:spcPts val="36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Sulit diawal (karena harus membuat class) namun selanjutnya akan terasa mudah dan cepat</a:t>
            </a:r>
            <a:endParaRPr b="0" cap="none" sz="1800" i="0" strike="noStrike" u="none">
              <a:solidFill>
                <a:schemeClr val="dk1"/>
              </a:solidFill>
              <a:latin typeface="Arial"/>
              <a:ea typeface="Arial"/>
              <a:cs typeface="Arial"/>
              <a:sym typeface="Arial"/>
            </a:endParaRPr>
          </a:p>
          <a:p>
            <a:pPr algn="just" indent="-285750" lvl="0" marL="285750" marR="0" rtl="0">
              <a:lnSpc>
                <a:spcPct val="140000"/>
              </a:lnSpc>
              <a:spcBef>
                <a:spcPts val="36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Eksekusi lebih cepat karena dieksekusi bersamaan, program hanya mengatur Objek, properties dan method-nya saja</a:t>
            </a:r>
            <a:endParaRPr b="0" cap="none" sz="1600" i="0" strike="noStrike" u="none">
              <a:solidFill>
                <a:schemeClr val="dk1"/>
              </a:solidFill>
              <a:latin typeface="Arial"/>
              <a:ea typeface="Arial"/>
              <a:cs typeface="Arial"/>
              <a:sym typeface="Arial"/>
            </a:endParaRPr>
          </a:p>
        </p:txBody>
      </p:sp>
      <p:sp>
        <p:nvSpPr>
          <p:cNvPr id="1048660" name="Google Shape;152;p8"/>
          <p:cNvSpPr txBox="1"/>
          <p:nvPr/>
        </p:nvSpPr>
        <p:spPr>
          <a:xfrm>
            <a:off x="1111250" y="833120"/>
            <a:ext cx="4712534" cy="477054"/>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chemeClr val="dk1"/>
                </a:solidFill>
                <a:latin typeface="Arial"/>
                <a:ea typeface="Arial"/>
                <a:cs typeface="Arial"/>
                <a:sym typeface="Arial"/>
              </a:rPr>
              <a:t>Pemrograman Berbasis Objek</a:t>
            </a:r>
            <a:endParaRPr b="0" cap="none" sz="2500" i="0" strike="noStrike" u="none">
              <a:solidFill>
                <a:schemeClr val="dk1"/>
              </a:solidFill>
              <a:latin typeface="Arial"/>
              <a:ea typeface="Arial"/>
              <a:cs typeface="Arial"/>
              <a:sym typeface="Arial"/>
            </a:endParaRPr>
          </a:p>
        </p:txBody>
      </p:sp>
      <p:sp>
        <p:nvSpPr>
          <p:cNvPr id="1048661" name="Google Shape;153;p8"/>
          <p:cNvSpPr txBox="1"/>
          <p:nvPr/>
        </p:nvSpPr>
        <p:spPr>
          <a:xfrm>
            <a:off x="6370123" y="1339187"/>
            <a:ext cx="4791841" cy="3916640"/>
          </a:xfrm>
          <a:prstGeom prst="rect"/>
          <a:noFill/>
          <a:ln>
            <a:noFill/>
          </a:ln>
        </p:spPr>
        <p:txBody>
          <a:bodyPr anchor="t" anchorCtr="0" bIns="45700" lIns="91425" rIns="91425" spcFirstLastPara="1" tIns="45700" wrap="square">
            <a:spAutoFit/>
          </a:bodyPr>
          <a:p>
            <a:pPr algn="just" indent="-285750" lvl="0" marL="285750" marR="0" rtl="0">
              <a:lnSpc>
                <a:spcPct val="140000"/>
              </a:lnSpc>
              <a:spcBef>
                <a:spcPts val="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Efektif digunakan untuk menyelesaikan masalah kecil dan tidak cocok untuk menyelesaikkan masalah yang rumit, karena nantinya akan kesulitan menemukan solusi permasalahan ketika terjadi error</a:t>
            </a:r>
          </a:p>
          <a:p>
            <a:pPr algn="just" indent="-285750" lvl="0" marL="285750" marR="0" rtl="0">
              <a:lnSpc>
                <a:spcPct val="140000"/>
              </a:lnSpc>
              <a:spcBef>
                <a:spcPts val="36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Mudah diawal, namun kompleks diproses selanjutnya</a:t>
            </a:r>
            <a:endParaRPr b="0" cap="none" sz="1800" i="0" strike="noStrike" u="none">
              <a:solidFill>
                <a:schemeClr val="dk1"/>
              </a:solidFill>
              <a:latin typeface="Arial"/>
              <a:ea typeface="Arial"/>
              <a:cs typeface="Arial"/>
              <a:sym typeface="Arial"/>
            </a:endParaRPr>
          </a:p>
          <a:p>
            <a:pPr algn="just" indent="-285750" lvl="0" marL="285750" marR="0" rtl="0">
              <a:lnSpc>
                <a:spcPct val="140000"/>
              </a:lnSpc>
              <a:spcBef>
                <a:spcPts val="360"/>
              </a:spcBef>
              <a:spcAft>
                <a:spcPts val="0"/>
              </a:spcAft>
              <a:buClr>
                <a:schemeClr val="dk1"/>
              </a:buClr>
              <a:buSzPts val="1800"/>
              <a:buFont typeface="Noto Sans Symbols"/>
              <a:buChar char="❖"/>
            </a:pPr>
            <a:r>
              <a:rPr b="0" cap="none" sz="1800" i="0" lang="en-US" strike="noStrike" u="none">
                <a:solidFill>
                  <a:schemeClr val="dk1"/>
                </a:solidFill>
                <a:latin typeface="Arial"/>
                <a:ea typeface="Arial"/>
                <a:cs typeface="Arial"/>
                <a:sym typeface="Arial"/>
              </a:rPr>
              <a:t>Eksekusi lebih lambat karena setiap perintah dikerjakan beruruta</a:t>
            </a:r>
            <a:endParaRPr b="0" cap="none" sz="1400" i="0" strike="noStrike" u="none">
              <a:solidFill>
                <a:schemeClr val="dk1"/>
              </a:solidFill>
              <a:latin typeface="Arial"/>
              <a:ea typeface="Arial"/>
              <a:cs typeface="Arial"/>
              <a:sym typeface="Arial"/>
            </a:endParaRPr>
          </a:p>
        </p:txBody>
      </p:sp>
      <p:sp>
        <p:nvSpPr>
          <p:cNvPr id="1048662" name="Google Shape;154;p8"/>
          <p:cNvSpPr txBox="1"/>
          <p:nvPr/>
        </p:nvSpPr>
        <p:spPr>
          <a:xfrm>
            <a:off x="6170295" y="833120"/>
            <a:ext cx="4477385" cy="475615"/>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chemeClr val="dk1"/>
                </a:solidFill>
                <a:latin typeface="Arial"/>
                <a:ea typeface="Arial"/>
                <a:cs typeface="Arial"/>
                <a:sym typeface="Arial"/>
              </a:rPr>
              <a:t>Pemrograman Terstruktur</a:t>
            </a:r>
            <a:endParaRPr b="0" cap="none" sz="2500" i="0" strike="noStrike" u="none">
              <a:solidFill>
                <a:schemeClr val="dk1"/>
              </a:solidFill>
              <a:latin typeface="Arial"/>
              <a:ea typeface="Arial"/>
              <a:cs typeface="Arial"/>
              <a:sym typeface="Arial"/>
            </a:endParaRPr>
          </a:p>
        </p:txBody>
      </p:sp>
      <p:cxnSp>
        <p:nvCxnSpPr>
          <p:cNvPr id="3145731" name="Google Shape;155;p8"/>
          <p:cNvCxnSpPr>
            <a:cxnSpLocks/>
          </p:cNvCxnSpPr>
          <p:nvPr/>
        </p:nvCxnSpPr>
        <p:spPr>
          <a:xfrm rot="10800000">
            <a:off x="1596072" y="5952326"/>
            <a:ext cx="9449117" cy="0"/>
          </a:xfrm>
          <a:prstGeom prst="straightConnector1"/>
          <a:noFill/>
          <a:ln w="9525" cap="flat" cmpd="sng">
            <a:solidFill>
              <a:srgbClr val="3A3838"/>
            </a:solidFill>
            <a:prstDash val="dot"/>
            <a:miter lim="800000"/>
            <a:headEnd type="none" w="sm" len="sm"/>
            <a:tailEnd type="none" w="sm" len="sm"/>
          </a:ln>
        </p:spPr>
      </p:cxnSp>
      <p:sp>
        <p:nvSpPr>
          <p:cNvPr id="1048663" name="Google Shape;156;p8"/>
          <p:cNvSpPr/>
          <p:nvPr/>
        </p:nvSpPr>
        <p:spPr>
          <a:xfrm>
            <a:off x="1596072" y="217344"/>
            <a:ext cx="8999855" cy="536576"/>
          </a:xfrm>
          <a:prstGeom prst="rect"/>
          <a:solidFill>
            <a:srgbClr val="0B15D0"/>
          </a:solid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b="0" cap="none" sz="6600" i="0" strike="noStrike" u="none">
              <a:solidFill>
                <a:schemeClr val="lt1"/>
              </a:solidFill>
              <a:latin typeface="Arial"/>
              <a:ea typeface="Arial"/>
              <a:cs typeface="Arial"/>
              <a:sym typeface="Arial"/>
            </a:endParaRPr>
          </a:p>
        </p:txBody>
      </p:sp>
      <p:sp>
        <p:nvSpPr>
          <p:cNvPr id="1048664" name="Google Shape;157;p8"/>
          <p:cNvSpPr txBox="1"/>
          <p:nvPr/>
        </p:nvSpPr>
        <p:spPr>
          <a:xfrm>
            <a:off x="2349976" y="266565"/>
            <a:ext cx="7975600" cy="464780"/>
          </a:xfrm>
          <a:prstGeom prst="rect"/>
          <a:noFill/>
          <a:ln>
            <a:noFill/>
          </a:ln>
        </p:spPr>
        <p:txBody>
          <a:bodyPr anchor="t" anchorCtr="0" bIns="45700" lIns="91425" rIns="91425" spcFirstLastPara="1" tIns="45700" wrap="square">
            <a:spAutoFit/>
          </a:bodyPr>
          <a:p>
            <a:pPr algn="ctr" indent="0" lvl="0" marL="0" marR="0" rtl="0">
              <a:lnSpc>
                <a:spcPct val="140000"/>
              </a:lnSpc>
              <a:spcBef>
                <a:spcPts val="0"/>
              </a:spcBef>
              <a:spcAft>
                <a:spcPts val="0"/>
              </a:spcAft>
              <a:buNone/>
            </a:pPr>
            <a:r>
              <a:rPr b="0" cap="none" sz="1800" i="0" lang="en-US" strike="noStrike" u="none">
                <a:solidFill>
                  <a:schemeClr val="lt1"/>
                </a:solidFill>
                <a:latin typeface="Arial"/>
                <a:ea typeface="Arial"/>
                <a:cs typeface="Arial"/>
                <a:sym typeface="Arial"/>
              </a:rPr>
              <a:t>PEMROGRAMAN BERBASIS OBJEK VS PEMROGRAMAN TERSTRUKTUR</a:t>
            </a:r>
            <a:endParaRPr b="0" cap="none" sz="1800" i="0" strike="noStrike" u="none">
              <a:solidFill>
                <a:schemeClr val="lt1"/>
              </a:solidFill>
              <a:latin typeface="Arial"/>
              <a:ea typeface="Arial"/>
              <a:cs typeface="Arial"/>
              <a:sym typeface="Arial"/>
            </a:endParaRPr>
          </a:p>
        </p:txBody>
      </p:sp>
      <p:cxnSp>
        <p:nvCxnSpPr>
          <p:cNvPr id="3145732" name="Google Shape;158;p8"/>
          <p:cNvCxnSpPr>
            <a:cxnSpLocks/>
          </p:cNvCxnSpPr>
          <p:nvPr/>
        </p:nvCxnSpPr>
        <p:spPr>
          <a:xfrm>
            <a:off x="6106312" y="843280"/>
            <a:ext cx="0" cy="4852667"/>
          </a:xfrm>
          <a:prstGeom prst="straightConnector1"/>
          <a:noFill/>
          <a:ln w="9525" cap="flat" cmpd="sng">
            <a:solidFill>
              <a:srgbClr val="3A3838"/>
            </a:solidFill>
            <a:prstDash val="dot"/>
            <a:miter lim="800000"/>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alphaModFix/>
          </a:blip>
          <a:stretch>
            <a:fillRect/>
          </a:stretch>
        </a:blipFill>
      </p:bgPr>
    </p:bg>
    <p:spTree>
      <p:nvGrpSpPr>
        <p:cNvPr id="71" name="Shape 162"/>
        <p:cNvGrpSpPr/>
        <p:nvPr/>
      </p:nvGrpSpPr>
      <p:grpSpPr>
        <a:xfrm>
          <a:off x="0" y="0"/>
          <a:ext cx="0" cy="0"/>
          <a:chOff x="0" y="0"/>
          <a:chExt cx="0" cy="0"/>
        </a:xfrm>
      </p:grpSpPr>
      <p:sp>
        <p:nvSpPr>
          <p:cNvPr id="1048667" name="Google Shape;163;p9"/>
          <p:cNvSpPr txBox="1"/>
          <p:nvPr/>
        </p:nvSpPr>
        <p:spPr>
          <a:xfrm>
            <a:off x="1566863" y="691936"/>
            <a:ext cx="9058275" cy="3187660"/>
          </a:xfrm>
          <a:prstGeom prst="rect"/>
          <a:noFill/>
          <a:ln>
            <a:noFill/>
          </a:ln>
        </p:spPr>
        <p:txBody>
          <a:bodyPr anchor="t" anchorCtr="0" bIns="45700" lIns="91425" rIns="91425" spcFirstLastPara="1" tIns="45700" wrap="square">
            <a:spAutoFit/>
          </a:bodyPr>
          <a:p>
            <a:pPr algn="just" indent="0" lvl="0" marL="0" marR="0" rtl="0">
              <a:lnSpc>
                <a:spcPct val="140000"/>
              </a:lnSpc>
              <a:spcBef>
                <a:spcPts val="0"/>
              </a:spcBef>
              <a:spcAft>
                <a:spcPts val="0"/>
              </a:spcAft>
              <a:buNone/>
            </a:pPr>
            <a:r>
              <a:rPr b="0" cap="none" sz="1600" i="0" lang="en-US" strike="noStrike" u="none">
                <a:solidFill>
                  <a:schemeClr val="dk1"/>
                </a:solidFill>
                <a:latin typeface="Trebuchet MS"/>
                <a:ea typeface="Trebuchet MS"/>
                <a:cs typeface="Trebuchet MS"/>
                <a:sym typeface="Trebuchet MS"/>
              </a:rPr>
              <a:t>Class adalah cetak biru atau blueprint dari object. Class digunakan hanya untuk membuat kerangka dasar.</a:t>
            </a:r>
          </a:p>
          <a:p>
            <a:pPr algn="just" indent="0" lvl="0" marL="0" marR="0" rtl="0">
              <a:lnSpc>
                <a:spcPct val="140000"/>
              </a:lnSpc>
              <a:spcBef>
                <a:spcPts val="320"/>
              </a:spcBef>
              <a:spcAft>
                <a:spcPts val="0"/>
              </a:spcAft>
              <a:buNone/>
            </a:pPr>
            <a:r>
              <a:rPr b="0" cap="none" sz="1600" i="0" lang="en-US" strike="noStrike" u="none">
                <a:solidFill>
                  <a:schemeClr val="dk1"/>
                </a:solidFill>
                <a:latin typeface="Trebuchet MS"/>
                <a:ea typeface="Trebuchet MS"/>
                <a:cs typeface="Trebuchet MS"/>
                <a:sym typeface="Trebuchet MS"/>
              </a:rPr>
              <a:t>Sebagai analogi, class bisa diibaratkan dengan kendaraan. Kita tahu bahwa kendaraan memiliki ciri-ciri seperti merk, memiliki mesin, memiliki ban, dan beberapa ciri khas lain yang menyatakan sebuah benda tersebut adalah kendaraan. Selain memiliki ciri-ciri, sebuah kendaraan juga bisa dikenakan tindakan, seperti: menghidupkan mesin atau mematikan mesin.</a:t>
            </a:r>
          </a:p>
          <a:p>
            <a:pPr algn="just" indent="0" lvl="0" marL="0" marR="0" rtl="0">
              <a:lnSpc>
                <a:spcPct val="140000"/>
              </a:lnSpc>
              <a:spcBef>
                <a:spcPts val="320"/>
              </a:spcBef>
              <a:spcAft>
                <a:spcPts val="0"/>
              </a:spcAft>
              <a:buNone/>
            </a:pPr>
            <a:r>
              <a:rPr b="0" cap="none" sz="1600" i="0" lang="en-US" strike="noStrike" u="none">
                <a:solidFill>
                  <a:schemeClr val="dk1"/>
                </a:solidFill>
                <a:latin typeface="Trebuchet MS"/>
                <a:ea typeface="Trebuchet MS"/>
                <a:cs typeface="Trebuchet MS"/>
                <a:sym typeface="Trebuchet MS"/>
              </a:rPr>
              <a:t>Contoh Program:</a:t>
            </a:r>
          </a:p>
          <a:p>
            <a:pPr algn="just" indent="0" lvl="0" marL="0" marR="0" rtl="0">
              <a:lnSpc>
                <a:spcPct val="140000"/>
              </a:lnSpc>
              <a:spcBef>
                <a:spcPts val="320"/>
              </a:spcBef>
              <a:spcAft>
                <a:spcPts val="0"/>
              </a:spcAft>
              <a:buNone/>
            </a:pPr>
            <a:r>
              <a:t/>
            </a:r>
            <a:endParaRPr b="0" cap="none" sz="1600" i="0" strike="noStrike" u="none">
              <a:solidFill>
                <a:schemeClr val="dk1"/>
              </a:solidFill>
              <a:latin typeface="Trebuchet MS"/>
              <a:ea typeface="Trebuchet MS"/>
              <a:cs typeface="Trebuchet MS"/>
              <a:sym typeface="Trebuchet MS"/>
            </a:endParaRPr>
          </a:p>
          <a:p>
            <a:pPr algn="just" indent="0" lvl="0" marL="0" marR="0" rtl="0">
              <a:lnSpc>
                <a:spcPct val="140000"/>
              </a:lnSpc>
              <a:spcBef>
                <a:spcPts val="320"/>
              </a:spcBef>
              <a:spcAft>
                <a:spcPts val="0"/>
              </a:spcAft>
              <a:buNone/>
            </a:pPr>
            <a:r>
              <a:t/>
            </a:r>
            <a:endParaRPr b="0" cap="none" sz="1600" i="0" strike="noStrike" u="none">
              <a:solidFill>
                <a:schemeClr val="dk1"/>
              </a:solidFill>
              <a:latin typeface="Trebuchet MS"/>
              <a:ea typeface="Trebuchet MS"/>
              <a:cs typeface="Trebuchet MS"/>
              <a:sym typeface="Trebuchet MS"/>
            </a:endParaRPr>
          </a:p>
        </p:txBody>
      </p:sp>
      <p:sp>
        <p:nvSpPr>
          <p:cNvPr id="1048668" name="Google Shape;164;p9"/>
          <p:cNvSpPr txBox="1"/>
          <p:nvPr/>
        </p:nvSpPr>
        <p:spPr>
          <a:xfrm>
            <a:off x="1111250" y="833120"/>
            <a:ext cx="9190355" cy="477054"/>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0" cap="none" sz="2500" i="0" lang="en-US" strike="noStrike" u="none">
                <a:solidFill>
                  <a:srgbClr val="595959"/>
                </a:solidFill>
                <a:latin typeface="Arial"/>
                <a:ea typeface="Arial"/>
                <a:cs typeface="Arial"/>
                <a:sym typeface="Arial"/>
              </a:rPr>
              <a:t>Class pada PBO</a:t>
            </a:r>
            <a:endParaRPr b="0" cap="none" sz="2500" i="0" strike="noStrike" u="none">
              <a:solidFill>
                <a:srgbClr val="595959"/>
              </a:solidFill>
              <a:latin typeface="Arial"/>
              <a:ea typeface="Arial"/>
              <a:cs typeface="Arial"/>
              <a:sym typeface="Arial"/>
            </a:endParaRPr>
          </a:p>
        </p:txBody>
      </p:sp>
      <p:pic>
        <p:nvPicPr>
          <p:cNvPr id="2097155" name="Google Shape;165;p9"/>
          <p:cNvPicPr preferRelativeResize="0">
            <a:picLocks/>
          </p:cNvPicPr>
          <p:nvPr/>
        </p:nvPicPr>
        <p:blipFill rotWithShape="1">
          <a:blip xmlns:r="http://schemas.openxmlformats.org/officeDocument/2006/relationships" r:embed="rId2">
            <a:alphaModFix/>
          </a:blip>
          <a:srcRect l="0" t="0" r="0" b="0"/>
          <a:stretch>
            <a:fillRect/>
          </a:stretch>
        </p:blipFill>
        <p:spPr>
          <a:xfrm>
            <a:off x="1700023" y="4299046"/>
            <a:ext cx="8249195" cy="1841472"/>
          </a:xfrm>
          <a:prstGeom prst="rect"/>
          <a:noFill/>
          <a:ln>
            <a:noFill/>
          </a:ln>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Syalis Ibnih</dc:creator>
  <dcterms:created xsi:type="dcterms:W3CDTF">2020-07-06T13:15:00Z</dcterms:created>
  <dcterms:modified xsi:type="dcterms:W3CDTF">2024-03-26T04:16:12Z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b208ee3e894f4e1d95a70543a2df65cb</vt:lpwstr>
  </property>
</Properties>
</file>