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relia" charset="1" panose="00000500000000000000"/>
      <p:regular r:id="rId20"/>
    </p:embeddedFont>
    <p:embeddedFont>
      <p:font typeface="Dosis" charset="1" panose="02010503020202060003"/>
      <p:regular r:id="rId21"/>
    </p:embeddedFont>
    <p:embeddedFont>
      <p:font typeface="Dosis Medium" charset="1" panose="020106030202020600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40.png" Type="http://schemas.openxmlformats.org/officeDocument/2006/relationships/image"/><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41.png" Type="http://schemas.openxmlformats.org/officeDocument/2006/relationships/image"/><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4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3.pn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12" Target="../media/image31.png" Type="http://schemas.openxmlformats.org/officeDocument/2006/relationships/image"/><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2.png" Type="http://schemas.openxmlformats.org/officeDocument/2006/relationships/image"/><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 Id="rId7" Target="../media/image37.png" Type="http://schemas.openxmlformats.org/officeDocument/2006/relationships/image"/><Relationship Id="rId8" Target="../media/image3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3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663033" y="6195861"/>
            <a:ext cx="6914093" cy="5028432"/>
          </a:xfrm>
          <a:custGeom>
            <a:avLst/>
            <a:gdLst/>
            <a:ahLst/>
            <a:cxnLst/>
            <a:rect r="r" b="b" t="t" l="l"/>
            <a:pathLst>
              <a:path h="5028432" w="6914093">
                <a:moveTo>
                  <a:pt x="0" y="0"/>
                </a:moveTo>
                <a:lnTo>
                  <a:pt x="6914093" y="0"/>
                </a:lnTo>
                <a:lnTo>
                  <a:pt x="6914093" y="5028431"/>
                </a:lnTo>
                <a:lnTo>
                  <a:pt x="0" y="50284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29971" y="4820778"/>
            <a:ext cx="10228058" cy="1710875"/>
          </a:xfrm>
          <a:custGeom>
            <a:avLst/>
            <a:gdLst/>
            <a:ahLst/>
            <a:cxnLst/>
            <a:rect r="r" b="b" t="t" l="l"/>
            <a:pathLst>
              <a:path h="1710875" w="10228058">
                <a:moveTo>
                  <a:pt x="0" y="0"/>
                </a:moveTo>
                <a:lnTo>
                  <a:pt x="10228058" y="0"/>
                </a:lnTo>
                <a:lnTo>
                  <a:pt x="10228058" y="1710876"/>
                </a:lnTo>
                <a:lnTo>
                  <a:pt x="0" y="17108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718992" y="3711419"/>
            <a:ext cx="10850017" cy="3329726"/>
          </a:xfrm>
          <a:prstGeom prst="rect">
            <a:avLst/>
          </a:prstGeom>
        </p:spPr>
        <p:txBody>
          <a:bodyPr anchor="t" rtlCol="false" tIns="0" lIns="0" bIns="0" rIns="0">
            <a:spAutoFit/>
          </a:bodyPr>
          <a:lstStyle/>
          <a:p>
            <a:pPr algn="ctr">
              <a:lnSpc>
                <a:spcPts val="27236"/>
              </a:lnSpc>
            </a:pPr>
            <a:r>
              <a:rPr lang="en-US" sz="19454">
                <a:solidFill>
                  <a:srgbClr val="01070A"/>
                </a:solidFill>
                <a:latin typeface="Carelia"/>
              </a:rPr>
              <a:t>Matlan 2</a:t>
            </a:r>
          </a:p>
        </p:txBody>
      </p:sp>
      <p:sp>
        <p:nvSpPr>
          <p:cNvPr name="Freeform 6" id="6"/>
          <p:cNvSpPr/>
          <p:nvPr/>
        </p:nvSpPr>
        <p:spPr>
          <a:xfrm flipH="false" flipV="false" rot="0">
            <a:off x="12456379" y="5404911"/>
            <a:ext cx="8246933" cy="6247677"/>
          </a:xfrm>
          <a:custGeom>
            <a:avLst/>
            <a:gdLst/>
            <a:ahLst/>
            <a:cxnLst/>
            <a:rect r="r" b="b" t="t" l="l"/>
            <a:pathLst>
              <a:path h="6247677" w="8246933">
                <a:moveTo>
                  <a:pt x="0" y="0"/>
                </a:moveTo>
                <a:lnTo>
                  <a:pt x="8246933" y="0"/>
                </a:lnTo>
                <a:lnTo>
                  <a:pt x="8246933" y="6247677"/>
                </a:lnTo>
                <a:lnTo>
                  <a:pt x="0" y="62476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5308980" y="-1652824"/>
            <a:ext cx="8905028" cy="5575060"/>
          </a:xfrm>
          <a:custGeom>
            <a:avLst/>
            <a:gdLst/>
            <a:ahLst/>
            <a:cxnLst/>
            <a:rect r="r" b="b" t="t" l="l"/>
            <a:pathLst>
              <a:path h="5575060" w="8905028">
                <a:moveTo>
                  <a:pt x="0" y="0"/>
                </a:moveTo>
                <a:lnTo>
                  <a:pt x="8905029" y="0"/>
                </a:lnTo>
                <a:lnTo>
                  <a:pt x="8905029" y="5575060"/>
                </a:lnTo>
                <a:lnTo>
                  <a:pt x="0" y="55750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3495846">
            <a:off x="-3929800" y="-2685694"/>
            <a:ext cx="5243739" cy="7338566"/>
          </a:xfrm>
          <a:custGeom>
            <a:avLst/>
            <a:gdLst/>
            <a:ahLst/>
            <a:cxnLst/>
            <a:rect r="r" b="b" t="t" l="l"/>
            <a:pathLst>
              <a:path h="7338566" w="5243739">
                <a:moveTo>
                  <a:pt x="0" y="0"/>
                </a:moveTo>
                <a:lnTo>
                  <a:pt x="5243739" y="0"/>
                </a:lnTo>
                <a:lnTo>
                  <a:pt x="5243739" y="7338565"/>
                </a:lnTo>
                <a:lnTo>
                  <a:pt x="0" y="733856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5106302" y="2677389"/>
            <a:ext cx="8075396" cy="1524085"/>
          </a:xfrm>
          <a:prstGeom prst="rect">
            <a:avLst/>
          </a:prstGeom>
        </p:spPr>
        <p:txBody>
          <a:bodyPr anchor="t" rtlCol="false" tIns="0" lIns="0" bIns="0" rIns="0">
            <a:spAutoFit/>
          </a:bodyPr>
          <a:lstStyle/>
          <a:p>
            <a:pPr algn="ctr" marL="0" indent="0" lvl="0">
              <a:lnSpc>
                <a:spcPts val="12458"/>
              </a:lnSpc>
            </a:pPr>
            <a:r>
              <a:rPr lang="en-US" sz="8898">
                <a:solidFill>
                  <a:srgbClr val="01070A"/>
                </a:solidFill>
                <a:latin typeface="Carelia"/>
              </a:rPr>
              <a:t>Kelompok 3</a:t>
            </a:r>
          </a:p>
        </p:txBody>
      </p:sp>
      <p:sp>
        <p:nvSpPr>
          <p:cNvPr name="TextBox 10" id="10"/>
          <p:cNvSpPr txBox="true"/>
          <p:nvPr/>
        </p:nvSpPr>
        <p:spPr>
          <a:xfrm rot="0">
            <a:off x="5841172" y="6964945"/>
            <a:ext cx="6639489" cy="1261242"/>
          </a:xfrm>
          <a:prstGeom prst="rect">
            <a:avLst/>
          </a:prstGeom>
        </p:spPr>
        <p:txBody>
          <a:bodyPr anchor="t" rtlCol="false" tIns="0" lIns="0" bIns="0" rIns="0">
            <a:spAutoFit/>
          </a:bodyPr>
          <a:lstStyle/>
          <a:p>
            <a:pPr algn="ctr">
              <a:lnSpc>
                <a:spcPts val="5032"/>
              </a:lnSpc>
            </a:pPr>
            <a:r>
              <a:rPr lang="en-US" sz="3594">
                <a:solidFill>
                  <a:srgbClr val="01070A"/>
                </a:solidFill>
                <a:latin typeface="Dosis"/>
              </a:rPr>
              <a:t>Penggunaan Integral Fourier Dalam Implementasi Spektrum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2244226" y="1467293"/>
            <a:ext cx="13118097" cy="8000329"/>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15344" y="0"/>
                  </a:moveTo>
                  <a:lnTo>
                    <a:pt x="4006497" y="0"/>
                  </a:lnTo>
                  <a:cubicBezTo>
                    <a:pt x="4010567" y="0"/>
                    <a:pt x="4014470" y="1617"/>
                    <a:pt x="4017347" y="4494"/>
                  </a:cubicBezTo>
                  <a:cubicBezTo>
                    <a:pt x="4020225" y="7372"/>
                    <a:pt x="4021842" y="11275"/>
                    <a:pt x="4021842" y="15344"/>
                  </a:cubicBezTo>
                  <a:lnTo>
                    <a:pt x="4021842" y="2437455"/>
                  </a:lnTo>
                  <a:cubicBezTo>
                    <a:pt x="4021842" y="2441525"/>
                    <a:pt x="4020225" y="2445428"/>
                    <a:pt x="4017347" y="2448305"/>
                  </a:cubicBezTo>
                  <a:cubicBezTo>
                    <a:pt x="4014470" y="2451183"/>
                    <a:pt x="4010567" y="2452800"/>
                    <a:pt x="4006497" y="2452800"/>
                  </a:cubicBezTo>
                  <a:lnTo>
                    <a:pt x="15344" y="2452800"/>
                  </a:lnTo>
                  <a:cubicBezTo>
                    <a:pt x="11275" y="2452800"/>
                    <a:pt x="7372" y="2451183"/>
                    <a:pt x="4494" y="2448305"/>
                  </a:cubicBezTo>
                  <a:cubicBezTo>
                    <a:pt x="1617" y="2445428"/>
                    <a:pt x="0" y="2441525"/>
                    <a:pt x="0" y="2437455"/>
                  </a:cubicBezTo>
                  <a:lnTo>
                    <a:pt x="0" y="15344"/>
                  </a:lnTo>
                  <a:cubicBezTo>
                    <a:pt x="0" y="11275"/>
                    <a:pt x="1617" y="7372"/>
                    <a:pt x="4494" y="4494"/>
                  </a:cubicBezTo>
                  <a:cubicBezTo>
                    <a:pt x="7372" y="1617"/>
                    <a:pt x="11275" y="0"/>
                    <a:pt x="15344"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1921443" y="933053"/>
            <a:ext cx="12705720" cy="8334250"/>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6703" y="0"/>
                  </a:moveTo>
                  <a:lnTo>
                    <a:pt x="3888710" y="0"/>
                  </a:lnTo>
                  <a:cubicBezTo>
                    <a:pt x="3892411" y="0"/>
                    <a:pt x="3895412" y="3001"/>
                    <a:pt x="3895412" y="6703"/>
                  </a:cubicBezTo>
                  <a:lnTo>
                    <a:pt x="3895412" y="2548473"/>
                  </a:lnTo>
                  <a:cubicBezTo>
                    <a:pt x="3895412" y="2550250"/>
                    <a:pt x="3894706" y="2551955"/>
                    <a:pt x="3893449" y="2553212"/>
                  </a:cubicBezTo>
                  <a:cubicBezTo>
                    <a:pt x="3892192" y="2554469"/>
                    <a:pt x="3890487" y="2555175"/>
                    <a:pt x="3888710" y="2555175"/>
                  </a:cubicBezTo>
                  <a:lnTo>
                    <a:pt x="6703" y="2555175"/>
                  </a:lnTo>
                  <a:cubicBezTo>
                    <a:pt x="4925" y="2555175"/>
                    <a:pt x="3220" y="2554469"/>
                    <a:pt x="1963" y="2553212"/>
                  </a:cubicBezTo>
                  <a:cubicBezTo>
                    <a:pt x="706" y="2551955"/>
                    <a:pt x="0" y="2550250"/>
                    <a:pt x="0" y="2548473"/>
                  </a:cubicBezTo>
                  <a:lnTo>
                    <a:pt x="0" y="6703"/>
                  </a:lnTo>
                  <a:cubicBezTo>
                    <a:pt x="0" y="4925"/>
                    <a:pt x="706" y="3220"/>
                    <a:pt x="1963" y="1963"/>
                  </a:cubicBezTo>
                  <a:cubicBezTo>
                    <a:pt x="3220" y="706"/>
                    <a:pt x="4925" y="0"/>
                    <a:pt x="6703"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3464631" y="7415477"/>
            <a:ext cx="492930" cy="682901"/>
          </a:xfrm>
          <a:custGeom>
            <a:avLst/>
            <a:gdLst/>
            <a:ahLst/>
            <a:cxnLst/>
            <a:rect r="r" b="b" t="t" l="l"/>
            <a:pathLst>
              <a:path h="682901" w="492930">
                <a:moveTo>
                  <a:pt x="0" y="0"/>
                </a:moveTo>
                <a:lnTo>
                  <a:pt x="492930" y="0"/>
                </a:lnTo>
                <a:lnTo>
                  <a:pt x="492930" y="682901"/>
                </a:lnTo>
                <a:lnTo>
                  <a:pt x="0" y="6829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082663" y="1660754"/>
            <a:ext cx="4043515" cy="499925"/>
          </a:xfrm>
          <a:custGeom>
            <a:avLst/>
            <a:gdLst/>
            <a:ahLst/>
            <a:cxnLst/>
            <a:rect r="r" b="b" t="t" l="l"/>
            <a:pathLst>
              <a:path h="499925" w="4043515">
                <a:moveTo>
                  <a:pt x="0" y="0"/>
                </a:moveTo>
                <a:lnTo>
                  <a:pt x="4043515" y="0"/>
                </a:lnTo>
                <a:lnTo>
                  <a:pt x="4043515" y="499925"/>
                </a:lnTo>
                <a:lnTo>
                  <a:pt x="0" y="499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225464" y="239562"/>
            <a:ext cx="1239167" cy="1189600"/>
          </a:xfrm>
          <a:custGeom>
            <a:avLst/>
            <a:gdLst/>
            <a:ahLst/>
            <a:cxnLst/>
            <a:rect r="r" b="b" t="t" l="l"/>
            <a:pathLst>
              <a:path h="1189600" w="1239167">
                <a:moveTo>
                  <a:pt x="0" y="0"/>
                </a:moveTo>
                <a:lnTo>
                  <a:pt x="1239167" y="0"/>
                </a:lnTo>
                <a:lnTo>
                  <a:pt x="1239167" y="1189600"/>
                </a:lnTo>
                <a:lnTo>
                  <a:pt x="0" y="118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117286">
            <a:off x="12481505" y="1156774"/>
            <a:ext cx="3828638" cy="4509103"/>
          </a:xfrm>
          <a:custGeom>
            <a:avLst/>
            <a:gdLst/>
            <a:ahLst/>
            <a:cxnLst/>
            <a:rect r="r" b="b" t="t" l="l"/>
            <a:pathLst>
              <a:path h="4509103" w="3828638">
                <a:moveTo>
                  <a:pt x="0" y="0"/>
                </a:moveTo>
                <a:lnTo>
                  <a:pt x="3828638" y="0"/>
                </a:lnTo>
                <a:lnTo>
                  <a:pt x="3828638" y="4509103"/>
                </a:lnTo>
                <a:lnTo>
                  <a:pt x="0" y="45091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3511041" y="2868232"/>
            <a:ext cx="8894674" cy="5198452"/>
          </a:xfrm>
          <a:custGeom>
            <a:avLst/>
            <a:gdLst/>
            <a:ahLst/>
            <a:cxnLst/>
            <a:rect r="r" b="b" t="t" l="l"/>
            <a:pathLst>
              <a:path h="5198452" w="8894674">
                <a:moveTo>
                  <a:pt x="0" y="0"/>
                </a:moveTo>
                <a:lnTo>
                  <a:pt x="8894674" y="0"/>
                </a:lnTo>
                <a:lnTo>
                  <a:pt x="8894674" y="5198452"/>
                </a:lnTo>
                <a:lnTo>
                  <a:pt x="0" y="5198452"/>
                </a:lnTo>
                <a:lnTo>
                  <a:pt x="0" y="0"/>
                </a:lnTo>
                <a:close/>
              </a:path>
            </a:pathLst>
          </a:custGeom>
          <a:blipFill>
            <a:blip r:embed="rId11"/>
            <a:stretch>
              <a:fillRect l="0" t="0" r="0" b="-42249"/>
            </a:stretch>
          </a:blipFill>
        </p:spPr>
      </p:sp>
      <p:sp>
        <p:nvSpPr>
          <p:cNvPr name="TextBox 14" id="14"/>
          <p:cNvSpPr txBox="true"/>
          <p:nvPr/>
        </p:nvSpPr>
        <p:spPr>
          <a:xfrm rot="0">
            <a:off x="3178043" y="1305337"/>
            <a:ext cx="8894674"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Soal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2244226" y="1467293"/>
            <a:ext cx="13118097" cy="8000329"/>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15344" y="0"/>
                  </a:moveTo>
                  <a:lnTo>
                    <a:pt x="4006497" y="0"/>
                  </a:lnTo>
                  <a:cubicBezTo>
                    <a:pt x="4010567" y="0"/>
                    <a:pt x="4014470" y="1617"/>
                    <a:pt x="4017347" y="4494"/>
                  </a:cubicBezTo>
                  <a:cubicBezTo>
                    <a:pt x="4020225" y="7372"/>
                    <a:pt x="4021842" y="11275"/>
                    <a:pt x="4021842" y="15344"/>
                  </a:cubicBezTo>
                  <a:lnTo>
                    <a:pt x="4021842" y="2437455"/>
                  </a:lnTo>
                  <a:cubicBezTo>
                    <a:pt x="4021842" y="2441525"/>
                    <a:pt x="4020225" y="2445428"/>
                    <a:pt x="4017347" y="2448305"/>
                  </a:cubicBezTo>
                  <a:cubicBezTo>
                    <a:pt x="4014470" y="2451183"/>
                    <a:pt x="4010567" y="2452800"/>
                    <a:pt x="4006497" y="2452800"/>
                  </a:cubicBezTo>
                  <a:lnTo>
                    <a:pt x="15344" y="2452800"/>
                  </a:lnTo>
                  <a:cubicBezTo>
                    <a:pt x="11275" y="2452800"/>
                    <a:pt x="7372" y="2451183"/>
                    <a:pt x="4494" y="2448305"/>
                  </a:cubicBezTo>
                  <a:cubicBezTo>
                    <a:pt x="1617" y="2445428"/>
                    <a:pt x="0" y="2441525"/>
                    <a:pt x="0" y="2437455"/>
                  </a:cubicBezTo>
                  <a:lnTo>
                    <a:pt x="0" y="15344"/>
                  </a:lnTo>
                  <a:cubicBezTo>
                    <a:pt x="0" y="11275"/>
                    <a:pt x="1617" y="7372"/>
                    <a:pt x="4494" y="4494"/>
                  </a:cubicBezTo>
                  <a:cubicBezTo>
                    <a:pt x="7372" y="1617"/>
                    <a:pt x="11275" y="0"/>
                    <a:pt x="15344"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1921443" y="933053"/>
            <a:ext cx="12705720" cy="8334250"/>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6703" y="0"/>
                  </a:moveTo>
                  <a:lnTo>
                    <a:pt x="3888710" y="0"/>
                  </a:lnTo>
                  <a:cubicBezTo>
                    <a:pt x="3892411" y="0"/>
                    <a:pt x="3895412" y="3001"/>
                    <a:pt x="3895412" y="6703"/>
                  </a:cubicBezTo>
                  <a:lnTo>
                    <a:pt x="3895412" y="2548473"/>
                  </a:lnTo>
                  <a:cubicBezTo>
                    <a:pt x="3895412" y="2550250"/>
                    <a:pt x="3894706" y="2551955"/>
                    <a:pt x="3893449" y="2553212"/>
                  </a:cubicBezTo>
                  <a:cubicBezTo>
                    <a:pt x="3892192" y="2554469"/>
                    <a:pt x="3890487" y="2555175"/>
                    <a:pt x="3888710" y="2555175"/>
                  </a:cubicBezTo>
                  <a:lnTo>
                    <a:pt x="6703" y="2555175"/>
                  </a:lnTo>
                  <a:cubicBezTo>
                    <a:pt x="4925" y="2555175"/>
                    <a:pt x="3220" y="2554469"/>
                    <a:pt x="1963" y="2553212"/>
                  </a:cubicBezTo>
                  <a:cubicBezTo>
                    <a:pt x="706" y="2551955"/>
                    <a:pt x="0" y="2550250"/>
                    <a:pt x="0" y="2548473"/>
                  </a:cubicBezTo>
                  <a:lnTo>
                    <a:pt x="0" y="6703"/>
                  </a:lnTo>
                  <a:cubicBezTo>
                    <a:pt x="0" y="4925"/>
                    <a:pt x="706" y="3220"/>
                    <a:pt x="1963" y="1963"/>
                  </a:cubicBezTo>
                  <a:cubicBezTo>
                    <a:pt x="3220" y="706"/>
                    <a:pt x="4925" y="0"/>
                    <a:pt x="6703"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3464631" y="7415477"/>
            <a:ext cx="492930" cy="682901"/>
          </a:xfrm>
          <a:custGeom>
            <a:avLst/>
            <a:gdLst/>
            <a:ahLst/>
            <a:cxnLst/>
            <a:rect r="r" b="b" t="t" l="l"/>
            <a:pathLst>
              <a:path h="682901" w="492930">
                <a:moveTo>
                  <a:pt x="0" y="0"/>
                </a:moveTo>
                <a:lnTo>
                  <a:pt x="492930" y="0"/>
                </a:lnTo>
                <a:lnTo>
                  <a:pt x="492930" y="682901"/>
                </a:lnTo>
                <a:lnTo>
                  <a:pt x="0" y="6829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082663" y="1660754"/>
            <a:ext cx="4043515" cy="499925"/>
          </a:xfrm>
          <a:custGeom>
            <a:avLst/>
            <a:gdLst/>
            <a:ahLst/>
            <a:cxnLst/>
            <a:rect r="r" b="b" t="t" l="l"/>
            <a:pathLst>
              <a:path h="499925" w="4043515">
                <a:moveTo>
                  <a:pt x="0" y="0"/>
                </a:moveTo>
                <a:lnTo>
                  <a:pt x="4043515" y="0"/>
                </a:lnTo>
                <a:lnTo>
                  <a:pt x="4043515" y="499925"/>
                </a:lnTo>
                <a:lnTo>
                  <a:pt x="0" y="499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225464" y="239562"/>
            <a:ext cx="1239167" cy="1189600"/>
          </a:xfrm>
          <a:custGeom>
            <a:avLst/>
            <a:gdLst/>
            <a:ahLst/>
            <a:cxnLst/>
            <a:rect r="r" b="b" t="t" l="l"/>
            <a:pathLst>
              <a:path h="1189600" w="1239167">
                <a:moveTo>
                  <a:pt x="0" y="0"/>
                </a:moveTo>
                <a:lnTo>
                  <a:pt x="1239167" y="0"/>
                </a:lnTo>
                <a:lnTo>
                  <a:pt x="1239167" y="1189600"/>
                </a:lnTo>
                <a:lnTo>
                  <a:pt x="0" y="118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117286">
            <a:off x="12481505" y="1156774"/>
            <a:ext cx="3828638" cy="4509103"/>
          </a:xfrm>
          <a:custGeom>
            <a:avLst/>
            <a:gdLst/>
            <a:ahLst/>
            <a:cxnLst/>
            <a:rect r="r" b="b" t="t" l="l"/>
            <a:pathLst>
              <a:path h="4509103" w="3828638">
                <a:moveTo>
                  <a:pt x="0" y="0"/>
                </a:moveTo>
                <a:lnTo>
                  <a:pt x="3828638" y="0"/>
                </a:lnTo>
                <a:lnTo>
                  <a:pt x="3828638" y="4509103"/>
                </a:lnTo>
                <a:lnTo>
                  <a:pt x="0" y="45091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4317560" y="2658880"/>
            <a:ext cx="6615640" cy="6141967"/>
          </a:xfrm>
          <a:custGeom>
            <a:avLst/>
            <a:gdLst/>
            <a:ahLst/>
            <a:cxnLst/>
            <a:rect r="r" b="b" t="t" l="l"/>
            <a:pathLst>
              <a:path h="6141967" w="6615640">
                <a:moveTo>
                  <a:pt x="0" y="0"/>
                </a:moveTo>
                <a:lnTo>
                  <a:pt x="6615640" y="0"/>
                </a:lnTo>
                <a:lnTo>
                  <a:pt x="6615640" y="6141967"/>
                </a:lnTo>
                <a:lnTo>
                  <a:pt x="0" y="6141967"/>
                </a:lnTo>
                <a:lnTo>
                  <a:pt x="0" y="0"/>
                </a:lnTo>
                <a:close/>
              </a:path>
            </a:pathLst>
          </a:custGeom>
          <a:blipFill>
            <a:blip r:embed="rId11"/>
            <a:stretch>
              <a:fillRect l="0" t="0" r="0" b="0"/>
            </a:stretch>
          </a:blipFill>
        </p:spPr>
      </p:sp>
      <p:sp>
        <p:nvSpPr>
          <p:cNvPr name="TextBox 14" id="14"/>
          <p:cNvSpPr txBox="true"/>
          <p:nvPr/>
        </p:nvSpPr>
        <p:spPr>
          <a:xfrm rot="0">
            <a:off x="3178043" y="1305337"/>
            <a:ext cx="8894674"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Jawab</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2244226" y="1467293"/>
            <a:ext cx="13118097" cy="8000329"/>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15344" y="0"/>
                  </a:moveTo>
                  <a:lnTo>
                    <a:pt x="4006497" y="0"/>
                  </a:lnTo>
                  <a:cubicBezTo>
                    <a:pt x="4010567" y="0"/>
                    <a:pt x="4014470" y="1617"/>
                    <a:pt x="4017347" y="4494"/>
                  </a:cubicBezTo>
                  <a:cubicBezTo>
                    <a:pt x="4020225" y="7372"/>
                    <a:pt x="4021842" y="11275"/>
                    <a:pt x="4021842" y="15344"/>
                  </a:cubicBezTo>
                  <a:lnTo>
                    <a:pt x="4021842" y="2437455"/>
                  </a:lnTo>
                  <a:cubicBezTo>
                    <a:pt x="4021842" y="2441525"/>
                    <a:pt x="4020225" y="2445428"/>
                    <a:pt x="4017347" y="2448305"/>
                  </a:cubicBezTo>
                  <a:cubicBezTo>
                    <a:pt x="4014470" y="2451183"/>
                    <a:pt x="4010567" y="2452800"/>
                    <a:pt x="4006497" y="2452800"/>
                  </a:cubicBezTo>
                  <a:lnTo>
                    <a:pt x="15344" y="2452800"/>
                  </a:lnTo>
                  <a:cubicBezTo>
                    <a:pt x="11275" y="2452800"/>
                    <a:pt x="7372" y="2451183"/>
                    <a:pt x="4494" y="2448305"/>
                  </a:cubicBezTo>
                  <a:cubicBezTo>
                    <a:pt x="1617" y="2445428"/>
                    <a:pt x="0" y="2441525"/>
                    <a:pt x="0" y="2437455"/>
                  </a:cubicBezTo>
                  <a:lnTo>
                    <a:pt x="0" y="15344"/>
                  </a:lnTo>
                  <a:cubicBezTo>
                    <a:pt x="0" y="11275"/>
                    <a:pt x="1617" y="7372"/>
                    <a:pt x="4494" y="4494"/>
                  </a:cubicBezTo>
                  <a:cubicBezTo>
                    <a:pt x="7372" y="1617"/>
                    <a:pt x="11275" y="0"/>
                    <a:pt x="15344"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1921443" y="933053"/>
            <a:ext cx="12705720" cy="8334250"/>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6703" y="0"/>
                  </a:moveTo>
                  <a:lnTo>
                    <a:pt x="3888710" y="0"/>
                  </a:lnTo>
                  <a:cubicBezTo>
                    <a:pt x="3892411" y="0"/>
                    <a:pt x="3895412" y="3001"/>
                    <a:pt x="3895412" y="6703"/>
                  </a:cubicBezTo>
                  <a:lnTo>
                    <a:pt x="3895412" y="2548473"/>
                  </a:lnTo>
                  <a:cubicBezTo>
                    <a:pt x="3895412" y="2550250"/>
                    <a:pt x="3894706" y="2551955"/>
                    <a:pt x="3893449" y="2553212"/>
                  </a:cubicBezTo>
                  <a:cubicBezTo>
                    <a:pt x="3892192" y="2554469"/>
                    <a:pt x="3890487" y="2555175"/>
                    <a:pt x="3888710" y="2555175"/>
                  </a:cubicBezTo>
                  <a:lnTo>
                    <a:pt x="6703" y="2555175"/>
                  </a:lnTo>
                  <a:cubicBezTo>
                    <a:pt x="4925" y="2555175"/>
                    <a:pt x="3220" y="2554469"/>
                    <a:pt x="1963" y="2553212"/>
                  </a:cubicBezTo>
                  <a:cubicBezTo>
                    <a:pt x="706" y="2551955"/>
                    <a:pt x="0" y="2550250"/>
                    <a:pt x="0" y="2548473"/>
                  </a:cubicBezTo>
                  <a:lnTo>
                    <a:pt x="0" y="6703"/>
                  </a:lnTo>
                  <a:cubicBezTo>
                    <a:pt x="0" y="4925"/>
                    <a:pt x="706" y="3220"/>
                    <a:pt x="1963" y="1963"/>
                  </a:cubicBezTo>
                  <a:cubicBezTo>
                    <a:pt x="3220" y="706"/>
                    <a:pt x="4925" y="0"/>
                    <a:pt x="6703"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3464631" y="7415477"/>
            <a:ext cx="492930" cy="682901"/>
          </a:xfrm>
          <a:custGeom>
            <a:avLst/>
            <a:gdLst/>
            <a:ahLst/>
            <a:cxnLst/>
            <a:rect r="r" b="b" t="t" l="l"/>
            <a:pathLst>
              <a:path h="682901" w="492930">
                <a:moveTo>
                  <a:pt x="0" y="0"/>
                </a:moveTo>
                <a:lnTo>
                  <a:pt x="492930" y="0"/>
                </a:lnTo>
                <a:lnTo>
                  <a:pt x="492930" y="682901"/>
                </a:lnTo>
                <a:lnTo>
                  <a:pt x="0" y="6829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082663" y="1660754"/>
            <a:ext cx="4043515" cy="499925"/>
          </a:xfrm>
          <a:custGeom>
            <a:avLst/>
            <a:gdLst/>
            <a:ahLst/>
            <a:cxnLst/>
            <a:rect r="r" b="b" t="t" l="l"/>
            <a:pathLst>
              <a:path h="499925" w="4043515">
                <a:moveTo>
                  <a:pt x="0" y="0"/>
                </a:moveTo>
                <a:lnTo>
                  <a:pt x="4043515" y="0"/>
                </a:lnTo>
                <a:lnTo>
                  <a:pt x="4043515" y="499925"/>
                </a:lnTo>
                <a:lnTo>
                  <a:pt x="0" y="499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225464" y="239562"/>
            <a:ext cx="1239167" cy="1189600"/>
          </a:xfrm>
          <a:custGeom>
            <a:avLst/>
            <a:gdLst/>
            <a:ahLst/>
            <a:cxnLst/>
            <a:rect r="r" b="b" t="t" l="l"/>
            <a:pathLst>
              <a:path h="1189600" w="1239167">
                <a:moveTo>
                  <a:pt x="0" y="0"/>
                </a:moveTo>
                <a:lnTo>
                  <a:pt x="1239167" y="0"/>
                </a:lnTo>
                <a:lnTo>
                  <a:pt x="1239167" y="1189600"/>
                </a:lnTo>
                <a:lnTo>
                  <a:pt x="0" y="118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4528764" y="3025498"/>
            <a:ext cx="7491078" cy="4236005"/>
          </a:xfrm>
          <a:custGeom>
            <a:avLst/>
            <a:gdLst/>
            <a:ahLst/>
            <a:cxnLst/>
            <a:rect r="r" b="b" t="t" l="l"/>
            <a:pathLst>
              <a:path h="4236005" w="7491078">
                <a:moveTo>
                  <a:pt x="0" y="0"/>
                </a:moveTo>
                <a:lnTo>
                  <a:pt x="7491078" y="0"/>
                </a:lnTo>
                <a:lnTo>
                  <a:pt x="7491078" y="4236004"/>
                </a:lnTo>
                <a:lnTo>
                  <a:pt x="0" y="4236004"/>
                </a:lnTo>
                <a:lnTo>
                  <a:pt x="0" y="0"/>
                </a:lnTo>
                <a:close/>
              </a:path>
            </a:pathLst>
          </a:custGeom>
          <a:blipFill>
            <a:blip r:embed="rId9"/>
            <a:stretch>
              <a:fillRect l="0" t="0" r="-4259" b="0"/>
            </a:stretch>
          </a:blipFill>
        </p:spPr>
      </p:sp>
      <p:sp>
        <p:nvSpPr>
          <p:cNvPr name="TextBox 13" id="13"/>
          <p:cNvSpPr txBox="true"/>
          <p:nvPr/>
        </p:nvSpPr>
        <p:spPr>
          <a:xfrm rot="0">
            <a:off x="3178043" y="1305337"/>
            <a:ext cx="8894674"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Grafik</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2007541" y="1028700"/>
            <a:ext cx="14154503" cy="8229600"/>
            <a:chOff x="0" y="0"/>
            <a:chExt cx="3727935" cy="2167467"/>
          </a:xfrm>
        </p:grpSpPr>
        <p:sp>
          <p:nvSpPr>
            <p:cNvPr name="Freeform 4" id="4"/>
            <p:cNvSpPr/>
            <p:nvPr/>
          </p:nvSpPr>
          <p:spPr>
            <a:xfrm flipH="false" flipV="false" rot="0">
              <a:off x="0" y="0"/>
              <a:ext cx="3727935" cy="2167467"/>
            </a:xfrm>
            <a:custGeom>
              <a:avLst/>
              <a:gdLst/>
              <a:ahLst/>
              <a:cxnLst/>
              <a:rect r="r" b="b" t="t" l="l"/>
              <a:pathLst>
                <a:path h="2167467" w="3727935">
                  <a:moveTo>
                    <a:pt x="6017" y="0"/>
                  </a:moveTo>
                  <a:lnTo>
                    <a:pt x="3721918" y="0"/>
                  </a:lnTo>
                  <a:cubicBezTo>
                    <a:pt x="3725241" y="0"/>
                    <a:pt x="3727935" y="2694"/>
                    <a:pt x="3727935" y="6017"/>
                  </a:cubicBezTo>
                  <a:lnTo>
                    <a:pt x="3727935" y="2161450"/>
                  </a:lnTo>
                  <a:cubicBezTo>
                    <a:pt x="3727935" y="2164773"/>
                    <a:pt x="3725241" y="2167467"/>
                    <a:pt x="3721918" y="2167467"/>
                  </a:cubicBezTo>
                  <a:lnTo>
                    <a:pt x="6017" y="2167467"/>
                  </a:lnTo>
                  <a:cubicBezTo>
                    <a:pt x="2694" y="2167467"/>
                    <a:pt x="0" y="2164773"/>
                    <a:pt x="0" y="2161450"/>
                  </a:cubicBezTo>
                  <a:lnTo>
                    <a:pt x="0" y="6017"/>
                  </a:lnTo>
                  <a:cubicBezTo>
                    <a:pt x="0" y="2694"/>
                    <a:pt x="2694" y="0"/>
                    <a:pt x="6017" y="0"/>
                  </a:cubicBezTo>
                  <a:close/>
                </a:path>
              </a:pathLst>
            </a:custGeom>
            <a:solidFill>
              <a:srgbClr val="FFFFFF"/>
            </a:solidFill>
            <a:ln w="38100" cap="sq">
              <a:solidFill>
                <a:srgbClr val="000000"/>
              </a:solidFill>
              <a:prstDash val="solid"/>
              <a:miter/>
            </a:ln>
          </p:spPr>
        </p:sp>
        <p:sp>
          <p:nvSpPr>
            <p:cNvPr name="TextBox 5" id="5"/>
            <p:cNvSpPr txBox="true"/>
            <p:nvPr/>
          </p:nvSpPr>
          <p:spPr>
            <a:xfrm>
              <a:off x="0" y="-47625"/>
              <a:ext cx="3727935" cy="2215092"/>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0">
            <a:off x="276159" y="6894969"/>
            <a:ext cx="3835024" cy="3091905"/>
          </a:xfrm>
          <a:custGeom>
            <a:avLst/>
            <a:gdLst/>
            <a:ahLst/>
            <a:cxnLst/>
            <a:rect r="r" b="b" t="t" l="l"/>
            <a:pathLst>
              <a:path h="3091905" w="3835024">
                <a:moveTo>
                  <a:pt x="0" y="0"/>
                </a:moveTo>
                <a:lnTo>
                  <a:pt x="3835024" y="0"/>
                </a:lnTo>
                <a:lnTo>
                  <a:pt x="3835024" y="3091905"/>
                </a:lnTo>
                <a:lnTo>
                  <a:pt x="0" y="30919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664827" y="7806013"/>
            <a:ext cx="5792103" cy="2522235"/>
          </a:xfrm>
          <a:custGeom>
            <a:avLst/>
            <a:gdLst/>
            <a:ahLst/>
            <a:cxnLst/>
            <a:rect r="r" b="b" t="t" l="l"/>
            <a:pathLst>
              <a:path h="2522235" w="5792103">
                <a:moveTo>
                  <a:pt x="0" y="0"/>
                </a:moveTo>
                <a:lnTo>
                  <a:pt x="5792103" y="0"/>
                </a:lnTo>
                <a:lnTo>
                  <a:pt x="5792103" y="2522235"/>
                </a:lnTo>
                <a:lnTo>
                  <a:pt x="0" y="25222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872407" y="1420717"/>
            <a:ext cx="12734601"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Kesimpulan</a:t>
            </a:r>
          </a:p>
        </p:txBody>
      </p:sp>
      <p:sp>
        <p:nvSpPr>
          <p:cNvPr name="TextBox 9" id="9"/>
          <p:cNvSpPr txBox="true"/>
          <p:nvPr/>
        </p:nvSpPr>
        <p:spPr>
          <a:xfrm rot="0">
            <a:off x="4077897" y="4163437"/>
            <a:ext cx="10132207" cy="3182676"/>
          </a:xfrm>
          <a:prstGeom prst="rect">
            <a:avLst/>
          </a:prstGeom>
        </p:spPr>
        <p:txBody>
          <a:bodyPr anchor="t" rtlCol="false" tIns="0" lIns="0" bIns="0" rIns="0">
            <a:spAutoFit/>
          </a:bodyPr>
          <a:lstStyle/>
          <a:p>
            <a:pPr algn="just">
              <a:lnSpc>
                <a:spcPts val="3601"/>
              </a:lnSpc>
            </a:pPr>
            <a:r>
              <a:rPr lang="en-US" sz="2572">
                <a:solidFill>
                  <a:srgbClr val="01070A"/>
                </a:solidFill>
                <a:latin typeface="Dosis"/>
              </a:rPr>
              <a:t>Integral Fourier adalah alat yang sangat kuat dan serbaguna dalam analisis matematis dan teknik, memberikan kontribusi signifikan dalam berbagai aplikasi praktis. Pemahaman mendalam tentang integral Fourier dan kemampuannya untuk menguraikan sinyal kompleks menjadi komponen frekuensi sederhana sangat penting bagi mahasiswa dan profesional dalam bidang matematika, fisika, dan rekayasa.</a:t>
            </a:r>
          </a:p>
          <a:p>
            <a:pPr algn="just">
              <a:lnSpc>
                <a:spcPts val="360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0"/>
              </a:srgbClr>
            </a:solidFill>
            <a:ln w="657225" cap="sq">
              <a:solidFill>
                <a:srgbClr val="1E3F48"/>
              </a:solidFill>
              <a:prstDash val="solid"/>
              <a:miter/>
            </a:ln>
          </p:spPr>
        </p:sp>
        <p:sp>
          <p:nvSpPr>
            <p:cNvPr name="TextBox 5" id="5"/>
            <p:cNvSpPr txBox="true"/>
            <p:nvPr/>
          </p:nvSpPr>
          <p:spPr>
            <a:xfrm>
              <a:off x="0" y="-47625"/>
              <a:ext cx="4816593" cy="2756958"/>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0">
            <a:off x="10775654" y="5143500"/>
            <a:ext cx="9448343" cy="5616757"/>
          </a:xfrm>
          <a:custGeom>
            <a:avLst/>
            <a:gdLst/>
            <a:ahLst/>
            <a:cxnLst/>
            <a:rect r="r" b="b" t="t" l="l"/>
            <a:pathLst>
              <a:path h="5616757" w="9448343">
                <a:moveTo>
                  <a:pt x="0" y="0"/>
                </a:moveTo>
                <a:lnTo>
                  <a:pt x="9448342" y="0"/>
                </a:lnTo>
                <a:lnTo>
                  <a:pt x="9448342" y="5616757"/>
                </a:lnTo>
                <a:lnTo>
                  <a:pt x="0" y="56167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00634" y="5428244"/>
            <a:ext cx="8436357" cy="5844796"/>
          </a:xfrm>
          <a:custGeom>
            <a:avLst/>
            <a:gdLst/>
            <a:ahLst/>
            <a:cxnLst/>
            <a:rect r="r" b="b" t="t" l="l"/>
            <a:pathLst>
              <a:path h="5844796" w="8436357">
                <a:moveTo>
                  <a:pt x="0" y="0"/>
                </a:moveTo>
                <a:lnTo>
                  <a:pt x="8436357" y="0"/>
                </a:lnTo>
                <a:lnTo>
                  <a:pt x="8436357" y="5844796"/>
                </a:lnTo>
                <a:lnTo>
                  <a:pt x="0" y="58447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483456" y="2365012"/>
            <a:ext cx="13321088" cy="3658211"/>
          </a:xfrm>
          <a:prstGeom prst="rect">
            <a:avLst/>
          </a:prstGeom>
        </p:spPr>
        <p:txBody>
          <a:bodyPr anchor="t" rtlCol="false" tIns="0" lIns="0" bIns="0" rIns="0">
            <a:spAutoFit/>
          </a:bodyPr>
          <a:lstStyle/>
          <a:p>
            <a:pPr algn="ctr">
              <a:lnSpc>
                <a:spcPts val="14797"/>
              </a:lnSpc>
            </a:pPr>
            <a:r>
              <a:rPr lang="en-US" sz="10569">
                <a:solidFill>
                  <a:srgbClr val="01070A"/>
                </a:solidFill>
                <a:latin typeface="Carelia"/>
              </a:rPr>
              <a:t>Thank's For Watching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3622403" y="-589740"/>
            <a:ext cx="11928596" cy="12247451"/>
            <a:chOff x="0" y="0"/>
            <a:chExt cx="3141688" cy="3225666"/>
          </a:xfrm>
        </p:grpSpPr>
        <p:sp>
          <p:nvSpPr>
            <p:cNvPr name="Freeform 4" id="4"/>
            <p:cNvSpPr/>
            <p:nvPr/>
          </p:nvSpPr>
          <p:spPr>
            <a:xfrm flipH="false" flipV="false" rot="0">
              <a:off x="0" y="0"/>
              <a:ext cx="3141688" cy="3225666"/>
            </a:xfrm>
            <a:custGeom>
              <a:avLst/>
              <a:gdLst/>
              <a:ahLst/>
              <a:cxnLst/>
              <a:rect r="r" b="b" t="t" l="l"/>
              <a:pathLst>
                <a:path h="3225666" w="3141688">
                  <a:moveTo>
                    <a:pt x="0" y="0"/>
                  </a:moveTo>
                  <a:lnTo>
                    <a:pt x="3141688" y="0"/>
                  </a:lnTo>
                  <a:lnTo>
                    <a:pt x="3141688" y="3225666"/>
                  </a:lnTo>
                  <a:lnTo>
                    <a:pt x="0" y="3225666"/>
                  </a:lnTo>
                  <a:close/>
                </a:path>
              </a:pathLst>
            </a:custGeom>
            <a:solidFill>
              <a:srgbClr val="FFFFFF"/>
            </a:solidFill>
            <a:ln w="38100" cap="sq">
              <a:solidFill>
                <a:srgbClr val="000000"/>
              </a:solidFill>
              <a:prstDash val="solid"/>
              <a:miter/>
            </a:ln>
          </p:spPr>
        </p:sp>
        <p:sp>
          <p:nvSpPr>
            <p:cNvPr name="TextBox 5" id="5"/>
            <p:cNvSpPr txBox="true"/>
            <p:nvPr/>
          </p:nvSpPr>
          <p:spPr>
            <a:xfrm>
              <a:off x="0" y="-47625"/>
              <a:ext cx="3141688" cy="3273291"/>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true" flipV="false" rot="0">
            <a:off x="13100753" y="5020970"/>
            <a:ext cx="5565196" cy="4047415"/>
          </a:xfrm>
          <a:custGeom>
            <a:avLst/>
            <a:gdLst/>
            <a:ahLst/>
            <a:cxnLst/>
            <a:rect r="r" b="b" t="t" l="l"/>
            <a:pathLst>
              <a:path h="4047415" w="5565196">
                <a:moveTo>
                  <a:pt x="5565195" y="0"/>
                </a:moveTo>
                <a:lnTo>
                  <a:pt x="0" y="0"/>
                </a:lnTo>
                <a:lnTo>
                  <a:pt x="0" y="4047415"/>
                </a:lnTo>
                <a:lnTo>
                  <a:pt x="5565195" y="4047415"/>
                </a:lnTo>
                <a:lnTo>
                  <a:pt x="556519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379267" y="1551332"/>
            <a:ext cx="8607417" cy="1193457"/>
          </a:xfrm>
          <a:prstGeom prst="rect">
            <a:avLst/>
          </a:prstGeom>
        </p:spPr>
        <p:txBody>
          <a:bodyPr anchor="t" rtlCol="false" tIns="0" lIns="0" bIns="0" rIns="0">
            <a:spAutoFit/>
          </a:bodyPr>
          <a:lstStyle/>
          <a:p>
            <a:pPr algn="ctr" marL="0" indent="0" lvl="0">
              <a:lnSpc>
                <a:spcPts val="9764"/>
              </a:lnSpc>
              <a:spcBef>
                <a:spcPct val="0"/>
              </a:spcBef>
            </a:pPr>
            <a:r>
              <a:rPr lang="en-US" sz="6974">
                <a:solidFill>
                  <a:srgbClr val="01070A"/>
                </a:solidFill>
                <a:latin typeface="Carelia"/>
              </a:rPr>
              <a:t>Anggota Kelompok</a:t>
            </a:r>
          </a:p>
        </p:txBody>
      </p:sp>
      <p:sp>
        <p:nvSpPr>
          <p:cNvPr name="TextBox 8" id="8"/>
          <p:cNvSpPr txBox="true"/>
          <p:nvPr/>
        </p:nvSpPr>
        <p:spPr>
          <a:xfrm rot="0">
            <a:off x="4870104" y="2959261"/>
            <a:ext cx="9303550" cy="3088570"/>
          </a:xfrm>
          <a:prstGeom prst="rect">
            <a:avLst/>
          </a:prstGeom>
        </p:spPr>
        <p:txBody>
          <a:bodyPr anchor="t" rtlCol="false" tIns="0" lIns="0" bIns="0" rIns="0">
            <a:spAutoFit/>
          </a:bodyPr>
          <a:lstStyle/>
          <a:p>
            <a:pPr algn="l" marL="950553" indent="-475277" lvl="1">
              <a:lnSpc>
                <a:spcPts val="6163"/>
              </a:lnSpc>
              <a:buFont typeface="Arial"/>
              <a:buChar char="•"/>
            </a:pPr>
            <a:r>
              <a:rPr lang="en-US" sz="4402">
                <a:solidFill>
                  <a:srgbClr val="01070A"/>
                </a:solidFill>
                <a:latin typeface="Dosis"/>
              </a:rPr>
              <a:t>Farell Vernaldishafa Trusdy (50422519)</a:t>
            </a:r>
          </a:p>
          <a:p>
            <a:pPr algn="l" marL="950553" indent="-475277" lvl="1">
              <a:lnSpc>
                <a:spcPts val="6163"/>
              </a:lnSpc>
              <a:buFont typeface="Arial"/>
              <a:buChar char="•"/>
            </a:pPr>
            <a:r>
              <a:rPr lang="en-US" sz="4402">
                <a:solidFill>
                  <a:srgbClr val="01070A"/>
                </a:solidFill>
                <a:latin typeface="Dosis"/>
              </a:rPr>
              <a:t>Mochammad Rafly Rosyad (50422891) </a:t>
            </a:r>
          </a:p>
          <a:p>
            <a:pPr algn="l" marL="950553" indent="-475277" lvl="1">
              <a:lnSpc>
                <a:spcPts val="6163"/>
              </a:lnSpc>
              <a:buFont typeface="Arial"/>
              <a:buChar char="•"/>
            </a:pPr>
            <a:r>
              <a:rPr lang="en-US" sz="4402">
                <a:solidFill>
                  <a:srgbClr val="01070A"/>
                </a:solidFill>
                <a:latin typeface="Dosis"/>
              </a:rPr>
              <a:t>Muhammad Tarmidzi Bariq (51422161) </a:t>
            </a:r>
          </a:p>
          <a:p>
            <a:pPr algn="l" marL="950553" indent="-475277" lvl="1">
              <a:lnSpc>
                <a:spcPts val="6163"/>
              </a:lnSpc>
              <a:buFont typeface="Arial"/>
              <a:buChar char="•"/>
            </a:pPr>
            <a:r>
              <a:rPr lang="en-US" sz="4402">
                <a:solidFill>
                  <a:srgbClr val="01070A"/>
                </a:solidFill>
                <a:latin typeface="Dosis"/>
              </a:rPr>
              <a:t>Ryu Irfareyhan Agam (51422489) </a:t>
            </a:r>
          </a:p>
        </p:txBody>
      </p:sp>
      <p:sp>
        <p:nvSpPr>
          <p:cNvPr name="Freeform 9" id="9"/>
          <p:cNvSpPr/>
          <p:nvPr/>
        </p:nvSpPr>
        <p:spPr>
          <a:xfrm flipH="true" flipV="false" rot="0">
            <a:off x="1355002" y="5873946"/>
            <a:ext cx="3190321" cy="3316969"/>
          </a:xfrm>
          <a:custGeom>
            <a:avLst/>
            <a:gdLst/>
            <a:ahLst/>
            <a:cxnLst/>
            <a:rect r="r" b="b" t="t" l="l"/>
            <a:pathLst>
              <a:path h="3316969" w="3190321">
                <a:moveTo>
                  <a:pt x="3190321" y="0"/>
                </a:moveTo>
                <a:lnTo>
                  <a:pt x="0" y="0"/>
                </a:lnTo>
                <a:lnTo>
                  <a:pt x="0" y="3316969"/>
                </a:lnTo>
                <a:lnTo>
                  <a:pt x="3190321" y="3316969"/>
                </a:lnTo>
                <a:lnTo>
                  <a:pt x="319032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3037331" y="2030095"/>
            <a:ext cx="13293258" cy="6791564"/>
            <a:chOff x="0" y="0"/>
            <a:chExt cx="3501105" cy="1788725"/>
          </a:xfrm>
        </p:grpSpPr>
        <p:sp>
          <p:nvSpPr>
            <p:cNvPr name="Freeform 4" id="4"/>
            <p:cNvSpPr/>
            <p:nvPr/>
          </p:nvSpPr>
          <p:spPr>
            <a:xfrm flipH="false" flipV="false" rot="0">
              <a:off x="0" y="0"/>
              <a:ext cx="3501105" cy="1788725"/>
            </a:xfrm>
            <a:custGeom>
              <a:avLst/>
              <a:gdLst/>
              <a:ahLst/>
              <a:cxnLst/>
              <a:rect r="r" b="b" t="t" l="l"/>
              <a:pathLst>
                <a:path h="1788725" w="3501105">
                  <a:moveTo>
                    <a:pt x="0" y="0"/>
                  </a:moveTo>
                  <a:lnTo>
                    <a:pt x="3501105" y="0"/>
                  </a:lnTo>
                  <a:lnTo>
                    <a:pt x="3501105" y="1788725"/>
                  </a:lnTo>
                  <a:lnTo>
                    <a:pt x="0" y="1788725"/>
                  </a:lnTo>
                  <a:close/>
                </a:path>
              </a:pathLst>
            </a:custGeom>
            <a:solidFill>
              <a:srgbClr val="000000">
                <a:alpha val="31765"/>
              </a:srgbClr>
            </a:solidFill>
            <a:ln w="38100" cap="sq">
              <a:solidFill>
                <a:srgbClr val="000000">
                  <a:alpha val="31765"/>
                </a:srgbClr>
              </a:solidFill>
              <a:prstDash val="solid"/>
              <a:miter/>
            </a:ln>
          </p:spPr>
        </p:sp>
        <p:sp>
          <p:nvSpPr>
            <p:cNvPr name="TextBox 5" id="5"/>
            <p:cNvSpPr txBox="true"/>
            <p:nvPr/>
          </p:nvSpPr>
          <p:spPr>
            <a:xfrm>
              <a:off x="0" y="-47625"/>
              <a:ext cx="3501105" cy="1836350"/>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147716">
            <a:off x="2497371" y="1766768"/>
            <a:ext cx="13293258" cy="6791564"/>
            <a:chOff x="0" y="0"/>
            <a:chExt cx="3501105" cy="1788725"/>
          </a:xfrm>
        </p:grpSpPr>
        <p:sp>
          <p:nvSpPr>
            <p:cNvPr name="Freeform 7" id="7"/>
            <p:cNvSpPr/>
            <p:nvPr/>
          </p:nvSpPr>
          <p:spPr>
            <a:xfrm flipH="false" flipV="false" rot="0">
              <a:off x="0" y="0"/>
              <a:ext cx="3501105" cy="1788725"/>
            </a:xfrm>
            <a:custGeom>
              <a:avLst/>
              <a:gdLst/>
              <a:ahLst/>
              <a:cxnLst/>
              <a:rect r="r" b="b" t="t" l="l"/>
              <a:pathLst>
                <a:path h="1788725" w="3501105">
                  <a:moveTo>
                    <a:pt x="6406" y="0"/>
                  </a:moveTo>
                  <a:lnTo>
                    <a:pt x="3494699" y="0"/>
                  </a:lnTo>
                  <a:cubicBezTo>
                    <a:pt x="3496397" y="0"/>
                    <a:pt x="3498027" y="675"/>
                    <a:pt x="3499229" y="1876"/>
                  </a:cubicBezTo>
                  <a:cubicBezTo>
                    <a:pt x="3500430" y="3078"/>
                    <a:pt x="3501105" y="4707"/>
                    <a:pt x="3501105" y="6406"/>
                  </a:cubicBezTo>
                  <a:lnTo>
                    <a:pt x="3501105" y="1782318"/>
                  </a:lnTo>
                  <a:cubicBezTo>
                    <a:pt x="3501105" y="1785856"/>
                    <a:pt x="3498237" y="1788725"/>
                    <a:pt x="3494699" y="1788725"/>
                  </a:cubicBezTo>
                  <a:lnTo>
                    <a:pt x="6406" y="1788725"/>
                  </a:lnTo>
                  <a:cubicBezTo>
                    <a:pt x="4707" y="1788725"/>
                    <a:pt x="3078" y="1788050"/>
                    <a:pt x="1876" y="1786848"/>
                  </a:cubicBezTo>
                  <a:cubicBezTo>
                    <a:pt x="675" y="1785647"/>
                    <a:pt x="0" y="1784017"/>
                    <a:pt x="0" y="1782318"/>
                  </a:cubicBezTo>
                  <a:lnTo>
                    <a:pt x="0" y="6406"/>
                  </a:lnTo>
                  <a:cubicBezTo>
                    <a:pt x="0" y="4707"/>
                    <a:pt x="675" y="3078"/>
                    <a:pt x="1876" y="1876"/>
                  </a:cubicBezTo>
                  <a:cubicBezTo>
                    <a:pt x="3078" y="675"/>
                    <a:pt x="4707" y="0"/>
                    <a:pt x="6406" y="0"/>
                  </a:cubicBezTo>
                  <a:close/>
                </a:path>
              </a:pathLst>
            </a:custGeom>
            <a:solidFill>
              <a:srgbClr val="FFFFFF"/>
            </a:solidFill>
            <a:ln w="38100" cap="sq">
              <a:solidFill>
                <a:srgbClr val="000000"/>
              </a:solidFill>
              <a:prstDash val="solid"/>
              <a:miter/>
            </a:ln>
          </p:spPr>
        </p:sp>
        <p:sp>
          <p:nvSpPr>
            <p:cNvPr name="TextBox 8" id="8"/>
            <p:cNvSpPr txBox="true"/>
            <p:nvPr/>
          </p:nvSpPr>
          <p:spPr>
            <a:xfrm>
              <a:off x="0" y="-47625"/>
              <a:ext cx="3501105" cy="183635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6928985" y="1314623"/>
            <a:ext cx="3667332" cy="946839"/>
          </a:xfrm>
          <a:custGeom>
            <a:avLst/>
            <a:gdLst/>
            <a:ahLst/>
            <a:cxnLst/>
            <a:rect r="r" b="b" t="t" l="l"/>
            <a:pathLst>
              <a:path h="946839" w="3667332">
                <a:moveTo>
                  <a:pt x="0" y="0"/>
                </a:moveTo>
                <a:lnTo>
                  <a:pt x="3667333" y="0"/>
                </a:lnTo>
                <a:lnTo>
                  <a:pt x="3667333" y="946839"/>
                </a:lnTo>
                <a:lnTo>
                  <a:pt x="0" y="9468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302188" y="6363617"/>
            <a:ext cx="1367954" cy="378053"/>
          </a:xfrm>
          <a:custGeom>
            <a:avLst/>
            <a:gdLst/>
            <a:ahLst/>
            <a:cxnLst/>
            <a:rect r="r" b="b" t="t" l="l"/>
            <a:pathLst>
              <a:path h="378053" w="1367954">
                <a:moveTo>
                  <a:pt x="0" y="0"/>
                </a:moveTo>
                <a:lnTo>
                  <a:pt x="1367954" y="0"/>
                </a:lnTo>
                <a:lnTo>
                  <a:pt x="1367954" y="378053"/>
                </a:lnTo>
                <a:lnTo>
                  <a:pt x="0" y="3780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302188" y="4131793"/>
            <a:ext cx="2622717" cy="324263"/>
          </a:xfrm>
          <a:custGeom>
            <a:avLst/>
            <a:gdLst/>
            <a:ahLst/>
            <a:cxnLst/>
            <a:rect r="r" b="b" t="t" l="l"/>
            <a:pathLst>
              <a:path h="324263" w="2622717">
                <a:moveTo>
                  <a:pt x="0" y="0"/>
                </a:moveTo>
                <a:lnTo>
                  <a:pt x="2622717" y="0"/>
                </a:lnTo>
                <a:lnTo>
                  <a:pt x="2622717" y="324263"/>
                </a:lnTo>
                <a:lnTo>
                  <a:pt x="0" y="3242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2469465" y="5905716"/>
            <a:ext cx="6921795" cy="4114800"/>
          </a:xfrm>
          <a:custGeom>
            <a:avLst/>
            <a:gdLst/>
            <a:ahLst/>
            <a:cxnLst/>
            <a:rect r="r" b="b" t="t" l="l"/>
            <a:pathLst>
              <a:path h="4114800" w="6921795">
                <a:moveTo>
                  <a:pt x="0" y="0"/>
                </a:moveTo>
                <a:lnTo>
                  <a:pt x="6921795" y="0"/>
                </a:lnTo>
                <a:lnTo>
                  <a:pt x="6921795"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436729" y="6667376"/>
            <a:ext cx="2277907" cy="2591480"/>
          </a:xfrm>
          <a:custGeom>
            <a:avLst/>
            <a:gdLst/>
            <a:ahLst/>
            <a:cxnLst/>
            <a:rect r="r" b="b" t="t" l="l"/>
            <a:pathLst>
              <a:path h="2591480" w="2277907">
                <a:moveTo>
                  <a:pt x="0" y="0"/>
                </a:moveTo>
                <a:lnTo>
                  <a:pt x="2277907" y="0"/>
                </a:lnTo>
                <a:lnTo>
                  <a:pt x="2277907" y="2591480"/>
                </a:lnTo>
                <a:lnTo>
                  <a:pt x="0" y="2591480"/>
                </a:lnTo>
                <a:lnTo>
                  <a:pt x="0" y="0"/>
                </a:lnTo>
                <a:close/>
              </a:path>
            </a:pathLst>
          </a:custGeom>
          <a:blipFill>
            <a:blip r:embed="rId11"/>
            <a:stretch>
              <a:fillRect l="-93149" t="0" r="-91033" b="0"/>
            </a:stretch>
          </a:blipFill>
        </p:spPr>
      </p:sp>
      <p:sp>
        <p:nvSpPr>
          <p:cNvPr name="TextBox 14" id="14"/>
          <p:cNvSpPr txBox="true"/>
          <p:nvPr/>
        </p:nvSpPr>
        <p:spPr>
          <a:xfrm rot="0">
            <a:off x="6332393" y="2559119"/>
            <a:ext cx="5623213" cy="1086343"/>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Pendahuluan</a:t>
            </a:r>
          </a:p>
        </p:txBody>
      </p:sp>
      <p:sp>
        <p:nvSpPr>
          <p:cNvPr name="TextBox 15" id="15"/>
          <p:cNvSpPr txBox="true"/>
          <p:nvPr/>
        </p:nvSpPr>
        <p:spPr>
          <a:xfrm rot="0">
            <a:off x="4302188" y="6861918"/>
            <a:ext cx="7913275" cy="1737186"/>
          </a:xfrm>
          <a:prstGeom prst="rect">
            <a:avLst/>
          </a:prstGeom>
        </p:spPr>
        <p:txBody>
          <a:bodyPr anchor="t" rtlCol="false" tIns="0" lIns="0" bIns="0" rIns="0">
            <a:spAutoFit/>
          </a:bodyPr>
          <a:lstStyle/>
          <a:p>
            <a:pPr algn="just">
              <a:lnSpc>
                <a:spcPts val="3474"/>
              </a:lnSpc>
              <a:spcBef>
                <a:spcPct val="0"/>
              </a:spcBef>
            </a:pPr>
            <a:r>
              <a:rPr lang="en-US" sz="2481">
                <a:solidFill>
                  <a:srgbClr val="01070A"/>
                </a:solidFill>
                <a:latin typeface="Dosis"/>
              </a:rPr>
              <a:t>Pertama kali memperkenalkan konsep ini dalam konteks masalah panas pada abad ke-19, dan sejak itu, transformasi Fourier telah digunakan dalam berbagai bidang seperti matematika, fisika, dan teknik</a:t>
            </a:r>
          </a:p>
        </p:txBody>
      </p:sp>
      <p:sp>
        <p:nvSpPr>
          <p:cNvPr name="TextBox 16" id="16"/>
          <p:cNvSpPr txBox="true"/>
          <p:nvPr/>
        </p:nvSpPr>
        <p:spPr>
          <a:xfrm rot="0">
            <a:off x="4302188" y="6306467"/>
            <a:ext cx="1904489" cy="488776"/>
          </a:xfrm>
          <a:prstGeom prst="rect">
            <a:avLst/>
          </a:prstGeom>
        </p:spPr>
        <p:txBody>
          <a:bodyPr anchor="t" rtlCol="false" tIns="0" lIns="0" bIns="0" rIns="0">
            <a:spAutoFit/>
          </a:bodyPr>
          <a:lstStyle/>
          <a:p>
            <a:pPr algn="l">
              <a:lnSpc>
                <a:spcPts val="4034"/>
              </a:lnSpc>
            </a:pPr>
            <a:r>
              <a:rPr lang="en-US" sz="2881">
                <a:solidFill>
                  <a:srgbClr val="01070A"/>
                </a:solidFill>
                <a:latin typeface="Dosis Medium"/>
              </a:rPr>
              <a:t>Penemu</a:t>
            </a:r>
          </a:p>
        </p:txBody>
      </p:sp>
      <p:sp>
        <p:nvSpPr>
          <p:cNvPr name="TextBox 17" id="17"/>
          <p:cNvSpPr txBox="true"/>
          <p:nvPr/>
        </p:nvSpPr>
        <p:spPr>
          <a:xfrm rot="0">
            <a:off x="4302188" y="3858830"/>
            <a:ext cx="3110232" cy="488776"/>
          </a:xfrm>
          <a:prstGeom prst="rect">
            <a:avLst/>
          </a:prstGeom>
        </p:spPr>
        <p:txBody>
          <a:bodyPr anchor="t" rtlCol="false" tIns="0" lIns="0" bIns="0" rIns="0">
            <a:spAutoFit/>
          </a:bodyPr>
          <a:lstStyle/>
          <a:p>
            <a:pPr algn="l">
              <a:lnSpc>
                <a:spcPts val="4034"/>
              </a:lnSpc>
            </a:pPr>
            <a:r>
              <a:rPr lang="en-US" sz="2881">
                <a:solidFill>
                  <a:srgbClr val="01070A"/>
                </a:solidFill>
                <a:latin typeface="Dosis Medium"/>
              </a:rPr>
              <a:t>Pengertian</a:t>
            </a:r>
          </a:p>
        </p:txBody>
      </p:sp>
      <p:sp>
        <p:nvSpPr>
          <p:cNvPr name="TextBox 18" id="18"/>
          <p:cNvSpPr txBox="true"/>
          <p:nvPr/>
        </p:nvSpPr>
        <p:spPr>
          <a:xfrm rot="0">
            <a:off x="4302188" y="4487133"/>
            <a:ext cx="9829546" cy="1737186"/>
          </a:xfrm>
          <a:prstGeom prst="rect">
            <a:avLst/>
          </a:prstGeom>
        </p:spPr>
        <p:txBody>
          <a:bodyPr anchor="t" rtlCol="false" tIns="0" lIns="0" bIns="0" rIns="0">
            <a:spAutoFit/>
          </a:bodyPr>
          <a:lstStyle/>
          <a:p>
            <a:pPr algn="just">
              <a:lnSpc>
                <a:spcPts val="3474"/>
              </a:lnSpc>
              <a:spcBef>
                <a:spcPct val="0"/>
              </a:spcBef>
            </a:pPr>
            <a:r>
              <a:rPr lang="en-US" sz="2481">
                <a:solidFill>
                  <a:srgbClr val="01070A"/>
                </a:solidFill>
                <a:latin typeface="Dosis"/>
              </a:rPr>
              <a:t>Integral Fourier adalah salah satu metode transformasi matematika yang memiliki peranan penting dalam analisis fungsi dan sinyal. Transformasi ini memungkinkan dekomposisi fungsi menjadi komponen-komponen frekuensi dasarnya, yang dikenal sebagai spektrum frekuensi.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2433708" y="1737641"/>
            <a:ext cx="15085898" cy="7707429"/>
            <a:chOff x="0" y="0"/>
            <a:chExt cx="3501105" cy="1788725"/>
          </a:xfrm>
        </p:grpSpPr>
        <p:sp>
          <p:nvSpPr>
            <p:cNvPr name="Freeform 4" id="4"/>
            <p:cNvSpPr/>
            <p:nvPr/>
          </p:nvSpPr>
          <p:spPr>
            <a:xfrm flipH="false" flipV="false" rot="0">
              <a:off x="0" y="0"/>
              <a:ext cx="3501105" cy="1788725"/>
            </a:xfrm>
            <a:custGeom>
              <a:avLst/>
              <a:gdLst/>
              <a:ahLst/>
              <a:cxnLst/>
              <a:rect r="r" b="b" t="t" l="l"/>
              <a:pathLst>
                <a:path h="1788725" w="3501105">
                  <a:moveTo>
                    <a:pt x="0" y="0"/>
                  </a:moveTo>
                  <a:lnTo>
                    <a:pt x="3501105" y="0"/>
                  </a:lnTo>
                  <a:lnTo>
                    <a:pt x="3501105" y="1788725"/>
                  </a:lnTo>
                  <a:lnTo>
                    <a:pt x="0" y="1788725"/>
                  </a:lnTo>
                  <a:close/>
                </a:path>
              </a:pathLst>
            </a:custGeom>
            <a:solidFill>
              <a:srgbClr val="000000">
                <a:alpha val="31765"/>
              </a:srgbClr>
            </a:solidFill>
            <a:ln w="38100" cap="sq">
              <a:solidFill>
                <a:srgbClr val="000000">
                  <a:alpha val="31765"/>
                </a:srgbClr>
              </a:solidFill>
              <a:prstDash val="solid"/>
              <a:miter/>
            </a:ln>
          </p:spPr>
        </p:sp>
        <p:sp>
          <p:nvSpPr>
            <p:cNvPr name="TextBox 5" id="5"/>
            <p:cNvSpPr txBox="true"/>
            <p:nvPr/>
          </p:nvSpPr>
          <p:spPr>
            <a:xfrm>
              <a:off x="0" y="-47625"/>
              <a:ext cx="3501105" cy="1836350"/>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147716">
            <a:off x="1820932" y="1438803"/>
            <a:ext cx="15085898" cy="7707429"/>
            <a:chOff x="0" y="0"/>
            <a:chExt cx="3501105" cy="1788725"/>
          </a:xfrm>
        </p:grpSpPr>
        <p:sp>
          <p:nvSpPr>
            <p:cNvPr name="Freeform 7" id="7"/>
            <p:cNvSpPr/>
            <p:nvPr/>
          </p:nvSpPr>
          <p:spPr>
            <a:xfrm flipH="false" flipV="false" rot="0">
              <a:off x="0" y="0"/>
              <a:ext cx="3501105" cy="1788725"/>
            </a:xfrm>
            <a:custGeom>
              <a:avLst/>
              <a:gdLst/>
              <a:ahLst/>
              <a:cxnLst/>
              <a:rect r="r" b="b" t="t" l="l"/>
              <a:pathLst>
                <a:path h="1788725" w="3501105">
                  <a:moveTo>
                    <a:pt x="5645" y="0"/>
                  </a:moveTo>
                  <a:lnTo>
                    <a:pt x="3495460" y="0"/>
                  </a:lnTo>
                  <a:cubicBezTo>
                    <a:pt x="3496957" y="0"/>
                    <a:pt x="3498393" y="595"/>
                    <a:pt x="3499452" y="1653"/>
                  </a:cubicBezTo>
                  <a:cubicBezTo>
                    <a:pt x="3500510" y="2712"/>
                    <a:pt x="3501105" y="4148"/>
                    <a:pt x="3501105" y="5645"/>
                  </a:cubicBezTo>
                  <a:lnTo>
                    <a:pt x="3501105" y="1783080"/>
                  </a:lnTo>
                  <a:cubicBezTo>
                    <a:pt x="3501105" y="1784577"/>
                    <a:pt x="3500510" y="1786013"/>
                    <a:pt x="3499452" y="1787071"/>
                  </a:cubicBezTo>
                  <a:cubicBezTo>
                    <a:pt x="3498393" y="1788130"/>
                    <a:pt x="3496957" y="1788725"/>
                    <a:pt x="3495460" y="1788725"/>
                  </a:cubicBezTo>
                  <a:lnTo>
                    <a:pt x="5645" y="1788725"/>
                  </a:lnTo>
                  <a:cubicBezTo>
                    <a:pt x="4148" y="1788725"/>
                    <a:pt x="2712" y="1788130"/>
                    <a:pt x="1653" y="1787071"/>
                  </a:cubicBezTo>
                  <a:cubicBezTo>
                    <a:pt x="595" y="1786013"/>
                    <a:pt x="0" y="1784577"/>
                    <a:pt x="0" y="1783080"/>
                  </a:cubicBezTo>
                  <a:lnTo>
                    <a:pt x="0" y="5645"/>
                  </a:lnTo>
                  <a:cubicBezTo>
                    <a:pt x="0" y="4148"/>
                    <a:pt x="595" y="2712"/>
                    <a:pt x="1653" y="1653"/>
                  </a:cubicBezTo>
                  <a:cubicBezTo>
                    <a:pt x="2712" y="595"/>
                    <a:pt x="4148" y="0"/>
                    <a:pt x="5645" y="0"/>
                  </a:cubicBezTo>
                  <a:close/>
                </a:path>
              </a:pathLst>
            </a:custGeom>
            <a:solidFill>
              <a:srgbClr val="FFFFFF"/>
            </a:solidFill>
            <a:ln w="38100" cap="sq">
              <a:solidFill>
                <a:srgbClr val="000000"/>
              </a:solidFill>
              <a:prstDash val="solid"/>
              <a:miter/>
            </a:ln>
          </p:spPr>
        </p:sp>
        <p:sp>
          <p:nvSpPr>
            <p:cNvPr name="TextBox 8" id="8"/>
            <p:cNvSpPr txBox="true"/>
            <p:nvPr/>
          </p:nvSpPr>
          <p:spPr>
            <a:xfrm>
              <a:off x="0" y="-47625"/>
              <a:ext cx="3501105" cy="183635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4302188" y="6363617"/>
            <a:ext cx="1367954" cy="378053"/>
          </a:xfrm>
          <a:custGeom>
            <a:avLst/>
            <a:gdLst/>
            <a:ahLst/>
            <a:cxnLst/>
            <a:rect r="r" b="b" t="t" l="l"/>
            <a:pathLst>
              <a:path h="378053" w="1367954">
                <a:moveTo>
                  <a:pt x="0" y="0"/>
                </a:moveTo>
                <a:lnTo>
                  <a:pt x="1367954" y="0"/>
                </a:lnTo>
                <a:lnTo>
                  <a:pt x="1367954" y="378053"/>
                </a:lnTo>
                <a:lnTo>
                  <a:pt x="0" y="3780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302188" y="4131793"/>
            <a:ext cx="2622717" cy="324263"/>
          </a:xfrm>
          <a:custGeom>
            <a:avLst/>
            <a:gdLst/>
            <a:ahLst/>
            <a:cxnLst/>
            <a:rect r="r" b="b" t="t" l="l"/>
            <a:pathLst>
              <a:path h="324263" w="2622717">
                <a:moveTo>
                  <a:pt x="0" y="0"/>
                </a:moveTo>
                <a:lnTo>
                  <a:pt x="2622717" y="0"/>
                </a:lnTo>
                <a:lnTo>
                  <a:pt x="2622717" y="324263"/>
                </a:lnTo>
                <a:lnTo>
                  <a:pt x="0" y="3242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238490" y="1968556"/>
            <a:ext cx="9048324" cy="6894997"/>
          </a:xfrm>
          <a:custGeom>
            <a:avLst/>
            <a:gdLst/>
            <a:ahLst/>
            <a:cxnLst/>
            <a:rect r="r" b="b" t="t" l="l"/>
            <a:pathLst>
              <a:path h="6894997" w="9048324">
                <a:moveTo>
                  <a:pt x="0" y="0"/>
                </a:moveTo>
                <a:lnTo>
                  <a:pt x="9048324" y="0"/>
                </a:lnTo>
                <a:lnTo>
                  <a:pt x="9048324" y="6894997"/>
                </a:lnTo>
                <a:lnTo>
                  <a:pt x="0" y="6894997"/>
                </a:lnTo>
                <a:lnTo>
                  <a:pt x="0" y="0"/>
                </a:lnTo>
                <a:close/>
              </a:path>
            </a:pathLst>
          </a:custGeom>
          <a:blipFill>
            <a:blip r:embed="rId7"/>
            <a:stretch>
              <a:fillRect l="0" t="0" r="0" b="0"/>
            </a:stretch>
          </a:blipFill>
        </p:spPr>
      </p:sp>
      <p:sp>
        <p:nvSpPr>
          <p:cNvPr name="Freeform 12" id="12"/>
          <p:cNvSpPr/>
          <p:nvPr/>
        </p:nvSpPr>
        <p:spPr>
          <a:xfrm flipH="false" flipV="false" rot="0">
            <a:off x="6928985" y="1314623"/>
            <a:ext cx="3667332" cy="946839"/>
          </a:xfrm>
          <a:custGeom>
            <a:avLst/>
            <a:gdLst/>
            <a:ahLst/>
            <a:cxnLst/>
            <a:rect r="r" b="b" t="t" l="l"/>
            <a:pathLst>
              <a:path h="946839" w="3667332">
                <a:moveTo>
                  <a:pt x="0" y="0"/>
                </a:moveTo>
                <a:lnTo>
                  <a:pt x="3667333" y="0"/>
                </a:lnTo>
                <a:lnTo>
                  <a:pt x="3667333" y="946839"/>
                </a:lnTo>
                <a:lnTo>
                  <a:pt x="0" y="9468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3466520" y="6886945"/>
            <a:ext cx="4595943" cy="2732151"/>
          </a:xfrm>
          <a:custGeom>
            <a:avLst/>
            <a:gdLst/>
            <a:ahLst/>
            <a:cxnLst/>
            <a:rect r="r" b="b" t="t" l="l"/>
            <a:pathLst>
              <a:path h="2732151" w="4595943">
                <a:moveTo>
                  <a:pt x="0" y="0"/>
                </a:moveTo>
                <a:lnTo>
                  <a:pt x="4595943" y="0"/>
                </a:lnTo>
                <a:lnTo>
                  <a:pt x="4595943" y="2732151"/>
                </a:lnTo>
                <a:lnTo>
                  <a:pt x="0" y="27321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8632058" y="6048089"/>
            <a:ext cx="511942" cy="1506262"/>
          </a:xfrm>
          <a:prstGeom prst="rect">
            <a:avLst/>
          </a:prstGeom>
        </p:spPr>
        <p:txBody>
          <a:bodyPr anchor="t" rtlCol="false" tIns="0" lIns="0" bIns="0" rIns="0">
            <a:spAutoFit/>
          </a:bodyPr>
          <a:lstStyle/>
          <a:p>
            <a:pPr algn="just">
              <a:lnSpc>
                <a:spcPts val="12364"/>
              </a:lnSpc>
              <a:spcBef>
                <a:spcPct val="0"/>
              </a:spcBef>
            </a:pPr>
            <a:r>
              <a:rPr lang="en-US" sz="8831">
                <a:solidFill>
                  <a:srgbClr val="01070A"/>
                </a:solidFill>
                <a:latin typeface="Dosis"/>
              </a:rPr>
              <a:t>}</a:t>
            </a:r>
          </a:p>
        </p:txBody>
      </p:sp>
      <p:sp>
        <p:nvSpPr>
          <p:cNvPr name="TextBox 15" id="15"/>
          <p:cNvSpPr txBox="true"/>
          <p:nvPr/>
        </p:nvSpPr>
        <p:spPr>
          <a:xfrm rot="0">
            <a:off x="9363882" y="6660250"/>
            <a:ext cx="1414034" cy="405765"/>
          </a:xfrm>
          <a:prstGeom prst="rect">
            <a:avLst/>
          </a:prstGeom>
        </p:spPr>
        <p:txBody>
          <a:bodyPr anchor="t" rtlCol="false" tIns="0" lIns="0" bIns="0" rIns="0">
            <a:spAutoFit/>
          </a:bodyPr>
          <a:lstStyle/>
          <a:p>
            <a:pPr algn="just">
              <a:lnSpc>
                <a:spcPts val="3359"/>
              </a:lnSpc>
              <a:spcBef>
                <a:spcPct val="0"/>
              </a:spcBef>
            </a:pPr>
            <a:r>
              <a:rPr lang="en-US" sz="2400">
                <a:solidFill>
                  <a:srgbClr val="01070A"/>
                </a:solidFill>
                <a:latin typeface="Dosis"/>
              </a:rPr>
              <a:t>( 2 )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2244226" y="1467293"/>
            <a:ext cx="13118097" cy="8000329"/>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15344" y="0"/>
                  </a:moveTo>
                  <a:lnTo>
                    <a:pt x="4006497" y="0"/>
                  </a:lnTo>
                  <a:cubicBezTo>
                    <a:pt x="4010567" y="0"/>
                    <a:pt x="4014470" y="1617"/>
                    <a:pt x="4017347" y="4494"/>
                  </a:cubicBezTo>
                  <a:cubicBezTo>
                    <a:pt x="4020225" y="7372"/>
                    <a:pt x="4021842" y="11275"/>
                    <a:pt x="4021842" y="15344"/>
                  </a:cubicBezTo>
                  <a:lnTo>
                    <a:pt x="4021842" y="2437455"/>
                  </a:lnTo>
                  <a:cubicBezTo>
                    <a:pt x="4021842" y="2441525"/>
                    <a:pt x="4020225" y="2445428"/>
                    <a:pt x="4017347" y="2448305"/>
                  </a:cubicBezTo>
                  <a:cubicBezTo>
                    <a:pt x="4014470" y="2451183"/>
                    <a:pt x="4010567" y="2452800"/>
                    <a:pt x="4006497" y="2452800"/>
                  </a:cubicBezTo>
                  <a:lnTo>
                    <a:pt x="15344" y="2452800"/>
                  </a:lnTo>
                  <a:cubicBezTo>
                    <a:pt x="11275" y="2452800"/>
                    <a:pt x="7372" y="2451183"/>
                    <a:pt x="4494" y="2448305"/>
                  </a:cubicBezTo>
                  <a:cubicBezTo>
                    <a:pt x="1617" y="2445428"/>
                    <a:pt x="0" y="2441525"/>
                    <a:pt x="0" y="2437455"/>
                  </a:cubicBezTo>
                  <a:lnTo>
                    <a:pt x="0" y="15344"/>
                  </a:lnTo>
                  <a:cubicBezTo>
                    <a:pt x="0" y="11275"/>
                    <a:pt x="1617" y="7372"/>
                    <a:pt x="4494" y="4494"/>
                  </a:cubicBezTo>
                  <a:cubicBezTo>
                    <a:pt x="7372" y="1617"/>
                    <a:pt x="11275" y="0"/>
                    <a:pt x="15344"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1921443" y="933053"/>
            <a:ext cx="12705720" cy="8334250"/>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6703" y="0"/>
                  </a:moveTo>
                  <a:lnTo>
                    <a:pt x="3888710" y="0"/>
                  </a:lnTo>
                  <a:cubicBezTo>
                    <a:pt x="3892411" y="0"/>
                    <a:pt x="3895412" y="3001"/>
                    <a:pt x="3895412" y="6703"/>
                  </a:cubicBezTo>
                  <a:lnTo>
                    <a:pt x="3895412" y="2548473"/>
                  </a:lnTo>
                  <a:cubicBezTo>
                    <a:pt x="3895412" y="2550250"/>
                    <a:pt x="3894706" y="2551955"/>
                    <a:pt x="3893449" y="2553212"/>
                  </a:cubicBezTo>
                  <a:cubicBezTo>
                    <a:pt x="3892192" y="2554469"/>
                    <a:pt x="3890487" y="2555175"/>
                    <a:pt x="3888710" y="2555175"/>
                  </a:cubicBezTo>
                  <a:lnTo>
                    <a:pt x="6703" y="2555175"/>
                  </a:lnTo>
                  <a:cubicBezTo>
                    <a:pt x="4925" y="2555175"/>
                    <a:pt x="3220" y="2554469"/>
                    <a:pt x="1963" y="2553212"/>
                  </a:cubicBezTo>
                  <a:cubicBezTo>
                    <a:pt x="706" y="2551955"/>
                    <a:pt x="0" y="2550250"/>
                    <a:pt x="0" y="2548473"/>
                  </a:cubicBezTo>
                  <a:lnTo>
                    <a:pt x="0" y="6703"/>
                  </a:lnTo>
                  <a:cubicBezTo>
                    <a:pt x="0" y="4925"/>
                    <a:pt x="706" y="3220"/>
                    <a:pt x="1963" y="1963"/>
                  </a:cubicBezTo>
                  <a:cubicBezTo>
                    <a:pt x="3220" y="706"/>
                    <a:pt x="4925" y="0"/>
                    <a:pt x="6703"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3464631" y="7415477"/>
            <a:ext cx="492930" cy="682901"/>
          </a:xfrm>
          <a:custGeom>
            <a:avLst/>
            <a:gdLst/>
            <a:ahLst/>
            <a:cxnLst/>
            <a:rect r="r" b="b" t="t" l="l"/>
            <a:pathLst>
              <a:path h="682901" w="492930">
                <a:moveTo>
                  <a:pt x="0" y="0"/>
                </a:moveTo>
                <a:lnTo>
                  <a:pt x="492930" y="0"/>
                </a:lnTo>
                <a:lnTo>
                  <a:pt x="492930" y="682901"/>
                </a:lnTo>
                <a:lnTo>
                  <a:pt x="0" y="6829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082663" y="1660754"/>
            <a:ext cx="4043515" cy="499925"/>
          </a:xfrm>
          <a:custGeom>
            <a:avLst/>
            <a:gdLst/>
            <a:ahLst/>
            <a:cxnLst/>
            <a:rect r="r" b="b" t="t" l="l"/>
            <a:pathLst>
              <a:path h="499925" w="4043515">
                <a:moveTo>
                  <a:pt x="0" y="0"/>
                </a:moveTo>
                <a:lnTo>
                  <a:pt x="4043515" y="0"/>
                </a:lnTo>
                <a:lnTo>
                  <a:pt x="4043515" y="499925"/>
                </a:lnTo>
                <a:lnTo>
                  <a:pt x="0" y="499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225464" y="239562"/>
            <a:ext cx="1239167" cy="1189600"/>
          </a:xfrm>
          <a:custGeom>
            <a:avLst/>
            <a:gdLst/>
            <a:ahLst/>
            <a:cxnLst/>
            <a:rect r="r" b="b" t="t" l="l"/>
            <a:pathLst>
              <a:path h="1189600" w="1239167">
                <a:moveTo>
                  <a:pt x="0" y="0"/>
                </a:moveTo>
                <a:lnTo>
                  <a:pt x="1239167" y="0"/>
                </a:lnTo>
                <a:lnTo>
                  <a:pt x="1239167" y="1189600"/>
                </a:lnTo>
                <a:lnTo>
                  <a:pt x="0" y="118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117286">
            <a:off x="12481505" y="1156774"/>
            <a:ext cx="3828638" cy="4509103"/>
          </a:xfrm>
          <a:custGeom>
            <a:avLst/>
            <a:gdLst/>
            <a:ahLst/>
            <a:cxnLst/>
            <a:rect r="r" b="b" t="t" l="l"/>
            <a:pathLst>
              <a:path h="4509103" w="3828638">
                <a:moveTo>
                  <a:pt x="0" y="0"/>
                </a:moveTo>
                <a:lnTo>
                  <a:pt x="3828638" y="0"/>
                </a:lnTo>
                <a:lnTo>
                  <a:pt x="3828638" y="4509103"/>
                </a:lnTo>
                <a:lnTo>
                  <a:pt x="0" y="45091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4557144" y="2888786"/>
            <a:ext cx="7434317" cy="2367433"/>
          </a:xfrm>
          <a:custGeom>
            <a:avLst/>
            <a:gdLst/>
            <a:ahLst/>
            <a:cxnLst/>
            <a:rect r="r" b="b" t="t" l="l"/>
            <a:pathLst>
              <a:path h="2367433" w="7434317">
                <a:moveTo>
                  <a:pt x="0" y="0"/>
                </a:moveTo>
                <a:lnTo>
                  <a:pt x="7434318" y="0"/>
                </a:lnTo>
                <a:lnTo>
                  <a:pt x="7434318" y="2367433"/>
                </a:lnTo>
                <a:lnTo>
                  <a:pt x="0" y="2367433"/>
                </a:lnTo>
                <a:lnTo>
                  <a:pt x="0" y="0"/>
                </a:lnTo>
                <a:close/>
              </a:path>
            </a:pathLst>
          </a:custGeom>
          <a:blipFill>
            <a:blip r:embed="rId11"/>
            <a:stretch>
              <a:fillRect l="0" t="0" r="0" b="0"/>
            </a:stretch>
          </a:blipFill>
        </p:spPr>
      </p:sp>
      <p:sp>
        <p:nvSpPr>
          <p:cNvPr name="Freeform 14" id="14"/>
          <p:cNvSpPr/>
          <p:nvPr/>
        </p:nvSpPr>
        <p:spPr>
          <a:xfrm flipH="false" flipV="false" rot="0">
            <a:off x="5379610" y="5467458"/>
            <a:ext cx="6122277" cy="3135635"/>
          </a:xfrm>
          <a:custGeom>
            <a:avLst/>
            <a:gdLst/>
            <a:ahLst/>
            <a:cxnLst/>
            <a:rect r="r" b="b" t="t" l="l"/>
            <a:pathLst>
              <a:path h="3135635" w="6122277">
                <a:moveTo>
                  <a:pt x="0" y="0"/>
                </a:moveTo>
                <a:lnTo>
                  <a:pt x="6122277" y="0"/>
                </a:lnTo>
                <a:lnTo>
                  <a:pt x="6122277" y="3135635"/>
                </a:lnTo>
                <a:lnTo>
                  <a:pt x="0" y="3135635"/>
                </a:lnTo>
                <a:lnTo>
                  <a:pt x="0" y="0"/>
                </a:lnTo>
                <a:close/>
              </a:path>
            </a:pathLst>
          </a:custGeom>
          <a:blipFill>
            <a:blip r:embed="rId12"/>
            <a:stretch>
              <a:fillRect l="0" t="0" r="0" b="0"/>
            </a:stretch>
          </a:blipFill>
        </p:spPr>
      </p:sp>
      <p:sp>
        <p:nvSpPr>
          <p:cNvPr name="TextBox 15" id="15"/>
          <p:cNvSpPr txBox="true"/>
          <p:nvPr/>
        </p:nvSpPr>
        <p:spPr>
          <a:xfrm rot="0">
            <a:off x="3178043" y="1305337"/>
            <a:ext cx="8894674"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Soal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2244226" y="1467293"/>
            <a:ext cx="13118097" cy="8000329"/>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15344" y="0"/>
                  </a:moveTo>
                  <a:lnTo>
                    <a:pt x="4006497" y="0"/>
                  </a:lnTo>
                  <a:cubicBezTo>
                    <a:pt x="4010567" y="0"/>
                    <a:pt x="4014470" y="1617"/>
                    <a:pt x="4017347" y="4494"/>
                  </a:cubicBezTo>
                  <a:cubicBezTo>
                    <a:pt x="4020225" y="7372"/>
                    <a:pt x="4021842" y="11275"/>
                    <a:pt x="4021842" y="15344"/>
                  </a:cubicBezTo>
                  <a:lnTo>
                    <a:pt x="4021842" y="2437455"/>
                  </a:lnTo>
                  <a:cubicBezTo>
                    <a:pt x="4021842" y="2441525"/>
                    <a:pt x="4020225" y="2445428"/>
                    <a:pt x="4017347" y="2448305"/>
                  </a:cubicBezTo>
                  <a:cubicBezTo>
                    <a:pt x="4014470" y="2451183"/>
                    <a:pt x="4010567" y="2452800"/>
                    <a:pt x="4006497" y="2452800"/>
                  </a:cubicBezTo>
                  <a:lnTo>
                    <a:pt x="15344" y="2452800"/>
                  </a:lnTo>
                  <a:cubicBezTo>
                    <a:pt x="11275" y="2452800"/>
                    <a:pt x="7372" y="2451183"/>
                    <a:pt x="4494" y="2448305"/>
                  </a:cubicBezTo>
                  <a:cubicBezTo>
                    <a:pt x="1617" y="2445428"/>
                    <a:pt x="0" y="2441525"/>
                    <a:pt x="0" y="2437455"/>
                  </a:cubicBezTo>
                  <a:lnTo>
                    <a:pt x="0" y="15344"/>
                  </a:lnTo>
                  <a:cubicBezTo>
                    <a:pt x="0" y="11275"/>
                    <a:pt x="1617" y="7372"/>
                    <a:pt x="4494" y="4494"/>
                  </a:cubicBezTo>
                  <a:cubicBezTo>
                    <a:pt x="7372" y="1617"/>
                    <a:pt x="11275" y="0"/>
                    <a:pt x="15344"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1921443" y="933053"/>
            <a:ext cx="12705720" cy="8334250"/>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6703" y="0"/>
                  </a:moveTo>
                  <a:lnTo>
                    <a:pt x="3888710" y="0"/>
                  </a:lnTo>
                  <a:cubicBezTo>
                    <a:pt x="3892411" y="0"/>
                    <a:pt x="3895412" y="3001"/>
                    <a:pt x="3895412" y="6703"/>
                  </a:cubicBezTo>
                  <a:lnTo>
                    <a:pt x="3895412" y="2548473"/>
                  </a:lnTo>
                  <a:cubicBezTo>
                    <a:pt x="3895412" y="2550250"/>
                    <a:pt x="3894706" y="2551955"/>
                    <a:pt x="3893449" y="2553212"/>
                  </a:cubicBezTo>
                  <a:cubicBezTo>
                    <a:pt x="3892192" y="2554469"/>
                    <a:pt x="3890487" y="2555175"/>
                    <a:pt x="3888710" y="2555175"/>
                  </a:cubicBezTo>
                  <a:lnTo>
                    <a:pt x="6703" y="2555175"/>
                  </a:lnTo>
                  <a:cubicBezTo>
                    <a:pt x="4925" y="2555175"/>
                    <a:pt x="3220" y="2554469"/>
                    <a:pt x="1963" y="2553212"/>
                  </a:cubicBezTo>
                  <a:cubicBezTo>
                    <a:pt x="706" y="2551955"/>
                    <a:pt x="0" y="2550250"/>
                    <a:pt x="0" y="2548473"/>
                  </a:cubicBezTo>
                  <a:lnTo>
                    <a:pt x="0" y="6703"/>
                  </a:lnTo>
                  <a:cubicBezTo>
                    <a:pt x="0" y="4925"/>
                    <a:pt x="706" y="3220"/>
                    <a:pt x="1963" y="1963"/>
                  </a:cubicBezTo>
                  <a:cubicBezTo>
                    <a:pt x="3220" y="706"/>
                    <a:pt x="4925" y="0"/>
                    <a:pt x="6703"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3464631" y="7415477"/>
            <a:ext cx="492930" cy="682901"/>
          </a:xfrm>
          <a:custGeom>
            <a:avLst/>
            <a:gdLst/>
            <a:ahLst/>
            <a:cxnLst/>
            <a:rect r="r" b="b" t="t" l="l"/>
            <a:pathLst>
              <a:path h="682901" w="492930">
                <a:moveTo>
                  <a:pt x="0" y="0"/>
                </a:moveTo>
                <a:lnTo>
                  <a:pt x="492930" y="0"/>
                </a:lnTo>
                <a:lnTo>
                  <a:pt x="492930" y="682901"/>
                </a:lnTo>
                <a:lnTo>
                  <a:pt x="0" y="6829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082663" y="1660754"/>
            <a:ext cx="4043515" cy="499925"/>
          </a:xfrm>
          <a:custGeom>
            <a:avLst/>
            <a:gdLst/>
            <a:ahLst/>
            <a:cxnLst/>
            <a:rect r="r" b="b" t="t" l="l"/>
            <a:pathLst>
              <a:path h="499925" w="4043515">
                <a:moveTo>
                  <a:pt x="0" y="0"/>
                </a:moveTo>
                <a:lnTo>
                  <a:pt x="4043515" y="0"/>
                </a:lnTo>
                <a:lnTo>
                  <a:pt x="4043515" y="499925"/>
                </a:lnTo>
                <a:lnTo>
                  <a:pt x="0" y="499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225464" y="239562"/>
            <a:ext cx="1239167" cy="1189600"/>
          </a:xfrm>
          <a:custGeom>
            <a:avLst/>
            <a:gdLst/>
            <a:ahLst/>
            <a:cxnLst/>
            <a:rect r="r" b="b" t="t" l="l"/>
            <a:pathLst>
              <a:path h="1189600" w="1239167">
                <a:moveTo>
                  <a:pt x="0" y="0"/>
                </a:moveTo>
                <a:lnTo>
                  <a:pt x="1239167" y="0"/>
                </a:lnTo>
                <a:lnTo>
                  <a:pt x="1239167" y="1189600"/>
                </a:lnTo>
                <a:lnTo>
                  <a:pt x="0" y="118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117286">
            <a:off x="12481505" y="1156774"/>
            <a:ext cx="3828638" cy="4509103"/>
          </a:xfrm>
          <a:custGeom>
            <a:avLst/>
            <a:gdLst/>
            <a:ahLst/>
            <a:cxnLst/>
            <a:rect r="r" b="b" t="t" l="l"/>
            <a:pathLst>
              <a:path h="4509103" w="3828638">
                <a:moveTo>
                  <a:pt x="0" y="0"/>
                </a:moveTo>
                <a:lnTo>
                  <a:pt x="3828638" y="0"/>
                </a:lnTo>
                <a:lnTo>
                  <a:pt x="3828638" y="4509103"/>
                </a:lnTo>
                <a:lnTo>
                  <a:pt x="0" y="45091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3868922" y="2626542"/>
            <a:ext cx="8536793" cy="6498324"/>
          </a:xfrm>
          <a:custGeom>
            <a:avLst/>
            <a:gdLst/>
            <a:ahLst/>
            <a:cxnLst/>
            <a:rect r="r" b="b" t="t" l="l"/>
            <a:pathLst>
              <a:path h="6498324" w="8536793">
                <a:moveTo>
                  <a:pt x="0" y="0"/>
                </a:moveTo>
                <a:lnTo>
                  <a:pt x="8536793" y="0"/>
                </a:lnTo>
                <a:lnTo>
                  <a:pt x="8536793" y="6498324"/>
                </a:lnTo>
                <a:lnTo>
                  <a:pt x="0" y="6498324"/>
                </a:lnTo>
                <a:lnTo>
                  <a:pt x="0" y="0"/>
                </a:lnTo>
                <a:close/>
              </a:path>
            </a:pathLst>
          </a:custGeom>
          <a:blipFill>
            <a:blip r:embed="rId11"/>
            <a:stretch>
              <a:fillRect l="0" t="0" r="0" b="0"/>
            </a:stretch>
          </a:blipFill>
        </p:spPr>
      </p:sp>
      <p:sp>
        <p:nvSpPr>
          <p:cNvPr name="TextBox 14" id="14"/>
          <p:cNvSpPr txBox="true"/>
          <p:nvPr/>
        </p:nvSpPr>
        <p:spPr>
          <a:xfrm rot="0">
            <a:off x="3178043" y="1305337"/>
            <a:ext cx="8894674"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Jawab</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2007541" y="1028700"/>
            <a:ext cx="14154503" cy="8229600"/>
            <a:chOff x="0" y="0"/>
            <a:chExt cx="3727935" cy="2167467"/>
          </a:xfrm>
        </p:grpSpPr>
        <p:sp>
          <p:nvSpPr>
            <p:cNvPr name="Freeform 4" id="4"/>
            <p:cNvSpPr/>
            <p:nvPr/>
          </p:nvSpPr>
          <p:spPr>
            <a:xfrm flipH="false" flipV="false" rot="0">
              <a:off x="0" y="0"/>
              <a:ext cx="3727935" cy="2167467"/>
            </a:xfrm>
            <a:custGeom>
              <a:avLst/>
              <a:gdLst/>
              <a:ahLst/>
              <a:cxnLst/>
              <a:rect r="r" b="b" t="t" l="l"/>
              <a:pathLst>
                <a:path h="2167467" w="3727935">
                  <a:moveTo>
                    <a:pt x="6017" y="0"/>
                  </a:moveTo>
                  <a:lnTo>
                    <a:pt x="3721918" y="0"/>
                  </a:lnTo>
                  <a:cubicBezTo>
                    <a:pt x="3725241" y="0"/>
                    <a:pt x="3727935" y="2694"/>
                    <a:pt x="3727935" y="6017"/>
                  </a:cubicBezTo>
                  <a:lnTo>
                    <a:pt x="3727935" y="2161450"/>
                  </a:lnTo>
                  <a:cubicBezTo>
                    <a:pt x="3727935" y="2164773"/>
                    <a:pt x="3725241" y="2167467"/>
                    <a:pt x="3721918" y="2167467"/>
                  </a:cubicBezTo>
                  <a:lnTo>
                    <a:pt x="6017" y="2167467"/>
                  </a:lnTo>
                  <a:cubicBezTo>
                    <a:pt x="2694" y="2167467"/>
                    <a:pt x="0" y="2164773"/>
                    <a:pt x="0" y="2161450"/>
                  </a:cubicBezTo>
                  <a:lnTo>
                    <a:pt x="0" y="6017"/>
                  </a:lnTo>
                  <a:cubicBezTo>
                    <a:pt x="0" y="2694"/>
                    <a:pt x="2694" y="0"/>
                    <a:pt x="6017" y="0"/>
                  </a:cubicBezTo>
                  <a:close/>
                </a:path>
              </a:pathLst>
            </a:custGeom>
            <a:solidFill>
              <a:srgbClr val="FFFFFF"/>
            </a:solidFill>
            <a:ln w="38100" cap="sq">
              <a:solidFill>
                <a:srgbClr val="000000"/>
              </a:solidFill>
              <a:prstDash val="solid"/>
              <a:miter/>
            </a:ln>
          </p:spPr>
        </p:sp>
        <p:sp>
          <p:nvSpPr>
            <p:cNvPr name="TextBox 5" id="5"/>
            <p:cNvSpPr txBox="true"/>
            <p:nvPr/>
          </p:nvSpPr>
          <p:spPr>
            <a:xfrm>
              <a:off x="0" y="-47625"/>
              <a:ext cx="3727935" cy="2215092"/>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0">
            <a:off x="276159" y="6894969"/>
            <a:ext cx="3835024" cy="3091905"/>
          </a:xfrm>
          <a:custGeom>
            <a:avLst/>
            <a:gdLst/>
            <a:ahLst/>
            <a:cxnLst/>
            <a:rect r="r" b="b" t="t" l="l"/>
            <a:pathLst>
              <a:path h="3091905" w="3835024">
                <a:moveTo>
                  <a:pt x="0" y="0"/>
                </a:moveTo>
                <a:lnTo>
                  <a:pt x="3835024" y="0"/>
                </a:lnTo>
                <a:lnTo>
                  <a:pt x="3835024" y="3091905"/>
                </a:lnTo>
                <a:lnTo>
                  <a:pt x="0" y="30919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664827" y="7806013"/>
            <a:ext cx="5792103" cy="2522235"/>
          </a:xfrm>
          <a:custGeom>
            <a:avLst/>
            <a:gdLst/>
            <a:ahLst/>
            <a:cxnLst/>
            <a:rect r="r" b="b" t="t" l="l"/>
            <a:pathLst>
              <a:path h="2522235" w="5792103">
                <a:moveTo>
                  <a:pt x="0" y="0"/>
                </a:moveTo>
                <a:lnTo>
                  <a:pt x="5792103" y="0"/>
                </a:lnTo>
                <a:lnTo>
                  <a:pt x="5792103" y="2522235"/>
                </a:lnTo>
                <a:lnTo>
                  <a:pt x="0" y="25222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872407" y="1420717"/>
            <a:ext cx="12734601" cy="221088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Penggunaan Integral Fourier Dalam Implementasi Spektrum</a:t>
            </a:r>
          </a:p>
        </p:txBody>
      </p:sp>
      <p:sp>
        <p:nvSpPr>
          <p:cNvPr name="TextBox 9" id="9"/>
          <p:cNvSpPr txBox="true"/>
          <p:nvPr/>
        </p:nvSpPr>
        <p:spPr>
          <a:xfrm rot="0">
            <a:off x="4077897" y="4163437"/>
            <a:ext cx="10132207" cy="3639876"/>
          </a:xfrm>
          <a:prstGeom prst="rect">
            <a:avLst/>
          </a:prstGeom>
        </p:spPr>
        <p:txBody>
          <a:bodyPr anchor="t" rtlCol="false" tIns="0" lIns="0" bIns="0" rIns="0">
            <a:spAutoFit/>
          </a:bodyPr>
          <a:lstStyle/>
          <a:p>
            <a:pPr algn="just">
              <a:lnSpc>
                <a:spcPts val="3601"/>
              </a:lnSpc>
            </a:pPr>
            <a:r>
              <a:rPr lang="en-US" sz="2572">
                <a:solidFill>
                  <a:srgbClr val="01070A"/>
                </a:solidFill>
                <a:latin typeface="Dosis"/>
              </a:rPr>
              <a:t>Dalam dunia sains dan teknologi, analisis spektrum memainkan peran penting dalam berbagai aplikasi, mulai dari komunikasi dan pengolahan sinyal hingga pencitraan medis dan analisis kimia. Salah satu alat matematika yang sangat berguna dalam analisis spektrum adalah integral Fourier. </a:t>
            </a:r>
          </a:p>
          <a:p>
            <a:pPr algn="just">
              <a:lnSpc>
                <a:spcPts val="3601"/>
              </a:lnSpc>
            </a:pPr>
          </a:p>
          <a:p>
            <a:pPr algn="just">
              <a:lnSpc>
                <a:spcPts val="3601"/>
              </a:lnSpc>
            </a:pPr>
            <a:r>
              <a:rPr lang="en-US" sz="2572">
                <a:solidFill>
                  <a:srgbClr val="01070A"/>
                </a:solidFill>
                <a:latin typeface="Dosis"/>
              </a:rPr>
              <a:t>Integral Fourier memiliki aplikasi yang luas dalam implementasi spektrum karena kemampuannya untuk memecah sinyal kompleks menjadi komponen-komponen frekuensi yang lebih sederhana. 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2007541" y="1028700"/>
            <a:ext cx="14154503" cy="8229600"/>
            <a:chOff x="0" y="0"/>
            <a:chExt cx="3727935" cy="2167467"/>
          </a:xfrm>
        </p:grpSpPr>
        <p:sp>
          <p:nvSpPr>
            <p:cNvPr name="Freeform 4" id="4"/>
            <p:cNvSpPr/>
            <p:nvPr/>
          </p:nvSpPr>
          <p:spPr>
            <a:xfrm flipH="false" flipV="false" rot="0">
              <a:off x="0" y="0"/>
              <a:ext cx="3727935" cy="2167467"/>
            </a:xfrm>
            <a:custGeom>
              <a:avLst/>
              <a:gdLst/>
              <a:ahLst/>
              <a:cxnLst/>
              <a:rect r="r" b="b" t="t" l="l"/>
              <a:pathLst>
                <a:path h="2167467" w="3727935">
                  <a:moveTo>
                    <a:pt x="6017" y="0"/>
                  </a:moveTo>
                  <a:lnTo>
                    <a:pt x="3721918" y="0"/>
                  </a:lnTo>
                  <a:cubicBezTo>
                    <a:pt x="3725241" y="0"/>
                    <a:pt x="3727935" y="2694"/>
                    <a:pt x="3727935" y="6017"/>
                  </a:cubicBezTo>
                  <a:lnTo>
                    <a:pt x="3727935" y="2161450"/>
                  </a:lnTo>
                  <a:cubicBezTo>
                    <a:pt x="3727935" y="2164773"/>
                    <a:pt x="3725241" y="2167467"/>
                    <a:pt x="3721918" y="2167467"/>
                  </a:cubicBezTo>
                  <a:lnTo>
                    <a:pt x="6017" y="2167467"/>
                  </a:lnTo>
                  <a:cubicBezTo>
                    <a:pt x="2694" y="2167467"/>
                    <a:pt x="0" y="2164773"/>
                    <a:pt x="0" y="2161450"/>
                  </a:cubicBezTo>
                  <a:lnTo>
                    <a:pt x="0" y="6017"/>
                  </a:lnTo>
                  <a:cubicBezTo>
                    <a:pt x="0" y="2694"/>
                    <a:pt x="2694" y="0"/>
                    <a:pt x="6017" y="0"/>
                  </a:cubicBezTo>
                  <a:close/>
                </a:path>
              </a:pathLst>
            </a:custGeom>
            <a:solidFill>
              <a:srgbClr val="FFFFFF"/>
            </a:solidFill>
            <a:ln w="38100" cap="sq">
              <a:solidFill>
                <a:srgbClr val="000000"/>
              </a:solidFill>
              <a:prstDash val="solid"/>
              <a:miter/>
            </a:ln>
          </p:spPr>
        </p:sp>
        <p:sp>
          <p:nvSpPr>
            <p:cNvPr name="TextBox 5" id="5"/>
            <p:cNvSpPr txBox="true"/>
            <p:nvPr/>
          </p:nvSpPr>
          <p:spPr>
            <a:xfrm>
              <a:off x="0" y="-47625"/>
              <a:ext cx="3727935" cy="2215092"/>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0">
            <a:off x="276159" y="6894969"/>
            <a:ext cx="3835024" cy="3091905"/>
          </a:xfrm>
          <a:custGeom>
            <a:avLst/>
            <a:gdLst/>
            <a:ahLst/>
            <a:cxnLst/>
            <a:rect r="r" b="b" t="t" l="l"/>
            <a:pathLst>
              <a:path h="3091905" w="3835024">
                <a:moveTo>
                  <a:pt x="0" y="0"/>
                </a:moveTo>
                <a:lnTo>
                  <a:pt x="3835024" y="0"/>
                </a:lnTo>
                <a:lnTo>
                  <a:pt x="3835024" y="3091905"/>
                </a:lnTo>
                <a:lnTo>
                  <a:pt x="0" y="30919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664827" y="7806013"/>
            <a:ext cx="5792103" cy="2522235"/>
          </a:xfrm>
          <a:custGeom>
            <a:avLst/>
            <a:gdLst/>
            <a:ahLst/>
            <a:cxnLst/>
            <a:rect r="r" b="b" t="t" l="l"/>
            <a:pathLst>
              <a:path h="2522235" w="5792103">
                <a:moveTo>
                  <a:pt x="0" y="0"/>
                </a:moveTo>
                <a:lnTo>
                  <a:pt x="5792103" y="0"/>
                </a:lnTo>
                <a:lnTo>
                  <a:pt x="5792103" y="2522235"/>
                </a:lnTo>
                <a:lnTo>
                  <a:pt x="0" y="25222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795437" y="1158884"/>
            <a:ext cx="8985266" cy="5324602"/>
          </a:xfrm>
          <a:custGeom>
            <a:avLst/>
            <a:gdLst/>
            <a:ahLst/>
            <a:cxnLst/>
            <a:rect r="r" b="b" t="t" l="l"/>
            <a:pathLst>
              <a:path h="5324602" w="8985266">
                <a:moveTo>
                  <a:pt x="0" y="0"/>
                </a:moveTo>
                <a:lnTo>
                  <a:pt x="8985266" y="0"/>
                </a:lnTo>
                <a:lnTo>
                  <a:pt x="8985266" y="5324602"/>
                </a:lnTo>
                <a:lnTo>
                  <a:pt x="0" y="53246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4221967" y="6740835"/>
            <a:ext cx="10132207" cy="1811076"/>
          </a:xfrm>
          <a:prstGeom prst="rect">
            <a:avLst/>
          </a:prstGeom>
        </p:spPr>
        <p:txBody>
          <a:bodyPr anchor="t" rtlCol="false" tIns="0" lIns="0" bIns="0" rIns="0">
            <a:spAutoFit/>
          </a:bodyPr>
          <a:lstStyle/>
          <a:p>
            <a:pPr algn="just">
              <a:lnSpc>
                <a:spcPts val="3601"/>
              </a:lnSpc>
            </a:pPr>
            <a:r>
              <a:rPr lang="en-US" sz="2572">
                <a:solidFill>
                  <a:srgbClr val="01070A"/>
                </a:solidFill>
                <a:latin typeface="Dosis"/>
              </a:rPr>
              <a:t>Gambar ini menyediakan gambaran visual tentang bagaimana berbagai jenis radiasi elektromagnetik berbeda dalam panjang gelombang, frekuensi, dan kemampuan mereka menembus atmosfer bumi serta menggambarkan objek-objek yang memiliki ukuran panjang gelombang serupa.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2244226" y="1467293"/>
            <a:ext cx="13118097" cy="8000329"/>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15344" y="0"/>
                  </a:moveTo>
                  <a:lnTo>
                    <a:pt x="4006497" y="0"/>
                  </a:lnTo>
                  <a:cubicBezTo>
                    <a:pt x="4010567" y="0"/>
                    <a:pt x="4014470" y="1617"/>
                    <a:pt x="4017347" y="4494"/>
                  </a:cubicBezTo>
                  <a:cubicBezTo>
                    <a:pt x="4020225" y="7372"/>
                    <a:pt x="4021842" y="11275"/>
                    <a:pt x="4021842" y="15344"/>
                  </a:cubicBezTo>
                  <a:lnTo>
                    <a:pt x="4021842" y="2437455"/>
                  </a:lnTo>
                  <a:cubicBezTo>
                    <a:pt x="4021842" y="2441525"/>
                    <a:pt x="4020225" y="2445428"/>
                    <a:pt x="4017347" y="2448305"/>
                  </a:cubicBezTo>
                  <a:cubicBezTo>
                    <a:pt x="4014470" y="2451183"/>
                    <a:pt x="4010567" y="2452800"/>
                    <a:pt x="4006497" y="2452800"/>
                  </a:cubicBezTo>
                  <a:lnTo>
                    <a:pt x="15344" y="2452800"/>
                  </a:lnTo>
                  <a:cubicBezTo>
                    <a:pt x="11275" y="2452800"/>
                    <a:pt x="7372" y="2451183"/>
                    <a:pt x="4494" y="2448305"/>
                  </a:cubicBezTo>
                  <a:cubicBezTo>
                    <a:pt x="1617" y="2445428"/>
                    <a:pt x="0" y="2441525"/>
                    <a:pt x="0" y="2437455"/>
                  </a:cubicBezTo>
                  <a:lnTo>
                    <a:pt x="0" y="15344"/>
                  </a:lnTo>
                  <a:cubicBezTo>
                    <a:pt x="0" y="11275"/>
                    <a:pt x="1617" y="7372"/>
                    <a:pt x="4494" y="4494"/>
                  </a:cubicBezTo>
                  <a:cubicBezTo>
                    <a:pt x="7372" y="1617"/>
                    <a:pt x="11275" y="0"/>
                    <a:pt x="15344"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1921443" y="933053"/>
            <a:ext cx="12705720" cy="8334250"/>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6703" y="0"/>
                  </a:moveTo>
                  <a:lnTo>
                    <a:pt x="3888710" y="0"/>
                  </a:lnTo>
                  <a:cubicBezTo>
                    <a:pt x="3892411" y="0"/>
                    <a:pt x="3895412" y="3001"/>
                    <a:pt x="3895412" y="6703"/>
                  </a:cubicBezTo>
                  <a:lnTo>
                    <a:pt x="3895412" y="2548473"/>
                  </a:lnTo>
                  <a:cubicBezTo>
                    <a:pt x="3895412" y="2550250"/>
                    <a:pt x="3894706" y="2551955"/>
                    <a:pt x="3893449" y="2553212"/>
                  </a:cubicBezTo>
                  <a:cubicBezTo>
                    <a:pt x="3892192" y="2554469"/>
                    <a:pt x="3890487" y="2555175"/>
                    <a:pt x="3888710" y="2555175"/>
                  </a:cubicBezTo>
                  <a:lnTo>
                    <a:pt x="6703" y="2555175"/>
                  </a:lnTo>
                  <a:cubicBezTo>
                    <a:pt x="4925" y="2555175"/>
                    <a:pt x="3220" y="2554469"/>
                    <a:pt x="1963" y="2553212"/>
                  </a:cubicBezTo>
                  <a:cubicBezTo>
                    <a:pt x="706" y="2551955"/>
                    <a:pt x="0" y="2550250"/>
                    <a:pt x="0" y="2548473"/>
                  </a:cubicBezTo>
                  <a:lnTo>
                    <a:pt x="0" y="6703"/>
                  </a:lnTo>
                  <a:cubicBezTo>
                    <a:pt x="0" y="4925"/>
                    <a:pt x="706" y="3220"/>
                    <a:pt x="1963" y="1963"/>
                  </a:cubicBezTo>
                  <a:cubicBezTo>
                    <a:pt x="3220" y="706"/>
                    <a:pt x="4925" y="0"/>
                    <a:pt x="6703"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3464631" y="7415477"/>
            <a:ext cx="492930" cy="682901"/>
          </a:xfrm>
          <a:custGeom>
            <a:avLst/>
            <a:gdLst/>
            <a:ahLst/>
            <a:cxnLst/>
            <a:rect r="r" b="b" t="t" l="l"/>
            <a:pathLst>
              <a:path h="682901" w="492930">
                <a:moveTo>
                  <a:pt x="0" y="0"/>
                </a:moveTo>
                <a:lnTo>
                  <a:pt x="492930" y="0"/>
                </a:lnTo>
                <a:lnTo>
                  <a:pt x="492930" y="682901"/>
                </a:lnTo>
                <a:lnTo>
                  <a:pt x="0" y="6829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082663" y="1660754"/>
            <a:ext cx="4043515" cy="499925"/>
          </a:xfrm>
          <a:custGeom>
            <a:avLst/>
            <a:gdLst/>
            <a:ahLst/>
            <a:cxnLst/>
            <a:rect r="r" b="b" t="t" l="l"/>
            <a:pathLst>
              <a:path h="499925" w="4043515">
                <a:moveTo>
                  <a:pt x="0" y="0"/>
                </a:moveTo>
                <a:lnTo>
                  <a:pt x="4043515" y="0"/>
                </a:lnTo>
                <a:lnTo>
                  <a:pt x="4043515" y="499925"/>
                </a:lnTo>
                <a:lnTo>
                  <a:pt x="0" y="499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225464" y="239562"/>
            <a:ext cx="1239167" cy="1189600"/>
          </a:xfrm>
          <a:custGeom>
            <a:avLst/>
            <a:gdLst/>
            <a:ahLst/>
            <a:cxnLst/>
            <a:rect r="r" b="b" t="t" l="l"/>
            <a:pathLst>
              <a:path h="1189600" w="1239167">
                <a:moveTo>
                  <a:pt x="0" y="0"/>
                </a:moveTo>
                <a:lnTo>
                  <a:pt x="1239167" y="0"/>
                </a:lnTo>
                <a:lnTo>
                  <a:pt x="1239167" y="1189600"/>
                </a:lnTo>
                <a:lnTo>
                  <a:pt x="0" y="118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2845048" y="2674047"/>
            <a:ext cx="9724672" cy="5507666"/>
          </a:xfrm>
          <a:custGeom>
            <a:avLst/>
            <a:gdLst/>
            <a:ahLst/>
            <a:cxnLst/>
            <a:rect r="r" b="b" t="t" l="l"/>
            <a:pathLst>
              <a:path h="5507666" w="9724672">
                <a:moveTo>
                  <a:pt x="0" y="0"/>
                </a:moveTo>
                <a:lnTo>
                  <a:pt x="9724671" y="0"/>
                </a:lnTo>
                <a:lnTo>
                  <a:pt x="9724671" y="5507666"/>
                </a:lnTo>
                <a:lnTo>
                  <a:pt x="0" y="5507666"/>
                </a:lnTo>
                <a:lnTo>
                  <a:pt x="0" y="0"/>
                </a:lnTo>
                <a:close/>
              </a:path>
            </a:pathLst>
          </a:custGeom>
          <a:blipFill>
            <a:blip r:embed="rId9"/>
            <a:stretch>
              <a:fillRect l="0" t="0" r="0" b="0"/>
            </a:stretch>
          </a:blipFill>
        </p:spPr>
      </p:sp>
      <p:sp>
        <p:nvSpPr>
          <p:cNvPr name="Freeform 13" id="13"/>
          <p:cNvSpPr/>
          <p:nvPr/>
        </p:nvSpPr>
        <p:spPr>
          <a:xfrm flipH="false" flipV="false" rot="-117286">
            <a:off x="12481505" y="1156774"/>
            <a:ext cx="3828638" cy="4509103"/>
          </a:xfrm>
          <a:custGeom>
            <a:avLst/>
            <a:gdLst/>
            <a:ahLst/>
            <a:cxnLst/>
            <a:rect r="r" b="b" t="t" l="l"/>
            <a:pathLst>
              <a:path h="4509103" w="3828638">
                <a:moveTo>
                  <a:pt x="0" y="0"/>
                </a:moveTo>
                <a:lnTo>
                  <a:pt x="3828638" y="0"/>
                </a:lnTo>
                <a:lnTo>
                  <a:pt x="3828638" y="4509103"/>
                </a:lnTo>
                <a:lnTo>
                  <a:pt x="0" y="45091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3178043" y="1305337"/>
            <a:ext cx="8894674"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rPr>
              <a:t>Soal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DAGGtwld9os</dc:identifier>
  <dcterms:modified xsi:type="dcterms:W3CDTF">2011-08-01T06:04:30Z</dcterms:modified>
  <cp:revision>1</cp:revision>
  <dc:title>matlan 2 kelompok 3</dc:title>
</cp:coreProperties>
</file>