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  <p:sldMasterId id="2147483652" r:id="rId3"/>
    <p:sldMasterId id="2147483653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iyOvQk19nL71uGzDuqJng56k48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721"/>
  </p:normalViewPr>
  <p:slideViewPr>
    <p:cSldViewPr snapToGrid="0">
      <p:cViewPr varScale="1">
        <p:scale>
          <a:sx n="112" d="100"/>
          <a:sy n="112" d="100"/>
        </p:scale>
        <p:origin x="45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>
          <a:extLst>
            <a:ext uri="{FF2B5EF4-FFF2-40B4-BE49-F238E27FC236}">
              <a16:creationId xmlns:a16="http://schemas.microsoft.com/office/drawing/2014/main" id="{DD57DFED-9A68-4675-2455-328395760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>
            <a:extLst>
              <a:ext uri="{FF2B5EF4-FFF2-40B4-BE49-F238E27FC236}">
                <a16:creationId xmlns:a16="http://schemas.microsoft.com/office/drawing/2014/main" id="{BC37B8F7-FB57-A061-F01F-EDE68C25A9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:notes">
            <a:extLst>
              <a:ext uri="{FF2B5EF4-FFF2-40B4-BE49-F238E27FC236}">
                <a16:creationId xmlns:a16="http://schemas.microsoft.com/office/drawing/2014/main" id="{B602F26E-015E-67A4-DF95-FB77490906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615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>
          <a:extLst>
            <a:ext uri="{FF2B5EF4-FFF2-40B4-BE49-F238E27FC236}">
              <a16:creationId xmlns:a16="http://schemas.microsoft.com/office/drawing/2014/main" id="{4A513C9B-C2D0-A16D-EC88-5928CD3CB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>
            <a:extLst>
              <a:ext uri="{FF2B5EF4-FFF2-40B4-BE49-F238E27FC236}">
                <a16:creationId xmlns:a16="http://schemas.microsoft.com/office/drawing/2014/main" id="{EE61971B-521E-2D0A-489A-F81F5934C6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:notes">
            <a:extLst>
              <a:ext uri="{FF2B5EF4-FFF2-40B4-BE49-F238E27FC236}">
                <a16:creationId xmlns:a16="http://schemas.microsoft.com/office/drawing/2014/main" id="{C73D152B-616A-A962-A7D8-FD8B933BC4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2599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>
          <a:extLst>
            <a:ext uri="{FF2B5EF4-FFF2-40B4-BE49-F238E27FC236}">
              <a16:creationId xmlns:a16="http://schemas.microsoft.com/office/drawing/2014/main" id="{5235DAE6-36A5-F8C0-3C6B-BD45193FB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>
            <a:extLst>
              <a:ext uri="{FF2B5EF4-FFF2-40B4-BE49-F238E27FC236}">
                <a16:creationId xmlns:a16="http://schemas.microsoft.com/office/drawing/2014/main" id="{44CA8D70-74CF-59BB-1258-3BCD3EBA71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:notes">
            <a:extLst>
              <a:ext uri="{FF2B5EF4-FFF2-40B4-BE49-F238E27FC236}">
                <a16:creationId xmlns:a16="http://schemas.microsoft.com/office/drawing/2014/main" id="{B961F8C8-71F9-8798-BC6F-AD1519B8BA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5284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304800" y="2667000"/>
            <a:ext cx="4191000" cy="1238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2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" y="4648200"/>
            <a:ext cx="4343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>
            <a:spLocks noGrp="1"/>
          </p:cNvSpPr>
          <p:nvPr>
            <p:ph type="title"/>
          </p:nvPr>
        </p:nvSpPr>
        <p:spPr>
          <a:xfrm>
            <a:off x="0" y="-146050"/>
            <a:ext cx="6781800" cy="98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610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ctrTitle"/>
          </p:nvPr>
        </p:nvSpPr>
        <p:spPr>
          <a:xfrm>
            <a:off x="304800" y="2667000"/>
            <a:ext cx="4191000" cy="123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152400" y="4648200"/>
            <a:ext cx="4343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/>
        </p:nvSpPr>
        <p:spPr>
          <a:xfrm>
            <a:off x="0" y="2057400"/>
            <a:ext cx="4572000" cy="2514600"/>
          </a:xfrm>
          <a:prstGeom prst="rect">
            <a:avLst/>
          </a:prstGeom>
          <a:solidFill>
            <a:srgbClr val="D739D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7;p3" descr="INDONESIAN CULTUR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2057400"/>
            <a:ext cx="45720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3" descr="UG1A.png"/>
          <p:cNvPicPr preferRelativeResize="0"/>
          <p:nvPr/>
        </p:nvPicPr>
        <p:blipFill rotWithShape="1">
          <a:blip r:embed="rId4">
            <a:alphaModFix/>
          </a:blip>
          <a:srcRect l="17439" r="9309"/>
          <a:stretch/>
        </p:blipFill>
        <p:spPr>
          <a:xfrm>
            <a:off x="76200" y="152400"/>
            <a:ext cx="32004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3" descr="pi.png"/>
          <p:cNvPicPr preferRelativeResize="0"/>
          <p:nvPr/>
        </p:nvPicPr>
        <p:blipFill rotWithShape="1">
          <a:blip r:embed="rId5">
            <a:alphaModFix/>
          </a:blip>
          <a:srcRect r="44999"/>
          <a:stretch/>
        </p:blipFill>
        <p:spPr>
          <a:xfrm>
            <a:off x="6400800" y="5943600"/>
            <a:ext cx="2514600" cy="71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5" descr="FOOTER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483225"/>
            <a:ext cx="9144000" cy="137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5" descr="HEADER1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122237"/>
            <a:ext cx="9144000" cy="141763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0" y="-101600"/>
            <a:ext cx="7086600" cy="98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/>
        </p:nvSpPr>
        <p:spPr>
          <a:xfrm>
            <a:off x="0" y="2057400"/>
            <a:ext cx="4572000" cy="2514600"/>
          </a:xfrm>
          <a:prstGeom prst="rect">
            <a:avLst/>
          </a:prstGeom>
          <a:solidFill>
            <a:srgbClr val="D739D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8" descr="INDONESIAN CULTUR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2057400"/>
            <a:ext cx="45720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8" descr="UG1A.png"/>
          <p:cNvPicPr preferRelativeResize="0"/>
          <p:nvPr/>
        </p:nvPicPr>
        <p:blipFill rotWithShape="1">
          <a:blip r:embed="rId4">
            <a:alphaModFix/>
          </a:blip>
          <a:srcRect l="17439" r="9309"/>
          <a:stretch/>
        </p:blipFill>
        <p:spPr>
          <a:xfrm>
            <a:off x="76200" y="152400"/>
            <a:ext cx="32004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8" descr="SKRIPSI.png"/>
          <p:cNvPicPr preferRelativeResize="0"/>
          <p:nvPr/>
        </p:nvPicPr>
        <p:blipFill rotWithShape="1">
          <a:blip r:embed="rId5">
            <a:alphaModFix/>
          </a:blip>
          <a:srcRect r="44000"/>
          <a:stretch/>
        </p:blipFill>
        <p:spPr>
          <a:xfrm>
            <a:off x="6477000" y="5989637"/>
            <a:ext cx="251460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>
            <a:spLocks noGrp="1"/>
          </p:cNvSpPr>
          <p:nvPr>
            <p:ph type="ctrTitle"/>
          </p:nvPr>
        </p:nvSpPr>
        <p:spPr>
          <a:xfrm>
            <a:off x="304800" y="2667000"/>
            <a:ext cx="4191000" cy="1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PEMBUATAN WEBSITE JUAL BELI MOBIL SHOWROOM YONO MOBILINDO MENGGUNAKAN LARAVEL</a:t>
            </a:r>
            <a:endParaRPr sz="2000" i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Google Shape;41;p1"/>
          <p:cNvSpPr txBox="1">
            <a:spLocks noGrp="1"/>
          </p:cNvSpPr>
          <p:nvPr>
            <p:ph type="subTitle" idx="1"/>
          </p:nvPr>
        </p:nvSpPr>
        <p:spPr>
          <a:xfrm>
            <a:off x="152400" y="4648200"/>
            <a:ext cx="5013960" cy="154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		: Muhammad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Tarmidiz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Bariq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 		: 51422161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Jurusan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: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Informatika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Pembimbing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: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 Ahmad Sabri,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S.Si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.,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M.Si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id-ID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"/>
          <p:cNvSpPr txBox="1">
            <a:spLocks noGrp="1"/>
          </p:cNvSpPr>
          <p:nvPr>
            <p:ph type="title"/>
          </p:nvPr>
        </p:nvSpPr>
        <p:spPr>
          <a:xfrm>
            <a:off x="0" y="-146050"/>
            <a:ext cx="6781800" cy="9842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2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LATAR BELAKANG</a:t>
            </a:r>
            <a:endParaRPr sz="24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Google Shape;47;p2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610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">
          <a:extLst>
            <a:ext uri="{FF2B5EF4-FFF2-40B4-BE49-F238E27FC236}">
              <a16:creationId xmlns:a16="http://schemas.microsoft.com/office/drawing/2014/main" id="{EB47381F-7DC7-0DE3-8052-E6A4EE969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">
            <a:extLst>
              <a:ext uri="{FF2B5EF4-FFF2-40B4-BE49-F238E27FC236}">
                <a16:creationId xmlns:a16="http://schemas.microsoft.com/office/drawing/2014/main" id="{D6C437A8-1FC3-4DE5-FCA6-A0D65F7F38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146050"/>
            <a:ext cx="7166610" cy="9842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2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BATASAN MASALAH DAN TUJUAN PENULISAN</a:t>
            </a:r>
            <a:endParaRPr sz="24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Google Shape;47;p2">
            <a:extLst>
              <a:ext uri="{FF2B5EF4-FFF2-40B4-BE49-F238E27FC236}">
                <a16:creationId xmlns:a16="http://schemas.microsoft.com/office/drawing/2014/main" id="{532B0B59-4C15-4EDC-A698-E13A47A795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610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559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">
          <a:extLst>
            <a:ext uri="{FF2B5EF4-FFF2-40B4-BE49-F238E27FC236}">
              <a16:creationId xmlns:a16="http://schemas.microsoft.com/office/drawing/2014/main" id="{4B9E4A83-CDCE-88A5-5571-DADBD43DA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">
            <a:extLst>
              <a:ext uri="{FF2B5EF4-FFF2-40B4-BE49-F238E27FC236}">
                <a16:creationId xmlns:a16="http://schemas.microsoft.com/office/drawing/2014/main" id="{F1F89337-6BD3-3DC4-C445-0C27D40054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146050"/>
            <a:ext cx="7166610" cy="9842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2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METODE PENELITIAN</a:t>
            </a:r>
            <a:endParaRPr sz="24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Google Shape;47;p2">
            <a:extLst>
              <a:ext uri="{FF2B5EF4-FFF2-40B4-BE49-F238E27FC236}">
                <a16:creationId xmlns:a16="http://schemas.microsoft.com/office/drawing/2014/main" id="{68A5A1ED-DB64-FA09-0998-2A74D6F3F1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610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509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">
          <a:extLst>
            <a:ext uri="{FF2B5EF4-FFF2-40B4-BE49-F238E27FC236}">
              <a16:creationId xmlns:a16="http://schemas.microsoft.com/office/drawing/2014/main" id="{B1F3BC5B-E6C5-DD6D-78F6-5CA814044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">
            <a:extLst>
              <a:ext uri="{FF2B5EF4-FFF2-40B4-BE49-F238E27FC236}">
                <a16:creationId xmlns:a16="http://schemas.microsoft.com/office/drawing/2014/main" id="{6DD337C7-EC8E-B220-D38B-9E1C951761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146050"/>
            <a:ext cx="7166610" cy="9842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2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TEKNOLOGI PENGEMBANGAN SYSTEM</a:t>
            </a:r>
            <a:endParaRPr sz="24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FD09F8-C8D3-BDC0-3666-8B93F3C37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" y="1248410"/>
            <a:ext cx="1433731" cy="984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C5D07C-8891-8BAD-87D0-D82361F11F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649" y="1161297"/>
            <a:ext cx="1120642" cy="11658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B4113C-16E6-4584-8274-98F41E93A3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037" y="1193541"/>
            <a:ext cx="1799532" cy="92964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98074B0A-B3F0-310A-8894-B2A7C03A1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E79513C-4736-F867-7F2A-C65DB6586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569" y="2665811"/>
            <a:ext cx="2264711" cy="127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71307EED-A20A-7AD3-1434-9EE6B9ECFFE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872" y="2615964"/>
            <a:ext cx="1306195" cy="1306195"/>
          </a:xfrm>
          <a:prstGeom prst="rect">
            <a:avLst/>
          </a:prstGeom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E97D3CFF-5B97-EF43-B5BB-94D70E34CEE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74" r="28167"/>
          <a:stretch/>
        </p:blipFill>
        <p:spPr>
          <a:xfrm>
            <a:off x="4929891" y="2529486"/>
            <a:ext cx="1036638" cy="1547730"/>
          </a:xfrm>
          <a:prstGeom prst="rect">
            <a:avLst/>
          </a:prstGeom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EB8F1CBE-2789-2CAF-39A2-BAB6ECF0BC8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89" y="2720421"/>
            <a:ext cx="1165860" cy="1165860"/>
          </a:xfrm>
          <a:prstGeom prst="rect">
            <a:avLst/>
          </a:prstGeom>
        </p:spPr>
      </p:pic>
      <p:pic>
        <p:nvPicPr>
          <p:cNvPr id="10" name="Gambar 9">
            <a:extLst>
              <a:ext uri="{FF2B5EF4-FFF2-40B4-BE49-F238E27FC236}">
                <a16:creationId xmlns:a16="http://schemas.microsoft.com/office/drawing/2014/main" id="{28BBB88A-8700-6DC1-3533-98597C555EC5}"/>
              </a:ext>
            </a:extLst>
          </p:cNvPr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89" y="4513580"/>
            <a:ext cx="1008641" cy="80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7">
            <a:extLst>
              <a:ext uri="{FF2B5EF4-FFF2-40B4-BE49-F238E27FC236}">
                <a16:creationId xmlns:a16="http://schemas.microsoft.com/office/drawing/2014/main" id="{D99BFF51-D5E3-9AB8-94F2-289D289C4A3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728" y="4337803"/>
            <a:ext cx="1080018" cy="10800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5A2FD1-ADB6-DEA8-5912-3ED8B0D3CD2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43280" y="4330700"/>
            <a:ext cx="2511799" cy="1258470"/>
          </a:xfrm>
          <a:prstGeom prst="rect">
            <a:avLst/>
          </a:prstGeom>
        </p:spPr>
      </p:pic>
      <p:pic>
        <p:nvPicPr>
          <p:cNvPr id="1032" name="Picture 8" descr="XAMPP - Wikipedia">
            <a:extLst>
              <a:ext uri="{FF2B5EF4-FFF2-40B4-BE49-F238E27FC236}">
                <a16:creationId xmlns:a16="http://schemas.microsoft.com/office/drawing/2014/main" id="{1C29FBB0-0138-48AD-0608-6FB097910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626" y="1213250"/>
            <a:ext cx="1153176" cy="116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Kotak Teks 12">
            <a:extLst>
              <a:ext uri="{FF2B5EF4-FFF2-40B4-BE49-F238E27FC236}">
                <a16:creationId xmlns:a16="http://schemas.microsoft.com/office/drawing/2014/main" id="{D65BC395-8B7A-32F9-932A-D47B5FD6C974}"/>
              </a:ext>
            </a:extLst>
          </p:cNvPr>
          <p:cNvSpPr txBox="1"/>
          <p:nvPr/>
        </p:nvSpPr>
        <p:spPr>
          <a:xfrm>
            <a:off x="4691507" y="4033042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Admin LTE</a:t>
            </a:r>
          </a:p>
        </p:txBody>
      </p:sp>
    </p:spTree>
    <p:extLst>
      <p:ext uri="{BB962C8B-B14F-4D97-AF65-F5344CB8AC3E}">
        <p14:creationId xmlns:p14="http://schemas.microsoft.com/office/powerpoint/2010/main" val="165426779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Macintosh PowerPoint</Application>
  <PresentationFormat>Tampilan Layar (4:3)</PresentationFormat>
  <Paragraphs>10</Paragraphs>
  <Slides>5</Slides>
  <Notes>5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4</vt:i4>
      </vt:variant>
      <vt:variant>
        <vt:lpstr>Judul Slide</vt:lpstr>
      </vt:variant>
      <vt:variant>
        <vt:i4>5</vt:i4>
      </vt:variant>
    </vt:vector>
  </HeadingPairs>
  <TitlesOfParts>
    <vt:vector size="12" baseType="lpstr">
      <vt:lpstr>Arial</vt:lpstr>
      <vt:lpstr>Calibri</vt:lpstr>
      <vt:lpstr>Times New Roman</vt:lpstr>
      <vt:lpstr>2_Office Theme</vt:lpstr>
      <vt:lpstr>3_Office Theme</vt:lpstr>
      <vt:lpstr>Office Theme</vt:lpstr>
      <vt:lpstr>1_Office Theme</vt:lpstr>
      <vt:lpstr>PEMBUATAN WEBSITE JUAL BELI MOBIL SHOWROOM YONO MOBILINDO MENGGUNAKAN LARAVEL</vt:lpstr>
      <vt:lpstr>  LATAR BELAKANG</vt:lpstr>
      <vt:lpstr>  BATASAN MASALAH DAN TUJUAN PENULISAN</vt:lpstr>
      <vt:lpstr>  METODE PENELITIAN</vt:lpstr>
      <vt:lpstr>TEKNOLOGI PENGEMBANGAN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achsan</dc:creator>
  <cp:lastModifiedBy>tarmidzibariq</cp:lastModifiedBy>
  <cp:revision>1</cp:revision>
  <dcterms:created xsi:type="dcterms:W3CDTF">2011-02-25T14:46:40Z</dcterms:created>
  <dcterms:modified xsi:type="dcterms:W3CDTF">2025-07-24T15:40:18Z</dcterms:modified>
</cp:coreProperties>
</file>