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4E02-02CE-6149-A26A-499B0F7C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58321-3DC2-A64A-898A-F60F86F9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51DA-6671-D84F-B87B-E05A24A4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C97B-9495-A942-AD4F-FC63D7A31B54}" type="datetimeFigureOut">
              <a:rPr lang="id-ID" smtClean="0"/>
              <a:t>10/04/25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C0C47-A6C9-BC47-A916-055F5896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5907-7A57-3142-A914-366DBC7D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175-477E-BA43-A936-81AD6F0B6D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136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DF68-2E88-0F4C-A708-4F9C5F8B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9090E-F481-4048-8F39-327240A35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15A1E-85E1-3F4D-96FE-56E5761A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C97B-9495-A942-AD4F-FC63D7A31B54}" type="datetimeFigureOut">
              <a:rPr lang="id-ID" smtClean="0"/>
              <a:t>10/04/25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850D-1F40-254A-8AC6-7B37DE58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99611-57AD-1746-BF00-FD9B3EEB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175-477E-BA43-A936-81AD6F0B6D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917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3AD39-3845-244A-A597-7358AE9F0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D2435-CE21-9048-9746-AF838ABF8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F828-FF5A-AE49-A18E-EB6CCBA0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C97B-9495-A942-AD4F-FC63D7A31B54}" type="datetimeFigureOut">
              <a:rPr lang="id-ID" smtClean="0"/>
              <a:t>10/04/25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C54B3-68A9-054C-A523-780C0D92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8B4B5-F448-2E4F-9341-35E3EAA4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175-477E-BA43-A936-81AD6F0B6D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699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7559-6E0A-634F-B2EA-1920DBB0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5464-AE19-B344-B564-C09E3F1C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12F1-A657-3B44-BDBB-A9DDD4CA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C97B-9495-A942-AD4F-FC63D7A31B54}" type="datetimeFigureOut">
              <a:rPr lang="id-ID" smtClean="0"/>
              <a:t>10/04/25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1EE2-C396-9E49-A7FE-D9009871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6FAC0-FE2F-C042-85FA-50BB36D9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175-477E-BA43-A936-81AD6F0B6D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761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B65D-6E0E-FC42-BAA2-DD9935BB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CDCB0-742C-D845-9C46-9FBB4AFFB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9B60-A421-454C-8010-A83C966B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C97B-9495-A942-AD4F-FC63D7A31B54}" type="datetimeFigureOut">
              <a:rPr lang="id-ID" smtClean="0"/>
              <a:t>10/04/25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D3C3-01D7-2B4E-B349-117B640D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3E1D5-7A8A-AB41-9A78-5CBA0D0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175-477E-BA43-A936-81AD6F0B6D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626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7D6C-1E01-A446-8560-A484D8C6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5551-4382-344C-BCFF-5CB11A627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2ADA8-E86F-074B-88D3-94BA2D6C8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40F4C-FAD5-D44C-BD36-3A3944E8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C97B-9495-A942-AD4F-FC63D7A31B54}" type="datetimeFigureOut">
              <a:rPr lang="id-ID" smtClean="0"/>
              <a:t>10/04/25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E44CE-6DE4-B845-8F71-048887A2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031D0-1DE6-6946-B120-BF08188C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175-477E-BA43-A936-81AD6F0B6D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35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934B-B09A-A240-9081-B0975B63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6528-242A-9A42-AB9B-3315A30AF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AE509-9858-1140-9660-A2A6ED88C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C7D91-574D-8444-A573-DB749AB3D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7BD83-1378-9E42-851D-31BF7AF2F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1542A-D50F-294A-8A05-71238A7F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C97B-9495-A942-AD4F-FC63D7A31B54}" type="datetimeFigureOut">
              <a:rPr lang="id-ID" smtClean="0"/>
              <a:t>10/04/25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E9648-70F0-B44A-83BB-28DCB10A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85D3A-2869-444D-BD11-B3B092A0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175-477E-BA43-A936-81AD6F0B6D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336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05BF-4C4F-1940-BDC3-EEA53441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F02B6-CCDB-0944-8876-6E904817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C97B-9495-A942-AD4F-FC63D7A31B54}" type="datetimeFigureOut">
              <a:rPr lang="id-ID" smtClean="0"/>
              <a:t>10/04/25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BCFA8-81F8-B743-9716-F51E5688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613EB-5C6C-8E41-9998-78949FAF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175-477E-BA43-A936-81AD6F0B6D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361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1F26E-8F29-8C44-AE0B-D3E96797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C97B-9495-A942-AD4F-FC63D7A31B54}" type="datetimeFigureOut">
              <a:rPr lang="id-ID" smtClean="0"/>
              <a:t>10/04/25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72599-4257-F143-87AC-48C3A36F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DA562-0F98-2240-B591-07C9D8C3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175-477E-BA43-A936-81AD6F0B6D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762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FE9F-AD0A-5D43-9EFE-CDE9A7BC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D181-8A5F-884E-AA61-9502DE7B7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82468-80B0-EB4B-8A16-BFE29E4D4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55D0B-48C6-9041-85A6-E89E6895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C97B-9495-A942-AD4F-FC63D7A31B54}" type="datetimeFigureOut">
              <a:rPr lang="id-ID" smtClean="0"/>
              <a:t>10/04/25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430D3-EFED-4C49-A8AF-9083F8FE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B8098-3045-F748-BE23-79B71327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175-477E-BA43-A936-81AD6F0B6D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22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BC58-5DE1-9A44-92CC-96C6FEB6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2004-7D1C-FB4E-BAEC-4574A8AD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B5809-EFAD-4F42-9F2F-7F71AF99E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0D855-605E-724C-867A-2910B6B9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C97B-9495-A942-AD4F-FC63D7A31B54}" type="datetimeFigureOut">
              <a:rPr lang="id-ID" smtClean="0"/>
              <a:t>10/04/25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0EF0A-CA6A-3740-9D48-C3CB7A52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8C7ED-C159-0E4C-AB9B-D2B2A432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A175-477E-BA43-A936-81AD6F0B6D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200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2D403-0D6E-8845-97CC-17364E70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E69FE-C573-9547-B548-AC1824C44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EEB7-C44A-C74D-BB09-78569F912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C97B-9495-A942-AD4F-FC63D7A31B54}" type="datetimeFigureOut">
              <a:rPr lang="id-ID" smtClean="0"/>
              <a:t>10/04/25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6B2F8-090A-864A-8DD9-F2B6723A7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9025B-E57F-DE4A-BB7E-31710B630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A175-477E-BA43-A936-81AD6F0B6D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358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kehumancommunity.org/content/download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9A6D-4F34-8441-A87C-A2B30857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MakeHuman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ECAF-B6C3-CD4F-8C24-EE1DA5F6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 err="1"/>
              <a:t>Download</a:t>
            </a:r>
            <a:r>
              <a:rPr lang="id-ID" dirty="0"/>
              <a:t> </a:t>
            </a:r>
            <a:r>
              <a:rPr lang="id-ID" dirty="0" err="1"/>
              <a:t>MakeHuman</a:t>
            </a:r>
            <a:r>
              <a:rPr lang="id-ID" dirty="0"/>
              <a:t> di </a:t>
            </a:r>
            <a:r>
              <a:rPr lang="id-ID" dirty="0">
                <a:hlinkClick r:id="rId2"/>
              </a:rPr>
              <a:t>http://www.makehumancommunity.org/content/downloads.html</a:t>
            </a:r>
            <a:r>
              <a:rPr lang="id-ID" dirty="0"/>
              <a:t>.</a:t>
            </a:r>
          </a:p>
          <a:p>
            <a:pPr marL="514350" indent="-514350">
              <a:buAutoNum type="arabicPeriod"/>
            </a:pPr>
            <a:r>
              <a:rPr lang="id-ID" dirty="0" err="1"/>
              <a:t>Download</a:t>
            </a:r>
            <a:r>
              <a:rPr lang="id-ID" dirty="0"/>
              <a:t> plug In untuk </a:t>
            </a:r>
            <a:r>
              <a:rPr lang="id-ID" dirty="0" err="1"/>
              <a:t>export</a:t>
            </a:r>
            <a:r>
              <a:rPr lang="id-ID" dirty="0"/>
              <a:t> MHX2 (ambil dari WA Salma) dan simpan di </a:t>
            </a:r>
            <a:r>
              <a:rPr lang="id-ID" dirty="0" err="1"/>
              <a:t>directory</a:t>
            </a:r>
            <a:r>
              <a:rPr lang="id-ID" dirty="0"/>
              <a:t> </a:t>
            </a:r>
            <a:r>
              <a:rPr lang="id-ID" dirty="0" err="1"/>
              <a:t>plugin</a:t>
            </a:r>
            <a:r>
              <a:rPr lang="id-ID" dirty="0"/>
              <a:t> di bawah program </a:t>
            </a:r>
            <a:r>
              <a:rPr lang="id-ID" dirty="0" err="1"/>
              <a:t>file</a:t>
            </a:r>
            <a:r>
              <a:rPr lang="id-ID" dirty="0"/>
              <a:t> </a:t>
            </a:r>
            <a:r>
              <a:rPr lang="id-ID" dirty="0" err="1"/>
              <a:t>MakeHuman</a:t>
            </a:r>
            <a:r>
              <a:rPr lang="id-ID" dirty="0"/>
              <a:t>.</a:t>
            </a:r>
          </a:p>
          <a:p>
            <a:pPr marL="514350" indent="-514350">
              <a:buAutoNum type="arabicPeriod"/>
            </a:pPr>
            <a:r>
              <a:rPr lang="id-ID" dirty="0"/>
              <a:t>Jalankan </a:t>
            </a:r>
            <a:r>
              <a:rPr lang="id-ID" dirty="0" err="1"/>
              <a:t>Make</a:t>
            </a:r>
            <a:r>
              <a:rPr lang="id-ID" dirty="0"/>
              <a:t> Human</a:t>
            </a:r>
          </a:p>
          <a:p>
            <a:pPr marL="514350" indent="-514350">
              <a:buAutoNum type="arabicPeriod"/>
            </a:pPr>
            <a:r>
              <a:rPr lang="id-ID" dirty="0"/>
              <a:t>Buat human dan </a:t>
            </a:r>
            <a:r>
              <a:rPr lang="id-ID" dirty="0" err="1"/>
              <a:t>configurasi</a:t>
            </a:r>
            <a:r>
              <a:rPr lang="id-ID" dirty="0"/>
              <a:t> wajah, badan, baju, rambut, </a:t>
            </a:r>
            <a:r>
              <a:rPr lang="id-ID" dirty="0" err="1"/>
              <a:t>dll</a:t>
            </a:r>
            <a:endParaRPr lang="id-ID" dirty="0"/>
          </a:p>
          <a:p>
            <a:pPr marL="514350" indent="-514350">
              <a:buAutoNum type="arabicPeriod"/>
            </a:pPr>
            <a:r>
              <a:rPr lang="id-ID" dirty="0"/>
              <a:t>Tambah pose/</a:t>
            </a:r>
            <a:r>
              <a:rPr lang="id-ID" dirty="0" err="1"/>
              <a:t>skeleton</a:t>
            </a:r>
            <a:r>
              <a:rPr lang="id-ID" dirty="0"/>
              <a:t> (CMU) pose None (normal)</a:t>
            </a:r>
          </a:p>
          <a:p>
            <a:pPr marL="514350" indent="-514350">
              <a:buAutoNum type="arabicPeriod"/>
            </a:pPr>
            <a:r>
              <a:rPr lang="id-ID" dirty="0"/>
              <a:t>Simpan</a:t>
            </a:r>
          </a:p>
          <a:p>
            <a:pPr marL="514350" indent="-514350">
              <a:buAutoNum type="arabicPeriod"/>
            </a:pPr>
            <a:r>
              <a:rPr lang="id-ID" dirty="0" err="1"/>
              <a:t>Export</a:t>
            </a:r>
            <a:r>
              <a:rPr lang="id-ID" dirty="0"/>
              <a:t> ke format mhx2</a:t>
            </a:r>
          </a:p>
          <a:p>
            <a:pPr marL="514350" indent="-514350"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7499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3A74-FC90-834B-BABE-35CBC796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Blender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4E515-5654-0143-ACA8-4F1FA05C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Tambah/</a:t>
            </a:r>
            <a:r>
              <a:rPr lang="id-ID" dirty="0" err="1"/>
              <a:t>Install</a:t>
            </a:r>
            <a:r>
              <a:rPr lang="id-ID" dirty="0"/>
              <a:t> </a:t>
            </a:r>
            <a:r>
              <a:rPr lang="id-ID" dirty="0" err="1"/>
              <a:t>Addons</a:t>
            </a:r>
            <a:r>
              <a:rPr lang="id-ID" dirty="0"/>
              <a:t> mhx2 </a:t>
            </a:r>
            <a:r>
              <a:rPr lang="id-ID" dirty="0" err="1"/>
              <a:t>importer</a:t>
            </a:r>
            <a:endParaRPr lang="id-ID" dirty="0"/>
          </a:p>
          <a:p>
            <a:r>
              <a:rPr lang="id-ID" dirty="0" err="1"/>
              <a:t>Import</a:t>
            </a:r>
            <a:r>
              <a:rPr lang="id-ID" dirty="0"/>
              <a:t> </a:t>
            </a:r>
            <a:r>
              <a:rPr lang="id-ID" dirty="0" err="1"/>
              <a:t>file</a:t>
            </a:r>
            <a:r>
              <a:rPr lang="id-ID" dirty="0"/>
              <a:t> dari hasil </a:t>
            </a:r>
            <a:r>
              <a:rPr lang="id-ID" dirty="0" err="1"/>
              <a:t>export</a:t>
            </a:r>
            <a:r>
              <a:rPr lang="id-ID" dirty="0"/>
              <a:t> </a:t>
            </a:r>
            <a:r>
              <a:rPr lang="id-ID" dirty="0" err="1"/>
              <a:t>make</a:t>
            </a:r>
            <a:r>
              <a:rPr lang="id-ID" dirty="0"/>
              <a:t> human (.mhs2)</a:t>
            </a:r>
          </a:p>
          <a:p>
            <a:r>
              <a:rPr lang="id-ID" dirty="0"/>
              <a:t>Tambah/</a:t>
            </a:r>
            <a:r>
              <a:rPr lang="id-ID" dirty="0" err="1"/>
              <a:t>Install</a:t>
            </a:r>
            <a:r>
              <a:rPr lang="id-ID" dirty="0"/>
              <a:t> </a:t>
            </a:r>
            <a:r>
              <a:rPr lang="id-ID" dirty="0" err="1"/>
              <a:t>Addons</a:t>
            </a:r>
            <a:r>
              <a:rPr lang="id-ID" dirty="0"/>
              <a:t> </a:t>
            </a:r>
            <a:r>
              <a:rPr lang="id-ID" dirty="0" err="1"/>
              <a:t>Deffeormophic-retarget-bvh</a:t>
            </a:r>
            <a:r>
              <a:rPr lang="id-ID" dirty="0"/>
              <a:t> untuk </a:t>
            </a:r>
            <a:r>
              <a:rPr lang="id-ID" dirty="0" err="1"/>
              <a:t>bind</a:t>
            </a:r>
            <a:r>
              <a:rPr lang="id-ID" dirty="0"/>
              <a:t> hasil </a:t>
            </a:r>
            <a:r>
              <a:rPr lang="id-ID" dirty="0" err="1"/>
              <a:t>motion</a:t>
            </a:r>
            <a:r>
              <a:rPr lang="id-ID" dirty="0"/>
              <a:t> </a:t>
            </a:r>
            <a:r>
              <a:rPr lang="id-ID" dirty="0" err="1"/>
              <a:t>capture</a:t>
            </a:r>
            <a:r>
              <a:rPr lang="id-ID" dirty="0"/>
              <a:t> dengan format </a:t>
            </a:r>
            <a:r>
              <a:rPr lang="id-ID" dirty="0" err="1"/>
              <a:t>bvh</a:t>
            </a:r>
            <a:r>
              <a:rPr lang="id-ID" dirty="0"/>
              <a:t>.</a:t>
            </a:r>
          </a:p>
          <a:p>
            <a:r>
              <a:rPr lang="id-ID" dirty="0"/>
              <a:t>Tampilkan </a:t>
            </a:r>
            <a:r>
              <a:rPr lang="id-ID" dirty="0" err="1"/>
              <a:t>Addons</a:t>
            </a:r>
            <a:r>
              <a:rPr lang="id-ID" dirty="0"/>
              <a:t> BVH (lihat di </a:t>
            </a:r>
            <a:r>
              <a:rPr lang="id-ID" dirty="0" err="1"/>
              <a:t>sidebar</a:t>
            </a:r>
            <a:r>
              <a:rPr lang="id-ID" dirty="0"/>
              <a:t> kanan)</a:t>
            </a:r>
          </a:p>
          <a:p>
            <a:r>
              <a:rPr lang="id-ID" dirty="0" err="1"/>
              <a:t>Load</a:t>
            </a:r>
            <a:r>
              <a:rPr lang="id-ID" dirty="0"/>
              <a:t> data </a:t>
            </a:r>
            <a:r>
              <a:rPr lang="id-ID" dirty="0" err="1"/>
              <a:t>motion</a:t>
            </a:r>
            <a:r>
              <a:rPr lang="id-ID" dirty="0"/>
              <a:t> </a:t>
            </a:r>
            <a:r>
              <a:rPr lang="id-ID" dirty="0" err="1"/>
              <a:t>bvh</a:t>
            </a:r>
            <a:r>
              <a:rPr lang="id-ID" dirty="0"/>
              <a:t> dari </a:t>
            </a:r>
            <a:r>
              <a:rPr lang="id-ID" dirty="0" err="1"/>
              <a:t>directory</a:t>
            </a:r>
            <a:r>
              <a:rPr lang="id-ID" dirty="0"/>
              <a:t> penyimpanan </a:t>
            </a:r>
            <a:r>
              <a:rPr lang="id-ID" dirty="0" err="1"/>
              <a:t>cmuconvert-daz</a:t>
            </a:r>
            <a:endParaRPr lang="id-ID" dirty="0"/>
          </a:p>
          <a:p>
            <a:r>
              <a:rPr lang="id-ID" dirty="0" err="1"/>
              <a:t>Tamabahkan</a:t>
            </a:r>
            <a:r>
              <a:rPr lang="id-ID" dirty="0"/>
              <a:t> beberapa gerakan dan kombinasikan.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537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128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MakeHuman</vt:lpstr>
      <vt:lpstr>Blender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MakeHuman</dc:title>
  <dc:creator>nuke.faridaug</dc:creator>
  <cp:lastModifiedBy>nuke.faridaug</cp:lastModifiedBy>
  <cp:revision>1</cp:revision>
  <dcterms:created xsi:type="dcterms:W3CDTF">2025-04-10T01:24:31Z</dcterms:created>
  <dcterms:modified xsi:type="dcterms:W3CDTF">2025-04-10T02:35:48Z</dcterms:modified>
</cp:coreProperties>
</file>