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2" r:id="rId12"/>
    <p:sldId id="284" r:id="rId13"/>
    <p:sldId id="285" r:id="rId14"/>
    <p:sldId id="286" r:id="rId15"/>
    <p:sldId id="287" r:id="rId16"/>
    <p:sldId id="288" r:id="rId17"/>
    <p:sldId id="289" r:id="rId18"/>
    <p:sldId id="273" r:id="rId19"/>
    <p:sldId id="302" r:id="rId20"/>
    <p:sldId id="291" r:id="rId21"/>
    <p:sldId id="303" r:id="rId22"/>
    <p:sldId id="304" r:id="rId23"/>
    <p:sldId id="305" r:id="rId24"/>
    <p:sldId id="297" r:id="rId25"/>
    <p:sldId id="274" r:id="rId26"/>
    <p:sldId id="299" r:id="rId27"/>
    <p:sldId id="300" r:id="rId28"/>
    <p:sldId id="301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40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28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806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83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40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413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149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047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838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830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896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C65456-12E0-429F-9296-F7474DAD610B}" type="datetimeFigureOut">
              <a:rPr lang="en-ID" smtClean="0"/>
              <a:t>20/03/2025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64FE4-7AB7-4BDE-9E67-E3576957771E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1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0B0C65C-9D8C-1C76-46E8-25399CD8E4AB}"/>
              </a:ext>
            </a:extLst>
          </p:cNvPr>
          <p:cNvSpPr txBox="1"/>
          <p:nvPr/>
        </p:nvSpPr>
        <p:spPr>
          <a:xfrm>
            <a:off x="830495" y="344102"/>
            <a:ext cx="99762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Semua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aplikasi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software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tersebut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mengacu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 pada 4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paradigma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software,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yaitu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: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Classic Life Cycle Paradigm.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Prototype Paradigm.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4th Generation </a:t>
            </a:r>
            <a:r>
              <a:rPr kumimoji="0" lang="en-ID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Tehnique</a:t>
            </a: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Paradigm. </a:t>
            </a:r>
            <a:endParaRPr lang="en-ID" sz="3600" dirty="0">
              <a:solidFill>
                <a:srgbClr val="000000"/>
              </a:solidFill>
              <a:latin typeface="Corbel" panose="020B0503020204020204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kumimoji="0" lang="en-ID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Combining Paradigm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99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13853-A433-42A5-86A7-943F1A0AF1AE}"/>
              </a:ext>
            </a:extLst>
          </p:cNvPr>
          <p:cNvSpPr txBox="1"/>
          <p:nvPr/>
        </p:nvSpPr>
        <p:spPr>
          <a:xfrm>
            <a:off x="0" y="0"/>
            <a:ext cx="11985171" cy="721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Classic Life Cycle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teratur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Karena model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urutan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melacak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progres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berguna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Kurang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pengulangan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persyaratan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ideal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merespons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Classic Life Cycle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model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embedded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0893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2A2B3F-F7D2-B428-A68E-A13F6B52E3F8}"/>
              </a:ext>
            </a:extLst>
          </p:cNvPr>
          <p:cNvSpPr txBox="1"/>
          <p:nvPr/>
        </p:nvSpPr>
        <p:spPr>
          <a:xfrm>
            <a:off x="572784" y="37013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1" dirty="0"/>
              <a:t>2.  Prototype </a:t>
            </a:r>
            <a:r>
              <a:rPr lang="en-ID" sz="3600" b="1" dirty="0" err="1"/>
              <a:t>Paradigma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88036-52A0-A201-99D9-8A75D6DA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726"/>
            <a:ext cx="12192000" cy="42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D4964-6E21-4682-904D-A9D1C617E12F}"/>
              </a:ext>
            </a:extLst>
          </p:cNvPr>
          <p:cNvSpPr txBox="1"/>
          <p:nvPr/>
        </p:nvSpPr>
        <p:spPr>
          <a:xfrm>
            <a:off x="601436" y="761346"/>
            <a:ext cx="10989127" cy="5335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merujuk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pendekatan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mana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sebuah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awal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dikembangkan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—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memenuhi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sementara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umpan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balik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membantu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mengidentifikasi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jelas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kemudian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diperbaiki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ditingkatkan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iterasi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dijelaskan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beberapa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sebagai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5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7AB757-5CD7-4EF0-9601-21C2E1907127}"/>
              </a:ext>
            </a:extLst>
          </p:cNvPr>
          <p:cNvSpPr txBox="1"/>
          <p:nvPr/>
        </p:nvSpPr>
        <p:spPr>
          <a:xfrm>
            <a:off x="261258" y="0"/>
            <a:ext cx="10970078" cy="6462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Identifikasi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Awal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Pada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bekerja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pemangku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kepentingan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mengidentifikasi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paling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mendasar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perlu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terlalu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mendetail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Waterfall,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fokus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menciptakan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oleh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mendapatkan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wawasan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lanjut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Mengidentifikasi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dasar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harus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namun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memerlukan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detail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lengkap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Mendefinisikan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menguji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desain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mengumpulkan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umpan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balik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fungsionalitas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80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D86D3-A73E-4858-9B68-C40806916829}"/>
              </a:ext>
            </a:extLst>
          </p:cNvPr>
          <p:cNvSpPr txBox="1"/>
          <p:nvPr/>
        </p:nvSpPr>
        <p:spPr>
          <a:xfrm>
            <a:off x="244929" y="115449"/>
            <a:ext cx="11740242" cy="6001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Setelah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dasar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ditentukan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mencakup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sebagian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fungsionalitas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biasanya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sepenuhnya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dikembangkan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kualitas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tinggi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mengumpulkan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umpan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balik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Membangun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interaktif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tetapi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kualitas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rendah</a:t>
            </a:r>
            <a:r>
              <a:rPr lang="en-ID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/ </a:t>
            </a:r>
            <a:r>
              <a:rPr lang="en-ID" sz="28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biasa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teknologi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pembuatan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framework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prototyping).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6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7ECD90-9025-4A5E-8616-C57955D79566}"/>
              </a:ext>
            </a:extLst>
          </p:cNvPr>
          <p:cNvSpPr txBox="1"/>
          <p:nvPr/>
        </p:nvSpPr>
        <p:spPr>
          <a:xfrm>
            <a:off x="315686" y="0"/>
            <a:ext cx="11560628" cy="6268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diserahkan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pemangku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tanggapan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ketidaknyamanan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temui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Mengadakan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mengidentifikasi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tercakup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Mengumpulkan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antarmuka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diperbaiki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diperbarui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Menyempurnakan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mengubah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9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D2E0B5-D9C4-48FD-96A2-7C3019921FD2}"/>
              </a:ext>
            </a:extLst>
          </p:cNvPr>
          <p:cNvSpPr txBox="1"/>
          <p:nvPr/>
        </p:nvSpPr>
        <p:spPr>
          <a:xfrm>
            <a:off x="277583" y="165387"/>
            <a:ext cx="11413673" cy="6268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diulang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rinci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siklus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uji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semakin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mendekati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diulang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merasa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hampir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lanjut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melibatkan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 dan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prototipe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dianggap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memadai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pengoptimalan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lengkap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solid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terorganisir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Menambahkan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4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D4F0C-CC9A-48C1-BCFB-A165B2EDE285}"/>
              </a:ext>
            </a:extLst>
          </p:cNvPr>
          <p:cNvSpPr txBox="1"/>
          <p:nvPr/>
        </p:nvSpPr>
        <p:spPr>
          <a:xfrm>
            <a:off x="323850" y="0"/>
            <a:ext cx="11726636" cy="6165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Keuntungan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Keterbatasan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Keuntungan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Umpan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balik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melihat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menguji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awal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pengumpulan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umpan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balik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langsung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Fleksibilitas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Karena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diperbaiki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dimodifikasi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perubahan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diakomodasi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mudah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Mengurangi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risiko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ketidakcocokan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menguji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awal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risiko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kegagalan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ketidakcocokan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diminimalisir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Keterbatasan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sering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kali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stabil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Karena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dibangun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sepenuhnya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dioptimalkan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kinerjanya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selalu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representatif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akhir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menambah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Jika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terlalu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banyak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iterasi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perubahan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sering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diperlukan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biaya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meningkat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ideal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proyek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besar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proyek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sangat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kompleks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banyak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dependensi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kurang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efektif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mengarah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tidak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terstruktur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20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97C99-5E1F-3AE4-9154-092E67763223}"/>
              </a:ext>
            </a:extLst>
          </p:cNvPr>
          <p:cNvSpPr txBox="1"/>
          <p:nvPr/>
        </p:nvSpPr>
        <p:spPr>
          <a:xfrm>
            <a:off x="685800" y="483153"/>
            <a:ext cx="977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1" dirty="0"/>
              <a:t>3. Fourth Generation Technique </a:t>
            </a:r>
            <a:r>
              <a:rPr lang="en-ID" sz="3600" b="1" dirty="0" err="1"/>
              <a:t>Paradigma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9649-67C1-F476-77C1-A4C651AB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095049"/>
            <a:ext cx="1130775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7E19A-FE06-4A90-8BC2-1B7A61AB0D95}"/>
              </a:ext>
            </a:extLst>
          </p:cNvPr>
          <p:cNvSpPr txBox="1"/>
          <p:nvPr/>
        </p:nvSpPr>
        <p:spPr>
          <a:xfrm>
            <a:off x="1008247" y="276221"/>
            <a:ext cx="10339938" cy="5810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Fourth Generation Technique (4GT)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mengacu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keempat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mempermudah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deklaratif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terfokus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Fourth Generation Techniques (4GT)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menekankan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bantu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pengkodean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siklus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hidup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Fourth Generation Techniques (4GT)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strategic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delivery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deklaratif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otomatisasi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Berikut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4GT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4E8704-A78A-07F4-78B2-920E9DC5F668}"/>
              </a:ext>
            </a:extLst>
          </p:cNvPr>
          <p:cNvSpPr txBox="1"/>
          <p:nvPr/>
        </p:nvSpPr>
        <p:spPr>
          <a:xfrm>
            <a:off x="192641" y="37013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1" dirty="0"/>
              <a:t>1. Classic Life Cycle </a:t>
            </a:r>
            <a:r>
              <a:rPr lang="en-ID" sz="3600" b="1" dirty="0" err="1"/>
              <a:t>Paradigma</a:t>
            </a:r>
            <a:endParaRPr lang="en-ID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E0555-51F0-82F3-D120-C5B20C799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1156970"/>
            <a:ext cx="1138396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8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98627-1FF7-4CD3-8B19-31CC73D1A186}"/>
              </a:ext>
            </a:extLst>
          </p:cNvPr>
          <p:cNvSpPr txBox="1"/>
          <p:nvPr/>
        </p:nvSpPr>
        <p:spPr>
          <a:xfrm>
            <a:off x="702129" y="320511"/>
            <a:ext cx="10303328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BAB81-269F-4274-A93D-DD24276224A9}"/>
              </a:ext>
            </a:extLst>
          </p:cNvPr>
          <p:cNvSpPr txBox="1"/>
          <p:nvPr/>
        </p:nvSpPr>
        <p:spPr>
          <a:xfrm>
            <a:off x="529389" y="0"/>
            <a:ext cx="10960482" cy="585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Requirement Gathering (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Pengumpulan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pengumpulan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tujuan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memahami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mendokumentasikan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diinginkan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oleh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pemangku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kepentingan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konteks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pendekatannya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terfokus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pencarian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penyusunan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mendukung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semi-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Model-Driven Development (MDD)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4GT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sering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kali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mendokumentasikan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proses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bisnis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Alat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UML (Unified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Language)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RAD (Rapid Application Development)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mendeskripsikan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visual,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kolaborasi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mudah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klien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 Interface Prototyping Tools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Alat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pemangku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kepentingan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prototipe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memperjelas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non-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awal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8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821A4A-F2E4-4D9F-B0A2-C7C8BE4A66B0}"/>
              </a:ext>
            </a:extLst>
          </p:cNvPr>
          <p:cNvSpPr txBox="1"/>
          <p:nvPr/>
        </p:nvSpPr>
        <p:spPr>
          <a:xfrm>
            <a:off x="702644" y="180594"/>
            <a:ext cx="10347157" cy="6187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Design Strategy (Strategi Desain)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4GT,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abstraksi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menyederhanakan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4GT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 Code Generation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4GT,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mengarah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generators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Component-Based Design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4GT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mempercepat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pustaka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perakitan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Declarative Design Tools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4GT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pembuatan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deklaratif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deskripsi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logika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Alat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 tools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pengaturan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daripada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pengkodean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manual.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31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7CABCB-C14A-4D6D-A4EB-73DFED781446}"/>
              </a:ext>
            </a:extLst>
          </p:cNvPr>
          <p:cNvSpPr txBox="1"/>
          <p:nvPr/>
        </p:nvSpPr>
        <p:spPr>
          <a:xfrm>
            <a:off x="731521" y="0"/>
            <a:ext cx="10905422" cy="617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Implementation Using 4GT (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Implementasi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4GT)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 mana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kode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ditulis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difasilitasi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teknik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mengurangi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penulisan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kode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manual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fokus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fungsionalitas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Rapid Application Development (RAD)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RAD tools,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merupakan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salah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satu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grafis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mendesain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sedikit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pengkodean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manual.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 Programming Languages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beberapa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bahasa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pemrograman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visual, di mana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logika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disusun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melalui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grafis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alih-alih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menulis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kode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eksplisit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Contohnya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Visual Basic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LabVIEW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drag-and-drop.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Manipulation and Querying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Bahasa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pemrograman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tinggi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SQL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sering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manipulasi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mengurangi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kode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dibutuhkan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berinteraksi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basis data.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6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2D72C5-F3A8-471C-9F80-AAA6B3072848}"/>
              </a:ext>
            </a:extLst>
          </p:cNvPr>
          <p:cNvSpPr txBox="1"/>
          <p:nvPr/>
        </p:nvSpPr>
        <p:spPr>
          <a:xfrm>
            <a:off x="577516" y="74716"/>
            <a:ext cx="11338559" cy="585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Product (</a:t>
            </a: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Produk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Pada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dibangun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disempurnakan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diserahkan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kepada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pelanggan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fokus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utama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peningkatan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efisiensi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penyempurnaan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memanfaatkan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0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Automated Testing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menjadi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sederhana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sering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kali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dibangun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mendukung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pembuatan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skrip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otomatis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Misalnya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seperti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Selenium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aplikasi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web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mengotomatisasi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pengujian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fungsional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Prototyping and Iteration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prototyping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diuji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Fase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iterasi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karena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alat-alat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memungkinkan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perbaikan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pembaruan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lebih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mudah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waktu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Deployment Automation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4GT,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pengiriman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produk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diotomatisasi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pipeline CI/CD (Continuous Integration/Continuous Deployment)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memastikan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bahwa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siap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dapat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diterapkan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tanpa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gangguan</a:t>
            </a:r>
            <a:r>
              <a:rPr lang="en-ID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manual.</a:t>
            </a:r>
            <a:endParaRPr lang="en-ID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3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7B5BF6-EA53-4F12-95CA-033DE8717067}"/>
              </a:ext>
            </a:extLst>
          </p:cNvPr>
          <p:cNvSpPr txBox="1"/>
          <p:nvPr/>
        </p:nvSpPr>
        <p:spPr>
          <a:xfrm>
            <a:off x="947058" y="228934"/>
            <a:ext cx="10368642" cy="488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4GT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fungsionalitas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otomatisasi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deklaratif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pengurangan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manual.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pemangku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41AB5-9564-25B0-FF6C-9FF5D31E40AD}"/>
              </a:ext>
            </a:extLst>
          </p:cNvPr>
          <p:cNvSpPr txBox="1"/>
          <p:nvPr/>
        </p:nvSpPr>
        <p:spPr>
          <a:xfrm>
            <a:off x="716622" y="390686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b="1" dirty="0"/>
              <a:t>4. Combining Paradigm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1D956-4AE2-87D1-FF39-E12BC561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301"/>
            <a:ext cx="12192000" cy="326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2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6F4B8-7F38-4A02-ACA3-EA9D4454C0A9}"/>
              </a:ext>
            </a:extLst>
          </p:cNvPr>
          <p:cNvSpPr txBox="1"/>
          <p:nvPr/>
        </p:nvSpPr>
        <p:spPr>
          <a:xfrm>
            <a:off x="89807" y="0"/>
            <a:ext cx="12012386" cy="6410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ketika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dihadapi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spesifik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Combining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Waterfall dan Prototyping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linier,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berfokus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tetapi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juga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memulai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Waterfall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mereka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Prototyping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menguji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iteratif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memperbaiki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lalu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kembali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Waterfall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deployment.</a:t>
            </a:r>
            <a:endParaRPr lang="en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50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B495CA-2885-4634-938F-1E4C452D3EA8}"/>
              </a:ext>
            </a:extLst>
          </p:cNvPr>
          <p:cNvSpPr txBox="1"/>
          <p:nvPr/>
        </p:nvSpPr>
        <p:spPr>
          <a:xfrm>
            <a:off x="244928" y="16719"/>
            <a:ext cx="11805557" cy="649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Keuntungan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mengadopsi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Optimalisasi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Waktu dan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kekuatan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masing-masing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mengurangi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Waterfall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responsif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meminimalkan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risiko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terstruktur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terus-menerus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siklus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834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CBDB9-3CF6-4212-8C38-445719609935}"/>
              </a:ext>
            </a:extLst>
          </p:cNvPr>
          <p:cNvSpPr txBox="1"/>
          <p:nvPr/>
        </p:nvSpPr>
        <p:spPr>
          <a:xfrm>
            <a:off x="707571" y="395109"/>
            <a:ext cx="10776857" cy="497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kompleksitas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berpengalaman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sekaligus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Koordinasi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Menggabungkan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koordinasi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sangat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pemangku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kepentingan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terpisah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Tantangan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penggabungan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sulit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dipelihara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diubah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pengkodean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46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8BA22-8C95-C1FF-A1D4-54577B991B4F}"/>
              </a:ext>
            </a:extLst>
          </p:cNvPr>
          <p:cNvSpPr txBox="1"/>
          <p:nvPr/>
        </p:nvSpPr>
        <p:spPr>
          <a:xfrm>
            <a:off x="1014572" y="185203"/>
            <a:ext cx="107698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1" dirty="0" err="1"/>
              <a:t>Tahap-tahap</a:t>
            </a:r>
            <a:r>
              <a:rPr lang="en-ID" sz="4400" b="1" dirty="0"/>
              <a:t> Proses Pengembangan Soft</a:t>
            </a:r>
            <a:r>
              <a:rPr lang="en-ID" sz="44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53EA4-E24E-E920-970F-F0DFF8A0E569}"/>
              </a:ext>
            </a:extLst>
          </p:cNvPr>
          <p:cNvSpPr txBox="1"/>
          <p:nvPr/>
        </p:nvSpPr>
        <p:spPr>
          <a:xfrm>
            <a:off x="593331" y="1095071"/>
            <a:ext cx="1033837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ID" sz="4000" dirty="0" err="1"/>
              <a:t>Spesifikasi</a:t>
            </a:r>
            <a:r>
              <a:rPr lang="en-ID" sz="4000" dirty="0"/>
              <a:t> </a:t>
            </a:r>
            <a:r>
              <a:rPr lang="en-ID" sz="4000" dirty="0" err="1"/>
              <a:t>Kebutuhan</a:t>
            </a:r>
            <a:r>
              <a:rPr lang="en-ID" sz="4000" dirty="0"/>
              <a:t> (requirement specification)</a:t>
            </a:r>
          </a:p>
          <a:p>
            <a:pPr marL="514350" indent="-514350">
              <a:buAutoNum type="arabicPeriod"/>
            </a:pPr>
            <a:r>
              <a:rPr lang="en-ID" sz="4000" dirty="0" err="1"/>
              <a:t>Analisis</a:t>
            </a:r>
            <a:r>
              <a:rPr lang="en-ID" sz="4000" dirty="0"/>
              <a:t> (analysis) </a:t>
            </a:r>
          </a:p>
          <a:p>
            <a:pPr marL="514350" indent="-514350">
              <a:buAutoNum type="arabicPeriod"/>
            </a:pPr>
            <a:r>
              <a:rPr lang="en-ID" sz="4000" dirty="0" err="1"/>
              <a:t>Perancangan</a:t>
            </a:r>
            <a:r>
              <a:rPr lang="en-ID" sz="4000" dirty="0"/>
              <a:t> (design) </a:t>
            </a:r>
          </a:p>
          <a:p>
            <a:pPr marL="514350" indent="-514350">
              <a:buAutoNum type="arabicPeriod"/>
            </a:pPr>
            <a:r>
              <a:rPr lang="en-ID" sz="4000" dirty="0" err="1"/>
              <a:t>Implementasi</a:t>
            </a:r>
            <a:r>
              <a:rPr lang="en-ID" sz="4000" dirty="0"/>
              <a:t> &amp; </a:t>
            </a:r>
            <a:r>
              <a:rPr lang="en-ID" sz="4000" dirty="0" err="1"/>
              <a:t>Pengujian</a:t>
            </a:r>
            <a:r>
              <a:rPr lang="en-ID" sz="4000" dirty="0"/>
              <a:t> (</a:t>
            </a:r>
            <a:r>
              <a:rPr lang="en-ID" sz="4000" dirty="0" err="1"/>
              <a:t>implementastion</a:t>
            </a:r>
            <a:r>
              <a:rPr lang="en-ID" sz="4000" dirty="0"/>
              <a:t> &amp; testing) </a:t>
            </a:r>
          </a:p>
          <a:p>
            <a:pPr marL="514350" indent="-514350">
              <a:buAutoNum type="arabicPeriod"/>
            </a:pPr>
            <a:r>
              <a:rPr lang="en-ID" sz="4000" dirty="0" err="1"/>
              <a:t>Perawatan</a:t>
            </a:r>
            <a:r>
              <a:rPr lang="en-ID" sz="4000" dirty="0"/>
              <a:t> &amp; Up-grade (maintenance &amp; </a:t>
            </a:r>
          </a:p>
          <a:p>
            <a:r>
              <a:rPr lang="en-ID" sz="4000" dirty="0"/>
              <a:t>     upgrade</a:t>
            </a:r>
          </a:p>
        </p:txBody>
      </p:sp>
    </p:spTree>
    <p:extLst>
      <p:ext uri="{BB962C8B-B14F-4D97-AF65-F5344CB8AC3E}">
        <p14:creationId xmlns:p14="http://schemas.microsoft.com/office/powerpoint/2010/main" val="13719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FFDCED-EECA-422A-9009-4D796B0B8646}"/>
              </a:ext>
            </a:extLst>
          </p:cNvPr>
          <p:cNvSpPr txBox="1"/>
          <p:nvPr/>
        </p:nvSpPr>
        <p:spPr>
          <a:xfrm>
            <a:off x="767443" y="619594"/>
            <a:ext cx="10989128" cy="437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Classic Life Cycle </a:t>
            </a:r>
            <a:r>
              <a:rPr lang="en-ID" sz="3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r>
              <a:rPr lang="en-ID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mengacu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pada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terstruktur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di mana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tahapan-tahapan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siklus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hidup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diikuti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berurutan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sering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kali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disebut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Waterfall Model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yang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mengharuskan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setiap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proses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pengembangan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dilakukan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linear dan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terurut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 Classic Life </a:t>
            </a:r>
            <a:r>
              <a:rPr lang="en-ID" sz="32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</a:t>
            </a:r>
            <a:r>
              <a:rPr lang="en-ID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  <a:endParaRPr lang="en-ID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4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1456CB-5E69-429D-8E72-13E9C69CEA15}"/>
              </a:ext>
            </a:extLst>
          </p:cNvPr>
          <p:cNvSpPr txBox="1"/>
          <p:nvPr/>
        </p:nvSpPr>
        <p:spPr>
          <a:xfrm>
            <a:off x="489859" y="244928"/>
            <a:ext cx="10814956" cy="5643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Requirement Analysis (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Analisis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Mengidentifikasi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mendokumentasikan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lengkap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Semua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fungsi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kondisi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diinginkan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didefinisikan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jelas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Hasil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dari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Spesifikasi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(SRS - Software Requirements Specification).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wawancara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dengan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akhir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mengumpulkan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tentang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keinginan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mereka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dokumen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spesifikasi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sangat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terperinci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28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28737-0D09-44D5-9E98-36D592608600}"/>
              </a:ext>
            </a:extLst>
          </p:cNvPr>
          <p:cNvSpPr txBox="1"/>
          <p:nvPr/>
        </p:nvSpPr>
        <p:spPr>
          <a:xfrm>
            <a:off x="261258" y="211768"/>
            <a:ext cx="11740242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System Design (Desain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Setelah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dikumpulkan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berikutnya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desain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Di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arsitektur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dirancang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spesifikasi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kebutuhan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disetujui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Desain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mencakup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struktur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secara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keseluruhan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antarmuka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interaksi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antar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komponen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Mendesain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arsitektur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memilih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teknologi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digunakan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Membuat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diagram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sistem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diagram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kelas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dan model data.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0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C1CC49-9827-4A73-B3E8-61090E0E149B}"/>
              </a:ext>
            </a:extLst>
          </p:cNvPr>
          <p:cNvSpPr txBox="1"/>
          <p:nvPr/>
        </p:nvSpPr>
        <p:spPr>
          <a:xfrm>
            <a:off x="473528" y="399306"/>
            <a:ext cx="10629899" cy="473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Implementation (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Pengkodean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Pada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pengembang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desain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disetujui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dimple-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tasikan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pemrograman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Menulis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Membuat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1BD86-C2FF-4413-95BE-319885D6B112}"/>
              </a:ext>
            </a:extLst>
          </p:cNvPr>
          <p:cNvSpPr txBox="1"/>
          <p:nvPr/>
        </p:nvSpPr>
        <p:spPr>
          <a:xfrm>
            <a:off x="552450" y="604157"/>
            <a:ext cx="11087100" cy="4621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(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ditentukan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mendeteksi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bug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unit,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kualitas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Menyelesaikan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bug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ditemukan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pengujian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90352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1E7473-56C8-4B38-8751-1D9BDF62E3DF}"/>
              </a:ext>
            </a:extLst>
          </p:cNvPr>
          <p:cNvSpPr txBox="1"/>
          <p:nvPr/>
        </p:nvSpPr>
        <p:spPr>
          <a:xfrm>
            <a:off x="620486" y="413035"/>
            <a:ext cx="10972800" cy="4731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Deployment (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Setelah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dinyatakan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diterapkan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yang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Menyediakan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dokumentasi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petunjuk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instalasi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Menginstal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akhir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lunak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berfungsi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nyata</a:t>
            </a:r>
            <a:r>
              <a:rPr lang="en-ID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8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F9CAF2-93D9-40D9-B42F-58EEFBBB709C}"/>
              </a:ext>
            </a:extLst>
          </p:cNvPr>
          <p:cNvSpPr txBox="1"/>
          <p:nvPr/>
        </p:nvSpPr>
        <p:spPr>
          <a:xfrm>
            <a:off x="979713" y="166984"/>
            <a:ext cx="10989129" cy="610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Maintenance (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Pemeliharaan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Setelah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diterapkan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terakhir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pemeliharaan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Di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tahap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diperbarui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dan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diperbaiki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memperbaiki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bug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ditemukan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implementasi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serta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menambah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perbaikan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lainnya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umpan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balik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Penerapan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Rekayasa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Memperbaiki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masalah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bug yang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muncul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setelah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perangkat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lunak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dioperasikan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Melakukan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pembaruan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atau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penambahan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fitur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berdasarkan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permintaan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pengguna</a:t>
            </a:r>
            <a:r>
              <a:rPr lang="en-ID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ID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601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2659</Words>
  <Application>Microsoft Office PowerPoint</Application>
  <PresentationFormat>Widescreen</PresentationFormat>
  <Paragraphs>154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Corbel</vt:lpstr>
      <vt:lpstr>Courier New</vt:lpstr>
      <vt:lpstr>Symbol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Tavipia</dc:creator>
  <cp:lastModifiedBy>Tavipia</cp:lastModifiedBy>
  <cp:revision>7</cp:revision>
  <dcterms:created xsi:type="dcterms:W3CDTF">2025-03-20T03:21:18Z</dcterms:created>
  <dcterms:modified xsi:type="dcterms:W3CDTF">2025-03-20T04:47:23Z</dcterms:modified>
</cp:coreProperties>
</file>