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7227-006E-CDD7-E069-BB804E5B3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CF92B-BE72-4CC9-C715-0A72101E2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6457-6992-A8FF-DF7A-2E4973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E124-0272-E472-42EE-5F3CFC6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60A7-4E03-E3C1-410B-ED86031E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371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F962-9528-44D6-C279-E767A3BB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C2E3E-476E-0CC0-9A7F-772E93B9A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0434-8746-4C23-E624-E0311F5E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B25D-4255-E298-8B48-F11D1668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B57AA-8AAD-8F17-6149-B5605F13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5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3446F-7A97-333A-DE70-C78A440FD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20FF1-9361-6BF2-5E56-D3E5F845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3946-794F-99B5-6A35-713F0447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F7230-56BD-81BB-5699-9564E7AD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3D41B-3F94-CDD0-0042-F20760DD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251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DD89-142D-FA62-15D7-0CA22BDC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87B9-0EE3-73F6-1B0C-1B6140DC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38F2-0145-DD46-8D0B-59C2E6AE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7EEFD-06BA-90AB-263A-BD5B6FE7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9E4E-CD2F-5550-26FE-2B08044E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851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A4E3-5109-C82B-13E3-BBBCCB99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B93DE-1D16-BD48-D0B4-30D02D79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2EE1-B67E-5D9A-DDB0-A48055A8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1CDE4-0B6C-8CEE-5389-46E54F38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F2DD-B2B1-A127-A395-346907B7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841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F660B-8291-CB1C-43C1-A62EE97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62A5-4BC1-9214-0718-3E783EB71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EEFDA-3445-27FF-372C-5D3C2305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43E83-93A6-45A0-4365-A47908F8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9309C-1E36-3672-0C11-B4BF7221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F646-82D0-C655-E734-DD75A78F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003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E6B2-6FAA-A40C-E6AF-CB4625D0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4C2B-A6F8-8111-A84A-C81E95F1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04B04-A49A-F47F-CE49-FFC84712C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7A376-9609-FB18-016A-70F12FAD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EF2DF-357B-D7E2-5A85-CB304E9840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84443-C257-9037-17CF-0B540007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EDDE3-317E-B1CE-47E1-D5F3C324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0138A-4A8E-DCD0-736A-69AAE96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412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8349-0FDC-314E-ACA3-CF105DD4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BCB91-E602-8CFC-8A40-9A1B6A22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9754F-AEDE-1E40-89E1-E4EE9D9D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9FAC7-CFE7-C641-3923-E59A813F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010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ACBC7-3F3D-3FDB-A64C-66C53CC7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0DFA8-0681-904D-4778-F4F58666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49D41-8640-982A-895C-B8B0D72D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093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7FED-B685-0D52-B097-95A12B67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E9EF-42E6-486A-811C-5E67A1DC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6632A-3F20-7E4D-AD6E-66FA8994C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CEA85-1D1D-73FF-7E94-4345200E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F659F-CDDF-97C9-7A55-8018C8A4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5CE4-C8DA-BB03-E921-A5A3A05B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829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2DFA-969C-26EC-1E57-A472183F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5B6DE-2C38-2C0C-A389-F90B6D65A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0532A-BD61-9A3F-BDB3-5B712EA54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B7579-C451-BAA4-4138-0111850F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93D46-A63B-F3FA-056D-54A91324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281BF-E003-1144-CDA6-E9D4444D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946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ECC50-FF6A-869D-41D8-75FE491B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945-355A-C8AC-19DD-D79CC4342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0178B-C316-9FAB-8338-338E6AEBE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7CE49-E2BE-43BD-87A5-BCFE9D6A23F1}" type="datetimeFigureOut">
              <a:rPr lang="en-ID" smtClean="0"/>
              <a:t>23/03/2024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C959C-942C-8692-F9B5-0DE6ACE58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7E81F-3014-2A32-0133-91B758115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6C1A-B939-47B0-8CD3-6A7E145EDE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203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2410-D6B3-92DB-EE81-8C6E777A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404" y="5316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D" sz="6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Profesi</a:t>
            </a:r>
            <a:r>
              <a:rPr lang="en-ID" sz="6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Kerja</a:t>
            </a:r>
            <a:r>
              <a:rPr lang="en-ID" sz="6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6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ID" sz="6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6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6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6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F03BF-ED6A-B308-89DB-1CE6E88B0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Pertemuan</a:t>
            </a:r>
            <a:r>
              <a:rPr lang="en-US" dirty="0"/>
              <a:t> -2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817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D6BF-847A-4735-DD81-454AB9B0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04" y="529512"/>
            <a:ext cx="10515600" cy="621194"/>
          </a:xfrm>
        </p:spPr>
        <p:txBody>
          <a:bodyPr>
            <a:normAutofit fontScale="90000"/>
          </a:bodyPr>
          <a:lstStyle/>
          <a:p>
            <a:r>
              <a:rPr lang="en-ID" sz="4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I. </a:t>
            </a:r>
            <a:r>
              <a:rPr lang="en-ID" sz="44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</a:t>
            </a:r>
            <a:r>
              <a:rPr lang="en-ID" sz="4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44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bergelut</a:t>
            </a:r>
            <a:r>
              <a:rPr lang="en-ID" sz="4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4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4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4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ID" sz="4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4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lunak</a:t>
            </a:r>
            <a:r>
              <a:rPr lang="en-ID" sz="4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(Software)</a:t>
            </a:r>
            <a:br>
              <a:rPr lang="en-ID" sz="4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193C-38BA-647B-8EC6-ACC1816B7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20" y="1469204"/>
            <a:ext cx="10515600" cy="5108451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buAutoNum type="arabicPeriod"/>
            </a:pPr>
            <a:r>
              <a:rPr lang="en-ID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 Analyst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endParaRPr lang="en-ID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rofessional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bidang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yang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pekerjaannya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menganalisa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diimplementasikan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mulai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menganalisa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tentang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kelebihan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kekurangannya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hingga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kelayakan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desain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dikembangkan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ID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ID" sz="32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Web designer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endParaRPr lang="en-ID" sz="3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professional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bidang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yang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pekerjaannya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kegiatan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perencanaan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termasuk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kelayakan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analisis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desain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suatu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proyek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pembuatan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berbasis</a:t>
            </a:r>
            <a:r>
              <a:rPr lang="en-ID" sz="3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web. </a:t>
            </a:r>
          </a:p>
          <a:p>
            <a:pPr marL="571500" indent="-571500" algn="just">
              <a:buAutoNum type="romanUcPeriod"/>
            </a:pPr>
            <a:endParaRPr lang="en-ID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71500" indent="-571500" algn="just">
              <a:buAutoNum type="romanUcPeriod"/>
            </a:pPr>
            <a:endParaRPr lang="en-ID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230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ACE3-B874-8771-E522-420F1444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904"/>
          </a:xfrm>
        </p:spPr>
        <p:txBody>
          <a:bodyPr>
            <a:normAutofit/>
          </a:bodyPr>
          <a:lstStyle/>
          <a:p>
            <a:r>
              <a:rPr lang="en-ID" sz="2800" b="1" kern="100" dirty="0" err="1">
                <a:effectLst/>
                <a:latin typeface="Blackadder ITC" panose="04020505051007020D02" pitchFamily="82" charset="0"/>
                <a:ea typeface="Calibri" panose="020F0502020204030204" pitchFamily="34" charset="0"/>
                <a:cs typeface="Dubai Light" panose="020B0303030403030204" pitchFamily="34" charset="-78"/>
              </a:rPr>
              <a:t>Lanjutan</a:t>
            </a:r>
            <a:r>
              <a:rPr lang="en-ID" sz="2800" b="1" kern="100" dirty="0">
                <a:effectLst/>
                <a:latin typeface="Blackadder ITC" panose="04020505051007020D02" pitchFamily="82" charset="0"/>
                <a:ea typeface="Calibri" panose="020F0502020204030204" pitchFamily="34" charset="0"/>
                <a:cs typeface="Dubai Light" panose="020B0303030403030204" pitchFamily="34" charset="-78"/>
              </a:rPr>
              <a:t> </a:t>
            </a:r>
            <a:r>
              <a:rPr lang="en-ID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  </a:t>
            </a:r>
            <a:r>
              <a:rPr lang="en-ID" sz="2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</a:t>
            </a:r>
            <a:r>
              <a:rPr lang="en-ID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2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bergelut</a:t>
            </a:r>
            <a:r>
              <a:rPr lang="en-ID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2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2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Software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C512-D22C-60C2-0099-7B1FAA51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238"/>
            <a:ext cx="10515600" cy="5118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</a:t>
            </a:r>
            <a:r>
              <a:rPr lang="en-ID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Programmer </a:t>
            </a:r>
          </a:p>
          <a:p>
            <a:pPr marL="0" indent="0" algn="just">
              <a:buNone/>
            </a:pP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professional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bidang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yang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pekerjaannya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mengimplementasikan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rancangan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analis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(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aplikasi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dianalisa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sebelumnya</a:t>
            </a:r>
            <a:endParaRPr lang="en-ID" sz="3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</a:t>
            </a:r>
            <a:r>
              <a:rPr lang="en-ID" sz="32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 Programmer </a:t>
            </a:r>
          </a:p>
          <a:p>
            <a:pPr marL="0" indent="0" algn="just">
              <a:buNone/>
            </a:pP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tugas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mengimplementasikan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rancangan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designer,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membuat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 </a:t>
            </a:r>
          </a:p>
          <a:p>
            <a:pPr marL="0" indent="0" algn="just">
              <a:buNone/>
            </a:pPr>
            <a:r>
              <a:rPr lang="en-ID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berbasis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web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sesuai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desain</a:t>
            </a:r>
            <a:r>
              <a:rPr lang="en-ID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32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dirancang</a:t>
            </a:r>
            <a:endParaRPr lang="en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2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DF15-9C7C-F86B-F464-E8467C9E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96" y="128820"/>
            <a:ext cx="11832404" cy="1325563"/>
          </a:xfrm>
        </p:spPr>
        <p:txBody>
          <a:bodyPr>
            <a:noAutofit/>
          </a:bodyPr>
          <a:lstStyle/>
          <a:p>
            <a:r>
              <a:rPr lang="en-ID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II. </a:t>
            </a:r>
            <a:r>
              <a:rPr lang="en-ID" sz="36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</a:t>
            </a:r>
            <a:r>
              <a:rPr lang="en-ID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36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bergelut</a:t>
            </a:r>
            <a:r>
              <a:rPr lang="en-ID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dunia </a:t>
            </a:r>
            <a:r>
              <a:rPr lang="en-ID" sz="36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ID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6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keras</a:t>
            </a:r>
            <a:r>
              <a:rPr lang="en-ID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br>
              <a:rPr lang="en-ID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D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(hardware) </a:t>
            </a:r>
            <a:br>
              <a:rPr lang="en-ID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D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2E19-BE33-5D75-03FB-4957F007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6" y="1090897"/>
            <a:ext cx="11832403" cy="576710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Technical engineer, yang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kerap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dipanggil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teknisi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D" sz="14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yaitu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professional IT yang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berkecimpung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D" sz="14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bidang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teknik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mengenai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pemeliharaan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D" sz="14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perbaikan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perangkat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1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computer</a:t>
            </a:r>
          </a:p>
          <a:p>
            <a:pPr marL="0" indent="0" algn="just">
              <a:buNone/>
            </a:pPr>
            <a:endParaRPr lang="en-ID" sz="14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ID" sz="14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Networking Engineer, </a:t>
            </a:r>
          </a:p>
          <a:p>
            <a:pPr marL="0" indent="0" algn="just">
              <a:buNone/>
            </a:pPr>
            <a:r>
              <a:rPr lang="en-ID" sz="14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ID" sz="14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ID" sz="14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professional IT yang </a:t>
            </a:r>
            <a:r>
              <a:rPr lang="en-ID" sz="14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berkecimpung</a:t>
            </a:r>
            <a:r>
              <a:rPr lang="en-ID" sz="14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ID" sz="14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en-ID" sz="14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dibidang</a:t>
            </a:r>
            <a:r>
              <a:rPr lang="en-ID" sz="14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teknis</a:t>
            </a:r>
            <a:r>
              <a:rPr lang="en-ID" sz="14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4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ID" sz="14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computer</a:t>
            </a:r>
            <a:r>
              <a:rPr lang="en-ID" sz="144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4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meliputi</a:t>
            </a:r>
            <a:r>
              <a:rPr lang="en-ID" sz="14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</a:t>
            </a:r>
          </a:p>
          <a:p>
            <a:pPr marL="0" indent="0">
              <a:buNone/>
            </a:pP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Monitoring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ID" sz="1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Menguji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Menginstal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menerapkan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</a:p>
          <a:p>
            <a:pPr marL="0" indent="0">
              <a:buNone/>
            </a:pP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program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keamanan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,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mengevaluasi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implementasi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 algn="just">
              <a:buNone/>
            </a:pPr>
            <a:r>
              <a:rPr lang="en-ID" sz="1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jaringan</a:t>
            </a:r>
            <a:r>
              <a:rPr lang="en-ID" sz="1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Orang yang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berkecimpung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pekerjaan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biasanya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sertifikat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1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seperti</a:t>
            </a:r>
            <a:r>
              <a:rPr lang="en-ID" sz="1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Cisco. </a:t>
            </a:r>
          </a:p>
          <a:p>
            <a:pPr algn="just"/>
            <a:endParaRPr lang="en-ID" sz="112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r>
              <a:rPr lang="en-ID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496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1801-09CC-45A8-7ECE-0CE9F902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40" y="211013"/>
            <a:ext cx="11846959" cy="1325563"/>
          </a:xfrm>
        </p:spPr>
        <p:txBody>
          <a:bodyPr>
            <a:noAutofit/>
          </a:bodyPr>
          <a:lstStyle/>
          <a:p>
            <a:r>
              <a:rPr lang="en-ID" sz="4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III. </a:t>
            </a:r>
            <a:r>
              <a:rPr lang="en-ID" sz="40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</a:t>
            </a:r>
            <a:r>
              <a:rPr lang="en-ID" sz="4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40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bergelut</a:t>
            </a:r>
            <a:r>
              <a:rPr lang="en-ID" sz="4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0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4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dunia </a:t>
            </a:r>
            <a:r>
              <a:rPr lang="en-ID" sz="40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4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40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ID" sz="4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(operating system) </a:t>
            </a:r>
            <a:br>
              <a:rPr lang="en-ID" sz="40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D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BC9C2-D1BB-8B9F-C29C-C47312DCD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40" y="1212351"/>
            <a:ext cx="11665450" cy="4964612"/>
          </a:xfrm>
        </p:spPr>
        <p:txBody>
          <a:bodyPr>
            <a:no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D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MIS Director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merupakan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professional IT yang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memiliki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wewenang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tertinggi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sebuah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rantai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posisinya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ia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manajemen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terhadap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tersebut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secara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keseluruhan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baik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hardware, software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maupun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sumberdaya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manusianya</a:t>
            </a: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EDP Operator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adalah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professional IT yang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bertugas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mengoperasikan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programprogram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berhubungan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electronic data processing di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perusahaan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atau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organisasi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lainnya</a:t>
            </a:r>
            <a:r>
              <a:rPr lang="en-ID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87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A773-2E8A-DAD6-92FE-97C981E2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2700" b="1" kern="100" dirty="0" err="1">
                <a:latin typeface="Blackadder ITC" panose="04020505051007020D02" pitchFamily="82" charset="0"/>
                <a:ea typeface="Calibri" panose="020F0502020204030204" pitchFamily="34" charset="0"/>
                <a:cs typeface="Arial" panose="020B0604020202020204" pitchFamily="34" charset="0"/>
              </a:rPr>
              <a:t>Lanjutan</a:t>
            </a:r>
            <a:r>
              <a:rPr lang="en-ID" sz="27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----</a:t>
            </a:r>
            <a:r>
              <a:rPr lang="en-ID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ID" sz="31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</a:t>
            </a:r>
            <a:r>
              <a:rPr lang="en-ID" sz="31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31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bergelut</a:t>
            </a:r>
            <a:r>
              <a:rPr lang="en-ID" sz="31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1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31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dunia </a:t>
            </a:r>
            <a:r>
              <a:rPr lang="en-ID" sz="31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31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1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operasi</a:t>
            </a:r>
            <a:r>
              <a:rPr lang="en-ID" sz="31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(operating system) </a:t>
            </a:r>
            <a:br>
              <a:rPr lang="en-ID" sz="31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ID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B0D5-DCB2-62F5-D992-865B4ADC9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 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System Administrator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professional IT yang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administrasi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ID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pemeliharaan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kewenangan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mengatur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hak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akses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serta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hal-hal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yang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berhubungan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pengaturan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operasional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sistem</a:t>
            </a:r>
            <a:r>
              <a:rPr lang="en-ID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50448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560D-E33F-D0FE-0E23-2674AA4C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 . </a:t>
            </a:r>
            <a:r>
              <a:rPr lang="en-ID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Pekerja</a:t>
            </a:r>
            <a:r>
              <a:rPr lang="en-ID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bergelut</a:t>
            </a:r>
            <a:r>
              <a:rPr lang="en-ID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dunia </a:t>
            </a:r>
            <a:r>
              <a:rPr lang="en-ID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sektor</a:t>
            </a:r>
            <a:r>
              <a:rPr lang="en-ID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ID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ID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D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E3D6-79A9-DAD9-7FBC-6333B987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n-ID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Business Development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jenis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pekerjaan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diidentifikasikan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oleh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pengelompokan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kerja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diberbagai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sektor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industri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teknologi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informasi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Business Development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bertanggung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jawab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menyusun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target dan strategi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jangka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panjang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organisasi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membangun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hubungan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dengan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pelanggan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mengidentifikasi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peluang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bisnis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negosiasi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bisnis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serta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memonitor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30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perkembangan</a:t>
            </a:r>
            <a:r>
              <a:rPr lang="en-ID" sz="3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pasar.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326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437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Blackadder ITC</vt:lpstr>
      <vt:lpstr>Calibri</vt:lpstr>
      <vt:lpstr>Calibri Light</vt:lpstr>
      <vt:lpstr>Times New Roman</vt:lpstr>
      <vt:lpstr>Office Theme</vt:lpstr>
      <vt:lpstr>Profesi Kerja di Bidang Teknologi Informasi  </vt:lpstr>
      <vt:lpstr>I. Pekerja yang bergelut dengan perangkat lunak (Software) </vt:lpstr>
      <vt:lpstr>Lanjutan ---  Pekerja yang bergelut dengan  Software</vt:lpstr>
      <vt:lpstr>II. Pekerja yang bergelut di dunia perangkat keras          (hardware)  </vt:lpstr>
      <vt:lpstr>III. Pekerja yang bergelut dengan dunia sistem operasi (operating system)  </vt:lpstr>
      <vt:lpstr>Lanjutan ----   Pekerja yang bergelut dengan dunia sistem operasi (operating system)  </vt:lpstr>
      <vt:lpstr>IV . Pekerja yang bergelut dengan dunia sektor industri teknologi informasi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Profesi Kerja di Bidang Teknologi Informasi  </dc:title>
  <dc:creator>Tavipia</dc:creator>
  <cp:lastModifiedBy>Tavipia</cp:lastModifiedBy>
  <cp:revision>3</cp:revision>
  <dcterms:created xsi:type="dcterms:W3CDTF">2023-03-18T03:42:05Z</dcterms:created>
  <dcterms:modified xsi:type="dcterms:W3CDTF">2024-03-23T05:04:01Z</dcterms:modified>
</cp:coreProperties>
</file>