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8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057651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r>
              <a:rPr lang="en-US" sz="1600" dirty="0"/>
              <a:t>Trimmed off first 285 bins to have equal number of labels</a:t>
            </a:r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132725" cy="178894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Expand/shrink training data</a:t>
            </a:r>
          </a:p>
          <a:p>
            <a:r>
              <a:rPr lang="en-US" sz="1600" dirty="0"/>
              <a:t>Increase learning rate</a:t>
            </a:r>
          </a:p>
          <a:p>
            <a:r>
              <a:rPr lang="en-US" sz="1600" dirty="0"/>
              <a:t>Train on if there is any object, instead of a specific one</a:t>
            </a:r>
          </a:p>
          <a:p>
            <a:r>
              <a:rPr lang="en-US" sz="1600" dirty="0"/>
              <a:t>Get first x </a:t>
            </a:r>
            <a:r>
              <a:rPr lang="en-US" sz="1600" dirty="0" err="1"/>
              <a:t>ms</a:t>
            </a:r>
            <a:r>
              <a:rPr lang="en-US" sz="1600" dirty="0"/>
              <a:t> of data from each bin/sequence, </a:t>
            </a:r>
            <a:r>
              <a:rPr lang="en-US" sz="1600"/>
              <a:t>use that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5397"/>
            <a:ext cx="3970941" cy="1664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EC7C8-258A-A1AB-810D-34997369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80" y="4209784"/>
            <a:ext cx="1787388" cy="957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62509-D31E-09DA-C5DD-2AEF5725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340" y="5387643"/>
            <a:ext cx="2579930" cy="925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E0AEC-0F4B-3C7A-9D4E-FB962D2B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054" y="2421656"/>
            <a:ext cx="3660914" cy="38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</TotalTime>
  <Words>172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EVIMO For Image Classification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3</cp:revision>
  <dcterms:created xsi:type="dcterms:W3CDTF">2023-10-10T19:46:21Z</dcterms:created>
  <dcterms:modified xsi:type="dcterms:W3CDTF">2023-10-19T16:55:48Z</dcterms:modified>
</cp:coreProperties>
</file>