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4" autoAdjust="0"/>
  </p:normalViewPr>
  <p:slideViewPr>
    <p:cSldViewPr snapToGrid="0">
      <p:cViewPr varScale="1">
        <p:scale>
          <a:sx n="66" d="100"/>
          <a:sy n="66" d="100"/>
        </p:scale>
        <p:origin x="90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23F1-5DD4-4F94-83D0-FB21708CEB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73BE-9BB2-4F53-A86A-95202E9E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segmentation on </a:t>
            </a:r>
            <a:r>
              <a:rPr lang="en-US" dirty="0" err="1"/>
              <a:t>evimo</a:t>
            </a:r>
            <a:r>
              <a:rPr lang="en-US" dirty="0"/>
              <a:t> with local rule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https://www.sciencedirect.com/science/article/pii/S0893608023003301#b51</a:t>
            </a:r>
          </a:p>
          <a:p>
            <a:r>
              <a:rPr lang="en-US" dirty="0"/>
              <a:t>https://www.sciencedirect.com/science/article/pii/S0925231214005785</a:t>
            </a:r>
          </a:p>
          <a:p>
            <a:endParaRPr lang="en-US" dirty="0"/>
          </a:p>
          <a:p>
            <a:r>
              <a:rPr lang="en-US"/>
              <a:t>Image segmentation:</a:t>
            </a:r>
            <a:br>
              <a:rPr lang="en-US"/>
            </a:br>
            <a:r>
              <a:rPr lang="en-US"/>
              <a:t>https://ieeexplore.ieee.org/document/9833331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train on some of the event dataset (from autonomous driving), subset of dataset try the continual learning tasks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Try EVIMO with normal NN, not spiking, see accuracy and time (if no papers, </a:t>
            </a:r>
            <a:r>
              <a:rPr lang="en-US"/>
              <a:t>try this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5FC-F174-E651-0F05-25861CE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STDP to </a:t>
            </a:r>
            <a:r>
              <a:rPr lang="en-US" dirty="0" err="1"/>
              <a:t>snnTorch</a:t>
            </a:r>
            <a:r>
              <a:rPr lang="en-US" dirty="0"/>
              <a:t> Model 3/28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ACC7-30C2-DBD3-F4FA-9709878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172" cy="4351338"/>
          </a:xfrm>
        </p:spPr>
        <p:txBody>
          <a:bodyPr/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Code has both pre-spike weight increases &amp; post-spike weight decreases</a:t>
            </a:r>
          </a:p>
          <a:p>
            <a:pPr lvl="1"/>
            <a:r>
              <a:rPr lang="en-US" dirty="0"/>
              <a:t>Code works for 1 layer case</a:t>
            </a:r>
          </a:p>
          <a:p>
            <a:pPr lvl="1"/>
            <a:endParaRPr lang="en-US" dirty="0"/>
          </a:p>
          <a:p>
            <a:r>
              <a:rPr lang="en-US" dirty="0"/>
              <a:t>Working on:</a:t>
            </a:r>
          </a:p>
          <a:p>
            <a:pPr lvl="1"/>
            <a:r>
              <a:rPr lang="en-US" dirty="0"/>
              <a:t>Generalizing code to each layer</a:t>
            </a:r>
          </a:p>
          <a:p>
            <a:pPr lvl="1"/>
            <a:r>
              <a:rPr lang="en-US" dirty="0"/>
              <a:t>Choosing better values for increases/decreases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91C7-13A6-B28F-CB1B-C64FDC90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66" y="2065468"/>
            <a:ext cx="5944279" cy="35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5FEB-BAAE-94DE-B010-9BBF7DB7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Continual Learning: Adding New Labels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CB60-751A-E254-7B73-C1C5F138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Identifying pixels that did not spike for any of the current 25 classes</a:t>
            </a:r>
          </a:p>
          <a:p>
            <a:endParaRPr lang="en-US" dirty="0"/>
          </a:p>
          <a:p>
            <a:r>
              <a:rPr lang="en-US" dirty="0"/>
              <a:t>Plan to add new label and associated weights to model with low initial value but increase them with STDP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A33F-B286-4162-14B9-DCDA902F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04" y="2658339"/>
            <a:ext cx="4365645" cy="15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C55D-E2DD-4A77-9517-2142511E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AEB0-648E-B638-9F8B-A1BD565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F61FD3-2602-9AD7-6C77-2836B9C0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53" y="1567017"/>
            <a:ext cx="5068007" cy="4601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493DE-9AE3-F05A-1C08-BF1EE2CB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1825625"/>
            <a:ext cx="4544539" cy="40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FA20-0111-847F-EC36-FA08B883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Single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C2B9-2A2D-24F0-E6ED-1628FEBB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5 scenes</a:t>
            </a:r>
          </a:p>
          <a:p>
            <a:r>
              <a:rPr lang="en-US" dirty="0"/>
              <a:t>Object present in ~50% of frames</a:t>
            </a:r>
          </a:p>
          <a:p>
            <a:r>
              <a:rPr lang="en-US" dirty="0"/>
              <a:t>Epoch Average </a:t>
            </a:r>
            <a:r>
              <a:rPr lang="en-US" dirty="0" err="1"/>
              <a:t>IoU</a:t>
            </a:r>
            <a:r>
              <a:rPr lang="en-US" dirty="0"/>
              <a:t> Per Class: 0.9668, 0.9668</a:t>
            </a:r>
          </a:p>
        </p:txBody>
      </p:sp>
    </p:spTree>
    <p:extLst>
      <p:ext uri="{BB962C8B-B14F-4D97-AF65-F5344CB8AC3E}">
        <p14:creationId xmlns:p14="http://schemas.microsoft.com/office/powerpoint/2010/main" val="112568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8A1-F951-E18F-DF07-4BDA702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Object Perception 2/8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E27-2074-6A1E-64B1-5649D6EF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representations in the lateral occipital cortex</a:t>
            </a:r>
          </a:p>
          <a:p>
            <a:pPr lvl="1"/>
            <a:r>
              <a:rPr lang="en-US" dirty="0"/>
              <a:t>Representations are multimodal</a:t>
            </a:r>
          </a:p>
          <a:p>
            <a:pPr lvl="2"/>
            <a:r>
              <a:rPr lang="en-US" dirty="0"/>
              <a:t>Blind people show similar representations</a:t>
            </a:r>
          </a:p>
          <a:p>
            <a:pPr lvl="1"/>
            <a:r>
              <a:rPr lang="en-US" dirty="0"/>
              <a:t>Selective for object shape</a:t>
            </a:r>
          </a:p>
          <a:p>
            <a:pPr lvl="1"/>
            <a:endParaRPr lang="en-US" dirty="0"/>
          </a:p>
          <a:p>
            <a:r>
              <a:rPr lang="en-US" dirty="0"/>
              <a:t>Object location in ventral stream</a:t>
            </a:r>
          </a:p>
          <a:p>
            <a:pPr lvl="1"/>
            <a:r>
              <a:rPr lang="en-US" dirty="0"/>
              <a:t>Locations appear later in ventral stream in complex scenes</a:t>
            </a:r>
          </a:p>
          <a:p>
            <a:pPr lvl="2"/>
            <a:r>
              <a:rPr lang="en-US" dirty="0"/>
              <a:t>Recurrent processing</a:t>
            </a:r>
          </a:p>
          <a:p>
            <a:pPr lvl="2"/>
            <a:r>
              <a:rPr lang="en-US" dirty="0"/>
              <a:t>Locations may appear early in simple scenes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36C0-ED7B-BA5B-1E9D-03103F8D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1825625"/>
            <a:ext cx="4799719" cy="213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54D43-F871-9E44-6CDB-580FA383BECF}"/>
              </a:ext>
            </a:extLst>
          </p:cNvPr>
          <p:cNvSpPr txBox="1">
            <a:spLocks/>
          </p:cNvSpPr>
          <p:nvPr/>
        </p:nvSpPr>
        <p:spPr>
          <a:xfrm>
            <a:off x="6234547" y="4388501"/>
            <a:ext cx="5615707" cy="139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Next Steps:</a:t>
            </a:r>
          </a:p>
          <a:p>
            <a:r>
              <a:rPr lang="en-US" sz="2000" dirty="0"/>
              <a:t>Look into object embeddings</a:t>
            </a:r>
          </a:p>
          <a:p>
            <a:r>
              <a:rPr lang="en-US" sz="2000" dirty="0"/>
              <a:t>Look into adding multiple camera input to model</a:t>
            </a:r>
          </a:p>
        </p:txBody>
      </p:sp>
    </p:spTree>
    <p:extLst>
      <p:ext uri="{BB962C8B-B14F-4D97-AF65-F5344CB8AC3E}">
        <p14:creationId xmlns:p14="http://schemas.microsoft.com/office/powerpoint/2010/main" val="33298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C35C-8811-0C0F-DADB-CC5739E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STDP for SNNs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6445-2AA8-FFC8-7B3B-2BFBA339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unsupervised STDP models able to achieve 98% accuracy on MNIST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Supervised STDP models can use global feedback without backprop</a:t>
            </a:r>
          </a:p>
          <a:p>
            <a:pPr lvl="1"/>
            <a:r>
              <a:rPr lang="en-US" dirty="0"/>
              <a:t>Potentially usable for initial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Possible to add more neurons hidden layers based on timing thresholds</a:t>
            </a:r>
          </a:p>
          <a:p>
            <a:pPr lvl="1"/>
            <a:r>
              <a:rPr lang="en-US" dirty="0"/>
              <a:t>Would this be adjustable to neuromorphic devices?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D1B3-4716-E358-6CB1-C8C571A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14" y="2291380"/>
            <a:ext cx="4400786" cy="32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13545</TotalTime>
  <Words>866</Words>
  <Application>Microsoft Office PowerPoint</Application>
  <PresentationFormat>Widescreen</PresentationFormat>
  <Paragraphs>132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  <vt:lpstr>Human Object Perception 2/8</vt:lpstr>
      <vt:lpstr>STDP for SNNs</vt:lpstr>
      <vt:lpstr>Adding STDP to snnTorch Model 3/28</vt:lpstr>
      <vt:lpstr>Continual Learning: Adding New Labels 4/4</vt:lpstr>
      <vt:lpstr>PowerPoint Presentation</vt:lpstr>
      <vt:lpstr>Binary Classification Single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27</cp:revision>
  <dcterms:created xsi:type="dcterms:W3CDTF">2023-10-10T19:46:21Z</dcterms:created>
  <dcterms:modified xsi:type="dcterms:W3CDTF">2024-05-02T04:29:09Z</dcterms:modified>
</cp:coreProperties>
</file>