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</a:t>
            </a:r>
            <a:r>
              <a:rPr lang="en-US"/>
              <a:t>Detection 11/14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Updated event representation to Voxel Grid</a:t>
            </a:r>
          </a:p>
          <a:p>
            <a:endParaRPr lang="en-US" dirty="0"/>
          </a:p>
          <a:p>
            <a:r>
              <a:rPr lang="en-US" dirty="0"/>
              <a:t>Created SSD Heads for object detection model</a:t>
            </a:r>
          </a:p>
          <a:p>
            <a:pPr lvl="1"/>
            <a:r>
              <a:rPr lang="en-US" dirty="0"/>
              <a:t>Using same </a:t>
            </a:r>
            <a:r>
              <a:rPr lang="en-US" dirty="0" err="1"/>
              <a:t>LIFLayer</a:t>
            </a:r>
            <a:r>
              <a:rPr lang="en-US" dirty="0"/>
              <a:t> Conv2D from </a:t>
            </a:r>
            <a:r>
              <a:rPr lang="en-US" dirty="0" err="1"/>
              <a:t>Lenet-Decolle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Working on using current </a:t>
            </a:r>
            <a:r>
              <a:rPr lang="en-US" dirty="0" err="1"/>
              <a:t>Lenet-Decolle</a:t>
            </a:r>
            <a:r>
              <a:rPr lang="en-US" dirty="0"/>
              <a:t> model as backbone for SSD Heads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D944-FF7B-479A-570A-5F76BEB0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78" y="3373293"/>
            <a:ext cx="6379772" cy="1040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7DBEF-A244-D0C3-AB25-B405D3EB663D}"/>
              </a:ext>
            </a:extLst>
          </p:cNvPr>
          <p:cNvSpPr/>
          <p:nvPr/>
        </p:nvSpPr>
        <p:spPr>
          <a:xfrm>
            <a:off x="5791200" y="3278909"/>
            <a:ext cx="5809673" cy="1040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2E5F6-72F7-B0F7-581B-F6A7EFDBDA10}"/>
              </a:ext>
            </a:extLst>
          </p:cNvPr>
          <p:cNvSpPr txBox="1"/>
          <p:nvPr/>
        </p:nvSpPr>
        <p:spPr>
          <a:xfrm>
            <a:off x="6351154" y="4858326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 of loss function for object detection model?</a:t>
            </a:r>
          </a:p>
        </p:txBody>
      </p:sp>
    </p:spTree>
    <p:extLst>
      <p:ext uri="{BB962C8B-B14F-4D97-AF65-F5344CB8AC3E}">
        <p14:creationId xmlns:p14="http://schemas.microsoft.com/office/powerpoint/2010/main" val="12546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Alternate Object Representations 11/28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Current method:</a:t>
            </a:r>
          </a:p>
          <a:p>
            <a:pPr lvl="1"/>
            <a:r>
              <a:rPr lang="en-US" sz="1600" dirty="0"/>
              <a:t>Use bounding boxes (x, y, h, w)</a:t>
            </a:r>
          </a:p>
          <a:p>
            <a:pPr lvl="1"/>
            <a:r>
              <a:rPr lang="en-US" sz="1600" dirty="0"/>
              <a:t>Anchor boxes in model used to get final bounding box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 err="1"/>
              <a:t>Keypoint</a:t>
            </a:r>
            <a:r>
              <a:rPr lang="en-US" sz="2000" dirty="0"/>
              <a:t> Triplets (</a:t>
            </a:r>
            <a:r>
              <a:rPr lang="en-US" sz="2000" dirty="0" err="1"/>
              <a:t>CenterNet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Cascade R-CNN:</a:t>
            </a:r>
          </a:p>
          <a:p>
            <a:pPr lvl="1"/>
            <a:r>
              <a:rPr lang="en-US" sz="1600" dirty="0"/>
              <a:t>Use bounding boxes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Model has sequence of detectors with increasing </a:t>
            </a:r>
            <a:r>
              <a:rPr lang="en-US" sz="1600" dirty="0" err="1"/>
              <a:t>IoU</a:t>
            </a:r>
            <a:r>
              <a:rPr lang="en-US" sz="1600" dirty="0"/>
              <a:t> thresholds to filter to best bounding boxes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F1C0C-A4F6-EA3E-B7E5-0A472A10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21" y="3136573"/>
            <a:ext cx="6504100" cy="1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7180</TotalTime>
  <Words>505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  <vt:lpstr>EVIMO for Object Detection 11/14</vt:lpstr>
      <vt:lpstr>Alternate Object Representations 11/28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10</cp:revision>
  <dcterms:created xsi:type="dcterms:W3CDTF">2023-10-10T19:46:21Z</dcterms:created>
  <dcterms:modified xsi:type="dcterms:W3CDTF">2023-11-27T17:34:35Z</dcterms:modified>
</cp:coreProperties>
</file>