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B87-38BC-09C7-10AB-1474432A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F8133-DB76-AA4A-1C23-2945FFB0F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5705-89C1-4F33-410C-E8FAE55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5E57-E2B0-8ECC-72C2-EE36E716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B6F3-0C7B-E268-2951-ABC21DF2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279-8FBD-5D9B-E53E-3B178289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CD829-1780-A8A2-4496-236D6E78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5752-9531-4D46-0431-17385D11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9A70-C4B3-C2D8-3B69-BB675B42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77BF4-839C-5366-B6F3-458521C5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7E338-EB6C-BBE2-D062-D4565B30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7D420-219C-41CC-CF3B-127EDD310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F76B-662B-C426-A2ED-6530A41D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0825-ECB2-2D44-F325-F1C7612C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CE40-955A-29CE-CC38-904A5793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C34B-C137-F7AE-622E-B8111E5C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37D8-6C22-9CE4-1469-DDCAC93B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FC8AE-24E6-20DE-2555-DB7D3995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7EE9-91B7-455D-C7A4-0F50832A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C0A1-C9AB-F05E-398F-91459FF2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F8DB-C3B5-9FE7-E362-9F8E4E91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962C8-4610-44AB-3624-7DD4EB59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C1243-B6D2-021B-1305-00B9A61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62A2-2F9B-36EF-482A-550AAEEF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3252-F9BD-90F8-CF38-82086185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E66E-14D6-72F9-3679-13C729F4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B1D4-F9F6-A12F-0C0E-FEBFF10DA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259FF-09A9-8AF4-AE81-2939C404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2611A-4A43-F48E-A415-5EE2A25A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BF7D6-2880-A326-55C3-B75C0D3C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555C-D928-08DA-8274-0DEAED8E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CEB7-E0CF-F66A-9E01-CFA3ED70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ED3EF-2767-8B9E-9D02-DD6CAB90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E9625-A98E-D0A1-4CED-6304374A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25410-443E-A417-AAC2-1E125A0CB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C8FCF-62BB-969F-487A-E68061CCE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911FA-7818-0E9B-DD74-208E7ADA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64130-3A7A-8E97-FDB8-204CFD84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C6F2-55C6-D9D6-191B-1D9A6173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10BB-A2F0-6842-F0C7-4FC73F9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0913-15D9-3F94-EB57-6F935AFA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1963-442C-067B-081C-F1D2144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D6844-4FCE-B25F-782F-3435FD3A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31D73-C00C-5A6C-57C5-6A8FEB2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DD993-6B46-C2A9-E2C8-D830E971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E973F-F9C8-E9B4-F9D9-C177B38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4566-A661-B992-C526-F31B8BE4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7580-C830-1D34-D0A0-EC13E7F8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CD81-D67C-9423-4558-05D619EE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3455C-8703-F99E-11FE-ADB2221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7EB51-BAE7-669B-7F87-BF317018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8CDBA-A76C-30C7-C0C6-95BA7323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F821-F699-C20A-E1C7-292D2552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8EE95-337A-676D-A91D-BAFD66291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E27C9-AC27-FB7B-818B-AA63CF930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551C0-8101-4F34-D6D5-A78AE546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EA853-9E62-1555-43A1-B8F4421A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CBEC7-4A17-7721-7428-21A2E3A7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B69F6-FECC-3204-5821-58C518DD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64DD4-83EB-871C-FC66-248E8E5C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39E8-4DCA-8324-A13E-DA856C415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4EC9-E150-4B7A-9B8E-2980A974DF62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C3D3-F05C-03B6-6A0B-21867F7BD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464D1-FE09-3EAC-C86E-EA31A3EBC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Last Week: EVIMO For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A38B-9CFD-515B-1ED6-79E0C41D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58" y="1690687"/>
            <a:ext cx="4286147" cy="3008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EVIMO Data: (703, 2, 480, 640)</a:t>
            </a:r>
          </a:p>
          <a:p>
            <a:r>
              <a:rPr lang="en-US" sz="1600" dirty="0"/>
              <a:t>Using just 1 sequence</a:t>
            </a:r>
          </a:p>
          <a:p>
            <a:r>
              <a:rPr lang="en-US" sz="1600" dirty="0"/>
              <a:t>703 total bins, 5000 microseconds each</a:t>
            </a:r>
          </a:p>
          <a:p>
            <a:pPr lvl="1"/>
            <a:r>
              <a:rPr lang="en-US" sz="1200" dirty="0"/>
              <a:t>Using 5000 because masks used to see if object in frame are generated at rate corresponding to 703 bins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sz="1600" u="sng" dirty="0"/>
              <a:t>Labels for Image Classification:</a:t>
            </a:r>
            <a:endParaRPr lang="en-US" sz="1600" dirty="0"/>
          </a:p>
          <a:p>
            <a:r>
              <a:rPr lang="en-US" sz="1600" dirty="0"/>
              <a:t>Assigning label of 1 if object in frame, 0 otherwise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FBF6F-AA45-2432-68C0-1B19A5B5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" y="4699187"/>
            <a:ext cx="2562981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E4B16-1860-C5C8-1248-C25B969B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84" y="4699187"/>
            <a:ext cx="2562982" cy="19812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16097F-BDC0-0D92-E50E-4D48B8494F60}"/>
              </a:ext>
            </a:extLst>
          </p:cNvPr>
          <p:cNvSpPr txBox="1">
            <a:spLocks/>
          </p:cNvSpPr>
          <p:nvPr/>
        </p:nvSpPr>
        <p:spPr>
          <a:xfrm>
            <a:off x="7296150" y="1960561"/>
            <a:ext cx="3455721" cy="2580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 err="1"/>
              <a:t>Lenet-Decolle</a:t>
            </a:r>
            <a:r>
              <a:rPr lang="en-US" sz="1600" u="sng" dirty="0"/>
              <a:t> Model:</a:t>
            </a:r>
          </a:p>
          <a:p>
            <a:r>
              <a:rPr lang="en-US" sz="1600" dirty="0"/>
              <a:t>Increased model size to accommodate larger image sizes</a:t>
            </a:r>
          </a:p>
          <a:p>
            <a:pPr lvl="1"/>
            <a:r>
              <a:rPr lang="en-US" sz="1200" dirty="0"/>
              <a:t>Moved code over to desktop for GPU acceleration</a:t>
            </a:r>
          </a:p>
          <a:p>
            <a:r>
              <a:rPr lang="en-US" sz="1600" dirty="0"/>
              <a:t>Modified model &amp; parameter initialization for new data dimensions</a:t>
            </a:r>
          </a:p>
          <a:p>
            <a:pPr lvl="1"/>
            <a:r>
              <a:rPr lang="en-US" sz="1200" dirty="0"/>
              <a:t>Previously (100, 100, 2, 28, 28)</a:t>
            </a:r>
          </a:p>
          <a:p>
            <a:pPr lvl="1"/>
            <a:r>
              <a:rPr lang="en-US" sz="1200" dirty="0"/>
              <a:t>Now (703, 2, 480, 640)</a:t>
            </a:r>
          </a:p>
          <a:p>
            <a:r>
              <a:rPr lang="en-US" sz="1600" dirty="0"/>
              <a:t>Model not yet exceeded 53.61% accuracy (after 40 epochs)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8569D-BD80-F9DB-FD30-90E3AEA0A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231" y="4827880"/>
            <a:ext cx="3970941" cy="1664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19823B-EC55-98C1-15BA-03F263496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231" y="6568314"/>
            <a:ext cx="3904878" cy="1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This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6687C-7EDE-40C1-AF3F-BA73585D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21136" cy="2727964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/>
              <a:t>Further modified EVIMO data for input into model</a:t>
            </a:r>
          </a:p>
          <a:p>
            <a:pPr lvl="1"/>
            <a:r>
              <a:rPr lang="en-US" sz="1800" dirty="0"/>
              <a:t>Splitting each frame into bins</a:t>
            </a:r>
          </a:p>
          <a:p>
            <a:pPr lvl="1"/>
            <a:r>
              <a:rPr lang="en-US" sz="1800" dirty="0"/>
              <a:t>EVIMO now of format: </a:t>
            </a:r>
            <a:br>
              <a:rPr lang="en-US" sz="1800" dirty="0"/>
            </a:br>
            <a:r>
              <a:rPr lang="en-US" sz="1800" dirty="0"/>
              <a:t>(Frames/batch size, Bins per frame, p, x, y)</a:t>
            </a:r>
          </a:p>
          <a:p>
            <a:pPr lvl="1"/>
            <a:r>
              <a:rPr lang="en-US" sz="1800" dirty="0"/>
              <a:t>NMNIST data of format:</a:t>
            </a:r>
            <a:br>
              <a:rPr lang="en-US" sz="1800" dirty="0"/>
            </a:br>
            <a:r>
              <a:rPr lang="en-US" sz="1800" dirty="0"/>
              <a:t>(T, batch size, p, x, y)</a:t>
            </a:r>
          </a:p>
          <a:p>
            <a:r>
              <a:rPr lang="en-US" sz="2200" dirty="0"/>
              <a:t>Fixed alignment of frames in dataset</a:t>
            </a:r>
            <a:endParaRPr lang="en-US" sz="1800" dirty="0"/>
          </a:p>
          <a:p>
            <a:pPr lvl="1"/>
            <a:r>
              <a:rPr lang="en-US" sz="1800" dirty="0"/>
              <a:t>EVIMO frames are not all same length</a:t>
            </a:r>
          </a:p>
          <a:p>
            <a:r>
              <a:rPr lang="en-US" sz="2200" dirty="0"/>
              <a:t>Set up test dataset</a:t>
            </a:r>
          </a:p>
          <a:p>
            <a:pPr lvl="1"/>
            <a:r>
              <a:rPr lang="en-US" sz="1800" dirty="0"/>
              <a:t>50% all 0’s, 50% all 1’s</a:t>
            </a:r>
          </a:p>
          <a:p>
            <a:r>
              <a:rPr lang="en-US" sz="2200" dirty="0"/>
              <a:t>Model accuracy still not improving</a:t>
            </a:r>
          </a:p>
          <a:p>
            <a:pPr lvl="1"/>
            <a:r>
              <a:rPr lang="en-US" sz="1800" dirty="0"/>
              <a:t>Highest accuracy ~55%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21548-74E9-AD5D-08EF-B2324E5DA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98" y="3551738"/>
            <a:ext cx="6481958" cy="9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B0A5-F572-705C-0AB4-AF00DD2C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Image Classification, 10/31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C4D2-2FB5-91E0-A248-6BE88960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1719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EVIMO Image Classification works &amp; trains</a:t>
            </a:r>
          </a:p>
          <a:p>
            <a:pPr lvl="1"/>
            <a:r>
              <a:rPr lang="en-US" dirty="0"/>
              <a:t>Accuracy ~90% after 1 epoch for 2 label classification</a:t>
            </a:r>
          </a:p>
          <a:p>
            <a:pPr lvl="1"/>
            <a:endParaRPr lang="en-US" dirty="0"/>
          </a:p>
          <a:p>
            <a:r>
              <a:rPr lang="en-US" dirty="0"/>
              <a:t>Using NMNIST Data:</a:t>
            </a:r>
          </a:p>
          <a:p>
            <a:pPr lvl="1"/>
            <a:r>
              <a:rPr lang="en-US" dirty="0"/>
              <a:t>Found I was using too few bins per frame for EVIMO data</a:t>
            </a:r>
          </a:p>
          <a:p>
            <a:pPr lvl="2"/>
            <a:r>
              <a:rPr lang="en-US" dirty="0"/>
              <a:t>Was using 4, found 16 worked well, 100 was too many</a:t>
            </a:r>
          </a:p>
          <a:p>
            <a:pPr lvl="1"/>
            <a:endParaRPr lang="en-US" dirty="0"/>
          </a:p>
          <a:p>
            <a:r>
              <a:rPr lang="en-US" dirty="0"/>
              <a:t>Updated EVIMO data storage process</a:t>
            </a:r>
          </a:p>
          <a:p>
            <a:pPr lvl="1"/>
            <a:r>
              <a:rPr lang="en-US" dirty="0"/>
              <a:t>Significantly sped up data load time, allowing faster training</a:t>
            </a:r>
          </a:p>
          <a:p>
            <a:pPr lvl="1"/>
            <a:r>
              <a:rPr lang="en-US" dirty="0"/>
              <a:t>~12 min epoch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11C45-08E8-8B2D-75AB-A907D9B7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278" y="1963530"/>
            <a:ext cx="2614117" cy="471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C61F1-9E14-A61D-59C1-80E72529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585" y="4819522"/>
            <a:ext cx="2191056" cy="200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A8AD45-A3B0-FDC5-F6D6-E584D0C1132A}"/>
              </a:ext>
            </a:extLst>
          </p:cNvPr>
          <p:cNvSpPr txBox="1"/>
          <p:nvPr/>
        </p:nvSpPr>
        <p:spPr>
          <a:xfrm>
            <a:off x="7347108" y="4734882"/>
            <a:ext cx="122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Previously: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1E334-53D9-6AE0-6F86-62825B68B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585" y="5007359"/>
            <a:ext cx="3162804" cy="212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CA6B3-828F-4088-9162-6907D960E53D}"/>
              </a:ext>
            </a:extLst>
          </p:cNvPr>
          <p:cNvSpPr txBox="1"/>
          <p:nvPr/>
        </p:nvSpPr>
        <p:spPr>
          <a:xfrm>
            <a:off x="7814159" y="5326138"/>
            <a:ext cx="7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600524-64F9-138A-F98B-3B7EBD5E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585" y="5410778"/>
            <a:ext cx="1752845" cy="200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A855F2-4FB4-6F7F-CF88-6C64ADA4E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4333" y="5628942"/>
            <a:ext cx="3010320" cy="1735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302C1-402C-9759-59F1-98C48E1F7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531" y="2861433"/>
            <a:ext cx="2614117" cy="4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469E-551D-2BE4-C7B0-B6CC0F50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Object Detection 11/7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E537-4E7C-2045-BDE4-60B8D8E6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3236" cy="473473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Should be able to get both bounding boxes and class from one model</a:t>
            </a:r>
          </a:p>
          <a:p>
            <a:pPr lvl="1"/>
            <a:r>
              <a:rPr lang="en-US" sz="1600" dirty="0"/>
              <a:t>Single Shot </a:t>
            </a:r>
            <a:r>
              <a:rPr lang="en-US" sz="1600" dirty="0" err="1"/>
              <a:t>MultiBox</a:t>
            </a:r>
            <a:r>
              <a:rPr lang="en-US" sz="1600" dirty="0"/>
              <a:t> Detectors able to model object detection as regression/classification program</a:t>
            </a:r>
          </a:p>
          <a:p>
            <a:pPr lvl="1"/>
            <a:endParaRPr lang="en-US" sz="2000" dirty="0"/>
          </a:p>
          <a:p>
            <a:r>
              <a:rPr lang="en-US" sz="2000" dirty="0"/>
              <a:t>Preliminary tests of using bounding box as target:</a:t>
            </a:r>
          </a:p>
          <a:p>
            <a:pPr lvl="1"/>
            <a:r>
              <a:rPr lang="en-US" sz="1600" dirty="0"/>
              <a:t>Model unable to adjust quickly enough for the large values of x, y</a:t>
            </a:r>
          </a:p>
          <a:p>
            <a:pPr lvl="2"/>
            <a:r>
              <a:rPr lang="en-US" sz="1600" dirty="0"/>
              <a:t>During training, saw variations of up to 5 in readouts, when target bounding boxes have x, y of 300</a:t>
            </a:r>
          </a:p>
          <a:p>
            <a:pPr lvl="2"/>
            <a:r>
              <a:rPr lang="en-US" sz="1600" dirty="0"/>
              <a:t>Tried with several learning rates</a:t>
            </a:r>
          </a:p>
          <a:p>
            <a:pPr lvl="2"/>
            <a:r>
              <a:rPr lang="en-US" sz="1600" dirty="0"/>
              <a:t>May try adding </a:t>
            </a:r>
            <a:r>
              <a:rPr lang="en-US" sz="1600" dirty="0" err="1"/>
              <a:t>Softmax</a:t>
            </a:r>
            <a:r>
              <a:rPr lang="en-US" sz="1600" dirty="0"/>
              <a:t> loss</a:t>
            </a:r>
          </a:p>
          <a:p>
            <a:pPr marL="914400" lvl="2" indent="0">
              <a:buNone/>
            </a:pPr>
            <a:endParaRPr lang="en-US" sz="1600" dirty="0"/>
          </a:p>
          <a:p>
            <a:r>
              <a:rPr lang="en-US" sz="2000" dirty="0"/>
              <a:t>Updated model accuracy / error to be based on </a:t>
            </a:r>
            <a:r>
              <a:rPr lang="en-US" sz="2000" dirty="0" err="1"/>
              <a:t>IoU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B0942-ECFE-6679-3D23-2D1FA57C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04" y="2811673"/>
            <a:ext cx="426779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5848</TotalTime>
  <Words>390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Last Week: EVIMO For Image Classification</vt:lpstr>
      <vt:lpstr>This Week</vt:lpstr>
      <vt:lpstr>EVIMO For Image Classification, 10/31</vt:lpstr>
      <vt:lpstr>EVIMO for Object Detection 11/7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Nathaniel Armstrong</dc:creator>
  <cp:lastModifiedBy>Thomas Nathaniel Armstrong</cp:lastModifiedBy>
  <cp:revision>6</cp:revision>
  <dcterms:created xsi:type="dcterms:W3CDTF">2023-10-10T19:46:21Z</dcterms:created>
  <dcterms:modified xsi:type="dcterms:W3CDTF">2023-11-06T22:10:20Z</dcterms:modified>
</cp:coreProperties>
</file>