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B87-38BC-09C7-10AB-1474432A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8133-DB76-AA4A-1C23-2945FFB0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5705-89C1-4F33-410C-E8FAE55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E57-E2B0-8ECC-72C2-EE36E71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F3-0C7B-E268-2951-ABC21DF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279-8FBD-5D9B-E53E-3B178289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D829-1780-A8A2-4496-236D6E78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752-9531-4D46-0431-17385D1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A70-C4B3-C2D8-3B69-BB675B4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7BF4-839C-5366-B6F3-458521C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E338-EB6C-BBE2-D062-D4565B30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D420-219C-41CC-CF3B-127EDD31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76B-662B-C426-A2ED-6530A41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0825-ECB2-2D44-F325-F1C7612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CE40-955A-29CE-CC38-904A57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34B-C137-F7AE-622E-B8111E5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37D8-6C22-9CE4-1469-DDCAC93B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C8AE-24E6-20DE-2555-DB7D399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7EE9-91B7-455D-C7A4-0F50832A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C0A1-C9AB-F05E-398F-91459FF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8DB-C3B5-9FE7-E362-9F8E4E9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62C8-4610-44AB-3624-7DD4EB59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243-B6D2-021B-1305-00B9A61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2A2-2F9B-36EF-482A-550AAEEF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52-F9BD-90F8-CF38-820861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66E-14D6-72F9-3679-13C729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D4-F9F6-A12F-0C0E-FEBFF10DA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59FF-09A9-8AF4-AE81-2939C404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611A-4A43-F48E-A415-5EE2A25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F7D6-2880-A326-55C3-B75C0D3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555C-D928-08DA-8274-0DEAED8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EB7-E0CF-F66A-9E01-CFA3ED7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D3EF-2767-8B9E-9D02-DD6CAB90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9625-A98E-D0A1-4CED-6304374A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5410-443E-A417-AAC2-1E125A0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FCF-62BB-969F-487A-E68061CC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11FA-7818-0E9B-DD74-208E7AD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4130-3A7A-8E97-FDB8-204CFD8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C6F2-55C6-D9D6-191B-1D9A617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0BB-A2F0-6842-F0C7-4FC73F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0913-15D9-3F94-EB57-6F935AF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1963-442C-067B-081C-F1D2144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6844-4FCE-B25F-782F-3435FD3A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1D73-C00C-5A6C-57C5-6A8FEB2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D993-6B46-C2A9-E2C8-D830E97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73F-F9C8-E9B4-F9D9-C177B38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566-A661-B992-C526-F31B8BE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7580-C830-1D34-D0A0-EC13E7F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D81-D67C-9423-4558-05D619EE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455C-8703-F99E-11FE-ADB2221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EB51-BAE7-669B-7F87-BF317018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CDBA-A76C-30C7-C0C6-95BA732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821-F699-C20A-E1C7-292D255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EE95-337A-676D-A91D-BAFD6629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27C9-AC27-FB7B-818B-AA63CF93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51C0-8101-4F34-D6D5-A78AE54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A853-9E62-1555-43A1-B8F4421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BEC7-4A17-7721-7428-21A2E3A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69F6-FECC-3204-5821-58C518DD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4DD4-83EB-871C-FC66-248E8E5C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39E8-4DCA-8324-A13E-DA856C41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4EC9-E150-4B7A-9B8E-2980A974DF6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3D3-F05C-03B6-6A0B-21867F7B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64D1-FE09-3EAC-C86E-EA31A3EB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EVIMO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057651" cy="30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EVIMO Data: (703, 2, 480, 640)</a:t>
            </a:r>
          </a:p>
          <a:p>
            <a:r>
              <a:rPr lang="en-US" sz="1600" dirty="0"/>
              <a:t>Using just 1 sequence</a:t>
            </a:r>
          </a:p>
          <a:p>
            <a:r>
              <a:rPr lang="en-US" sz="1600" dirty="0"/>
              <a:t>703 total bins, 5000 microseconds each</a:t>
            </a:r>
          </a:p>
          <a:p>
            <a:pPr lvl="1"/>
            <a:r>
              <a:rPr lang="en-US" sz="1200" dirty="0"/>
              <a:t>Using 5000 because masks used to see if object in frame are generated at rate corresponding to 703 bins</a:t>
            </a:r>
          </a:p>
          <a:p>
            <a:pPr lvl="1"/>
            <a:r>
              <a:rPr lang="en-US" sz="1600" dirty="0"/>
              <a:t>Trimmed off first 285 bins to have equal number of labels</a:t>
            </a:r>
          </a:p>
          <a:p>
            <a:pPr marL="0" indent="0">
              <a:buNone/>
            </a:pPr>
            <a:r>
              <a:rPr lang="en-US" sz="1600" u="sng" dirty="0"/>
              <a:t>Labels for Image Classification:</a:t>
            </a:r>
            <a:endParaRPr lang="en-US" sz="1600" dirty="0"/>
          </a:p>
          <a:p>
            <a:r>
              <a:rPr lang="en-US" sz="1600" dirty="0"/>
              <a:t>Assigning label of 1 if object in frame, 0 otherwise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BF6F-AA45-2432-68C0-1B19A5B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4699187"/>
            <a:ext cx="2562981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E4B16-1860-C5C8-1248-C25B969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4" y="4699187"/>
            <a:ext cx="2562982" cy="19812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097F-BDC0-0D92-E50E-4D48B8494F60}"/>
              </a:ext>
            </a:extLst>
          </p:cNvPr>
          <p:cNvSpPr txBox="1">
            <a:spLocks/>
          </p:cNvSpPr>
          <p:nvPr/>
        </p:nvSpPr>
        <p:spPr>
          <a:xfrm>
            <a:off x="7296150" y="1960561"/>
            <a:ext cx="3455721" cy="25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 err="1"/>
              <a:t>Lenet-Decolle</a:t>
            </a:r>
            <a:r>
              <a:rPr lang="en-US" sz="1600" u="sng" dirty="0"/>
              <a:t> Model:</a:t>
            </a:r>
          </a:p>
          <a:p>
            <a:r>
              <a:rPr lang="en-US" sz="1600" dirty="0"/>
              <a:t>Increased model size to accommodate larger image sizes</a:t>
            </a:r>
          </a:p>
          <a:p>
            <a:pPr lvl="1"/>
            <a:r>
              <a:rPr lang="en-US" sz="1200" dirty="0"/>
              <a:t>Moved code over to desktop for GPU acceleration</a:t>
            </a:r>
          </a:p>
          <a:p>
            <a:r>
              <a:rPr lang="en-US" sz="1600" dirty="0"/>
              <a:t>Modified model &amp; parameter initialization for new data dimensions</a:t>
            </a:r>
          </a:p>
          <a:p>
            <a:pPr lvl="1"/>
            <a:r>
              <a:rPr lang="en-US" sz="1200" dirty="0"/>
              <a:t>Previously (100, 100, 2, 28, 28)</a:t>
            </a:r>
          </a:p>
          <a:p>
            <a:pPr lvl="1"/>
            <a:r>
              <a:rPr lang="en-US" sz="1200" dirty="0"/>
              <a:t>Now (703, 2, 480, 640)</a:t>
            </a:r>
          </a:p>
          <a:p>
            <a:r>
              <a:rPr lang="en-US" sz="1600" dirty="0"/>
              <a:t>Model not yet exceeded 53.61% accuracy (after 40 epochs)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4827880"/>
            <a:ext cx="3970941" cy="166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823B-EC55-98C1-15BA-03F26349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31" y="6568314"/>
            <a:ext cx="3904878" cy="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132725" cy="1788943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Expand training data</a:t>
            </a:r>
          </a:p>
          <a:p>
            <a:pPr lvl="1"/>
            <a:r>
              <a:rPr lang="en-US" sz="1200" dirty="0"/>
              <a:t>Only training on 418 bins currently</a:t>
            </a:r>
          </a:p>
          <a:p>
            <a:pPr lvl="1"/>
            <a:r>
              <a:rPr lang="en-US" sz="1200" dirty="0"/>
              <a:t>May generate masks at higher rates so that we can have more bins per sequence</a:t>
            </a:r>
          </a:p>
          <a:p>
            <a:pPr lvl="1"/>
            <a:r>
              <a:rPr lang="en-US" sz="1200" dirty="0"/>
              <a:t>Pull in more sequences of EVIMO data</a:t>
            </a:r>
          </a:p>
          <a:p>
            <a:r>
              <a:rPr lang="en-US" sz="1600" dirty="0"/>
              <a:t>Increase learning rate</a:t>
            </a:r>
          </a:p>
          <a:p>
            <a:r>
              <a:rPr lang="en-US" sz="1600" dirty="0"/>
              <a:t>Sanity check with different </a:t>
            </a:r>
            <a:r>
              <a:rPr lang="en-US" sz="1600" dirty="0" err="1"/>
              <a:t>PyTorch</a:t>
            </a:r>
            <a:r>
              <a:rPr lang="en-US" sz="1600" dirty="0"/>
              <a:t> model</a:t>
            </a:r>
          </a:p>
          <a:p>
            <a:pPr lvl="1"/>
            <a:r>
              <a:rPr lang="en-US" sz="1200" dirty="0"/>
              <a:t>Ensure I am preprocessing data correctly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5397"/>
            <a:ext cx="3970941" cy="1664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EC7C8-258A-A1AB-810D-34997369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80" y="4209784"/>
            <a:ext cx="1787388" cy="957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762509-D31E-09DA-C5DD-2AEF57257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340" y="5387643"/>
            <a:ext cx="2579930" cy="925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4E0AEC-0F4B-3C7A-9D4E-FB962D2B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054" y="2421656"/>
            <a:ext cx="3660914" cy="382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183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EVIMO For Image Classification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Nathaniel Armstrong</dc:creator>
  <cp:lastModifiedBy>Thomas Nathaniel Armstrong</cp:lastModifiedBy>
  <cp:revision>2</cp:revision>
  <dcterms:created xsi:type="dcterms:W3CDTF">2023-10-10T19:46:21Z</dcterms:created>
  <dcterms:modified xsi:type="dcterms:W3CDTF">2023-10-16T18:49:52Z</dcterms:modified>
</cp:coreProperties>
</file>