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426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7</cp:revision>
  <dcterms:created xsi:type="dcterms:W3CDTF">2023-10-10T19:46:21Z</dcterms:created>
  <dcterms:modified xsi:type="dcterms:W3CDTF">2023-11-14T02:52:37Z</dcterms:modified>
</cp:coreProperties>
</file>