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E8E1-8AC4-0045-B0B5-A0D8753E8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A7CFB-2625-C34D-8186-BF43E0D35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C011E-0515-1A4C-8694-D6B9BA84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FBEA-06DC-5F45-8266-4158202F09D0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ACFAF-C376-3747-8290-7B6B907A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66CA1-36EA-AB46-98F9-AF31AE8D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D612-156C-6E41-9B81-289091B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4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CB98-E3A3-C644-9378-7C296303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402A2-4CBE-B94B-BE87-0840ABB4A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78942-5013-284B-8FE0-B4B040B5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FBEA-06DC-5F45-8266-4158202F09D0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BC383-F5C7-3646-B6A5-62EF18E1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C5F67-2102-EE49-9A88-E06DA937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D612-156C-6E41-9B81-289091B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43212-DD1F-FD45-B8C5-3711C7B51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22464-CDE1-B347-9C4E-AFBE3F75E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63271-6027-4947-8D1F-907BFC32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FBEA-06DC-5F45-8266-4158202F09D0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6521D-364E-7C4E-A838-739EF90F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93661-B549-2C49-9E5E-8414A7D1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D612-156C-6E41-9B81-289091B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4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E7C0-A213-BF42-862F-C53A6E24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FC45-60A3-054C-908B-0F82F726E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36F3A-72D2-F74B-86EF-C1FE8920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FBEA-06DC-5F45-8266-4158202F09D0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163B-671C-9D4C-A5C8-430C64AA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C50EA-FA7E-794C-BDBE-FFBFCB3D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D612-156C-6E41-9B81-289091B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537D-63D0-5940-83B0-C285B9FC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E1C28-C509-C244-BA4F-3231E5BC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57AEC-826D-184E-974A-E7053A95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FBEA-06DC-5F45-8266-4158202F09D0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47B0-8294-734B-B2F0-EF3FAC33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003A8-F8A1-B44A-AFA6-D0C712C3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D612-156C-6E41-9B81-289091B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6940-9AE9-6F4E-A9A3-BC56A23C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E772-3DA9-2240-B101-77B5335B6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B4F64-1EF9-1346-9E73-FD372DFAE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93446-6E4F-6A42-AF28-8D137F72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FBEA-06DC-5F45-8266-4158202F09D0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CF5F4-BCBA-0847-BEB8-A822CEEB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2DD11-1055-FD40-9364-80D37E9C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D612-156C-6E41-9B81-289091B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9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1902-1361-2D47-8F9C-D1084D8B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CC6E6-2FEF-F64B-92E9-F46B74FC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78D5B-4F21-2F47-AA5E-166829CA8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6FB4EF-019A-C143-B86C-1687B19CA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EEA5A-CC34-9D44-9E32-FE30B764E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1840A-9527-3B48-B9C8-4A151B19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FBEA-06DC-5F45-8266-4158202F09D0}" type="datetimeFigureOut">
              <a:rPr lang="en-US" smtClean="0"/>
              <a:t>4/12/21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C65E4-E9F6-204C-AA5F-26CFEE15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8239E-1BD9-1344-947F-79F7CA68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D612-156C-6E41-9B81-289091B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0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38F4-F05E-5045-B2CB-D380DBD9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42848-8B24-8742-B7AE-7B78A70D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FBEA-06DC-5F45-8266-4158202F09D0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BC14D-1F01-9140-86EC-79EF1A8F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B1035-644F-E74F-8F8B-315F6DA2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D612-156C-6E41-9B81-289091B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3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6D5698-6038-CA4B-B210-C440BA10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FBEA-06DC-5F45-8266-4158202F09D0}" type="datetimeFigureOut">
              <a:rPr lang="en-US" smtClean="0"/>
              <a:t>4/12/21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382FA-F0AF-B743-AC52-098CC0B9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F3C5D-2278-6149-AC70-888C94FE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D612-156C-6E41-9B81-289091B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5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A7750-15DD-1942-8433-A1AB455A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8449B-137F-984D-8B9B-11CD07EEF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19458-68F6-D348-8E6B-F777BAB24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FF130-B57C-094E-9897-F244BC5C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FBEA-06DC-5F45-8266-4158202F09D0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ECA5F-C738-3945-9647-0DEDF0BA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1190E-D8F0-3E49-98B5-FD52D391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D612-156C-6E41-9B81-289091B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2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5FEC-E2F9-6346-8822-9DF0619B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A07A3-A4DE-4443-A703-7DD0B9A8C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5C7E8-3365-3245-9231-301D0F2A0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4D72-AE7A-C94C-8C1D-3D04E57E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FBEA-06DC-5F45-8266-4158202F09D0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52028-9EA8-3949-B0C7-39C42A03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C580E-3C91-F642-9A93-B0BAA850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D612-156C-6E41-9B81-289091B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EF39D-27A9-4141-9135-39D17413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E25DF-11CD-364B-91E6-1137F58E4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E2B9F-C16E-5146-8669-FA9D4E72C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EFBEA-06DC-5F45-8266-4158202F09D0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197DB-02D2-D648-AFDA-D0DEB35EF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3986D-FCD8-FA4A-8ED8-8B6852007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D612-156C-6E41-9B81-289091B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D41C9C-67CD-1849-94CA-3667A0258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907715"/>
              </p:ext>
            </p:extLst>
          </p:nvPr>
        </p:nvGraphicFramePr>
        <p:xfrm>
          <a:off x="3808207" y="386180"/>
          <a:ext cx="4528969" cy="3062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8969">
                  <a:extLst>
                    <a:ext uri="{9D8B030D-6E8A-4147-A177-3AD203B41FA5}">
                      <a16:colId xmlns:a16="http://schemas.microsoft.com/office/drawing/2014/main" val="1699244744"/>
                    </a:ext>
                  </a:extLst>
                </a:gridCol>
              </a:tblGrid>
              <a:tr h="410671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95812"/>
                  </a:ext>
                </a:extLst>
              </a:tr>
              <a:tr h="10929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fName:String</a:t>
                      </a:r>
                      <a:endParaRPr lang="en-US" dirty="0"/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lName:String</a:t>
                      </a:r>
                      <a:endParaRPr lang="en-US" dirty="0"/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id:Int</a:t>
                      </a:r>
                      <a:endParaRPr lang="en-US" dirty="0"/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numHoursWorked:double</a:t>
                      </a:r>
                      <a:endParaRPr lang="en-US" dirty="0"/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hourlyPay:double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346290"/>
                  </a:ext>
                </a:extLst>
              </a:tr>
              <a:tr h="719977">
                <a:tc>
                  <a:txBody>
                    <a:bodyPr/>
                    <a:lstStyle/>
                    <a:p>
                      <a:r>
                        <a:rPr lang="en-US" dirty="0"/>
                        <a:t>+Employee()</a:t>
                      </a:r>
                    </a:p>
                    <a:p>
                      <a:r>
                        <a:rPr lang="en-US" dirty="0"/>
                        <a:t>+Employee(String, String, Int, Double, Double)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calculatePay</a:t>
                      </a:r>
                      <a:r>
                        <a:rPr lang="en-US" dirty="0"/>
                        <a:t>():Double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toString:String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314165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BE7020D-B906-FF4E-B19C-0BB9FCD16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004443"/>
              </p:ext>
            </p:extLst>
          </p:nvPr>
        </p:nvGraphicFramePr>
        <p:xfrm>
          <a:off x="215154" y="3775935"/>
          <a:ext cx="5458908" cy="170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8908">
                  <a:extLst>
                    <a:ext uri="{9D8B030D-6E8A-4147-A177-3AD203B41FA5}">
                      <a16:colId xmlns:a16="http://schemas.microsoft.com/office/drawing/2014/main" val="1699244744"/>
                    </a:ext>
                  </a:extLst>
                </a:gridCol>
              </a:tblGrid>
              <a:tr h="410671">
                <a:tc>
                  <a:txBody>
                    <a:bodyPr/>
                    <a:lstStyle/>
                    <a:p>
                      <a:r>
                        <a:rPr lang="en-US" dirty="0" err="1"/>
                        <a:t>PartTimeEmployee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95812"/>
                  </a:ext>
                </a:extLst>
              </a:tr>
              <a:tr h="579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346290"/>
                  </a:ext>
                </a:extLst>
              </a:tr>
              <a:tr h="719977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PartTimeEmployee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PartTimeEmployee</a:t>
                      </a:r>
                      <a:r>
                        <a:rPr lang="en-US" dirty="0"/>
                        <a:t>(String, String, Int, Double, Double)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31416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5A6D102-2387-D041-94DC-A8E005D37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004959"/>
              </p:ext>
            </p:extLst>
          </p:nvPr>
        </p:nvGraphicFramePr>
        <p:xfrm>
          <a:off x="6716359" y="3886201"/>
          <a:ext cx="5364480" cy="1793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480">
                  <a:extLst>
                    <a:ext uri="{9D8B030D-6E8A-4147-A177-3AD203B41FA5}">
                      <a16:colId xmlns:a16="http://schemas.microsoft.com/office/drawing/2014/main" val="1699244744"/>
                    </a:ext>
                  </a:extLst>
                </a:gridCol>
              </a:tblGrid>
              <a:tr h="410671">
                <a:tc>
                  <a:txBody>
                    <a:bodyPr/>
                    <a:lstStyle/>
                    <a:p>
                      <a:r>
                        <a:rPr lang="en-US" dirty="0" err="1"/>
                        <a:t>FullTimeEmployee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95812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bonus:double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346290"/>
                  </a:ext>
                </a:extLst>
              </a:tr>
              <a:tr h="719977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FullTimeEmployee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FullTimeEmployee</a:t>
                      </a:r>
                      <a:r>
                        <a:rPr lang="en-US" dirty="0"/>
                        <a:t>(String, String, Int, Double, Double)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calculateBonus</a:t>
                      </a:r>
                      <a:r>
                        <a:rPr lang="en-US" dirty="0"/>
                        <a:t>():double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31416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5B402D-4E14-0447-A6C2-546DB0A3E208}"/>
              </a:ext>
            </a:extLst>
          </p:cNvPr>
          <p:cNvCxnSpPr>
            <a:cxnSpLocks/>
          </p:cNvCxnSpPr>
          <p:nvPr/>
        </p:nvCxnSpPr>
        <p:spPr>
          <a:xfrm flipH="1">
            <a:off x="2196951" y="3211942"/>
            <a:ext cx="1516827" cy="47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5AAF86-B13F-234C-8050-F2C8EB4530B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356302" y="3302598"/>
            <a:ext cx="1042297" cy="58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2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87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2021-04-12T23:39:36Z</dcterms:created>
  <dcterms:modified xsi:type="dcterms:W3CDTF">2021-04-13T00:49:40Z</dcterms:modified>
</cp:coreProperties>
</file>