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Offline HEARTS game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android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Márton </a:t>
            </a:r>
            <a:r>
              <a:rPr lang="hu-HU" dirty="0" err="1"/>
              <a:t>borbényi</a:t>
            </a:r>
            <a:r>
              <a:rPr lang="hu-HU" dirty="0"/>
              <a:t> and viktor </a:t>
            </a:r>
            <a:r>
              <a:rPr lang="hu-HU" dirty="0" err="1"/>
              <a:t>tóth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project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multiplayer game which doesn’t require Internet connection</a:t>
            </a:r>
          </a:p>
          <a:p>
            <a:r>
              <a:rPr lang="en-US" dirty="0"/>
              <a:t>A social experience</a:t>
            </a:r>
          </a:p>
          <a:p>
            <a:r>
              <a:rPr lang="en-US" dirty="0"/>
              <a:t>Play anywhere anytime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4" y="3182815"/>
            <a:ext cx="4443047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057665" cy="3541714"/>
          </a:xfrm>
        </p:spPr>
        <p:txBody>
          <a:bodyPr>
            <a:normAutofit/>
          </a:bodyPr>
          <a:lstStyle/>
          <a:p>
            <a:r>
              <a:rPr lang="en-US" dirty="0"/>
              <a:t>A wifi-network is shared by a device</a:t>
            </a:r>
          </a:p>
          <a:p>
            <a:r>
              <a:rPr lang="en-US" dirty="0"/>
              <a:t>Other devices connect to this network</a:t>
            </a:r>
          </a:p>
          <a:p>
            <a:r>
              <a:rPr lang="en-US" dirty="0"/>
              <a:t>One device functions as a server, the others are clients</a:t>
            </a:r>
          </a:p>
          <a:p>
            <a:r>
              <a:rPr lang="en-US" dirty="0"/>
              <a:t>To achieve this, we developed a brand new network protocol</a:t>
            </a:r>
          </a:p>
          <a:p>
            <a:r>
              <a:rPr lang="en-US" dirty="0"/>
              <a:t>Currently supports Android 4.2 and above (88% of Android devices)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49" y="663423"/>
            <a:ext cx="2779462" cy="30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improvements, animations</a:t>
            </a:r>
          </a:p>
          <a:p>
            <a:r>
              <a:rPr lang="en-US" dirty="0"/>
              <a:t>Supporting</a:t>
            </a:r>
            <a:r>
              <a:rPr lang="hu-HU" dirty="0"/>
              <a:t> </a:t>
            </a:r>
            <a:r>
              <a:rPr lang="en-US" dirty="0"/>
              <a:t>IOS and Windows Phone</a:t>
            </a:r>
          </a:p>
          <a:p>
            <a:r>
              <a:rPr lang="en-US" dirty="0"/>
              <a:t>Implementing player statistics and Elo rating system</a:t>
            </a:r>
          </a:p>
          <a:p>
            <a:r>
              <a:rPr lang="en-US" dirty="0"/>
              <a:t>Customization and cosmetics</a:t>
            </a:r>
          </a:p>
          <a:p>
            <a:r>
              <a:rPr lang="en-US" dirty="0"/>
              <a:t>Introducing virtual money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1" y="3957272"/>
            <a:ext cx="4762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more card games</a:t>
            </a:r>
          </a:p>
          <a:p>
            <a:r>
              <a:rPr lang="en-US" dirty="0"/>
              <a:t>With Internet connection playable across the World</a:t>
            </a:r>
          </a:p>
          <a:p>
            <a:r>
              <a:rPr lang="en-US" dirty="0"/>
              <a:t>Implementing AI-players</a:t>
            </a:r>
          </a:p>
          <a:p>
            <a:r>
              <a:rPr lang="en-US" dirty="0"/>
              <a:t>Optimization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85" y="342020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Free-to-play</a:t>
            </a:r>
          </a:p>
          <a:p>
            <a:r>
              <a:rPr lang="en-US" dirty="0"/>
              <a:t>Income from advertisements</a:t>
            </a:r>
          </a:p>
          <a:p>
            <a:r>
              <a:rPr lang="en-US" dirty="0"/>
              <a:t>Premium version, ad-free</a:t>
            </a:r>
          </a:p>
          <a:p>
            <a:r>
              <a:rPr lang="en-US" dirty="0"/>
              <a:t>Virtual money for purchase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425190"/>
            <a:ext cx="3672840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11216" y="1122363"/>
            <a:ext cx="9091246" cy="238760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3218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55</TotalTime>
  <Words>140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Offline HEARTS game for android</vt:lpstr>
      <vt:lpstr>The Goal of the project</vt:lpstr>
      <vt:lpstr>Main concept</vt:lpstr>
      <vt:lpstr>Future plans</vt:lpstr>
      <vt:lpstr>Future plans</vt:lpstr>
      <vt:lpstr>Business model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fekete macska app</dc:title>
  <dc:creator>Viktor Tóth</dc:creator>
  <cp:lastModifiedBy>Viktor Tóth</cp:lastModifiedBy>
  <cp:revision>7</cp:revision>
  <dcterms:created xsi:type="dcterms:W3CDTF">2017-04-18T08:16:27Z</dcterms:created>
  <dcterms:modified xsi:type="dcterms:W3CDTF">2017-04-18T09:13:28Z</dcterms:modified>
</cp:coreProperties>
</file>