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Offline fekete macska alkalmazás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Borbényi</a:t>
            </a:r>
            <a:r>
              <a:rPr lang="hu-HU" dirty="0"/>
              <a:t> </a:t>
            </a:r>
            <a:r>
              <a:rPr lang="hu-HU" dirty="0" err="1"/>
              <a:t>márton</a:t>
            </a:r>
            <a:r>
              <a:rPr lang="hu-HU" dirty="0"/>
              <a:t> és </a:t>
            </a:r>
            <a:r>
              <a:rPr lang="hu-HU" dirty="0" err="1"/>
              <a:t>tóth</a:t>
            </a:r>
            <a:r>
              <a:rPr lang="hu-HU" dirty="0"/>
              <a:t> viktor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4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projekt célja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Olyan többszemélyes játék létrehozása, amihez nem kell internetkapcsolat</a:t>
            </a:r>
          </a:p>
          <a:p>
            <a:r>
              <a:rPr lang="hu-HU" dirty="0"/>
              <a:t>Egy közösségi élmény</a:t>
            </a:r>
          </a:p>
          <a:p>
            <a:r>
              <a:rPr lang="hu-HU" dirty="0"/>
              <a:t>Bárhol, bármikor játszható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54" y="3182815"/>
            <a:ext cx="4443047" cy="333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3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Működési elv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egyik eszköz egy wifi-hálózatot oszt meg</a:t>
            </a:r>
          </a:p>
          <a:p>
            <a:r>
              <a:rPr lang="hu-HU" dirty="0"/>
              <a:t>A többi eszköz erre csatlakozik</a:t>
            </a:r>
          </a:p>
          <a:p>
            <a:r>
              <a:rPr lang="hu-HU" dirty="0"/>
              <a:t>Az egyik eszköz szerverként működik, a többi kliensként</a:t>
            </a:r>
          </a:p>
          <a:p>
            <a:r>
              <a:rPr lang="hu-HU" dirty="0"/>
              <a:t>Kidolgoztunk egy új hálózati protokollt</a:t>
            </a:r>
          </a:p>
          <a:p>
            <a:r>
              <a:rPr lang="hu-HU" dirty="0"/>
              <a:t>Jelenleg </a:t>
            </a:r>
            <a:r>
              <a:rPr lang="hu-HU" dirty="0" err="1"/>
              <a:t>Android</a:t>
            </a:r>
            <a:r>
              <a:rPr lang="hu-HU" dirty="0"/>
              <a:t> 4.2 és annál újabb verziókat támogatja (</a:t>
            </a:r>
            <a:r>
              <a:rPr lang="hu-HU" dirty="0" err="1"/>
              <a:t>Android</a:t>
            </a:r>
            <a:r>
              <a:rPr lang="hu-HU" dirty="0"/>
              <a:t> eszközök 88%-a)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599" y="739622"/>
            <a:ext cx="2779462" cy="301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9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Távlati célok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Grafikus interfész továbbgondolása, animációk hozzáadása</a:t>
            </a:r>
          </a:p>
          <a:p>
            <a:r>
              <a:rPr lang="hu-HU" dirty="0"/>
              <a:t>IOS-es és Windows </a:t>
            </a:r>
            <a:r>
              <a:rPr lang="hu-HU" dirty="0" err="1"/>
              <a:t>Phone</a:t>
            </a:r>
            <a:r>
              <a:rPr lang="hu-HU" dirty="0"/>
              <a:t>-os eszközök támogatása</a:t>
            </a:r>
          </a:p>
          <a:p>
            <a:r>
              <a:rPr lang="hu-HU" dirty="0"/>
              <a:t>Statisztikák és Élő-típusú pontrendszer implementálása</a:t>
            </a:r>
          </a:p>
          <a:p>
            <a:r>
              <a:rPr lang="hu-HU" dirty="0" err="1"/>
              <a:t>Testreszabási</a:t>
            </a:r>
            <a:r>
              <a:rPr lang="hu-HU" dirty="0"/>
              <a:t> lehetőségek, kozmetikumok</a:t>
            </a:r>
          </a:p>
          <a:p>
            <a:r>
              <a:rPr lang="hu-HU" dirty="0"/>
              <a:t>Játékpénz bevezetése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025" y="4208558"/>
            <a:ext cx="4370386" cy="209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6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Távlati célok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További kártyajátékok hozzáadása</a:t>
            </a:r>
          </a:p>
          <a:p>
            <a:r>
              <a:rPr lang="hu-HU" dirty="0"/>
              <a:t>Internetkapcsolattal a világ bármely pontjáról lehet játszani</a:t>
            </a:r>
          </a:p>
          <a:p>
            <a:r>
              <a:rPr lang="hu-HU" dirty="0"/>
              <a:t>Gépi játékos mesterséges intelligencia képében</a:t>
            </a:r>
          </a:p>
          <a:p>
            <a:r>
              <a:rPr lang="hu-HU" dirty="0"/>
              <a:t>Teljesítmény optimalizálása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176" y="3631224"/>
            <a:ext cx="3528645" cy="26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9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elképzelt üzleti modell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Free-</a:t>
            </a:r>
            <a:r>
              <a:rPr lang="hu-HU" dirty="0" err="1"/>
              <a:t>to</a:t>
            </a:r>
            <a:r>
              <a:rPr lang="hu-HU" dirty="0"/>
              <a:t>-play megvalósítás</a:t>
            </a:r>
          </a:p>
          <a:p>
            <a:r>
              <a:rPr lang="hu-HU" dirty="0"/>
              <a:t>Reklám bevételek</a:t>
            </a:r>
          </a:p>
          <a:p>
            <a:r>
              <a:rPr lang="hu-HU" dirty="0"/>
              <a:t>Prémium változat, reklámok nélkül</a:t>
            </a:r>
          </a:p>
          <a:p>
            <a:r>
              <a:rPr lang="hu-HU" dirty="0"/>
              <a:t>Virtuális pénz vásárlása valódi valutáért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436" y="3615690"/>
            <a:ext cx="3672840" cy="244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2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88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24</TotalTime>
  <Words>135</Words>
  <Application>Microsoft Office PowerPoint</Application>
  <PresentationFormat>Szélesvásznú</PresentationFormat>
  <Paragraphs>29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Áramkör</vt:lpstr>
      <vt:lpstr>Offline fekete macska alkalmazás</vt:lpstr>
      <vt:lpstr>A projekt célja</vt:lpstr>
      <vt:lpstr>Működési elv</vt:lpstr>
      <vt:lpstr>Távlati célok</vt:lpstr>
      <vt:lpstr>Távlati célok</vt:lpstr>
      <vt:lpstr>elképzelt üzleti modell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Offline fekete macska app</dc:title>
  <dc:creator>Viktor Tóth</dc:creator>
  <cp:lastModifiedBy>Viktor Tóth</cp:lastModifiedBy>
  <cp:revision>7</cp:revision>
  <dcterms:created xsi:type="dcterms:W3CDTF">2017-04-18T08:16:27Z</dcterms:created>
  <dcterms:modified xsi:type="dcterms:W3CDTF">2017-04-18T09:38:34Z</dcterms:modified>
</cp:coreProperties>
</file>