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63" r:id="rId6"/>
    <p:sldId id="259" r:id="rId7"/>
    <p:sldId id="257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20845-4F06-D8E2-7478-504AB334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2673A9-7B67-3164-ECEE-4EE6B400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B04045-F975-7163-6C77-AC8EE1A9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B45DE-585A-1ED7-6E9B-CB89D994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7E7B6-B0A9-4CF9-7922-27924DDB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E1CE8-E690-EF3B-6D76-3F70566D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3E0A60-D292-07D7-303E-8ECC03AD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37401-52BF-A741-D6C8-2C9E698D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CE415-73BA-C188-20DF-D4FAED76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6A481-712C-EEA4-06CC-17C6A982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40D272-DFFF-2806-52C2-5573EF51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23CD8E-DF7A-26CA-3DD5-6DFD603B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720BE-6A95-2920-475A-C973211E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72807-25F0-9014-6396-24F06D8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377B30-24BA-E98C-CB34-1EE7EB2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DA439-AF99-2A5A-F4F6-497B3BAF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470B22-7912-3F33-0CF5-3E01694D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508998-4529-F1B4-942D-90C41414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2FAA4-1361-6B4B-D820-78E8E83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A49D8-92D7-5389-8136-4B61F5FC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9F91E-532B-1FA8-2ACA-A61E2E29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A22239-3C3C-5AD5-7F9B-0F1A6247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170BF8-7C1D-F7F3-4F5A-6961518B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3126D7-7703-9542-967A-F96AAE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47A9F-E07F-A442-B3DA-0B621700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ABC2E-E9C8-5F39-3000-4B274C30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5F506-DB94-DC7D-9C48-B5BE3D6F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C5EE15-2B7F-FF10-0692-A6D475A3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EAEB09-2DD5-CFA3-C3DD-02AA8E1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8602F-3D99-0072-12EC-68DBF2E0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89EA0D-C3DC-1483-5E33-78A81730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40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ABF11-46DD-A9AA-086F-11EDB1D8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EE96B6-9408-233E-53A9-DD868562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7E11CB-97B4-B3CC-E553-7A82F457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3E2BD3-797A-E4FC-B5AB-095F6E232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6D5C67-318D-9320-365E-1BC66CBD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BE161B-7E2B-12CB-59D3-BC359951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98AF47-1605-1242-6F20-4B4D2047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271A00-B5C1-AEAE-F649-8ADC4791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BCC5C-B9E4-91BA-0100-CD8F2F38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7EFCA0-87C0-2E86-3C1A-9BF73BC8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6AEB28-D62A-E353-3B1B-CF6ED0F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980A79-001A-9BE4-AE37-88E3F93F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6A3AFA-41B4-BCEC-2A76-6B951E77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61E1F6-D6CC-70E8-466B-A6D9FE2D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13414-1789-7A3A-CCAE-1BFE3379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B8D52-8175-B29C-24B7-D7BE923E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63876-55DA-E1DB-AE79-DE16EF24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FA7654-8EE3-40A9-86B3-35897C900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877CBC-C4DA-5DF6-D784-56D960F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480D63-DF88-0E41-A920-AF9C69BC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8C6397-00F3-A1EF-368F-E0FFD541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D6AAB-5847-87D1-6F42-48A35857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096F64-37C5-B641-42E3-D128AFBB6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F0EF43-82F2-622E-7573-F3C6EA618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59CDF1-D038-99B5-253E-917C36E3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888DE3-63A1-6077-1CEF-F258097F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A2568-6529-1E88-914C-2B183B0E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1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7CF10D-3164-E77B-F0BA-FEE5026C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24EF8F-70EA-8F22-EA86-B80FFAAA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2ADA7-97E6-A21C-9F1C-3103A003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A50A-ED77-44DF-A65A-4E52C0999397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2FAC5D-D56A-2AD8-C58C-F1425932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0AA34-7585-473D-258C-A540DBADA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5D05-6E98-4463-B1F4-36002CA6F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4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55A84A1-993A-5548-6399-5F7619F7F18C}"/>
              </a:ext>
            </a:extLst>
          </p:cNvPr>
          <p:cNvGrpSpPr/>
          <p:nvPr/>
        </p:nvGrpSpPr>
        <p:grpSpPr>
          <a:xfrm>
            <a:off x="2646948" y="2346158"/>
            <a:ext cx="6898104" cy="2165684"/>
            <a:chOff x="2646948" y="2346158"/>
            <a:chExt cx="6898104" cy="21656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11F87C1-4CF7-CDF1-5D54-4D81E3A35237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D06781D-2423-B7AB-16F5-868E4B921DE1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9F95696-D5BB-1E2C-BCE1-2AA1935C39C8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7F4DF376-42C8-E89C-D51C-6451516B5550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A68303C6-034F-D1F7-14BA-E9BC192BDB47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0DC5E144-BCBC-9823-C554-6848929441AC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E44DFC33-66C2-FA3F-2E67-F77B831B3566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204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14AE5D-CF7E-361C-86AF-12D0B44C6AF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35B14A4-E0A1-473D-1030-ECE8B4BBEF78}"/>
              </a:ext>
            </a:extLst>
          </p:cNvPr>
          <p:cNvGrpSpPr/>
          <p:nvPr/>
        </p:nvGrpSpPr>
        <p:grpSpPr>
          <a:xfrm>
            <a:off x="2992003" y="2828836"/>
            <a:ext cx="6207995" cy="1200329"/>
            <a:chOff x="3224462" y="2534653"/>
            <a:chExt cx="6207995" cy="1200329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E40FFA5-1FC8-DCC0-D346-ECB99832D6BF}"/>
                </a:ext>
              </a:extLst>
            </p:cNvPr>
            <p:cNvSpPr txBox="1"/>
            <p:nvPr/>
          </p:nvSpPr>
          <p:spPr>
            <a:xfrm>
              <a:off x="4347411" y="2534653"/>
              <a:ext cx="5085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200" b="1" spc="300" dirty="0" err="1">
                  <a:solidFill>
                    <a:schemeClr val="bg1"/>
                  </a:solidFill>
                  <a:latin typeface="Segoe UI Variable Display Semib" pitchFamily="2" charset="0"/>
                  <a:ea typeface="Segoe UI Black" panose="020B0A02040204020203" pitchFamily="34" charset="0"/>
                </a:rPr>
                <a:t>Gint</a:t>
              </a:r>
              <a:r>
                <a:rPr kumimoji="1" lang="en-US" altLang="ja-JP" sz="7200" b="1" spc="300" dirty="0">
                  <a:solidFill>
                    <a:schemeClr val="bg1"/>
                  </a:solidFill>
                  <a:latin typeface="Segoe UI Variable Display Semib" pitchFamily="2" charset="0"/>
                  <a:ea typeface="Segoe UI Black" panose="020B0A02040204020203" pitchFamily="34" charset="0"/>
                </a:rPr>
                <a:t>-Chart</a:t>
              </a:r>
              <a:endParaRPr kumimoji="1" lang="ja-JP" altLang="en-US" sz="7200" b="1" spc="300" dirty="0">
                <a:solidFill>
                  <a:schemeClr val="bg1"/>
                </a:solidFill>
                <a:latin typeface="Segoe UI Variable Display Semib" pitchFamily="2" charset="0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7292C9D-D44A-8D47-85AE-82492F71BDF6}"/>
                </a:ext>
              </a:extLst>
            </p:cNvPr>
            <p:cNvGrpSpPr/>
            <p:nvPr/>
          </p:nvGrpSpPr>
          <p:grpSpPr>
            <a:xfrm>
              <a:off x="3224462" y="2774305"/>
              <a:ext cx="1061179" cy="721024"/>
              <a:chOff x="3224462" y="2783305"/>
              <a:chExt cx="1061179" cy="72102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93B8B340-41E5-2057-7251-C32897D31FB2}"/>
                  </a:ext>
                </a:extLst>
              </p:cNvPr>
              <p:cNvSpPr/>
              <p:nvPr/>
            </p:nvSpPr>
            <p:spPr>
              <a:xfrm>
                <a:off x="3224462" y="2783305"/>
                <a:ext cx="396000" cy="18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CD9928A4-33D1-6F55-C091-1C44B1A64BA7}"/>
                  </a:ext>
                </a:extLst>
              </p:cNvPr>
              <p:cNvSpPr/>
              <p:nvPr/>
            </p:nvSpPr>
            <p:spPr>
              <a:xfrm>
                <a:off x="3475641" y="3053817"/>
                <a:ext cx="576000" cy="1800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457D2E69-19CE-7D4D-EF4D-E25308538066}"/>
                  </a:ext>
                </a:extLst>
              </p:cNvPr>
              <p:cNvSpPr/>
              <p:nvPr/>
            </p:nvSpPr>
            <p:spPr>
              <a:xfrm>
                <a:off x="3565641" y="3324329"/>
                <a:ext cx="720000" cy="18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291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BA018-BA9E-0431-3BD6-DEBA119B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09703AE-6AD1-04F6-50C6-36CD6985F01A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286030" y="2498270"/>
            <a:chExt cx="1296000" cy="12960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966E8ED7-D321-9032-F869-78C02E1A4F09}"/>
                </a:ext>
              </a:extLst>
            </p:cNvPr>
            <p:cNvSpPr/>
            <p:nvPr/>
          </p:nvSpPr>
          <p:spPr>
            <a:xfrm>
              <a:off x="5286030" y="2498270"/>
              <a:ext cx="1296000" cy="12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840B6C0-2C5B-C794-7806-AEF0317D4B88}"/>
                </a:ext>
              </a:extLst>
            </p:cNvPr>
            <p:cNvGrpSpPr/>
            <p:nvPr/>
          </p:nvGrpSpPr>
          <p:grpSpPr>
            <a:xfrm>
              <a:off x="5403441" y="2785758"/>
              <a:ext cx="1061179" cy="721024"/>
              <a:chOff x="3224462" y="2783305"/>
              <a:chExt cx="1061179" cy="721024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E08E564-2411-AB33-2207-7FF3F412035E}"/>
                  </a:ext>
                </a:extLst>
              </p:cNvPr>
              <p:cNvSpPr/>
              <p:nvPr/>
            </p:nvSpPr>
            <p:spPr>
              <a:xfrm>
                <a:off x="3224462" y="2783305"/>
                <a:ext cx="396000" cy="18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4E05EEF-8DF1-1586-8C94-810C8964F9A3}"/>
                  </a:ext>
                </a:extLst>
              </p:cNvPr>
              <p:cNvSpPr/>
              <p:nvPr/>
            </p:nvSpPr>
            <p:spPr>
              <a:xfrm>
                <a:off x="3475641" y="3053817"/>
                <a:ext cx="576000" cy="1800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BA6CAF39-1DC7-0794-5CD4-EE43F047EEBA}"/>
                  </a:ext>
                </a:extLst>
              </p:cNvPr>
              <p:cNvSpPr/>
              <p:nvPr/>
            </p:nvSpPr>
            <p:spPr>
              <a:xfrm>
                <a:off x="3565641" y="3324329"/>
                <a:ext cx="720000" cy="18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0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E19FD-00EE-BE00-CEB0-421F7A503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44515FA-08E8-CC73-CBF8-8EBD86142760}"/>
              </a:ext>
            </a:extLst>
          </p:cNvPr>
          <p:cNvGrpSpPr/>
          <p:nvPr/>
        </p:nvGrpSpPr>
        <p:grpSpPr>
          <a:xfrm>
            <a:off x="2646948" y="2346158"/>
            <a:ext cx="6898104" cy="2165684"/>
            <a:chOff x="2646948" y="2346158"/>
            <a:chExt cx="6898104" cy="21656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246BE5B-BCC9-8E9C-BC8D-4A6A69844274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9C6A338-AF4F-696F-601B-C38834D5B058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653E67E-399A-2C60-CCC9-6A94CBEB973E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86897A12-8A1C-9AA6-3D9B-7C6EE3BE1A91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AFF69E53-961B-F6C6-46BF-E03D5713F27F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rgbClr val="7E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BFBD6A7F-AEDD-A4CB-08F6-6D6CCBFF317E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3210AFB8-8EA6-DB75-1C68-DC07C79C2872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rgbClr val="FF818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69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40F97-C0D7-EA6D-DF10-DD6AB6597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ADC9FD-9B01-D2B7-0F6D-DF385E579D2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E61D8A3-EA6C-DE69-8C25-D83D8E0BF5B9}"/>
              </a:ext>
            </a:extLst>
          </p:cNvPr>
          <p:cNvGrpSpPr/>
          <p:nvPr/>
        </p:nvGrpSpPr>
        <p:grpSpPr>
          <a:xfrm>
            <a:off x="2992003" y="2828836"/>
            <a:ext cx="6207995" cy="1200329"/>
            <a:chOff x="3224462" y="2534653"/>
            <a:chExt cx="6207995" cy="120032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1A9C3B2-0605-9169-AD60-03FF045E3FAD}"/>
                </a:ext>
              </a:extLst>
            </p:cNvPr>
            <p:cNvSpPr txBox="1"/>
            <p:nvPr/>
          </p:nvSpPr>
          <p:spPr>
            <a:xfrm>
              <a:off x="4347411" y="2534653"/>
              <a:ext cx="5085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200" b="1" spc="300" dirty="0" err="1">
                  <a:solidFill>
                    <a:schemeClr val="bg1"/>
                  </a:solidFill>
                  <a:latin typeface="Segoe UI Variable Display Semib" pitchFamily="2" charset="0"/>
                  <a:ea typeface="Segoe UI Black" panose="020B0A02040204020203" pitchFamily="34" charset="0"/>
                </a:rPr>
                <a:t>Gint</a:t>
              </a:r>
              <a:r>
                <a:rPr kumimoji="1" lang="en-US" altLang="ja-JP" sz="7200" b="1" spc="300" dirty="0">
                  <a:solidFill>
                    <a:schemeClr val="bg1"/>
                  </a:solidFill>
                  <a:latin typeface="Segoe UI Variable Display Semib" pitchFamily="2" charset="0"/>
                  <a:ea typeface="Segoe UI Black" panose="020B0A02040204020203" pitchFamily="34" charset="0"/>
                </a:rPr>
                <a:t>-Chart</a:t>
              </a:r>
              <a:endParaRPr kumimoji="1" lang="ja-JP" altLang="en-US" sz="7200" b="1" spc="300" dirty="0">
                <a:solidFill>
                  <a:schemeClr val="bg1"/>
                </a:solidFill>
                <a:latin typeface="Segoe UI Variable Display Semib" pitchFamily="2" charset="0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5A6CCF2-4CF6-18C5-4FDC-73F5AEFBAB7D}"/>
                </a:ext>
              </a:extLst>
            </p:cNvPr>
            <p:cNvGrpSpPr/>
            <p:nvPr/>
          </p:nvGrpSpPr>
          <p:grpSpPr>
            <a:xfrm>
              <a:off x="3224462" y="2774305"/>
              <a:ext cx="1061179" cy="721024"/>
              <a:chOff x="3224462" y="2783305"/>
              <a:chExt cx="1061179" cy="721024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C7018D4-220A-4DA0-6E30-41BC432DD32C}"/>
                  </a:ext>
                </a:extLst>
              </p:cNvPr>
              <p:cNvSpPr/>
              <p:nvPr/>
            </p:nvSpPr>
            <p:spPr>
              <a:xfrm>
                <a:off x="3224462" y="2783305"/>
                <a:ext cx="396000" cy="180000"/>
              </a:xfrm>
              <a:prstGeom prst="roundRect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54A6AC1A-FFE4-9D0B-9E4F-0A3D9D8C55AB}"/>
                  </a:ext>
                </a:extLst>
              </p:cNvPr>
              <p:cNvSpPr/>
              <p:nvPr/>
            </p:nvSpPr>
            <p:spPr>
              <a:xfrm>
                <a:off x="3475641" y="3053817"/>
                <a:ext cx="576000" cy="180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0B8C1904-673D-66F7-FFB8-D1D4FC275192}"/>
                  </a:ext>
                </a:extLst>
              </p:cNvPr>
              <p:cNvSpPr/>
              <p:nvPr/>
            </p:nvSpPr>
            <p:spPr>
              <a:xfrm>
                <a:off x="3565641" y="3324329"/>
                <a:ext cx="720000" cy="180000"/>
              </a:xfrm>
              <a:prstGeom prst="roundRect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356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019D8-0129-8985-F48C-DAA09C1CE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14E53D0-BA4B-9694-26CD-DD8738DB58A2}"/>
              </a:ext>
            </a:extLst>
          </p:cNvPr>
          <p:cNvSpPr/>
          <p:nvPr/>
        </p:nvSpPr>
        <p:spPr>
          <a:xfrm>
            <a:off x="2646948" y="2346158"/>
            <a:ext cx="6898104" cy="2165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2DDB941-F99A-2B63-5155-98BAFA3EFFC0}"/>
              </a:ext>
            </a:extLst>
          </p:cNvPr>
          <p:cNvGrpSpPr/>
          <p:nvPr/>
        </p:nvGrpSpPr>
        <p:grpSpPr>
          <a:xfrm>
            <a:off x="2992003" y="2828836"/>
            <a:ext cx="6207995" cy="1200329"/>
            <a:chOff x="3224462" y="2534653"/>
            <a:chExt cx="6207995" cy="120032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5ADE804-5343-261F-FE9C-CB031A8B7F2D}"/>
                </a:ext>
              </a:extLst>
            </p:cNvPr>
            <p:cNvSpPr txBox="1"/>
            <p:nvPr/>
          </p:nvSpPr>
          <p:spPr>
            <a:xfrm>
              <a:off x="4347411" y="2534653"/>
              <a:ext cx="5085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200" b="1" spc="3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  <a:ea typeface="Segoe UI Black" panose="020B0A02040204020203" pitchFamily="34" charset="0"/>
                </a:rPr>
                <a:t>Gint</a:t>
              </a:r>
              <a:r>
                <a:rPr kumimoji="1" lang="en-US" altLang="ja-JP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  <a:ea typeface="Segoe UI Black" panose="020B0A02040204020203" pitchFamily="34" charset="0"/>
                </a:rPr>
                <a:t>-Chart</a:t>
              </a:r>
              <a:endParaRPr kumimoji="1" lang="ja-JP" altLang="en-US" sz="7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Display Semib" pitchFamily="2" charset="0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FC16ECF-1DF6-1FA9-0D87-5845EFE869DB}"/>
                </a:ext>
              </a:extLst>
            </p:cNvPr>
            <p:cNvGrpSpPr/>
            <p:nvPr/>
          </p:nvGrpSpPr>
          <p:grpSpPr>
            <a:xfrm>
              <a:off x="3224462" y="2774305"/>
              <a:ext cx="1061179" cy="721024"/>
              <a:chOff x="3224462" y="2783305"/>
              <a:chExt cx="1061179" cy="721024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4ABAE5C2-80FD-0805-CD81-E1571354B353}"/>
                  </a:ext>
                </a:extLst>
              </p:cNvPr>
              <p:cNvSpPr/>
              <p:nvPr/>
            </p:nvSpPr>
            <p:spPr>
              <a:xfrm>
                <a:off x="3224462" y="2783305"/>
                <a:ext cx="396000" cy="18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D564127E-43B8-5D28-F674-D9E808FD84D1}"/>
                  </a:ext>
                </a:extLst>
              </p:cNvPr>
              <p:cNvSpPr/>
              <p:nvPr/>
            </p:nvSpPr>
            <p:spPr>
              <a:xfrm>
                <a:off x="3475641" y="3053817"/>
                <a:ext cx="576000" cy="18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BE667A86-F17D-1A5B-20E9-436758A5D9E1}"/>
                  </a:ext>
                </a:extLst>
              </p:cNvPr>
              <p:cNvSpPr/>
              <p:nvPr/>
            </p:nvSpPr>
            <p:spPr>
              <a:xfrm>
                <a:off x="3565641" y="3324329"/>
                <a:ext cx="720000" cy="1800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882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AAF0F-0E01-CB37-421B-BCA8AA78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4F57C5-EBC0-218C-F4D8-A9B925679378}"/>
              </a:ext>
            </a:extLst>
          </p:cNvPr>
          <p:cNvGrpSpPr/>
          <p:nvPr/>
        </p:nvGrpSpPr>
        <p:grpSpPr>
          <a:xfrm>
            <a:off x="2646948" y="2346158"/>
            <a:ext cx="6898104" cy="2165684"/>
            <a:chOff x="2646948" y="2346158"/>
            <a:chExt cx="6898104" cy="21656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5A33FF-6367-A7EC-AD91-CA428DCAE8D8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0ADEC7E0-EAD8-6C96-BE73-79D5048C477B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FA452B7-E3EB-8F8C-2EE2-85FFE7CB51AF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00EBA86D-621D-39DF-1FF7-387005B601F9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EBBE26EF-1077-48BA-77E9-D6269D40433F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8AEA6E88-77E6-C51A-FB56-ECE1879208DD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BA5CBABB-30BE-FC4C-689E-43DCF0144B11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4047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A54ED-77FA-40C5-388B-B52E9826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BF0409D-33CD-A757-0349-2621141EEB89}"/>
              </a:ext>
            </a:extLst>
          </p:cNvPr>
          <p:cNvGrpSpPr/>
          <p:nvPr/>
        </p:nvGrpSpPr>
        <p:grpSpPr>
          <a:xfrm>
            <a:off x="2646948" y="2346158"/>
            <a:ext cx="6898104" cy="2165684"/>
            <a:chOff x="2646948" y="2346158"/>
            <a:chExt cx="6898104" cy="21656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DD91ED0-A74E-415B-082E-673ABA0EE9DE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660DFF0B-80ED-ECDD-570E-4CDA283C5A35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583F1F-CF17-FBC8-980A-3B9238E0C730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6A42D78C-04BB-72B7-3B96-44C172D901FC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79DBA44A-A2B5-813E-0C2E-8804C748B750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6FAEDC59-6D3B-8A89-D59D-1AE72037664B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02EA68C4-0BC6-7918-12FC-6EB959A7C019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334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</Words>
  <Application>Microsoft Office PowerPoint</Application>
  <PresentationFormat>ワイド画面</PresentationFormat>
  <Paragraphs>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Segoe UI Variable Display Semib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6</cp:revision>
  <dcterms:created xsi:type="dcterms:W3CDTF">2025-06-02T22:25:12Z</dcterms:created>
  <dcterms:modified xsi:type="dcterms:W3CDTF">2025-07-12T17:16:54Z</dcterms:modified>
</cp:coreProperties>
</file>