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035C3-A78B-4F23-E3F6-919A282FD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FC6B665-EBE7-A93A-C8F8-5B4A2188B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F78F7-A8ED-628E-E4B5-3F6DB1C9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EBD-CF6F-4FE3-A5CA-502172B3C75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F9636E-CEC7-9C2B-0EA7-8D13A664A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90FF6A-ABF5-C50F-1869-3FFFFDD1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7C07-41AE-4144-83BD-91512F7CF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576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0D00A-8B61-B979-E0A4-F0B942DB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E2A6A0-5FCB-8FA8-8A11-C78163209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A3387-B85C-8E39-3B7D-2A431040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EBD-CF6F-4FE3-A5CA-502172B3C75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9B5D27-38C3-90FB-8B27-0B4E8C70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C6790-AC0D-8C0B-5A57-664DE183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7C07-41AE-4144-83BD-91512F7CF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66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FF7F075-8C76-1E27-2CD3-E2366FBF9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BB7754-AEB9-F62A-8308-10D2D2461A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A409F5-B61B-2F26-DEF0-DFFA1E0D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EBD-CF6F-4FE3-A5CA-502172B3C75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5BFA4-17DF-F2F0-4E8E-35AB4C88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903BDA-AED3-B603-BCEB-B2AF452D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7C07-41AE-4144-83BD-91512F7CF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037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15C737-6AE4-8C26-B0D3-A040FEFD4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44D088-5DA1-6051-6ABD-0BC9C0A2A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B7A86-C788-F3AB-9027-213F37E7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EBD-CF6F-4FE3-A5CA-502172B3C75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41F626-2CC9-B277-0D33-9E7C627D0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00ACAB-B712-93A1-D961-6B226CCC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7C07-41AE-4144-83BD-91512F7CF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95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D1A12A-9ECE-B1BC-B87B-FFF0945B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0ED693-D651-CA7E-2262-CE447E11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7FB535-C0B9-A5C4-2E4D-3115641C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EBD-CF6F-4FE3-A5CA-502172B3C75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201ED-E803-C7A4-244E-93407E9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D5478F-55A9-5274-876C-653E1EE2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7C07-41AE-4144-83BD-91512F7CF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77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820640-3488-AECF-B95D-1610E405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1269CF-5249-92A2-87A1-FF6D14B32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E138AC-167B-DCDD-7C8D-5CAE4B56D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7808ADC-6D3E-090D-6601-EC9885B5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EBD-CF6F-4FE3-A5CA-502172B3C75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341734-F22D-51D9-5991-221271824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2266EB-6110-28B6-CE3A-7DCC6D63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7C07-41AE-4144-83BD-91512F7CF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7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EFDAC5-60A1-250A-1A25-08B932B3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407386-E465-59BB-B24C-F9258EDD3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01C18C-03B6-BF55-F05D-1DA0AF8EB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C59212-68DE-074D-D870-51F56352D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68B876-12B1-0794-E127-7ADE80FD8E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DFEDD6-DE72-5F62-6D3B-B6D39CA87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EBD-CF6F-4FE3-A5CA-502172B3C75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D6A1C6-9FD4-724A-8282-DEB6CA32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8D3EBB-132A-C8A4-0B69-2B415328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7C07-41AE-4144-83BD-91512F7CF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409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DAE75F-146D-25C0-D8D2-07C841C9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1CFDC0-1022-BDCE-1744-A0A925F6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EBD-CF6F-4FE3-A5CA-502172B3C75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DE76FB-305F-55F5-80AB-29F0D07CC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4C4937-3EB2-F7CB-7B91-DC3F32A9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7C07-41AE-4144-83BD-91512F7CF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31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E0F4CC-94B7-F607-D1A1-28269225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EBD-CF6F-4FE3-A5CA-502172B3C75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A37AAA-0F25-5172-D83E-C0682E3F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6A053B6-5C78-9B7E-23CB-975A4761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7C07-41AE-4144-83BD-91512F7CF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35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EF42F-2BF1-9BE1-240A-83FCD67F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87E0C-ED40-E0E5-D551-1219FBD6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A50208-6994-A770-3165-544B55263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D85DEC-106C-BBDD-8E65-48147989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EBD-CF6F-4FE3-A5CA-502172B3C75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A534C8-7D11-3762-8EB7-96D76100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68050B2-E5E7-F5E4-D2AF-E52B310E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7C07-41AE-4144-83BD-91512F7CF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99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6A5CC9-D4FC-8791-E385-081C1138F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C9BB95-CE6D-408B-0547-45E08F55D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452FFD-3E57-B505-2180-41172A0F0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6B3750-79A7-8FDB-00A9-C6AB2828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1EBD-CF6F-4FE3-A5CA-502172B3C75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8897E6-0443-E423-AA19-C5C731DF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C605EB-3E2B-0B46-9407-7A27357A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F7C07-41AE-4144-83BD-91512F7CF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75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065B2E7-38F6-D2BE-A3AC-7D5AF63B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9B2E4-B303-E2CD-D312-362C2D334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DE476F-5D71-EE8D-A76D-47458472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41EBD-CF6F-4FE3-A5CA-502172B3C758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841A78-676C-16DF-11F4-DC2E2DD10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04978E-B690-A849-B8C6-12098A428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F7C07-41AE-4144-83BD-91512F7CF4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18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8B70AF0-A66F-6337-5C3B-FE4C2089F83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A750AB9-5B74-BC70-8EB9-AF37F5D7DE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36"/>
          <a:stretch>
            <a:fillRect/>
          </a:stretch>
        </p:blipFill>
        <p:spPr>
          <a:xfrm>
            <a:off x="3617495" y="1016597"/>
            <a:ext cx="8022178" cy="482480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9016867-A24D-F0A3-D86C-95CE20F1FBEA}"/>
              </a:ext>
            </a:extLst>
          </p:cNvPr>
          <p:cNvSpPr txBox="1"/>
          <p:nvPr/>
        </p:nvSpPr>
        <p:spPr>
          <a:xfrm>
            <a:off x="973422" y="1016597"/>
            <a:ext cx="1670650" cy="2809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2400" b="1" dirty="0">
                <a:solidFill>
                  <a:schemeClr val="bg1"/>
                </a:solidFill>
              </a:rPr>
              <a:t>GitLab</a:t>
            </a:r>
            <a:r>
              <a:rPr lang="ja-JP" altLang="en-US" sz="2400" b="1" dirty="0">
                <a:solidFill>
                  <a:schemeClr val="bg1"/>
                </a:solidFill>
              </a:rPr>
              <a:t>の</a:t>
            </a:r>
            <a:endParaRPr lang="en-US" altLang="ja-JP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ja-JP" sz="2400" b="1" dirty="0">
                <a:solidFill>
                  <a:schemeClr val="bg1"/>
                </a:solidFill>
              </a:rPr>
              <a:t>Project</a:t>
            </a: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bg1"/>
                </a:solidFill>
              </a:rPr>
              <a:t>Milestone</a:t>
            </a:r>
          </a:p>
          <a:p>
            <a:pPr>
              <a:lnSpc>
                <a:spcPct val="150000"/>
              </a:lnSpc>
            </a:pPr>
            <a:r>
              <a:rPr kumimoji="1" lang="en-US" altLang="ja-JP" sz="2400" b="1" dirty="0">
                <a:solidFill>
                  <a:schemeClr val="bg1"/>
                </a:solidFill>
              </a:rPr>
              <a:t>Issue</a:t>
            </a: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solidFill>
                  <a:schemeClr val="bg1"/>
                </a:solidFill>
              </a:rPr>
              <a:t>を表示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3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672C5F-0CC3-7B45-9BB4-C3528251A0F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214CF44-AF16-DDB3-D78E-7817EDB0D7F8}"/>
              </a:ext>
            </a:extLst>
          </p:cNvPr>
          <p:cNvGrpSpPr/>
          <p:nvPr/>
        </p:nvGrpSpPr>
        <p:grpSpPr>
          <a:xfrm>
            <a:off x="5476024" y="1675046"/>
            <a:ext cx="5130458" cy="3507908"/>
            <a:chOff x="4385161" y="1090864"/>
            <a:chExt cx="5130458" cy="3507908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EC09F15F-D4C8-1A19-7FEB-F65B7F73C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5161" y="1090864"/>
              <a:ext cx="5130458" cy="3507908"/>
            </a:xfrm>
            <a:prstGeom prst="rect">
              <a:avLst/>
            </a:prstGeom>
          </p:spPr>
        </p:pic>
        <p:pic>
          <p:nvPicPr>
            <p:cNvPr id="12" name="グラフィックス 11" descr="カーソル">
              <a:extLst>
                <a:ext uri="{FF2B5EF4-FFF2-40B4-BE49-F238E27FC236}">
                  <a16:creationId xmlns:a16="http://schemas.microsoft.com/office/drawing/2014/main" id="{4A7CDE62-4F14-8C0D-1001-355EAEC56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20526" y="3693695"/>
              <a:ext cx="292768" cy="292768"/>
            </a:xfrm>
            <a:prstGeom prst="rect">
              <a:avLst/>
            </a:prstGeom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86F204A-33C1-7706-8E13-66DAB9824145}"/>
              </a:ext>
            </a:extLst>
          </p:cNvPr>
          <p:cNvSpPr txBox="1"/>
          <p:nvPr/>
        </p:nvSpPr>
        <p:spPr>
          <a:xfrm>
            <a:off x="1043819" y="1675046"/>
            <a:ext cx="3877985" cy="11475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2400" b="1" dirty="0">
                <a:solidFill>
                  <a:schemeClr val="bg1"/>
                </a:solidFill>
              </a:rPr>
              <a:t>ドラッグアンドドロップで</a:t>
            </a:r>
            <a:endParaRPr kumimoji="1" lang="en-US" altLang="ja-JP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solidFill>
                  <a:schemeClr val="bg1"/>
                </a:solidFill>
              </a:rPr>
              <a:t>お手軽スケジュール調整</a:t>
            </a:r>
            <a:endParaRPr kumimoji="1" lang="ja-JP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85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悠斗 三好</dc:creator>
  <cp:lastModifiedBy>悠斗 三好</cp:lastModifiedBy>
  <cp:revision>3</cp:revision>
  <dcterms:created xsi:type="dcterms:W3CDTF">2025-07-12T17:07:34Z</dcterms:created>
  <dcterms:modified xsi:type="dcterms:W3CDTF">2025-07-12T17:18:34Z</dcterms:modified>
</cp:coreProperties>
</file>