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FF"/>
    <a:srgbClr val="00CC66"/>
    <a:srgbClr val="418B72"/>
    <a:srgbClr val="008080"/>
    <a:srgbClr val="33CC33"/>
    <a:srgbClr val="339933"/>
    <a:srgbClr val="009999"/>
    <a:srgbClr val="00CC9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BE159-907C-FB6A-98B5-38C244B0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782F7A-8EAD-D87A-9696-235534B0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5DA539-EBF3-05BC-CAF1-80416CE1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E3EBD-D661-7E50-E230-8BA09EFA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44B44-FA0D-EE4E-A0AA-958412EA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4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D319-EFAA-B7E7-B25B-D2EC2290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FBA70C-D228-3AD6-2FBE-CF04CDBC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3ABA6-2B24-3CEF-9019-6C073711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E2DDE-DFB0-5447-178F-94A81BE1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CF66C-ADA2-533E-76FD-1B152AB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8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54811B-595C-D1D9-77A0-8DEAC338A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3D1B18-6450-17CE-BDDD-F2A1E323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21FF9-458F-B72F-5F49-5D327F2D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F4EC7-354D-E775-70FE-3C3BFBE3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6D648-8666-2963-28A6-C2EC639D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0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BF0D1-DFC0-0EED-F08C-961E063C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FB9A9-538C-482E-AF35-EE4DF2EC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0D9B3-C139-81BB-C494-2B4A6266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E66080-65AD-9DBF-2615-BDFD4333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55EB9-C89A-C501-CA3A-7C1D29FE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9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9294F-A3C5-ACA5-3151-6DF1DD21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2A3485-7921-B9F2-0820-F47EC73AE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C9D171-8BD6-649A-D198-0AF11B4C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A7FEF-62BE-3BBA-227A-599B1FDF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93F9B-2B85-B620-30CC-D319DAD1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7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0EF62-2FFD-19C3-04CA-522B7C49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BE2942-4ECB-4934-A291-378A4D96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C57837-F15B-B683-A956-9EDF776C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3A197D-A517-79AA-75DF-C21AB73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65E97C-6DFA-95E2-B9EC-EF35D24B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DC3AC8-CA5B-8934-CCC5-B59B857C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7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08B30-E238-E01F-C7EA-5AAE298B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F79780-6EF4-FFCE-A4D4-4CB95C9E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13CBE-C165-5B0D-877A-A53D41A0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71658E-CE39-A603-8791-836B7227D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2D6C69-6FC5-5B8A-E86A-6E46AC018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4B2D2-BD99-7261-9065-B9A81B39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D070F9-A52F-4AF0-AAA8-F365B064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5950E2-79D1-95C5-BEC3-3895267F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8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E8BA5-A0F1-6844-6414-09F40318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19F680-BCC9-83B1-BF4D-7ACBA879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ED5B4D-79EA-1A86-02E3-C70911D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A45F05-0F89-B0F9-5B4E-13533E4A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729597-D614-51B6-F2DC-3B5B824D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ACB708-EB80-D834-AAD9-F6B7A731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52E12E-AE78-2CE5-2051-0E49675E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7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9921E-B236-58F3-5D3C-22BDB9DA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CD751-337F-C97B-77BA-6749B4EA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05DDAD-A7DB-55AE-E393-DD0F6D2E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E3CB1D-98CD-C466-09BC-8F46A1F6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6C60D8-A797-36B2-A55F-373E7E97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8E665E-1BC2-801C-BDE4-28C4DF40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92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09E43-6F63-7F62-A93A-F6CBBB40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86A7A4-8EF8-56E9-C28C-0D44B596F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9D976-DC0A-0422-D108-101EE601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B462A3-DD62-3D43-FEAB-16A95777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8AEB9-F9F5-C03D-5144-A22B058E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371EC-E45E-9629-2A81-2A627791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8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098A8C-A02D-A481-C65D-3DF3D026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AE3C6B-1A3B-C394-5472-E62EB7F7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A1E54-F020-2DCD-07D3-7D3EF1991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10CB-C912-4C03-9336-AB55338EDF4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A97816-D5F4-A500-A525-13DC5B661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71A24-31A0-B2BA-8855-E18C62A3C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B9CA-6869-4A2B-AD1E-604BB2FA8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プレーエリア" hidden="1">
            <a:extLst>
              <a:ext uri="{FF2B5EF4-FFF2-40B4-BE49-F238E27FC236}">
                <a16:creationId xmlns:a16="http://schemas.microsoft.com/office/drawing/2014/main" id="{DD35F6EF-BFD7-DCFD-9031-02A40326AF42}"/>
              </a:ext>
            </a:extLst>
          </p:cNvPr>
          <p:cNvSpPr/>
          <p:nvPr/>
        </p:nvSpPr>
        <p:spPr>
          <a:xfrm>
            <a:off x="1066800" y="914400"/>
            <a:ext cx="10058400" cy="502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F209B0BE-875C-2065-6167-697B669A374E}"/>
              </a:ext>
            </a:extLst>
          </p:cNvPr>
          <p:cNvGrpSpPr/>
          <p:nvPr/>
        </p:nvGrpSpPr>
        <p:grpSpPr>
          <a:xfrm>
            <a:off x="354000" y="181281"/>
            <a:ext cx="11484000" cy="6480296"/>
            <a:chOff x="354000" y="181281"/>
            <a:chExt cx="11484000" cy="6480296"/>
          </a:xfrm>
        </p:grpSpPr>
        <p:sp>
          <p:nvSpPr>
            <p:cNvPr id="4" name="台枠">
              <a:extLst>
                <a:ext uri="{FF2B5EF4-FFF2-40B4-BE49-F238E27FC236}">
                  <a16:creationId xmlns:a16="http://schemas.microsoft.com/office/drawing/2014/main" id="{39485B0C-1E5D-F5AD-7C98-456637B730A2}"/>
                </a:ext>
              </a:extLst>
            </p:cNvPr>
            <p:cNvSpPr/>
            <p:nvPr/>
          </p:nvSpPr>
          <p:spPr>
            <a:xfrm>
              <a:off x="354000" y="201600"/>
              <a:ext cx="11484000" cy="6454800"/>
            </a:xfrm>
            <a:prstGeom prst="roundRect">
              <a:avLst>
                <a:gd name="adj" fmla="val 889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木製レール">
              <a:extLst>
                <a:ext uri="{FF2B5EF4-FFF2-40B4-BE49-F238E27FC236}">
                  <a16:creationId xmlns:a16="http://schemas.microsoft.com/office/drawing/2014/main" id="{0F6C0F50-3802-B93D-2126-1300B0B11411}"/>
                </a:ext>
              </a:extLst>
            </p:cNvPr>
            <p:cNvSpPr/>
            <p:nvPr/>
          </p:nvSpPr>
          <p:spPr>
            <a:xfrm>
              <a:off x="426000" y="273600"/>
              <a:ext cx="11340000" cy="6310800"/>
            </a:xfrm>
            <a:prstGeom prst="roundRect">
              <a:avLst>
                <a:gd name="adj" fmla="val 8596"/>
              </a:avLst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ーブルベッド">
              <a:extLst>
                <a:ext uri="{FF2B5EF4-FFF2-40B4-BE49-F238E27FC236}">
                  <a16:creationId xmlns:a16="http://schemas.microsoft.com/office/drawing/2014/main" id="{05D3C01E-063F-BC0B-C0CE-1020619AFFFE}"/>
                </a:ext>
              </a:extLst>
            </p:cNvPr>
            <p:cNvSpPr/>
            <p:nvPr/>
          </p:nvSpPr>
          <p:spPr>
            <a:xfrm>
              <a:off x="931800" y="779400"/>
              <a:ext cx="10328400" cy="52992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左上コーナーポケット">
              <a:extLst>
                <a:ext uri="{FF2B5EF4-FFF2-40B4-BE49-F238E27FC236}">
                  <a16:creationId xmlns:a16="http://schemas.microsoft.com/office/drawing/2014/main" id="{063923E5-8202-CF62-0E95-70E393C0EFE2}"/>
                </a:ext>
              </a:extLst>
            </p:cNvPr>
            <p:cNvGrpSpPr/>
            <p:nvPr/>
          </p:nvGrpSpPr>
          <p:grpSpPr>
            <a:xfrm>
              <a:off x="354000" y="201601"/>
              <a:ext cx="1396786" cy="1384931"/>
              <a:chOff x="354000" y="201601"/>
              <a:chExt cx="1396786" cy="1384931"/>
            </a:xfrm>
          </p:grpSpPr>
          <p:sp>
            <p:nvSpPr>
              <p:cNvPr id="12" name="コーナーポケットエリア">
                <a:extLst>
                  <a:ext uri="{FF2B5EF4-FFF2-40B4-BE49-F238E27FC236}">
                    <a16:creationId xmlns:a16="http://schemas.microsoft.com/office/drawing/2014/main" id="{AD1811FC-AF81-4DDC-4FC8-E28125B81DAF}"/>
                  </a:ext>
                </a:extLst>
              </p:cNvPr>
              <p:cNvSpPr/>
              <p:nvPr/>
            </p:nvSpPr>
            <p:spPr>
              <a:xfrm>
                <a:off x="354000" y="201601"/>
                <a:ext cx="1396786" cy="1384931"/>
              </a:xfrm>
              <a:custGeom>
                <a:avLst/>
                <a:gdLst>
                  <a:gd name="connsiteX0" fmla="*/ 573961 w 1396786"/>
                  <a:gd name="connsiteY0" fmla="*/ 0 h 1384931"/>
                  <a:gd name="connsiteX1" fmla="*/ 744516 w 1396786"/>
                  <a:gd name="connsiteY1" fmla="*/ 0 h 1384931"/>
                  <a:gd name="connsiteX2" fmla="*/ 1396786 w 1396786"/>
                  <a:gd name="connsiteY2" fmla="*/ 652270 h 1384931"/>
                  <a:gd name="connsiteX3" fmla="*/ 1385576 w 1396786"/>
                  <a:gd name="connsiteY3" fmla="*/ 663480 h 1384931"/>
                  <a:gd name="connsiteX4" fmla="*/ 640421 w 1396786"/>
                  <a:gd name="connsiteY4" fmla="*/ 627024 h 1384931"/>
                  <a:gd name="connsiteX5" fmla="*/ 676877 w 1396786"/>
                  <a:gd name="connsiteY5" fmla="*/ 1372179 h 1384931"/>
                  <a:gd name="connsiteX6" fmla="*/ 664125 w 1396786"/>
                  <a:gd name="connsiteY6" fmla="*/ 1384931 h 1384931"/>
                  <a:gd name="connsiteX7" fmla="*/ 0 w 1396786"/>
                  <a:gd name="connsiteY7" fmla="*/ 720806 h 1384931"/>
                  <a:gd name="connsiteX8" fmla="*/ 0 w 1396786"/>
                  <a:gd name="connsiteY8" fmla="*/ 573961 h 1384931"/>
                  <a:gd name="connsiteX9" fmla="*/ 573961 w 1396786"/>
                  <a:gd name="connsiteY9" fmla="*/ 0 h 13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786" h="1384931">
                    <a:moveTo>
                      <a:pt x="573961" y="0"/>
                    </a:moveTo>
                    <a:lnTo>
                      <a:pt x="744516" y="0"/>
                    </a:lnTo>
                    <a:lnTo>
                      <a:pt x="1396786" y="652270"/>
                    </a:lnTo>
                    <a:lnTo>
                      <a:pt x="1385576" y="663480"/>
                    </a:lnTo>
                    <a:lnTo>
                      <a:pt x="640421" y="627024"/>
                    </a:lnTo>
                    <a:lnTo>
                      <a:pt x="676877" y="1372179"/>
                    </a:lnTo>
                    <a:lnTo>
                      <a:pt x="664125" y="1384931"/>
                    </a:lnTo>
                    <a:lnTo>
                      <a:pt x="0" y="720806"/>
                    </a:lnTo>
                    <a:lnTo>
                      <a:pt x="0" y="573961"/>
                    </a:lnTo>
                    <a:cubicBezTo>
                      <a:pt x="0" y="256971"/>
                      <a:pt x="256971" y="0"/>
                      <a:pt x="573961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3165370B-6CC7-E4D6-5EF7-F8C3BE96C88C}"/>
                  </a:ext>
                </a:extLst>
              </p:cNvPr>
              <p:cNvGrpSpPr/>
              <p:nvPr/>
            </p:nvGrpSpPr>
            <p:grpSpPr>
              <a:xfrm rot="2504341">
                <a:off x="720992" y="547437"/>
                <a:ext cx="614183" cy="657262"/>
                <a:chOff x="815746" y="1464042"/>
                <a:chExt cx="555854" cy="596170"/>
              </a:xfrm>
            </p:grpSpPr>
            <p:sp>
              <p:nvSpPr>
                <p:cNvPr id="10" name="コーナーポケット影">
                  <a:extLst>
                    <a:ext uri="{FF2B5EF4-FFF2-40B4-BE49-F238E27FC236}">
                      <a16:creationId xmlns:a16="http://schemas.microsoft.com/office/drawing/2014/main" id="{0DE1B59C-A9E6-BF57-8A0E-2DB9A6626006}"/>
                    </a:ext>
                  </a:extLst>
                </p:cNvPr>
                <p:cNvSpPr/>
                <p:nvPr/>
              </p:nvSpPr>
              <p:spPr>
                <a:xfrm>
                  <a:off x="815746" y="1471611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コーナーポケット">
                  <a:extLst>
                    <a:ext uri="{FF2B5EF4-FFF2-40B4-BE49-F238E27FC236}">
                      <a16:creationId xmlns:a16="http://schemas.microsoft.com/office/drawing/2014/main" id="{4F023F13-8784-E73B-D7EB-1A9B64D8FC53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" name="右上コーナーポケット">
              <a:extLst>
                <a:ext uri="{FF2B5EF4-FFF2-40B4-BE49-F238E27FC236}">
                  <a16:creationId xmlns:a16="http://schemas.microsoft.com/office/drawing/2014/main" id="{6AAFF351-1E33-F680-484D-4BA122DA2B97}"/>
                </a:ext>
              </a:extLst>
            </p:cNvPr>
            <p:cNvGrpSpPr/>
            <p:nvPr/>
          </p:nvGrpSpPr>
          <p:grpSpPr>
            <a:xfrm flipH="1">
              <a:off x="10441214" y="181281"/>
              <a:ext cx="1396786" cy="1384931"/>
              <a:chOff x="354000" y="201601"/>
              <a:chExt cx="1396786" cy="1384931"/>
            </a:xfrm>
          </p:grpSpPr>
          <p:sp>
            <p:nvSpPr>
              <p:cNvPr id="6" name="コーナーポケットエリア">
                <a:extLst>
                  <a:ext uri="{FF2B5EF4-FFF2-40B4-BE49-F238E27FC236}">
                    <a16:creationId xmlns:a16="http://schemas.microsoft.com/office/drawing/2014/main" id="{BFBF7BD8-A0A1-382D-DD1E-762C76ECCE6C}"/>
                  </a:ext>
                </a:extLst>
              </p:cNvPr>
              <p:cNvSpPr/>
              <p:nvPr/>
            </p:nvSpPr>
            <p:spPr>
              <a:xfrm>
                <a:off x="354000" y="201601"/>
                <a:ext cx="1396786" cy="1384931"/>
              </a:xfrm>
              <a:custGeom>
                <a:avLst/>
                <a:gdLst>
                  <a:gd name="connsiteX0" fmla="*/ 573961 w 1396786"/>
                  <a:gd name="connsiteY0" fmla="*/ 0 h 1384931"/>
                  <a:gd name="connsiteX1" fmla="*/ 744516 w 1396786"/>
                  <a:gd name="connsiteY1" fmla="*/ 0 h 1384931"/>
                  <a:gd name="connsiteX2" fmla="*/ 1396786 w 1396786"/>
                  <a:gd name="connsiteY2" fmla="*/ 652270 h 1384931"/>
                  <a:gd name="connsiteX3" fmla="*/ 1385576 w 1396786"/>
                  <a:gd name="connsiteY3" fmla="*/ 663480 h 1384931"/>
                  <a:gd name="connsiteX4" fmla="*/ 640421 w 1396786"/>
                  <a:gd name="connsiteY4" fmla="*/ 627024 h 1384931"/>
                  <a:gd name="connsiteX5" fmla="*/ 676877 w 1396786"/>
                  <a:gd name="connsiteY5" fmla="*/ 1372179 h 1384931"/>
                  <a:gd name="connsiteX6" fmla="*/ 664125 w 1396786"/>
                  <a:gd name="connsiteY6" fmla="*/ 1384931 h 1384931"/>
                  <a:gd name="connsiteX7" fmla="*/ 0 w 1396786"/>
                  <a:gd name="connsiteY7" fmla="*/ 720806 h 1384931"/>
                  <a:gd name="connsiteX8" fmla="*/ 0 w 1396786"/>
                  <a:gd name="connsiteY8" fmla="*/ 573961 h 1384931"/>
                  <a:gd name="connsiteX9" fmla="*/ 573961 w 1396786"/>
                  <a:gd name="connsiteY9" fmla="*/ 0 h 13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786" h="1384931">
                    <a:moveTo>
                      <a:pt x="573961" y="0"/>
                    </a:moveTo>
                    <a:lnTo>
                      <a:pt x="744516" y="0"/>
                    </a:lnTo>
                    <a:lnTo>
                      <a:pt x="1396786" y="652270"/>
                    </a:lnTo>
                    <a:lnTo>
                      <a:pt x="1385576" y="663480"/>
                    </a:lnTo>
                    <a:lnTo>
                      <a:pt x="640421" y="627024"/>
                    </a:lnTo>
                    <a:lnTo>
                      <a:pt x="676877" y="1372179"/>
                    </a:lnTo>
                    <a:lnTo>
                      <a:pt x="664125" y="1384931"/>
                    </a:lnTo>
                    <a:lnTo>
                      <a:pt x="0" y="720806"/>
                    </a:lnTo>
                    <a:lnTo>
                      <a:pt x="0" y="573961"/>
                    </a:lnTo>
                    <a:cubicBezTo>
                      <a:pt x="0" y="256971"/>
                      <a:pt x="256971" y="0"/>
                      <a:pt x="573961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en-US" altLang="ja-JP" dirty="0"/>
                  <a:t>e</a:t>
                </a:r>
                <a:endParaRPr kumimoji="1" lang="ja-JP" altLang="en-US" dirty="0"/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DDA893BD-1751-06CF-BED8-744ECA0B05FE}"/>
                  </a:ext>
                </a:extLst>
              </p:cNvPr>
              <p:cNvGrpSpPr/>
              <p:nvPr/>
            </p:nvGrpSpPr>
            <p:grpSpPr>
              <a:xfrm rot="2504341">
                <a:off x="715087" y="545186"/>
                <a:ext cx="620946" cy="657262"/>
                <a:chOff x="809625" y="1464043"/>
                <a:chExt cx="561975" cy="596170"/>
              </a:xfrm>
            </p:grpSpPr>
            <p:sp>
              <p:nvSpPr>
                <p:cNvPr id="8" name="コーナーポケット影">
                  <a:extLst>
                    <a:ext uri="{FF2B5EF4-FFF2-40B4-BE49-F238E27FC236}">
                      <a16:creationId xmlns:a16="http://schemas.microsoft.com/office/drawing/2014/main" id="{78266B4E-2FAF-4CBE-EBE3-542C454A2026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コーナーポケット">
                  <a:extLst>
                    <a:ext uri="{FF2B5EF4-FFF2-40B4-BE49-F238E27FC236}">
                      <a16:creationId xmlns:a16="http://schemas.microsoft.com/office/drawing/2014/main" id="{6E54938F-4447-150E-E9B4-B8D6F7600A82}"/>
                    </a:ext>
                  </a:extLst>
                </p:cNvPr>
                <p:cNvSpPr/>
                <p:nvPr/>
              </p:nvSpPr>
              <p:spPr>
                <a:xfrm>
                  <a:off x="885824" y="1464043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" name="左下コーナーポケット">
              <a:extLst>
                <a:ext uri="{FF2B5EF4-FFF2-40B4-BE49-F238E27FC236}">
                  <a16:creationId xmlns:a16="http://schemas.microsoft.com/office/drawing/2014/main" id="{63068175-C6BD-E481-F929-0A6C3E283E8F}"/>
                </a:ext>
              </a:extLst>
            </p:cNvPr>
            <p:cNvGrpSpPr/>
            <p:nvPr/>
          </p:nvGrpSpPr>
          <p:grpSpPr>
            <a:xfrm flipV="1">
              <a:off x="354000" y="5271468"/>
              <a:ext cx="1396786" cy="1384931"/>
              <a:chOff x="354000" y="201601"/>
              <a:chExt cx="1396786" cy="1384931"/>
            </a:xfrm>
          </p:grpSpPr>
          <p:sp>
            <p:nvSpPr>
              <p:cNvPr id="19" name="コーナーポケットエリア">
                <a:extLst>
                  <a:ext uri="{FF2B5EF4-FFF2-40B4-BE49-F238E27FC236}">
                    <a16:creationId xmlns:a16="http://schemas.microsoft.com/office/drawing/2014/main" id="{EB6108E2-9952-BED6-E2F3-63C55BC707F6}"/>
                  </a:ext>
                </a:extLst>
              </p:cNvPr>
              <p:cNvSpPr/>
              <p:nvPr/>
            </p:nvSpPr>
            <p:spPr>
              <a:xfrm>
                <a:off x="354000" y="201601"/>
                <a:ext cx="1396786" cy="1384931"/>
              </a:xfrm>
              <a:custGeom>
                <a:avLst/>
                <a:gdLst>
                  <a:gd name="connsiteX0" fmla="*/ 573961 w 1396786"/>
                  <a:gd name="connsiteY0" fmla="*/ 0 h 1384931"/>
                  <a:gd name="connsiteX1" fmla="*/ 744516 w 1396786"/>
                  <a:gd name="connsiteY1" fmla="*/ 0 h 1384931"/>
                  <a:gd name="connsiteX2" fmla="*/ 1396786 w 1396786"/>
                  <a:gd name="connsiteY2" fmla="*/ 652270 h 1384931"/>
                  <a:gd name="connsiteX3" fmla="*/ 1385576 w 1396786"/>
                  <a:gd name="connsiteY3" fmla="*/ 663480 h 1384931"/>
                  <a:gd name="connsiteX4" fmla="*/ 640421 w 1396786"/>
                  <a:gd name="connsiteY4" fmla="*/ 627024 h 1384931"/>
                  <a:gd name="connsiteX5" fmla="*/ 676877 w 1396786"/>
                  <a:gd name="connsiteY5" fmla="*/ 1372179 h 1384931"/>
                  <a:gd name="connsiteX6" fmla="*/ 664125 w 1396786"/>
                  <a:gd name="connsiteY6" fmla="*/ 1384931 h 1384931"/>
                  <a:gd name="connsiteX7" fmla="*/ 0 w 1396786"/>
                  <a:gd name="connsiteY7" fmla="*/ 720806 h 1384931"/>
                  <a:gd name="connsiteX8" fmla="*/ 0 w 1396786"/>
                  <a:gd name="connsiteY8" fmla="*/ 573961 h 1384931"/>
                  <a:gd name="connsiteX9" fmla="*/ 573961 w 1396786"/>
                  <a:gd name="connsiteY9" fmla="*/ 0 h 13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786" h="1384931">
                    <a:moveTo>
                      <a:pt x="573961" y="0"/>
                    </a:moveTo>
                    <a:lnTo>
                      <a:pt x="744516" y="0"/>
                    </a:lnTo>
                    <a:lnTo>
                      <a:pt x="1396786" y="652270"/>
                    </a:lnTo>
                    <a:lnTo>
                      <a:pt x="1385576" y="663480"/>
                    </a:lnTo>
                    <a:lnTo>
                      <a:pt x="640421" y="627024"/>
                    </a:lnTo>
                    <a:lnTo>
                      <a:pt x="676877" y="1372179"/>
                    </a:lnTo>
                    <a:lnTo>
                      <a:pt x="664125" y="1384931"/>
                    </a:lnTo>
                    <a:lnTo>
                      <a:pt x="0" y="720806"/>
                    </a:lnTo>
                    <a:lnTo>
                      <a:pt x="0" y="573961"/>
                    </a:lnTo>
                    <a:cubicBezTo>
                      <a:pt x="0" y="256971"/>
                      <a:pt x="256971" y="0"/>
                      <a:pt x="573961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B8DF7EB1-E97B-E8E1-D6E5-7E117574ED97}"/>
                  </a:ext>
                </a:extLst>
              </p:cNvPr>
              <p:cNvGrpSpPr/>
              <p:nvPr/>
            </p:nvGrpSpPr>
            <p:grpSpPr>
              <a:xfrm rot="2504341">
                <a:off x="715087" y="545185"/>
                <a:ext cx="620946" cy="657262"/>
                <a:chOff x="809625" y="1464042"/>
                <a:chExt cx="561975" cy="596170"/>
              </a:xfrm>
            </p:grpSpPr>
            <p:sp>
              <p:nvSpPr>
                <p:cNvPr id="21" name="コーナーポケット影">
                  <a:extLst>
                    <a:ext uri="{FF2B5EF4-FFF2-40B4-BE49-F238E27FC236}">
                      <a16:creationId xmlns:a16="http://schemas.microsoft.com/office/drawing/2014/main" id="{8BE5D988-2849-216D-64E2-A08A0B9E337A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コーナーポケット">
                  <a:extLst>
                    <a:ext uri="{FF2B5EF4-FFF2-40B4-BE49-F238E27FC236}">
                      <a16:creationId xmlns:a16="http://schemas.microsoft.com/office/drawing/2014/main" id="{C65BA427-73B1-7770-B701-2C5123C5E830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" name="右下コーナーポケット">
              <a:extLst>
                <a:ext uri="{FF2B5EF4-FFF2-40B4-BE49-F238E27FC236}">
                  <a16:creationId xmlns:a16="http://schemas.microsoft.com/office/drawing/2014/main" id="{D7BC235B-CBBE-8F73-3F7B-B45E22A52302}"/>
                </a:ext>
              </a:extLst>
            </p:cNvPr>
            <p:cNvGrpSpPr/>
            <p:nvPr/>
          </p:nvGrpSpPr>
          <p:grpSpPr>
            <a:xfrm flipH="1" flipV="1">
              <a:off x="10441214" y="5261308"/>
              <a:ext cx="1396786" cy="1384931"/>
              <a:chOff x="354000" y="201601"/>
              <a:chExt cx="1396786" cy="1384931"/>
            </a:xfrm>
          </p:grpSpPr>
          <p:sp>
            <p:nvSpPr>
              <p:cNvPr id="24" name="コーナーポケットエリア">
                <a:extLst>
                  <a:ext uri="{FF2B5EF4-FFF2-40B4-BE49-F238E27FC236}">
                    <a16:creationId xmlns:a16="http://schemas.microsoft.com/office/drawing/2014/main" id="{8C4A9250-50DA-2115-2BA8-76C1BBB9255C}"/>
                  </a:ext>
                </a:extLst>
              </p:cNvPr>
              <p:cNvSpPr/>
              <p:nvPr/>
            </p:nvSpPr>
            <p:spPr>
              <a:xfrm>
                <a:off x="354000" y="201601"/>
                <a:ext cx="1396786" cy="1384931"/>
              </a:xfrm>
              <a:custGeom>
                <a:avLst/>
                <a:gdLst>
                  <a:gd name="connsiteX0" fmla="*/ 573961 w 1396786"/>
                  <a:gd name="connsiteY0" fmla="*/ 0 h 1384931"/>
                  <a:gd name="connsiteX1" fmla="*/ 744516 w 1396786"/>
                  <a:gd name="connsiteY1" fmla="*/ 0 h 1384931"/>
                  <a:gd name="connsiteX2" fmla="*/ 1396786 w 1396786"/>
                  <a:gd name="connsiteY2" fmla="*/ 652270 h 1384931"/>
                  <a:gd name="connsiteX3" fmla="*/ 1385576 w 1396786"/>
                  <a:gd name="connsiteY3" fmla="*/ 663480 h 1384931"/>
                  <a:gd name="connsiteX4" fmla="*/ 640421 w 1396786"/>
                  <a:gd name="connsiteY4" fmla="*/ 627024 h 1384931"/>
                  <a:gd name="connsiteX5" fmla="*/ 676877 w 1396786"/>
                  <a:gd name="connsiteY5" fmla="*/ 1372179 h 1384931"/>
                  <a:gd name="connsiteX6" fmla="*/ 664125 w 1396786"/>
                  <a:gd name="connsiteY6" fmla="*/ 1384931 h 1384931"/>
                  <a:gd name="connsiteX7" fmla="*/ 0 w 1396786"/>
                  <a:gd name="connsiteY7" fmla="*/ 720806 h 1384931"/>
                  <a:gd name="connsiteX8" fmla="*/ 0 w 1396786"/>
                  <a:gd name="connsiteY8" fmla="*/ 573961 h 1384931"/>
                  <a:gd name="connsiteX9" fmla="*/ 573961 w 1396786"/>
                  <a:gd name="connsiteY9" fmla="*/ 0 h 13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786" h="1384931">
                    <a:moveTo>
                      <a:pt x="573961" y="0"/>
                    </a:moveTo>
                    <a:lnTo>
                      <a:pt x="744516" y="0"/>
                    </a:lnTo>
                    <a:lnTo>
                      <a:pt x="1396786" y="652270"/>
                    </a:lnTo>
                    <a:lnTo>
                      <a:pt x="1385576" y="663480"/>
                    </a:lnTo>
                    <a:lnTo>
                      <a:pt x="640421" y="627024"/>
                    </a:lnTo>
                    <a:lnTo>
                      <a:pt x="676877" y="1372179"/>
                    </a:lnTo>
                    <a:lnTo>
                      <a:pt x="664125" y="1384931"/>
                    </a:lnTo>
                    <a:lnTo>
                      <a:pt x="0" y="720806"/>
                    </a:lnTo>
                    <a:lnTo>
                      <a:pt x="0" y="573961"/>
                    </a:lnTo>
                    <a:cubicBezTo>
                      <a:pt x="0" y="256971"/>
                      <a:pt x="256971" y="0"/>
                      <a:pt x="573961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5C42493F-0403-CB77-944B-20FCB2BA15CB}"/>
                  </a:ext>
                </a:extLst>
              </p:cNvPr>
              <p:cNvGrpSpPr/>
              <p:nvPr/>
            </p:nvGrpSpPr>
            <p:grpSpPr>
              <a:xfrm rot="2504341">
                <a:off x="715087" y="545185"/>
                <a:ext cx="620946" cy="657262"/>
                <a:chOff x="809625" y="1464042"/>
                <a:chExt cx="561975" cy="596170"/>
              </a:xfrm>
            </p:grpSpPr>
            <p:sp>
              <p:nvSpPr>
                <p:cNvPr id="26" name="コーナーポケット影">
                  <a:extLst>
                    <a:ext uri="{FF2B5EF4-FFF2-40B4-BE49-F238E27FC236}">
                      <a16:creationId xmlns:a16="http://schemas.microsoft.com/office/drawing/2014/main" id="{E68DC921-6B27-A4CC-9FE9-E960D1944ADC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コーナーポケット">
                  <a:extLst>
                    <a:ext uri="{FF2B5EF4-FFF2-40B4-BE49-F238E27FC236}">
                      <a16:creationId xmlns:a16="http://schemas.microsoft.com/office/drawing/2014/main" id="{B0AF5135-A360-1367-11B3-ADC0454420EE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" name="上サイドポケット">
              <a:extLst>
                <a:ext uri="{FF2B5EF4-FFF2-40B4-BE49-F238E27FC236}">
                  <a16:creationId xmlns:a16="http://schemas.microsoft.com/office/drawing/2014/main" id="{168029A0-8041-F22F-4519-401E016381E0}"/>
                </a:ext>
              </a:extLst>
            </p:cNvPr>
            <p:cNvGrpSpPr/>
            <p:nvPr/>
          </p:nvGrpSpPr>
          <p:grpSpPr>
            <a:xfrm>
              <a:off x="5562600" y="201599"/>
              <a:ext cx="1066800" cy="650051"/>
              <a:chOff x="5562600" y="201599"/>
              <a:chExt cx="1066800" cy="650051"/>
            </a:xfrm>
          </p:grpSpPr>
          <p:sp>
            <p:nvSpPr>
              <p:cNvPr id="28" name="サイドポケットエリア">
                <a:extLst>
                  <a:ext uri="{FF2B5EF4-FFF2-40B4-BE49-F238E27FC236}">
                    <a16:creationId xmlns:a16="http://schemas.microsoft.com/office/drawing/2014/main" id="{B8BACE5D-BBD8-321C-EF28-48D2DB89B7AB}"/>
                  </a:ext>
                </a:extLst>
              </p:cNvPr>
              <p:cNvSpPr/>
              <p:nvPr/>
            </p:nvSpPr>
            <p:spPr>
              <a:xfrm>
                <a:off x="5562600" y="201599"/>
                <a:ext cx="1066800" cy="5726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BADD49BE-D4E9-C08A-7528-D3270C667F15}"/>
                  </a:ext>
                </a:extLst>
              </p:cNvPr>
              <p:cNvGrpSpPr/>
              <p:nvPr/>
            </p:nvGrpSpPr>
            <p:grpSpPr>
              <a:xfrm rot="5400000">
                <a:off x="5840863" y="267882"/>
                <a:ext cx="510274" cy="657262"/>
                <a:chOff x="809625" y="1464042"/>
                <a:chExt cx="561975" cy="596170"/>
              </a:xfrm>
            </p:grpSpPr>
            <p:sp>
              <p:nvSpPr>
                <p:cNvPr id="32" name="サイドポケット影">
                  <a:extLst>
                    <a:ext uri="{FF2B5EF4-FFF2-40B4-BE49-F238E27FC236}">
                      <a16:creationId xmlns:a16="http://schemas.microsoft.com/office/drawing/2014/main" id="{C0F55354-D89F-B763-4BE6-854857195026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サイドポケット">
                  <a:extLst>
                    <a:ext uri="{FF2B5EF4-FFF2-40B4-BE49-F238E27FC236}">
                      <a16:creationId xmlns:a16="http://schemas.microsoft.com/office/drawing/2014/main" id="{05D2EE1B-4182-6551-AB8C-0A20951910E6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5" name="下サイドポケット">
              <a:extLst>
                <a:ext uri="{FF2B5EF4-FFF2-40B4-BE49-F238E27FC236}">
                  <a16:creationId xmlns:a16="http://schemas.microsoft.com/office/drawing/2014/main" id="{D0EAEAC7-FFF3-5DEA-7A8A-31BA411A540C}"/>
                </a:ext>
              </a:extLst>
            </p:cNvPr>
            <p:cNvGrpSpPr/>
            <p:nvPr/>
          </p:nvGrpSpPr>
          <p:grpSpPr>
            <a:xfrm flipV="1">
              <a:off x="5562600" y="6011526"/>
              <a:ext cx="1066800" cy="650051"/>
              <a:chOff x="5562600" y="201599"/>
              <a:chExt cx="1066800" cy="650051"/>
            </a:xfrm>
          </p:grpSpPr>
          <p:sp>
            <p:nvSpPr>
              <p:cNvPr id="36" name="サイドポケットエリア">
                <a:extLst>
                  <a:ext uri="{FF2B5EF4-FFF2-40B4-BE49-F238E27FC236}">
                    <a16:creationId xmlns:a16="http://schemas.microsoft.com/office/drawing/2014/main" id="{3A1D67C1-577A-0E9D-704E-B8B77F5A01DD}"/>
                  </a:ext>
                </a:extLst>
              </p:cNvPr>
              <p:cNvSpPr/>
              <p:nvPr/>
            </p:nvSpPr>
            <p:spPr>
              <a:xfrm>
                <a:off x="5562600" y="201599"/>
                <a:ext cx="1066800" cy="5726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0AB8B49E-82C7-5431-A6AE-0AAEBBD61DEB}"/>
                  </a:ext>
                </a:extLst>
              </p:cNvPr>
              <p:cNvGrpSpPr/>
              <p:nvPr/>
            </p:nvGrpSpPr>
            <p:grpSpPr>
              <a:xfrm rot="5400000">
                <a:off x="5840863" y="267882"/>
                <a:ext cx="510274" cy="657262"/>
                <a:chOff x="809625" y="1464042"/>
                <a:chExt cx="561975" cy="596170"/>
              </a:xfrm>
            </p:grpSpPr>
            <p:sp>
              <p:nvSpPr>
                <p:cNvPr id="38" name="サイドポケット影">
                  <a:extLst>
                    <a:ext uri="{FF2B5EF4-FFF2-40B4-BE49-F238E27FC236}">
                      <a16:creationId xmlns:a16="http://schemas.microsoft.com/office/drawing/2014/main" id="{85A8CA1B-D25F-E81C-706C-5C0C9B187BF5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サイドポケット">
                  <a:extLst>
                    <a:ext uri="{FF2B5EF4-FFF2-40B4-BE49-F238E27FC236}">
                      <a16:creationId xmlns:a16="http://schemas.microsoft.com/office/drawing/2014/main" id="{684ACE9D-C171-69F6-07E4-D9F76D164847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" name="短クッション左">
              <a:extLst>
                <a:ext uri="{FF2B5EF4-FFF2-40B4-BE49-F238E27FC236}">
                  <a16:creationId xmlns:a16="http://schemas.microsoft.com/office/drawing/2014/main" id="{41B83DA2-7352-CB9E-5F0E-7290DC55EC2D}"/>
                </a:ext>
              </a:extLst>
            </p:cNvPr>
            <p:cNvSpPr/>
            <p:nvPr/>
          </p:nvSpPr>
          <p:spPr>
            <a:xfrm rot="5400000">
              <a:off x="-1526346" y="3294000"/>
              <a:ext cx="4932000" cy="270000"/>
            </a:xfrm>
            <a:prstGeom prst="trapezoid">
              <a:avLst>
                <a:gd name="adj" fmla="val 149561"/>
              </a:avLst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短クッション右">
              <a:extLst>
                <a:ext uri="{FF2B5EF4-FFF2-40B4-BE49-F238E27FC236}">
                  <a16:creationId xmlns:a16="http://schemas.microsoft.com/office/drawing/2014/main" id="{29E529FC-A765-F24E-F260-0A5BC6070301}"/>
                </a:ext>
              </a:extLst>
            </p:cNvPr>
            <p:cNvSpPr/>
            <p:nvPr/>
          </p:nvSpPr>
          <p:spPr>
            <a:xfrm rot="16200000" flipH="1">
              <a:off x="8794200" y="3294000"/>
              <a:ext cx="4932000" cy="270000"/>
            </a:xfrm>
            <a:prstGeom prst="trapezoid">
              <a:avLst>
                <a:gd name="adj" fmla="val 149561"/>
              </a:avLst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長クッション右上">
              <a:extLst>
                <a:ext uri="{FF2B5EF4-FFF2-40B4-BE49-F238E27FC236}">
                  <a16:creationId xmlns:a16="http://schemas.microsoft.com/office/drawing/2014/main" id="{8B673F21-FC54-DF17-C3A6-505DE51A0D2D}"/>
                </a:ext>
              </a:extLst>
            </p:cNvPr>
            <p:cNvSpPr/>
            <p:nvPr/>
          </p:nvSpPr>
          <p:spPr>
            <a:xfrm rot="10800000">
              <a:off x="6395204" y="639222"/>
              <a:ext cx="4681397" cy="270000"/>
            </a:xfrm>
            <a:custGeom>
              <a:avLst/>
              <a:gdLst>
                <a:gd name="connsiteX0" fmla="*/ 4681397 w 4681397"/>
                <a:gd name="connsiteY0" fmla="*/ 270000 h 270000"/>
                <a:gd name="connsiteX1" fmla="*/ 3600000 w 4681397"/>
                <a:gd name="connsiteY1" fmla="*/ 270000 h 270000"/>
                <a:gd name="connsiteX2" fmla="*/ 2555147 w 4681397"/>
                <a:gd name="connsiteY2" fmla="*/ 270000 h 270000"/>
                <a:gd name="connsiteX3" fmla="*/ 0 w 4681397"/>
                <a:gd name="connsiteY3" fmla="*/ 270000 h 270000"/>
                <a:gd name="connsiteX4" fmla="*/ 403815 w 4681397"/>
                <a:gd name="connsiteY4" fmla="*/ 0 h 270000"/>
                <a:gd name="connsiteX5" fmla="*/ 2609366 w 4681397"/>
                <a:gd name="connsiteY5" fmla="*/ 0 h 270000"/>
                <a:gd name="connsiteX6" fmla="*/ 3196185 w 4681397"/>
                <a:gd name="connsiteY6" fmla="*/ 0 h 270000"/>
                <a:gd name="connsiteX7" fmla="*/ 4627178 w 4681397"/>
                <a:gd name="connsiteY7" fmla="*/ 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1397" h="270000">
                  <a:moveTo>
                    <a:pt x="4681397" y="270000"/>
                  </a:moveTo>
                  <a:lnTo>
                    <a:pt x="3600000" y="270000"/>
                  </a:lnTo>
                  <a:lnTo>
                    <a:pt x="2555147" y="270000"/>
                  </a:lnTo>
                  <a:lnTo>
                    <a:pt x="0" y="270000"/>
                  </a:lnTo>
                  <a:lnTo>
                    <a:pt x="403815" y="0"/>
                  </a:lnTo>
                  <a:lnTo>
                    <a:pt x="2609366" y="0"/>
                  </a:lnTo>
                  <a:lnTo>
                    <a:pt x="3196185" y="0"/>
                  </a:lnTo>
                  <a:lnTo>
                    <a:pt x="4627178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長クッション左上">
              <a:extLst>
                <a:ext uri="{FF2B5EF4-FFF2-40B4-BE49-F238E27FC236}">
                  <a16:creationId xmlns:a16="http://schemas.microsoft.com/office/drawing/2014/main" id="{0B58B37F-E092-3A99-20D5-9FE045234079}"/>
                </a:ext>
              </a:extLst>
            </p:cNvPr>
            <p:cNvSpPr/>
            <p:nvPr/>
          </p:nvSpPr>
          <p:spPr>
            <a:xfrm rot="10800000" flipH="1">
              <a:off x="1115400" y="639222"/>
              <a:ext cx="4681397" cy="270000"/>
            </a:xfrm>
            <a:custGeom>
              <a:avLst/>
              <a:gdLst>
                <a:gd name="connsiteX0" fmla="*/ 4681397 w 4681397"/>
                <a:gd name="connsiteY0" fmla="*/ 270000 h 270000"/>
                <a:gd name="connsiteX1" fmla="*/ 3600000 w 4681397"/>
                <a:gd name="connsiteY1" fmla="*/ 270000 h 270000"/>
                <a:gd name="connsiteX2" fmla="*/ 2555147 w 4681397"/>
                <a:gd name="connsiteY2" fmla="*/ 270000 h 270000"/>
                <a:gd name="connsiteX3" fmla="*/ 0 w 4681397"/>
                <a:gd name="connsiteY3" fmla="*/ 270000 h 270000"/>
                <a:gd name="connsiteX4" fmla="*/ 403815 w 4681397"/>
                <a:gd name="connsiteY4" fmla="*/ 0 h 270000"/>
                <a:gd name="connsiteX5" fmla="*/ 2609366 w 4681397"/>
                <a:gd name="connsiteY5" fmla="*/ 0 h 270000"/>
                <a:gd name="connsiteX6" fmla="*/ 3196185 w 4681397"/>
                <a:gd name="connsiteY6" fmla="*/ 0 h 270000"/>
                <a:gd name="connsiteX7" fmla="*/ 4627178 w 4681397"/>
                <a:gd name="connsiteY7" fmla="*/ 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1397" h="270000">
                  <a:moveTo>
                    <a:pt x="4681397" y="270000"/>
                  </a:moveTo>
                  <a:lnTo>
                    <a:pt x="3600000" y="270000"/>
                  </a:lnTo>
                  <a:lnTo>
                    <a:pt x="2555147" y="270000"/>
                  </a:lnTo>
                  <a:lnTo>
                    <a:pt x="0" y="270000"/>
                  </a:lnTo>
                  <a:lnTo>
                    <a:pt x="403815" y="0"/>
                  </a:lnTo>
                  <a:lnTo>
                    <a:pt x="2609366" y="0"/>
                  </a:lnTo>
                  <a:lnTo>
                    <a:pt x="3196185" y="0"/>
                  </a:lnTo>
                  <a:lnTo>
                    <a:pt x="4627178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長クッション右下">
              <a:extLst>
                <a:ext uri="{FF2B5EF4-FFF2-40B4-BE49-F238E27FC236}">
                  <a16:creationId xmlns:a16="http://schemas.microsoft.com/office/drawing/2014/main" id="{D4812EAB-351B-FCD9-44FD-C84C67A60A41}"/>
                </a:ext>
              </a:extLst>
            </p:cNvPr>
            <p:cNvSpPr/>
            <p:nvPr/>
          </p:nvSpPr>
          <p:spPr>
            <a:xfrm rot="10800000" flipV="1">
              <a:off x="6395204" y="5941041"/>
              <a:ext cx="4681397" cy="270000"/>
            </a:xfrm>
            <a:custGeom>
              <a:avLst/>
              <a:gdLst>
                <a:gd name="connsiteX0" fmla="*/ 4681397 w 4681397"/>
                <a:gd name="connsiteY0" fmla="*/ 270000 h 270000"/>
                <a:gd name="connsiteX1" fmla="*/ 3600000 w 4681397"/>
                <a:gd name="connsiteY1" fmla="*/ 270000 h 270000"/>
                <a:gd name="connsiteX2" fmla="*/ 2555147 w 4681397"/>
                <a:gd name="connsiteY2" fmla="*/ 270000 h 270000"/>
                <a:gd name="connsiteX3" fmla="*/ 0 w 4681397"/>
                <a:gd name="connsiteY3" fmla="*/ 270000 h 270000"/>
                <a:gd name="connsiteX4" fmla="*/ 403815 w 4681397"/>
                <a:gd name="connsiteY4" fmla="*/ 0 h 270000"/>
                <a:gd name="connsiteX5" fmla="*/ 2609366 w 4681397"/>
                <a:gd name="connsiteY5" fmla="*/ 0 h 270000"/>
                <a:gd name="connsiteX6" fmla="*/ 3196185 w 4681397"/>
                <a:gd name="connsiteY6" fmla="*/ 0 h 270000"/>
                <a:gd name="connsiteX7" fmla="*/ 4627178 w 4681397"/>
                <a:gd name="connsiteY7" fmla="*/ 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1397" h="270000">
                  <a:moveTo>
                    <a:pt x="4681397" y="270000"/>
                  </a:moveTo>
                  <a:lnTo>
                    <a:pt x="3600000" y="270000"/>
                  </a:lnTo>
                  <a:lnTo>
                    <a:pt x="2555147" y="270000"/>
                  </a:lnTo>
                  <a:lnTo>
                    <a:pt x="0" y="270000"/>
                  </a:lnTo>
                  <a:lnTo>
                    <a:pt x="403815" y="0"/>
                  </a:lnTo>
                  <a:lnTo>
                    <a:pt x="2609366" y="0"/>
                  </a:lnTo>
                  <a:lnTo>
                    <a:pt x="3196185" y="0"/>
                  </a:lnTo>
                  <a:lnTo>
                    <a:pt x="4627178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長クッション左下">
              <a:extLst>
                <a:ext uri="{FF2B5EF4-FFF2-40B4-BE49-F238E27FC236}">
                  <a16:creationId xmlns:a16="http://schemas.microsoft.com/office/drawing/2014/main" id="{05055363-80F7-F9D0-2B97-FB75B758384E}"/>
                </a:ext>
              </a:extLst>
            </p:cNvPr>
            <p:cNvSpPr/>
            <p:nvPr/>
          </p:nvSpPr>
          <p:spPr>
            <a:xfrm rot="10800000" flipH="1" flipV="1">
              <a:off x="1115400" y="5941041"/>
              <a:ext cx="4681397" cy="270000"/>
            </a:xfrm>
            <a:custGeom>
              <a:avLst/>
              <a:gdLst>
                <a:gd name="connsiteX0" fmla="*/ 4681397 w 4681397"/>
                <a:gd name="connsiteY0" fmla="*/ 270000 h 270000"/>
                <a:gd name="connsiteX1" fmla="*/ 3600000 w 4681397"/>
                <a:gd name="connsiteY1" fmla="*/ 270000 h 270000"/>
                <a:gd name="connsiteX2" fmla="*/ 2555147 w 4681397"/>
                <a:gd name="connsiteY2" fmla="*/ 270000 h 270000"/>
                <a:gd name="connsiteX3" fmla="*/ 0 w 4681397"/>
                <a:gd name="connsiteY3" fmla="*/ 270000 h 270000"/>
                <a:gd name="connsiteX4" fmla="*/ 403815 w 4681397"/>
                <a:gd name="connsiteY4" fmla="*/ 0 h 270000"/>
                <a:gd name="connsiteX5" fmla="*/ 2609366 w 4681397"/>
                <a:gd name="connsiteY5" fmla="*/ 0 h 270000"/>
                <a:gd name="connsiteX6" fmla="*/ 3196185 w 4681397"/>
                <a:gd name="connsiteY6" fmla="*/ 0 h 270000"/>
                <a:gd name="connsiteX7" fmla="*/ 4627178 w 4681397"/>
                <a:gd name="connsiteY7" fmla="*/ 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1397" h="270000">
                  <a:moveTo>
                    <a:pt x="4681397" y="270000"/>
                  </a:moveTo>
                  <a:lnTo>
                    <a:pt x="3600000" y="270000"/>
                  </a:lnTo>
                  <a:lnTo>
                    <a:pt x="2555147" y="270000"/>
                  </a:lnTo>
                  <a:lnTo>
                    <a:pt x="0" y="270000"/>
                  </a:lnTo>
                  <a:lnTo>
                    <a:pt x="403815" y="0"/>
                  </a:lnTo>
                  <a:lnTo>
                    <a:pt x="2609366" y="0"/>
                  </a:lnTo>
                  <a:lnTo>
                    <a:pt x="3196185" y="0"/>
                  </a:lnTo>
                  <a:lnTo>
                    <a:pt x="4627178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ポイント上">
              <a:extLst>
                <a:ext uri="{FF2B5EF4-FFF2-40B4-BE49-F238E27FC236}">
                  <a16:creationId xmlns:a16="http://schemas.microsoft.com/office/drawing/2014/main" id="{408537A3-A55B-ACCC-D8B2-D31E6C9500EF}"/>
                </a:ext>
              </a:extLst>
            </p:cNvPr>
            <p:cNvGrpSpPr/>
            <p:nvPr/>
          </p:nvGrpSpPr>
          <p:grpSpPr>
            <a:xfrm>
              <a:off x="2278351" y="463295"/>
              <a:ext cx="7632252" cy="108000"/>
              <a:chOff x="2278351" y="463295"/>
              <a:chExt cx="7632252" cy="108000"/>
            </a:xfrm>
          </p:grpSpPr>
          <p:sp>
            <p:nvSpPr>
              <p:cNvPr id="52" name="ポイント">
                <a:extLst>
                  <a:ext uri="{FF2B5EF4-FFF2-40B4-BE49-F238E27FC236}">
                    <a16:creationId xmlns:a16="http://schemas.microsoft.com/office/drawing/2014/main" id="{8EEE1B2C-4D5A-A8B8-A951-96FBD1121131}"/>
                  </a:ext>
                </a:extLst>
              </p:cNvPr>
              <p:cNvSpPr/>
              <p:nvPr/>
            </p:nvSpPr>
            <p:spPr>
              <a:xfrm>
                <a:off x="2278351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ポイント">
                <a:extLst>
                  <a:ext uri="{FF2B5EF4-FFF2-40B4-BE49-F238E27FC236}">
                    <a16:creationId xmlns:a16="http://schemas.microsoft.com/office/drawing/2014/main" id="{EC6DE237-19F9-83B2-2F7F-C29392C52E2C}"/>
                  </a:ext>
                </a:extLst>
              </p:cNvPr>
              <p:cNvSpPr/>
              <p:nvPr/>
            </p:nvSpPr>
            <p:spPr>
              <a:xfrm>
                <a:off x="3532393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ポイント">
                <a:extLst>
                  <a:ext uri="{FF2B5EF4-FFF2-40B4-BE49-F238E27FC236}">
                    <a16:creationId xmlns:a16="http://schemas.microsoft.com/office/drawing/2014/main" id="{2D9F2887-5060-5D24-BC21-CAF3895D87C2}"/>
                  </a:ext>
                </a:extLst>
              </p:cNvPr>
              <p:cNvSpPr/>
              <p:nvPr/>
            </p:nvSpPr>
            <p:spPr>
              <a:xfrm>
                <a:off x="4786435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ポイント">
                <a:extLst>
                  <a:ext uri="{FF2B5EF4-FFF2-40B4-BE49-F238E27FC236}">
                    <a16:creationId xmlns:a16="http://schemas.microsoft.com/office/drawing/2014/main" id="{9E810FD8-86FF-34D5-2B45-6745B79C340C}"/>
                  </a:ext>
                </a:extLst>
              </p:cNvPr>
              <p:cNvSpPr/>
              <p:nvPr/>
            </p:nvSpPr>
            <p:spPr>
              <a:xfrm>
                <a:off x="7294519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ポイント">
                <a:extLst>
                  <a:ext uri="{FF2B5EF4-FFF2-40B4-BE49-F238E27FC236}">
                    <a16:creationId xmlns:a16="http://schemas.microsoft.com/office/drawing/2014/main" id="{73E1ED28-FA99-27EA-C25B-3E8DE651FD81}"/>
                  </a:ext>
                </a:extLst>
              </p:cNvPr>
              <p:cNvSpPr/>
              <p:nvPr/>
            </p:nvSpPr>
            <p:spPr>
              <a:xfrm>
                <a:off x="8548561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ポイント">
                <a:extLst>
                  <a:ext uri="{FF2B5EF4-FFF2-40B4-BE49-F238E27FC236}">
                    <a16:creationId xmlns:a16="http://schemas.microsoft.com/office/drawing/2014/main" id="{AC8C2E51-9FCE-0EFA-3413-C27FE4107ABD}"/>
                  </a:ext>
                </a:extLst>
              </p:cNvPr>
              <p:cNvSpPr/>
              <p:nvPr/>
            </p:nvSpPr>
            <p:spPr>
              <a:xfrm>
                <a:off x="9802603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ポイント下">
              <a:extLst>
                <a:ext uri="{FF2B5EF4-FFF2-40B4-BE49-F238E27FC236}">
                  <a16:creationId xmlns:a16="http://schemas.microsoft.com/office/drawing/2014/main" id="{7F5BCBD7-3C87-25BA-D284-D37F23111D9D}"/>
                </a:ext>
              </a:extLst>
            </p:cNvPr>
            <p:cNvGrpSpPr/>
            <p:nvPr/>
          </p:nvGrpSpPr>
          <p:grpSpPr>
            <a:xfrm>
              <a:off x="2278351" y="6320967"/>
              <a:ext cx="7632252" cy="108000"/>
              <a:chOff x="2278351" y="6320967"/>
              <a:chExt cx="7632252" cy="108000"/>
            </a:xfrm>
          </p:grpSpPr>
          <p:sp>
            <p:nvSpPr>
              <p:cNvPr id="61" name="ポイント">
                <a:extLst>
                  <a:ext uri="{FF2B5EF4-FFF2-40B4-BE49-F238E27FC236}">
                    <a16:creationId xmlns:a16="http://schemas.microsoft.com/office/drawing/2014/main" id="{E9E0E63A-143A-32D3-D0B3-21F4F656AD04}"/>
                  </a:ext>
                </a:extLst>
              </p:cNvPr>
              <p:cNvSpPr/>
              <p:nvPr/>
            </p:nvSpPr>
            <p:spPr>
              <a:xfrm>
                <a:off x="2278351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ポイント">
                <a:extLst>
                  <a:ext uri="{FF2B5EF4-FFF2-40B4-BE49-F238E27FC236}">
                    <a16:creationId xmlns:a16="http://schemas.microsoft.com/office/drawing/2014/main" id="{ED3E806A-8DF1-B99A-7601-1153C78233AA}"/>
                  </a:ext>
                </a:extLst>
              </p:cNvPr>
              <p:cNvSpPr/>
              <p:nvPr/>
            </p:nvSpPr>
            <p:spPr>
              <a:xfrm>
                <a:off x="3532393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ポイント">
                <a:extLst>
                  <a:ext uri="{FF2B5EF4-FFF2-40B4-BE49-F238E27FC236}">
                    <a16:creationId xmlns:a16="http://schemas.microsoft.com/office/drawing/2014/main" id="{EAE4A66C-11A9-F58E-4CE5-DC35391E9BCF}"/>
                  </a:ext>
                </a:extLst>
              </p:cNvPr>
              <p:cNvSpPr/>
              <p:nvPr/>
            </p:nvSpPr>
            <p:spPr>
              <a:xfrm>
                <a:off x="4786435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ポイント">
                <a:extLst>
                  <a:ext uri="{FF2B5EF4-FFF2-40B4-BE49-F238E27FC236}">
                    <a16:creationId xmlns:a16="http://schemas.microsoft.com/office/drawing/2014/main" id="{42C57D89-AB08-0416-F470-2B34A557E65E}"/>
                  </a:ext>
                </a:extLst>
              </p:cNvPr>
              <p:cNvSpPr/>
              <p:nvPr/>
            </p:nvSpPr>
            <p:spPr>
              <a:xfrm>
                <a:off x="7294519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ポイント">
                <a:extLst>
                  <a:ext uri="{FF2B5EF4-FFF2-40B4-BE49-F238E27FC236}">
                    <a16:creationId xmlns:a16="http://schemas.microsoft.com/office/drawing/2014/main" id="{91E9D411-CF0B-9C13-16D5-B12604A69D85}"/>
                  </a:ext>
                </a:extLst>
              </p:cNvPr>
              <p:cNvSpPr/>
              <p:nvPr/>
            </p:nvSpPr>
            <p:spPr>
              <a:xfrm>
                <a:off x="8548561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ポイント">
                <a:extLst>
                  <a:ext uri="{FF2B5EF4-FFF2-40B4-BE49-F238E27FC236}">
                    <a16:creationId xmlns:a16="http://schemas.microsoft.com/office/drawing/2014/main" id="{22E53CD7-1902-9D3D-E071-A43C470F5291}"/>
                  </a:ext>
                </a:extLst>
              </p:cNvPr>
              <p:cNvSpPr/>
              <p:nvPr/>
            </p:nvSpPr>
            <p:spPr>
              <a:xfrm>
                <a:off x="9802603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ポイント左">
              <a:extLst>
                <a:ext uri="{FF2B5EF4-FFF2-40B4-BE49-F238E27FC236}">
                  <a16:creationId xmlns:a16="http://schemas.microsoft.com/office/drawing/2014/main" id="{A6E7FF2F-2125-2BED-2626-45313C2D77F2}"/>
                </a:ext>
              </a:extLst>
            </p:cNvPr>
            <p:cNvGrpSpPr/>
            <p:nvPr/>
          </p:nvGrpSpPr>
          <p:grpSpPr>
            <a:xfrm>
              <a:off x="629932" y="2114860"/>
              <a:ext cx="108000" cy="2617562"/>
              <a:chOff x="629932" y="2114860"/>
              <a:chExt cx="108000" cy="2617562"/>
            </a:xfrm>
          </p:grpSpPr>
          <p:sp>
            <p:nvSpPr>
              <p:cNvPr id="68" name="ポイント">
                <a:extLst>
                  <a:ext uri="{FF2B5EF4-FFF2-40B4-BE49-F238E27FC236}">
                    <a16:creationId xmlns:a16="http://schemas.microsoft.com/office/drawing/2014/main" id="{D49910EE-05DA-89FC-B067-5CD17BF7B90B}"/>
                  </a:ext>
                </a:extLst>
              </p:cNvPr>
              <p:cNvSpPr/>
              <p:nvPr/>
            </p:nvSpPr>
            <p:spPr>
              <a:xfrm>
                <a:off x="629932" y="211486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ポイント">
                <a:extLst>
                  <a:ext uri="{FF2B5EF4-FFF2-40B4-BE49-F238E27FC236}">
                    <a16:creationId xmlns:a16="http://schemas.microsoft.com/office/drawing/2014/main" id="{B37E2B26-A19A-F6BC-0B68-81417E2199AA}"/>
                  </a:ext>
                </a:extLst>
              </p:cNvPr>
              <p:cNvSpPr/>
              <p:nvPr/>
            </p:nvSpPr>
            <p:spPr>
              <a:xfrm>
                <a:off x="629932" y="336964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ポイント">
                <a:extLst>
                  <a:ext uri="{FF2B5EF4-FFF2-40B4-BE49-F238E27FC236}">
                    <a16:creationId xmlns:a16="http://schemas.microsoft.com/office/drawing/2014/main" id="{ED25BADF-3B60-1D23-CB38-F64FD7E26D35}"/>
                  </a:ext>
                </a:extLst>
              </p:cNvPr>
              <p:cNvSpPr/>
              <p:nvPr/>
            </p:nvSpPr>
            <p:spPr>
              <a:xfrm>
                <a:off x="629932" y="462442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ポイント右">
              <a:extLst>
                <a:ext uri="{FF2B5EF4-FFF2-40B4-BE49-F238E27FC236}">
                  <a16:creationId xmlns:a16="http://schemas.microsoft.com/office/drawing/2014/main" id="{A3617991-73E2-5BEF-F584-64108F7ECE5B}"/>
                </a:ext>
              </a:extLst>
            </p:cNvPr>
            <p:cNvGrpSpPr/>
            <p:nvPr/>
          </p:nvGrpSpPr>
          <p:grpSpPr>
            <a:xfrm>
              <a:off x="11465161" y="2114860"/>
              <a:ext cx="108000" cy="2617562"/>
              <a:chOff x="11465161" y="2114860"/>
              <a:chExt cx="108000" cy="2617562"/>
            </a:xfrm>
          </p:grpSpPr>
          <p:sp>
            <p:nvSpPr>
              <p:cNvPr id="71" name="ポイント">
                <a:extLst>
                  <a:ext uri="{FF2B5EF4-FFF2-40B4-BE49-F238E27FC236}">
                    <a16:creationId xmlns:a16="http://schemas.microsoft.com/office/drawing/2014/main" id="{84DE84AF-7754-20FE-B74D-E2210A4779E9}"/>
                  </a:ext>
                </a:extLst>
              </p:cNvPr>
              <p:cNvSpPr/>
              <p:nvPr/>
            </p:nvSpPr>
            <p:spPr>
              <a:xfrm>
                <a:off x="11465161" y="211486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ポイント">
                <a:extLst>
                  <a:ext uri="{FF2B5EF4-FFF2-40B4-BE49-F238E27FC236}">
                    <a16:creationId xmlns:a16="http://schemas.microsoft.com/office/drawing/2014/main" id="{0CF9D6B6-C952-9279-DEAB-1DC2DF996628}"/>
                  </a:ext>
                </a:extLst>
              </p:cNvPr>
              <p:cNvSpPr/>
              <p:nvPr/>
            </p:nvSpPr>
            <p:spPr>
              <a:xfrm>
                <a:off x="11465161" y="336964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ポイント">
                <a:extLst>
                  <a:ext uri="{FF2B5EF4-FFF2-40B4-BE49-F238E27FC236}">
                    <a16:creationId xmlns:a16="http://schemas.microsoft.com/office/drawing/2014/main" id="{B8C411BC-BF88-7A4D-3257-FC246D9CA6C7}"/>
                  </a:ext>
                </a:extLst>
              </p:cNvPr>
              <p:cNvSpPr/>
              <p:nvPr/>
            </p:nvSpPr>
            <p:spPr>
              <a:xfrm>
                <a:off x="11465161" y="462442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4" name="フットスポット">
              <a:extLst>
                <a:ext uri="{FF2B5EF4-FFF2-40B4-BE49-F238E27FC236}">
                  <a16:creationId xmlns:a16="http://schemas.microsoft.com/office/drawing/2014/main" id="{84D9A234-C0DC-1A7E-4883-2C4D7D77626F}"/>
                </a:ext>
              </a:extLst>
            </p:cNvPr>
            <p:cNvSpPr/>
            <p:nvPr/>
          </p:nvSpPr>
          <p:spPr>
            <a:xfrm>
              <a:off x="8548561" y="3369641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ヘッドスポット">
              <a:extLst>
                <a:ext uri="{FF2B5EF4-FFF2-40B4-BE49-F238E27FC236}">
                  <a16:creationId xmlns:a16="http://schemas.microsoft.com/office/drawing/2014/main" id="{0DE0EEDF-E141-2204-01A0-72DA0DE81ECD}"/>
                </a:ext>
              </a:extLst>
            </p:cNvPr>
            <p:cNvSpPr/>
            <p:nvPr/>
          </p:nvSpPr>
          <p:spPr>
            <a:xfrm>
              <a:off x="3532393" y="3369641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センタースポット">
              <a:extLst>
                <a:ext uri="{FF2B5EF4-FFF2-40B4-BE49-F238E27FC236}">
                  <a16:creationId xmlns:a16="http://schemas.microsoft.com/office/drawing/2014/main" id="{7222F342-75FA-261E-7938-452B4D77B54B}"/>
                </a:ext>
              </a:extLst>
            </p:cNvPr>
            <p:cNvSpPr/>
            <p:nvPr/>
          </p:nvSpPr>
          <p:spPr>
            <a:xfrm>
              <a:off x="6042000" y="3369641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66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CBB9-25E1-94F1-66C3-92066923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9F919249-CD05-88A9-9AE0-C64BA4500ADA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EC5848F-D79F-CC45-139E-FBA6B136D9C2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352FD155-4BA5-5820-6C6F-DD6F6C685FCF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48A5786-B250-02EA-48C9-A603693FC357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FAEB951-FAF0-2173-53BD-86AD6470D788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ja-JP" sz="600" dirty="0">
                  <a:ln w="6350">
                    <a:solidFill>
                      <a:schemeClr val="tx1"/>
                    </a:solidFill>
                  </a:ln>
                </a:rPr>
                <a:t>7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5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763F4-52A5-592C-33E1-A5A11CFC8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C3FD6F3A-54E5-AD07-C165-B726CE9061A1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56EFEBA-F75F-7CB3-4FBE-995289B4144B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066A6FCF-9DF8-E601-9FBE-F6B8C5899548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AC38C2F-F313-CAB0-ACAE-C2E788685CE5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3CB35D8-4C4A-AD4F-243F-7AD94FA2DDBD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ja-JP" sz="600" dirty="0">
                  <a:ln w="6350">
                    <a:solidFill>
                      <a:schemeClr val="tx1"/>
                    </a:solidFill>
                  </a:ln>
                </a:rPr>
                <a:t>8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96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44C74-3618-5674-AD40-1E689622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8DB76B97-23CA-1DDD-1D85-B596865FC0FA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F6085F2-A0FC-FC51-9D34-54E1E7778A50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3833BACC-8F8D-61C6-BB13-0C0FC43B6801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C612A24F-7509-00FE-4FCE-96052AE9FCCF}"/>
                </a:ext>
              </a:extLst>
            </p:cNvPr>
            <p:cNvSpPr/>
            <p:nvPr/>
          </p:nvSpPr>
          <p:spPr>
            <a:xfrm>
              <a:off x="5982600" y="3348000"/>
              <a:ext cx="226800" cy="162000"/>
            </a:xfrm>
            <a:custGeom>
              <a:avLst/>
              <a:gdLst>
                <a:gd name="connsiteX0" fmla="*/ 34422 w 226800"/>
                <a:gd name="connsiteY0" fmla="*/ 0 h 162000"/>
                <a:gd name="connsiteX1" fmla="*/ 192379 w 226800"/>
                <a:gd name="connsiteY1" fmla="*/ 0 h 162000"/>
                <a:gd name="connsiteX2" fmla="*/ 193586 w 226800"/>
                <a:gd name="connsiteY2" fmla="*/ 814 h 162000"/>
                <a:gd name="connsiteX3" fmla="*/ 226800 w 226800"/>
                <a:gd name="connsiteY3" fmla="*/ 81000 h 162000"/>
                <a:gd name="connsiteX4" fmla="*/ 193586 w 226800"/>
                <a:gd name="connsiteY4" fmla="*/ 161186 h 162000"/>
                <a:gd name="connsiteX5" fmla="*/ 192379 w 226800"/>
                <a:gd name="connsiteY5" fmla="*/ 162000 h 162000"/>
                <a:gd name="connsiteX6" fmla="*/ 34422 w 226800"/>
                <a:gd name="connsiteY6" fmla="*/ 162000 h 162000"/>
                <a:gd name="connsiteX7" fmla="*/ 33214 w 226800"/>
                <a:gd name="connsiteY7" fmla="*/ 161186 h 162000"/>
                <a:gd name="connsiteX8" fmla="*/ 0 w 226800"/>
                <a:gd name="connsiteY8" fmla="*/ 81000 h 162000"/>
                <a:gd name="connsiteX9" fmla="*/ 33214 w 226800"/>
                <a:gd name="connsiteY9" fmla="*/ 814 h 1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800" h="162000">
                  <a:moveTo>
                    <a:pt x="34422" y="0"/>
                  </a:moveTo>
                  <a:lnTo>
                    <a:pt x="192379" y="0"/>
                  </a:lnTo>
                  <a:lnTo>
                    <a:pt x="193586" y="814"/>
                  </a:lnTo>
                  <a:cubicBezTo>
                    <a:pt x="214108" y="21336"/>
                    <a:pt x="226800" y="49686"/>
                    <a:pt x="226800" y="81000"/>
                  </a:cubicBezTo>
                  <a:cubicBezTo>
                    <a:pt x="226800" y="112315"/>
                    <a:pt x="214108" y="140665"/>
                    <a:pt x="193586" y="161186"/>
                  </a:cubicBezTo>
                  <a:lnTo>
                    <a:pt x="192379" y="162000"/>
                  </a:lnTo>
                  <a:lnTo>
                    <a:pt x="34422" y="162000"/>
                  </a:lnTo>
                  <a:lnTo>
                    <a:pt x="33214" y="161186"/>
                  </a:lnTo>
                  <a:cubicBezTo>
                    <a:pt x="12693" y="140665"/>
                    <a:pt x="0" y="112315"/>
                    <a:pt x="0" y="81000"/>
                  </a:cubicBezTo>
                  <a:cubicBezTo>
                    <a:pt x="0" y="49686"/>
                    <a:pt x="12693" y="21336"/>
                    <a:pt x="33214" y="814"/>
                  </a:cubicBezTo>
                  <a:close/>
                </a:path>
              </a:pathLst>
            </a:cu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9D4DC37-0F25-390F-E52D-2181FB3DADEA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3EDF43A-DACB-2C10-2A2A-6F497AF69E11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ja-JP" sz="600" dirty="0">
                  <a:ln w="6350">
                    <a:solidFill>
                      <a:schemeClr val="tx1"/>
                    </a:solidFill>
                  </a:ln>
                </a:rPr>
                <a:t>9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9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4E4B-5F24-58F3-05A9-89527270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334A6BD8-9DB6-B715-5E43-E3B871EEE48F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8810678-1F3A-9DBF-42B5-13A86C53AE6D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80DCDBB-9CEF-CA65-7068-EA5B78AF8BBB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272FC462-8323-5680-4BD9-A050665AEBCE}"/>
                </a:ext>
              </a:extLst>
            </p:cNvPr>
            <p:cNvSpPr/>
            <p:nvPr/>
          </p:nvSpPr>
          <p:spPr>
            <a:xfrm>
              <a:off x="5982600" y="3348000"/>
              <a:ext cx="226800" cy="162000"/>
            </a:xfrm>
            <a:custGeom>
              <a:avLst/>
              <a:gdLst>
                <a:gd name="connsiteX0" fmla="*/ 34422 w 226800"/>
                <a:gd name="connsiteY0" fmla="*/ 0 h 162000"/>
                <a:gd name="connsiteX1" fmla="*/ 192379 w 226800"/>
                <a:gd name="connsiteY1" fmla="*/ 0 h 162000"/>
                <a:gd name="connsiteX2" fmla="*/ 193586 w 226800"/>
                <a:gd name="connsiteY2" fmla="*/ 814 h 162000"/>
                <a:gd name="connsiteX3" fmla="*/ 226800 w 226800"/>
                <a:gd name="connsiteY3" fmla="*/ 81000 h 162000"/>
                <a:gd name="connsiteX4" fmla="*/ 193586 w 226800"/>
                <a:gd name="connsiteY4" fmla="*/ 161186 h 162000"/>
                <a:gd name="connsiteX5" fmla="*/ 192379 w 226800"/>
                <a:gd name="connsiteY5" fmla="*/ 162000 h 162000"/>
                <a:gd name="connsiteX6" fmla="*/ 34422 w 226800"/>
                <a:gd name="connsiteY6" fmla="*/ 162000 h 162000"/>
                <a:gd name="connsiteX7" fmla="*/ 33214 w 226800"/>
                <a:gd name="connsiteY7" fmla="*/ 161186 h 162000"/>
                <a:gd name="connsiteX8" fmla="*/ 0 w 226800"/>
                <a:gd name="connsiteY8" fmla="*/ 81000 h 162000"/>
                <a:gd name="connsiteX9" fmla="*/ 33214 w 226800"/>
                <a:gd name="connsiteY9" fmla="*/ 814 h 1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800" h="162000">
                  <a:moveTo>
                    <a:pt x="34422" y="0"/>
                  </a:moveTo>
                  <a:lnTo>
                    <a:pt x="192379" y="0"/>
                  </a:lnTo>
                  <a:lnTo>
                    <a:pt x="193586" y="814"/>
                  </a:lnTo>
                  <a:cubicBezTo>
                    <a:pt x="214108" y="21336"/>
                    <a:pt x="226800" y="49686"/>
                    <a:pt x="226800" y="81000"/>
                  </a:cubicBezTo>
                  <a:cubicBezTo>
                    <a:pt x="226800" y="112315"/>
                    <a:pt x="214108" y="140665"/>
                    <a:pt x="193586" y="161186"/>
                  </a:cubicBezTo>
                  <a:lnTo>
                    <a:pt x="192379" y="162000"/>
                  </a:lnTo>
                  <a:lnTo>
                    <a:pt x="34422" y="162000"/>
                  </a:lnTo>
                  <a:lnTo>
                    <a:pt x="33214" y="161186"/>
                  </a:lnTo>
                  <a:cubicBezTo>
                    <a:pt x="12693" y="140665"/>
                    <a:pt x="0" y="112315"/>
                    <a:pt x="0" y="81000"/>
                  </a:cubicBezTo>
                  <a:cubicBezTo>
                    <a:pt x="0" y="49686"/>
                    <a:pt x="12693" y="21336"/>
                    <a:pt x="33214" y="814"/>
                  </a:cubicBezTo>
                  <a:close/>
                </a:path>
              </a:pathLst>
            </a:cu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EF50F6A-5AF2-F118-A028-C733643BA799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C60598F-13E0-66AD-5D6B-DADA4844EE80}"/>
                </a:ext>
              </a:extLst>
            </p:cNvPr>
            <p:cNvSpPr txBox="1"/>
            <p:nvPr/>
          </p:nvSpPr>
          <p:spPr>
            <a:xfrm flipH="1">
              <a:off x="6048570" y="3382834"/>
              <a:ext cx="94860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ja-JP" sz="600" dirty="0">
                  <a:ln w="6350">
                    <a:solidFill>
                      <a:schemeClr val="tx1"/>
                    </a:solidFill>
                  </a:ln>
                </a:rPr>
                <a:t>10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96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156BB-0854-D76B-93E9-3705EF48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2D3132C6-7B9A-BB47-7C48-B11B14B84FE9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506B9D-02E2-CE3F-AC0A-2CF7FB39F9D1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0E7CAAD3-0F26-4FA9-669B-A4D777B33018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3DDCCD31-687C-6E96-F05A-956D1C20A16C}"/>
                </a:ext>
              </a:extLst>
            </p:cNvPr>
            <p:cNvSpPr/>
            <p:nvPr/>
          </p:nvSpPr>
          <p:spPr>
            <a:xfrm>
              <a:off x="5982600" y="3348000"/>
              <a:ext cx="226800" cy="162000"/>
            </a:xfrm>
            <a:custGeom>
              <a:avLst/>
              <a:gdLst>
                <a:gd name="connsiteX0" fmla="*/ 34422 w 226800"/>
                <a:gd name="connsiteY0" fmla="*/ 0 h 162000"/>
                <a:gd name="connsiteX1" fmla="*/ 192379 w 226800"/>
                <a:gd name="connsiteY1" fmla="*/ 0 h 162000"/>
                <a:gd name="connsiteX2" fmla="*/ 193586 w 226800"/>
                <a:gd name="connsiteY2" fmla="*/ 814 h 162000"/>
                <a:gd name="connsiteX3" fmla="*/ 226800 w 226800"/>
                <a:gd name="connsiteY3" fmla="*/ 81000 h 162000"/>
                <a:gd name="connsiteX4" fmla="*/ 193586 w 226800"/>
                <a:gd name="connsiteY4" fmla="*/ 161186 h 162000"/>
                <a:gd name="connsiteX5" fmla="*/ 192379 w 226800"/>
                <a:gd name="connsiteY5" fmla="*/ 162000 h 162000"/>
                <a:gd name="connsiteX6" fmla="*/ 34422 w 226800"/>
                <a:gd name="connsiteY6" fmla="*/ 162000 h 162000"/>
                <a:gd name="connsiteX7" fmla="*/ 33214 w 226800"/>
                <a:gd name="connsiteY7" fmla="*/ 161186 h 162000"/>
                <a:gd name="connsiteX8" fmla="*/ 0 w 226800"/>
                <a:gd name="connsiteY8" fmla="*/ 81000 h 162000"/>
                <a:gd name="connsiteX9" fmla="*/ 33214 w 226800"/>
                <a:gd name="connsiteY9" fmla="*/ 814 h 1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800" h="162000">
                  <a:moveTo>
                    <a:pt x="34422" y="0"/>
                  </a:moveTo>
                  <a:lnTo>
                    <a:pt x="192379" y="0"/>
                  </a:lnTo>
                  <a:lnTo>
                    <a:pt x="193586" y="814"/>
                  </a:lnTo>
                  <a:cubicBezTo>
                    <a:pt x="214108" y="21336"/>
                    <a:pt x="226800" y="49686"/>
                    <a:pt x="226800" y="81000"/>
                  </a:cubicBezTo>
                  <a:cubicBezTo>
                    <a:pt x="226800" y="112315"/>
                    <a:pt x="214108" y="140665"/>
                    <a:pt x="193586" y="161186"/>
                  </a:cubicBezTo>
                  <a:lnTo>
                    <a:pt x="192379" y="162000"/>
                  </a:lnTo>
                  <a:lnTo>
                    <a:pt x="34422" y="162000"/>
                  </a:lnTo>
                  <a:lnTo>
                    <a:pt x="33214" y="161186"/>
                  </a:lnTo>
                  <a:cubicBezTo>
                    <a:pt x="12693" y="140665"/>
                    <a:pt x="0" y="112315"/>
                    <a:pt x="0" y="81000"/>
                  </a:cubicBezTo>
                  <a:cubicBezTo>
                    <a:pt x="0" y="49686"/>
                    <a:pt x="12693" y="21336"/>
                    <a:pt x="33214" y="814"/>
                  </a:cubicBez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7FE2E-1AE2-8E53-317F-5B51EFC5314F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B00AA1BE-F507-F5B3-59E4-F4F7806623D2}"/>
                </a:ext>
              </a:extLst>
            </p:cNvPr>
            <p:cNvSpPr txBox="1"/>
            <p:nvPr/>
          </p:nvSpPr>
          <p:spPr>
            <a:xfrm flipH="1">
              <a:off x="6048570" y="3382834"/>
              <a:ext cx="94860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ja-JP" sz="600" dirty="0">
                  <a:ln w="6350">
                    <a:solidFill>
                      <a:schemeClr val="tx1"/>
                    </a:solidFill>
                  </a:ln>
                </a:rPr>
                <a:t>11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55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E6D5-5615-84F7-F044-E9F27E65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B200AF62-2B81-6390-662D-E98B884EEAF9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B22919F-7E7B-6301-3C5D-561EB79AC3EB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8C29A6FB-F966-2DB2-B2E5-5B4B120E9389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5E833A55-FEA6-42B6-320F-BDA2390C2FD1}"/>
                </a:ext>
              </a:extLst>
            </p:cNvPr>
            <p:cNvSpPr/>
            <p:nvPr/>
          </p:nvSpPr>
          <p:spPr>
            <a:xfrm>
              <a:off x="5982600" y="3348000"/>
              <a:ext cx="226800" cy="162000"/>
            </a:xfrm>
            <a:custGeom>
              <a:avLst/>
              <a:gdLst>
                <a:gd name="connsiteX0" fmla="*/ 34422 w 226800"/>
                <a:gd name="connsiteY0" fmla="*/ 0 h 162000"/>
                <a:gd name="connsiteX1" fmla="*/ 192379 w 226800"/>
                <a:gd name="connsiteY1" fmla="*/ 0 h 162000"/>
                <a:gd name="connsiteX2" fmla="*/ 193586 w 226800"/>
                <a:gd name="connsiteY2" fmla="*/ 814 h 162000"/>
                <a:gd name="connsiteX3" fmla="*/ 226800 w 226800"/>
                <a:gd name="connsiteY3" fmla="*/ 81000 h 162000"/>
                <a:gd name="connsiteX4" fmla="*/ 193586 w 226800"/>
                <a:gd name="connsiteY4" fmla="*/ 161186 h 162000"/>
                <a:gd name="connsiteX5" fmla="*/ 192379 w 226800"/>
                <a:gd name="connsiteY5" fmla="*/ 162000 h 162000"/>
                <a:gd name="connsiteX6" fmla="*/ 34422 w 226800"/>
                <a:gd name="connsiteY6" fmla="*/ 162000 h 162000"/>
                <a:gd name="connsiteX7" fmla="*/ 33214 w 226800"/>
                <a:gd name="connsiteY7" fmla="*/ 161186 h 162000"/>
                <a:gd name="connsiteX8" fmla="*/ 0 w 226800"/>
                <a:gd name="connsiteY8" fmla="*/ 81000 h 162000"/>
                <a:gd name="connsiteX9" fmla="*/ 33214 w 226800"/>
                <a:gd name="connsiteY9" fmla="*/ 814 h 1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800" h="162000">
                  <a:moveTo>
                    <a:pt x="34422" y="0"/>
                  </a:moveTo>
                  <a:lnTo>
                    <a:pt x="192379" y="0"/>
                  </a:lnTo>
                  <a:lnTo>
                    <a:pt x="193586" y="814"/>
                  </a:lnTo>
                  <a:cubicBezTo>
                    <a:pt x="214108" y="21336"/>
                    <a:pt x="226800" y="49686"/>
                    <a:pt x="226800" y="81000"/>
                  </a:cubicBezTo>
                  <a:cubicBezTo>
                    <a:pt x="226800" y="112315"/>
                    <a:pt x="214108" y="140665"/>
                    <a:pt x="193586" y="161186"/>
                  </a:cubicBezTo>
                  <a:lnTo>
                    <a:pt x="192379" y="162000"/>
                  </a:lnTo>
                  <a:lnTo>
                    <a:pt x="34422" y="162000"/>
                  </a:lnTo>
                  <a:lnTo>
                    <a:pt x="33214" y="161186"/>
                  </a:lnTo>
                  <a:cubicBezTo>
                    <a:pt x="12693" y="140665"/>
                    <a:pt x="0" y="112315"/>
                    <a:pt x="0" y="81000"/>
                  </a:cubicBezTo>
                  <a:cubicBezTo>
                    <a:pt x="0" y="49686"/>
                    <a:pt x="12693" y="21336"/>
                    <a:pt x="33214" y="814"/>
                  </a:cubicBezTo>
                  <a:close/>
                </a:path>
              </a:pathLst>
            </a:custGeom>
            <a:solidFill>
              <a:srgbClr val="FF66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487BF13-7EF0-CE4C-2F66-EB7D882A947B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F1AFE19-A2AE-2316-DA03-852A727DCAF9}"/>
                </a:ext>
              </a:extLst>
            </p:cNvPr>
            <p:cNvSpPr txBox="1"/>
            <p:nvPr/>
          </p:nvSpPr>
          <p:spPr>
            <a:xfrm flipH="1">
              <a:off x="6048570" y="3382834"/>
              <a:ext cx="94860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ja-JP" sz="600" dirty="0">
                  <a:ln w="6350">
                    <a:solidFill>
                      <a:schemeClr val="tx1"/>
                    </a:solidFill>
                  </a:ln>
                </a:rPr>
                <a:t>12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66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D5195-3DA3-A632-80A5-5F8699138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D349ABFE-2E87-3645-C88B-A88ADB5BC608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401F15C-40E3-3223-888C-3834DCF32DE9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8BDD0AE3-11EF-00D8-1ABA-8E4243911B8B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AAF0D2AB-8EAB-4622-7FD7-1B8C2C0D16BE}"/>
                </a:ext>
              </a:extLst>
            </p:cNvPr>
            <p:cNvSpPr/>
            <p:nvPr/>
          </p:nvSpPr>
          <p:spPr>
            <a:xfrm>
              <a:off x="5982600" y="3348000"/>
              <a:ext cx="226800" cy="162000"/>
            </a:xfrm>
            <a:custGeom>
              <a:avLst/>
              <a:gdLst>
                <a:gd name="connsiteX0" fmla="*/ 34422 w 226800"/>
                <a:gd name="connsiteY0" fmla="*/ 0 h 162000"/>
                <a:gd name="connsiteX1" fmla="*/ 192379 w 226800"/>
                <a:gd name="connsiteY1" fmla="*/ 0 h 162000"/>
                <a:gd name="connsiteX2" fmla="*/ 193586 w 226800"/>
                <a:gd name="connsiteY2" fmla="*/ 814 h 162000"/>
                <a:gd name="connsiteX3" fmla="*/ 226800 w 226800"/>
                <a:gd name="connsiteY3" fmla="*/ 81000 h 162000"/>
                <a:gd name="connsiteX4" fmla="*/ 193586 w 226800"/>
                <a:gd name="connsiteY4" fmla="*/ 161186 h 162000"/>
                <a:gd name="connsiteX5" fmla="*/ 192379 w 226800"/>
                <a:gd name="connsiteY5" fmla="*/ 162000 h 162000"/>
                <a:gd name="connsiteX6" fmla="*/ 34422 w 226800"/>
                <a:gd name="connsiteY6" fmla="*/ 162000 h 162000"/>
                <a:gd name="connsiteX7" fmla="*/ 33214 w 226800"/>
                <a:gd name="connsiteY7" fmla="*/ 161186 h 162000"/>
                <a:gd name="connsiteX8" fmla="*/ 0 w 226800"/>
                <a:gd name="connsiteY8" fmla="*/ 81000 h 162000"/>
                <a:gd name="connsiteX9" fmla="*/ 33214 w 226800"/>
                <a:gd name="connsiteY9" fmla="*/ 814 h 1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800" h="162000">
                  <a:moveTo>
                    <a:pt x="34422" y="0"/>
                  </a:moveTo>
                  <a:lnTo>
                    <a:pt x="192379" y="0"/>
                  </a:lnTo>
                  <a:lnTo>
                    <a:pt x="193586" y="814"/>
                  </a:lnTo>
                  <a:cubicBezTo>
                    <a:pt x="214108" y="21336"/>
                    <a:pt x="226800" y="49686"/>
                    <a:pt x="226800" y="81000"/>
                  </a:cubicBezTo>
                  <a:cubicBezTo>
                    <a:pt x="226800" y="112315"/>
                    <a:pt x="214108" y="140665"/>
                    <a:pt x="193586" y="161186"/>
                  </a:cubicBezTo>
                  <a:lnTo>
                    <a:pt x="192379" y="162000"/>
                  </a:lnTo>
                  <a:lnTo>
                    <a:pt x="34422" y="162000"/>
                  </a:lnTo>
                  <a:lnTo>
                    <a:pt x="33214" y="161186"/>
                  </a:lnTo>
                  <a:cubicBezTo>
                    <a:pt x="12693" y="140665"/>
                    <a:pt x="0" y="112315"/>
                    <a:pt x="0" y="81000"/>
                  </a:cubicBezTo>
                  <a:cubicBezTo>
                    <a:pt x="0" y="49686"/>
                    <a:pt x="12693" y="21336"/>
                    <a:pt x="33214" y="814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DB9BA68-65F6-6592-7C60-69CE10ADBA1D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3B4D4CF-60E8-9B72-B37F-93E46C5E255A}"/>
                </a:ext>
              </a:extLst>
            </p:cNvPr>
            <p:cNvSpPr txBox="1"/>
            <p:nvPr/>
          </p:nvSpPr>
          <p:spPr>
            <a:xfrm flipH="1">
              <a:off x="6048570" y="3382834"/>
              <a:ext cx="94860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ja-JP" sz="600" dirty="0">
                  <a:ln w="6350">
                    <a:solidFill>
                      <a:schemeClr val="tx1"/>
                    </a:solidFill>
                  </a:ln>
                </a:rPr>
                <a:t>13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17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FFD3C-D5B2-AF6E-F514-44DA9080A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4B487482-0F90-3187-AC77-A2B4F0A30146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AC4540B-2E06-4030-BFB2-2FEB7A4B3EC3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70325EBA-D866-A25B-C239-A4BCA032A8CE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3B86261C-432F-3955-BC3B-84D4728EEE62}"/>
                </a:ext>
              </a:extLst>
            </p:cNvPr>
            <p:cNvSpPr/>
            <p:nvPr/>
          </p:nvSpPr>
          <p:spPr>
            <a:xfrm>
              <a:off x="5982600" y="3348000"/>
              <a:ext cx="226800" cy="162000"/>
            </a:xfrm>
            <a:custGeom>
              <a:avLst/>
              <a:gdLst>
                <a:gd name="connsiteX0" fmla="*/ 34422 w 226800"/>
                <a:gd name="connsiteY0" fmla="*/ 0 h 162000"/>
                <a:gd name="connsiteX1" fmla="*/ 192379 w 226800"/>
                <a:gd name="connsiteY1" fmla="*/ 0 h 162000"/>
                <a:gd name="connsiteX2" fmla="*/ 193586 w 226800"/>
                <a:gd name="connsiteY2" fmla="*/ 814 h 162000"/>
                <a:gd name="connsiteX3" fmla="*/ 226800 w 226800"/>
                <a:gd name="connsiteY3" fmla="*/ 81000 h 162000"/>
                <a:gd name="connsiteX4" fmla="*/ 193586 w 226800"/>
                <a:gd name="connsiteY4" fmla="*/ 161186 h 162000"/>
                <a:gd name="connsiteX5" fmla="*/ 192379 w 226800"/>
                <a:gd name="connsiteY5" fmla="*/ 162000 h 162000"/>
                <a:gd name="connsiteX6" fmla="*/ 34422 w 226800"/>
                <a:gd name="connsiteY6" fmla="*/ 162000 h 162000"/>
                <a:gd name="connsiteX7" fmla="*/ 33214 w 226800"/>
                <a:gd name="connsiteY7" fmla="*/ 161186 h 162000"/>
                <a:gd name="connsiteX8" fmla="*/ 0 w 226800"/>
                <a:gd name="connsiteY8" fmla="*/ 81000 h 162000"/>
                <a:gd name="connsiteX9" fmla="*/ 33214 w 226800"/>
                <a:gd name="connsiteY9" fmla="*/ 814 h 1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800" h="162000">
                  <a:moveTo>
                    <a:pt x="34422" y="0"/>
                  </a:moveTo>
                  <a:lnTo>
                    <a:pt x="192379" y="0"/>
                  </a:lnTo>
                  <a:lnTo>
                    <a:pt x="193586" y="814"/>
                  </a:lnTo>
                  <a:cubicBezTo>
                    <a:pt x="214108" y="21336"/>
                    <a:pt x="226800" y="49686"/>
                    <a:pt x="226800" y="81000"/>
                  </a:cubicBezTo>
                  <a:cubicBezTo>
                    <a:pt x="226800" y="112315"/>
                    <a:pt x="214108" y="140665"/>
                    <a:pt x="193586" y="161186"/>
                  </a:cubicBezTo>
                  <a:lnTo>
                    <a:pt x="192379" y="162000"/>
                  </a:lnTo>
                  <a:lnTo>
                    <a:pt x="34422" y="162000"/>
                  </a:lnTo>
                  <a:lnTo>
                    <a:pt x="33214" y="161186"/>
                  </a:lnTo>
                  <a:cubicBezTo>
                    <a:pt x="12693" y="140665"/>
                    <a:pt x="0" y="112315"/>
                    <a:pt x="0" y="81000"/>
                  </a:cubicBezTo>
                  <a:cubicBezTo>
                    <a:pt x="0" y="49686"/>
                    <a:pt x="12693" y="21336"/>
                    <a:pt x="33214" y="814"/>
                  </a:cubicBezTo>
                  <a:close/>
                </a:path>
              </a:pathLst>
            </a:custGeom>
            <a:solidFill>
              <a:srgbClr val="008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7166F0A-26EE-1C07-5299-B379212D592E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AE51BF7-C608-3B15-9F1B-6E52CC245A07}"/>
                </a:ext>
              </a:extLst>
            </p:cNvPr>
            <p:cNvSpPr txBox="1"/>
            <p:nvPr/>
          </p:nvSpPr>
          <p:spPr>
            <a:xfrm flipH="1">
              <a:off x="6048570" y="3382834"/>
              <a:ext cx="94860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ja-JP" sz="600" dirty="0">
                  <a:ln w="6350">
                    <a:solidFill>
                      <a:schemeClr val="tx1"/>
                    </a:solidFill>
                  </a:ln>
                </a:rPr>
                <a:t>14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20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56FA-1597-F768-9B40-B92823DB0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96B289EB-D1FC-3B6C-0C7A-99EBCD9FAE28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ACEBFFA-2BB9-EA0E-80EB-D4354C854800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D2AEA79B-9672-3C80-20DF-B938B6EA2B0B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F0A919D-002A-BC07-BB60-FFC928014EFD}"/>
                </a:ext>
              </a:extLst>
            </p:cNvPr>
            <p:cNvSpPr/>
            <p:nvPr/>
          </p:nvSpPr>
          <p:spPr>
            <a:xfrm>
              <a:off x="5982600" y="3348000"/>
              <a:ext cx="226800" cy="162000"/>
            </a:xfrm>
            <a:custGeom>
              <a:avLst/>
              <a:gdLst>
                <a:gd name="connsiteX0" fmla="*/ 34422 w 226800"/>
                <a:gd name="connsiteY0" fmla="*/ 0 h 162000"/>
                <a:gd name="connsiteX1" fmla="*/ 192379 w 226800"/>
                <a:gd name="connsiteY1" fmla="*/ 0 h 162000"/>
                <a:gd name="connsiteX2" fmla="*/ 193586 w 226800"/>
                <a:gd name="connsiteY2" fmla="*/ 814 h 162000"/>
                <a:gd name="connsiteX3" fmla="*/ 226800 w 226800"/>
                <a:gd name="connsiteY3" fmla="*/ 81000 h 162000"/>
                <a:gd name="connsiteX4" fmla="*/ 193586 w 226800"/>
                <a:gd name="connsiteY4" fmla="*/ 161186 h 162000"/>
                <a:gd name="connsiteX5" fmla="*/ 192379 w 226800"/>
                <a:gd name="connsiteY5" fmla="*/ 162000 h 162000"/>
                <a:gd name="connsiteX6" fmla="*/ 34422 w 226800"/>
                <a:gd name="connsiteY6" fmla="*/ 162000 h 162000"/>
                <a:gd name="connsiteX7" fmla="*/ 33214 w 226800"/>
                <a:gd name="connsiteY7" fmla="*/ 161186 h 162000"/>
                <a:gd name="connsiteX8" fmla="*/ 0 w 226800"/>
                <a:gd name="connsiteY8" fmla="*/ 81000 h 162000"/>
                <a:gd name="connsiteX9" fmla="*/ 33214 w 226800"/>
                <a:gd name="connsiteY9" fmla="*/ 814 h 1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800" h="162000">
                  <a:moveTo>
                    <a:pt x="34422" y="0"/>
                  </a:moveTo>
                  <a:lnTo>
                    <a:pt x="192379" y="0"/>
                  </a:lnTo>
                  <a:lnTo>
                    <a:pt x="193586" y="814"/>
                  </a:lnTo>
                  <a:cubicBezTo>
                    <a:pt x="214108" y="21336"/>
                    <a:pt x="226800" y="49686"/>
                    <a:pt x="226800" y="81000"/>
                  </a:cubicBezTo>
                  <a:cubicBezTo>
                    <a:pt x="226800" y="112315"/>
                    <a:pt x="214108" y="140665"/>
                    <a:pt x="193586" y="161186"/>
                  </a:cubicBezTo>
                  <a:lnTo>
                    <a:pt x="192379" y="162000"/>
                  </a:lnTo>
                  <a:lnTo>
                    <a:pt x="34422" y="162000"/>
                  </a:lnTo>
                  <a:lnTo>
                    <a:pt x="33214" y="161186"/>
                  </a:lnTo>
                  <a:cubicBezTo>
                    <a:pt x="12693" y="140665"/>
                    <a:pt x="0" y="112315"/>
                    <a:pt x="0" y="81000"/>
                  </a:cubicBezTo>
                  <a:cubicBezTo>
                    <a:pt x="0" y="49686"/>
                    <a:pt x="12693" y="21336"/>
                    <a:pt x="33214" y="81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566D7AA-8770-5742-E1AD-85B677F657F2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75E4F09-811F-C389-E6F1-DDF82E0C5E24}"/>
                </a:ext>
              </a:extLst>
            </p:cNvPr>
            <p:cNvSpPr txBox="1"/>
            <p:nvPr/>
          </p:nvSpPr>
          <p:spPr>
            <a:xfrm flipH="1">
              <a:off x="6048570" y="3382834"/>
              <a:ext cx="94860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ja-JP" sz="600" dirty="0">
                  <a:ln w="6350">
                    <a:solidFill>
                      <a:schemeClr val="tx1"/>
                    </a:solidFill>
                  </a:ln>
                </a:rPr>
                <a:t>15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0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3288E-33BD-C68A-1FAF-84528A9C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プレーエリア" hidden="1">
            <a:extLst>
              <a:ext uri="{FF2B5EF4-FFF2-40B4-BE49-F238E27FC236}">
                <a16:creationId xmlns:a16="http://schemas.microsoft.com/office/drawing/2014/main" id="{08D661C0-1844-1D8D-BD85-5A7F446F4BAE}"/>
              </a:ext>
            </a:extLst>
          </p:cNvPr>
          <p:cNvSpPr/>
          <p:nvPr/>
        </p:nvSpPr>
        <p:spPr>
          <a:xfrm>
            <a:off x="1066800" y="914400"/>
            <a:ext cx="10058400" cy="502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1140F14-E06A-7ECA-E4B6-0A65114BD120}"/>
              </a:ext>
            </a:extLst>
          </p:cNvPr>
          <p:cNvGrpSpPr/>
          <p:nvPr/>
        </p:nvGrpSpPr>
        <p:grpSpPr>
          <a:xfrm>
            <a:off x="354000" y="181281"/>
            <a:ext cx="11484000" cy="6480296"/>
            <a:chOff x="354000" y="181281"/>
            <a:chExt cx="11484000" cy="6480296"/>
          </a:xfrm>
        </p:grpSpPr>
        <p:sp>
          <p:nvSpPr>
            <p:cNvPr id="4" name="台枠">
              <a:extLst>
                <a:ext uri="{FF2B5EF4-FFF2-40B4-BE49-F238E27FC236}">
                  <a16:creationId xmlns:a16="http://schemas.microsoft.com/office/drawing/2014/main" id="{D222414A-5636-760E-AE6F-1E26D246A95D}"/>
                </a:ext>
              </a:extLst>
            </p:cNvPr>
            <p:cNvSpPr/>
            <p:nvPr/>
          </p:nvSpPr>
          <p:spPr>
            <a:xfrm>
              <a:off x="354000" y="201600"/>
              <a:ext cx="11484000" cy="6454800"/>
            </a:xfrm>
            <a:prstGeom prst="roundRect">
              <a:avLst>
                <a:gd name="adj" fmla="val 889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木製レール">
              <a:extLst>
                <a:ext uri="{FF2B5EF4-FFF2-40B4-BE49-F238E27FC236}">
                  <a16:creationId xmlns:a16="http://schemas.microsoft.com/office/drawing/2014/main" id="{BFE2C3B6-418A-6969-5680-85E758F0C12F}"/>
                </a:ext>
              </a:extLst>
            </p:cNvPr>
            <p:cNvSpPr/>
            <p:nvPr/>
          </p:nvSpPr>
          <p:spPr>
            <a:xfrm>
              <a:off x="426000" y="273600"/>
              <a:ext cx="11340000" cy="6310800"/>
            </a:xfrm>
            <a:prstGeom prst="roundRect">
              <a:avLst>
                <a:gd name="adj" fmla="val 8596"/>
              </a:avLst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ーブルベッド">
              <a:extLst>
                <a:ext uri="{FF2B5EF4-FFF2-40B4-BE49-F238E27FC236}">
                  <a16:creationId xmlns:a16="http://schemas.microsoft.com/office/drawing/2014/main" id="{71817D9D-A58F-FBD7-EA03-53F7B496A1C0}"/>
                </a:ext>
              </a:extLst>
            </p:cNvPr>
            <p:cNvSpPr/>
            <p:nvPr/>
          </p:nvSpPr>
          <p:spPr>
            <a:xfrm>
              <a:off x="931800" y="779400"/>
              <a:ext cx="10328400" cy="529920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左上コーナーポケット">
              <a:extLst>
                <a:ext uri="{FF2B5EF4-FFF2-40B4-BE49-F238E27FC236}">
                  <a16:creationId xmlns:a16="http://schemas.microsoft.com/office/drawing/2014/main" id="{2BCD132C-DA77-1B71-4FF5-318E7C8291E6}"/>
                </a:ext>
              </a:extLst>
            </p:cNvPr>
            <p:cNvGrpSpPr/>
            <p:nvPr/>
          </p:nvGrpSpPr>
          <p:grpSpPr>
            <a:xfrm>
              <a:off x="354000" y="201601"/>
              <a:ext cx="1396786" cy="1384931"/>
              <a:chOff x="354000" y="201601"/>
              <a:chExt cx="1396786" cy="1384931"/>
            </a:xfrm>
          </p:grpSpPr>
          <p:sp>
            <p:nvSpPr>
              <p:cNvPr id="12" name="コーナーポケットエリア">
                <a:extLst>
                  <a:ext uri="{FF2B5EF4-FFF2-40B4-BE49-F238E27FC236}">
                    <a16:creationId xmlns:a16="http://schemas.microsoft.com/office/drawing/2014/main" id="{5C222B69-9C55-1538-774D-5ADCE4CA0CBF}"/>
                  </a:ext>
                </a:extLst>
              </p:cNvPr>
              <p:cNvSpPr/>
              <p:nvPr/>
            </p:nvSpPr>
            <p:spPr>
              <a:xfrm>
                <a:off x="354000" y="201601"/>
                <a:ext cx="1396786" cy="1384931"/>
              </a:xfrm>
              <a:custGeom>
                <a:avLst/>
                <a:gdLst>
                  <a:gd name="connsiteX0" fmla="*/ 573961 w 1396786"/>
                  <a:gd name="connsiteY0" fmla="*/ 0 h 1384931"/>
                  <a:gd name="connsiteX1" fmla="*/ 744516 w 1396786"/>
                  <a:gd name="connsiteY1" fmla="*/ 0 h 1384931"/>
                  <a:gd name="connsiteX2" fmla="*/ 1396786 w 1396786"/>
                  <a:gd name="connsiteY2" fmla="*/ 652270 h 1384931"/>
                  <a:gd name="connsiteX3" fmla="*/ 1385576 w 1396786"/>
                  <a:gd name="connsiteY3" fmla="*/ 663480 h 1384931"/>
                  <a:gd name="connsiteX4" fmla="*/ 640421 w 1396786"/>
                  <a:gd name="connsiteY4" fmla="*/ 627024 h 1384931"/>
                  <a:gd name="connsiteX5" fmla="*/ 676877 w 1396786"/>
                  <a:gd name="connsiteY5" fmla="*/ 1372179 h 1384931"/>
                  <a:gd name="connsiteX6" fmla="*/ 664125 w 1396786"/>
                  <a:gd name="connsiteY6" fmla="*/ 1384931 h 1384931"/>
                  <a:gd name="connsiteX7" fmla="*/ 0 w 1396786"/>
                  <a:gd name="connsiteY7" fmla="*/ 720806 h 1384931"/>
                  <a:gd name="connsiteX8" fmla="*/ 0 w 1396786"/>
                  <a:gd name="connsiteY8" fmla="*/ 573961 h 1384931"/>
                  <a:gd name="connsiteX9" fmla="*/ 573961 w 1396786"/>
                  <a:gd name="connsiteY9" fmla="*/ 0 h 13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786" h="1384931">
                    <a:moveTo>
                      <a:pt x="573961" y="0"/>
                    </a:moveTo>
                    <a:lnTo>
                      <a:pt x="744516" y="0"/>
                    </a:lnTo>
                    <a:lnTo>
                      <a:pt x="1396786" y="652270"/>
                    </a:lnTo>
                    <a:lnTo>
                      <a:pt x="1385576" y="663480"/>
                    </a:lnTo>
                    <a:lnTo>
                      <a:pt x="640421" y="627024"/>
                    </a:lnTo>
                    <a:lnTo>
                      <a:pt x="676877" y="1372179"/>
                    </a:lnTo>
                    <a:lnTo>
                      <a:pt x="664125" y="1384931"/>
                    </a:lnTo>
                    <a:lnTo>
                      <a:pt x="0" y="720806"/>
                    </a:lnTo>
                    <a:lnTo>
                      <a:pt x="0" y="573961"/>
                    </a:lnTo>
                    <a:cubicBezTo>
                      <a:pt x="0" y="256971"/>
                      <a:pt x="256971" y="0"/>
                      <a:pt x="573961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FC06438E-DF14-F44B-A8F6-C58FEE516F46}"/>
                  </a:ext>
                </a:extLst>
              </p:cNvPr>
              <p:cNvGrpSpPr/>
              <p:nvPr/>
            </p:nvGrpSpPr>
            <p:grpSpPr>
              <a:xfrm rot="2504341">
                <a:off x="720992" y="547437"/>
                <a:ext cx="614183" cy="657262"/>
                <a:chOff x="815746" y="1464042"/>
                <a:chExt cx="555854" cy="596170"/>
              </a:xfrm>
            </p:grpSpPr>
            <p:sp>
              <p:nvSpPr>
                <p:cNvPr id="10" name="コーナーポケット影">
                  <a:extLst>
                    <a:ext uri="{FF2B5EF4-FFF2-40B4-BE49-F238E27FC236}">
                      <a16:creationId xmlns:a16="http://schemas.microsoft.com/office/drawing/2014/main" id="{E2E27055-1682-EA1F-55E5-4C21B8BC9AD8}"/>
                    </a:ext>
                  </a:extLst>
                </p:cNvPr>
                <p:cNvSpPr/>
                <p:nvPr/>
              </p:nvSpPr>
              <p:spPr>
                <a:xfrm>
                  <a:off x="815746" y="1471611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コーナーポケット">
                  <a:extLst>
                    <a:ext uri="{FF2B5EF4-FFF2-40B4-BE49-F238E27FC236}">
                      <a16:creationId xmlns:a16="http://schemas.microsoft.com/office/drawing/2014/main" id="{E16761BE-8089-4026-6479-4A5343D69539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" name="右上コーナーポケット">
              <a:extLst>
                <a:ext uri="{FF2B5EF4-FFF2-40B4-BE49-F238E27FC236}">
                  <a16:creationId xmlns:a16="http://schemas.microsoft.com/office/drawing/2014/main" id="{C8F672F5-A015-471F-FD51-70B13A95B00F}"/>
                </a:ext>
              </a:extLst>
            </p:cNvPr>
            <p:cNvGrpSpPr/>
            <p:nvPr/>
          </p:nvGrpSpPr>
          <p:grpSpPr>
            <a:xfrm flipH="1">
              <a:off x="10441214" y="181281"/>
              <a:ext cx="1396786" cy="1384931"/>
              <a:chOff x="354000" y="201601"/>
              <a:chExt cx="1396786" cy="1384931"/>
            </a:xfrm>
          </p:grpSpPr>
          <p:sp>
            <p:nvSpPr>
              <p:cNvPr id="6" name="コーナーポケットエリア">
                <a:extLst>
                  <a:ext uri="{FF2B5EF4-FFF2-40B4-BE49-F238E27FC236}">
                    <a16:creationId xmlns:a16="http://schemas.microsoft.com/office/drawing/2014/main" id="{6B3B4C25-BA6D-500D-DF55-115564B8A395}"/>
                  </a:ext>
                </a:extLst>
              </p:cNvPr>
              <p:cNvSpPr/>
              <p:nvPr/>
            </p:nvSpPr>
            <p:spPr>
              <a:xfrm>
                <a:off x="354000" y="201601"/>
                <a:ext cx="1396786" cy="1384931"/>
              </a:xfrm>
              <a:custGeom>
                <a:avLst/>
                <a:gdLst>
                  <a:gd name="connsiteX0" fmla="*/ 573961 w 1396786"/>
                  <a:gd name="connsiteY0" fmla="*/ 0 h 1384931"/>
                  <a:gd name="connsiteX1" fmla="*/ 744516 w 1396786"/>
                  <a:gd name="connsiteY1" fmla="*/ 0 h 1384931"/>
                  <a:gd name="connsiteX2" fmla="*/ 1396786 w 1396786"/>
                  <a:gd name="connsiteY2" fmla="*/ 652270 h 1384931"/>
                  <a:gd name="connsiteX3" fmla="*/ 1385576 w 1396786"/>
                  <a:gd name="connsiteY3" fmla="*/ 663480 h 1384931"/>
                  <a:gd name="connsiteX4" fmla="*/ 640421 w 1396786"/>
                  <a:gd name="connsiteY4" fmla="*/ 627024 h 1384931"/>
                  <a:gd name="connsiteX5" fmla="*/ 676877 w 1396786"/>
                  <a:gd name="connsiteY5" fmla="*/ 1372179 h 1384931"/>
                  <a:gd name="connsiteX6" fmla="*/ 664125 w 1396786"/>
                  <a:gd name="connsiteY6" fmla="*/ 1384931 h 1384931"/>
                  <a:gd name="connsiteX7" fmla="*/ 0 w 1396786"/>
                  <a:gd name="connsiteY7" fmla="*/ 720806 h 1384931"/>
                  <a:gd name="connsiteX8" fmla="*/ 0 w 1396786"/>
                  <a:gd name="connsiteY8" fmla="*/ 573961 h 1384931"/>
                  <a:gd name="connsiteX9" fmla="*/ 573961 w 1396786"/>
                  <a:gd name="connsiteY9" fmla="*/ 0 h 13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786" h="1384931">
                    <a:moveTo>
                      <a:pt x="573961" y="0"/>
                    </a:moveTo>
                    <a:lnTo>
                      <a:pt x="744516" y="0"/>
                    </a:lnTo>
                    <a:lnTo>
                      <a:pt x="1396786" y="652270"/>
                    </a:lnTo>
                    <a:lnTo>
                      <a:pt x="1385576" y="663480"/>
                    </a:lnTo>
                    <a:lnTo>
                      <a:pt x="640421" y="627024"/>
                    </a:lnTo>
                    <a:lnTo>
                      <a:pt x="676877" y="1372179"/>
                    </a:lnTo>
                    <a:lnTo>
                      <a:pt x="664125" y="1384931"/>
                    </a:lnTo>
                    <a:lnTo>
                      <a:pt x="0" y="720806"/>
                    </a:lnTo>
                    <a:lnTo>
                      <a:pt x="0" y="573961"/>
                    </a:lnTo>
                    <a:cubicBezTo>
                      <a:pt x="0" y="256971"/>
                      <a:pt x="256971" y="0"/>
                      <a:pt x="573961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en-US" altLang="ja-JP" dirty="0"/>
                  <a:t>e</a:t>
                </a:r>
                <a:endParaRPr kumimoji="1" lang="ja-JP" altLang="en-US" dirty="0"/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1B3F509-328C-1805-B045-6BAE2137AABA}"/>
                  </a:ext>
                </a:extLst>
              </p:cNvPr>
              <p:cNvGrpSpPr/>
              <p:nvPr/>
            </p:nvGrpSpPr>
            <p:grpSpPr>
              <a:xfrm rot="2504341">
                <a:off x="715087" y="545186"/>
                <a:ext cx="620946" cy="657262"/>
                <a:chOff x="809625" y="1464043"/>
                <a:chExt cx="561975" cy="596170"/>
              </a:xfrm>
            </p:grpSpPr>
            <p:sp>
              <p:nvSpPr>
                <p:cNvPr id="8" name="コーナーポケット影">
                  <a:extLst>
                    <a:ext uri="{FF2B5EF4-FFF2-40B4-BE49-F238E27FC236}">
                      <a16:creationId xmlns:a16="http://schemas.microsoft.com/office/drawing/2014/main" id="{20D6CCBB-B4FC-A8D4-A436-114E52410568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コーナーポケット">
                  <a:extLst>
                    <a:ext uri="{FF2B5EF4-FFF2-40B4-BE49-F238E27FC236}">
                      <a16:creationId xmlns:a16="http://schemas.microsoft.com/office/drawing/2014/main" id="{999A9E32-90BF-9C7E-96CE-98812BAE07C5}"/>
                    </a:ext>
                  </a:extLst>
                </p:cNvPr>
                <p:cNvSpPr/>
                <p:nvPr/>
              </p:nvSpPr>
              <p:spPr>
                <a:xfrm>
                  <a:off x="885824" y="1464043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1" name="左下コーナーポケット">
              <a:extLst>
                <a:ext uri="{FF2B5EF4-FFF2-40B4-BE49-F238E27FC236}">
                  <a16:creationId xmlns:a16="http://schemas.microsoft.com/office/drawing/2014/main" id="{7B56F2F3-8100-B72F-9B77-52DDD01C2FC5}"/>
                </a:ext>
              </a:extLst>
            </p:cNvPr>
            <p:cNvGrpSpPr/>
            <p:nvPr/>
          </p:nvGrpSpPr>
          <p:grpSpPr>
            <a:xfrm flipV="1">
              <a:off x="354000" y="5271468"/>
              <a:ext cx="1396786" cy="1384931"/>
              <a:chOff x="354000" y="201601"/>
              <a:chExt cx="1396786" cy="1384931"/>
            </a:xfrm>
          </p:grpSpPr>
          <p:sp>
            <p:nvSpPr>
              <p:cNvPr id="19" name="コーナーポケットエリア">
                <a:extLst>
                  <a:ext uri="{FF2B5EF4-FFF2-40B4-BE49-F238E27FC236}">
                    <a16:creationId xmlns:a16="http://schemas.microsoft.com/office/drawing/2014/main" id="{7F748FB6-B450-1172-6E22-D97719A52C17}"/>
                  </a:ext>
                </a:extLst>
              </p:cNvPr>
              <p:cNvSpPr/>
              <p:nvPr/>
            </p:nvSpPr>
            <p:spPr>
              <a:xfrm>
                <a:off x="354000" y="201601"/>
                <a:ext cx="1396786" cy="1384931"/>
              </a:xfrm>
              <a:custGeom>
                <a:avLst/>
                <a:gdLst>
                  <a:gd name="connsiteX0" fmla="*/ 573961 w 1396786"/>
                  <a:gd name="connsiteY0" fmla="*/ 0 h 1384931"/>
                  <a:gd name="connsiteX1" fmla="*/ 744516 w 1396786"/>
                  <a:gd name="connsiteY1" fmla="*/ 0 h 1384931"/>
                  <a:gd name="connsiteX2" fmla="*/ 1396786 w 1396786"/>
                  <a:gd name="connsiteY2" fmla="*/ 652270 h 1384931"/>
                  <a:gd name="connsiteX3" fmla="*/ 1385576 w 1396786"/>
                  <a:gd name="connsiteY3" fmla="*/ 663480 h 1384931"/>
                  <a:gd name="connsiteX4" fmla="*/ 640421 w 1396786"/>
                  <a:gd name="connsiteY4" fmla="*/ 627024 h 1384931"/>
                  <a:gd name="connsiteX5" fmla="*/ 676877 w 1396786"/>
                  <a:gd name="connsiteY5" fmla="*/ 1372179 h 1384931"/>
                  <a:gd name="connsiteX6" fmla="*/ 664125 w 1396786"/>
                  <a:gd name="connsiteY6" fmla="*/ 1384931 h 1384931"/>
                  <a:gd name="connsiteX7" fmla="*/ 0 w 1396786"/>
                  <a:gd name="connsiteY7" fmla="*/ 720806 h 1384931"/>
                  <a:gd name="connsiteX8" fmla="*/ 0 w 1396786"/>
                  <a:gd name="connsiteY8" fmla="*/ 573961 h 1384931"/>
                  <a:gd name="connsiteX9" fmla="*/ 573961 w 1396786"/>
                  <a:gd name="connsiteY9" fmla="*/ 0 h 13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786" h="1384931">
                    <a:moveTo>
                      <a:pt x="573961" y="0"/>
                    </a:moveTo>
                    <a:lnTo>
                      <a:pt x="744516" y="0"/>
                    </a:lnTo>
                    <a:lnTo>
                      <a:pt x="1396786" y="652270"/>
                    </a:lnTo>
                    <a:lnTo>
                      <a:pt x="1385576" y="663480"/>
                    </a:lnTo>
                    <a:lnTo>
                      <a:pt x="640421" y="627024"/>
                    </a:lnTo>
                    <a:lnTo>
                      <a:pt x="676877" y="1372179"/>
                    </a:lnTo>
                    <a:lnTo>
                      <a:pt x="664125" y="1384931"/>
                    </a:lnTo>
                    <a:lnTo>
                      <a:pt x="0" y="720806"/>
                    </a:lnTo>
                    <a:lnTo>
                      <a:pt x="0" y="573961"/>
                    </a:lnTo>
                    <a:cubicBezTo>
                      <a:pt x="0" y="256971"/>
                      <a:pt x="256971" y="0"/>
                      <a:pt x="573961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707B7FEF-EC25-0B56-8451-3086ADD23052}"/>
                  </a:ext>
                </a:extLst>
              </p:cNvPr>
              <p:cNvGrpSpPr/>
              <p:nvPr/>
            </p:nvGrpSpPr>
            <p:grpSpPr>
              <a:xfrm rot="2504341">
                <a:off x="715087" y="545185"/>
                <a:ext cx="620946" cy="657262"/>
                <a:chOff x="809625" y="1464042"/>
                <a:chExt cx="561975" cy="596170"/>
              </a:xfrm>
            </p:grpSpPr>
            <p:sp>
              <p:nvSpPr>
                <p:cNvPr id="21" name="コーナーポケット影">
                  <a:extLst>
                    <a:ext uri="{FF2B5EF4-FFF2-40B4-BE49-F238E27FC236}">
                      <a16:creationId xmlns:a16="http://schemas.microsoft.com/office/drawing/2014/main" id="{5164808E-B0B0-ACC9-3BF2-7625724C6F20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コーナーポケット">
                  <a:extLst>
                    <a:ext uri="{FF2B5EF4-FFF2-40B4-BE49-F238E27FC236}">
                      <a16:creationId xmlns:a16="http://schemas.microsoft.com/office/drawing/2014/main" id="{11210F94-0A6E-ADD3-DDE9-277603CE86D1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3" name="右下コーナーポケット">
              <a:extLst>
                <a:ext uri="{FF2B5EF4-FFF2-40B4-BE49-F238E27FC236}">
                  <a16:creationId xmlns:a16="http://schemas.microsoft.com/office/drawing/2014/main" id="{3DD1E031-A864-FF64-0118-C3DE924D6AA6}"/>
                </a:ext>
              </a:extLst>
            </p:cNvPr>
            <p:cNvGrpSpPr/>
            <p:nvPr/>
          </p:nvGrpSpPr>
          <p:grpSpPr>
            <a:xfrm flipH="1" flipV="1">
              <a:off x="10441214" y="5261308"/>
              <a:ext cx="1396786" cy="1384931"/>
              <a:chOff x="354000" y="201601"/>
              <a:chExt cx="1396786" cy="1384931"/>
            </a:xfrm>
          </p:grpSpPr>
          <p:sp>
            <p:nvSpPr>
              <p:cNvPr id="24" name="コーナーポケットエリア">
                <a:extLst>
                  <a:ext uri="{FF2B5EF4-FFF2-40B4-BE49-F238E27FC236}">
                    <a16:creationId xmlns:a16="http://schemas.microsoft.com/office/drawing/2014/main" id="{1FC762F8-2CBE-76FD-6B4A-09CA0F229DC1}"/>
                  </a:ext>
                </a:extLst>
              </p:cNvPr>
              <p:cNvSpPr/>
              <p:nvPr/>
            </p:nvSpPr>
            <p:spPr>
              <a:xfrm>
                <a:off x="354000" y="201601"/>
                <a:ext cx="1396786" cy="1384931"/>
              </a:xfrm>
              <a:custGeom>
                <a:avLst/>
                <a:gdLst>
                  <a:gd name="connsiteX0" fmla="*/ 573961 w 1396786"/>
                  <a:gd name="connsiteY0" fmla="*/ 0 h 1384931"/>
                  <a:gd name="connsiteX1" fmla="*/ 744516 w 1396786"/>
                  <a:gd name="connsiteY1" fmla="*/ 0 h 1384931"/>
                  <a:gd name="connsiteX2" fmla="*/ 1396786 w 1396786"/>
                  <a:gd name="connsiteY2" fmla="*/ 652270 h 1384931"/>
                  <a:gd name="connsiteX3" fmla="*/ 1385576 w 1396786"/>
                  <a:gd name="connsiteY3" fmla="*/ 663480 h 1384931"/>
                  <a:gd name="connsiteX4" fmla="*/ 640421 w 1396786"/>
                  <a:gd name="connsiteY4" fmla="*/ 627024 h 1384931"/>
                  <a:gd name="connsiteX5" fmla="*/ 676877 w 1396786"/>
                  <a:gd name="connsiteY5" fmla="*/ 1372179 h 1384931"/>
                  <a:gd name="connsiteX6" fmla="*/ 664125 w 1396786"/>
                  <a:gd name="connsiteY6" fmla="*/ 1384931 h 1384931"/>
                  <a:gd name="connsiteX7" fmla="*/ 0 w 1396786"/>
                  <a:gd name="connsiteY7" fmla="*/ 720806 h 1384931"/>
                  <a:gd name="connsiteX8" fmla="*/ 0 w 1396786"/>
                  <a:gd name="connsiteY8" fmla="*/ 573961 h 1384931"/>
                  <a:gd name="connsiteX9" fmla="*/ 573961 w 1396786"/>
                  <a:gd name="connsiteY9" fmla="*/ 0 h 13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786" h="1384931">
                    <a:moveTo>
                      <a:pt x="573961" y="0"/>
                    </a:moveTo>
                    <a:lnTo>
                      <a:pt x="744516" y="0"/>
                    </a:lnTo>
                    <a:lnTo>
                      <a:pt x="1396786" y="652270"/>
                    </a:lnTo>
                    <a:lnTo>
                      <a:pt x="1385576" y="663480"/>
                    </a:lnTo>
                    <a:lnTo>
                      <a:pt x="640421" y="627024"/>
                    </a:lnTo>
                    <a:lnTo>
                      <a:pt x="676877" y="1372179"/>
                    </a:lnTo>
                    <a:lnTo>
                      <a:pt x="664125" y="1384931"/>
                    </a:lnTo>
                    <a:lnTo>
                      <a:pt x="0" y="720806"/>
                    </a:lnTo>
                    <a:lnTo>
                      <a:pt x="0" y="573961"/>
                    </a:lnTo>
                    <a:cubicBezTo>
                      <a:pt x="0" y="256971"/>
                      <a:pt x="256971" y="0"/>
                      <a:pt x="573961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96D546FD-5D99-AFEC-B20B-77110E683777}"/>
                  </a:ext>
                </a:extLst>
              </p:cNvPr>
              <p:cNvGrpSpPr/>
              <p:nvPr/>
            </p:nvGrpSpPr>
            <p:grpSpPr>
              <a:xfrm rot="2504341">
                <a:off x="715087" y="545185"/>
                <a:ext cx="620946" cy="657262"/>
                <a:chOff x="809625" y="1464042"/>
                <a:chExt cx="561975" cy="596170"/>
              </a:xfrm>
            </p:grpSpPr>
            <p:sp>
              <p:nvSpPr>
                <p:cNvPr id="26" name="コーナーポケット影">
                  <a:extLst>
                    <a:ext uri="{FF2B5EF4-FFF2-40B4-BE49-F238E27FC236}">
                      <a16:creationId xmlns:a16="http://schemas.microsoft.com/office/drawing/2014/main" id="{F39330A5-9B23-6AE2-E8C9-90E6F21AA7D3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コーナーポケット">
                  <a:extLst>
                    <a:ext uri="{FF2B5EF4-FFF2-40B4-BE49-F238E27FC236}">
                      <a16:creationId xmlns:a16="http://schemas.microsoft.com/office/drawing/2014/main" id="{051C191D-CE74-F2A4-A72D-20EA49233CF8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" name="上サイドポケット">
              <a:extLst>
                <a:ext uri="{FF2B5EF4-FFF2-40B4-BE49-F238E27FC236}">
                  <a16:creationId xmlns:a16="http://schemas.microsoft.com/office/drawing/2014/main" id="{A5FFBD82-5B94-184A-D14A-8BB97185CFC0}"/>
                </a:ext>
              </a:extLst>
            </p:cNvPr>
            <p:cNvGrpSpPr/>
            <p:nvPr/>
          </p:nvGrpSpPr>
          <p:grpSpPr>
            <a:xfrm>
              <a:off x="5562600" y="201599"/>
              <a:ext cx="1066800" cy="650051"/>
              <a:chOff x="5562600" y="201599"/>
              <a:chExt cx="1066800" cy="650051"/>
            </a:xfrm>
          </p:grpSpPr>
          <p:sp>
            <p:nvSpPr>
              <p:cNvPr id="28" name="サイドポケットエリア">
                <a:extLst>
                  <a:ext uri="{FF2B5EF4-FFF2-40B4-BE49-F238E27FC236}">
                    <a16:creationId xmlns:a16="http://schemas.microsoft.com/office/drawing/2014/main" id="{40F5CF28-A834-38BD-646E-4714823DDE7E}"/>
                  </a:ext>
                </a:extLst>
              </p:cNvPr>
              <p:cNvSpPr/>
              <p:nvPr/>
            </p:nvSpPr>
            <p:spPr>
              <a:xfrm>
                <a:off x="5562600" y="201599"/>
                <a:ext cx="1066800" cy="5726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9BC03B7A-48C4-D2AD-5B75-12C3E53FAE6A}"/>
                  </a:ext>
                </a:extLst>
              </p:cNvPr>
              <p:cNvGrpSpPr/>
              <p:nvPr/>
            </p:nvGrpSpPr>
            <p:grpSpPr>
              <a:xfrm rot="5400000">
                <a:off x="5840863" y="267882"/>
                <a:ext cx="510274" cy="657262"/>
                <a:chOff x="809625" y="1464042"/>
                <a:chExt cx="561975" cy="596170"/>
              </a:xfrm>
            </p:grpSpPr>
            <p:sp>
              <p:nvSpPr>
                <p:cNvPr id="32" name="サイドポケット影">
                  <a:extLst>
                    <a:ext uri="{FF2B5EF4-FFF2-40B4-BE49-F238E27FC236}">
                      <a16:creationId xmlns:a16="http://schemas.microsoft.com/office/drawing/2014/main" id="{349B4EBA-89D1-3A4E-4C0A-F42438AAE710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サイドポケット">
                  <a:extLst>
                    <a:ext uri="{FF2B5EF4-FFF2-40B4-BE49-F238E27FC236}">
                      <a16:creationId xmlns:a16="http://schemas.microsoft.com/office/drawing/2014/main" id="{619A0CA5-B77E-EB38-B6A4-2B7AEFD73DBB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5" name="下サイドポケット">
              <a:extLst>
                <a:ext uri="{FF2B5EF4-FFF2-40B4-BE49-F238E27FC236}">
                  <a16:creationId xmlns:a16="http://schemas.microsoft.com/office/drawing/2014/main" id="{3B8E47B2-3206-1D52-93EF-8CC2F7EF60CD}"/>
                </a:ext>
              </a:extLst>
            </p:cNvPr>
            <p:cNvGrpSpPr/>
            <p:nvPr/>
          </p:nvGrpSpPr>
          <p:grpSpPr>
            <a:xfrm flipV="1">
              <a:off x="5562600" y="6011526"/>
              <a:ext cx="1066800" cy="650051"/>
              <a:chOff x="5562600" y="201599"/>
              <a:chExt cx="1066800" cy="650051"/>
            </a:xfrm>
          </p:grpSpPr>
          <p:sp>
            <p:nvSpPr>
              <p:cNvPr id="36" name="サイドポケットエリア">
                <a:extLst>
                  <a:ext uri="{FF2B5EF4-FFF2-40B4-BE49-F238E27FC236}">
                    <a16:creationId xmlns:a16="http://schemas.microsoft.com/office/drawing/2014/main" id="{885F55F1-EDAF-E260-59A9-AAC64764B5D3}"/>
                  </a:ext>
                </a:extLst>
              </p:cNvPr>
              <p:cNvSpPr/>
              <p:nvPr/>
            </p:nvSpPr>
            <p:spPr>
              <a:xfrm>
                <a:off x="5562600" y="201599"/>
                <a:ext cx="1066800" cy="5726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0D3B9D18-BEB4-AF13-ACF9-B47611BE4127}"/>
                  </a:ext>
                </a:extLst>
              </p:cNvPr>
              <p:cNvGrpSpPr/>
              <p:nvPr/>
            </p:nvGrpSpPr>
            <p:grpSpPr>
              <a:xfrm rot="5400000">
                <a:off x="5840863" y="267882"/>
                <a:ext cx="510274" cy="657262"/>
                <a:chOff x="809625" y="1464042"/>
                <a:chExt cx="561975" cy="596170"/>
              </a:xfrm>
            </p:grpSpPr>
            <p:sp>
              <p:nvSpPr>
                <p:cNvPr id="38" name="サイドポケット影">
                  <a:extLst>
                    <a:ext uri="{FF2B5EF4-FFF2-40B4-BE49-F238E27FC236}">
                      <a16:creationId xmlns:a16="http://schemas.microsoft.com/office/drawing/2014/main" id="{D6743AA9-EE21-B4CE-3BB2-F0A80821DEED}"/>
                    </a:ext>
                  </a:extLst>
                </p:cNvPr>
                <p:cNvSpPr/>
                <p:nvPr/>
              </p:nvSpPr>
              <p:spPr>
                <a:xfrm>
                  <a:off x="809625" y="1464734"/>
                  <a:ext cx="533400" cy="58843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サイドポケット">
                  <a:extLst>
                    <a:ext uri="{FF2B5EF4-FFF2-40B4-BE49-F238E27FC236}">
                      <a16:creationId xmlns:a16="http://schemas.microsoft.com/office/drawing/2014/main" id="{7671ED17-3245-38C1-1DD8-492CFD8A7BA6}"/>
                    </a:ext>
                  </a:extLst>
                </p:cNvPr>
                <p:cNvSpPr/>
                <p:nvPr/>
              </p:nvSpPr>
              <p:spPr>
                <a:xfrm>
                  <a:off x="885824" y="1464042"/>
                  <a:ext cx="485776" cy="596170"/>
                </a:xfrm>
                <a:custGeom>
                  <a:avLst/>
                  <a:gdLst>
                    <a:gd name="connsiteX0" fmla="*/ 423223 w 485776"/>
                    <a:gd name="connsiteY0" fmla="*/ 0 h 596170"/>
                    <a:gd name="connsiteX1" fmla="*/ 455087 w 485776"/>
                    <a:gd name="connsiteY1" fmla="*/ 83046 h 596170"/>
                    <a:gd name="connsiteX2" fmla="*/ 485776 w 485776"/>
                    <a:gd name="connsiteY2" fmla="*/ 298084 h 596170"/>
                    <a:gd name="connsiteX3" fmla="*/ 455087 w 485776"/>
                    <a:gd name="connsiteY3" fmla="*/ 513123 h 596170"/>
                    <a:gd name="connsiteX4" fmla="*/ 423222 w 485776"/>
                    <a:gd name="connsiteY4" fmla="*/ 596170 h 596170"/>
                    <a:gd name="connsiteX5" fmla="*/ 361256 w 485776"/>
                    <a:gd name="connsiteY5" fmla="*/ 592027 h 596170"/>
                    <a:gd name="connsiteX6" fmla="*/ 0 w 485776"/>
                    <a:gd name="connsiteY6" fmla="*/ 298085 h 596170"/>
                    <a:gd name="connsiteX7" fmla="*/ 361256 w 485776"/>
                    <a:gd name="connsiteY7" fmla="*/ 4143 h 596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5776" h="596170">
                      <a:moveTo>
                        <a:pt x="423223" y="0"/>
                      </a:moveTo>
                      <a:lnTo>
                        <a:pt x="455087" y="83046"/>
                      </a:lnTo>
                      <a:cubicBezTo>
                        <a:pt x="474848" y="149140"/>
                        <a:pt x="485776" y="221807"/>
                        <a:pt x="485776" y="298084"/>
                      </a:cubicBezTo>
                      <a:cubicBezTo>
                        <a:pt x="485776" y="374362"/>
                        <a:pt x="474848" y="447028"/>
                        <a:pt x="455087" y="513123"/>
                      </a:cubicBezTo>
                      <a:lnTo>
                        <a:pt x="423222" y="596170"/>
                      </a:lnTo>
                      <a:lnTo>
                        <a:pt x="361256" y="592027"/>
                      </a:lnTo>
                      <a:cubicBezTo>
                        <a:pt x="155087" y="564050"/>
                        <a:pt x="0" y="443078"/>
                        <a:pt x="0" y="298085"/>
                      </a:cubicBezTo>
                      <a:cubicBezTo>
                        <a:pt x="0" y="153092"/>
                        <a:pt x="155087" y="32120"/>
                        <a:pt x="361256" y="414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" name="短クッション左">
              <a:extLst>
                <a:ext uri="{FF2B5EF4-FFF2-40B4-BE49-F238E27FC236}">
                  <a16:creationId xmlns:a16="http://schemas.microsoft.com/office/drawing/2014/main" id="{3D83185B-243D-9B53-0B3D-27BA65AE6255}"/>
                </a:ext>
              </a:extLst>
            </p:cNvPr>
            <p:cNvSpPr/>
            <p:nvPr/>
          </p:nvSpPr>
          <p:spPr>
            <a:xfrm rot="5400000">
              <a:off x="-1526346" y="3294000"/>
              <a:ext cx="4932000" cy="270000"/>
            </a:xfrm>
            <a:prstGeom prst="trapezoid">
              <a:avLst>
                <a:gd name="adj" fmla="val 149561"/>
              </a:avLst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短クッション右">
              <a:extLst>
                <a:ext uri="{FF2B5EF4-FFF2-40B4-BE49-F238E27FC236}">
                  <a16:creationId xmlns:a16="http://schemas.microsoft.com/office/drawing/2014/main" id="{7F0056F3-1149-A15C-15B5-1C8EA0405C9D}"/>
                </a:ext>
              </a:extLst>
            </p:cNvPr>
            <p:cNvSpPr/>
            <p:nvPr/>
          </p:nvSpPr>
          <p:spPr>
            <a:xfrm rot="16200000" flipH="1">
              <a:off x="8794200" y="3294000"/>
              <a:ext cx="4932000" cy="270000"/>
            </a:xfrm>
            <a:prstGeom prst="trapezoid">
              <a:avLst>
                <a:gd name="adj" fmla="val 149561"/>
              </a:avLst>
            </a:pr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長クッション右上">
              <a:extLst>
                <a:ext uri="{FF2B5EF4-FFF2-40B4-BE49-F238E27FC236}">
                  <a16:creationId xmlns:a16="http://schemas.microsoft.com/office/drawing/2014/main" id="{E7B64FAD-A62B-AE5A-EC65-17BA87BA16A2}"/>
                </a:ext>
              </a:extLst>
            </p:cNvPr>
            <p:cNvSpPr/>
            <p:nvPr/>
          </p:nvSpPr>
          <p:spPr>
            <a:xfrm rot="10800000">
              <a:off x="6395204" y="639222"/>
              <a:ext cx="4681397" cy="270000"/>
            </a:xfrm>
            <a:custGeom>
              <a:avLst/>
              <a:gdLst>
                <a:gd name="connsiteX0" fmla="*/ 4681397 w 4681397"/>
                <a:gd name="connsiteY0" fmla="*/ 270000 h 270000"/>
                <a:gd name="connsiteX1" fmla="*/ 3600000 w 4681397"/>
                <a:gd name="connsiteY1" fmla="*/ 270000 h 270000"/>
                <a:gd name="connsiteX2" fmla="*/ 2555147 w 4681397"/>
                <a:gd name="connsiteY2" fmla="*/ 270000 h 270000"/>
                <a:gd name="connsiteX3" fmla="*/ 0 w 4681397"/>
                <a:gd name="connsiteY3" fmla="*/ 270000 h 270000"/>
                <a:gd name="connsiteX4" fmla="*/ 403815 w 4681397"/>
                <a:gd name="connsiteY4" fmla="*/ 0 h 270000"/>
                <a:gd name="connsiteX5" fmla="*/ 2609366 w 4681397"/>
                <a:gd name="connsiteY5" fmla="*/ 0 h 270000"/>
                <a:gd name="connsiteX6" fmla="*/ 3196185 w 4681397"/>
                <a:gd name="connsiteY6" fmla="*/ 0 h 270000"/>
                <a:gd name="connsiteX7" fmla="*/ 4627178 w 4681397"/>
                <a:gd name="connsiteY7" fmla="*/ 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1397" h="270000">
                  <a:moveTo>
                    <a:pt x="4681397" y="270000"/>
                  </a:moveTo>
                  <a:lnTo>
                    <a:pt x="3600000" y="270000"/>
                  </a:lnTo>
                  <a:lnTo>
                    <a:pt x="2555147" y="270000"/>
                  </a:lnTo>
                  <a:lnTo>
                    <a:pt x="0" y="270000"/>
                  </a:lnTo>
                  <a:lnTo>
                    <a:pt x="403815" y="0"/>
                  </a:lnTo>
                  <a:lnTo>
                    <a:pt x="2609366" y="0"/>
                  </a:lnTo>
                  <a:lnTo>
                    <a:pt x="3196185" y="0"/>
                  </a:lnTo>
                  <a:lnTo>
                    <a:pt x="4627178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長クッション左上">
              <a:extLst>
                <a:ext uri="{FF2B5EF4-FFF2-40B4-BE49-F238E27FC236}">
                  <a16:creationId xmlns:a16="http://schemas.microsoft.com/office/drawing/2014/main" id="{29CA409F-838D-32EF-1178-291C214A8AF8}"/>
                </a:ext>
              </a:extLst>
            </p:cNvPr>
            <p:cNvSpPr/>
            <p:nvPr/>
          </p:nvSpPr>
          <p:spPr>
            <a:xfrm rot="10800000" flipH="1">
              <a:off x="1115400" y="639222"/>
              <a:ext cx="4681397" cy="270000"/>
            </a:xfrm>
            <a:custGeom>
              <a:avLst/>
              <a:gdLst>
                <a:gd name="connsiteX0" fmla="*/ 4681397 w 4681397"/>
                <a:gd name="connsiteY0" fmla="*/ 270000 h 270000"/>
                <a:gd name="connsiteX1" fmla="*/ 3600000 w 4681397"/>
                <a:gd name="connsiteY1" fmla="*/ 270000 h 270000"/>
                <a:gd name="connsiteX2" fmla="*/ 2555147 w 4681397"/>
                <a:gd name="connsiteY2" fmla="*/ 270000 h 270000"/>
                <a:gd name="connsiteX3" fmla="*/ 0 w 4681397"/>
                <a:gd name="connsiteY3" fmla="*/ 270000 h 270000"/>
                <a:gd name="connsiteX4" fmla="*/ 403815 w 4681397"/>
                <a:gd name="connsiteY4" fmla="*/ 0 h 270000"/>
                <a:gd name="connsiteX5" fmla="*/ 2609366 w 4681397"/>
                <a:gd name="connsiteY5" fmla="*/ 0 h 270000"/>
                <a:gd name="connsiteX6" fmla="*/ 3196185 w 4681397"/>
                <a:gd name="connsiteY6" fmla="*/ 0 h 270000"/>
                <a:gd name="connsiteX7" fmla="*/ 4627178 w 4681397"/>
                <a:gd name="connsiteY7" fmla="*/ 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1397" h="270000">
                  <a:moveTo>
                    <a:pt x="4681397" y="270000"/>
                  </a:moveTo>
                  <a:lnTo>
                    <a:pt x="3600000" y="270000"/>
                  </a:lnTo>
                  <a:lnTo>
                    <a:pt x="2555147" y="270000"/>
                  </a:lnTo>
                  <a:lnTo>
                    <a:pt x="0" y="270000"/>
                  </a:lnTo>
                  <a:lnTo>
                    <a:pt x="403815" y="0"/>
                  </a:lnTo>
                  <a:lnTo>
                    <a:pt x="2609366" y="0"/>
                  </a:lnTo>
                  <a:lnTo>
                    <a:pt x="3196185" y="0"/>
                  </a:lnTo>
                  <a:lnTo>
                    <a:pt x="4627178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長クッション右下">
              <a:extLst>
                <a:ext uri="{FF2B5EF4-FFF2-40B4-BE49-F238E27FC236}">
                  <a16:creationId xmlns:a16="http://schemas.microsoft.com/office/drawing/2014/main" id="{95C1E16E-BB75-5BB5-3D0F-9B313F4DE72C}"/>
                </a:ext>
              </a:extLst>
            </p:cNvPr>
            <p:cNvSpPr/>
            <p:nvPr/>
          </p:nvSpPr>
          <p:spPr>
            <a:xfrm rot="10800000" flipV="1">
              <a:off x="6395204" y="5941041"/>
              <a:ext cx="4681397" cy="270000"/>
            </a:xfrm>
            <a:custGeom>
              <a:avLst/>
              <a:gdLst>
                <a:gd name="connsiteX0" fmla="*/ 4681397 w 4681397"/>
                <a:gd name="connsiteY0" fmla="*/ 270000 h 270000"/>
                <a:gd name="connsiteX1" fmla="*/ 3600000 w 4681397"/>
                <a:gd name="connsiteY1" fmla="*/ 270000 h 270000"/>
                <a:gd name="connsiteX2" fmla="*/ 2555147 w 4681397"/>
                <a:gd name="connsiteY2" fmla="*/ 270000 h 270000"/>
                <a:gd name="connsiteX3" fmla="*/ 0 w 4681397"/>
                <a:gd name="connsiteY3" fmla="*/ 270000 h 270000"/>
                <a:gd name="connsiteX4" fmla="*/ 403815 w 4681397"/>
                <a:gd name="connsiteY4" fmla="*/ 0 h 270000"/>
                <a:gd name="connsiteX5" fmla="*/ 2609366 w 4681397"/>
                <a:gd name="connsiteY5" fmla="*/ 0 h 270000"/>
                <a:gd name="connsiteX6" fmla="*/ 3196185 w 4681397"/>
                <a:gd name="connsiteY6" fmla="*/ 0 h 270000"/>
                <a:gd name="connsiteX7" fmla="*/ 4627178 w 4681397"/>
                <a:gd name="connsiteY7" fmla="*/ 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1397" h="270000">
                  <a:moveTo>
                    <a:pt x="4681397" y="270000"/>
                  </a:moveTo>
                  <a:lnTo>
                    <a:pt x="3600000" y="270000"/>
                  </a:lnTo>
                  <a:lnTo>
                    <a:pt x="2555147" y="270000"/>
                  </a:lnTo>
                  <a:lnTo>
                    <a:pt x="0" y="270000"/>
                  </a:lnTo>
                  <a:lnTo>
                    <a:pt x="403815" y="0"/>
                  </a:lnTo>
                  <a:lnTo>
                    <a:pt x="2609366" y="0"/>
                  </a:lnTo>
                  <a:lnTo>
                    <a:pt x="3196185" y="0"/>
                  </a:lnTo>
                  <a:lnTo>
                    <a:pt x="4627178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長クッション左下">
              <a:extLst>
                <a:ext uri="{FF2B5EF4-FFF2-40B4-BE49-F238E27FC236}">
                  <a16:creationId xmlns:a16="http://schemas.microsoft.com/office/drawing/2014/main" id="{2659F37B-076D-665B-F229-9469C0E6E224}"/>
                </a:ext>
              </a:extLst>
            </p:cNvPr>
            <p:cNvSpPr/>
            <p:nvPr/>
          </p:nvSpPr>
          <p:spPr>
            <a:xfrm rot="10800000" flipH="1" flipV="1">
              <a:off x="1115400" y="5941041"/>
              <a:ext cx="4681397" cy="270000"/>
            </a:xfrm>
            <a:custGeom>
              <a:avLst/>
              <a:gdLst>
                <a:gd name="connsiteX0" fmla="*/ 4681397 w 4681397"/>
                <a:gd name="connsiteY0" fmla="*/ 270000 h 270000"/>
                <a:gd name="connsiteX1" fmla="*/ 3600000 w 4681397"/>
                <a:gd name="connsiteY1" fmla="*/ 270000 h 270000"/>
                <a:gd name="connsiteX2" fmla="*/ 2555147 w 4681397"/>
                <a:gd name="connsiteY2" fmla="*/ 270000 h 270000"/>
                <a:gd name="connsiteX3" fmla="*/ 0 w 4681397"/>
                <a:gd name="connsiteY3" fmla="*/ 270000 h 270000"/>
                <a:gd name="connsiteX4" fmla="*/ 403815 w 4681397"/>
                <a:gd name="connsiteY4" fmla="*/ 0 h 270000"/>
                <a:gd name="connsiteX5" fmla="*/ 2609366 w 4681397"/>
                <a:gd name="connsiteY5" fmla="*/ 0 h 270000"/>
                <a:gd name="connsiteX6" fmla="*/ 3196185 w 4681397"/>
                <a:gd name="connsiteY6" fmla="*/ 0 h 270000"/>
                <a:gd name="connsiteX7" fmla="*/ 4627178 w 4681397"/>
                <a:gd name="connsiteY7" fmla="*/ 0 h 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81397" h="270000">
                  <a:moveTo>
                    <a:pt x="4681397" y="270000"/>
                  </a:moveTo>
                  <a:lnTo>
                    <a:pt x="3600000" y="270000"/>
                  </a:lnTo>
                  <a:lnTo>
                    <a:pt x="2555147" y="270000"/>
                  </a:lnTo>
                  <a:lnTo>
                    <a:pt x="0" y="270000"/>
                  </a:lnTo>
                  <a:lnTo>
                    <a:pt x="403815" y="0"/>
                  </a:lnTo>
                  <a:lnTo>
                    <a:pt x="2609366" y="0"/>
                  </a:lnTo>
                  <a:lnTo>
                    <a:pt x="3196185" y="0"/>
                  </a:lnTo>
                  <a:lnTo>
                    <a:pt x="4627178" y="0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ポイント上">
              <a:extLst>
                <a:ext uri="{FF2B5EF4-FFF2-40B4-BE49-F238E27FC236}">
                  <a16:creationId xmlns:a16="http://schemas.microsoft.com/office/drawing/2014/main" id="{886FD9F2-3484-82FF-BC33-44626AE6C39D}"/>
                </a:ext>
              </a:extLst>
            </p:cNvPr>
            <p:cNvGrpSpPr/>
            <p:nvPr/>
          </p:nvGrpSpPr>
          <p:grpSpPr>
            <a:xfrm>
              <a:off x="2278351" y="463295"/>
              <a:ext cx="7632252" cy="108000"/>
              <a:chOff x="2278351" y="463295"/>
              <a:chExt cx="7632252" cy="108000"/>
            </a:xfrm>
          </p:grpSpPr>
          <p:sp>
            <p:nvSpPr>
              <p:cNvPr id="52" name="ポイント">
                <a:extLst>
                  <a:ext uri="{FF2B5EF4-FFF2-40B4-BE49-F238E27FC236}">
                    <a16:creationId xmlns:a16="http://schemas.microsoft.com/office/drawing/2014/main" id="{02E8BC62-AB7C-0A7F-5735-EF65403AD272}"/>
                  </a:ext>
                </a:extLst>
              </p:cNvPr>
              <p:cNvSpPr/>
              <p:nvPr/>
            </p:nvSpPr>
            <p:spPr>
              <a:xfrm>
                <a:off x="2278351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ポイント">
                <a:extLst>
                  <a:ext uri="{FF2B5EF4-FFF2-40B4-BE49-F238E27FC236}">
                    <a16:creationId xmlns:a16="http://schemas.microsoft.com/office/drawing/2014/main" id="{2E9BD454-F0E8-E486-6DFB-92A10EBB9D8E}"/>
                  </a:ext>
                </a:extLst>
              </p:cNvPr>
              <p:cNvSpPr/>
              <p:nvPr/>
            </p:nvSpPr>
            <p:spPr>
              <a:xfrm>
                <a:off x="3532393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ポイント">
                <a:extLst>
                  <a:ext uri="{FF2B5EF4-FFF2-40B4-BE49-F238E27FC236}">
                    <a16:creationId xmlns:a16="http://schemas.microsoft.com/office/drawing/2014/main" id="{9C8A1F94-965D-7756-1186-136A7B8C1801}"/>
                  </a:ext>
                </a:extLst>
              </p:cNvPr>
              <p:cNvSpPr/>
              <p:nvPr/>
            </p:nvSpPr>
            <p:spPr>
              <a:xfrm>
                <a:off x="4786435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ポイント">
                <a:extLst>
                  <a:ext uri="{FF2B5EF4-FFF2-40B4-BE49-F238E27FC236}">
                    <a16:creationId xmlns:a16="http://schemas.microsoft.com/office/drawing/2014/main" id="{69552302-544F-BD2E-43A3-DA4BF7B1A578}"/>
                  </a:ext>
                </a:extLst>
              </p:cNvPr>
              <p:cNvSpPr/>
              <p:nvPr/>
            </p:nvSpPr>
            <p:spPr>
              <a:xfrm>
                <a:off x="7294519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ポイント">
                <a:extLst>
                  <a:ext uri="{FF2B5EF4-FFF2-40B4-BE49-F238E27FC236}">
                    <a16:creationId xmlns:a16="http://schemas.microsoft.com/office/drawing/2014/main" id="{CFFF1BA9-912D-0708-E5C3-7C36B6ECEE10}"/>
                  </a:ext>
                </a:extLst>
              </p:cNvPr>
              <p:cNvSpPr/>
              <p:nvPr/>
            </p:nvSpPr>
            <p:spPr>
              <a:xfrm>
                <a:off x="8548561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ポイント">
                <a:extLst>
                  <a:ext uri="{FF2B5EF4-FFF2-40B4-BE49-F238E27FC236}">
                    <a16:creationId xmlns:a16="http://schemas.microsoft.com/office/drawing/2014/main" id="{97934B83-AAEF-A4E1-1105-59C9FF36F31B}"/>
                  </a:ext>
                </a:extLst>
              </p:cNvPr>
              <p:cNvSpPr/>
              <p:nvPr/>
            </p:nvSpPr>
            <p:spPr>
              <a:xfrm>
                <a:off x="9802603" y="46329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ポイント下">
              <a:extLst>
                <a:ext uri="{FF2B5EF4-FFF2-40B4-BE49-F238E27FC236}">
                  <a16:creationId xmlns:a16="http://schemas.microsoft.com/office/drawing/2014/main" id="{F8F54F96-F5F3-95DA-F1AD-D216073399F6}"/>
                </a:ext>
              </a:extLst>
            </p:cNvPr>
            <p:cNvGrpSpPr/>
            <p:nvPr/>
          </p:nvGrpSpPr>
          <p:grpSpPr>
            <a:xfrm>
              <a:off x="2278351" y="6320967"/>
              <a:ext cx="7632252" cy="108000"/>
              <a:chOff x="2278351" y="6320967"/>
              <a:chExt cx="7632252" cy="108000"/>
            </a:xfrm>
          </p:grpSpPr>
          <p:sp>
            <p:nvSpPr>
              <p:cNvPr id="61" name="ポイント">
                <a:extLst>
                  <a:ext uri="{FF2B5EF4-FFF2-40B4-BE49-F238E27FC236}">
                    <a16:creationId xmlns:a16="http://schemas.microsoft.com/office/drawing/2014/main" id="{56AADB91-60A0-0718-31BE-59E55886C93F}"/>
                  </a:ext>
                </a:extLst>
              </p:cNvPr>
              <p:cNvSpPr/>
              <p:nvPr/>
            </p:nvSpPr>
            <p:spPr>
              <a:xfrm>
                <a:off x="2278351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ポイント">
                <a:extLst>
                  <a:ext uri="{FF2B5EF4-FFF2-40B4-BE49-F238E27FC236}">
                    <a16:creationId xmlns:a16="http://schemas.microsoft.com/office/drawing/2014/main" id="{25DEC9FB-93B2-9009-53B4-0102DEE29523}"/>
                  </a:ext>
                </a:extLst>
              </p:cNvPr>
              <p:cNvSpPr/>
              <p:nvPr/>
            </p:nvSpPr>
            <p:spPr>
              <a:xfrm>
                <a:off x="3532393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ポイント">
                <a:extLst>
                  <a:ext uri="{FF2B5EF4-FFF2-40B4-BE49-F238E27FC236}">
                    <a16:creationId xmlns:a16="http://schemas.microsoft.com/office/drawing/2014/main" id="{546B3322-DFE5-B13E-AA2E-9C2F7AC1BDAB}"/>
                  </a:ext>
                </a:extLst>
              </p:cNvPr>
              <p:cNvSpPr/>
              <p:nvPr/>
            </p:nvSpPr>
            <p:spPr>
              <a:xfrm>
                <a:off x="4786435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ポイント">
                <a:extLst>
                  <a:ext uri="{FF2B5EF4-FFF2-40B4-BE49-F238E27FC236}">
                    <a16:creationId xmlns:a16="http://schemas.microsoft.com/office/drawing/2014/main" id="{1008A236-0FE8-925B-176A-21F1364E3207}"/>
                  </a:ext>
                </a:extLst>
              </p:cNvPr>
              <p:cNvSpPr/>
              <p:nvPr/>
            </p:nvSpPr>
            <p:spPr>
              <a:xfrm>
                <a:off x="7294519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ポイント">
                <a:extLst>
                  <a:ext uri="{FF2B5EF4-FFF2-40B4-BE49-F238E27FC236}">
                    <a16:creationId xmlns:a16="http://schemas.microsoft.com/office/drawing/2014/main" id="{4FE27912-C273-ED22-1BEA-16D74D9E4AAB}"/>
                  </a:ext>
                </a:extLst>
              </p:cNvPr>
              <p:cNvSpPr/>
              <p:nvPr/>
            </p:nvSpPr>
            <p:spPr>
              <a:xfrm>
                <a:off x="8548561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ポイント">
                <a:extLst>
                  <a:ext uri="{FF2B5EF4-FFF2-40B4-BE49-F238E27FC236}">
                    <a16:creationId xmlns:a16="http://schemas.microsoft.com/office/drawing/2014/main" id="{96128D32-0684-570B-3AD0-0DDBDD72F3BA}"/>
                  </a:ext>
                </a:extLst>
              </p:cNvPr>
              <p:cNvSpPr/>
              <p:nvPr/>
            </p:nvSpPr>
            <p:spPr>
              <a:xfrm>
                <a:off x="9802603" y="632096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ポイント左">
              <a:extLst>
                <a:ext uri="{FF2B5EF4-FFF2-40B4-BE49-F238E27FC236}">
                  <a16:creationId xmlns:a16="http://schemas.microsoft.com/office/drawing/2014/main" id="{D3C35281-A451-A2C4-3CB1-BAF2E33C54DA}"/>
                </a:ext>
              </a:extLst>
            </p:cNvPr>
            <p:cNvGrpSpPr/>
            <p:nvPr/>
          </p:nvGrpSpPr>
          <p:grpSpPr>
            <a:xfrm>
              <a:off x="629932" y="2114860"/>
              <a:ext cx="108000" cy="2617562"/>
              <a:chOff x="629932" y="2114860"/>
              <a:chExt cx="108000" cy="2617562"/>
            </a:xfrm>
          </p:grpSpPr>
          <p:sp>
            <p:nvSpPr>
              <p:cNvPr id="68" name="ポイント">
                <a:extLst>
                  <a:ext uri="{FF2B5EF4-FFF2-40B4-BE49-F238E27FC236}">
                    <a16:creationId xmlns:a16="http://schemas.microsoft.com/office/drawing/2014/main" id="{87B677FD-204D-CC42-63AF-9799F0E7045D}"/>
                  </a:ext>
                </a:extLst>
              </p:cNvPr>
              <p:cNvSpPr/>
              <p:nvPr/>
            </p:nvSpPr>
            <p:spPr>
              <a:xfrm>
                <a:off x="629932" y="211486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ポイント">
                <a:extLst>
                  <a:ext uri="{FF2B5EF4-FFF2-40B4-BE49-F238E27FC236}">
                    <a16:creationId xmlns:a16="http://schemas.microsoft.com/office/drawing/2014/main" id="{4EA9AC85-69B2-0244-EF63-114E54F7F3D5}"/>
                  </a:ext>
                </a:extLst>
              </p:cNvPr>
              <p:cNvSpPr/>
              <p:nvPr/>
            </p:nvSpPr>
            <p:spPr>
              <a:xfrm>
                <a:off x="629932" y="336964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ポイント">
                <a:extLst>
                  <a:ext uri="{FF2B5EF4-FFF2-40B4-BE49-F238E27FC236}">
                    <a16:creationId xmlns:a16="http://schemas.microsoft.com/office/drawing/2014/main" id="{C13DF41F-9539-D7E3-DE02-D3711CD662CE}"/>
                  </a:ext>
                </a:extLst>
              </p:cNvPr>
              <p:cNvSpPr/>
              <p:nvPr/>
            </p:nvSpPr>
            <p:spPr>
              <a:xfrm>
                <a:off x="629932" y="462442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ポイント右">
              <a:extLst>
                <a:ext uri="{FF2B5EF4-FFF2-40B4-BE49-F238E27FC236}">
                  <a16:creationId xmlns:a16="http://schemas.microsoft.com/office/drawing/2014/main" id="{1062E4C9-B716-F9AA-839C-698DDA16FCA1}"/>
                </a:ext>
              </a:extLst>
            </p:cNvPr>
            <p:cNvGrpSpPr/>
            <p:nvPr/>
          </p:nvGrpSpPr>
          <p:grpSpPr>
            <a:xfrm>
              <a:off x="11465161" y="2114860"/>
              <a:ext cx="108000" cy="2617562"/>
              <a:chOff x="11465161" y="2114860"/>
              <a:chExt cx="108000" cy="2617562"/>
            </a:xfrm>
          </p:grpSpPr>
          <p:sp>
            <p:nvSpPr>
              <p:cNvPr id="71" name="ポイント">
                <a:extLst>
                  <a:ext uri="{FF2B5EF4-FFF2-40B4-BE49-F238E27FC236}">
                    <a16:creationId xmlns:a16="http://schemas.microsoft.com/office/drawing/2014/main" id="{08A489B4-3B1A-4F77-582C-1564B8FC9C8E}"/>
                  </a:ext>
                </a:extLst>
              </p:cNvPr>
              <p:cNvSpPr/>
              <p:nvPr/>
            </p:nvSpPr>
            <p:spPr>
              <a:xfrm>
                <a:off x="11465161" y="211486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ポイント">
                <a:extLst>
                  <a:ext uri="{FF2B5EF4-FFF2-40B4-BE49-F238E27FC236}">
                    <a16:creationId xmlns:a16="http://schemas.microsoft.com/office/drawing/2014/main" id="{F9C86FB4-1447-CD6B-CDFD-94FFB80D1AC6}"/>
                  </a:ext>
                </a:extLst>
              </p:cNvPr>
              <p:cNvSpPr/>
              <p:nvPr/>
            </p:nvSpPr>
            <p:spPr>
              <a:xfrm>
                <a:off x="11465161" y="336964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ポイント">
                <a:extLst>
                  <a:ext uri="{FF2B5EF4-FFF2-40B4-BE49-F238E27FC236}">
                    <a16:creationId xmlns:a16="http://schemas.microsoft.com/office/drawing/2014/main" id="{75E48781-1058-5EBD-D539-8B7A77AF5C98}"/>
                  </a:ext>
                </a:extLst>
              </p:cNvPr>
              <p:cNvSpPr/>
              <p:nvPr/>
            </p:nvSpPr>
            <p:spPr>
              <a:xfrm>
                <a:off x="11465161" y="462442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4" name="フットスポット">
              <a:extLst>
                <a:ext uri="{FF2B5EF4-FFF2-40B4-BE49-F238E27FC236}">
                  <a16:creationId xmlns:a16="http://schemas.microsoft.com/office/drawing/2014/main" id="{701B3049-7658-2EFA-E256-655FDC247A65}"/>
                </a:ext>
              </a:extLst>
            </p:cNvPr>
            <p:cNvSpPr/>
            <p:nvPr/>
          </p:nvSpPr>
          <p:spPr>
            <a:xfrm>
              <a:off x="8548561" y="3369641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ヘッドスポット">
              <a:extLst>
                <a:ext uri="{FF2B5EF4-FFF2-40B4-BE49-F238E27FC236}">
                  <a16:creationId xmlns:a16="http://schemas.microsoft.com/office/drawing/2014/main" id="{AF6F2C8E-1154-6C27-7029-0E2D87A43655}"/>
                </a:ext>
              </a:extLst>
            </p:cNvPr>
            <p:cNvSpPr/>
            <p:nvPr/>
          </p:nvSpPr>
          <p:spPr>
            <a:xfrm>
              <a:off x="3532393" y="3369641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センタースポット">
              <a:extLst>
                <a:ext uri="{FF2B5EF4-FFF2-40B4-BE49-F238E27FC236}">
                  <a16:creationId xmlns:a16="http://schemas.microsoft.com/office/drawing/2014/main" id="{7CC4C421-8D35-5F2C-4EFE-CB1218EEAAAB}"/>
                </a:ext>
              </a:extLst>
            </p:cNvPr>
            <p:cNvSpPr/>
            <p:nvPr/>
          </p:nvSpPr>
          <p:spPr>
            <a:xfrm>
              <a:off x="6042000" y="3369641"/>
              <a:ext cx="108000" cy="10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8" name="補助線">
              <a:extLst>
                <a:ext uri="{FF2B5EF4-FFF2-40B4-BE49-F238E27FC236}">
                  <a16:creationId xmlns:a16="http://schemas.microsoft.com/office/drawing/2014/main" id="{6F5474C6-B2D9-AFD4-3493-52A4F9BA9671}"/>
                </a:ext>
              </a:extLst>
            </p:cNvPr>
            <p:cNvGrpSpPr/>
            <p:nvPr/>
          </p:nvGrpSpPr>
          <p:grpSpPr>
            <a:xfrm>
              <a:off x="737932" y="571295"/>
              <a:ext cx="10737389" cy="5749672"/>
              <a:chOff x="737932" y="571295"/>
              <a:chExt cx="10737389" cy="5749672"/>
            </a:xfrm>
          </p:grpSpPr>
          <p:cxnSp>
            <p:nvCxnSpPr>
              <p:cNvPr id="17" name="補助線（縦）">
                <a:extLst>
                  <a:ext uri="{FF2B5EF4-FFF2-40B4-BE49-F238E27FC236}">
                    <a16:creationId xmlns:a16="http://schemas.microsoft.com/office/drawing/2014/main" id="{085B3E98-D9BE-4485-9F66-EF9B144F0E36}"/>
                  </a:ext>
                </a:extLst>
              </p:cNvPr>
              <p:cNvCxnSpPr>
                <a:cxnSpLocks/>
                <a:stCxn id="58" idx="4"/>
                <a:endCxn id="67" idx="0"/>
              </p:cNvCxnSpPr>
              <p:nvPr/>
            </p:nvCxnSpPr>
            <p:spPr>
              <a:xfrm>
                <a:off x="9856603" y="571295"/>
                <a:ext cx="0" cy="574967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補助線（縦）">
                <a:extLst>
                  <a:ext uri="{FF2B5EF4-FFF2-40B4-BE49-F238E27FC236}">
                    <a16:creationId xmlns:a16="http://schemas.microsoft.com/office/drawing/2014/main" id="{A59609ED-1D8C-755B-90FA-C3AB4D23FDA9}"/>
                  </a:ext>
                </a:extLst>
              </p:cNvPr>
              <p:cNvCxnSpPr>
                <a:cxnSpLocks/>
                <a:stCxn id="52" idx="4"/>
                <a:endCxn id="61" idx="0"/>
              </p:cNvCxnSpPr>
              <p:nvPr/>
            </p:nvCxnSpPr>
            <p:spPr>
              <a:xfrm>
                <a:off x="2332351" y="571295"/>
                <a:ext cx="0" cy="574967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補助線（縦）">
                <a:extLst>
                  <a:ext uri="{FF2B5EF4-FFF2-40B4-BE49-F238E27FC236}">
                    <a16:creationId xmlns:a16="http://schemas.microsoft.com/office/drawing/2014/main" id="{AF7B9610-65EF-1CC8-8F7F-C480400B2A2B}"/>
                  </a:ext>
                </a:extLst>
              </p:cNvPr>
              <p:cNvCxnSpPr>
                <a:cxnSpLocks/>
                <a:stCxn id="53" idx="4"/>
                <a:endCxn id="62" idx="0"/>
              </p:cNvCxnSpPr>
              <p:nvPr/>
            </p:nvCxnSpPr>
            <p:spPr>
              <a:xfrm>
                <a:off x="3586393" y="571295"/>
                <a:ext cx="0" cy="574967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補助線（縦）">
                <a:extLst>
                  <a:ext uri="{FF2B5EF4-FFF2-40B4-BE49-F238E27FC236}">
                    <a16:creationId xmlns:a16="http://schemas.microsoft.com/office/drawing/2014/main" id="{EBCEB897-887F-3997-C972-CDAB8EC5E35C}"/>
                  </a:ext>
                </a:extLst>
              </p:cNvPr>
              <p:cNvCxnSpPr>
                <a:cxnSpLocks/>
                <a:stCxn id="54" idx="4"/>
                <a:endCxn id="63" idx="0"/>
              </p:cNvCxnSpPr>
              <p:nvPr/>
            </p:nvCxnSpPr>
            <p:spPr>
              <a:xfrm>
                <a:off x="4840435" y="571295"/>
                <a:ext cx="0" cy="574967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補助線（縦）">
                <a:extLst>
                  <a:ext uri="{FF2B5EF4-FFF2-40B4-BE49-F238E27FC236}">
                    <a16:creationId xmlns:a16="http://schemas.microsoft.com/office/drawing/2014/main" id="{67D55C0C-1B82-C658-0D96-8391DDC7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571295"/>
                <a:ext cx="0" cy="574967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補助線（縦）">
                <a:extLst>
                  <a:ext uri="{FF2B5EF4-FFF2-40B4-BE49-F238E27FC236}">
                    <a16:creationId xmlns:a16="http://schemas.microsoft.com/office/drawing/2014/main" id="{EE9FBAB4-9642-086F-FC0C-698263E37BBE}"/>
                  </a:ext>
                </a:extLst>
              </p:cNvPr>
              <p:cNvCxnSpPr>
                <a:cxnSpLocks/>
                <a:stCxn id="56" idx="4"/>
                <a:endCxn id="65" idx="0"/>
              </p:cNvCxnSpPr>
              <p:nvPr/>
            </p:nvCxnSpPr>
            <p:spPr>
              <a:xfrm>
                <a:off x="7348519" y="571295"/>
                <a:ext cx="0" cy="574967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補助線（縦）">
                <a:extLst>
                  <a:ext uri="{FF2B5EF4-FFF2-40B4-BE49-F238E27FC236}">
                    <a16:creationId xmlns:a16="http://schemas.microsoft.com/office/drawing/2014/main" id="{91456E2D-C54C-D59C-B813-FFA0309B0E87}"/>
                  </a:ext>
                </a:extLst>
              </p:cNvPr>
              <p:cNvCxnSpPr>
                <a:cxnSpLocks/>
                <a:stCxn id="57" idx="4"/>
                <a:endCxn id="66" idx="0"/>
              </p:cNvCxnSpPr>
              <p:nvPr/>
            </p:nvCxnSpPr>
            <p:spPr>
              <a:xfrm>
                <a:off x="8602561" y="571295"/>
                <a:ext cx="0" cy="5749672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補助線（横）">
                <a:extLst>
                  <a:ext uri="{FF2B5EF4-FFF2-40B4-BE49-F238E27FC236}">
                    <a16:creationId xmlns:a16="http://schemas.microsoft.com/office/drawing/2014/main" id="{5C0B17D7-EB9C-AF74-1D69-701195E83FF3}"/>
                  </a:ext>
                </a:extLst>
              </p:cNvPr>
              <p:cNvCxnSpPr>
                <a:cxnSpLocks/>
                <a:stCxn id="68" idx="6"/>
                <a:endCxn id="71" idx="2"/>
              </p:cNvCxnSpPr>
              <p:nvPr/>
            </p:nvCxnSpPr>
            <p:spPr>
              <a:xfrm>
                <a:off x="737932" y="2168860"/>
                <a:ext cx="10727229" cy="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補助線（横）">
                <a:extLst>
                  <a:ext uri="{FF2B5EF4-FFF2-40B4-BE49-F238E27FC236}">
                    <a16:creationId xmlns:a16="http://schemas.microsoft.com/office/drawing/2014/main" id="{723B7B6E-8D70-7B47-D9BF-D4B2544E0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092" y="3423641"/>
                <a:ext cx="10727229" cy="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補助線（横）">
                <a:extLst>
                  <a:ext uri="{FF2B5EF4-FFF2-40B4-BE49-F238E27FC236}">
                    <a16:creationId xmlns:a16="http://schemas.microsoft.com/office/drawing/2014/main" id="{63312B35-77B3-1F45-EED0-D910A4A05785}"/>
                  </a:ext>
                </a:extLst>
              </p:cNvPr>
              <p:cNvCxnSpPr>
                <a:cxnSpLocks/>
                <a:stCxn id="70" idx="6"/>
                <a:endCxn id="73" idx="2"/>
              </p:cNvCxnSpPr>
              <p:nvPr/>
            </p:nvCxnSpPr>
            <p:spPr>
              <a:xfrm>
                <a:off x="737932" y="4678422"/>
                <a:ext cx="10727229" cy="0"/>
              </a:xfrm>
              <a:prstGeom prst="line">
                <a:avLst/>
              </a:prstGeom>
              <a:ln w="127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77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1BEA4D8E-C127-BC24-7446-EC4C86651676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55DA565-402E-8E5B-79C9-E2F819735BDF}"/>
              </a:ext>
            </a:extLst>
          </p:cNvPr>
          <p:cNvSpPr/>
          <p:nvPr/>
        </p:nvSpPr>
        <p:spPr>
          <a:xfrm>
            <a:off x="5982600" y="3315600"/>
            <a:ext cx="226800" cy="2268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00" dirty="0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0008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BB9B6-75A1-1BA5-72B0-F6D10F8E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E31137C8-06E8-E861-4D15-B77E7BFF745C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D67D51C-F3F5-B54F-81DF-3E83D6C77861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DFB6F71-CCD7-193F-F9DB-BBE84289771E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28F9ECFC-F253-2E0E-575A-27A86A8DB0F8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C673C3B-DD4C-0214-5522-45A6432DBC8F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ja-JP" sz="600" dirty="0">
                  <a:ln w="6350">
                    <a:solidFill>
                      <a:schemeClr val="tx1"/>
                    </a:solidFill>
                  </a:ln>
                </a:rPr>
                <a:t>1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1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ADAFC-37C1-757D-EF47-5E21AD5E3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FBECD783-3C60-62BC-0508-8813F6AD1202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C59DDE3-EEE5-3D96-D9F8-1830F5DC7F18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8B195F31-CE8F-C930-C88C-DE10476DFAEA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3C05A6-1693-6E52-E11F-C05BB8D35836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B3A255F9-21B6-4D8A-F753-F2502A01B9EB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ja-JP" sz="600" dirty="0">
                  <a:ln w="6350">
                    <a:solidFill>
                      <a:schemeClr val="tx1"/>
                    </a:solidFill>
                  </a:ln>
                </a:rPr>
                <a:t>2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46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83B66-E769-71FA-9D71-9FE99EAE2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807DA0C9-0239-1139-256E-CDE3BE592363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7074CB-FEFC-7CB3-7EB4-8C5286EEEFEB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5AFFE008-3D9B-E457-69F9-0591BF79C381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253D7E5-90C2-9039-9CC6-200FBA406B19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81473E4-5EA9-1EDF-55E9-CA6DA29D8191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ja-JP" sz="600" dirty="0">
                  <a:ln w="6350">
                    <a:solidFill>
                      <a:schemeClr val="tx1"/>
                    </a:solidFill>
                  </a:ln>
                </a:rPr>
                <a:t>3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18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D60AF-A977-8DA0-1926-ABFD7CDC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71F3A424-2EDE-F6F5-CA14-C3F58FA8A4C4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D6BE635-B957-1CF0-8C00-DBAF34B6D945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5A34FBEB-6FD5-256C-B6BE-7BCF6181F0EF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rgbClr val="FF66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43D4A70-1100-6456-849F-C6F7E8439437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EFA24E4-5998-7B3B-F23E-3E0ADA06E757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ja-JP" sz="600" dirty="0">
                  <a:ln w="6350">
                    <a:solidFill>
                      <a:schemeClr val="tx1"/>
                    </a:solidFill>
                  </a:ln>
                </a:rPr>
                <a:t>4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6672-F75A-437B-AC1C-1732DEE7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CF823834-525F-C691-478C-58B9EABDDE1E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293D3CE-43BE-4305-A020-3D06375C087A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48ADECE1-FAE8-8100-3DC0-B84640CA105B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030D76A9-5162-A3C0-C5D2-4F8991D459F6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DD381F4-FB88-5F9E-4FDE-8D5A1ACBE8DD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ja-JP" sz="600" dirty="0">
                  <a:ln w="6350">
                    <a:solidFill>
                      <a:schemeClr val="tx1"/>
                    </a:solidFill>
                  </a:ln>
                </a:rPr>
                <a:t>5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13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D70D4-38F5-DE30-9DE7-28884BCB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 hidden="1">
            <a:extLst>
              <a:ext uri="{FF2B5EF4-FFF2-40B4-BE49-F238E27FC236}">
                <a16:creationId xmlns:a16="http://schemas.microsoft.com/office/drawing/2014/main" id="{03EA9654-0213-3DC2-4EC9-7D5963551CFA}"/>
              </a:ext>
            </a:extLst>
          </p:cNvPr>
          <p:cNvSpPr/>
          <p:nvPr/>
        </p:nvSpPr>
        <p:spPr>
          <a:xfrm>
            <a:off x="354000" y="201600"/>
            <a:ext cx="11484000" cy="6454800"/>
          </a:xfrm>
          <a:prstGeom prst="roundRect">
            <a:avLst>
              <a:gd name="adj" fmla="val 8892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711EA32-3B43-4C22-51EF-8ADB74209FD3}"/>
              </a:ext>
            </a:extLst>
          </p:cNvPr>
          <p:cNvGrpSpPr/>
          <p:nvPr/>
        </p:nvGrpSpPr>
        <p:grpSpPr>
          <a:xfrm>
            <a:off x="5982600" y="3315600"/>
            <a:ext cx="226800" cy="226800"/>
            <a:chOff x="5982600" y="3315600"/>
            <a:chExt cx="226800" cy="2268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601EA5A2-049B-22BE-2D52-019BB6E8CC9E}"/>
                </a:ext>
              </a:extLst>
            </p:cNvPr>
            <p:cNvSpPr/>
            <p:nvPr/>
          </p:nvSpPr>
          <p:spPr>
            <a:xfrm>
              <a:off x="5982600" y="3315600"/>
              <a:ext cx="226800" cy="226800"/>
            </a:xfrm>
            <a:prstGeom prst="ellipse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523F846-0117-8D6D-8A42-A2FDB39F44D5}"/>
                </a:ext>
              </a:extLst>
            </p:cNvPr>
            <p:cNvSpPr/>
            <p:nvPr/>
          </p:nvSpPr>
          <p:spPr>
            <a:xfrm>
              <a:off x="6024000" y="3357000"/>
              <a:ext cx="144000" cy="144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00" dirty="0">
                <a:ln w="3175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CCD6EAE-EF2D-1334-5162-4875613A8417}"/>
                </a:ext>
              </a:extLst>
            </p:cNvPr>
            <p:cNvSpPr txBox="1"/>
            <p:nvPr/>
          </p:nvSpPr>
          <p:spPr>
            <a:xfrm flipH="1">
              <a:off x="6073141" y="3382834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ja-JP" sz="600" dirty="0">
                  <a:ln w="6350">
                    <a:solidFill>
                      <a:schemeClr val="tx1"/>
                    </a:solidFill>
                  </a:ln>
                </a:rPr>
                <a:t>6</a:t>
              </a:r>
              <a:endParaRPr kumimoji="1" lang="ja-JP" altLang="en-US" sz="600" dirty="0">
                <a:ln w="635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2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17</Words>
  <Application>Microsoft Office PowerPoint</Application>
  <PresentationFormat>ワイド画面</PresentationFormat>
  <Paragraphs>17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勝太郎 村田</dc:creator>
  <cp:lastModifiedBy>勝太郎 村田</cp:lastModifiedBy>
  <cp:revision>15</cp:revision>
  <dcterms:created xsi:type="dcterms:W3CDTF">2025-07-12T01:22:57Z</dcterms:created>
  <dcterms:modified xsi:type="dcterms:W3CDTF">2025-07-15T14:43:01Z</dcterms:modified>
</cp:coreProperties>
</file>