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 varScale="1">
        <p:scale>
          <a:sx n="80" d="100"/>
          <a:sy n="80" d="100"/>
        </p:scale>
        <p:origin x="77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52DE7E-2B23-6B73-7562-FC4E0925B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BBBFEBF-3204-3E60-0BDC-9600E91235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1346A0-EADF-EEA6-9FA9-20ADD89ED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0ECD-B6F1-4B89-9841-29043B11BD81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A69C98-DBC7-0F7E-9A53-5B89AB16F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2AABE2-447F-EF42-A8CC-21ADCD505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33C64-CC0E-4A53-9F0D-7A6E238C80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8464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64AD4D-6F44-BF4A-BAC9-0BE84DB9D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D8B17FF-1FE3-8B7E-F2EB-B051A63F8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2D23E7-C8C9-46F2-E79B-2E7ECF8F6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0ECD-B6F1-4B89-9841-29043B11BD81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DC6DD1-8793-6990-06BD-8EFECAFB2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7B50F2-4450-6434-555D-E7215F32E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33C64-CC0E-4A53-9F0D-7A6E238C80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867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4026A63-07BC-D164-C526-0B7D1F050B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1A369E6-CBFE-AF99-9D08-76161F530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FC464A-BC80-32CE-00A5-7572E5AB1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0ECD-B6F1-4B89-9841-29043B11BD81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4CE9BB-3391-54C5-BF44-65B9488F2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4E5C65-91FD-86B0-A28C-91972BC9B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33C64-CC0E-4A53-9F0D-7A6E238C80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443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5B32A5-1F60-91A4-E408-E737202DE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CA77F3-9BB7-7DDE-FC04-B85DBC20B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44107C-25BA-E478-58C4-40DE98535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0ECD-B6F1-4B89-9841-29043B11BD81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44EC31-A3CD-5869-C868-FD0C8208C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57BCC6-A409-9825-B791-C47267C00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33C64-CC0E-4A53-9F0D-7A6E238C80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1315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B31DE6-C1BC-641A-BCB3-FDF7D3686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95E4E94-2284-A36A-D6D9-5D35BCE8B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A69C9C-CAF6-BA07-8A74-D357161D5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0ECD-B6F1-4B89-9841-29043B11BD81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85BE71-7142-C375-8F40-99414B794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24A9EF-416C-A2FC-FA44-AC1338142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33C64-CC0E-4A53-9F0D-7A6E238C80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556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554ECE-5A20-717F-D9DE-81D3F25E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A12853-1747-F126-4FA0-B62BFB4600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E29556B-9F9E-D267-5AD7-CEAB6C217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3EEC7C7-C0EC-637B-5086-72F4DE1B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0ECD-B6F1-4B89-9841-29043B11BD81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B766FE5-5E41-88E7-62A8-EE64C8BA6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268D86-4F7E-B7FE-1FBE-A1179A958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33C64-CC0E-4A53-9F0D-7A6E238C80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081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73E6FD-F7AC-2AB0-5F1B-37301B9BC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1D8751-49EC-6614-C59A-21F2DE08D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AA6B4DF-F495-FE51-DA43-F67A4D621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5BF2018-8AAE-3C85-4021-9AF20C8BC4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8DF0C36-468E-59F1-4751-3D875BA0C4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5ACEDF4-DCDA-60A5-769D-6227409E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0ECD-B6F1-4B89-9841-29043B11BD81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2EADFCC-9736-7026-5AA9-0D1C4DACB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DF53590-3D90-F3D6-C167-C73692D68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33C64-CC0E-4A53-9F0D-7A6E238C80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5698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A18434-0D82-718E-F02D-79660FDB4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44076C3-0CF0-CFDC-D467-74EE855B5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0ECD-B6F1-4B89-9841-29043B11BD81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8BA574B-9CA6-EDB6-2C7D-7CEE6252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E2A261F-0661-98E7-EEA3-55FEC4EE3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33C64-CC0E-4A53-9F0D-7A6E238C80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885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6F8BA21-292F-FEC5-6D1D-CB1A962C5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0ECD-B6F1-4B89-9841-29043B11BD81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281F747-30B6-1D1E-64BD-34A47CC2B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892EB3F-AC38-8DD7-4058-A773D28DC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33C64-CC0E-4A53-9F0D-7A6E238C80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842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9D30D8-0757-8A96-9896-A18868D34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9BF648-48EF-8F4B-CF78-C08FC34BF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5860330-4BAC-8FA5-E079-3F88EB909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D944308-DCAE-00BA-4C50-F45897D63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0ECD-B6F1-4B89-9841-29043B11BD81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CB50B65-157C-CD84-6027-D6308974E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6D14EA2-85F1-7732-0676-E50152633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33C64-CC0E-4A53-9F0D-7A6E238C80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579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21F1F3-97FB-7CE6-5538-5FF4F424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E44AD77-ECFC-9037-4B9E-3D60A1DC36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9C44C58-53D6-CEFF-9CAA-7D9284E6B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352B88-8065-E53C-89B0-15AF607F0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0ECD-B6F1-4B89-9841-29043B11BD81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D95CAA8-A154-5DD0-5A1A-28BE4699D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0388407-1703-84B5-0B8E-5D1949988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33C64-CC0E-4A53-9F0D-7A6E238C80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323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E436CB3-51C8-5B89-F5CE-CD5980F2A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0D9FDD-6188-765D-D76C-B23F9CA9D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7B9DB3-9467-DF13-C7C8-AC6AA4F18E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30ECD-B6F1-4B89-9841-29043B11BD81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27AD10-932A-2D3A-33A3-EBFF743335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555E00-B2E7-3AB0-E9B1-3D7B7C63C2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33C64-CC0E-4A53-9F0D-7A6E238C80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5981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4712BD8-7204-76CB-E75A-57C871FD28C6}"/>
              </a:ext>
            </a:extLst>
          </p:cNvPr>
          <p:cNvSpPr/>
          <p:nvPr/>
        </p:nvSpPr>
        <p:spPr>
          <a:xfrm>
            <a:off x="3867150" y="190500"/>
            <a:ext cx="4162425" cy="6477000"/>
          </a:xfrm>
          <a:prstGeom prst="roundRect">
            <a:avLst>
              <a:gd name="adj" fmla="val 2708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1A39312-3DF2-FC66-0E40-17B6F3E0E431}"/>
              </a:ext>
            </a:extLst>
          </p:cNvPr>
          <p:cNvSpPr/>
          <p:nvPr/>
        </p:nvSpPr>
        <p:spPr>
          <a:xfrm>
            <a:off x="3962400" y="285750"/>
            <a:ext cx="3962400" cy="6276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41AF13C-90BA-8F24-891E-E498CC01D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18677" y="1553470"/>
            <a:ext cx="5249842" cy="2964518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8FA888CE-68FF-5745-5DF2-99E41C97E3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594" y="5958174"/>
            <a:ext cx="338175" cy="338175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FA7704C5-B8D7-8135-4A8D-7CBF74250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962" y="5958174"/>
            <a:ext cx="338175" cy="338175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BF970138-CE5F-569F-B593-04CF5C1C7C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022" y="5958174"/>
            <a:ext cx="338175" cy="338175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8B847597-974F-5622-DE84-9B993DB462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166" y="5957949"/>
            <a:ext cx="338400" cy="3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103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4E02C3-DA49-DC99-A8D7-CAF7AC84C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B884E88-131D-22F0-FA65-9FF3826472A2}"/>
              </a:ext>
            </a:extLst>
          </p:cNvPr>
          <p:cNvSpPr/>
          <p:nvPr/>
        </p:nvSpPr>
        <p:spPr>
          <a:xfrm>
            <a:off x="3867150" y="190500"/>
            <a:ext cx="4162425" cy="6477000"/>
          </a:xfrm>
          <a:prstGeom prst="roundRect">
            <a:avLst>
              <a:gd name="adj" fmla="val 2708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469A643-3B0E-F78D-5650-EF9C3B142418}"/>
              </a:ext>
            </a:extLst>
          </p:cNvPr>
          <p:cNvSpPr/>
          <p:nvPr/>
        </p:nvSpPr>
        <p:spPr>
          <a:xfrm>
            <a:off x="3962400" y="285750"/>
            <a:ext cx="3962400" cy="6276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924BC3EF-9DEB-C98B-2106-6383234B4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18677" y="1553470"/>
            <a:ext cx="5249842" cy="2964518"/>
          </a:xfrm>
          <a:prstGeom prst="rect">
            <a:avLst/>
          </a:prstGeom>
        </p:spPr>
      </p:pic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9E5CE6FE-9E8E-FBE0-8C25-535181E424EC}"/>
              </a:ext>
            </a:extLst>
          </p:cNvPr>
          <p:cNvSpPr/>
          <p:nvPr/>
        </p:nvSpPr>
        <p:spPr>
          <a:xfrm>
            <a:off x="4256534" y="1197350"/>
            <a:ext cx="3420616" cy="3184149"/>
          </a:xfrm>
          <a:prstGeom prst="roundRect">
            <a:avLst/>
          </a:prstGeom>
          <a:solidFill>
            <a:srgbClr val="FFCC00"/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E0C7637-77C5-1020-022A-E4FF250896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1" y="1426941"/>
            <a:ext cx="445254" cy="43383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F884645-0617-2C30-5204-F312D38608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638" y="1426941"/>
            <a:ext cx="445254" cy="433836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DE64D292-9CC8-B100-1C96-B814C3DFBC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235" y="1426941"/>
            <a:ext cx="445254" cy="433836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82FCCDDF-7541-E984-2A5F-6A9F694F4A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831" y="1426941"/>
            <a:ext cx="445254" cy="433836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F1922D67-B75D-AE85-425E-3D1B759ADE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1" y="2181367"/>
            <a:ext cx="445254" cy="433836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081344F8-9DCD-6F5F-2F37-142E9CBB76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638" y="2181367"/>
            <a:ext cx="445254" cy="433836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A3C4F08F-8A6F-2396-36C0-1E50D8F09F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235" y="2181367"/>
            <a:ext cx="445254" cy="433836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F6B5E77C-A693-C907-3D04-2574A4B63B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831" y="2181367"/>
            <a:ext cx="445254" cy="433836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AA4EB2DE-AA87-4107-5F50-C4521D651E4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1" y="2901659"/>
            <a:ext cx="445254" cy="433836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F72BFFD8-DD82-684D-41D4-64ED3FA6F57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638" y="2901659"/>
            <a:ext cx="445254" cy="433836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993AF012-DC48-1F8A-52FA-97521ED8A5A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235" y="2901659"/>
            <a:ext cx="445254" cy="433836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1109C267-823A-C1E6-A337-9907FD823D2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831" y="2901659"/>
            <a:ext cx="445254" cy="433836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7A1A42CF-050C-6158-CBF3-9C21423968E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41" y="3596154"/>
            <a:ext cx="445254" cy="433836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642BAC47-9482-E71A-AF80-CFD7BE3C121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638" y="3596154"/>
            <a:ext cx="445254" cy="433836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D7E47637-D868-D73E-73B1-F81F401DEEF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235" y="3596154"/>
            <a:ext cx="445254" cy="433836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3D77159F-745D-BD78-A44B-148986FDBDC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831" y="3596154"/>
            <a:ext cx="445254" cy="433836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593715B8-8F74-4CD7-AB38-A577F5B4D7F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594" y="5958174"/>
            <a:ext cx="338175" cy="338175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2AE374AF-A433-5CA0-A14F-A81B4178A49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962" y="5958174"/>
            <a:ext cx="338175" cy="338175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6F719105-CAB2-0496-38E7-ED51263EE8E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022" y="5958174"/>
            <a:ext cx="338175" cy="338175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B0CE157F-1146-11D1-698C-E487E213A57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166" y="5957949"/>
            <a:ext cx="338400" cy="3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354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91CFD-A16D-8ED0-9640-E17FEFFC8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E87BD344-FC9E-63E1-B20E-B4BA0E54413C}"/>
              </a:ext>
            </a:extLst>
          </p:cNvPr>
          <p:cNvSpPr/>
          <p:nvPr/>
        </p:nvSpPr>
        <p:spPr>
          <a:xfrm>
            <a:off x="3867150" y="190500"/>
            <a:ext cx="4162425" cy="6477000"/>
          </a:xfrm>
          <a:prstGeom prst="roundRect">
            <a:avLst>
              <a:gd name="adj" fmla="val 2708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DE5A885-CA5A-8B73-EC5B-DF805AB8F722}"/>
              </a:ext>
            </a:extLst>
          </p:cNvPr>
          <p:cNvSpPr/>
          <p:nvPr/>
        </p:nvSpPr>
        <p:spPr>
          <a:xfrm>
            <a:off x="3962400" y="285750"/>
            <a:ext cx="3962400" cy="6276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6A1DE2AB-10DE-8B41-AD93-3F6DEF060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18677" y="1553470"/>
            <a:ext cx="5249842" cy="296451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C95A7E46-9390-1180-0B26-6F0A71A741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594" y="5958174"/>
            <a:ext cx="338175" cy="33817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0BBAFE30-2B4F-3028-F9A6-A744644CEA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962" y="5958174"/>
            <a:ext cx="338175" cy="338175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7111A3D-9CF4-28FF-7553-11752A937F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022" y="5958174"/>
            <a:ext cx="338175" cy="338175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154AB3C9-93FF-E3EA-7226-943B94C9ED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516" y="1285873"/>
            <a:ext cx="219600" cy="213970"/>
          </a:xfrm>
          <a:prstGeom prst="rect">
            <a:avLst/>
          </a:prstGeom>
        </p:spPr>
      </p:pic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C05FC6E9-DD46-FAB2-8E16-32498E4C6ECE}"/>
              </a:ext>
            </a:extLst>
          </p:cNvPr>
          <p:cNvGrpSpPr/>
          <p:nvPr/>
        </p:nvGrpSpPr>
        <p:grpSpPr>
          <a:xfrm>
            <a:off x="5118391" y="1560195"/>
            <a:ext cx="481357" cy="213626"/>
            <a:chOff x="5966751" y="1895475"/>
            <a:chExt cx="481357" cy="213626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738EFAE7-B7FB-A61E-D4E9-8404C6F814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6751" y="1895475"/>
              <a:ext cx="219249" cy="213626"/>
            </a:xfrm>
            <a:prstGeom prst="rect">
              <a:avLst/>
            </a:prstGeom>
          </p:spPr>
        </p:pic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10B9E023-EF5E-FCCD-0FF8-BAB9311F1CD2}"/>
                </a:ext>
              </a:extLst>
            </p:cNvPr>
            <p:cNvCxnSpPr>
              <a:cxnSpLocks/>
              <a:stCxn id="3" idx="3"/>
              <a:endCxn id="15" idx="2"/>
            </p:cNvCxnSpPr>
            <p:nvPr/>
          </p:nvCxnSpPr>
          <p:spPr>
            <a:xfrm>
              <a:off x="6186000" y="2002288"/>
              <a:ext cx="134924" cy="20027"/>
            </a:xfrm>
            <a:prstGeom prst="line">
              <a:avLst/>
            </a:prstGeom>
            <a:ln w="190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0720651B-B881-8B62-AB79-6EDCCA8F2FCB}"/>
                </a:ext>
              </a:extLst>
            </p:cNvPr>
            <p:cNvSpPr/>
            <p:nvPr/>
          </p:nvSpPr>
          <p:spPr>
            <a:xfrm>
              <a:off x="6320924" y="1958723"/>
              <a:ext cx="127184" cy="127184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1" name="図 20">
            <a:extLst>
              <a:ext uri="{FF2B5EF4-FFF2-40B4-BE49-F238E27FC236}">
                <a16:creationId xmlns:a16="http://schemas.microsoft.com/office/drawing/2014/main" id="{E2C237CE-129F-EBFC-1F3E-13F4308CC0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148" y="983381"/>
            <a:ext cx="219600" cy="213969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0BA4C93A-E7D6-A035-5E16-42CA4C70E8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166" y="5957949"/>
            <a:ext cx="338400" cy="3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200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0</Words>
  <Application>Microsoft Office PowerPoint</Application>
  <PresentationFormat>ワイド画面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勝太郎 村田</dc:creator>
  <cp:lastModifiedBy>勝太郎 村田</cp:lastModifiedBy>
  <cp:revision>3</cp:revision>
  <dcterms:created xsi:type="dcterms:W3CDTF">2025-07-15T11:19:00Z</dcterms:created>
  <dcterms:modified xsi:type="dcterms:W3CDTF">2025-07-15T14:58:51Z</dcterms:modified>
</cp:coreProperties>
</file>