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2"/>
    <a:srgbClr val="7C242A"/>
    <a:srgbClr val="D76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F14FB-0425-464C-AD5F-B51B3618A83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B8B1FF-C625-404D-84AE-6DB3C808A68A}">
      <dgm:prSet/>
      <dgm:spPr/>
      <dgm:t>
        <a:bodyPr/>
        <a:lstStyle/>
        <a:p>
          <a:r>
            <a:rPr lang="en-US"/>
            <a:t>Our app supports up to 4K streaming with better FPS rates than YouTube or other platforms*</a:t>
          </a:r>
        </a:p>
      </dgm:t>
    </dgm:pt>
    <dgm:pt modelId="{A05F201B-8DCF-4EF2-8E76-B2FFAE95016A}" type="parTrans" cxnId="{9478C273-30F5-46BD-A64F-0BED33DAAB1F}">
      <dgm:prSet/>
      <dgm:spPr/>
      <dgm:t>
        <a:bodyPr/>
        <a:lstStyle/>
        <a:p>
          <a:endParaRPr lang="en-US"/>
        </a:p>
      </dgm:t>
    </dgm:pt>
    <dgm:pt modelId="{B1502B33-4295-44C2-BE4C-05892FCE646D}" type="sibTrans" cxnId="{9478C273-30F5-46BD-A64F-0BED33DAAB1F}">
      <dgm:prSet/>
      <dgm:spPr/>
      <dgm:t>
        <a:bodyPr/>
        <a:lstStyle/>
        <a:p>
          <a:endParaRPr lang="en-US"/>
        </a:p>
      </dgm:t>
    </dgm:pt>
    <dgm:pt modelId="{9D483794-760C-4A33-85B5-8B30D0412040}">
      <dgm:prSet/>
      <dgm:spPr/>
      <dgm:t>
        <a:bodyPr/>
        <a:lstStyle/>
        <a:p>
          <a:r>
            <a:rPr lang="en-US"/>
            <a:t>PiP (Picture-in-Picture) mode is available, which provides seamless watching experience while gaming or working as well</a:t>
          </a:r>
        </a:p>
      </dgm:t>
    </dgm:pt>
    <dgm:pt modelId="{62A37BAF-D177-493E-B785-634F445A5F09}" type="parTrans" cxnId="{834C71CD-BE2B-44CC-B0C5-BD2290501B32}">
      <dgm:prSet/>
      <dgm:spPr/>
      <dgm:t>
        <a:bodyPr/>
        <a:lstStyle/>
        <a:p>
          <a:endParaRPr lang="en-US"/>
        </a:p>
      </dgm:t>
    </dgm:pt>
    <dgm:pt modelId="{91E0CCE2-1693-4540-9185-B84A57C0D0C2}" type="sibTrans" cxnId="{834C71CD-BE2B-44CC-B0C5-BD2290501B32}">
      <dgm:prSet/>
      <dgm:spPr/>
      <dgm:t>
        <a:bodyPr/>
        <a:lstStyle/>
        <a:p>
          <a:endParaRPr lang="en-US"/>
        </a:p>
      </dgm:t>
    </dgm:pt>
    <dgm:pt modelId="{3881B8D9-6F2B-4C01-900F-76CC7D18FD8F}">
      <dgm:prSet/>
      <dgm:spPr/>
      <dgm:t>
        <a:bodyPr/>
        <a:lstStyle/>
        <a:p>
          <a:r>
            <a:rPr lang="en-US"/>
            <a:t>Ability to create playlists with favourite videos and with those you want to watch later</a:t>
          </a:r>
        </a:p>
      </dgm:t>
    </dgm:pt>
    <dgm:pt modelId="{440A87F0-6D49-4396-AEC6-0318DCE5E2D1}" type="parTrans" cxnId="{9520B1C2-5FEA-4D65-A69F-3304F6967BC0}">
      <dgm:prSet/>
      <dgm:spPr/>
      <dgm:t>
        <a:bodyPr/>
        <a:lstStyle/>
        <a:p>
          <a:endParaRPr lang="en-US"/>
        </a:p>
      </dgm:t>
    </dgm:pt>
    <dgm:pt modelId="{8287339F-3CB0-4009-9A4F-009C25372742}" type="sibTrans" cxnId="{9520B1C2-5FEA-4D65-A69F-3304F6967BC0}">
      <dgm:prSet/>
      <dgm:spPr/>
      <dgm:t>
        <a:bodyPr/>
        <a:lstStyle/>
        <a:p>
          <a:endParaRPr lang="en-US"/>
        </a:p>
      </dgm:t>
    </dgm:pt>
    <dgm:pt modelId="{C51575D9-DB03-4131-A91D-ECBDF325BC77}">
      <dgm:prSet/>
      <dgm:spPr/>
      <dgm:t>
        <a:bodyPr/>
        <a:lstStyle/>
        <a:p>
          <a:r>
            <a:rPr lang="en-US"/>
            <a:t>If you created a good style for your account, you can share it to the others for usage</a:t>
          </a:r>
        </a:p>
      </dgm:t>
    </dgm:pt>
    <dgm:pt modelId="{E2C89DB0-3072-4E62-997C-58498B256A96}" type="parTrans" cxnId="{E5DD0FA7-D852-4B23-805D-F9F8E24A47DA}">
      <dgm:prSet/>
      <dgm:spPr/>
      <dgm:t>
        <a:bodyPr/>
        <a:lstStyle/>
        <a:p>
          <a:endParaRPr lang="en-US"/>
        </a:p>
      </dgm:t>
    </dgm:pt>
    <dgm:pt modelId="{A037DC52-51E2-4E85-ABF7-B059CFF5AC44}" type="sibTrans" cxnId="{E5DD0FA7-D852-4B23-805D-F9F8E24A47DA}">
      <dgm:prSet/>
      <dgm:spPr/>
      <dgm:t>
        <a:bodyPr/>
        <a:lstStyle/>
        <a:p>
          <a:endParaRPr lang="en-US"/>
        </a:p>
      </dgm:t>
    </dgm:pt>
    <dgm:pt modelId="{B617BBA8-6531-45AF-B908-3932A5C49857}">
      <dgm:prSet/>
      <dgm:spPr/>
      <dgm:t>
        <a:bodyPr/>
        <a:lstStyle/>
        <a:p>
          <a:r>
            <a:rPr lang="en-US"/>
            <a:t>And the best is: Our platform is AVOIDING ANNOYING ADS!!**</a:t>
          </a:r>
        </a:p>
      </dgm:t>
    </dgm:pt>
    <dgm:pt modelId="{D8044DFA-DF78-4C8B-804A-145F41CFBF10}" type="parTrans" cxnId="{83958D20-E5F0-42BE-B633-9F2A2FF44386}">
      <dgm:prSet/>
      <dgm:spPr/>
      <dgm:t>
        <a:bodyPr/>
        <a:lstStyle/>
        <a:p>
          <a:endParaRPr lang="en-US"/>
        </a:p>
      </dgm:t>
    </dgm:pt>
    <dgm:pt modelId="{9FDF2FB3-FD8F-47B6-A032-302BD3E66643}" type="sibTrans" cxnId="{83958D20-E5F0-42BE-B633-9F2A2FF44386}">
      <dgm:prSet/>
      <dgm:spPr/>
      <dgm:t>
        <a:bodyPr/>
        <a:lstStyle/>
        <a:p>
          <a:endParaRPr lang="en-US"/>
        </a:p>
      </dgm:t>
    </dgm:pt>
    <dgm:pt modelId="{EB8AE6C1-BA64-964C-A451-CDD810AB0AF8}" type="pres">
      <dgm:prSet presAssocID="{D89F14FB-0425-464C-AD5F-B51B3618A838}" presName="diagram" presStyleCnt="0">
        <dgm:presLayoutVars>
          <dgm:dir/>
          <dgm:resizeHandles val="exact"/>
        </dgm:presLayoutVars>
      </dgm:prSet>
      <dgm:spPr/>
    </dgm:pt>
    <dgm:pt modelId="{367D9C5C-7A61-A145-99D8-2B2A3E4D9BB4}" type="pres">
      <dgm:prSet presAssocID="{20B8B1FF-C625-404D-84AE-6DB3C808A68A}" presName="node" presStyleLbl="node1" presStyleIdx="0" presStyleCnt="5">
        <dgm:presLayoutVars>
          <dgm:bulletEnabled val="1"/>
        </dgm:presLayoutVars>
      </dgm:prSet>
      <dgm:spPr/>
    </dgm:pt>
    <dgm:pt modelId="{2C60ABAF-A0F0-2541-A8E0-AE26B5BD78E2}" type="pres">
      <dgm:prSet presAssocID="{B1502B33-4295-44C2-BE4C-05892FCE646D}" presName="sibTrans" presStyleCnt="0"/>
      <dgm:spPr/>
    </dgm:pt>
    <dgm:pt modelId="{C3565EC8-3785-FA46-9D7F-B1708EE4511B}" type="pres">
      <dgm:prSet presAssocID="{9D483794-760C-4A33-85B5-8B30D0412040}" presName="node" presStyleLbl="node1" presStyleIdx="1" presStyleCnt="5">
        <dgm:presLayoutVars>
          <dgm:bulletEnabled val="1"/>
        </dgm:presLayoutVars>
      </dgm:prSet>
      <dgm:spPr/>
    </dgm:pt>
    <dgm:pt modelId="{77AB7F8A-168F-C749-84EF-B2A572C6924F}" type="pres">
      <dgm:prSet presAssocID="{91E0CCE2-1693-4540-9185-B84A57C0D0C2}" presName="sibTrans" presStyleCnt="0"/>
      <dgm:spPr/>
    </dgm:pt>
    <dgm:pt modelId="{287C19E6-EFEB-6345-BAA6-860E15D00DD3}" type="pres">
      <dgm:prSet presAssocID="{3881B8D9-6F2B-4C01-900F-76CC7D18FD8F}" presName="node" presStyleLbl="node1" presStyleIdx="2" presStyleCnt="5">
        <dgm:presLayoutVars>
          <dgm:bulletEnabled val="1"/>
        </dgm:presLayoutVars>
      </dgm:prSet>
      <dgm:spPr/>
    </dgm:pt>
    <dgm:pt modelId="{EFB9D285-8970-1C46-A312-DADE5DCE501B}" type="pres">
      <dgm:prSet presAssocID="{8287339F-3CB0-4009-9A4F-009C25372742}" presName="sibTrans" presStyleCnt="0"/>
      <dgm:spPr/>
    </dgm:pt>
    <dgm:pt modelId="{D8921850-91D7-5D4C-9EB1-6E5138FA7349}" type="pres">
      <dgm:prSet presAssocID="{C51575D9-DB03-4131-A91D-ECBDF325BC77}" presName="node" presStyleLbl="node1" presStyleIdx="3" presStyleCnt="5">
        <dgm:presLayoutVars>
          <dgm:bulletEnabled val="1"/>
        </dgm:presLayoutVars>
      </dgm:prSet>
      <dgm:spPr/>
    </dgm:pt>
    <dgm:pt modelId="{D043E35F-34BB-6B47-91EC-28C942A02391}" type="pres">
      <dgm:prSet presAssocID="{A037DC52-51E2-4E85-ABF7-B059CFF5AC44}" presName="sibTrans" presStyleCnt="0"/>
      <dgm:spPr/>
    </dgm:pt>
    <dgm:pt modelId="{C49E0C3D-C454-034A-90CF-CEDF5C7438C6}" type="pres">
      <dgm:prSet presAssocID="{B617BBA8-6531-45AF-B908-3932A5C49857}" presName="node" presStyleLbl="node1" presStyleIdx="4" presStyleCnt="5">
        <dgm:presLayoutVars>
          <dgm:bulletEnabled val="1"/>
        </dgm:presLayoutVars>
      </dgm:prSet>
      <dgm:spPr/>
    </dgm:pt>
  </dgm:ptLst>
  <dgm:cxnLst>
    <dgm:cxn modelId="{83958D20-E5F0-42BE-B633-9F2A2FF44386}" srcId="{D89F14FB-0425-464C-AD5F-B51B3618A838}" destId="{B617BBA8-6531-45AF-B908-3932A5C49857}" srcOrd="4" destOrd="0" parTransId="{D8044DFA-DF78-4C8B-804A-145F41CFBF10}" sibTransId="{9FDF2FB3-FD8F-47B6-A032-302BD3E66643}"/>
    <dgm:cxn modelId="{0CE30F4C-EE52-9448-B2EC-5B18743404CF}" type="presOf" srcId="{B617BBA8-6531-45AF-B908-3932A5C49857}" destId="{C49E0C3D-C454-034A-90CF-CEDF5C7438C6}" srcOrd="0" destOrd="0" presId="urn:microsoft.com/office/officeart/2005/8/layout/default"/>
    <dgm:cxn modelId="{9478C273-30F5-46BD-A64F-0BED33DAAB1F}" srcId="{D89F14FB-0425-464C-AD5F-B51B3618A838}" destId="{20B8B1FF-C625-404D-84AE-6DB3C808A68A}" srcOrd="0" destOrd="0" parTransId="{A05F201B-8DCF-4EF2-8E76-B2FFAE95016A}" sibTransId="{B1502B33-4295-44C2-BE4C-05892FCE646D}"/>
    <dgm:cxn modelId="{B4B76B75-11A7-5A40-ADC4-2E3B2E02608F}" type="presOf" srcId="{20B8B1FF-C625-404D-84AE-6DB3C808A68A}" destId="{367D9C5C-7A61-A145-99D8-2B2A3E4D9BB4}" srcOrd="0" destOrd="0" presId="urn:microsoft.com/office/officeart/2005/8/layout/default"/>
    <dgm:cxn modelId="{81F8858B-C0ED-294D-BC7B-1097AE1DBCC1}" type="presOf" srcId="{9D483794-760C-4A33-85B5-8B30D0412040}" destId="{C3565EC8-3785-FA46-9D7F-B1708EE4511B}" srcOrd="0" destOrd="0" presId="urn:microsoft.com/office/officeart/2005/8/layout/default"/>
    <dgm:cxn modelId="{3AEEF5A6-3BE6-D84E-A9C4-9E4A4701EA2F}" type="presOf" srcId="{3881B8D9-6F2B-4C01-900F-76CC7D18FD8F}" destId="{287C19E6-EFEB-6345-BAA6-860E15D00DD3}" srcOrd="0" destOrd="0" presId="urn:microsoft.com/office/officeart/2005/8/layout/default"/>
    <dgm:cxn modelId="{E5DD0FA7-D852-4B23-805D-F9F8E24A47DA}" srcId="{D89F14FB-0425-464C-AD5F-B51B3618A838}" destId="{C51575D9-DB03-4131-A91D-ECBDF325BC77}" srcOrd="3" destOrd="0" parTransId="{E2C89DB0-3072-4E62-997C-58498B256A96}" sibTransId="{A037DC52-51E2-4E85-ABF7-B059CFF5AC44}"/>
    <dgm:cxn modelId="{8F8824AB-A792-1D44-A17D-646C49AD1F51}" type="presOf" srcId="{C51575D9-DB03-4131-A91D-ECBDF325BC77}" destId="{D8921850-91D7-5D4C-9EB1-6E5138FA7349}" srcOrd="0" destOrd="0" presId="urn:microsoft.com/office/officeart/2005/8/layout/default"/>
    <dgm:cxn modelId="{44349AC2-5AB2-7A4F-AE3D-47BDADC7F853}" type="presOf" srcId="{D89F14FB-0425-464C-AD5F-B51B3618A838}" destId="{EB8AE6C1-BA64-964C-A451-CDD810AB0AF8}" srcOrd="0" destOrd="0" presId="urn:microsoft.com/office/officeart/2005/8/layout/default"/>
    <dgm:cxn modelId="{9520B1C2-5FEA-4D65-A69F-3304F6967BC0}" srcId="{D89F14FB-0425-464C-AD5F-B51B3618A838}" destId="{3881B8D9-6F2B-4C01-900F-76CC7D18FD8F}" srcOrd="2" destOrd="0" parTransId="{440A87F0-6D49-4396-AEC6-0318DCE5E2D1}" sibTransId="{8287339F-3CB0-4009-9A4F-009C25372742}"/>
    <dgm:cxn modelId="{834C71CD-BE2B-44CC-B0C5-BD2290501B32}" srcId="{D89F14FB-0425-464C-AD5F-B51B3618A838}" destId="{9D483794-760C-4A33-85B5-8B30D0412040}" srcOrd="1" destOrd="0" parTransId="{62A37BAF-D177-493E-B785-634F445A5F09}" sibTransId="{91E0CCE2-1693-4540-9185-B84A57C0D0C2}"/>
    <dgm:cxn modelId="{6903C471-A847-DC44-9D29-E6D94F7E2B92}" type="presParOf" srcId="{EB8AE6C1-BA64-964C-A451-CDD810AB0AF8}" destId="{367D9C5C-7A61-A145-99D8-2B2A3E4D9BB4}" srcOrd="0" destOrd="0" presId="urn:microsoft.com/office/officeart/2005/8/layout/default"/>
    <dgm:cxn modelId="{99756908-9B15-A64B-9640-ABBC383F8537}" type="presParOf" srcId="{EB8AE6C1-BA64-964C-A451-CDD810AB0AF8}" destId="{2C60ABAF-A0F0-2541-A8E0-AE26B5BD78E2}" srcOrd="1" destOrd="0" presId="urn:microsoft.com/office/officeart/2005/8/layout/default"/>
    <dgm:cxn modelId="{E1762DEA-15D9-5947-AA68-9F32C276B4EC}" type="presParOf" srcId="{EB8AE6C1-BA64-964C-A451-CDD810AB0AF8}" destId="{C3565EC8-3785-FA46-9D7F-B1708EE4511B}" srcOrd="2" destOrd="0" presId="urn:microsoft.com/office/officeart/2005/8/layout/default"/>
    <dgm:cxn modelId="{384621DB-254B-894B-9C5D-1290DD88E70D}" type="presParOf" srcId="{EB8AE6C1-BA64-964C-A451-CDD810AB0AF8}" destId="{77AB7F8A-168F-C749-84EF-B2A572C6924F}" srcOrd="3" destOrd="0" presId="urn:microsoft.com/office/officeart/2005/8/layout/default"/>
    <dgm:cxn modelId="{144EC8DC-12E5-4748-8ECE-00A82D7563A2}" type="presParOf" srcId="{EB8AE6C1-BA64-964C-A451-CDD810AB0AF8}" destId="{287C19E6-EFEB-6345-BAA6-860E15D00DD3}" srcOrd="4" destOrd="0" presId="urn:microsoft.com/office/officeart/2005/8/layout/default"/>
    <dgm:cxn modelId="{5D15EABE-637F-D942-9457-C2151164A19B}" type="presParOf" srcId="{EB8AE6C1-BA64-964C-A451-CDD810AB0AF8}" destId="{EFB9D285-8970-1C46-A312-DADE5DCE501B}" srcOrd="5" destOrd="0" presId="urn:microsoft.com/office/officeart/2005/8/layout/default"/>
    <dgm:cxn modelId="{23130159-0D26-9040-8CB0-D90DED356A05}" type="presParOf" srcId="{EB8AE6C1-BA64-964C-A451-CDD810AB0AF8}" destId="{D8921850-91D7-5D4C-9EB1-6E5138FA7349}" srcOrd="6" destOrd="0" presId="urn:microsoft.com/office/officeart/2005/8/layout/default"/>
    <dgm:cxn modelId="{E5A40730-7B64-C943-927A-435D9F2B0CA7}" type="presParOf" srcId="{EB8AE6C1-BA64-964C-A451-CDD810AB0AF8}" destId="{D043E35F-34BB-6B47-91EC-28C942A02391}" srcOrd="7" destOrd="0" presId="urn:microsoft.com/office/officeart/2005/8/layout/default"/>
    <dgm:cxn modelId="{CC3062CF-B080-AB40-96C6-598BF3979423}" type="presParOf" srcId="{EB8AE6C1-BA64-964C-A451-CDD810AB0AF8}" destId="{C49E0C3D-C454-034A-90CF-CEDF5C7438C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9C5C-7A61-A145-99D8-2B2A3E4D9BB4}">
      <dsp:nvSpPr>
        <dsp:cNvPr id="0" name=""/>
        <dsp:cNvSpPr/>
      </dsp:nvSpPr>
      <dsp:spPr>
        <a:xfrm>
          <a:off x="507340" y="186"/>
          <a:ext cx="2175482" cy="130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Our app supports up to 4K streaming with better FPS rates than YouTube or other platforms*</a:t>
          </a:r>
        </a:p>
      </dsp:txBody>
      <dsp:txXfrm>
        <a:off x="507340" y="186"/>
        <a:ext cx="2175482" cy="1305289"/>
      </dsp:txXfrm>
    </dsp:sp>
    <dsp:sp modelId="{C3565EC8-3785-FA46-9D7F-B1708EE4511B}">
      <dsp:nvSpPr>
        <dsp:cNvPr id="0" name=""/>
        <dsp:cNvSpPr/>
      </dsp:nvSpPr>
      <dsp:spPr>
        <a:xfrm>
          <a:off x="2900371" y="186"/>
          <a:ext cx="2175482" cy="130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PiP (Picture-in-Picture) mode is available, which provides seamless watching experience while gaming or working as well</a:t>
          </a:r>
        </a:p>
      </dsp:txBody>
      <dsp:txXfrm>
        <a:off x="2900371" y="186"/>
        <a:ext cx="2175482" cy="1305289"/>
      </dsp:txXfrm>
    </dsp:sp>
    <dsp:sp modelId="{287C19E6-EFEB-6345-BAA6-860E15D00DD3}">
      <dsp:nvSpPr>
        <dsp:cNvPr id="0" name=""/>
        <dsp:cNvSpPr/>
      </dsp:nvSpPr>
      <dsp:spPr>
        <a:xfrm>
          <a:off x="507340" y="1523024"/>
          <a:ext cx="2175482" cy="130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Ability to create playlists with favourite videos and with those you want to watch later</a:t>
          </a:r>
        </a:p>
      </dsp:txBody>
      <dsp:txXfrm>
        <a:off x="507340" y="1523024"/>
        <a:ext cx="2175482" cy="1305289"/>
      </dsp:txXfrm>
    </dsp:sp>
    <dsp:sp modelId="{D8921850-91D7-5D4C-9EB1-6E5138FA7349}">
      <dsp:nvSpPr>
        <dsp:cNvPr id="0" name=""/>
        <dsp:cNvSpPr/>
      </dsp:nvSpPr>
      <dsp:spPr>
        <a:xfrm>
          <a:off x="2900371" y="1523024"/>
          <a:ext cx="2175482" cy="130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you created a good style for your account, you can share it to the others for usage</a:t>
          </a:r>
        </a:p>
      </dsp:txBody>
      <dsp:txXfrm>
        <a:off x="2900371" y="1523024"/>
        <a:ext cx="2175482" cy="1305289"/>
      </dsp:txXfrm>
    </dsp:sp>
    <dsp:sp modelId="{C49E0C3D-C454-034A-90CF-CEDF5C7438C6}">
      <dsp:nvSpPr>
        <dsp:cNvPr id="0" name=""/>
        <dsp:cNvSpPr/>
      </dsp:nvSpPr>
      <dsp:spPr>
        <a:xfrm>
          <a:off x="1703855" y="3045862"/>
          <a:ext cx="2175482" cy="130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 the best is: Our platform is AVOIDING ANNOYING ADS!!**</a:t>
          </a:r>
        </a:p>
      </dsp:txBody>
      <dsp:txXfrm>
        <a:off x="1703855" y="3045862"/>
        <a:ext cx="2175482" cy="130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E50AE2-E6C0-C4C1-ACA5-97A3FA8A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A9E05F6-DC01-20AC-BFEE-8FF5EE9A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8E2BD0-6E46-6529-9BA1-C7AD8D99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C78EE4-9355-E4E3-D978-68F8B281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2B777E-9F9A-B844-F488-EE1D7323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1DF242-8678-F4C7-D384-47543F67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5A40A77-E4D7-51A9-B5A0-CC404781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C27E51-9922-DBA7-17BE-32D7CF56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CF02EB-4478-D533-F515-5AE7D120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48CCFE-49B6-C9D7-FE54-A2F6DF8E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898916F-99D6-F375-F296-B65FB6096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1E6E4D6-3566-9DC8-3AED-ECF10627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46A3D5-ECCB-6134-7903-DB9B81D5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430F17-C390-6E1F-0868-CE48C131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B7048C-5221-064E-D63D-EB07F494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CCFBAE-A58F-949C-800D-7614F926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89C665-7426-DA5F-9DEA-343F37C8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E96E12-F4F1-293B-A7E9-295C4880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73F585-FD33-F880-B107-203F896F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55691D-A462-5570-55B5-113609D2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E4CA1E-95F6-04C4-75A3-06FDC372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AF0A54-D3D8-03AB-FB11-1CBC2739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CF2B34-6241-E39C-DF0A-F329B774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2F9CAA-0BAD-A493-68C6-CEE80A95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BCCB6D-8153-BE36-F31B-004D23E6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A25FC8-5A45-2EDC-9CC5-25BA8AA6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D4F04F-57B2-B812-F6AB-B8C463FF3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02B848C-D910-61A4-6D62-91D6746AF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C7A41B8-54C0-3F4D-9256-8A153CC7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120A78-3DE9-6BAD-C506-C553B68E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D1AC1A-BF47-482D-5CD2-B30D847C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18AFD-BA72-2048-5571-CEC47F0E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40EBBC-0F9F-8D4A-96B2-DE94B767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1C8B74-619E-3732-8DB9-1E4F2AAD4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5AF959-8BBF-FA86-073A-26DD50F3A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5585B-E0E4-3264-E2E6-07D97ED84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F81ED0-1F28-E34D-CB2C-F0DEA856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5B0A8A9-BEC3-0FD3-CEA6-4BA579DE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E265085-34D9-1242-6C60-B9B92FBB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592EF-6225-F8EC-8EE6-9E26765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55BBA16-DA8D-9F9F-9732-6D369409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3D17AC-B606-B532-6BCF-B28FE56A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D6A02A1-6EB1-A625-AB0A-36FE218A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0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95A478-4C7E-DA3B-CB88-C5BB6098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BB0AFD-8589-ABEA-9593-76FEB21E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36940A-EBF8-3E28-6566-F591EEF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C8DA4B-54B9-5B68-77DB-1B23533B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158515-3D84-E066-EBD0-B475C5CC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0BD45E-5A21-775E-3B22-77281FCE8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683FE1-4190-6FF8-E14C-DC34231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B4FEE3-F75C-111B-15A2-A09C77D3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75B459-F101-760E-D19C-B8426B17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6F6240-D2BF-61BB-8F12-E238573D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AC12F78-130F-23C3-4A65-870EEE89D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32039E-64F5-197A-0C7B-CAB47898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2416D2D-08B5-6AD0-83F1-FB729037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C4CE32C-28BE-7441-9BD8-32264A67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081628B-6F86-C50C-0FD6-B7FF0AF7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479E7AF-2AB9-62DB-CDCD-5085D15F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97A17F-DCCE-0912-9AC3-38795070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674A4C-3E73-F884-6DAF-02399DBF5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83B4C-1741-6C47-9233-EC27B0ABC588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2D6890-EF14-D7B1-A47E-988883794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93FF54-3F8B-8BF0-265E-CAFF6C984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EBFF3-5DF2-F045-99EF-5D050D7B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dflow.barnatech.h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581B61-EB9C-4FED-8E62-AE74FB0BC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198901-5716-4C59-8560-9B4B17388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1765" y="0"/>
            <a:ext cx="10950698" cy="6858000"/>
            <a:chOff x="591765" y="0"/>
            <a:chExt cx="10950698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1D91B2F-0B68-466B-871D-2350F92FA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4" y="0"/>
              <a:ext cx="10399454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F7C94E-23C0-4A3B-8021-55058EF02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52814" y="0"/>
              <a:ext cx="2778659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0516DB1-0E43-4D56-A51D-F8C67939D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46711" y="0"/>
              <a:ext cx="2664398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958EA7-5F20-4E68-8089-D99DC0CC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91765" y="0"/>
              <a:ext cx="2590095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DFFEF3-1EED-4606-884B-6908880F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86345" y="0"/>
              <a:ext cx="2556118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8" name="Kép 7" descr="A képen Betűtípus, Grafika, képernyőkép, Grafikus tervezés látható&#10;&#10;Automatikusan generált leírás">
            <a:extLst>
              <a:ext uri="{FF2B5EF4-FFF2-40B4-BE49-F238E27FC236}">
                <a16:creationId xmlns:a16="http://schemas.microsoft.com/office/drawing/2014/main" id="{53F3F629-49EA-AA47-C3AC-34C92E6C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62" y="917167"/>
            <a:ext cx="3394075" cy="756606"/>
          </a:xfrm>
          <a:prstGeom prst="rect">
            <a:avLst/>
          </a:prstGeom>
        </p:spPr>
      </p:pic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8A15135-3D8C-E4CB-3377-A8EB91DC5C43}"/>
              </a:ext>
            </a:extLst>
          </p:cNvPr>
          <p:cNvSpPr/>
          <p:nvPr/>
        </p:nvSpPr>
        <p:spPr>
          <a:xfrm>
            <a:off x="1297459" y="3353087"/>
            <a:ext cx="2248930" cy="1977081"/>
          </a:xfrm>
          <a:prstGeom prst="roundRect">
            <a:avLst/>
          </a:prstGeom>
          <a:solidFill>
            <a:srgbClr val="7C242A"/>
          </a:solidFill>
          <a:ln>
            <a:solidFill>
              <a:srgbClr val="7C2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áromszög 10">
            <a:extLst>
              <a:ext uri="{FF2B5EF4-FFF2-40B4-BE49-F238E27FC236}">
                <a16:creationId xmlns:a16="http://schemas.microsoft.com/office/drawing/2014/main" id="{13AD4A1A-0BB6-88A8-07B9-B47E620BBBEF}"/>
              </a:ext>
            </a:extLst>
          </p:cNvPr>
          <p:cNvSpPr/>
          <p:nvPr/>
        </p:nvSpPr>
        <p:spPr>
          <a:xfrm rot="5400000">
            <a:off x="1711197" y="3559260"/>
            <a:ext cx="1610639" cy="15342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CE6C3FE-0CD3-1B20-959E-1FE1FF32D4D6}"/>
              </a:ext>
            </a:extLst>
          </p:cNvPr>
          <p:cNvSpPr txBox="1"/>
          <p:nvPr/>
        </p:nvSpPr>
        <p:spPr>
          <a:xfrm>
            <a:off x="1766714" y="4171260"/>
            <a:ext cx="131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MADE BY</a:t>
            </a:r>
          </a:p>
        </p:txBody>
      </p:sp>
      <p:sp>
        <p:nvSpPr>
          <p:cNvPr id="14" name="Lekerekített téglalap 13">
            <a:extLst>
              <a:ext uri="{FF2B5EF4-FFF2-40B4-BE49-F238E27FC236}">
                <a16:creationId xmlns:a16="http://schemas.microsoft.com/office/drawing/2014/main" id="{8740B7EA-C181-4A37-03D4-097A0C99D835}"/>
              </a:ext>
            </a:extLst>
          </p:cNvPr>
          <p:cNvSpPr/>
          <p:nvPr/>
        </p:nvSpPr>
        <p:spPr>
          <a:xfrm>
            <a:off x="4398962" y="3353087"/>
            <a:ext cx="6709719" cy="1977081"/>
          </a:xfrm>
          <a:prstGeom prst="roundRect">
            <a:avLst/>
          </a:prstGeom>
          <a:solidFill>
            <a:srgbClr val="7C242A"/>
          </a:solidFill>
          <a:ln>
            <a:solidFill>
              <a:srgbClr val="7C24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kerekített téglalap 14">
            <a:extLst>
              <a:ext uri="{FF2B5EF4-FFF2-40B4-BE49-F238E27FC236}">
                <a16:creationId xmlns:a16="http://schemas.microsoft.com/office/drawing/2014/main" id="{35CD41B3-59A8-8175-5AA1-59780D723D8D}"/>
              </a:ext>
            </a:extLst>
          </p:cNvPr>
          <p:cNvSpPr/>
          <p:nvPr/>
        </p:nvSpPr>
        <p:spPr>
          <a:xfrm>
            <a:off x="4571956" y="3516440"/>
            <a:ext cx="1729946" cy="16499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5258525-51BE-B450-A04C-C2D5F9520D5B}"/>
              </a:ext>
            </a:extLst>
          </p:cNvPr>
          <p:cNvSpPr txBox="1"/>
          <p:nvPr/>
        </p:nvSpPr>
        <p:spPr>
          <a:xfrm>
            <a:off x="4337027" y="3973520"/>
            <a:ext cx="219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Dubai" panose="020B0503030403030204" pitchFamily="34" charset="-78"/>
                <a:cs typeface="Dubai" panose="020B0503030403030204" pitchFamily="34" charset="-78"/>
              </a:rPr>
              <a:t>Biró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Barnabás</a:t>
            </a:r>
          </a:p>
          <a:p>
            <a:pPr algn="ctr"/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(Project Manager)</a:t>
            </a:r>
          </a:p>
        </p:txBody>
      </p:sp>
      <p:sp>
        <p:nvSpPr>
          <p:cNvPr id="18" name="Lekerekített téglalap 17">
            <a:extLst>
              <a:ext uri="{FF2B5EF4-FFF2-40B4-BE49-F238E27FC236}">
                <a16:creationId xmlns:a16="http://schemas.microsoft.com/office/drawing/2014/main" id="{6423353F-E9A5-7366-6298-EFDE2196EB4B}"/>
              </a:ext>
            </a:extLst>
          </p:cNvPr>
          <p:cNvSpPr/>
          <p:nvPr/>
        </p:nvSpPr>
        <p:spPr>
          <a:xfrm>
            <a:off x="6864058" y="3516440"/>
            <a:ext cx="1729946" cy="16499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kerekített téglalap 24">
            <a:extLst>
              <a:ext uri="{FF2B5EF4-FFF2-40B4-BE49-F238E27FC236}">
                <a16:creationId xmlns:a16="http://schemas.microsoft.com/office/drawing/2014/main" id="{495CDD4A-EC54-279C-0492-2F2DA1E37CE2}"/>
              </a:ext>
            </a:extLst>
          </p:cNvPr>
          <p:cNvSpPr/>
          <p:nvPr/>
        </p:nvSpPr>
        <p:spPr>
          <a:xfrm>
            <a:off x="9156161" y="3516440"/>
            <a:ext cx="1729946" cy="16499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8102A3B-2DA6-BC71-16BA-29F9FBD6FE64}"/>
              </a:ext>
            </a:extLst>
          </p:cNvPr>
          <p:cNvSpPr txBox="1"/>
          <p:nvPr/>
        </p:nvSpPr>
        <p:spPr>
          <a:xfrm>
            <a:off x="6629129" y="3988774"/>
            <a:ext cx="219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Dubai" panose="020B0503030403030204" pitchFamily="34" charset="-78"/>
                <a:cs typeface="Dubai" panose="020B0503030403030204" pitchFamily="34" charset="-78"/>
              </a:rPr>
              <a:t>Taródi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dirty="0" err="1">
                <a:latin typeface="Dubai" panose="020B0503030403030204" pitchFamily="34" charset="-78"/>
                <a:cs typeface="Dubai" panose="020B0503030403030204" pitchFamily="34" charset="-78"/>
              </a:rPr>
              <a:t>Benjámin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István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520A65C-6CC2-C73E-0412-7E13100A0E7B}"/>
              </a:ext>
            </a:extLst>
          </p:cNvPr>
          <p:cNvSpPr txBox="1"/>
          <p:nvPr/>
        </p:nvSpPr>
        <p:spPr>
          <a:xfrm>
            <a:off x="8921231" y="3988774"/>
            <a:ext cx="219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Juhász Sándor </a:t>
            </a:r>
            <a:r>
              <a:rPr lang="en-US" dirty="0" err="1">
                <a:latin typeface="Dubai" panose="020B0503030403030204" pitchFamily="34" charset="-78"/>
                <a:cs typeface="Dubai" panose="020B0503030403030204" pitchFamily="34" charset="-78"/>
              </a:rPr>
              <a:t>Lorenzó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99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4" grpId="0" animBg="1"/>
      <p:bldP spid="15" grpId="0" animBg="1"/>
      <p:bldP spid="16" grpId="0"/>
      <p:bldP spid="18" grpId="0" animBg="1"/>
      <p:bldP spid="25" grpId="0" animBg="1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, ruházat, személy látható&#10;&#10;Automatikusan generált leírás">
            <a:extLst>
              <a:ext uri="{FF2B5EF4-FFF2-40B4-BE49-F238E27FC236}">
                <a16:creationId xmlns:a16="http://schemas.microsoft.com/office/drawing/2014/main" id="{B1029E7A-1CFD-6972-CA2F-5FE77F35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13" r="631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29A046D-027F-22DB-A0D8-2A840771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6" y="344104"/>
            <a:ext cx="4311868" cy="1899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Dubai Medium" panose="020B0503030403030204" pitchFamily="34" charset="-78"/>
                <a:cs typeface="Dubai Medium" panose="020B0503030403030204" pitchFamily="34" charset="-78"/>
              </a:rPr>
              <a:t>How did the idea come to do this as our project?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FA4138-9D06-63D2-9AFE-18A0A942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495" y="2485725"/>
            <a:ext cx="3822189" cy="41305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We were tired of watching annoying ads on YouTube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We wanted a platform which supports high quality video(4K) without any limitations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YouTube is collecting couple of unnecessary data from you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Missing </a:t>
            </a:r>
            <a:r>
              <a:rPr lang="en-US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PiP</a:t>
            </a: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(Picture-in-Picture) mode, which would help multitasking</a:t>
            </a:r>
          </a:p>
        </p:txBody>
      </p:sp>
      <p:pic>
        <p:nvPicPr>
          <p:cNvPr id="4" name="Kép 3" descr="A képen Betűtípus, Grafika, képernyőkép, Grafikus tervezés látható&#10;&#10;Automatikusan generált leírás">
            <a:extLst>
              <a:ext uri="{FF2B5EF4-FFF2-40B4-BE49-F238E27FC236}">
                <a16:creationId xmlns:a16="http://schemas.microsoft.com/office/drawing/2014/main" id="{2CA8539F-D2FB-04C6-495C-014022A1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7" y="6530889"/>
            <a:ext cx="1023942" cy="2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60F7C3-0FF3-AE98-8ADB-32373D3C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1"/>
            <a:ext cx="10515600" cy="1325563"/>
          </a:xfrm>
        </p:spPr>
        <p:txBody>
          <a:bodyPr/>
          <a:lstStyle/>
          <a:p>
            <a:r>
              <a:rPr lang="en-US" dirty="0">
                <a:latin typeface="Dubai Medium" panose="020B0503030403030204" pitchFamily="34" charset="-78"/>
                <a:cs typeface="Dubai Medium" panose="020B0503030403030204" pitchFamily="34" charset="-78"/>
              </a:rPr>
              <a:t>”Why is our platform better than YouTube?”</a:t>
            </a:r>
            <a:endParaRPr lang="en-US" dirty="0"/>
          </a:p>
        </p:txBody>
      </p:sp>
      <p:graphicFrame>
        <p:nvGraphicFramePr>
          <p:cNvPr id="8" name="Tartalom helye 2">
            <a:extLst>
              <a:ext uri="{FF2B5EF4-FFF2-40B4-BE49-F238E27FC236}">
                <a16:creationId xmlns:a16="http://schemas.microsoft.com/office/drawing/2014/main" id="{1ABE0AF9-D1D2-6472-FD46-2D8AF508E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529844"/>
              </p:ext>
            </p:extLst>
          </p:nvPr>
        </p:nvGraphicFramePr>
        <p:xfrm>
          <a:off x="5770606" y="2118624"/>
          <a:ext cx="5583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Kép 3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607AD368-A2D0-8795-2630-3EB0F82E9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937" y="2313768"/>
            <a:ext cx="3760733" cy="266277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2140B9E-47F8-C8E5-F5FC-2501A29D36FA}"/>
              </a:ext>
            </a:extLst>
          </p:cNvPr>
          <p:cNvSpPr txBox="1"/>
          <p:nvPr/>
        </p:nvSpPr>
        <p:spPr>
          <a:xfrm>
            <a:off x="1000125" y="5541110"/>
            <a:ext cx="392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Dubai" panose="020B0503030403030204" pitchFamily="34" charset="-78"/>
                <a:cs typeface="Dubai" panose="020B0503030403030204" pitchFamily="34" charset="-78"/>
              </a:rPr>
              <a:t>Nearly everything is easily customizable on our page, which customs are saved for your own account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100D152-1CFB-BD93-A6FD-25019808FF2B}"/>
              </a:ext>
            </a:extLst>
          </p:cNvPr>
          <p:cNvSpPr/>
          <p:nvPr/>
        </p:nvSpPr>
        <p:spPr>
          <a:xfrm>
            <a:off x="1079937" y="2313768"/>
            <a:ext cx="3760733" cy="2662772"/>
          </a:xfrm>
          <a:prstGeom prst="rect">
            <a:avLst/>
          </a:prstGeom>
          <a:noFill/>
          <a:ln w="57150">
            <a:solidFill>
              <a:srgbClr val="D76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C48C2DD9-7ACD-FDFB-6A2D-01FAB0A4C9A4}"/>
              </a:ext>
            </a:extLst>
          </p:cNvPr>
          <p:cNvSpPr txBox="1">
            <a:spLocks/>
          </p:cNvSpPr>
          <p:nvPr/>
        </p:nvSpPr>
        <p:spPr>
          <a:xfrm>
            <a:off x="2353003" y="1226646"/>
            <a:ext cx="7317828" cy="654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>
                <a:latin typeface="Dubai" panose="020B0503030403030204" pitchFamily="34" charset="-78"/>
                <a:cs typeface="Dubai" panose="020B0503030403030204" pitchFamily="34" charset="-78"/>
              </a:rPr>
              <a:t>We can’t say it’s better, but there are a lot of great features our app includes</a:t>
            </a:r>
            <a:endParaRPr lang="en-US" sz="2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3" name="Kép 2" descr="A képen Betűtípus, Grafika, képernyőkép, Grafikus tervezés látható&#10;&#10;Automatikusan generált leírás">
            <a:extLst>
              <a:ext uri="{FF2B5EF4-FFF2-40B4-BE49-F238E27FC236}">
                <a16:creationId xmlns:a16="http://schemas.microsoft.com/office/drawing/2014/main" id="{13A28A31-4EB7-D124-FC98-1BEF69EF4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467" y="6530889"/>
            <a:ext cx="1023942" cy="2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8722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E9569-41DA-2306-8518-8CE146E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Dubai Medium" panose="020B0503030403030204" pitchFamily="34" charset="-78"/>
                <a:cs typeface="Dubai Medium" panose="020B0503030403030204" pitchFamily="34" charset="-78"/>
              </a:rPr>
              <a:t>What were the plans? How we pre-designed the page?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6C0BC7-64DE-BAB6-61FF-371E4EC2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7632"/>
            <a:ext cx="10515600" cy="858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Dubai" panose="020B0503030403030204" pitchFamily="34" charset="-78"/>
                <a:cs typeface="Dubai" panose="020B0503030403030204" pitchFamily="34" charset="-78"/>
              </a:rPr>
              <a:t>Well, we’ve spent lot of time with the Figma creation of our project, but after all, we’ve created the same design as the final release going to look like at the end</a:t>
            </a:r>
          </a:p>
        </p:txBody>
      </p:sp>
      <p:pic>
        <p:nvPicPr>
          <p:cNvPr id="5" name="Kép 4" descr="A képen képernyőkép, szöveg, szoftver, Webhely látható&#10;&#10;Automatikusan generált leírás">
            <a:extLst>
              <a:ext uri="{FF2B5EF4-FFF2-40B4-BE49-F238E27FC236}">
                <a16:creationId xmlns:a16="http://schemas.microsoft.com/office/drawing/2014/main" id="{4EADF86C-B874-49F2-69C0-AEE553AA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2329157"/>
            <a:ext cx="6045062" cy="2199685"/>
          </a:xfrm>
          <a:prstGeom prst="rect">
            <a:avLst/>
          </a:prstGeom>
        </p:spPr>
      </p:pic>
      <p:pic>
        <p:nvPicPr>
          <p:cNvPr id="7" name="Kép 6" descr="A képen szöveg, képernyőkép, szoftver, Weblap látható&#10;&#10;Automatikusan generált leírás">
            <a:extLst>
              <a:ext uri="{FF2B5EF4-FFF2-40B4-BE49-F238E27FC236}">
                <a16:creationId xmlns:a16="http://schemas.microsoft.com/office/drawing/2014/main" id="{4F022D18-EB0D-F5C5-ACD5-B9ECAA4C7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43" y="2329157"/>
            <a:ext cx="2970943" cy="2199685"/>
          </a:xfrm>
          <a:prstGeom prst="rect">
            <a:avLst/>
          </a:prstGeom>
        </p:spPr>
      </p:pic>
      <p:pic>
        <p:nvPicPr>
          <p:cNvPr id="9" name="Kép 8" descr="A képen szöveg, képernyőkép, szoftver, Operációs rendszer látható&#10;&#10;Automatikusan generált leírás">
            <a:extLst>
              <a:ext uri="{FF2B5EF4-FFF2-40B4-BE49-F238E27FC236}">
                <a16:creationId xmlns:a16="http://schemas.microsoft.com/office/drawing/2014/main" id="{5648A91D-5A84-CD52-F296-791ED1584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286" y="2329157"/>
            <a:ext cx="2927522" cy="2199685"/>
          </a:xfrm>
          <a:prstGeom prst="rect">
            <a:avLst/>
          </a:prstGeom>
        </p:spPr>
      </p:pic>
      <p:pic>
        <p:nvPicPr>
          <p:cNvPr id="4" name="Kép 3" descr="A képen Betűtípus, Grafika, képernyőkép, Grafikus tervezés látható&#10;&#10;Automatikusan generált leírás">
            <a:extLst>
              <a:ext uri="{FF2B5EF4-FFF2-40B4-BE49-F238E27FC236}">
                <a16:creationId xmlns:a16="http://schemas.microsoft.com/office/drawing/2014/main" id="{B5F6410F-1B77-2FC3-C507-19FB4EFD2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7" y="6530889"/>
            <a:ext cx="1023942" cy="2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834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B48D9E-C269-3B66-84CE-53101171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Dubai Medium" panose="020B0503030403030204" pitchFamily="34" charset="-78"/>
                <a:cs typeface="Dubai Medium" panose="020B0503030403030204" pitchFamily="34" charset="-78"/>
              </a:rPr>
              <a:t>Our future plans for this enormous project</a:t>
            </a:r>
          </a:p>
        </p:txBody>
      </p:sp>
      <p:pic>
        <p:nvPicPr>
          <p:cNvPr id="5" name="Picture 4" descr="Piros vonallal csatlakozó kockák">
            <a:extLst>
              <a:ext uri="{FF2B5EF4-FFF2-40B4-BE49-F238E27FC236}">
                <a16:creationId xmlns:a16="http://schemas.microsoft.com/office/drawing/2014/main" id="{58CAAC2E-4F40-C70E-DC3B-085DADB5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7" r="1536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3BF9D6-335B-AD47-9ABA-D5EC64E2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We would add the ability to share playlists, create joint playlists for 2 or more person</a:t>
            </a:r>
          </a:p>
          <a:p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More outworked style options with extended number of elements to be able to customize</a:t>
            </a:r>
          </a:p>
          <a:p>
            <a:pPr marL="0" indent="0">
              <a:buNone/>
            </a:pPr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Embedding third-party logins into the site, like Google</a:t>
            </a:r>
          </a:p>
          <a:p>
            <a:pPr marL="0" indent="0">
              <a:buNone/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    (now login will work only through the site or with </a:t>
            </a:r>
            <a:r>
              <a:rPr lang="en-US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barnatech.hu</a:t>
            </a: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 account)</a:t>
            </a:r>
          </a:p>
        </p:txBody>
      </p:sp>
      <p:pic>
        <p:nvPicPr>
          <p:cNvPr id="6" name="Kép 5" descr="A képen Betűtípus, Grafika, képernyőkép, Grafikus tervezés látható&#10;&#10;Automatikusan generált leírás">
            <a:extLst>
              <a:ext uri="{FF2B5EF4-FFF2-40B4-BE49-F238E27FC236}">
                <a16:creationId xmlns:a16="http://schemas.microsoft.com/office/drawing/2014/main" id="{B1A3805D-AA72-8A31-81F5-7A1D947F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7" y="6530889"/>
            <a:ext cx="1023942" cy="2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6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1B4029-A038-A471-A947-8E9B647F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631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Dubai Medium" panose="020B0503030403030204" pitchFamily="34" charset="-78"/>
                <a:cs typeface="Dubai Medium" panose="020B0503030403030204" pitchFamily="34" charset="-78"/>
              </a:rPr>
              <a:t>Wanna try out the product?</a:t>
            </a:r>
          </a:p>
        </p:txBody>
      </p:sp>
      <p:pic>
        <p:nvPicPr>
          <p:cNvPr id="7" name="Graphic 6" descr="Folyamatábra">
            <a:extLst>
              <a:ext uri="{FF2B5EF4-FFF2-40B4-BE49-F238E27FC236}">
                <a16:creationId xmlns:a16="http://schemas.microsoft.com/office/drawing/2014/main" id="{35938C95-7FF0-38F5-CF41-2E07981CE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7C2E7-2990-0423-873F-49C3F473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471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7C242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Here you go. Click on the link and take a look at the process of what we’ve done yet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  <a:latin typeface="Dubai" panose="020B0503030403030204" pitchFamily="34" charset="-78"/>
                <a:cs typeface="Dubai" panose="020B0503030403030204" pitchFamily="34" charset="-78"/>
                <a:hlinkClick r:id="rId4"/>
              </a:rPr>
              <a:t>https://vidflow.barnatech.hu</a:t>
            </a:r>
            <a:endParaRPr lang="en-US" sz="1800" dirty="0">
              <a:solidFill>
                <a:schemeClr val="tx2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5B5248FA-1EEB-5242-2208-594D1FCBB7E1}"/>
              </a:ext>
            </a:extLst>
          </p:cNvPr>
          <p:cNvSpPr txBox="1"/>
          <p:nvPr/>
        </p:nvSpPr>
        <p:spPr>
          <a:xfrm>
            <a:off x="6509438" y="6012982"/>
            <a:ext cx="510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Dubai Light" panose="020B0303030403030204" pitchFamily="34" charset="-78"/>
                <a:cs typeface="Dubai Light" panose="020B0303030403030204" pitchFamily="34" charset="-78"/>
              </a:rPr>
              <a:t>Thank you for the help from the following services that are used to make everything work:</a:t>
            </a:r>
          </a:p>
          <a:p>
            <a:pPr algn="ctr"/>
            <a:r>
              <a:rPr lang="en-US" sz="16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youtube</a:t>
            </a:r>
            <a:r>
              <a:rPr lang="en-US" sz="1600" dirty="0">
                <a:latin typeface="Dubai Light" panose="020B0303030403030204" pitchFamily="34" charset="-78"/>
                <a:cs typeface="Dubai Light" panose="020B0303030403030204" pitchFamily="34" charset="-78"/>
              </a:rPr>
              <a:t>-dl, YouTube API, </a:t>
            </a:r>
            <a:r>
              <a:rPr lang="en-US" sz="16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NordVPN</a:t>
            </a:r>
            <a:endParaRPr lang="en-US" sz="16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802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361</Words>
  <Application>Microsoft Macintosh PowerPoint</Application>
  <PresentationFormat>Szélesvásznú</PresentationFormat>
  <Paragraphs>35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4" baseType="lpstr">
      <vt:lpstr>Meiryo</vt:lpstr>
      <vt:lpstr>Aptos</vt:lpstr>
      <vt:lpstr>Aptos Display</vt:lpstr>
      <vt:lpstr>Arial</vt:lpstr>
      <vt:lpstr>Dubai</vt:lpstr>
      <vt:lpstr>Dubai Light</vt:lpstr>
      <vt:lpstr>Dubai Medium</vt:lpstr>
      <vt:lpstr>Office-téma</vt:lpstr>
      <vt:lpstr>PowerPoint-bemutató</vt:lpstr>
      <vt:lpstr>How did the idea come to do this as our project?</vt:lpstr>
      <vt:lpstr>”Why is our platform better than YouTube?”</vt:lpstr>
      <vt:lpstr>What were the plans? How we pre-designed the page?</vt:lpstr>
      <vt:lpstr>Our future plans for this enormous project</vt:lpstr>
      <vt:lpstr>Wanna try out the product?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17</cp:revision>
  <dcterms:created xsi:type="dcterms:W3CDTF">2025-02-04T08:17:23Z</dcterms:created>
  <dcterms:modified xsi:type="dcterms:W3CDTF">2025-02-06T18:45:00Z</dcterms:modified>
</cp:coreProperties>
</file>