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11" autoAdjust="0"/>
    <p:restoredTop sz="94660"/>
  </p:normalViewPr>
  <p:slideViewPr>
    <p:cSldViewPr snapToGrid="0">
      <p:cViewPr varScale="1">
        <p:scale>
          <a:sx n="120" d="100"/>
          <a:sy n="120" d="100"/>
        </p:scale>
        <p:origin x="3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9C7730-FA08-472E-AA72-DD3A4E4B954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149A72F-C187-44C1-8551-2CECEF9A28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108DFFB-87BB-4878-B0D4-CAAAB05B19F4}"/>
              </a:ext>
            </a:extLst>
          </p:cNvPr>
          <p:cNvSpPr>
            <a:spLocks noGrp="1"/>
          </p:cNvSpPr>
          <p:nvPr>
            <p:ph type="dt" sz="half" idx="10"/>
          </p:nvPr>
        </p:nvSpPr>
        <p:spPr/>
        <p:txBody>
          <a:bodyPr/>
          <a:lstStyle/>
          <a:p>
            <a:fld id="{EC07B783-CE0A-45E7-A0A3-D9FD8743B646}" type="datetimeFigureOut">
              <a:rPr kumimoji="1" lang="ja-JP" altLang="en-US" smtClean="0"/>
              <a:t>2021/6/10</a:t>
            </a:fld>
            <a:endParaRPr kumimoji="1" lang="ja-JP" altLang="en-US"/>
          </a:p>
        </p:txBody>
      </p:sp>
      <p:sp>
        <p:nvSpPr>
          <p:cNvPr id="5" name="フッター プレースホルダー 4">
            <a:extLst>
              <a:ext uri="{FF2B5EF4-FFF2-40B4-BE49-F238E27FC236}">
                <a16:creationId xmlns:a16="http://schemas.microsoft.com/office/drawing/2014/main" id="{C9DFDB12-D2C4-4129-91CD-6415E8A0FC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37D3F0A-1A2F-4EF9-AC42-86B50BFF3EAF}"/>
              </a:ext>
            </a:extLst>
          </p:cNvPr>
          <p:cNvSpPr>
            <a:spLocks noGrp="1"/>
          </p:cNvSpPr>
          <p:nvPr>
            <p:ph type="sldNum" sz="quarter" idx="12"/>
          </p:nvPr>
        </p:nvSpPr>
        <p:spPr/>
        <p:txBody>
          <a:bodyPr/>
          <a:lstStyle/>
          <a:p>
            <a:fld id="{EA710CB4-0D39-4166-829D-5EA362167FE9}" type="slidenum">
              <a:rPr kumimoji="1" lang="ja-JP" altLang="en-US" smtClean="0"/>
              <a:t>‹#›</a:t>
            </a:fld>
            <a:endParaRPr kumimoji="1" lang="ja-JP" altLang="en-US"/>
          </a:p>
        </p:txBody>
      </p:sp>
    </p:spTree>
    <p:extLst>
      <p:ext uri="{BB962C8B-B14F-4D97-AF65-F5344CB8AC3E}">
        <p14:creationId xmlns:p14="http://schemas.microsoft.com/office/powerpoint/2010/main" val="409691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2370CE-539D-4896-91EE-E33783190A6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8C52847-478C-4311-AF59-FDA98EA8B5C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000115-7FAF-42AC-9DAF-861371024E4B}"/>
              </a:ext>
            </a:extLst>
          </p:cNvPr>
          <p:cNvSpPr>
            <a:spLocks noGrp="1"/>
          </p:cNvSpPr>
          <p:nvPr>
            <p:ph type="dt" sz="half" idx="10"/>
          </p:nvPr>
        </p:nvSpPr>
        <p:spPr/>
        <p:txBody>
          <a:bodyPr/>
          <a:lstStyle/>
          <a:p>
            <a:fld id="{EC07B783-CE0A-45E7-A0A3-D9FD8743B646}" type="datetimeFigureOut">
              <a:rPr kumimoji="1" lang="ja-JP" altLang="en-US" smtClean="0"/>
              <a:t>2021/6/10</a:t>
            </a:fld>
            <a:endParaRPr kumimoji="1" lang="ja-JP" altLang="en-US"/>
          </a:p>
        </p:txBody>
      </p:sp>
      <p:sp>
        <p:nvSpPr>
          <p:cNvPr id="5" name="フッター プレースホルダー 4">
            <a:extLst>
              <a:ext uri="{FF2B5EF4-FFF2-40B4-BE49-F238E27FC236}">
                <a16:creationId xmlns:a16="http://schemas.microsoft.com/office/drawing/2014/main" id="{C5F1EA06-054C-417C-A6B0-0DD0DF6BD8B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F84FC5-6B63-4C14-B026-AB66875683A9}"/>
              </a:ext>
            </a:extLst>
          </p:cNvPr>
          <p:cNvSpPr>
            <a:spLocks noGrp="1"/>
          </p:cNvSpPr>
          <p:nvPr>
            <p:ph type="sldNum" sz="quarter" idx="12"/>
          </p:nvPr>
        </p:nvSpPr>
        <p:spPr/>
        <p:txBody>
          <a:bodyPr/>
          <a:lstStyle/>
          <a:p>
            <a:fld id="{EA710CB4-0D39-4166-829D-5EA362167FE9}" type="slidenum">
              <a:rPr kumimoji="1" lang="ja-JP" altLang="en-US" smtClean="0"/>
              <a:t>‹#›</a:t>
            </a:fld>
            <a:endParaRPr kumimoji="1" lang="ja-JP" altLang="en-US"/>
          </a:p>
        </p:txBody>
      </p:sp>
    </p:spTree>
    <p:extLst>
      <p:ext uri="{BB962C8B-B14F-4D97-AF65-F5344CB8AC3E}">
        <p14:creationId xmlns:p14="http://schemas.microsoft.com/office/powerpoint/2010/main" val="721711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100D590-8155-4763-A58A-CFE2EB0DA21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40C6357-67C3-4181-BE81-1CA8489E37F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E83051-3EFF-44B3-A325-ADC82900E3C3}"/>
              </a:ext>
            </a:extLst>
          </p:cNvPr>
          <p:cNvSpPr>
            <a:spLocks noGrp="1"/>
          </p:cNvSpPr>
          <p:nvPr>
            <p:ph type="dt" sz="half" idx="10"/>
          </p:nvPr>
        </p:nvSpPr>
        <p:spPr/>
        <p:txBody>
          <a:bodyPr/>
          <a:lstStyle/>
          <a:p>
            <a:fld id="{EC07B783-CE0A-45E7-A0A3-D9FD8743B646}" type="datetimeFigureOut">
              <a:rPr kumimoji="1" lang="ja-JP" altLang="en-US" smtClean="0"/>
              <a:t>2021/6/10</a:t>
            </a:fld>
            <a:endParaRPr kumimoji="1" lang="ja-JP" altLang="en-US"/>
          </a:p>
        </p:txBody>
      </p:sp>
      <p:sp>
        <p:nvSpPr>
          <p:cNvPr id="5" name="フッター プレースホルダー 4">
            <a:extLst>
              <a:ext uri="{FF2B5EF4-FFF2-40B4-BE49-F238E27FC236}">
                <a16:creationId xmlns:a16="http://schemas.microsoft.com/office/drawing/2014/main" id="{359AC11C-4F45-4CAC-8438-1F5B4A7F5B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EB544E-8AD2-4446-8EC4-185B2C20A02D}"/>
              </a:ext>
            </a:extLst>
          </p:cNvPr>
          <p:cNvSpPr>
            <a:spLocks noGrp="1"/>
          </p:cNvSpPr>
          <p:nvPr>
            <p:ph type="sldNum" sz="quarter" idx="12"/>
          </p:nvPr>
        </p:nvSpPr>
        <p:spPr/>
        <p:txBody>
          <a:bodyPr/>
          <a:lstStyle/>
          <a:p>
            <a:fld id="{EA710CB4-0D39-4166-829D-5EA362167FE9}" type="slidenum">
              <a:rPr kumimoji="1" lang="ja-JP" altLang="en-US" smtClean="0"/>
              <a:t>‹#›</a:t>
            </a:fld>
            <a:endParaRPr kumimoji="1" lang="ja-JP" altLang="en-US"/>
          </a:p>
        </p:txBody>
      </p:sp>
    </p:spTree>
    <p:extLst>
      <p:ext uri="{BB962C8B-B14F-4D97-AF65-F5344CB8AC3E}">
        <p14:creationId xmlns:p14="http://schemas.microsoft.com/office/powerpoint/2010/main" val="1213969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672A9C-14B9-4990-BE00-6D0DADE0CB1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D44E5E7-B9E4-4F83-B666-E685669B67E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BA8FC5-C947-4442-A1A7-FA6A0F9F028F}"/>
              </a:ext>
            </a:extLst>
          </p:cNvPr>
          <p:cNvSpPr>
            <a:spLocks noGrp="1"/>
          </p:cNvSpPr>
          <p:nvPr>
            <p:ph type="dt" sz="half" idx="10"/>
          </p:nvPr>
        </p:nvSpPr>
        <p:spPr/>
        <p:txBody>
          <a:bodyPr/>
          <a:lstStyle/>
          <a:p>
            <a:fld id="{EC07B783-CE0A-45E7-A0A3-D9FD8743B646}" type="datetimeFigureOut">
              <a:rPr kumimoji="1" lang="ja-JP" altLang="en-US" smtClean="0"/>
              <a:t>2021/6/10</a:t>
            </a:fld>
            <a:endParaRPr kumimoji="1" lang="ja-JP" altLang="en-US"/>
          </a:p>
        </p:txBody>
      </p:sp>
      <p:sp>
        <p:nvSpPr>
          <p:cNvPr id="5" name="フッター プレースホルダー 4">
            <a:extLst>
              <a:ext uri="{FF2B5EF4-FFF2-40B4-BE49-F238E27FC236}">
                <a16:creationId xmlns:a16="http://schemas.microsoft.com/office/drawing/2014/main" id="{B0E4E854-9EEF-4EF3-AAFB-A1B0689574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93A4B6B-3682-4441-BF33-69893150A08A}"/>
              </a:ext>
            </a:extLst>
          </p:cNvPr>
          <p:cNvSpPr>
            <a:spLocks noGrp="1"/>
          </p:cNvSpPr>
          <p:nvPr>
            <p:ph type="sldNum" sz="quarter" idx="12"/>
          </p:nvPr>
        </p:nvSpPr>
        <p:spPr/>
        <p:txBody>
          <a:bodyPr/>
          <a:lstStyle/>
          <a:p>
            <a:fld id="{EA710CB4-0D39-4166-829D-5EA362167FE9}" type="slidenum">
              <a:rPr kumimoji="1" lang="ja-JP" altLang="en-US" smtClean="0"/>
              <a:t>‹#›</a:t>
            </a:fld>
            <a:endParaRPr kumimoji="1" lang="ja-JP" altLang="en-US"/>
          </a:p>
        </p:txBody>
      </p:sp>
    </p:spTree>
    <p:extLst>
      <p:ext uri="{BB962C8B-B14F-4D97-AF65-F5344CB8AC3E}">
        <p14:creationId xmlns:p14="http://schemas.microsoft.com/office/powerpoint/2010/main" val="3258925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03D2A-B775-44D5-87AD-D942DA368BF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0AFCD67-E6F3-47A4-8C6F-4D11DFCCA3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554EC7E-C828-4D44-A8B3-004FC3899168}"/>
              </a:ext>
            </a:extLst>
          </p:cNvPr>
          <p:cNvSpPr>
            <a:spLocks noGrp="1"/>
          </p:cNvSpPr>
          <p:nvPr>
            <p:ph type="dt" sz="half" idx="10"/>
          </p:nvPr>
        </p:nvSpPr>
        <p:spPr/>
        <p:txBody>
          <a:bodyPr/>
          <a:lstStyle/>
          <a:p>
            <a:fld id="{EC07B783-CE0A-45E7-A0A3-D9FD8743B646}" type="datetimeFigureOut">
              <a:rPr kumimoji="1" lang="ja-JP" altLang="en-US" smtClean="0"/>
              <a:t>2021/6/10</a:t>
            </a:fld>
            <a:endParaRPr kumimoji="1" lang="ja-JP" altLang="en-US"/>
          </a:p>
        </p:txBody>
      </p:sp>
      <p:sp>
        <p:nvSpPr>
          <p:cNvPr id="5" name="フッター プレースホルダー 4">
            <a:extLst>
              <a:ext uri="{FF2B5EF4-FFF2-40B4-BE49-F238E27FC236}">
                <a16:creationId xmlns:a16="http://schemas.microsoft.com/office/drawing/2014/main" id="{17A979AD-BD06-4E53-ABD0-081B1B7B303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DF9FE7-1906-499B-95E8-F26C5B5B6DCA}"/>
              </a:ext>
            </a:extLst>
          </p:cNvPr>
          <p:cNvSpPr>
            <a:spLocks noGrp="1"/>
          </p:cNvSpPr>
          <p:nvPr>
            <p:ph type="sldNum" sz="quarter" idx="12"/>
          </p:nvPr>
        </p:nvSpPr>
        <p:spPr/>
        <p:txBody>
          <a:bodyPr/>
          <a:lstStyle/>
          <a:p>
            <a:fld id="{EA710CB4-0D39-4166-829D-5EA362167FE9}" type="slidenum">
              <a:rPr kumimoji="1" lang="ja-JP" altLang="en-US" smtClean="0"/>
              <a:t>‹#›</a:t>
            </a:fld>
            <a:endParaRPr kumimoji="1" lang="ja-JP" altLang="en-US"/>
          </a:p>
        </p:txBody>
      </p:sp>
    </p:spTree>
    <p:extLst>
      <p:ext uri="{BB962C8B-B14F-4D97-AF65-F5344CB8AC3E}">
        <p14:creationId xmlns:p14="http://schemas.microsoft.com/office/powerpoint/2010/main" val="3793041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9041AD-FFF3-48A3-8098-F5149558015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AB122BA-4744-4FCC-8091-40CAB48636F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0686A5F-789F-4542-884A-8E7DC244D6A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841E228-A217-47B0-BAC8-3C5517C5EDD0}"/>
              </a:ext>
            </a:extLst>
          </p:cNvPr>
          <p:cNvSpPr>
            <a:spLocks noGrp="1"/>
          </p:cNvSpPr>
          <p:nvPr>
            <p:ph type="dt" sz="half" idx="10"/>
          </p:nvPr>
        </p:nvSpPr>
        <p:spPr/>
        <p:txBody>
          <a:bodyPr/>
          <a:lstStyle/>
          <a:p>
            <a:fld id="{EC07B783-CE0A-45E7-A0A3-D9FD8743B646}" type="datetimeFigureOut">
              <a:rPr kumimoji="1" lang="ja-JP" altLang="en-US" smtClean="0"/>
              <a:t>2021/6/10</a:t>
            </a:fld>
            <a:endParaRPr kumimoji="1" lang="ja-JP" altLang="en-US"/>
          </a:p>
        </p:txBody>
      </p:sp>
      <p:sp>
        <p:nvSpPr>
          <p:cNvPr id="6" name="フッター プレースホルダー 5">
            <a:extLst>
              <a:ext uri="{FF2B5EF4-FFF2-40B4-BE49-F238E27FC236}">
                <a16:creationId xmlns:a16="http://schemas.microsoft.com/office/drawing/2014/main" id="{A662DAFD-A5F3-420E-8F5F-AD9F7547D9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1CA1AF0-6375-4EB8-B8CE-C6D4D3495A87}"/>
              </a:ext>
            </a:extLst>
          </p:cNvPr>
          <p:cNvSpPr>
            <a:spLocks noGrp="1"/>
          </p:cNvSpPr>
          <p:nvPr>
            <p:ph type="sldNum" sz="quarter" idx="12"/>
          </p:nvPr>
        </p:nvSpPr>
        <p:spPr/>
        <p:txBody>
          <a:bodyPr/>
          <a:lstStyle/>
          <a:p>
            <a:fld id="{EA710CB4-0D39-4166-829D-5EA362167FE9}" type="slidenum">
              <a:rPr kumimoji="1" lang="ja-JP" altLang="en-US" smtClean="0"/>
              <a:t>‹#›</a:t>
            </a:fld>
            <a:endParaRPr kumimoji="1" lang="ja-JP" altLang="en-US"/>
          </a:p>
        </p:txBody>
      </p:sp>
    </p:spTree>
    <p:extLst>
      <p:ext uri="{BB962C8B-B14F-4D97-AF65-F5344CB8AC3E}">
        <p14:creationId xmlns:p14="http://schemas.microsoft.com/office/powerpoint/2010/main" val="1599313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54F2AF-551C-4A7D-9551-DA3F66A1448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A9F605-9CFE-45C0-A570-5E9649CEFA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484E7FD-03CE-4075-B1A9-A02873C4FB1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D4990A2-FF37-4D3C-B1E2-242001AA5C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E2D32FF-1424-446B-8F83-5D6D1976854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E0C81FC-7FEC-4782-A1A8-A752DCFB97BA}"/>
              </a:ext>
            </a:extLst>
          </p:cNvPr>
          <p:cNvSpPr>
            <a:spLocks noGrp="1"/>
          </p:cNvSpPr>
          <p:nvPr>
            <p:ph type="dt" sz="half" idx="10"/>
          </p:nvPr>
        </p:nvSpPr>
        <p:spPr/>
        <p:txBody>
          <a:bodyPr/>
          <a:lstStyle/>
          <a:p>
            <a:fld id="{EC07B783-CE0A-45E7-A0A3-D9FD8743B646}" type="datetimeFigureOut">
              <a:rPr kumimoji="1" lang="ja-JP" altLang="en-US" smtClean="0"/>
              <a:t>2021/6/10</a:t>
            </a:fld>
            <a:endParaRPr kumimoji="1" lang="ja-JP" altLang="en-US"/>
          </a:p>
        </p:txBody>
      </p:sp>
      <p:sp>
        <p:nvSpPr>
          <p:cNvPr id="8" name="フッター プレースホルダー 7">
            <a:extLst>
              <a:ext uri="{FF2B5EF4-FFF2-40B4-BE49-F238E27FC236}">
                <a16:creationId xmlns:a16="http://schemas.microsoft.com/office/drawing/2014/main" id="{9C42F991-B23A-46C5-BA7F-77379063C08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7B9F967-3430-41DD-A1F1-13F0DF325428}"/>
              </a:ext>
            </a:extLst>
          </p:cNvPr>
          <p:cNvSpPr>
            <a:spLocks noGrp="1"/>
          </p:cNvSpPr>
          <p:nvPr>
            <p:ph type="sldNum" sz="quarter" idx="12"/>
          </p:nvPr>
        </p:nvSpPr>
        <p:spPr/>
        <p:txBody>
          <a:bodyPr/>
          <a:lstStyle/>
          <a:p>
            <a:fld id="{EA710CB4-0D39-4166-829D-5EA362167FE9}" type="slidenum">
              <a:rPr kumimoji="1" lang="ja-JP" altLang="en-US" smtClean="0"/>
              <a:t>‹#›</a:t>
            </a:fld>
            <a:endParaRPr kumimoji="1" lang="ja-JP" altLang="en-US"/>
          </a:p>
        </p:txBody>
      </p:sp>
    </p:spTree>
    <p:extLst>
      <p:ext uri="{BB962C8B-B14F-4D97-AF65-F5344CB8AC3E}">
        <p14:creationId xmlns:p14="http://schemas.microsoft.com/office/powerpoint/2010/main" val="86857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F78D07-D36A-4B37-A314-F0EB137D40A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75846E8-E9BC-4EDC-A2EF-DBC738BD06B9}"/>
              </a:ext>
            </a:extLst>
          </p:cNvPr>
          <p:cNvSpPr>
            <a:spLocks noGrp="1"/>
          </p:cNvSpPr>
          <p:nvPr>
            <p:ph type="dt" sz="half" idx="10"/>
          </p:nvPr>
        </p:nvSpPr>
        <p:spPr/>
        <p:txBody>
          <a:bodyPr/>
          <a:lstStyle/>
          <a:p>
            <a:fld id="{EC07B783-CE0A-45E7-A0A3-D9FD8743B646}" type="datetimeFigureOut">
              <a:rPr kumimoji="1" lang="ja-JP" altLang="en-US" smtClean="0"/>
              <a:t>2021/6/10</a:t>
            </a:fld>
            <a:endParaRPr kumimoji="1" lang="ja-JP" altLang="en-US"/>
          </a:p>
        </p:txBody>
      </p:sp>
      <p:sp>
        <p:nvSpPr>
          <p:cNvPr id="4" name="フッター プレースホルダー 3">
            <a:extLst>
              <a:ext uri="{FF2B5EF4-FFF2-40B4-BE49-F238E27FC236}">
                <a16:creationId xmlns:a16="http://schemas.microsoft.com/office/drawing/2014/main" id="{6E73A66C-4954-4D6B-AE89-3B73A41AE1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786ACBD-E145-4B53-A3CF-060568C99723}"/>
              </a:ext>
            </a:extLst>
          </p:cNvPr>
          <p:cNvSpPr>
            <a:spLocks noGrp="1"/>
          </p:cNvSpPr>
          <p:nvPr>
            <p:ph type="sldNum" sz="quarter" idx="12"/>
          </p:nvPr>
        </p:nvSpPr>
        <p:spPr/>
        <p:txBody>
          <a:bodyPr/>
          <a:lstStyle/>
          <a:p>
            <a:fld id="{EA710CB4-0D39-4166-829D-5EA362167FE9}" type="slidenum">
              <a:rPr kumimoji="1" lang="ja-JP" altLang="en-US" smtClean="0"/>
              <a:t>‹#›</a:t>
            </a:fld>
            <a:endParaRPr kumimoji="1" lang="ja-JP" altLang="en-US"/>
          </a:p>
        </p:txBody>
      </p:sp>
    </p:spTree>
    <p:extLst>
      <p:ext uri="{BB962C8B-B14F-4D97-AF65-F5344CB8AC3E}">
        <p14:creationId xmlns:p14="http://schemas.microsoft.com/office/powerpoint/2010/main" val="3224443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303D2BD-5C2F-46B3-9CB9-F5C6B0B7697E}"/>
              </a:ext>
            </a:extLst>
          </p:cNvPr>
          <p:cNvSpPr>
            <a:spLocks noGrp="1"/>
          </p:cNvSpPr>
          <p:nvPr>
            <p:ph type="dt" sz="half" idx="10"/>
          </p:nvPr>
        </p:nvSpPr>
        <p:spPr/>
        <p:txBody>
          <a:bodyPr/>
          <a:lstStyle/>
          <a:p>
            <a:fld id="{EC07B783-CE0A-45E7-A0A3-D9FD8743B646}" type="datetimeFigureOut">
              <a:rPr kumimoji="1" lang="ja-JP" altLang="en-US" smtClean="0"/>
              <a:t>2021/6/10</a:t>
            </a:fld>
            <a:endParaRPr kumimoji="1" lang="ja-JP" altLang="en-US"/>
          </a:p>
        </p:txBody>
      </p:sp>
      <p:sp>
        <p:nvSpPr>
          <p:cNvPr id="3" name="フッター プレースホルダー 2">
            <a:extLst>
              <a:ext uri="{FF2B5EF4-FFF2-40B4-BE49-F238E27FC236}">
                <a16:creationId xmlns:a16="http://schemas.microsoft.com/office/drawing/2014/main" id="{9FAAEAB7-E2EE-4123-BF52-E949B669B42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733DE47-6BF8-42DF-9086-D1053F35E72D}"/>
              </a:ext>
            </a:extLst>
          </p:cNvPr>
          <p:cNvSpPr>
            <a:spLocks noGrp="1"/>
          </p:cNvSpPr>
          <p:nvPr>
            <p:ph type="sldNum" sz="quarter" idx="12"/>
          </p:nvPr>
        </p:nvSpPr>
        <p:spPr/>
        <p:txBody>
          <a:bodyPr/>
          <a:lstStyle/>
          <a:p>
            <a:fld id="{EA710CB4-0D39-4166-829D-5EA362167FE9}" type="slidenum">
              <a:rPr kumimoji="1" lang="ja-JP" altLang="en-US" smtClean="0"/>
              <a:t>‹#›</a:t>
            </a:fld>
            <a:endParaRPr kumimoji="1" lang="ja-JP" altLang="en-US"/>
          </a:p>
        </p:txBody>
      </p:sp>
    </p:spTree>
    <p:extLst>
      <p:ext uri="{BB962C8B-B14F-4D97-AF65-F5344CB8AC3E}">
        <p14:creationId xmlns:p14="http://schemas.microsoft.com/office/powerpoint/2010/main" val="4176550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12422A-13D7-41AC-A5EA-D9DEE06B09A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AE9DC72-09D8-4E64-A849-6310CCB8C1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03E3423-7AE6-4EDB-B383-719A99F6C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EEA3637-2E08-4956-B795-B23662ACB3F1}"/>
              </a:ext>
            </a:extLst>
          </p:cNvPr>
          <p:cNvSpPr>
            <a:spLocks noGrp="1"/>
          </p:cNvSpPr>
          <p:nvPr>
            <p:ph type="dt" sz="half" idx="10"/>
          </p:nvPr>
        </p:nvSpPr>
        <p:spPr/>
        <p:txBody>
          <a:bodyPr/>
          <a:lstStyle/>
          <a:p>
            <a:fld id="{EC07B783-CE0A-45E7-A0A3-D9FD8743B646}" type="datetimeFigureOut">
              <a:rPr kumimoji="1" lang="ja-JP" altLang="en-US" smtClean="0"/>
              <a:t>2021/6/10</a:t>
            </a:fld>
            <a:endParaRPr kumimoji="1" lang="ja-JP" altLang="en-US"/>
          </a:p>
        </p:txBody>
      </p:sp>
      <p:sp>
        <p:nvSpPr>
          <p:cNvPr id="6" name="フッター プレースホルダー 5">
            <a:extLst>
              <a:ext uri="{FF2B5EF4-FFF2-40B4-BE49-F238E27FC236}">
                <a16:creationId xmlns:a16="http://schemas.microsoft.com/office/drawing/2014/main" id="{7A389E48-702F-4A47-8245-AFC17252F02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AD2A4CD-8CBB-4723-825F-11F5C4ED6ED8}"/>
              </a:ext>
            </a:extLst>
          </p:cNvPr>
          <p:cNvSpPr>
            <a:spLocks noGrp="1"/>
          </p:cNvSpPr>
          <p:nvPr>
            <p:ph type="sldNum" sz="quarter" idx="12"/>
          </p:nvPr>
        </p:nvSpPr>
        <p:spPr/>
        <p:txBody>
          <a:bodyPr/>
          <a:lstStyle/>
          <a:p>
            <a:fld id="{EA710CB4-0D39-4166-829D-5EA362167FE9}" type="slidenum">
              <a:rPr kumimoji="1" lang="ja-JP" altLang="en-US" smtClean="0"/>
              <a:t>‹#›</a:t>
            </a:fld>
            <a:endParaRPr kumimoji="1" lang="ja-JP" altLang="en-US"/>
          </a:p>
        </p:txBody>
      </p:sp>
    </p:spTree>
    <p:extLst>
      <p:ext uri="{BB962C8B-B14F-4D97-AF65-F5344CB8AC3E}">
        <p14:creationId xmlns:p14="http://schemas.microsoft.com/office/powerpoint/2010/main" val="2476738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FA6453-A253-4451-99C5-4E6280454FA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FE66991-8493-4C63-898C-711A528C16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E900287-2EA4-4C48-872E-4885780D5B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5C6587-FE41-4044-AB86-1AD58B28A126}"/>
              </a:ext>
            </a:extLst>
          </p:cNvPr>
          <p:cNvSpPr>
            <a:spLocks noGrp="1"/>
          </p:cNvSpPr>
          <p:nvPr>
            <p:ph type="dt" sz="half" idx="10"/>
          </p:nvPr>
        </p:nvSpPr>
        <p:spPr/>
        <p:txBody>
          <a:bodyPr/>
          <a:lstStyle/>
          <a:p>
            <a:fld id="{EC07B783-CE0A-45E7-A0A3-D9FD8743B646}" type="datetimeFigureOut">
              <a:rPr kumimoji="1" lang="ja-JP" altLang="en-US" smtClean="0"/>
              <a:t>2021/6/10</a:t>
            </a:fld>
            <a:endParaRPr kumimoji="1" lang="ja-JP" altLang="en-US"/>
          </a:p>
        </p:txBody>
      </p:sp>
      <p:sp>
        <p:nvSpPr>
          <p:cNvPr id="6" name="フッター プレースホルダー 5">
            <a:extLst>
              <a:ext uri="{FF2B5EF4-FFF2-40B4-BE49-F238E27FC236}">
                <a16:creationId xmlns:a16="http://schemas.microsoft.com/office/drawing/2014/main" id="{7AADC4CE-0DC9-4873-97D4-3338AF4E0C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0EA58F8-466B-4074-9626-2A104E53E769}"/>
              </a:ext>
            </a:extLst>
          </p:cNvPr>
          <p:cNvSpPr>
            <a:spLocks noGrp="1"/>
          </p:cNvSpPr>
          <p:nvPr>
            <p:ph type="sldNum" sz="quarter" idx="12"/>
          </p:nvPr>
        </p:nvSpPr>
        <p:spPr/>
        <p:txBody>
          <a:bodyPr/>
          <a:lstStyle/>
          <a:p>
            <a:fld id="{EA710CB4-0D39-4166-829D-5EA362167FE9}" type="slidenum">
              <a:rPr kumimoji="1" lang="ja-JP" altLang="en-US" smtClean="0"/>
              <a:t>‹#›</a:t>
            </a:fld>
            <a:endParaRPr kumimoji="1" lang="ja-JP" altLang="en-US"/>
          </a:p>
        </p:txBody>
      </p:sp>
    </p:spTree>
    <p:extLst>
      <p:ext uri="{BB962C8B-B14F-4D97-AF65-F5344CB8AC3E}">
        <p14:creationId xmlns:p14="http://schemas.microsoft.com/office/powerpoint/2010/main" val="2975425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21142B2-0084-4AB5-86FF-7616AD99C1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95401FB-A43A-4F8F-9E62-7014CD422B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FA0BEA-64F1-4A07-AE72-6F0233F0B2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07B783-CE0A-45E7-A0A3-D9FD8743B646}" type="datetimeFigureOut">
              <a:rPr kumimoji="1" lang="ja-JP" altLang="en-US" smtClean="0"/>
              <a:t>2021/6/10</a:t>
            </a:fld>
            <a:endParaRPr kumimoji="1" lang="ja-JP" altLang="en-US"/>
          </a:p>
        </p:txBody>
      </p:sp>
      <p:sp>
        <p:nvSpPr>
          <p:cNvPr id="5" name="フッター プレースホルダー 4">
            <a:extLst>
              <a:ext uri="{FF2B5EF4-FFF2-40B4-BE49-F238E27FC236}">
                <a16:creationId xmlns:a16="http://schemas.microsoft.com/office/drawing/2014/main" id="{79CFFFF9-51D4-4891-8AAC-5C5EBCF81F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4092F52-5DD0-4515-9E7B-813DD6B32B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710CB4-0D39-4166-829D-5EA362167FE9}" type="slidenum">
              <a:rPr kumimoji="1" lang="ja-JP" altLang="en-US" smtClean="0"/>
              <a:t>‹#›</a:t>
            </a:fld>
            <a:endParaRPr kumimoji="1" lang="ja-JP" altLang="en-US"/>
          </a:p>
        </p:txBody>
      </p:sp>
    </p:spTree>
    <p:extLst>
      <p:ext uri="{BB962C8B-B14F-4D97-AF65-F5344CB8AC3E}">
        <p14:creationId xmlns:p14="http://schemas.microsoft.com/office/powerpoint/2010/main" val="1111311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テキスト ボックス 83">
            <a:extLst>
              <a:ext uri="{FF2B5EF4-FFF2-40B4-BE49-F238E27FC236}">
                <a16:creationId xmlns:a16="http://schemas.microsoft.com/office/drawing/2014/main" id="{A964A030-1F6E-4FD8-BA1F-6D39D4587223}"/>
              </a:ext>
            </a:extLst>
          </p:cNvPr>
          <p:cNvSpPr txBox="1"/>
          <p:nvPr/>
        </p:nvSpPr>
        <p:spPr>
          <a:xfrm>
            <a:off x="5046021" y="356774"/>
            <a:ext cx="2337587" cy="923330"/>
          </a:xfrm>
          <a:prstGeom prst="rect">
            <a:avLst/>
          </a:prstGeom>
          <a:noFill/>
        </p:spPr>
        <p:txBody>
          <a:bodyPr wrap="square" rtlCol="0">
            <a:spAutoFit/>
          </a:bodyPr>
          <a:lstStyle/>
          <a:p>
            <a:r>
              <a:rPr kumimoji="1" lang="en-US" altLang="ja-JP" dirty="0">
                <a:latin typeface="Consolas" panose="020B0609020204030204" pitchFamily="49" charset="0"/>
                <a:ea typeface="ＭＳ ゴシック" panose="020B0609070205080204" pitchFamily="49" charset="-128"/>
              </a:rPr>
              <a:t>if </a:t>
            </a:r>
            <a:r>
              <a:rPr kumimoji="1" lang="ja-JP" altLang="en-US" dirty="0">
                <a:latin typeface="Consolas" panose="020B0609020204030204" pitchFamily="49" charset="0"/>
                <a:ea typeface="ＭＳ ゴシック" panose="020B0609070205080204" pitchFamily="49" charset="-128"/>
              </a:rPr>
              <a:t>条件</a:t>
            </a:r>
            <a:r>
              <a:rPr kumimoji="1" lang="en-US" altLang="ja-JP" dirty="0">
                <a:latin typeface="Consolas" panose="020B0609020204030204" pitchFamily="49" charset="0"/>
                <a:ea typeface="ＭＳ ゴシック" panose="020B0609070205080204" pitchFamily="49" charset="-128"/>
              </a:rPr>
              <a:t>_1:</a:t>
            </a:r>
          </a:p>
          <a:p>
            <a:endParaRPr kumimoji="1" lang="en-US" altLang="ja-JP" dirty="0">
              <a:latin typeface="Consolas" panose="020B0609020204030204" pitchFamily="49" charset="0"/>
              <a:ea typeface="ＭＳ ゴシック" panose="020B0609070205080204" pitchFamily="49" charset="-128"/>
            </a:endParaRPr>
          </a:p>
          <a:p>
            <a:r>
              <a:rPr lang="ja-JP" altLang="en-US" dirty="0">
                <a:latin typeface="Consolas" panose="020B0609020204030204" pitchFamily="49" charset="0"/>
                <a:ea typeface="ＭＳ ゴシック" panose="020B0609070205080204" pitchFamily="49" charset="-128"/>
              </a:rPr>
              <a:t>    処理     </a:t>
            </a:r>
            <a:endParaRPr kumimoji="1" lang="en-US" altLang="ja-JP" dirty="0">
              <a:latin typeface="Consolas" panose="020B0609020204030204" pitchFamily="49" charset="0"/>
              <a:ea typeface="ＭＳ ゴシック" panose="020B0609070205080204" pitchFamily="49" charset="-128"/>
            </a:endParaRPr>
          </a:p>
        </p:txBody>
      </p:sp>
      <p:sp>
        <p:nvSpPr>
          <p:cNvPr id="104" name="正方形/長方形 103">
            <a:extLst>
              <a:ext uri="{FF2B5EF4-FFF2-40B4-BE49-F238E27FC236}">
                <a16:creationId xmlns:a16="http://schemas.microsoft.com/office/drawing/2014/main" id="{9B4A4ABB-CF3D-4274-BD43-25796C7339F9}"/>
              </a:ext>
            </a:extLst>
          </p:cNvPr>
          <p:cNvSpPr/>
          <p:nvPr/>
        </p:nvSpPr>
        <p:spPr>
          <a:xfrm>
            <a:off x="5502392" y="375462"/>
            <a:ext cx="753253" cy="369332"/>
          </a:xfrm>
          <a:prstGeom prst="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テキスト ボックス 42">
            <a:extLst>
              <a:ext uri="{FF2B5EF4-FFF2-40B4-BE49-F238E27FC236}">
                <a16:creationId xmlns:a16="http://schemas.microsoft.com/office/drawing/2014/main" id="{5435099C-049F-4E3C-B75F-86537D0CBDE6}"/>
              </a:ext>
            </a:extLst>
          </p:cNvPr>
          <p:cNvSpPr txBox="1"/>
          <p:nvPr/>
        </p:nvSpPr>
        <p:spPr>
          <a:xfrm>
            <a:off x="281309" y="3279861"/>
            <a:ext cx="5017393" cy="1754326"/>
          </a:xfrm>
          <a:prstGeom prst="rect">
            <a:avLst/>
          </a:prstGeom>
          <a:noFill/>
        </p:spPr>
        <p:txBody>
          <a:bodyPr wrap="square" rtlCol="0">
            <a:spAutoFit/>
          </a:bodyPr>
          <a:lstStyle/>
          <a:p>
            <a:r>
              <a:rPr kumimoji="1" lang="en-US" altLang="ja-JP" dirty="0">
                <a:latin typeface="Consolas" panose="020B0609020204030204" pitchFamily="49" charset="0"/>
                <a:ea typeface="ＭＳ ゴシック" panose="020B0609070205080204" pitchFamily="49" charset="-128"/>
              </a:rPr>
              <a:t>for </a:t>
            </a:r>
            <a:r>
              <a:rPr kumimoji="1" lang="ja-JP" altLang="en-US" dirty="0">
                <a:latin typeface="Consolas" panose="020B0609020204030204" pitchFamily="49" charset="0"/>
                <a:ea typeface="ＭＳ ゴシック" panose="020B0609070205080204" pitchFamily="49" charset="-128"/>
              </a:rPr>
              <a:t>変数名</a:t>
            </a:r>
            <a:r>
              <a:rPr lang="ja-JP" altLang="en-US" dirty="0">
                <a:latin typeface="Consolas" panose="020B0609020204030204" pitchFamily="49" charset="0"/>
                <a:ea typeface="ＭＳ ゴシック" panose="020B0609070205080204" pitchFamily="49" charset="-128"/>
              </a:rPr>
              <a:t> </a:t>
            </a:r>
            <a:r>
              <a:rPr lang="en-US" altLang="ja-JP" dirty="0">
                <a:latin typeface="Consolas" panose="020B0609020204030204" pitchFamily="49" charset="0"/>
                <a:ea typeface="ＭＳ ゴシック" panose="020B0609070205080204" pitchFamily="49" charset="-128"/>
              </a:rPr>
              <a:t>in</a:t>
            </a:r>
            <a:r>
              <a:rPr lang="ja-JP" altLang="en-US" dirty="0">
                <a:latin typeface="Consolas" panose="020B0609020204030204" pitchFamily="49" charset="0"/>
                <a:ea typeface="ＭＳ ゴシック" panose="020B0609070205080204" pitchFamily="49" charset="-128"/>
              </a:rPr>
              <a:t> イテラブルオブジェクト</a:t>
            </a:r>
            <a:r>
              <a:rPr lang="en-US" altLang="ja-JP" dirty="0">
                <a:latin typeface="Consolas" panose="020B0609020204030204" pitchFamily="49" charset="0"/>
                <a:ea typeface="ＭＳ ゴシック" panose="020B0609070205080204" pitchFamily="49" charset="-128"/>
              </a:rPr>
              <a:t>:</a:t>
            </a:r>
            <a:r>
              <a:rPr lang="ja-JP" altLang="en-US" dirty="0">
                <a:latin typeface="Consolas" panose="020B0609020204030204" pitchFamily="49" charset="0"/>
                <a:ea typeface="ＭＳ ゴシック" panose="020B0609070205080204" pitchFamily="49" charset="-128"/>
              </a:rPr>
              <a:t> </a:t>
            </a:r>
            <a:endParaRPr kumimoji="1" lang="en-US" altLang="ja-JP" dirty="0">
              <a:latin typeface="Consolas" panose="020B0609020204030204" pitchFamily="49" charset="0"/>
              <a:ea typeface="ＭＳ ゴシック" panose="020B0609070205080204" pitchFamily="49" charset="-128"/>
            </a:endParaRPr>
          </a:p>
          <a:p>
            <a:endParaRPr kumimoji="1" lang="en-US" altLang="ja-JP" dirty="0">
              <a:latin typeface="Consolas" panose="020B0609020204030204" pitchFamily="49" charset="0"/>
              <a:ea typeface="ＭＳ ゴシック" panose="020B0609070205080204" pitchFamily="49" charset="-128"/>
            </a:endParaRPr>
          </a:p>
          <a:p>
            <a:r>
              <a:rPr lang="ja-JP" altLang="en-US" dirty="0">
                <a:latin typeface="Consolas" panose="020B0609020204030204" pitchFamily="49" charset="0"/>
                <a:ea typeface="ＭＳ ゴシック" panose="020B0609070205080204" pitchFamily="49" charset="-128"/>
              </a:rPr>
              <a:t>    処理</a:t>
            </a:r>
            <a:endParaRPr lang="en-US" altLang="ja-JP" dirty="0">
              <a:latin typeface="Consolas" panose="020B0609020204030204" pitchFamily="49" charset="0"/>
              <a:ea typeface="ＭＳ ゴシック" panose="020B0609070205080204" pitchFamily="49" charset="-128"/>
            </a:endParaRPr>
          </a:p>
          <a:p>
            <a:r>
              <a:rPr lang="ja-JP" altLang="en-US" dirty="0">
                <a:latin typeface="Consolas" panose="020B0609020204030204" pitchFamily="49" charset="0"/>
                <a:ea typeface="ＭＳ ゴシック" panose="020B0609070205080204" pitchFamily="49" charset="-128"/>
              </a:rPr>
              <a:t>    処理</a:t>
            </a:r>
            <a:endParaRPr lang="en-US" altLang="ja-JP" dirty="0">
              <a:latin typeface="Consolas" panose="020B0609020204030204" pitchFamily="49" charset="0"/>
              <a:ea typeface="ＭＳ ゴシック" panose="020B0609070205080204" pitchFamily="49" charset="-128"/>
            </a:endParaRPr>
          </a:p>
          <a:p>
            <a:r>
              <a:rPr lang="ja-JP" altLang="en-US" dirty="0">
                <a:latin typeface="Consolas" panose="020B0609020204030204" pitchFamily="49" charset="0"/>
                <a:ea typeface="ＭＳ ゴシック" panose="020B0609070205080204" pitchFamily="49" charset="-128"/>
              </a:rPr>
              <a:t>  </a:t>
            </a:r>
            <a:r>
              <a:rPr lang="en-US" altLang="ja-JP" dirty="0">
                <a:latin typeface="Consolas" panose="020B0609020204030204" pitchFamily="49" charset="0"/>
                <a:ea typeface="ＭＳ ゴシック" panose="020B0609070205080204" pitchFamily="49" charset="-128"/>
              </a:rPr>
              <a:t>…</a:t>
            </a:r>
          </a:p>
          <a:p>
            <a:r>
              <a:rPr lang="ja-JP" altLang="en-US" dirty="0">
                <a:latin typeface="Consolas" panose="020B0609020204030204" pitchFamily="49" charset="0"/>
                <a:ea typeface="ＭＳ ゴシック" panose="020B0609070205080204" pitchFamily="49" charset="-128"/>
              </a:rPr>
              <a:t>    処理</a:t>
            </a:r>
            <a:endParaRPr kumimoji="1" lang="en-US" altLang="ja-JP" dirty="0">
              <a:latin typeface="Consolas" panose="020B0609020204030204" pitchFamily="49" charset="0"/>
              <a:ea typeface="ＭＳ ゴシック" panose="020B0609070205080204" pitchFamily="49" charset="-128"/>
            </a:endParaRPr>
          </a:p>
        </p:txBody>
      </p:sp>
      <p:sp>
        <p:nvSpPr>
          <p:cNvPr id="36" name="正方形/長方形 35">
            <a:extLst>
              <a:ext uri="{FF2B5EF4-FFF2-40B4-BE49-F238E27FC236}">
                <a16:creationId xmlns:a16="http://schemas.microsoft.com/office/drawing/2014/main" id="{41432B4C-1538-46E8-8E1E-41343A868A4A}"/>
              </a:ext>
            </a:extLst>
          </p:cNvPr>
          <p:cNvSpPr/>
          <p:nvPr/>
        </p:nvSpPr>
        <p:spPr>
          <a:xfrm>
            <a:off x="457200" y="1735341"/>
            <a:ext cx="546100" cy="369332"/>
          </a:xfrm>
          <a:prstGeom prst="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F37D9BBD-0B3E-4209-82B5-1627DB4E3CEE}"/>
              </a:ext>
            </a:extLst>
          </p:cNvPr>
          <p:cNvSpPr txBox="1"/>
          <p:nvPr/>
        </p:nvSpPr>
        <p:spPr>
          <a:xfrm>
            <a:off x="415138" y="350347"/>
            <a:ext cx="2337587" cy="1754326"/>
          </a:xfrm>
          <a:prstGeom prst="rect">
            <a:avLst/>
          </a:prstGeom>
          <a:noFill/>
        </p:spPr>
        <p:txBody>
          <a:bodyPr wrap="square" rtlCol="0">
            <a:spAutoFit/>
          </a:bodyPr>
          <a:lstStyle/>
          <a:p>
            <a:r>
              <a:rPr kumimoji="1" lang="en-US" altLang="ja-JP" dirty="0">
                <a:latin typeface="Consolas" panose="020B0609020204030204" pitchFamily="49" charset="0"/>
                <a:ea typeface="ＭＳ ゴシック" panose="020B0609070205080204" pitchFamily="49" charset="-128"/>
              </a:rPr>
              <a:t>if </a:t>
            </a:r>
            <a:r>
              <a:rPr kumimoji="1" lang="ja-JP" altLang="en-US" dirty="0">
                <a:latin typeface="Consolas" panose="020B0609020204030204" pitchFamily="49" charset="0"/>
                <a:ea typeface="ＭＳ ゴシック" panose="020B0609070205080204" pitchFamily="49" charset="-128"/>
              </a:rPr>
              <a:t>条件</a:t>
            </a:r>
            <a:r>
              <a:rPr kumimoji="1" lang="en-US" altLang="ja-JP" dirty="0">
                <a:latin typeface="Consolas" panose="020B0609020204030204" pitchFamily="49" charset="0"/>
                <a:ea typeface="ＭＳ ゴシック" panose="020B0609070205080204" pitchFamily="49" charset="-128"/>
              </a:rPr>
              <a:t>:</a:t>
            </a:r>
          </a:p>
          <a:p>
            <a:endParaRPr kumimoji="1" lang="en-US" altLang="ja-JP" dirty="0">
              <a:latin typeface="Consolas" panose="020B0609020204030204" pitchFamily="49" charset="0"/>
              <a:ea typeface="ＭＳ ゴシック" panose="020B0609070205080204" pitchFamily="49" charset="-128"/>
            </a:endParaRPr>
          </a:p>
          <a:p>
            <a:r>
              <a:rPr lang="ja-JP" altLang="en-US" dirty="0">
                <a:latin typeface="Consolas" panose="020B0609020204030204" pitchFamily="49" charset="0"/>
                <a:ea typeface="ＭＳ ゴシック" panose="020B0609070205080204" pitchFamily="49" charset="-128"/>
              </a:rPr>
              <a:t>    処理</a:t>
            </a:r>
            <a:endParaRPr lang="en-US" altLang="ja-JP" dirty="0">
              <a:latin typeface="Consolas" panose="020B0609020204030204" pitchFamily="49" charset="0"/>
              <a:ea typeface="ＭＳ ゴシック" panose="020B0609070205080204" pitchFamily="49" charset="-128"/>
            </a:endParaRPr>
          </a:p>
          <a:p>
            <a:r>
              <a:rPr lang="ja-JP" altLang="en-US" dirty="0">
                <a:latin typeface="Consolas" panose="020B0609020204030204" pitchFamily="49" charset="0"/>
                <a:ea typeface="ＭＳ ゴシック" panose="020B0609070205080204" pitchFamily="49" charset="-128"/>
              </a:rPr>
              <a:t>    処理</a:t>
            </a:r>
            <a:endParaRPr lang="en-US" altLang="ja-JP" dirty="0">
              <a:latin typeface="Consolas" panose="020B0609020204030204" pitchFamily="49" charset="0"/>
              <a:ea typeface="ＭＳ ゴシック" panose="020B0609070205080204" pitchFamily="49" charset="-128"/>
            </a:endParaRPr>
          </a:p>
          <a:p>
            <a:r>
              <a:rPr lang="ja-JP" altLang="en-US" dirty="0">
                <a:latin typeface="Consolas" panose="020B0609020204030204" pitchFamily="49" charset="0"/>
                <a:ea typeface="ＭＳ ゴシック" panose="020B0609070205080204" pitchFamily="49" charset="-128"/>
              </a:rPr>
              <a:t>  </a:t>
            </a:r>
            <a:r>
              <a:rPr lang="en-US" altLang="ja-JP" dirty="0">
                <a:latin typeface="Consolas" panose="020B0609020204030204" pitchFamily="49" charset="0"/>
                <a:ea typeface="ＭＳ ゴシック" panose="020B0609070205080204" pitchFamily="49" charset="-128"/>
              </a:rPr>
              <a:t>…</a:t>
            </a:r>
          </a:p>
          <a:p>
            <a:r>
              <a:rPr lang="ja-JP" altLang="en-US" dirty="0">
                <a:latin typeface="Consolas" panose="020B0609020204030204" pitchFamily="49" charset="0"/>
                <a:ea typeface="ＭＳ ゴシック" panose="020B0609070205080204" pitchFamily="49" charset="-128"/>
              </a:rPr>
              <a:t>    処理</a:t>
            </a:r>
            <a:endParaRPr kumimoji="1" lang="en-US" altLang="ja-JP" dirty="0">
              <a:latin typeface="Consolas" panose="020B0609020204030204" pitchFamily="49" charset="0"/>
              <a:ea typeface="ＭＳ ゴシック" panose="020B0609070205080204" pitchFamily="49" charset="-128"/>
            </a:endParaRPr>
          </a:p>
        </p:txBody>
      </p:sp>
      <p:grpSp>
        <p:nvGrpSpPr>
          <p:cNvPr id="9" name="グループ化 8">
            <a:extLst>
              <a:ext uri="{FF2B5EF4-FFF2-40B4-BE49-F238E27FC236}">
                <a16:creationId xmlns:a16="http://schemas.microsoft.com/office/drawing/2014/main" id="{D06417E1-E5CF-42EE-9397-976A8CAFEEC4}"/>
              </a:ext>
            </a:extLst>
          </p:cNvPr>
          <p:cNvGrpSpPr/>
          <p:nvPr/>
        </p:nvGrpSpPr>
        <p:grpSpPr>
          <a:xfrm>
            <a:off x="495824" y="1178182"/>
            <a:ext cx="465652" cy="45719"/>
            <a:chOff x="1286399" y="1604670"/>
            <a:chExt cx="465652" cy="45719"/>
          </a:xfrm>
        </p:grpSpPr>
        <p:sp>
          <p:nvSpPr>
            <p:cNvPr id="5" name="左大かっこ 4">
              <a:extLst>
                <a:ext uri="{FF2B5EF4-FFF2-40B4-BE49-F238E27FC236}">
                  <a16:creationId xmlns:a16="http://schemas.microsoft.com/office/drawing/2014/main" id="{7B7F34C3-3DB9-4E8F-A880-BF3C47891C83}"/>
                </a:ext>
              </a:extLst>
            </p:cNvPr>
            <p:cNvSpPr/>
            <p:nvPr/>
          </p:nvSpPr>
          <p:spPr>
            <a:xfrm rot="16200000">
              <a:off x="1308522"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左大かっこ 5">
              <a:extLst>
                <a:ext uri="{FF2B5EF4-FFF2-40B4-BE49-F238E27FC236}">
                  <a16:creationId xmlns:a16="http://schemas.microsoft.com/office/drawing/2014/main" id="{3932F034-1D1F-4931-87A2-653E74AF0B90}"/>
                </a:ext>
              </a:extLst>
            </p:cNvPr>
            <p:cNvSpPr/>
            <p:nvPr/>
          </p:nvSpPr>
          <p:spPr>
            <a:xfrm rot="16200000">
              <a:off x="143234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左大かっこ 6">
              <a:extLst>
                <a:ext uri="{FF2B5EF4-FFF2-40B4-BE49-F238E27FC236}">
                  <a16:creationId xmlns:a16="http://schemas.microsoft.com/office/drawing/2014/main" id="{7C58CEC8-9B3E-413A-9A71-7FC2DE0E7E9D}"/>
                </a:ext>
              </a:extLst>
            </p:cNvPr>
            <p:cNvSpPr/>
            <p:nvPr/>
          </p:nvSpPr>
          <p:spPr>
            <a:xfrm rot="16200000">
              <a:off x="155827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左大かっこ 7">
              <a:extLst>
                <a:ext uri="{FF2B5EF4-FFF2-40B4-BE49-F238E27FC236}">
                  <a16:creationId xmlns:a16="http://schemas.microsoft.com/office/drawing/2014/main" id="{77C2BAB9-F615-4F15-9BC6-C769122E3884}"/>
                </a:ext>
              </a:extLst>
            </p:cNvPr>
            <p:cNvSpPr/>
            <p:nvPr/>
          </p:nvSpPr>
          <p:spPr>
            <a:xfrm rot="16200000">
              <a:off x="168420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14A70F6D-4468-44E3-883C-E32D4A65C421}"/>
              </a:ext>
            </a:extLst>
          </p:cNvPr>
          <p:cNvGrpSpPr/>
          <p:nvPr/>
        </p:nvGrpSpPr>
        <p:grpSpPr>
          <a:xfrm>
            <a:off x="495824" y="1416307"/>
            <a:ext cx="465652" cy="45719"/>
            <a:chOff x="1286399" y="1604670"/>
            <a:chExt cx="465652" cy="45719"/>
          </a:xfrm>
        </p:grpSpPr>
        <p:sp>
          <p:nvSpPr>
            <p:cNvPr id="11" name="左大かっこ 10">
              <a:extLst>
                <a:ext uri="{FF2B5EF4-FFF2-40B4-BE49-F238E27FC236}">
                  <a16:creationId xmlns:a16="http://schemas.microsoft.com/office/drawing/2014/main" id="{E8E96CF9-55F7-41D0-ABE1-9A5A00DDD28B}"/>
                </a:ext>
              </a:extLst>
            </p:cNvPr>
            <p:cNvSpPr/>
            <p:nvPr/>
          </p:nvSpPr>
          <p:spPr>
            <a:xfrm rot="16200000">
              <a:off x="1308522"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左大かっこ 11">
              <a:extLst>
                <a:ext uri="{FF2B5EF4-FFF2-40B4-BE49-F238E27FC236}">
                  <a16:creationId xmlns:a16="http://schemas.microsoft.com/office/drawing/2014/main" id="{AEFDDA0C-C1D8-4D2E-9F4B-3BC0C3C22808}"/>
                </a:ext>
              </a:extLst>
            </p:cNvPr>
            <p:cNvSpPr/>
            <p:nvPr/>
          </p:nvSpPr>
          <p:spPr>
            <a:xfrm rot="16200000">
              <a:off x="143234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左大かっこ 12">
              <a:extLst>
                <a:ext uri="{FF2B5EF4-FFF2-40B4-BE49-F238E27FC236}">
                  <a16:creationId xmlns:a16="http://schemas.microsoft.com/office/drawing/2014/main" id="{F50BFAA3-97D3-417B-815C-A8B989EFF87A}"/>
                </a:ext>
              </a:extLst>
            </p:cNvPr>
            <p:cNvSpPr/>
            <p:nvPr/>
          </p:nvSpPr>
          <p:spPr>
            <a:xfrm rot="16200000">
              <a:off x="155827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左大かっこ 13">
              <a:extLst>
                <a:ext uri="{FF2B5EF4-FFF2-40B4-BE49-F238E27FC236}">
                  <a16:creationId xmlns:a16="http://schemas.microsoft.com/office/drawing/2014/main" id="{6ECEFCFB-DBD1-4C01-A0D5-F11995FE4C4F}"/>
                </a:ext>
              </a:extLst>
            </p:cNvPr>
            <p:cNvSpPr/>
            <p:nvPr/>
          </p:nvSpPr>
          <p:spPr>
            <a:xfrm rot="16200000">
              <a:off x="168420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343266A2-3A2A-4555-839E-A9752E9A3E5C}"/>
              </a:ext>
            </a:extLst>
          </p:cNvPr>
          <p:cNvGrpSpPr/>
          <p:nvPr/>
        </p:nvGrpSpPr>
        <p:grpSpPr>
          <a:xfrm>
            <a:off x="495824" y="1959232"/>
            <a:ext cx="465652" cy="45719"/>
            <a:chOff x="1286399" y="1604670"/>
            <a:chExt cx="465652" cy="45719"/>
          </a:xfrm>
        </p:grpSpPr>
        <p:sp>
          <p:nvSpPr>
            <p:cNvPr id="16" name="左大かっこ 15">
              <a:extLst>
                <a:ext uri="{FF2B5EF4-FFF2-40B4-BE49-F238E27FC236}">
                  <a16:creationId xmlns:a16="http://schemas.microsoft.com/office/drawing/2014/main" id="{C5256918-38A8-40CD-BADB-AD7B2A09BC7A}"/>
                </a:ext>
              </a:extLst>
            </p:cNvPr>
            <p:cNvSpPr/>
            <p:nvPr/>
          </p:nvSpPr>
          <p:spPr>
            <a:xfrm rot="16200000">
              <a:off x="1308522"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左大かっこ 16">
              <a:extLst>
                <a:ext uri="{FF2B5EF4-FFF2-40B4-BE49-F238E27FC236}">
                  <a16:creationId xmlns:a16="http://schemas.microsoft.com/office/drawing/2014/main" id="{C80EA80B-0BF4-416B-B63E-2F73944DBA2A}"/>
                </a:ext>
              </a:extLst>
            </p:cNvPr>
            <p:cNvSpPr/>
            <p:nvPr/>
          </p:nvSpPr>
          <p:spPr>
            <a:xfrm rot="16200000">
              <a:off x="143234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左大かっこ 17">
              <a:extLst>
                <a:ext uri="{FF2B5EF4-FFF2-40B4-BE49-F238E27FC236}">
                  <a16:creationId xmlns:a16="http://schemas.microsoft.com/office/drawing/2014/main" id="{940EDD3A-D5FE-458E-81BD-AE728AF89442}"/>
                </a:ext>
              </a:extLst>
            </p:cNvPr>
            <p:cNvSpPr/>
            <p:nvPr/>
          </p:nvSpPr>
          <p:spPr>
            <a:xfrm rot="16200000">
              <a:off x="155827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左大かっこ 18">
              <a:extLst>
                <a:ext uri="{FF2B5EF4-FFF2-40B4-BE49-F238E27FC236}">
                  <a16:creationId xmlns:a16="http://schemas.microsoft.com/office/drawing/2014/main" id="{1EBC51C0-433B-4B87-AB28-417D73C9EC0A}"/>
                </a:ext>
              </a:extLst>
            </p:cNvPr>
            <p:cNvSpPr/>
            <p:nvPr/>
          </p:nvSpPr>
          <p:spPr>
            <a:xfrm rot="16200000">
              <a:off x="168420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正方形/長方形 19">
            <a:extLst>
              <a:ext uri="{FF2B5EF4-FFF2-40B4-BE49-F238E27FC236}">
                <a16:creationId xmlns:a16="http://schemas.microsoft.com/office/drawing/2014/main" id="{B0F5E07C-E0C7-4B47-868B-C687E76F31E9}"/>
              </a:ext>
            </a:extLst>
          </p:cNvPr>
          <p:cNvSpPr/>
          <p:nvPr/>
        </p:nvSpPr>
        <p:spPr>
          <a:xfrm>
            <a:off x="361950" y="350347"/>
            <a:ext cx="2514600" cy="39950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20F03143-6A45-45D2-B7FB-2A7BB5C9E9BC}"/>
              </a:ext>
            </a:extLst>
          </p:cNvPr>
          <p:cNvSpPr/>
          <p:nvPr/>
        </p:nvSpPr>
        <p:spPr>
          <a:xfrm>
            <a:off x="361950" y="785403"/>
            <a:ext cx="2514600" cy="1353248"/>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D8EF8326-5C7F-4C54-805D-B8F9041FFB30}"/>
              </a:ext>
            </a:extLst>
          </p:cNvPr>
          <p:cNvSpPr txBox="1"/>
          <p:nvPr/>
        </p:nvSpPr>
        <p:spPr>
          <a:xfrm>
            <a:off x="1691488" y="382475"/>
            <a:ext cx="962025" cy="369332"/>
          </a:xfrm>
          <a:prstGeom prst="rect">
            <a:avLst/>
          </a:prstGeom>
          <a:noFill/>
        </p:spPr>
        <p:txBody>
          <a:bodyPr wrap="square" rtlCol="0">
            <a:spAutoFit/>
          </a:bodyPr>
          <a:lstStyle/>
          <a:p>
            <a:r>
              <a:rPr kumimoji="1" lang="ja-JP" altLang="en-US" b="1" dirty="0">
                <a:solidFill>
                  <a:schemeClr val="accent2">
                    <a:lumMod val="75000"/>
                  </a:schemeClr>
                </a:solidFill>
                <a:latin typeface="メイリオ" panose="020B0604030504040204" pitchFamily="50" charset="-128"/>
                <a:ea typeface="メイリオ" panose="020B0604030504040204" pitchFamily="50" charset="-128"/>
              </a:rPr>
              <a:t>ヘッダ</a:t>
            </a:r>
          </a:p>
        </p:txBody>
      </p:sp>
      <p:sp>
        <p:nvSpPr>
          <p:cNvPr id="25" name="テキスト ボックス 24">
            <a:extLst>
              <a:ext uri="{FF2B5EF4-FFF2-40B4-BE49-F238E27FC236}">
                <a16:creationId xmlns:a16="http://schemas.microsoft.com/office/drawing/2014/main" id="{9D9B88DF-E06C-4766-B61B-751F9720FE44}"/>
              </a:ext>
            </a:extLst>
          </p:cNvPr>
          <p:cNvSpPr txBox="1"/>
          <p:nvPr/>
        </p:nvSpPr>
        <p:spPr>
          <a:xfrm>
            <a:off x="1691488" y="1201042"/>
            <a:ext cx="1141922" cy="369332"/>
          </a:xfrm>
          <a:prstGeom prst="rect">
            <a:avLst/>
          </a:prstGeom>
          <a:noFill/>
        </p:spPr>
        <p:txBody>
          <a:bodyPr wrap="square" rtlCol="0">
            <a:spAutoFit/>
          </a:bodyPr>
          <a:lstStyle/>
          <a:p>
            <a:r>
              <a:rPr kumimoji="1" lang="ja-JP" altLang="en-US" b="1" dirty="0">
                <a:solidFill>
                  <a:schemeClr val="accent2">
                    <a:lumMod val="75000"/>
                  </a:schemeClr>
                </a:solidFill>
                <a:latin typeface="メイリオ" panose="020B0604030504040204" pitchFamily="50" charset="-128"/>
                <a:ea typeface="メイリオ" panose="020B0604030504040204" pitchFamily="50" charset="-128"/>
              </a:rPr>
              <a:t>ブロック</a:t>
            </a:r>
          </a:p>
        </p:txBody>
      </p:sp>
      <p:sp>
        <p:nvSpPr>
          <p:cNvPr id="26" name="正方形/長方形 25">
            <a:extLst>
              <a:ext uri="{FF2B5EF4-FFF2-40B4-BE49-F238E27FC236}">
                <a16:creationId xmlns:a16="http://schemas.microsoft.com/office/drawing/2014/main" id="{918E1005-DF51-434A-B585-0FE42B12C38B}"/>
              </a:ext>
            </a:extLst>
          </p:cNvPr>
          <p:cNvSpPr/>
          <p:nvPr/>
        </p:nvSpPr>
        <p:spPr>
          <a:xfrm>
            <a:off x="1338262" y="369035"/>
            <a:ext cx="138113" cy="369332"/>
          </a:xfrm>
          <a:prstGeom prst="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6C0CDD05-734C-4763-B050-298638593606}"/>
              </a:ext>
            </a:extLst>
          </p:cNvPr>
          <p:cNvSpPr txBox="1"/>
          <p:nvPr/>
        </p:nvSpPr>
        <p:spPr>
          <a:xfrm>
            <a:off x="1262862" y="57401"/>
            <a:ext cx="1819275" cy="261610"/>
          </a:xfrm>
          <a:prstGeom prst="rect">
            <a:avLst/>
          </a:prstGeom>
          <a:noFill/>
        </p:spPr>
        <p:txBody>
          <a:bodyPr wrap="square" rtlCol="0">
            <a:spAutoFit/>
          </a:bodyPr>
          <a:lstStyle/>
          <a:p>
            <a:r>
              <a:rPr kumimoji="1" lang="ja-JP" altLang="en-US" sz="1100" dirty="0">
                <a:latin typeface="メイリオ" panose="020B0604030504040204" pitchFamily="50" charset="-128"/>
                <a:ea typeface="メイリオ" panose="020B0604030504040204" pitchFamily="50" charset="-128"/>
              </a:rPr>
              <a:t>ヘッダの終端にはコロン</a:t>
            </a:r>
          </a:p>
        </p:txBody>
      </p:sp>
      <p:cxnSp>
        <p:nvCxnSpPr>
          <p:cNvPr id="29" name="直線矢印コネクタ 28">
            <a:extLst>
              <a:ext uri="{FF2B5EF4-FFF2-40B4-BE49-F238E27FC236}">
                <a16:creationId xmlns:a16="http://schemas.microsoft.com/office/drawing/2014/main" id="{99B48564-BBE7-4D93-A6A9-C059581F2696}"/>
              </a:ext>
            </a:extLst>
          </p:cNvPr>
          <p:cNvCxnSpPr>
            <a:cxnSpLocks/>
          </p:cNvCxnSpPr>
          <p:nvPr/>
        </p:nvCxnSpPr>
        <p:spPr>
          <a:xfrm flipH="1">
            <a:off x="1476375" y="254550"/>
            <a:ext cx="107556" cy="206903"/>
          </a:xfrm>
          <a:prstGeom prst="straightConnector1">
            <a:avLst/>
          </a:prstGeom>
          <a:ln w="19050">
            <a:solidFill>
              <a:schemeClr val="tx1"/>
            </a:solidFill>
            <a:tailEnd type="oval" w="sm" len="sm"/>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E11DA393-40B6-4CD4-B134-76A72D0CE2CD}"/>
              </a:ext>
            </a:extLst>
          </p:cNvPr>
          <p:cNvSpPr txBox="1"/>
          <p:nvPr/>
        </p:nvSpPr>
        <p:spPr>
          <a:xfrm>
            <a:off x="961476" y="2171810"/>
            <a:ext cx="1915074" cy="600164"/>
          </a:xfrm>
          <a:prstGeom prst="rect">
            <a:avLst/>
          </a:prstGeom>
          <a:noFill/>
        </p:spPr>
        <p:txBody>
          <a:bodyPr wrap="square" rtlCol="0">
            <a:spAutoFit/>
          </a:bodyPr>
          <a:lstStyle/>
          <a:p>
            <a:r>
              <a:rPr kumimoji="1" lang="ja-JP" altLang="en-US" sz="1100" dirty="0">
                <a:latin typeface="メイリオ" panose="020B0604030504040204" pitchFamily="50" charset="-128"/>
                <a:ea typeface="メイリオ" panose="020B0604030504040204" pitchFamily="50" charset="-128"/>
              </a:rPr>
              <a:t>同一ブロックは同じ長さのインデントでそろえる</a:t>
            </a:r>
            <a:endParaRPr kumimoji="1" lang="en-US" altLang="ja-JP" sz="1100" dirty="0">
              <a:latin typeface="メイリオ" panose="020B0604030504040204" pitchFamily="50" charset="-128"/>
              <a:ea typeface="メイリオ" panose="020B0604030504040204" pitchFamily="50" charset="-128"/>
            </a:endParaRPr>
          </a:p>
          <a:p>
            <a:r>
              <a:rPr lang="en-US" altLang="ja-JP" sz="1100" dirty="0">
                <a:latin typeface="メイリオ" panose="020B0604030504040204" pitchFamily="50" charset="-128"/>
                <a:ea typeface="メイリオ" panose="020B0604030504040204" pitchFamily="50" charset="-128"/>
              </a:rPr>
              <a:t>(</a:t>
            </a:r>
            <a:r>
              <a:rPr lang="ja-JP" altLang="en-US" sz="1100" b="1" dirty="0">
                <a:latin typeface="メイリオ" panose="020B0604030504040204" pitchFamily="50" charset="-128"/>
                <a:ea typeface="メイリオ" panose="020B0604030504040204" pitchFamily="50" charset="-128"/>
              </a:rPr>
              <a:t>半角スペース </a:t>
            </a:r>
            <a:r>
              <a:rPr lang="en-US" altLang="ja-JP" sz="1100" b="1" dirty="0">
                <a:latin typeface="メイリオ" panose="020B0604030504040204" pitchFamily="50" charset="-128"/>
                <a:ea typeface="メイリオ" panose="020B0604030504040204" pitchFamily="50" charset="-128"/>
              </a:rPr>
              <a:t>4</a:t>
            </a:r>
            <a:r>
              <a:rPr lang="ja-JP" altLang="en-US" sz="1100" b="1" dirty="0">
                <a:latin typeface="メイリオ" panose="020B0604030504040204" pitchFamily="50" charset="-128"/>
                <a:ea typeface="メイリオ" panose="020B0604030504040204" pitchFamily="50" charset="-128"/>
              </a:rPr>
              <a:t> つ</a:t>
            </a:r>
            <a:r>
              <a:rPr lang="ja-JP" altLang="en-US" sz="1100" dirty="0">
                <a:latin typeface="メイリオ" panose="020B0604030504040204" pitchFamily="50" charset="-128"/>
                <a:ea typeface="メイリオ" panose="020B0604030504040204" pitchFamily="50" charset="-128"/>
              </a:rPr>
              <a:t>を推奨</a:t>
            </a:r>
            <a:r>
              <a:rPr lang="en-US" altLang="ja-JP" sz="1100" dirty="0">
                <a:latin typeface="メイリオ" panose="020B0604030504040204" pitchFamily="50" charset="-128"/>
                <a:ea typeface="メイリオ" panose="020B0604030504040204" pitchFamily="50" charset="-128"/>
              </a:rPr>
              <a:t>)</a:t>
            </a:r>
            <a:endParaRPr kumimoji="1" lang="ja-JP" altLang="en-US" sz="1100" dirty="0">
              <a:latin typeface="メイリオ" panose="020B0604030504040204" pitchFamily="50" charset="-128"/>
              <a:ea typeface="メイリオ" panose="020B0604030504040204" pitchFamily="50" charset="-128"/>
            </a:endParaRPr>
          </a:p>
        </p:txBody>
      </p:sp>
      <p:cxnSp>
        <p:nvCxnSpPr>
          <p:cNvPr id="37" name="直線矢印コネクタ 36">
            <a:extLst>
              <a:ext uri="{FF2B5EF4-FFF2-40B4-BE49-F238E27FC236}">
                <a16:creationId xmlns:a16="http://schemas.microsoft.com/office/drawing/2014/main" id="{4B4F7E57-7B99-4787-9566-8034A91AB1CA}"/>
              </a:ext>
            </a:extLst>
          </p:cNvPr>
          <p:cNvCxnSpPr>
            <a:cxnSpLocks/>
          </p:cNvCxnSpPr>
          <p:nvPr/>
        </p:nvCxnSpPr>
        <p:spPr>
          <a:xfrm flipH="1" flipV="1">
            <a:off x="916493" y="2051779"/>
            <a:ext cx="98171" cy="217308"/>
          </a:xfrm>
          <a:prstGeom prst="straightConnector1">
            <a:avLst/>
          </a:prstGeom>
          <a:ln w="19050">
            <a:solidFill>
              <a:schemeClr val="tx1"/>
            </a:solidFill>
            <a:tailEnd type="oval" w="sm" len="sm"/>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89891638-2359-4AEC-9A0F-CB22B89A6A4B}"/>
              </a:ext>
            </a:extLst>
          </p:cNvPr>
          <p:cNvSpPr/>
          <p:nvPr/>
        </p:nvSpPr>
        <p:spPr>
          <a:xfrm>
            <a:off x="221877" y="3279861"/>
            <a:ext cx="4703446" cy="39950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a:extLst>
              <a:ext uri="{FF2B5EF4-FFF2-40B4-BE49-F238E27FC236}">
                <a16:creationId xmlns:a16="http://schemas.microsoft.com/office/drawing/2014/main" id="{E314958F-0E5C-4BD4-8D2E-3D4084CDC064}"/>
              </a:ext>
            </a:extLst>
          </p:cNvPr>
          <p:cNvSpPr/>
          <p:nvPr/>
        </p:nvSpPr>
        <p:spPr>
          <a:xfrm>
            <a:off x="221878" y="3714917"/>
            <a:ext cx="4703446" cy="1353248"/>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8" name="グループ化 67">
            <a:extLst>
              <a:ext uri="{FF2B5EF4-FFF2-40B4-BE49-F238E27FC236}">
                <a16:creationId xmlns:a16="http://schemas.microsoft.com/office/drawing/2014/main" id="{59BF4B76-C9D9-4234-A295-AD7D7D38C4C3}"/>
              </a:ext>
            </a:extLst>
          </p:cNvPr>
          <p:cNvGrpSpPr/>
          <p:nvPr/>
        </p:nvGrpSpPr>
        <p:grpSpPr>
          <a:xfrm>
            <a:off x="336273" y="4107696"/>
            <a:ext cx="465652" cy="45719"/>
            <a:chOff x="1286399" y="1604670"/>
            <a:chExt cx="465652" cy="45719"/>
          </a:xfrm>
        </p:grpSpPr>
        <p:sp>
          <p:nvSpPr>
            <p:cNvPr id="69" name="左大かっこ 68">
              <a:extLst>
                <a:ext uri="{FF2B5EF4-FFF2-40B4-BE49-F238E27FC236}">
                  <a16:creationId xmlns:a16="http://schemas.microsoft.com/office/drawing/2014/main" id="{3B5C558A-C438-4959-AFE7-9CD8AE45FEF7}"/>
                </a:ext>
              </a:extLst>
            </p:cNvPr>
            <p:cNvSpPr/>
            <p:nvPr/>
          </p:nvSpPr>
          <p:spPr>
            <a:xfrm rot="16200000">
              <a:off x="1308522"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左大かっこ 69">
              <a:extLst>
                <a:ext uri="{FF2B5EF4-FFF2-40B4-BE49-F238E27FC236}">
                  <a16:creationId xmlns:a16="http://schemas.microsoft.com/office/drawing/2014/main" id="{417B665D-8ABF-4CD3-9146-01966EAB9FD9}"/>
                </a:ext>
              </a:extLst>
            </p:cNvPr>
            <p:cNvSpPr/>
            <p:nvPr/>
          </p:nvSpPr>
          <p:spPr>
            <a:xfrm rot="16200000">
              <a:off x="143234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左大かっこ 70">
              <a:extLst>
                <a:ext uri="{FF2B5EF4-FFF2-40B4-BE49-F238E27FC236}">
                  <a16:creationId xmlns:a16="http://schemas.microsoft.com/office/drawing/2014/main" id="{642F740B-C00D-4270-91AD-21B062CD3B50}"/>
                </a:ext>
              </a:extLst>
            </p:cNvPr>
            <p:cNvSpPr/>
            <p:nvPr/>
          </p:nvSpPr>
          <p:spPr>
            <a:xfrm rot="16200000">
              <a:off x="155827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2" name="左大かっこ 71">
              <a:extLst>
                <a:ext uri="{FF2B5EF4-FFF2-40B4-BE49-F238E27FC236}">
                  <a16:creationId xmlns:a16="http://schemas.microsoft.com/office/drawing/2014/main" id="{B1DA833F-2E9E-4702-9158-9BE2E7269DFB}"/>
                </a:ext>
              </a:extLst>
            </p:cNvPr>
            <p:cNvSpPr/>
            <p:nvPr/>
          </p:nvSpPr>
          <p:spPr>
            <a:xfrm rot="16200000">
              <a:off x="168420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A8FAF252-DB69-49EC-AB89-CD125F907C77}"/>
              </a:ext>
            </a:extLst>
          </p:cNvPr>
          <p:cNvGrpSpPr/>
          <p:nvPr/>
        </p:nvGrpSpPr>
        <p:grpSpPr>
          <a:xfrm>
            <a:off x="336273" y="4345821"/>
            <a:ext cx="465652" cy="45719"/>
            <a:chOff x="1286399" y="1604670"/>
            <a:chExt cx="465652" cy="45719"/>
          </a:xfrm>
        </p:grpSpPr>
        <p:sp>
          <p:nvSpPr>
            <p:cNvPr id="74" name="左大かっこ 73">
              <a:extLst>
                <a:ext uri="{FF2B5EF4-FFF2-40B4-BE49-F238E27FC236}">
                  <a16:creationId xmlns:a16="http://schemas.microsoft.com/office/drawing/2014/main" id="{E7FE0C0F-57CF-4AA9-B6AC-C7002EB802E1}"/>
                </a:ext>
              </a:extLst>
            </p:cNvPr>
            <p:cNvSpPr/>
            <p:nvPr/>
          </p:nvSpPr>
          <p:spPr>
            <a:xfrm rot="16200000">
              <a:off x="1308522"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5" name="左大かっこ 74">
              <a:extLst>
                <a:ext uri="{FF2B5EF4-FFF2-40B4-BE49-F238E27FC236}">
                  <a16:creationId xmlns:a16="http://schemas.microsoft.com/office/drawing/2014/main" id="{8EF8672E-E67D-4E1B-9D1F-DC783591ADD9}"/>
                </a:ext>
              </a:extLst>
            </p:cNvPr>
            <p:cNvSpPr/>
            <p:nvPr/>
          </p:nvSpPr>
          <p:spPr>
            <a:xfrm rot="16200000">
              <a:off x="143234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6" name="左大かっこ 75">
              <a:extLst>
                <a:ext uri="{FF2B5EF4-FFF2-40B4-BE49-F238E27FC236}">
                  <a16:creationId xmlns:a16="http://schemas.microsoft.com/office/drawing/2014/main" id="{2BEBD679-E95B-4F78-8EB0-F70CF8391151}"/>
                </a:ext>
              </a:extLst>
            </p:cNvPr>
            <p:cNvSpPr/>
            <p:nvPr/>
          </p:nvSpPr>
          <p:spPr>
            <a:xfrm rot="16200000">
              <a:off x="155827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左大かっこ 76">
              <a:extLst>
                <a:ext uri="{FF2B5EF4-FFF2-40B4-BE49-F238E27FC236}">
                  <a16:creationId xmlns:a16="http://schemas.microsoft.com/office/drawing/2014/main" id="{840D2121-60F8-4F09-87CE-39F1E3E325F3}"/>
                </a:ext>
              </a:extLst>
            </p:cNvPr>
            <p:cNvSpPr/>
            <p:nvPr/>
          </p:nvSpPr>
          <p:spPr>
            <a:xfrm rot="16200000">
              <a:off x="168420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32CB7F32-599E-4618-98CE-574CE3670C8D}"/>
              </a:ext>
            </a:extLst>
          </p:cNvPr>
          <p:cNvGrpSpPr/>
          <p:nvPr/>
        </p:nvGrpSpPr>
        <p:grpSpPr>
          <a:xfrm>
            <a:off x="336273" y="4888746"/>
            <a:ext cx="465652" cy="45719"/>
            <a:chOff x="1286399" y="1604670"/>
            <a:chExt cx="465652" cy="45719"/>
          </a:xfrm>
        </p:grpSpPr>
        <p:sp>
          <p:nvSpPr>
            <p:cNvPr id="79" name="左大かっこ 78">
              <a:extLst>
                <a:ext uri="{FF2B5EF4-FFF2-40B4-BE49-F238E27FC236}">
                  <a16:creationId xmlns:a16="http://schemas.microsoft.com/office/drawing/2014/main" id="{1B8824EA-AFDE-41D7-AB90-ADCC3327B52C}"/>
                </a:ext>
              </a:extLst>
            </p:cNvPr>
            <p:cNvSpPr/>
            <p:nvPr/>
          </p:nvSpPr>
          <p:spPr>
            <a:xfrm rot="16200000">
              <a:off x="1308522"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0" name="左大かっこ 79">
              <a:extLst>
                <a:ext uri="{FF2B5EF4-FFF2-40B4-BE49-F238E27FC236}">
                  <a16:creationId xmlns:a16="http://schemas.microsoft.com/office/drawing/2014/main" id="{823162D6-F496-4D49-AAAE-B41E4F1E6F9E}"/>
                </a:ext>
              </a:extLst>
            </p:cNvPr>
            <p:cNvSpPr/>
            <p:nvPr/>
          </p:nvSpPr>
          <p:spPr>
            <a:xfrm rot="16200000">
              <a:off x="143234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1" name="左大かっこ 80">
              <a:extLst>
                <a:ext uri="{FF2B5EF4-FFF2-40B4-BE49-F238E27FC236}">
                  <a16:creationId xmlns:a16="http://schemas.microsoft.com/office/drawing/2014/main" id="{DFB90C48-6ACB-4466-B427-DDE492A10628}"/>
                </a:ext>
              </a:extLst>
            </p:cNvPr>
            <p:cNvSpPr/>
            <p:nvPr/>
          </p:nvSpPr>
          <p:spPr>
            <a:xfrm rot="16200000">
              <a:off x="155827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2" name="左大かっこ 81">
              <a:extLst>
                <a:ext uri="{FF2B5EF4-FFF2-40B4-BE49-F238E27FC236}">
                  <a16:creationId xmlns:a16="http://schemas.microsoft.com/office/drawing/2014/main" id="{796C5EF9-A943-4009-B3F5-F8649029202D}"/>
                </a:ext>
              </a:extLst>
            </p:cNvPr>
            <p:cNvSpPr/>
            <p:nvPr/>
          </p:nvSpPr>
          <p:spPr>
            <a:xfrm rot="16200000">
              <a:off x="168420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85" name="グループ化 84">
            <a:extLst>
              <a:ext uri="{FF2B5EF4-FFF2-40B4-BE49-F238E27FC236}">
                <a16:creationId xmlns:a16="http://schemas.microsoft.com/office/drawing/2014/main" id="{65A2FE15-103A-4F36-B3CE-32C7D8D11C1E}"/>
              </a:ext>
            </a:extLst>
          </p:cNvPr>
          <p:cNvGrpSpPr/>
          <p:nvPr/>
        </p:nvGrpSpPr>
        <p:grpSpPr>
          <a:xfrm>
            <a:off x="5126707" y="1184609"/>
            <a:ext cx="465652" cy="45719"/>
            <a:chOff x="1286399" y="1604670"/>
            <a:chExt cx="465652" cy="45719"/>
          </a:xfrm>
        </p:grpSpPr>
        <p:sp>
          <p:nvSpPr>
            <p:cNvPr id="86" name="左大かっこ 85">
              <a:extLst>
                <a:ext uri="{FF2B5EF4-FFF2-40B4-BE49-F238E27FC236}">
                  <a16:creationId xmlns:a16="http://schemas.microsoft.com/office/drawing/2014/main" id="{DBD07EC3-013C-42D0-A867-082A5514DD4D}"/>
                </a:ext>
              </a:extLst>
            </p:cNvPr>
            <p:cNvSpPr/>
            <p:nvPr/>
          </p:nvSpPr>
          <p:spPr>
            <a:xfrm rot="16200000">
              <a:off x="1308522"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7" name="左大かっこ 86">
              <a:extLst>
                <a:ext uri="{FF2B5EF4-FFF2-40B4-BE49-F238E27FC236}">
                  <a16:creationId xmlns:a16="http://schemas.microsoft.com/office/drawing/2014/main" id="{CB188CCC-2A90-48EC-BE3F-5317B203C354}"/>
                </a:ext>
              </a:extLst>
            </p:cNvPr>
            <p:cNvSpPr/>
            <p:nvPr/>
          </p:nvSpPr>
          <p:spPr>
            <a:xfrm rot="16200000">
              <a:off x="143234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8" name="左大かっこ 87">
              <a:extLst>
                <a:ext uri="{FF2B5EF4-FFF2-40B4-BE49-F238E27FC236}">
                  <a16:creationId xmlns:a16="http://schemas.microsoft.com/office/drawing/2014/main" id="{A3666CD8-67B3-404C-B9BB-70E7AF89E2A9}"/>
                </a:ext>
              </a:extLst>
            </p:cNvPr>
            <p:cNvSpPr/>
            <p:nvPr/>
          </p:nvSpPr>
          <p:spPr>
            <a:xfrm rot="16200000">
              <a:off x="155827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9" name="左大かっこ 88">
              <a:extLst>
                <a:ext uri="{FF2B5EF4-FFF2-40B4-BE49-F238E27FC236}">
                  <a16:creationId xmlns:a16="http://schemas.microsoft.com/office/drawing/2014/main" id="{9A4A4E3F-69E2-4F68-B7F5-0EEE9F25FF91}"/>
                </a:ext>
              </a:extLst>
            </p:cNvPr>
            <p:cNvSpPr/>
            <p:nvPr/>
          </p:nvSpPr>
          <p:spPr>
            <a:xfrm rot="16200000">
              <a:off x="168420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00" name="正方形/長方形 99">
            <a:extLst>
              <a:ext uri="{FF2B5EF4-FFF2-40B4-BE49-F238E27FC236}">
                <a16:creationId xmlns:a16="http://schemas.microsoft.com/office/drawing/2014/main" id="{8CDD25AE-2454-4BA1-82A2-2D99A7B3E7D7}"/>
              </a:ext>
            </a:extLst>
          </p:cNvPr>
          <p:cNvSpPr/>
          <p:nvPr/>
        </p:nvSpPr>
        <p:spPr>
          <a:xfrm>
            <a:off x="4992833" y="356774"/>
            <a:ext cx="2514600" cy="39950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0C83835A-C5B2-4667-B451-AA97E94C9C21}"/>
              </a:ext>
            </a:extLst>
          </p:cNvPr>
          <p:cNvSpPr/>
          <p:nvPr/>
        </p:nvSpPr>
        <p:spPr>
          <a:xfrm>
            <a:off x="4992833" y="791831"/>
            <a:ext cx="2514600" cy="506962"/>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テキスト ボックス 104">
            <a:extLst>
              <a:ext uri="{FF2B5EF4-FFF2-40B4-BE49-F238E27FC236}">
                <a16:creationId xmlns:a16="http://schemas.microsoft.com/office/drawing/2014/main" id="{FC16F26E-05A1-4FD9-B368-A64C527A7EAF}"/>
              </a:ext>
            </a:extLst>
          </p:cNvPr>
          <p:cNvSpPr txBox="1"/>
          <p:nvPr/>
        </p:nvSpPr>
        <p:spPr>
          <a:xfrm>
            <a:off x="4929709" y="63828"/>
            <a:ext cx="3273798" cy="261610"/>
          </a:xfrm>
          <a:prstGeom prst="rect">
            <a:avLst/>
          </a:prstGeom>
          <a:noFill/>
        </p:spPr>
        <p:txBody>
          <a:bodyPr wrap="square" rtlCol="0">
            <a:spAutoFit/>
          </a:bodyPr>
          <a:lstStyle/>
          <a:p>
            <a:r>
              <a:rPr lang="ja-JP" altLang="en-US" sz="1100" dirty="0">
                <a:latin typeface="メイリオ" panose="020B0604030504040204" pitchFamily="50" charset="-128"/>
                <a:ea typeface="メイリオ" panose="020B0604030504040204" pitchFamily="50" charset="-128"/>
              </a:rPr>
              <a:t>評価した結果が真偽値 </a:t>
            </a:r>
            <a:r>
              <a:rPr lang="en-US" altLang="ja-JP" sz="1100" dirty="0">
                <a:latin typeface="メイリオ" panose="020B0604030504040204" pitchFamily="50" charset="-128"/>
                <a:ea typeface="メイリオ" panose="020B0604030504040204" pitchFamily="50" charset="-128"/>
              </a:rPr>
              <a:t>(</a:t>
            </a:r>
            <a:r>
              <a:rPr lang="en-US" altLang="ja-JP" sz="1100" dirty="0">
                <a:latin typeface="Consolas" panose="020B0609020204030204" pitchFamily="49" charset="0"/>
                <a:ea typeface="メイリオ" panose="020B0604030504040204" pitchFamily="50" charset="-128"/>
              </a:rPr>
              <a:t>True</a:t>
            </a:r>
            <a:r>
              <a:rPr lang="en-US" altLang="ja-JP" sz="1100" dirty="0">
                <a:latin typeface="メイリオ" panose="020B0604030504040204" pitchFamily="50" charset="-128"/>
                <a:ea typeface="メイリオ" panose="020B0604030504040204" pitchFamily="50" charset="-128"/>
              </a:rPr>
              <a:t>/</a:t>
            </a:r>
            <a:r>
              <a:rPr lang="en-US" altLang="ja-JP" sz="1100" dirty="0">
                <a:latin typeface="Consolas" panose="020B0609020204030204" pitchFamily="49" charset="0"/>
                <a:ea typeface="メイリオ" panose="020B0604030504040204" pitchFamily="50" charset="-128"/>
              </a:rPr>
              <a:t>False</a:t>
            </a:r>
            <a:r>
              <a:rPr lang="en-US" altLang="ja-JP" sz="1100" dirty="0">
                <a:latin typeface="メイリオ" panose="020B0604030504040204" pitchFamily="50" charset="-128"/>
                <a:ea typeface="メイリオ" panose="020B0604030504040204" pitchFamily="50" charset="-128"/>
              </a:rPr>
              <a:t>)</a:t>
            </a:r>
            <a:r>
              <a:rPr lang="ja-JP" altLang="en-US" sz="1100" dirty="0">
                <a:latin typeface="メイリオ" panose="020B0604030504040204" pitchFamily="50" charset="-128"/>
                <a:ea typeface="メイリオ" panose="020B0604030504040204" pitchFamily="50" charset="-128"/>
              </a:rPr>
              <a:t> となるもの</a:t>
            </a:r>
            <a:endParaRPr kumimoji="1" lang="ja-JP" altLang="en-US" sz="1100" dirty="0">
              <a:latin typeface="メイリオ" panose="020B0604030504040204" pitchFamily="50" charset="-128"/>
              <a:ea typeface="メイリオ" panose="020B0604030504040204" pitchFamily="50" charset="-128"/>
            </a:endParaRPr>
          </a:p>
        </p:txBody>
      </p:sp>
      <p:cxnSp>
        <p:nvCxnSpPr>
          <p:cNvPr id="106" name="直線矢印コネクタ 105">
            <a:extLst>
              <a:ext uri="{FF2B5EF4-FFF2-40B4-BE49-F238E27FC236}">
                <a16:creationId xmlns:a16="http://schemas.microsoft.com/office/drawing/2014/main" id="{0B6645F4-BD68-451A-B56C-4707643E7311}"/>
              </a:ext>
            </a:extLst>
          </p:cNvPr>
          <p:cNvCxnSpPr>
            <a:cxnSpLocks/>
          </p:cNvCxnSpPr>
          <p:nvPr/>
        </p:nvCxnSpPr>
        <p:spPr>
          <a:xfrm flipH="1">
            <a:off x="6024663" y="273050"/>
            <a:ext cx="125458" cy="162719"/>
          </a:xfrm>
          <a:prstGeom prst="straightConnector1">
            <a:avLst/>
          </a:prstGeom>
          <a:ln w="19050">
            <a:solidFill>
              <a:schemeClr val="tx1"/>
            </a:solidFill>
            <a:tailEnd type="oval" w="sm" len="sm"/>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B23CE883-518B-47FF-BE2F-FCF3CA047FD1}"/>
              </a:ext>
            </a:extLst>
          </p:cNvPr>
          <p:cNvSpPr txBox="1"/>
          <p:nvPr/>
        </p:nvSpPr>
        <p:spPr>
          <a:xfrm>
            <a:off x="6250133" y="836014"/>
            <a:ext cx="1267346" cy="430887"/>
          </a:xfrm>
          <a:prstGeom prst="rect">
            <a:avLst/>
          </a:prstGeom>
          <a:noFill/>
        </p:spPr>
        <p:txBody>
          <a:bodyPr wrap="square" rtlCol="0">
            <a:spAutoFit/>
          </a:bodyPr>
          <a:lstStyle/>
          <a:p>
            <a:r>
              <a:rPr kumimoji="1" lang="ja-JP" altLang="en-US" sz="1100" b="1" dirty="0">
                <a:solidFill>
                  <a:schemeClr val="accent2">
                    <a:lumMod val="75000"/>
                  </a:schemeClr>
                </a:solidFill>
                <a:latin typeface="Consolas" panose="020B0609020204030204" pitchFamily="49" charset="0"/>
                <a:ea typeface="ＭＳ ゴシック" panose="020B0609070205080204" pitchFamily="49" charset="-128"/>
              </a:rPr>
              <a:t>条件</a:t>
            </a:r>
            <a:r>
              <a:rPr kumimoji="1" lang="en-US" altLang="ja-JP" sz="1100" b="1" dirty="0">
                <a:solidFill>
                  <a:schemeClr val="accent2">
                    <a:lumMod val="75000"/>
                  </a:schemeClr>
                </a:solidFill>
                <a:latin typeface="Consolas" panose="020B0609020204030204" pitchFamily="49" charset="0"/>
                <a:ea typeface="ＭＳ ゴシック" panose="020B0609070205080204" pitchFamily="49" charset="-128"/>
              </a:rPr>
              <a:t>_1</a:t>
            </a:r>
            <a:r>
              <a:rPr kumimoji="1" lang="ja-JP" altLang="en-US" sz="1100" b="1" dirty="0">
                <a:solidFill>
                  <a:schemeClr val="accent2">
                    <a:lumMod val="75000"/>
                  </a:schemeClr>
                </a:solidFill>
                <a:latin typeface="Consolas" panose="020B0609020204030204" pitchFamily="49" charset="0"/>
                <a:ea typeface="ＭＳ ゴシック" panose="020B0609070205080204" pitchFamily="49" charset="-128"/>
              </a:rPr>
              <a:t> が </a:t>
            </a:r>
            <a:r>
              <a:rPr kumimoji="1" lang="en-US" altLang="ja-JP" sz="1100" b="1" dirty="0">
                <a:solidFill>
                  <a:schemeClr val="accent2">
                    <a:lumMod val="75000"/>
                  </a:schemeClr>
                </a:solidFill>
                <a:latin typeface="Consolas" panose="020B0609020204030204" pitchFamily="49" charset="0"/>
                <a:ea typeface="ＭＳ ゴシック" panose="020B0609070205080204" pitchFamily="49" charset="-128"/>
              </a:rPr>
              <a:t>True</a:t>
            </a:r>
            <a:r>
              <a:rPr kumimoji="1" lang="ja-JP" altLang="en-US" sz="1100" b="1" dirty="0">
                <a:solidFill>
                  <a:schemeClr val="accent2">
                    <a:lumMod val="75000"/>
                  </a:schemeClr>
                </a:solidFill>
                <a:latin typeface="Consolas" panose="020B0609020204030204" pitchFamily="49" charset="0"/>
                <a:ea typeface="ＭＳ ゴシック" panose="020B0609070205080204" pitchFamily="49" charset="-128"/>
              </a:rPr>
              <a:t> </a:t>
            </a:r>
            <a:endParaRPr kumimoji="1" lang="en-US" altLang="ja-JP" sz="1100" b="1" dirty="0">
              <a:solidFill>
                <a:schemeClr val="accent2">
                  <a:lumMod val="75000"/>
                </a:schemeClr>
              </a:solidFill>
              <a:latin typeface="Consolas" panose="020B0609020204030204" pitchFamily="49" charset="0"/>
              <a:ea typeface="ＭＳ ゴシック" panose="020B0609070205080204" pitchFamily="49" charset="-128"/>
            </a:endParaRPr>
          </a:p>
          <a:p>
            <a:r>
              <a:rPr kumimoji="1" lang="ja-JP" altLang="en-US" sz="1100" b="1" dirty="0">
                <a:solidFill>
                  <a:schemeClr val="accent2">
                    <a:lumMod val="75000"/>
                  </a:schemeClr>
                </a:solidFill>
                <a:latin typeface="Consolas" panose="020B0609020204030204" pitchFamily="49" charset="0"/>
                <a:ea typeface="ＭＳ ゴシック" panose="020B0609070205080204" pitchFamily="49" charset="-128"/>
              </a:rPr>
              <a:t>の場合に実行</a:t>
            </a:r>
            <a:endParaRPr kumimoji="1" lang="en-US" altLang="ja-JP" sz="1100" b="1" dirty="0">
              <a:solidFill>
                <a:schemeClr val="accent2">
                  <a:lumMod val="75000"/>
                </a:schemeClr>
              </a:solidFill>
              <a:latin typeface="Consolas" panose="020B0609020204030204" pitchFamily="49" charset="0"/>
              <a:ea typeface="ＭＳ ゴシック" panose="020B0609070205080204" pitchFamily="49" charset="-128"/>
            </a:endParaRPr>
          </a:p>
        </p:txBody>
      </p:sp>
      <p:sp>
        <p:nvSpPr>
          <p:cNvPr id="113" name="テキスト ボックス 112">
            <a:extLst>
              <a:ext uri="{FF2B5EF4-FFF2-40B4-BE49-F238E27FC236}">
                <a16:creationId xmlns:a16="http://schemas.microsoft.com/office/drawing/2014/main" id="{B91350B7-0A4E-4422-A220-FC0B88C37454}"/>
              </a:ext>
            </a:extLst>
          </p:cNvPr>
          <p:cNvSpPr txBox="1"/>
          <p:nvPr/>
        </p:nvSpPr>
        <p:spPr>
          <a:xfrm>
            <a:off x="5046021" y="1341591"/>
            <a:ext cx="2337587" cy="923330"/>
          </a:xfrm>
          <a:prstGeom prst="rect">
            <a:avLst/>
          </a:prstGeom>
          <a:noFill/>
        </p:spPr>
        <p:txBody>
          <a:bodyPr wrap="square" rtlCol="0">
            <a:spAutoFit/>
          </a:bodyPr>
          <a:lstStyle/>
          <a:p>
            <a:r>
              <a:rPr kumimoji="1" lang="en-US" altLang="ja-JP" dirty="0">
                <a:latin typeface="Consolas" panose="020B0609020204030204" pitchFamily="49" charset="0"/>
                <a:ea typeface="ＭＳ ゴシック" panose="020B0609070205080204" pitchFamily="49" charset="-128"/>
              </a:rPr>
              <a:t>elif </a:t>
            </a:r>
            <a:r>
              <a:rPr kumimoji="1" lang="ja-JP" altLang="en-US" dirty="0">
                <a:latin typeface="Consolas" panose="020B0609020204030204" pitchFamily="49" charset="0"/>
                <a:ea typeface="ＭＳ ゴシック" panose="020B0609070205080204" pitchFamily="49" charset="-128"/>
              </a:rPr>
              <a:t>条件</a:t>
            </a:r>
            <a:r>
              <a:rPr kumimoji="1" lang="en-US" altLang="ja-JP" dirty="0">
                <a:latin typeface="Consolas" panose="020B0609020204030204" pitchFamily="49" charset="0"/>
                <a:ea typeface="ＭＳ ゴシック" panose="020B0609070205080204" pitchFamily="49" charset="-128"/>
              </a:rPr>
              <a:t>_2:</a:t>
            </a:r>
          </a:p>
          <a:p>
            <a:endParaRPr kumimoji="1" lang="en-US" altLang="ja-JP" dirty="0">
              <a:latin typeface="Consolas" panose="020B0609020204030204" pitchFamily="49" charset="0"/>
              <a:ea typeface="ＭＳ ゴシック" panose="020B0609070205080204" pitchFamily="49" charset="-128"/>
            </a:endParaRPr>
          </a:p>
          <a:p>
            <a:r>
              <a:rPr lang="ja-JP" altLang="en-US" dirty="0">
                <a:latin typeface="Consolas" panose="020B0609020204030204" pitchFamily="49" charset="0"/>
                <a:ea typeface="ＭＳ ゴシック" panose="020B0609070205080204" pitchFamily="49" charset="-128"/>
              </a:rPr>
              <a:t>    処理     </a:t>
            </a:r>
            <a:endParaRPr kumimoji="1" lang="en-US" altLang="ja-JP" dirty="0">
              <a:latin typeface="Consolas" panose="020B0609020204030204" pitchFamily="49" charset="0"/>
              <a:ea typeface="ＭＳ ゴシック" panose="020B0609070205080204" pitchFamily="49" charset="-128"/>
            </a:endParaRPr>
          </a:p>
        </p:txBody>
      </p:sp>
      <p:sp>
        <p:nvSpPr>
          <p:cNvPr id="125" name="正方形/長方形 124">
            <a:extLst>
              <a:ext uri="{FF2B5EF4-FFF2-40B4-BE49-F238E27FC236}">
                <a16:creationId xmlns:a16="http://schemas.microsoft.com/office/drawing/2014/main" id="{C04B6AB0-7FA6-492E-9BE6-54E6689480BE}"/>
              </a:ext>
            </a:extLst>
          </p:cNvPr>
          <p:cNvSpPr/>
          <p:nvPr/>
        </p:nvSpPr>
        <p:spPr>
          <a:xfrm>
            <a:off x="4992833" y="1341591"/>
            <a:ext cx="2514600" cy="39950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テキスト ボックス 128">
            <a:extLst>
              <a:ext uri="{FF2B5EF4-FFF2-40B4-BE49-F238E27FC236}">
                <a16:creationId xmlns:a16="http://schemas.microsoft.com/office/drawing/2014/main" id="{DE3F4B76-3920-4A53-AE67-F456AA70E220}"/>
              </a:ext>
            </a:extLst>
          </p:cNvPr>
          <p:cNvSpPr txBox="1"/>
          <p:nvPr/>
        </p:nvSpPr>
        <p:spPr>
          <a:xfrm>
            <a:off x="2262449" y="4176097"/>
            <a:ext cx="2496299" cy="430887"/>
          </a:xfrm>
          <a:prstGeom prst="rect">
            <a:avLst/>
          </a:prstGeom>
          <a:noFill/>
        </p:spPr>
        <p:txBody>
          <a:bodyPr wrap="square" rtlCol="0">
            <a:spAutoFit/>
          </a:bodyPr>
          <a:lstStyle/>
          <a:p>
            <a:r>
              <a:rPr lang="ja-JP" altLang="en-US" sz="1100" b="1" dirty="0">
                <a:solidFill>
                  <a:schemeClr val="accent2">
                    <a:lumMod val="75000"/>
                  </a:schemeClr>
                </a:solidFill>
                <a:latin typeface="Consolas" panose="020B0609020204030204" pitchFamily="49" charset="0"/>
                <a:ea typeface="ＭＳ ゴシック" panose="020B0609070205080204" pitchFamily="49" charset="-128"/>
              </a:rPr>
              <a:t>イテラブルオブジェクトが内包する要素ひとつひとつに対して実行</a:t>
            </a:r>
            <a:endParaRPr kumimoji="1" lang="en-US" altLang="ja-JP" sz="1100" b="1" dirty="0">
              <a:solidFill>
                <a:schemeClr val="accent2">
                  <a:lumMod val="75000"/>
                </a:schemeClr>
              </a:solidFill>
              <a:latin typeface="Consolas" panose="020B0609020204030204" pitchFamily="49" charset="0"/>
              <a:ea typeface="ＭＳ ゴシック" panose="020B0609070205080204" pitchFamily="49" charset="-128"/>
            </a:endParaRPr>
          </a:p>
        </p:txBody>
      </p:sp>
      <p:sp>
        <p:nvSpPr>
          <p:cNvPr id="144" name="右中かっこ 143">
            <a:extLst>
              <a:ext uri="{FF2B5EF4-FFF2-40B4-BE49-F238E27FC236}">
                <a16:creationId xmlns:a16="http://schemas.microsoft.com/office/drawing/2014/main" id="{FFB082D0-E607-4599-9527-1FF49123B252}"/>
              </a:ext>
            </a:extLst>
          </p:cNvPr>
          <p:cNvSpPr/>
          <p:nvPr/>
        </p:nvSpPr>
        <p:spPr>
          <a:xfrm>
            <a:off x="7740185" y="1341591"/>
            <a:ext cx="209550" cy="1935009"/>
          </a:xfrm>
          <a:prstGeom prst="rightBrace">
            <a:avLst>
              <a:gd name="adj1" fmla="val 53788"/>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6" name="テキスト ボックス 145">
            <a:extLst>
              <a:ext uri="{FF2B5EF4-FFF2-40B4-BE49-F238E27FC236}">
                <a16:creationId xmlns:a16="http://schemas.microsoft.com/office/drawing/2014/main" id="{2802C995-92F7-4034-9266-444E9A737F59}"/>
              </a:ext>
            </a:extLst>
          </p:cNvPr>
          <p:cNvSpPr txBox="1"/>
          <p:nvPr/>
        </p:nvSpPr>
        <p:spPr>
          <a:xfrm>
            <a:off x="7877834" y="2029217"/>
            <a:ext cx="1246517" cy="600164"/>
          </a:xfrm>
          <a:prstGeom prst="rect">
            <a:avLst/>
          </a:prstGeom>
          <a:noFill/>
        </p:spPr>
        <p:txBody>
          <a:bodyPr wrap="square" rtlCol="0">
            <a:spAutoFit/>
          </a:bodyPr>
          <a:lstStyle/>
          <a:p>
            <a:r>
              <a:rPr kumimoji="1" lang="en-US" altLang="ja-JP" sz="1100" dirty="0">
                <a:latin typeface="Consolas" panose="020B0609020204030204" pitchFamily="49" charset="0"/>
                <a:ea typeface="メイリオ" panose="020B0604030504040204" pitchFamily="50" charset="-128"/>
              </a:rPr>
              <a:t>elif</a:t>
            </a:r>
            <a:r>
              <a:rPr kumimoji="1" lang="ja-JP" altLang="en-US" sz="1100" dirty="0">
                <a:latin typeface="メイリオ" panose="020B0604030504040204" pitchFamily="50" charset="-128"/>
                <a:ea typeface="メイリオ" panose="020B0604030504040204" pitchFamily="50" charset="-128"/>
              </a:rPr>
              <a:t> は</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  いくつでも </a:t>
            </a:r>
            <a:r>
              <a:rPr kumimoji="1" lang="en-US" altLang="ja-JP" sz="1100" dirty="0">
                <a:latin typeface="メイリオ" panose="020B0604030504040204" pitchFamily="50" charset="-128"/>
                <a:ea typeface="メイリオ" panose="020B0604030504040204" pitchFamily="50" charset="-128"/>
              </a:rPr>
              <a:t>OK</a:t>
            </a:r>
          </a:p>
          <a:p>
            <a:r>
              <a:rPr lang="ja-JP" altLang="en-US" sz="1100" dirty="0">
                <a:latin typeface="メイリオ" panose="020B0604030504040204" pitchFamily="50" charset="-128"/>
                <a:ea typeface="メイリオ" panose="020B0604030504040204" pitchFamily="50" charset="-128"/>
              </a:rPr>
              <a:t>  なくても </a:t>
            </a:r>
            <a:r>
              <a:rPr lang="en-US" altLang="ja-JP" sz="1100" dirty="0">
                <a:latin typeface="メイリオ" panose="020B0604030504040204" pitchFamily="50" charset="-128"/>
                <a:ea typeface="メイリオ" panose="020B0604030504040204" pitchFamily="50" charset="-128"/>
              </a:rPr>
              <a:t>OK</a:t>
            </a:r>
            <a:endParaRPr kumimoji="1" lang="en-US" altLang="ja-JP" sz="1100" dirty="0">
              <a:latin typeface="メイリオ" panose="020B0604030504040204" pitchFamily="50" charset="-128"/>
              <a:ea typeface="メイリオ" panose="020B0604030504040204" pitchFamily="50" charset="-128"/>
            </a:endParaRPr>
          </a:p>
        </p:txBody>
      </p:sp>
      <p:sp>
        <p:nvSpPr>
          <p:cNvPr id="147" name="テキスト ボックス 146">
            <a:extLst>
              <a:ext uri="{FF2B5EF4-FFF2-40B4-BE49-F238E27FC236}">
                <a16:creationId xmlns:a16="http://schemas.microsoft.com/office/drawing/2014/main" id="{EFF5128C-1030-4A7D-97F3-8CB98F54D69E}"/>
              </a:ext>
            </a:extLst>
          </p:cNvPr>
          <p:cNvSpPr txBox="1"/>
          <p:nvPr/>
        </p:nvSpPr>
        <p:spPr>
          <a:xfrm>
            <a:off x="7560621" y="364350"/>
            <a:ext cx="2027184" cy="600164"/>
          </a:xfrm>
          <a:prstGeom prst="rect">
            <a:avLst/>
          </a:prstGeom>
          <a:noFill/>
        </p:spPr>
        <p:txBody>
          <a:bodyPr wrap="square" rtlCol="0">
            <a:spAutoFit/>
          </a:bodyPr>
          <a:lstStyle/>
          <a:p>
            <a:r>
              <a:rPr lang="ja-JP" altLang="en-US" sz="1100" dirty="0">
                <a:latin typeface="メイリオ" panose="020B0604030504040204" pitchFamily="50" charset="-128"/>
                <a:ea typeface="メイリオ" panose="020B0604030504040204" pitchFamily="50" charset="-128"/>
              </a:rPr>
              <a:t>上から順に条件を評価して</a:t>
            </a:r>
            <a:endParaRPr lang="en-US" altLang="ja-JP" sz="1100" dirty="0">
              <a:latin typeface="メイリオ" panose="020B0604030504040204" pitchFamily="50" charset="-128"/>
              <a:ea typeface="メイリオ" panose="020B0604030504040204" pitchFamily="50" charset="-128"/>
            </a:endParaRPr>
          </a:p>
          <a:p>
            <a:r>
              <a:rPr lang="ja-JP" altLang="en-US" sz="1100" dirty="0">
                <a:latin typeface="メイリオ" panose="020B0604030504040204" pitchFamily="50" charset="-128"/>
                <a:ea typeface="メイリオ" panose="020B0604030504040204" pitchFamily="50" charset="-128"/>
              </a:rPr>
              <a:t>先に </a:t>
            </a:r>
            <a:r>
              <a:rPr lang="en-US" altLang="ja-JP" sz="1100" dirty="0">
                <a:latin typeface="Consolas" panose="020B0609020204030204" pitchFamily="49" charset="0"/>
                <a:ea typeface="メイリオ" panose="020B0604030504040204" pitchFamily="50" charset="-128"/>
              </a:rPr>
              <a:t>True</a:t>
            </a:r>
            <a:r>
              <a:rPr lang="ja-JP" altLang="en-US" sz="1100" dirty="0">
                <a:latin typeface="メイリオ" panose="020B0604030504040204" pitchFamily="50" charset="-128"/>
                <a:ea typeface="メイリオ" panose="020B0604030504040204" pitchFamily="50" charset="-128"/>
              </a:rPr>
              <a:t> となったブロックの処理が実行される</a:t>
            </a:r>
            <a:endParaRPr kumimoji="1" lang="ja-JP" altLang="en-US" sz="1100" dirty="0">
              <a:latin typeface="メイリオ" panose="020B0604030504040204" pitchFamily="50" charset="-128"/>
              <a:ea typeface="メイリオ" panose="020B0604030504040204" pitchFamily="50" charset="-128"/>
            </a:endParaRPr>
          </a:p>
        </p:txBody>
      </p:sp>
      <p:cxnSp>
        <p:nvCxnSpPr>
          <p:cNvPr id="149" name="直線矢印コネクタ 148">
            <a:extLst>
              <a:ext uri="{FF2B5EF4-FFF2-40B4-BE49-F238E27FC236}">
                <a16:creationId xmlns:a16="http://schemas.microsoft.com/office/drawing/2014/main" id="{D69E5511-722E-4118-A65C-90AE90CC04B6}"/>
              </a:ext>
            </a:extLst>
          </p:cNvPr>
          <p:cNvCxnSpPr>
            <a:cxnSpLocks/>
          </p:cNvCxnSpPr>
          <p:nvPr/>
        </p:nvCxnSpPr>
        <p:spPr>
          <a:xfrm>
            <a:off x="7600485" y="539750"/>
            <a:ext cx="0" cy="3422647"/>
          </a:xfrm>
          <a:prstGeom prst="straightConnector1">
            <a:avLst/>
          </a:prstGeom>
          <a:ln w="12700">
            <a:solidFill>
              <a:schemeClr val="tx1"/>
            </a:solidFill>
            <a:headEnd type="oval" w="sm" len="sm"/>
            <a:tailEnd type="arrow"/>
          </a:ln>
        </p:spPr>
        <p:style>
          <a:lnRef idx="1">
            <a:schemeClr val="accent1"/>
          </a:lnRef>
          <a:fillRef idx="0">
            <a:schemeClr val="accent1"/>
          </a:fillRef>
          <a:effectRef idx="0">
            <a:schemeClr val="accent1"/>
          </a:effectRef>
          <a:fontRef idx="minor">
            <a:schemeClr val="tx1"/>
          </a:fontRef>
        </p:style>
      </p:cxnSp>
      <p:grpSp>
        <p:nvGrpSpPr>
          <p:cNvPr id="177" name="グループ化 176">
            <a:extLst>
              <a:ext uri="{FF2B5EF4-FFF2-40B4-BE49-F238E27FC236}">
                <a16:creationId xmlns:a16="http://schemas.microsoft.com/office/drawing/2014/main" id="{0127C515-B3C3-47CE-AB96-A67C95589056}"/>
              </a:ext>
            </a:extLst>
          </p:cNvPr>
          <p:cNvGrpSpPr/>
          <p:nvPr/>
        </p:nvGrpSpPr>
        <p:grpSpPr>
          <a:xfrm>
            <a:off x="5126707" y="2168514"/>
            <a:ext cx="465652" cy="45719"/>
            <a:chOff x="1286399" y="1604670"/>
            <a:chExt cx="465652" cy="45719"/>
          </a:xfrm>
        </p:grpSpPr>
        <p:sp>
          <p:nvSpPr>
            <p:cNvPr id="178" name="左大かっこ 177">
              <a:extLst>
                <a:ext uri="{FF2B5EF4-FFF2-40B4-BE49-F238E27FC236}">
                  <a16:creationId xmlns:a16="http://schemas.microsoft.com/office/drawing/2014/main" id="{72FE4462-E4DB-4811-A3F6-364F60813CC9}"/>
                </a:ext>
              </a:extLst>
            </p:cNvPr>
            <p:cNvSpPr/>
            <p:nvPr/>
          </p:nvSpPr>
          <p:spPr>
            <a:xfrm rot="16200000">
              <a:off x="1308522"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9" name="左大かっこ 178">
              <a:extLst>
                <a:ext uri="{FF2B5EF4-FFF2-40B4-BE49-F238E27FC236}">
                  <a16:creationId xmlns:a16="http://schemas.microsoft.com/office/drawing/2014/main" id="{A920946E-53A0-4F26-B43B-2F36D44D57B8}"/>
                </a:ext>
              </a:extLst>
            </p:cNvPr>
            <p:cNvSpPr/>
            <p:nvPr/>
          </p:nvSpPr>
          <p:spPr>
            <a:xfrm rot="16200000">
              <a:off x="143234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0" name="左大かっこ 179">
              <a:extLst>
                <a:ext uri="{FF2B5EF4-FFF2-40B4-BE49-F238E27FC236}">
                  <a16:creationId xmlns:a16="http://schemas.microsoft.com/office/drawing/2014/main" id="{449CF720-4266-4CAF-A1ED-BCBD3EC1141F}"/>
                </a:ext>
              </a:extLst>
            </p:cNvPr>
            <p:cNvSpPr/>
            <p:nvPr/>
          </p:nvSpPr>
          <p:spPr>
            <a:xfrm rot="16200000">
              <a:off x="155827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1" name="左大かっこ 180">
              <a:extLst>
                <a:ext uri="{FF2B5EF4-FFF2-40B4-BE49-F238E27FC236}">
                  <a16:creationId xmlns:a16="http://schemas.microsoft.com/office/drawing/2014/main" id="{A7B2CBEE-D2C7-45AD-90A4-AF9E770FCE0B}"/>
                </a:ext>
              </a:extLst>
            </p:cNvPr>
            <p:cNvSpPr/>
            <p:nvPr/>
          </p:nvSpPr>
          <p:spPr>
            <a:xfrm rot="16200000">
              <a:off x="168420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2" name="正方形/長方形 181">
            <a:extLst>
              <a:ext uri="{FF2B5EF4-FFF2-40B4-BE49-F238E27FC236}">
                <a16:creationId xmlns:a16="http://schemas.microsoft.com/office/drawing/2014/main" id="{BCD7639B-72A9-4CCA-B3E0-63360FE5779D}"/>
              </a:ext>
            </a:extLst>
          </p:cNvPr>
          <p:cNvSpPr/>
          <p:nvPr/>
        </p:nvSpPr>
        <p:spPr>
          <a:xfrm>
            <a:off x="4992833" y="1775736"/>
            <a:ext cx="2514600" cy="506962"/>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3" name="テキスト ボックス 182">
            <a:extLst>
              <a:ext uri="{FF2B5EF4-FFF2-40B4-BE49-F238E27FC236}">
                <a16:creationId xmlns:a16="http://schemas.microsoft.com/office/drawing/2014/main" id="{6828D956-75D0-4166-8F86-AB688160BADE}"/>
              </a:ext>
            </a:extLst>
          </p:cNvPr>
          <p:cNvSpPr txBox="1"/>
          <p:nvPr/>
        </p:nvSpPr>
        <p:spPr>
          <a:xfrm>
            <a:off x="6250133" y="1819919"/>
            <a:ext cx="1267346" cy="430887"/>
          </a:xfrm>
          <a:prstGeom prst="rect">
            <a:avLst/>
          </a:prstGeom>
          <a:noFill/>
        </p:spPr>
        <p:txBody>
          <a:bodyPr wrap="square" rtlCol="0">
            <a:spAutoFit/>
          </a:bodyPr>
          <a:lstStyle/>
          <a:p>
            <a:r>
              <a:rPr kumimoji="1" lang="ja-JP" altLang="en-US" sz="1100" b="1" dirty="0">
                <a:solidFill>
                  <a:schemeClr val="accent2">
                    <a:lumMod val="75000"/>
                  </a:schemeClr>
                </a:solidFill>
                <a:latin typeface="Consolas" panose="020B0609020204030204" pitchFamily="49" charset="0"/>
                <a:ea typeface="ＭＳ ゴシック" panose="020B0609070205080204" pitchFamily="49" charset="-128"/>
              </a:rPr>
              <a:t>条件</a:t>
            </a:r>
            <a:r>
              <a:rPr kumimoji="1" lang="en-US" altLang="ja-JP" sz="1100" b="1" dirty="0">
                <a:solidFill>
                  <a:schemeClr val="accent2">
                    <a:lumMod val="75000"/>
                  </a:schemeClr>
                </a:solidFill>
                <a:latin typeface="Consolas" panose="020B0609020204030204" pitchFamily="49" charset="0"/>
                <a:ea typeface="ＭＳ ゴシック" panose="020B0609070205080204" pitchFamily="49" charset="-128"/>
              </a:rPr>
              <a:t>_2</a:t>
            </a:r>
            <a:r>
              <a:rPr kumimoji="1" lang="ja-JP" altLang="en-US" sz="1100" b="1" dirty="0">
                <a:solidFill>
                  <a:schemeClr val="accent2">
                    <a:lumMod val="75000"/>
                  </a:schemeClr>
                </a:solidFill>
                <a:latin typeface="Consolas" panose="020B0609020204030204" pitchFamily="49" charset="0"/>
                <a:ea typeface="ＭＳ ゴシック" panose="020B0609070205080204" pitchFamily="49" charset="-128"/>
              </a:rPr>
              <a:t> が </a:t>
            </a:r>
            <a:r>
              <a:rPr kumimoji="1" lang="en-US" altLang="ja-JP" sz="1100" b="1" dirty="0">
                <a:solidFill>
                  <a:schemeClr val="accent2">
                    <a:lumMod val="75000"/>
                  </a:schemeClr>
                </a:solidFill>
                <a:latin typeface="Consolas" panose="020B0609020204030204" pitchFamily="49" charset="0"/>
                <a:ea typeface="ＭＳ ゴシック" panose="020B0609070205080204" pitchFamily="49" charset="-128"/>
              </a:rPr>
              <a:t>True</a:t>
            </a:r>
            <a:r>
              <a:rPr kumimoji="1" lang="ja-JP" altLang="en-US" sz="1100" b="1" dirty="0">
                <a:solidFill>
                  <a:schemeClr val="accent2">
                    <a:lumMod val="75000"/>
                  </a:schemeClr>
                </a:solidFill>
                <a:latin typeface="Consolas" panose="020B0609020204030204" pitchFamily="49" charset="0"/>
                <a:ea typeface="ＭＳ ゴシック" panose="020B0609070205080204" pitchFamily="49" charset="-128"/>
              </a:rPr>
              <a:t> </a:t>
            </a:r>
            <a:endParaRPr kumimoji="1" lang="en-US" altLang="ja-JP" sz="1100" b="1" dirty="0">
              <a:solidFill>
                <a:schemeClr val="accent2">
                  <a:lumMod val="75000"/>
                </a:schemeClr>
              </a:solidFill>
              <a:latin typeface="Consolas" panose="020B0609020204030204" pitchFamily="49" charset="0"/>
              <a:ea typeface="ＭＳ ゴシック" panose="020B0609070205080204" pitchFamily="49" charset="-128"/>
            </a:endParaRPr>
          </a:p>
          <a:p>
            <a:r>
              <a:rPr kumimoji="1" lang="ja-JP" altLang="en-US" sz="1100" b="1" dirty="0">
                <a:solidFill>
                  <a:schemeClr val="accent2">
                    <a:lumMod val="75000"/>
                  </a:schemeClr>
                </a:solidFill>
                <a:latin typeface="Consolas" panose="020B0609020204030204" pitchFamily="49" charset="0"/>
                <a:ea typeface="ＭＳ ゴシック" panose="020B0609070205080204" pitchFamily="49" charset="-128"/>
              </a:rPr>
              <a:t>の場合に実行</a:t>
            </a:r>
            <a:endParaRPr kumimoji="1" lang="en-US" altLang="ja-JP" sz="1100" b="1" dirty="0">
              <a:solidFill>
                <a:schemeClr val="accent2">
                  <a:lumMod val="75000"/>
                </a:schemeClr>
              </a:solidFill>
              <a:latin typeface="Consolas" panose="020B0609020204030204" pitchFamily="49" charset="0"/>
              <a:ea typeface="ＭＳ ゴシック" panose="020B0609070205080204" pitchFamily="49" charset="-128"/>
            </a:endParaRPr>
          </a:p>
        </p:txBody>
      </p:sp>
      <p:sp>
        <p:nvSpPr>
          <p:cNvPr id="189" name="テキスト ボックス 188">
            <a:extLst>
              <a:ext uri="{FF2B5EF4-FFF2-40B4-BE49-F238E27FC236}">
                <a16:creationId xmlns:a16="http://schemas.microsoft.com/office/drawing/2014/main" id="{75D6DC08-ED1E-4EF6-90E2-37A181FBEA18}"/>
              </a:ext>
            </a:extLst>
          </p:cNvPr>
          <p:cNvSpPr txBox="1"/>
          <p:nvPr/>
        </p:nvSpPr>
        <p:spPr>
          <a:xfrm>
            <a:off x="5046021" y="2337787"/>
            <a:ext cx="2337587" cy="923330"/>
          </a:xfrm>
          <a:prstGeom prst="rect">
            <a:avLst/>
          </a:prstGeom>
          <a:noFill/>
        </p:spPr>
        <p:txBody>
          <a:bodyPr wrap="square" rtlCol="0">
            <a:spAutoFit/>
          </a:bodyPr>
          <a:lstStyle/>
          <a:p>
            <a:r>
              <a:rPr kumimoji="1" lang="en-US" altLang="ja-JP" dirty="0">
                <a:latin typeface="Consolas" panose="020B0609020204030204" pitchFamily="49" charset="0"/>
                <a:ea typeface="ＭＳ ゴシック" panose="020B0609070205080204" pitchFamily="49" charset="-128"/>
              </a:rPr>
              <a:t>elif </a:t>
            </a:r>
            <a:r>
              <a:rPr kumimoji="1" lang="ja-JP" altLang="en-US" dirty="0">
                <a:latin typeface="Consolas" panose="020B0609020204030204" pitchFamily="49" charset="0"/>
                <a:ea typeface="ＭＳ ゴシック" panose="020B0609070205080204" pitchFamily="49" charset="-128"/>
              </a:rPr>
              <a:t>条件</a:t>
            </a:r>
            <a:r>
              <a:rPr kumimoji="1" lang="en-US" altLang="ja-JP" dirty="0">
                <a:latin typeface="Consolas" panose="020B0609020204030204" pitchFamily="49" charset="0"/>
                <a:ea typeface="ＭＳ ゴシック" panose="020B0609070205080204" pitchFamily="49" charset="-128"/>
              </a:rPr>
              <a:t>_3:</a:t>
            </a:r>
          </a:p>
          <a:p>
            <a:endParaRPr kumimoji="1" lang="en-US" altLang="ja-JP" dirty="0">
              <a:latin typeface="Consolas" panose="020B0609020204030204" pitchFamily="49" charset="0"/>
              <a:ea typeface="ＭＳ ゴシック" panose="020B0609070205080204" pitchFamily="49" charset="-128"/>
            </a:endParaRPr>
          </a:p>
          <a:p>
            <a:r>
              <a:rPr lang="ja-JP" altLang="en-US" dirty="0">
                <a:latin typeface="Consolas" panose="020B0609020204030204" pitchFamily="49" charset="0"/>
                <a:ea typeface="ＭＳ ゴシック" panose="020B0609070205080204" pitchFamily="49" charset="-128"/>
              </a:rPr>
              <a:t>    処理     </a:t>
            </a:r>
            <a:endParaRPr kumimoji="1" lang="en-US" altLang="ja-JP" dirty="0">
              <a:latin typeface="Consolas" panose="020B0609020204030204" pitchFamily="49" charset="0"/>
              <a:ea typeface="ＭＳ ゴシック" panose="020B0609070205080204" pitchFamily="49" charset="-128"/>
            </a:endParaRPr>
          </a:p>
        </p:txBody>
      </p:sp>
      <p:sp>
        <p:nvSpPr>
          <p:cNvPr id="190" name="正方形/長方形 189">
            <a:extLst>
              <a:ext uri="{FF2B5EF4-FFF2-40B4-BE49-F238E27FC236}">
                <a16:creationId xmlns:a16="http://schemas.microsoft.com/office/drawing/2014/main" id="{883808AC-4F12-4E7E-9D66-0801609DDF2F}"/>
              </a:ext>
            </a:extLst>
          </p:cNvPr>
          <p:cNvSpPr/>
          <p:nvPr/>
        </p:nvSpPr>
        <p:spPr>
          <a:xfrm>
            <a:off x="4992833" y="2337787"/>
            <a:ext cx="2514600" cy="39950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1" name="グループ化 190">
            <a:extLst>
              <a:ext uri="{FF2B5EF4-FFF2-40B4-BE49-F238E27FC236}">
                <a16:creationId xmlns:a16="http://schemas.microsoft.com/office/drawing/2014/main" id="{F2008133-0462-43D8-B1CA-3AE6DA863F4A}"/>
              </a:ext>
            </a:extLst>
          </p:cNvPr>
          <p:cNvGrpSpPr/>
          <p:nvPr/>
        </p:nvGrpSpPr>
        <p:grpSpPr>
          <a:xfrm>
            <a:off x="5126707" y="3164710"/>
            <a:ext cx="465652" cy="45719"/>
            <a:chOff x="1286399" y="1604670"/>
            <a:chExt cx="465652" cy="45719"/>
          </a:xfrm>
        </p:grpSpPr>
        <p:sp>
          <p:nvSpPr>
            <p:cNvPr id="192" name="左大かっこ 191">
              <a:extLst>
                <a:ext uri="{FF2B5EF4-FFF2-40B4-BE49-F238E27FC236}">
                  <a16:creationId xmlns:a16="http://schemas.microsoft.com/office/drawing/2014/main" id="{753094E2-57B0-42AB-9618-2914BD0F25E8}"/>
                </a:ext>
              </a:extLst>
            </p:cNvPr>
            <p:cNvSpPr/>
            <p:nvPr/>
          </p:nvSpPr>
          <p:spPr>
            <a:xfrm rot="16200000">
              <a:off x="1308522"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3" name="左大かっこ 192">
              <a:extLst>
                <a:ext uri="{FF2B5EF4-FFF2-40B4-BE49-F238E27FC236}">
                  <a16:creationId xmlns:a16="http://schemas.microsoft.com/office/drawing/2014/main" id="{D332F812-4F3E-4407-A7EB-B95263CCC22D}"/>
                </a:ext>
              </a:extLst>
            </p:cNvPr>
            <p:cNvSpPr/>
            <p:nvPr/>
          </p:nvSpPr>
          <p:spPr>
            <a:xfrm rot="16200000">
              <a:off x="143234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4" name="左大かっこ 193">
              <a:extLst>
                <a:ext uri="{FF2B5EF4-FFF2-40B4-BE49-F238E27FC236}">
                  <a16:creationId xmlns:a16="http://schemas.microsoft.com/office/drawing/2014/main" id="{6D88A860-862E-4C60-8B0D-7A9025BDBBB1}"/>
                </a:ext>
              </a:extLst>
            </p:cNvPr>
            <p:cNvSpPr/>
            <p:nvPr/>
          </p:nvSpPr>
          <p:spPr>
            <a:xfrm rot="16200000">
              <a:off x="155827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5" name="左大かっこ 194">
              <a:extLst>
                <a:ext uri="{FF2B5EF4-FFF2-40B4-BE49-F238E27FC236}">
                  <a16:creationId xmlns:a16="http://schemas.microsoft.com/office/drawing/2014/main" id="{E3A6ECA5-4E9A-45F1-91FB-7C80838B2D5E}"/>
                </a:ext>
              </a:extLst>
            </p:cNvPr>
            <p:cNvSpPr/>
            <p:nvPr/>
          </p:nvSpPr>
          <p:spPr>
            <a:xfrm rot="16200000">
              <a:off x="168420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96" name="正方形/長方形 195">
            <a:extLst>
              <a:ext uri="{FF2B5EF4-FFF2-40B4-BE49-F238E27FC236}">
                <a16:creationId xmlns:a16="http://schemas.microsoft.com/office/drawing/2014/main" id="{98444A8B-B148-4B2A-876D-95D75B9A96B5}"/>
              </a:ext>
            </a:extLst>
          </p:cNvPr>
          <p:cNvSpPr/>
          <p:nvPr/>
        </p:nvSpPr>
        <p:spPr>
          <a:xfrm>
            <a:off x="4992833" y="2771932"/>
            <a:ext cx="2514600" cy="506962"/>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a:extLst>
              <a:ext uri="{FF2B5EF4-FFF2-40B4-BE49-F238E27FC236}">
                <a16:creationId xmlns:a16="http://schemas.microsoft.com/office/drawing/2014/main" id="{68FB3EA6-95A3-4B4C-9AAF-74C23FA5D939}"/>
              </a:ext>
            </a:extLst>
          </p:cNvPr>
          <p:cNvSpPr txBox="1"/>
          <p:nvPr/>
        </p:nvSpPr>
        <p:spPr>
          <a:xfrm>
            <a:off x="6250133" y="2816115"/>
            <a:ext cx="1267346" cy="430887"/>
          </a:xfrm>
          <a:prstGeom prst="rect">
            <a:avLst/>
          </a:prstGeom>
          <a:noFill/>
        </p:spPr>
        <p:txBody>
          <a:bodyPr wrap="square" rtlCol="0">
            <a:spAutoFit/>
          </a:bodyPr>
          <a:lstStyle/>
          <a:p>
            <a:r>
              <a:rPr kumimoji="1" lang="ja-JP" altLang="en-US" sz="1100" b="1" dirty="0">
                <a:solidFill>
                  <a:schemeClr val="accent2">
                    <a:lumMod val="75000"/>
                  </a:schemeClr>
                </a:solidFill>
                <a:latin typeface="Consolas" panose="020B0609020204030204" pitchFamily="49" charset="0"/>
                <a:ea typeface="ＭＳ ゴシック" panose="020B0609070205080204" pitchFamily="49" charset="-128"/>
              </a:rPr>
              <a:t>条件</a:t>
            </a:r>
            <a:r>
              <a:rPr kumimoji="1" lang="en-US" altLang="ja-JP" sz="1100" b="1" dirty="0">
                <a:solidFill>
                  <a:schemeClr val="accent2">
                    <a:lumMod val="75000"/>
                  </a:schemeClr>
                </a:solidFill>
                <a:latin typeface="Consolas" panose="020B0609020204030204" pitchFamily="49" charset="0"/>
                <a:ea typeface="ＭＳ ゴシック" panose="020B0609070205080204" pitchFamily="49" charset="-128"/>
              </a:rPr>
              <a:t>_3</a:t>
            </a:r>
            <a:r>
              <a:rPr kumimoji="1" lang="ja-JP" altLang="en-US" sz="1100" b="1" dirty="0">
                <a:solidFill>
                  <a:schemeClr val="accent2">
                    <a:lumMod val="75000"/>
                  </a:schemeClr>
                </a:solidFill>
                <a:latin typeface="Consolas" panose="020B0609020204030204" pitchFamily="49" charset="0"/>
                <a:ea typeface="ＭＳ ゴシック" panose="020B0609070205080204" pitchFamily="49" charset="-128"/>
              </a:rPr>
              <a:t> が </a:t>
            </a:r>
            <a:r>
              <a:rPr kumimoji="1" lang="en-US" altLang="ja-JP" sz="1100" b="1" dirty="0">
                <a:solidFill>
                  <a:schemeClr val="accent2">
                    <a:lumMod val="75000"/>
                  </a:schemeClr>
                </a:solidFill>
                <a:latin typeface="Consolas" panose="020B0609020204030204" pitchFamily="49" charset="0"/>
                <a:ea typeface="ＭＳ ゴシック" panose="020B0609070205080204" pitchFamily="49" charset="-128"/>
              </a:rPr>
              <a:t>True</a:t>
            </a:r>
            <a:r>
              <a:rPr kumimoji="1" lang="ja-JP" altLang="en-US" sz="1100" b="1" dirty="0">
                <a:solidFill>
                  <a:schemeClr val="accent2">
                    <a:lumMod val="75000"/>
                  </a:schemeClr>
                </a:solidFill>
                <a:latin typeface="Consolas" panose="020B0609020204030204" pitchFamily="49" charset="0"/>
                <a:ea typeface="ＭＳ ゴシック" panose="020B0609070205080204" pitchFamily="49" charset="-128"/>
              </a:rPr>
              <a:t> </a:t>
            </a:r>
            <a:endParaRPr kumimoji="1" lang="en-US" altLang="ja-JP" sz="1100" b="1" dirty="0">
              <a:solidFill>
                <a:schemeClr val="accent2">
                  <a:lumMod val="75000"/>
                </a:schemeClr>
              </a:solidFill>
              <a:latin typeface="Consolas" panose="020B0609020204030204" pitchFamily="49" charset="0"/>
              <a:ea typeface="ＭＳ ゴシック" panose="020B0609070205080204" pitchFamily="49" charset="-128"/>
            </a:endParaRPr>
          </a:p>
          <a:p>
            <a:r>
              <a:rPr kumimoji="1" lang="ja-JP" altLang="en-US" sz="1100" b="1" dirty="0">
                <a:solidFill>
                  <a:schemeClr val="accent2">
                    <a:lumMod val="75000"/>
                  </a:schemeClr>
                </a:solidFill>
                <a:latin typeface="Consolas" panose="020B0609020204030204" pitchFamily="49" charset="0"/>
                <a:ea typeface="ＭＳ ゴシック" panose="020B0609070205080204" pitchFamily="49" charset="-128"/>
              </a:rPr>
              <a:t>の場合に実行</a:t>
            </a:r>
            <a:endParaRPr kumimoji="1" lang="en-US" altLang="ja-JP" sz="1100" b="1" dirty="0">
              <a:solidFill>
                <a:schemeClr val="accent2">
                  <a:lumMod val="75000"/>
                </a:schemeClr>
              </a:solidFill>
              <a:latin typeface="Consolas" panose="020B0609020204030204" pitchFamily="49" charset="0"/>
              <a:ea typeface="ＭＳ ゴシック" panose="020B0609070205080204" pitchFamily="49" charset="-128"/>
            </a:endParaRPr>
          </a:p>
        </p:txBody>
      </p:sp>
      <p:grpSp>
        <p:nvGrpSpPr>
          <p:cNvPr id="198" name="グループ化 197">
            <a:extLst>
              <a:ext uri="{FF2B5EF4-FFF2-40B4-BE49-F238E27FC236}">
                <a16:creationId xmlns:a16="http://schemas.microsoft.com/office/drawing/2014/main" id="{9BC69910-D0A3-4456-A16A-671DE147423F}"/>
              </a:ext>
            </a:extLst>
          </p:cNvPr>
          <p:cNvGrpSpPr/>
          <p:nvPr/>
        </p:nvGrpSpPr>
        <p:grpSpPr>
          <a:xfrm>
            <a:off x="5126707" y="3165994"/>
            <a:ext cx="465652" cy="45719"/>
            <a:chOff x="1286399" y="1604670"/>
            <a:chExt cx="465652" cy="45719"/>
          </a:xfrm>
        </p:grpSpPr>
        <p:sp>
          <p:nvSpPr>
            <p:cNvPr id="199" name="左大かっこ 198">
              <a:extLst>
                <a:ext uri="{FF2B5EF4-FFF2-40B4-BE49-F238E27FC236}">
                  <a16:creationId xmlns:a16="http://schemas.microsoft.com/office/drawing/2014/main" id="{C52BB94A-4B97-4683-A626-82C2C9444EB5}"/>
                </a:ext>
              </a:extLst>
            </p:cNvPr>
            <p:cNvSpPr/>
            <p:nvPr/>
          </p:nvSpPr>
          <p:spPr>
            <a:xfrm rot="16200000">
              <a:off x="1308522"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0" name="左大かっこ 199">
              <a:extLst>
                <a:ext uri="{FF2B5EF4-FFF2-40B4-BE49-F238E27FC236}">
                  <a16:creationId xmlns:a16="http://schemas.microsoft.com/office/drawing/2014/main" id="{3C4FA2F8-EE44-4975-8446-895C6F52C0C7}"/>
                </a:ext>
              </a:extLst>
            </p:cNvPr>
            <p:cNvSpPr/>
            <p:nvPr/>
          </p:nvSpPr>
          <p:spPr>
            <a:xfrm rot="16200000">
              <a:off x="143234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1" name="左大かっこ 200">
              <a:extLst>
                <a:ext uri="{FF2B5EF4-FFF2-40B4-BE49-F238E27FC236}">
                  <a16:creationId xmlns:a16="http://schemas.microsoft.com/office/drawing/2014/main" id="{B31A71B0-99CA-41CE-A59B-DDAE51B613CF}"/>
                </a:ext>
              </a:extLst>
            </p:cNvPr>
            <p:cNvSpPr/>
            <p:nvPr/>
          </p:nvSpPr>
          <p:spPr>
            <a:xfrm rot="16200000">
              <a:off x="155827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2" name="左大かっこ 201">
              <a:extLst>
                <a:ext uri="{FF2B5EF4-FFF2-40B4-BE49-F238E27FC236}">
                  <a16:creationId xmlns:a16="http://schemas.microsoft.com/office/drawing/2014/main" id="{5300DF3D-0562-4056-90A3-B2BF8E4AF15D}"/>
                </a:ext>
              </a:extLst>
            </p:cNvPr>
            <p:cNvSpPr/>
            <p:nvPr/>
          </p:nvSpPr>
          <p:spPr>
            <a:xfrm rot="16200000">
              <a:off x="168420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3" name="テキスト ボックス 202">
            <a:extLst>
              <a:ext uri="{FF2B5EF4-FFF2-40B4-BE49-F238E27FC236}">
                <a16:creationId xmlns:a16="http://schemas.microsoft.com/office/drawing/2014/main" id="{2B58CFAB-FD34-48C8-89A2-14B07C0CE506}"/>
              </a:ext>
            </a:extLst>
          </p:cNvPr>
          <p:cNvSpPr txBox="1"/>
          <p:nvPr/>
        </p:nvSpPr>
        <p:spPr>
          <a:xfrm>
            <a:off x="5046021" y="3322976"/>
            <a:ext cx="2337587" cy="923330"/>
          </a:xfrm>
          <a:prstGeom prst="rect">
            <a:avLst/>
          </a:prstGeom>
          <a:noFill/>
        </p:spPr>
        <p:txBody>
          <a:bodyPr wrap="square" rtlCol="0">
            <a:spAutoFit/>
          </a:bodyPr>
          <a:lstStyle/>
          <a:p>
            <a:r>
              <a:rPr kumimoji="1" lang="en-US" altLang="ja-JP" dirty="0">
                <a:latin typeface="Consolas" panose="020B0609020204030204" pitchFamily="49" charset="0"/>
                <a:ea typeface="ＭＳ ゴシック" panose="020B0609070205080204" pitchFamily="49" charset="-128"/>
              </a:rPr>
              <a:t>else:</a:t>
            </a:r>
          </a:p>
          <a:p>
            <a:endParaRPr kumimoji="1" lang="en-US" altLang="ja-JP" dirty="0">
              <a:latin typeface="Consolas" panose="020B0609020204030204" pitchFamily="49" charset="0"/>
              <a:ea typeface="ＭＳ ゴシック" panose="020B0609070205080204" pitchFamily="49" charset="-128"/>
            </a:endParaRPr>
          </a:p>
          <a:p>
            <a:r>
              <a:rPr lang="ja-JP" altLang="en-US" dirty="0">
                <a:latin typeface="Consolas" panose="020B0609020204030204" pitchFamily="49" charset="0"/>
                <a:ea typeface="ＭＳ ゴシック" panose="020B0609070205080204" pitchFamily="49" charset="-128"/>
              </a:rPr>
              <a:t>    処理     </a:t>
            </a:r>
            <a:endParaRPr kumimoji="1" lang="en-US" altLang="ja-JP" dirty="0">
              <a:latin typeface="Consolas" panose="020B0609020204030204" pitchFamily="49" charset="0"/>
              <a:ea typeface="ＭＳ ゴシック" panose="020B0609070205080204" pitchFamily="49" charset="-128"/>
            </a:endParaRPr>
          </a:p>
        </p:txBody>
      </p:sp>
      <p:sp>
        <p:nvSpPr>
          <p:cNvPr id="204" name="正方形/長方形 203">
            <a:extLst>
              <a:ext uri="{FF2B5EF4-FFF2-40B4-BE49-F238E27FC236}">
                <a16:creationId xmlns:a16="http://schemas.microsoft.com/office/drawing/2014/main" id="{C4CA0C24-8149-4A7C-97A7-00E60E7F763E}"/>
              </a:ext>
            </a:extLst>
          </p:cNvPr>
          <p:cNvSpPr/>
          <p:nvPr/>
        </p:nvSpPr>
        <p:spPr>
          <a:xfrm>
            <a:off x="4992833" y="3322976"/>
            <a:ext cx="2514600" cy="39950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5" name="グループ化 204">
            <a:extLst>
              <a:ext uri="{FF2B5EF4-FFF2-40B4-BE49-F238E27FC236}">
                <a16:creationId xmlns:a16="http://schemas.microsoft.com/office/drawing/2014/main" id="{6C82CB8B-656C-4F7B-8D17-F4AA34B91BE4}"/>
              </a:ext>
            </a:extLst>
          </p:cNvPr>
          <p:cNvGrpSpPr/>
          <p:nvPr/>
        </p:nvGrpSpPr>
        <p:grpSpPr>
          <a:xfrm>
            <a:off x="5126707" y="4149899"/>
            <a:ext cx="465652" cy="45719"/>
            <a:chOff x="1286399" y="1604670"/>
            <a:chExt cx="465652" cy="45719"/>
          </a:xfrm>
        </p:grpSpPr>
        <p:sp>
          <p:nvSpPr>
            <p:cNvPr id="206" name="左大かっこ 205">
              <a:extLst>
                <a:ext uri="{FF2B5EF4-FFF2-40B4-BE49-F238E27FC236}">
                  <a16:creationId xmlns:a16="http://schemas.microsoft.com/office/drawing/2014/main" id="{AB82599D-6445-43F0-B5F7-303606E87C4C}"/>
                </a:ext>
              </a:extLst>
            </p:cNvPr>
            <p:cNvSpPr/>
            <p:nvPr/>
          </p:nvSpPr>
          <p:spPr>
            <a:xfrm rot="16200000">
              <a:off x="1308522"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7" name="左大かっこ 206">
              <a:extLst>
                <a:ext uri="{FF2B5EF4-FFF2-40B4-BE49-F238E27FC236}">
                  <a16:creationId xmlns:a16="http://schemas.microsoft.com/office/drawing/2014/main" id="{FE9208DD-1B7F-412B-937A-A3640F0CF65A}"/>
                </a:ext>
              </a:extLst>
            </p:cNvPr>
            <p:cNvSpPr/>
            <p:nvPr/>
          </p:nvSpPr>
          <p:spPr>
            <a:xfrm rot="16200000">
              <a:off x="143234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8" name="左大かっこ 207">
              <a:extLst>
                <a:ext uri="{FF2B5EF4-FFF2-40B4-BE49-F238E27FC236}">
                  <a16:creationId xmlns:a16="http://schemas.microsoft.com/office/drawing/2014/main" id="{68AF3159-8C25-4CF9-8F85-72CD3D30B5E4}"/>
                </a:ext>
              </a:extLst>
            </p:cNvPr>
            <p:cNvSpPr/>
            <p:nvPr/>
          </p:nvSpPr>
          <p:spPr>
            <a:xfrm rot="16200000">
              <a:off x="155827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9" name="左大かっこ 208">
              <a:extLst>
                <a:ext uri="{FF2B5EF4-FFF2-40B4-BE49-F238E27FC236}">
                  <a16:creationId xmlns:a16="http://schemas.microsoft.com/office/drawing/2014/main" id="{75A6A6A5-E5B7-476C-BC14-2F323CBEF0DD}"/>
                </a:ext>
              </a:extLst>
            </p:cNvPr>
            <p:cNvSpPr/>
            <p:nvPr/>
          </p:nvSpPr>
          <p:spPr>
            <a:xfrm rot="16200000">
              <a:off x="168420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10" name="正方形/長方形 209">
            <a:extLst>
              <a:ext uri="{FF2B5EF4-FFF2-40B4-BE49-F238E27FC236}">
                <a16:creationId xmlns:a16="http://schemas.microsoft.com/office/drawing/2014/main" id="{197EA7DC-2696-443A-91A6-3B382A409513}"/>
              </a:ext>
            </a:extLst>
          </p:cNvPr>
          <p:cNvSpPr/>
          <p:nvPr/>
        </p:nvSpPr>
        <p:spPr>
          <a:xfrm>
            <a:off x="4992833" y="3757121"/>
            <a:ext cx="2514600" cy="609604"/>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1" name="テキスト ボックス 210">
            <a:extLst>
              <a:ext uri="{FF2B5EF4-FFF2-40B4-BE49-F238E27FC236}">
                <a16:creationId xmlns:a16="http://schemas.microsoft.com/office/drawing/2014/main" id="{C8EBE59F-CF07-4DCE-86B1-4E86D159FD7D}"/>
              </a:ext>
            </a:extLst>
          </p:cNvPr>
          <p:cNvSpPr txBox="1"/>
          <p:nvPr/>
        </p:nvSpPr>
        <p:spPr>
          <a:xfrm>
            <a:off x="6244545" y="3766561"/>
            <a:ext cx="1267346" cy="600164"/>
          </a:xfrm>
          <a:prstGeom prst="rect">
            <a:avLst/>
          </a:prstGeom>
          <a:noFill/>
        </p:spPr>
        <p:txBody>
          <a:bodyPr wrap="square" rtlCol="0">
            <a:spAutoFit/>
          </a:bodyPr>
          <a:lstStyle/>
          <a:p>
            <a:r>
              <a:rPr lang="ja-JP" altLang="en-US" sz="1100" b="1" dirty="0">
                <a:solidFill>
                  <a:schemeClr val="accent2">
                    <a:lumMod val="75000"/>
                  </a:schemeClr>
                </a:solidFill>
                <a:latin typeface="Consolas" panose="020B0609020204030204" pitchFamily="49" charset="0"/>
                <a:ea typeface="ＭＳ ゴシック" panose="020B0609070205080204" pitchFamily="49" charset="-128"/>
              </a:rPr>
              <a:t>ここまでの条件がすべて </a:t>
            </a:r>
            <a:r>
              <a:rPr lang="en-US" altLang="ja-JP" sz="1100" b="1" dirty="0">
                <a:solidFill>
                  <a:schemeClr val="accent2">
                    <a:lumMod val="75000"/>
                  </a:schemeClr>
                </a:solidFill>
                <a:latin typeface="Consolas" panose="020B0609020204030204" pitchFamily="49" charset="0"/>
                <a:ea typeface="ＭＳ ゴシック" panose="020B0609070205080204" pitchFamily="49" charset="-128"/>
              </a:rPr>
              <a:t>False</a:t>
            </a:r>
            <a:r>
              <a:rPr lang="ja-JP" altLang="en-US" sz="1100" b="1" dirty="0">
                <a:solidFill>
                  <a:schemeClr val="accent2">
                    <a:lumMod val="75000"/>
                  </a:schemeClr>
                </a:solidFill>
                <a:latin typeface="Consolas" panose="020B0609020204030204" pitchFamily="49" charset="0"/>
                <a:ea typeface="ＭＳ ゴシック" panose="020B0609070205080204" pitchFamily="49" charset="-128"/>
              </a:rPr>
              <a:t> </a:t>
            </a:r>
            <a:endParaRPr lang="en-US" altLang="ja-JP" sz="1100" b="1" dirty="0">
              <a:solidFill>
                <a:schemeClr val="accent2">
                  <a:lumMod val="75000"/>
                </a:schemeClr>
              </a:solidFill>
              <a:latin typeface="Consolas" panose="020B0609020204030204" pitchFamily="49" charset="0"/>
              <a:ea typeface="ＭＳ ゴシック" panose="020B0609070205080204" pitchFamily="49" charset="-128"/>
            </a:endParaRPr>
          </a:p>
          <a:p>
            <a:r>
              <a:rPr lang="ja-JP" altLang="en-US" sz="1100" b="1" dirty="0">
                <a:solidFill>
                  <a:schemeClr val="accent2">
                    <a:lumMod val="75000"/>
                  </a:schemeClr>
                </a:solidFill>
                <a:latin typeface="Consolas" panose="020B0609020204030204" pitchFamily="49" charset="0"/>
                <a:ea typeface="ＭＳ ゴシック" panose="020B0609070205080204" pitchFamily="49" charset="-128"/>
              </a:rPr>
              <a:t>の場合に実行</a:t>
            </a:r>
            <a:endParaRPr lang="en-US" altLang="ja-JP" sz="1100" b="1" dirty="0">
              <a:solidFill>
                <a:schemeClr val="accent2">
                  <a:lumMod val="75000"/>
                </a:schemeClr>
              </a:solidFill>
              <a:latin typeface="Consolas" panose="020B0609020204030204" pitchFamily="49" charset="0"/>
              <a:ea typeface="ＭＳ ゴシック" panose="020B0609070205080204" pitchFamily="49" charset="-128"/>
            </a:endParaRPr>
          </a:p>
        </p:txBody>
      </p:sp>
      <p:sp>
        <p:nvSpPr>
          <p:cNvPr id="212" name="右中かっこ 211">
            <a:extLst>
              <a:ext uri="{FF2B5EF4-FFF2-40B4-BE49-F238E27FC236}">
                <a16:creationId xmlns:a16="http://schemas.microsoft.com/office/drawing/2014/main" id="{213EC986-B8CD-49C1-A35C-06BBC7958BF8}"/>
              </a:ext>
            </a:extLst>
          </p:cNvPr>
          <p:cNvSpPr/>
          <p:nvPr/>
        </p:nvSpPr>
        <p:spPr>
          <a:xfrm>
            <a:off x="7740185" y="3317008"/>
            <a:ext cx="209550" cy="1049718"/>
          </a:xfrm>
          <a:prstGeom prst="rightBrace">
            <a:avLst>
              <a:gd name="adj1" fmla="val 53788"/>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3" name="テキスト ボックス 212">
            <a:extLst>
              <a:ext uri="{FF2B5EF4-FFF2-40B4-BE49-F238E27FC236}">
                <a16:creationId xmlns:a16="http://schemas.microsoft.com/office/drawing/2014/main" id="{976E0721-6467-4B35-9501-EE099F949573}"/>
              </a:ext>
            </a:extLst>
          </p:cNvPr>
          <p:cNvSpPr txBox="1"/>
          <p:nvPr/>
        </p:nvSpPr>
        <p:spPr>
          <a:xfrm>
            <a:off x="7877834" y="3566880"/>
            <a:ext cx="1246517" cy="430887"/>
          </a:xfrm>
          <a:prstGeom prst="rect">
            <a:avLst/>
          </a:prstGeom>
          <a:noFill/>
        </p:spPr>
        <p:txBody>
          <a:bodyPr wrap="square" rtlCol="0">
            <a:spAutoFit/>
          </a:bodyPr>
          <a:lstStyle/>
          <a:p>
            <a:r>
              <a:rPr kumimoji="1" lang="en-US" altLang="ja-JP" sz="1100" dirty="0">
                <a:latin typeface="Consolas" panose="020B0609020204030204" pitchFamily="49" charset="0"/>
                <a:ea typeface="メイリオ" panose="020B0604030504040204" pitchFamily="50" charset="-128"/>
              </a:rPr>
              <a:t>el</a:t>
            </a:r>
            <a:r>
              <a:rPr lang="en-US" altLang="ja-JP" sz="1100" dirty="0">
                <a:latin typeface="Consolas" panose="020B0609020204030204" pitchFamily="49" charset="0"/>
                <a:ea typeface="メイリオ" panose="020B0604030504040204" pitchFamily="50" charset="-128"/>
              </a:rPr>
              <a:t>se</a:t>
            </a:r>
            <a:r>
              <a:rPr kumimoji="1" lang="ja-JP" altLang="en-US" sz="1100" dirty="0">
                <a:latin typeface="メイリオ" panose="020B0604030504040204" pitchFamily="50" charset="-128"/>
                <a:ea typeface="メイリオ" panose="020B0604030504040204" pitchFamily="50" charset="-128"/>
              </a:rPr>
              <a:t> は  </a:t>
            </a:r>
            <a:endParaRPr kumimoji="1" lang="en-US" altLang="ja-JP" sz="1100" dirty="0">
              <a:latin typeface="メイリオ" panose="020B0604030504040204" pitchFamily="50" charset="-128"/>
              <a:ea typeface="メイリオ" panose="020B0604030504040204" pitchFamily="50" charset="-128"/>
            </a:endParaRPr>
          </a:p>
          <a:p>
            <a:r>
              <a:rPr lang="ja-JP" altLang="en-US" sz="1100" dirty="0">
                <a:latin typeface="メイリオ" panose="020B0604030504040204" pitchFamily="50" charset="-128"/>
                <a:ea typeface="メイリオ" panose="020B0604030504040204" pitchFamily="50" charset="-128"/>
              </a:rPr>
              <a:t>  なくても </a:t>
            </a:r>
            <a:r>
              <a:rPr lang="en-US" altLang="ja-JP" sz="1100" dirty="0">
                <a:latin typeface="メイリオ" panose="020B0604030504040204" pitchFamily="50" charset="-128"/>
                <a:ea typeface="メイリオ" panose="020B0604030504040204" pitchFamily="50" charset="-128"/>
              </a:rPr>
              <a:t>OK</a:t>
            </a:r>
          </a:p>
        </p:txBody>
      </p:sp>
      <p:sp>
        <p:nvSpPr>
          <p:cNvPr id="232" name="テキスト ボックス 231">
            <a:extLst>
              <a:ext uri="{FF2B5EF4-FFF2-40B4-BE49-F238E27FC236}">
                <a16:creationId xmlns:a16="http://schemas.microsoft.com/office/drawing/2014/main" id="{ADCC1C07-8F3F-403C-8095-165D7E14F3B0}"/>
              </a:ext>
            </a:extLst>
          </p:cNvPr>
          <p:cNvSpPr txBox="1"/>
          <p:nvPr/>
        </p:nvSpPr>
        <p:spPr>
          <a:xfrm>
            <a:off x="5064442" y="4481956"/>
            <a:ext cx="2304946" cy="1754326"/>
          </a:xfrm>
          <a:prstGeom prst="rect">
            <a:avLst/>
          </a:prstGeom>
          <a:noFill/>
        </p:spPr>
        <p:txBody>
          <a:bodyPr wrap="square" rtlCol="0">
            <a:spAutoFit/>
          </a:bodyPr>
          <a:lstStyle/>
          <a:p>
            <a:r>
              <a:rPr kumimoji="1" lang="en-US" altLang="ja-JP" dirty="0">
                <a:latin typeface="Consolas" panose="020B0609020204030204" pitchFamily="49" charset="0"/>
                <a:ea typeface="ＭＳ ゴシック" panose="020B0609070205080204" pitchFamily="49" charset="-128"/>
              </a:rPr>
              <a:t>while </a:t>
            </a:r>
            <a:r>
              <a:rPr kumimoji="1" lang="ja-JP" altLang="en-US" dirty="0">
                <a:latin typeface="Consolas" panose="020B0609020204030204" pitchFamily="49" charset="0"/>
                <a:ea typeface="ＭＳ ゴシック" panose="020B0609070205080204" pitchFamily="49" charset="-128"/>
              </a:rPr>
              <a:t>条件</a:t>
            </a:r>
            <a:r>
              <a:rPr lang="en-US" altLang="ja-JP" dirty="0">
                <a:latin typeface="Consolas" panose="020B0609020204030204" pitchFamily="49" charset="0"/>
                <a:ea typeface="ＭＳ ゴシック" panose="020B0609070205080204" pitchFamily="49" charset="-128"/>
              </a:rPr>
              <a:t>:</a:t>
            </a:r>
            <a:r>
              <a:rPr lang="ja-JP" altLang="en-US" dirty="0">
                <a:latin typeface="Consolas" panose="020B0609020204030204" pitchFamily="49" charset="0"/>
                <a:ea typeface="ＭＳ ゴシック" panose="020B0609070205080204" pitchFamily="49" charset="-128"/>
              </a:rPr>
              <a:t> </a:t>
            </a:r>
            <a:endParaRPr kumimoji="1" lang="en-US" altLang="ja-JP" dirty="0">
              <a:latin typeface="Consolas" panose="020B0609020204030204" pitchFamily="49" charset="0"/>
              <a:ea typeface="ＭＳ ゴシック" panose="020B0609070205080204" pitchFamily="49" charset="-128"/>
            </a:endParaRPr>
          </a:p>
          <a:p>
            <a:endParaRPr kumimoji="1" lang="en-US" altLang="ja-JP" dirty="0">
              <a:latin typeface="Consolas" panose="020B0609020204030204" pitchFamily="49" charset="0"/>
              <a:ea typeface="ＭＳ ゴシック" panose="020B0609070205080204" pitchFamily="49" charset="-128"/>
            </a:endParaRPr>
          </a:p>
          <a:p>
            <a:r>
              <a:rPr lang="ja-JP" altLang="en-US" dirty="0">
                <a:latin typeface="Consolas" panose="020B0609020204030204" pitchFamily="49" charset="0"/>
                <a:ea typeface="ＭＳ ゴシック" panose="020B0609070205080204" pitchFamily="49" charset="-128"/>
              </a:rPr>
              <a:t>    処理</a:t>
            </a:r>
            <a:endParaRPr lang="en-US" altLang="ja-JP" dirty="0">
              <a:latin typeface="Consolas" panose="020B0609020204030204" pitchFamily="49" charset="0"/>
              <a:ea typeface="ＭＳ ゴシック" panose="020B0609070205080204" pitchFamily="49" charset="-128"/>
            </a:endParaRPr>
          </a:p>
          <a:p>
            <a:r>
              <a:rPr lang="ja-JP" altLang="en-US" dirty="0">
                <a:latin typeface="Consolas" panose="020B0609020204030204" pitchFamily="49" charset="0"/>
                <a:ea typeface="ＭＳ ゴシック" panose="020B0609070205080204" pitchFamily="49" charset="-128"/>
              </a:rPr>
              <a:t>    処理</a:t>
            </a:r>
            <a:endParaRPr lang="en-US" altLang="ja-JP" dirty="0">
              <a:latin typeface="Consolas" panose="020B0609020204030204" pitchFamily="49" charset="0"/>
              <a:ea typeface="ＭＳ ゴシック" panose="020B0609070205080204" pitchFamily="49" charset="-128"/>
            </a:endParaRPr>
          </a:p>
          <a:p>
            <a:r>
              <a:rPr lang="ja-JP" altLang="en-US" dirty="0">
                <a:latin typeface="Consolas" panose="020B0609020204030204" pitchFamily="49" charset="0"/>
                <a:ea typeface="ＭＳ ゴシック" panose="020B0609070205080204" pitchFamily="49" charset="-128"/>
              </a:rPr>
              <a:t>  </a:t>
            </a:r>
            <a:r>
              <a:rPr lang="en-US" altLang="ja-JP" dirty="0">
                <a:latin typeface="Consolas" panose="020B0609020204030204" pitchFamily="49" charset="0"/>
                <a:ea typeface="ＭＳ ゴシック" panose="020B0609070205080204" pitchFamily="49" charset="-128"/>
              </a:rPr>
              <a:t>…</a:t>
            </a:r>
          </a:p>
          <a:p>
            <a:r>
              <a:rPr lang="ja-JP" altLang="en-US" dirty="0">
                <a:latin typeface="Consolas" panose="020B0609020204030204" pitchFamily="49" charset="0"/>
                <a:ea typeface="ＭＳ ゴシック" panose="020B0609070205080204" pitchFamily="49" charset="-128"/>
              </a:rPr>
              <a:t>    処理</a:t>
            </a:r>
            <a:endParaRPr kumimoji="1" lang="en-US" altLang="ja-JP" dirty="0">
              <a:latin typeface="Consolas" panose="020B0609020204030204" pitchFamily="49" charset="0"/>
              <a:ea typeface="ＭＳ ゴシック" panose="020B0609070205080204" pitchFamily="49" charset="-128"/>
            </a:endParaRPr>
          </a:p>
        </p:txBody>
      </p:sp>
      <p:sp>
        <p:nvSpPr>
          <p:cNvPr id="233" name="正方形/長方形 232">
            <a:extLst>
              <a:ext uri="{FF2B5EF4-FFF2-40B4-BE49-F238E27FC236}">
                <a16:creationId xmlns:a16="http://schemas.microsoft.com/office/drawing/2014/main" id="{0A06E36F-2B5C-4619-A281-2139B1D10315}"/>
              </a:ext>
            </a:extLst>
          </p:cNvPr>
          <p:cNvSpPr/>
          <p:nvPr/>
        </p:nvSpPr>
        <p:spPr>
          <a:xfrm>
            <a:off x="5005009" y="4481956"/>
            <a:ext cx="2964469" cy="39950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4" name="正方形/長方形 233">
            <a:extLst>
              <a:ext uri="{FF2B5EF4-FFF2-40B4-BE49-F238E27FC236}">
                <a16:creationId xmlns:a16="http://schemas.microsoft.com/office/drawing/2014/main" id="{DE63C3CC-1200-4EA3-8116-1C44D05B989A}"/>
              </a:ext>
            </a:extLst>
          </p:cNvPr>
          <p:cNvSpPr/>
          <p:nvPr/>
        </p:nvSpPr>
        <p:spPr>
          <a:xfrm>
            <a:off x="5005010" y="4917012"/>
            <a:ext cx="2964468" cy="1353248"/>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5" name="グループ化 234">
            <a:extLst>
              <a:ext uri="{FF2B5EF4-FFF2-40B4-BE49-F238E27FC236}">
                <a16:creationId xmlns:a16="http://schemas.microsoft.com/office/drawing/2014/main" id="{51C0E5AC-B7AC-4A95-847F-964B2978CD0D}"/>
              </a:ext>
            </a:extLst>
          </p:cNvPr>
          <p:cNvGrpSpPr/>
          <p:nvPr/>
        </p:nvGrpSpPr>
        <p:grpSpPr>
          <a:xfrm>
            <a:off x="5119405" y="5309791"/>
            <a:ext cx="465652" cy="45719"/>
            <a:chOff x="1286399" y="1604670"/>
            <a:chExt cx="465652" cy="45719"/>
          </a:xfrm>
        </p:grpSpPr>
        <p:sp>
          <p:nvSpPr>
            <p:cNvPr id="236" name="左大かっこ 235">
              <a:extLst>
                <a:ext uri="{FF2B5EF4-FFF2-40B4-BE49-F238E27FC236}">
                  <a16:creationId xmlns:a16="http://schemas.microsoft.com/office/drawing/2014/main" id="{2874D98C-2E7F-4008-8401-450B489DBA17}"/>
                </a:ext>
              </a:extLst>
            </p:cNvPr>
            <p:cNvSpPr/>
            <p:nvPr/>
          </p:nvSpPr>
          <p:spPr>
            <a:xfrm rot="16200000">
              <a:off x="1308522"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7" name="左大かっこ 236">
              <a:extLst>
                <a:ext uri="{FF2B5EF4-FFF2-40B4-BE49-F238E27FC236}">
                  <a16:creationId xmlns:a16="http://schemas.microsoft.com/office/drawing/2014/main" id="{42EBD761-F42A-4939-9FA5-5D6BF1A53571}"/>
                </a:ext>
              </a:extLst>
            </p:cNvPr>
            <p:cNvSpPr/>
            <p:nvPr/>
          </p:nvSpPr>
          <p:spPr>
            <a:xfrm rot="16200000">
              <a:off x="143234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8" name="左大かっこ 237">
              <a:extLst>
                <a:ext uri="{FF2B5EF4-FFF2-40B4-BE49-F238E27FC236}">
                  <a16:creationId xmlns:a16="http://schemas.microsoft.com/office/drawing/2014/main" id="{3D262289-8582-485F-95B5-F2D86E9C6713}"/>
                </a:ext>
              </a:extLst>
            </p:cNvPr>
            <p:cNvSpPr/>
            <p:nvPr/>
          </p:nvSpPr>
          <p:spPr>
            <a:xfrm rot="16200000">
              <a:off x="155827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9" name="左大かっこ 238">
              <a:extLst>
                <a:ext uri="{FF2B5EF4-FFF2-40B4-BE49-F238E27FC236}">
                  <a16:creationId xmlns:a16="http://schemas.microsoft.com/office/drawing/2014/main" id="{B682C35C-CDBF-4A17-901E-2BA9EC56730F}"/>
                </a:ext>
              </a:extLst>
            </p:cNvPr>
            <p:cNvSpPr/>
            <p:nvPr/>
          </p:nvSpPr>
          <p:spPr>
            <a:xfrm rot="16200000">
              <a:off x="168420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240" name="グループ化 239">
            <a:extLst>
              <a:ext uri="{FF2B5EF4-FFF2-40B4-BE49-F238E27FC236}">
                <a16:creationId xmlns:a16="http://schemas.microsoft.com/office/drawing/2014/main" id="{6BA75E2D-FE91-40B7-BF44-A1A59A951454}"/>
              </a:ext>
            </a:extLst>
          </p:cNvPr>
          <p:cNvGrpSpPr/>
          <p:nvPr/>
        </p:nvGrpSpPr>
        <p:grpSpPr>
          <a:xfrm>
            <a:off x="5119405" y="5547916"/>
            <a:ext cx="465652" cy="45719"/>
            <a:chOff x="1286399" y="1604670"/>
            <a:chExt cx="465652" cy="45719"/>
          </a:xfrm>
        </p:grpSpPr>
        <p:sp>
          <p:nvSpPr>
            <p:cNvPr id="241" name="左大かっこ 240">
              <a:extLst>
                <a:ext uri="{FF2B5EF4-FFF2-40B4-BE49-F238E27FC236}">
                  <a16:creationId xmlns:a16="http://schemas.microsoft.com/office/drawing/2014/main" id="{204FA370-20F3-4E36-B0F6-3B22B9379983}"/>
                </a:ext>
              </a:extLst>
            </p:cNvPr>
            <p:cNvSpPr/>
            <p:nvPr/>
          </p:nvSpPr>
          <p:spPr>
            <a:xfrm rot="16200000">
              <a:off x="1308522"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2" name="左大かっこ 241">
              <a:extLst>
                <a:ext uri="{FF2B5EF4-FFF2-40B4-BE49-F238E27FC236}">
                  <a16:creationId xmlns:a16="http://schemas.microsoft.com/office/drawing/2014/main" id="{C80A5DDB-7BA0-4E55-AEFA-082164EC0C3F}"/>
                </a:ext>
              </a:extLst>
            </p:cNvPr>
            <p:cNvSpPr/>
            <p:nvPr/>
          </p:nvSpPr>
          <p:spPr>
            <a:xfrm rot="16200000">
              <a:off x="143234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3" name="左大かっこ 242">
              <a:extLst>
                <a:ext uri="{FF2B5EF4-FFF2-40B4-BE49-F238E27FC236}">
                  <a16:creationId xmlns:a16="http://schemas.microsoft.com/office/drawing/2014/main" id="{6FC1187C-90DF-4DC0-81F7-F9CB6B001489}"/>
                </a:ext>
              </a:extLst>
            </p:cNvPr>
            <p:cNvSpPr/>
            <p:nvPr/>
          </p:nvSpPr>
          <p:spPr>
            <a:xfrm rot="16200000">
              <a:off x="155827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4" name="左大かっこ 243">
              <a:extLst>
                <a:ext uri="{FF2B5EF4-FFF2-40B4-BE49-F238E27FC236}">
                  <a16:creationId xmlns:a16="http://schemas.microsoft.com/office/drawing/2014/main" id="{1ED6AAF7-CAAB-4294-B770-5141BFE326F5}"/>
                </a:ext>
              </a:extLst>
            </p:cNvPr>
            <p:cNvSpPr/>
            <p:nvPr/>
          </p:nvSpPr>
          <p:spPr>
            <a:xfrm rot="16200000">
              <a:off x="168420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E5F52D5A-4C5A-4A74-9D6D-C999FD790B58}"/>
              </a:ext>
            </a:extLst>
          </p:cNvPr>
          <p:cNvGrpSpPr/>
          <p:nvPr/>
        </p:nvGrpSpPr>
        <p:grpSpPr>
          <a:xfrm>
            <a:off x="5119405" y="6090841"/>
            <a:ext cx="465652" cy="45719"/>
            <a:chOff x="1286399" y="1604670"/>
            <a:chExt cx="465652" cy="45719"/>
          </a:xfrm>
        </p:grpSpPr>
        <p:sp>
          <p:nvSpPr>
            <p:cNvPr id="246" name="左大かっこ 245">
              <a:extLst>
                <a:ext uri="{FF2B5EF4-FFF2-40B4-BE49-F238E27FC236}">
                  <a16:creationId xmlns:a16="http://schemas.microsoft.com/office/drawing/2014/main" id="{DFF0D3CB-DB1C-4841-98A4-BC9626A88E89}"/>
                </a:ext>
              </a:extLst>
            </p:cNvPr>
            <p:cNvSpPr/>
            <p:nvPr/>
          </p:nvSpPr>
          <p:spPr>
            <a:xfrm rot="16200000">
              <a:off x="1308522"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7" name="左大かっこ 246">
              <a:extLst>
                <a:ext uri="{FF2B5EF4-FFF2-40B4-BE49-F238E27FC236}">
                  <a16:creationId xmlns:a16="http://schemas.microsoft.com/office/drawing/2014/main" id="{1A70CA76-5EA9-465E-82ED-F3BC4A0DE4E9}"/>
                </a:ext>
              </a:extLst>
            </p:cNvPr>
            <p:cNvSpPr/>
            <p:nvPr/>
          </p:nvSpPr>
          <p:spPr>
            <a:xfrm rot="16200000">
              <a:off x="143234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8" name="左大かっこ 247">
              <a:extLst>
                <a:ext uri="{FF2B5EF4-FFF2-40B4-BE49-F238E27FC236}">
                  <a16:creationId xmlns:a16="http://schemas.microsoft.com/office/drawing/2014/main" id="{268AE842-4513-4613-AF1A-A2DDEA090B83}"/>
                </a:ext>
              </a:extLst>
            </p:cNvPr>
            <p:cNvSpPr/>
            <p:nvPr/>
          </p:nvSpPr>
          <p:spPr>
            <a:xfrm rot="16200000">
              <a:off x="155827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9" name="左大かっこ 248">
              <a:extLst>
                <a:ext uri="{FF2B5EF4-FFF2-40B4-BE49-F238E27FC236}">
                  <a16:creationId xmlns:a16="http://schemas.microsoft.com/office/drawing/2014/main" id="{3D7EDC12-B5A6-42E9-B9E8-6AC0BC92C5B1}"/>
                </a:ext>
              </a:extLst>
            </p:cNvPr>
            <p:cNvSpPr/>
            <p:nvPr/>
          </p:nvSpPr>
          <p:spPr>
            <a:xfrm rot="16200000">
              <a:off x="168420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50" name="テキスト ボックス 249">
            <a:extLst>
              <a:ext uri="{FF2B5EF4-FFF2-40B4-BE49-F238E27FC236}">
                <a16:creationId xmlns:a16="http://schemas.microsoft.com/office/drawing/2014/main" id="{48679DB3-BEF4-4B3E-9B35-789B80B3EF3B}"/>
              </a:ext>
            </a:extLst>
          </p:cNvPr>
          <p:cNvSpPr txBox="1"/>
          <p:nvPr/>
        </p:nvSpPr>
        <p:spPr>
          <a:xfrm>
            <a:off x="6195810" y="5378192"/>
            <a:ext cx="1773669" cy="261610"/>
          </a:xfrm>
          <a:prstGeom prst="rect">
            <a:avLst/>
          </a:prstGeom>
          <a:noFill/>
        </p:spPr>
        <p:txBody>
          <a:bodyPr wrap="square" rtlCol="0">
            <a:spAutoFit/>
          </a:bodyPr>
          <a:lstStyle/>
          <a:p>
            <a:r>
              <a:rPr kumimoji="1" lang="ja-JP" altLang="en-US" sz="1100" b="1" dirty="0">
                <a:solidFill>
                  <a:schemeClr val="accent2">
                    <a:lumMod val="75000"/>
                  </a:schemeClr>
                </a:solidFill>
                <a:latin typeface="Consolas" panose="020B0609020204030204" pitchFamily="49" charset="0"/>
                <a:ea typeface="ＭＳ ゴシック" panose="020B0609070205080204" pitchFamily="49" charset="-128"/>
              </a:rPr>
              <a:t>条件が </a:t>
            </a:r>
            <a:r>
              <a:rPr kumimoji="1" lang="en-US" altLang="ja-JP" sz="1100" b="1" dirty="0">
                <a:solidFill>
                  <a:schemeClr val="accent2">
                    <a:lumMod val="75000"/>
                  </a:schemeClr>
                </a:solidFill>
                <a:latin typeface="Consolas" panose="020B0609020204030204" pitchFamily="49" charset="0"/>
                <a:ea typeface="ＭＳ ゴシック" panose="020B0609070205080204" pitchFamily="49" charset="-128"/>
              </a:rPr>
              <a:t>True</a:t>
            </a:r>
            <a:r>
              <a:rPr kumimoji="1" lang="ja-JP" altLang="en-US" sz="1100" b="1" dirty="0">
                <a:solidFill>
                  <a:schemeClr val="accent2">
                    <a:lumMod val="75000"/>
                  </a:schemeClr>
                </a:solidFill>
                <a:latin typeface="Consolas" panose="020B0609020204030204" pitchFamily="49" charset="0"/>
                <a:ea typeface="ＭＳ ゴシック" panose="020B0609070205080204" pitchFamily="49" charset="-128"/>
              </a:rPr>
              <a:t> の間、実行</a:t>
            </a:r>
            <a:endParaRPr kumimoji="1" lang="en-US" altLang="ja-JP" sz="1100" b="1" dirty="0">
              <a:solidFill>
                <a:schemeClr val="accent2">
                  <a:lumMod val="75000"/>
                </a:schemeClr>
              </a:solidFill>
              <a:latin typeface="Consolas" panose="020B0609020204030204" pitchFamily="49" charset="0"/>
              <a:ea typeface="ＭＳ ゴシック" panose="020B0609070205080204" pitchFamily="49" charset="-128"/>
            </a:endParaRPr>
          </a:p>
        </p:txBody>
      </p:sp>
      <p:sp>
        <p:nvSpPr>
          <p:cNvPr id="251" name="正方形/長方形 250">
            <a:extLst>
              <a:ext uri="{FF2B5EF4-FFF2-40B4-BE49-F238E27FC236}">
                <a16:creationId xmlns:a16="http://schemas.microsoft.com/office/drawing/2014/main" id="{76970C3F-4F9C-4F0A-B64B-12FA8F2F20EF}"/>
              </a:ext>
            </a:extLst>
          </p:cNvPr>
          <p:cNvSpPr/>
          <p:nvPr/>
        </p:nvSpPr>
        <p:spPr>
          <a:xfrm>
            <a:off x="5855166" y="4502602"/>
            <a:ext cx="539955" cy="369332"/>
          </a:xfrm>
          <a:prstGeom prst="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テキスト ボックス 251">
            <a:extLst>
              <a:ext uri="{FF2B5EF4-FFF2-40B4-BE49-F238E27FC236}">
                <a16:creationId xmlns:a16="http://schemas.microsoft.com/office/drawing/2014/main" id="{5496B390-8B63-4E6A-8F69-DFEAD3B3493F}"/>
              </a:ext>
            </a:extLst>
          </p:cNvPr>
          <p:cNvSpPr txBox="1"/>
          <p:nvPr/>
        </p:nvSpPr>
        <p:spPr>
          <a:xfrm>
            <a:off x="8356164" y="4481956"/>
            <a:ext cx="3835836" cy="1200329"/>
          </a:xfrm>
          <a:prstGeom prst="rect">
            <a:avLst/>
          </a:prstGeom>
          <a:noFill/>
        </p:spPr>
        <p:txBody>
          <a:bodyPr wrap="square" rtlCol="0">
            <a:spAutoFit/>
          </a:bodyPr>
          <a:lstStyle/>
          <a:p>
            <a:r>
              <a:rPr kumimoji="1" lang="en-US" altLang="ja-JP" dirty="0">
                <a:latin typeface="Consolas" panose="020B0609020204030204" pitchFamily="49" charset="0"/>
                <a:ea typeface="ＭＳ ゴシック" panose="020B0609070205080204" pitchFamily="49" charset="-128"/>
              </a:rPr>
              <a:t>def </a:t>
            </a:r>
            <a:r>
              <a:rPr kumimoji="1" lang="ja-JP" altLang="en-US" dirty="0">
                <a:latin typeface="Consolas" panose="020B0609020204030204" pitchFamily="49" charset="0"/>
                <a:ea typeface="ＭＳ ゴシック" panose="020B0609070205080204" pitchFamily="49" charset="-128"/>
              </a:rPr>
              <a:t>関数名</a:t>
            </a:r>
            <a:r>
              <a:rPr kumimoji="1" lang="en-US" altLang="ja-JP" dirty="0">
                <a:latin typeface="Consolas" panose="020B0609020204030204" pitchFamily="49" charset="0"/>
                <a:ea typeface="ＭＳ ゴシック" panose="020B0609070205080204" pitchFamily="49" charset="-128"/>
              </a:rPr>
              <a:t>(</a:t>
            </a:r>
            <a:r>
              <a:rPr kumimoji="1" lang="ja-JP" altLang="en-US" dirty="0">
                <a:latin typeface="Consolas" panose="020B0609020204030204" pitchFamily="49" charset="0"/>
                <a:ea typeface="ＭＳ ゴシック" panose="020B0609070205080204" pitchFamily="49" charset="-128"/>
              </a:rPr>
              <a:t>引数</a:t>
            </a:r>
            <a:r>
              <a:rPr kumimoji="1" lang="en-US" altLang="ja-JP" dirty="0">
                <a:latin typeface="Consolas" panose="020B0609020204030204" pitchFamily="49" charset="0"/>
                <a:ea typeface="ＭＳ ゴシック" panose="020B0609070205080204" pitchFamily="49" charset="-128"/>
              </a:rPr>
              <a:t>_1,</a:t>
            </a:r>
            <a:r>
              <a:rPr kumimoji="1" lang="ja-JP" altLang="en-US" dirty="0">
                <a:latin typeface="Consolas" panose="020B0609020204030204" pitchFamily="49" charset="0"/>
                <a:ea typeface="ＭＳ ゴシック" panose="020B0609070205080204" pitchFamily="49" charset="-128"/>
              </a:rPr>
              <a:t> 引数</a:t>
            </a:r>
            <a:r>
              <a:rPr kumimoji="1" lang="en-US" altLang="ja-JP" dirty="0">
                <a:latin typeface="Consolas" panose="020B0609020204030204" pitchFamily="49" charset="0"/>
                <a:ea typeface="ＭＳ ゴシック" panose="020B0609070205080204" pitchFamily="49" charset="-128"/>
              </a:rPr>
              <a:t>_2,</a:t>
            </a:r>
            <a:r>
              <a:rPr kumimoji="1" lang="ja-JP" altLang="en-US" dirty="0">
                <a:latin typeface="Consolas" panose="020B0609020204030204" pitchFamily="49" charset="0"/>
                <a:ea typeface="ＭＳ ゴシック" panose="020B0609070205080204" pitchFamily="49" charset="-128"/>
              </a:rPr>
              <a:t> </a:t>
            </a:r>
            <a:r>
              <a:rPr lang="en-US" altLang="ja-JP" dirty="0">
                <a:latin typeface="Consolas" panose="020B0609020204030204" pitchFamily="49" charset="0"/>
                <a:ea typeface="ＭＳ ゴシック" panose="020B0609070205080204" pitchFamily="49" charset="-128"/>
              </a:rPr>
              <a:t>…</a:t>
            </a:r>
            <a:r>
              <a:rPr kumimoji="1" lang="en-US" altLang="ja-JP" dirty="0">
                <a:latin typeface="Consolas" panose="020B0609020204030204" pitchFamily="49" charset="0"/>
                <a:ea typeface="ＭＳ ゴシック" panose="020B0609070205080204" pitchFamily="49" charset="-128"/>
              </a:rPr>
              <a:t>)</a:t>
            </a:r>
            <a:r>
              <a:rPr lang="en-US" altLang="ja-JP" dirty="0">
                <a:latin typeface="Consolas" panose="020B0609020204030204" pitchFamily="49" charset="0"/>
                <a:ea typeface="ＭＳ ゴシック" panose="020B0609070205080204" pitchFamily="49" charset="-128"/>
              </a:rPr>
              <a:t>:</a:t>
            </a:r>
            <a:r>
              <a:rPr lang="ja-JP" altLang="en-US" dirty="0">
                <a:latin typeface="Consolas" panose="020B0609020204030204" pitchFamily="49" charset="0"/>
                <a:ea typeface="ＭＳ ゴシック" panose="020B0609070205080204" pitchFamily="49" charset="-128"/>
              </a:rPr>
              <a:t> </a:t>
            </a:r>
            <a:endParaRPr kumimoji="1" lang="en-US" altLang="ja-JP" dirty="0">
              <a:latin typeface="Consolas" panose="020B0609020204030204" pitchFamily="49" charset="0"/>
              <a:ea typeface="ＭＳ ゴシック" panose="020B0609070205080204" pitchFamily="49" charset="-128"/>
            </a:endParaRPr>
          </a:p>
          <a:p>
            <a:endParaRPr kumimoji="1" lang="en-US" altLang="ja-JP" dirty="0">
              <a:latin typeface="Consolas" panose="020B0609020204030204" pitchFamily="49" charset="0"/>
              <a:ea typeface="ＭＳ ゴシック" panose="020B0609070205080204" pitchFamily="49" charset="-128"/>
            </a:endParaRPr>
          </a:p>
          <a:p>
            <a:r>
              <a:rPr lang="ja-JP" altLang="en-US" dirty="0">
                <a:latin typeface="Consolas" panose="020B0609020204030204" pitchFamily="49" charset="0"/>
                <a:ea typeface="ＭＳ ゴシック" panose="020B0609070205080204" pitchFamily="49" charset="-128"/>
              </a:rPr>
              <a:t>    処理</a:t>
            </a:r>
            <a:endParaRPr lang="en-US" altLang="ja-JP" dirty="0">
              <a:latin typeface="Consolas" panose="020B0609020204030204" pitchFamily="49" charset="0"/>
              <a:ea typeface="ＭＳ ゴシック" panose="020B0609070205080204" pitchFamily="49" charset="-128"/>
            </a:endParaRPr>
          </a:p>
          <a:p>
            <a:r>
              <a:rPr lang="ja-JP" altLang="en-US" dirty="0">
                <a:latin typeface="Consolas" panose="020B0609020204030204" pitchFamily="49" charset="0"/>
                <a:ea typeface="ＭＳ ゴシック" panose="020B0609070205080204" pitchFamily="49" charset="-128"/>
              </a:rPr>
              <a:t>    処理</a:t>
            </a:r>
            <a:endParaRPr kumimoji="1" lang="en-US" altLang="ja-JP" dirty="0">
              <a:latin typeface="Consolas" panose="020B0609020204030204" pitchFamily="49" charset="0"/>
              <a:ea typeface="ＭＳ ゴシック" panose="020B0609070205080204" pitchFamily="49" charset="-128"/>
            </a:endParaRPr>
          </a:p>
        </p:txBody>
      </p:sp>
      <p:sp>
        <p:nvSpPr>
          <p:cNvPr id="253" name="正方形/長方形 252">
            <a:extLst>
              <a:ext uri="{FF2B5EF4-FFF2-40B4-BE49-F238E27FC236}">
                <a16:creationId xmlns:a16="http://schemas.microsoft.com/office/drawing/2014/main" id="{A05D05D7-3A37-441F-A2A1-6DBE0A0D8DF1}"/>
              </a:ext>
            </a:extLst>
          </p:cNvPr>
          <p:cNvSpPr/>
          <p:nvPr/>
        </p:nvSpPr>
        <p:spPr>
          <a:xfrm>
            <a:off x="8296731" y="4481956"/>
            <a:ext cx="3835836" cy="39950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4" name="正方形/長方形 253">
            <a:extLst>
              <a:ext uri="{FF2B5EF4-FFF2-40B4-BE49-F238E27FC236}">
                <a16:creationId xmlns:a16="http://schemas.microsoft.com/office/drawing/2014/main" id="{96721EF0-2696-4B5A-87B7-AC7663A9BC36}"/>
              </a:ext>
            </a:extLst>
          </p:cNvPr>
          <p:cNvSpPr/>
          <p:nvPr/>
        </p:nvSpPr>
        <p:spPr>
          <a:xfrm>
            <a:off x="8296731" y="4917012"/>
            <a:ext cx="3835835" cy="88050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5" name="グループ化 254">
            <a:extLst>
              <a:ext uri="{FF2B5EF4-FFF2-40B4-BE49-F238E27FC236}">
                <a16:creationId xmlns:a16="http://schemas.microsoft.com/office/drawing/2014/main" id="{ED124BF2-35A0-45F3-B5C5-3C064C22F692}"/>
              </a:ext>
            </a:extLst>
          </p:cNvPr>
          <p:cNvGrpSpPr/>
          <p:nvPr/>
        </p:nvGrpSpPr>
        <p:grpSpPr>
          <a:xfrm>
            <a:off x="8411127" y="5309791"/>
            <a:ext cx="465652" cy="45719"/>
            <a:chOff x="1286399" y="1604670"/>
            <a:chExt cx="465652" cy="45719"/>
          </a:xfrm>
        </p:grpSpPr>
        <p:sp>
          <p:nvSpPr>
            <p:cNvPr id="256" name="左大かっこ 255">
              <a:extLst>
                <a:ext uri="{FF2B5EF4-FFF2-40B4-BE49-F238E27FC236}">
                  <a16:creationId xmlns:a16="http://schemas.microsoft.com/office/drawing/2014/main" id="{E8F1BEF4-9038-4FE7-AD91-B6D6A732B3B1}"/>
                </a:ext>
              </a:extLst>
            </p:cNvPr>
            <p:cNvSpPr/>
            <p:nvPr/>
          </p:nvSpPr>
          <p:spPr>
            <a:xfrm rot="16200000">
              <a:off x="1308522"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7" name="左大かっこ 256">
              <a:extLst>
                <a:ext uri="{FF2B5EF4-FFF2-40B4-BE49-F238E27FC236}">
                  <a16:creationId xmlns:a16="http://schemas.microsoft.com/office/drawing/2014/main" id="{290DF736-5560-4E9E-976C-6C6CF83062C8}"/>
                </a:ext>
              </a:extLst>
            </p:cNvPr>
            <p:cNvSpPr/>
            <p:nvPr/>
          </p:nvSpPr>
          <p:spPr>
            <a:xfrm rot="16200000">
              <a:off x="143234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8" name="左大かっこ 257">
              <a:extLst>
                <a:ext uri="{FF2B5EF4-FFF2-40B4-BE49-F238E27FC236}">
                  <a16:creationId xmlns:a16="http://schemas.microsoft.com/office/drawing/2014/main" id="{8F4A1B99-A2FE-44BD-A71C-091C5EC514AC}"/>
                </a:ext>
              </a:extLst>
            </p:cNvPr>
            <p:cNvSpPr/>
            <p:nvPr/>
          </p:nvSpPr>
          <p:spPr>
            <a:xfrm rot="16200000">
              <a:off x="155827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9" name="左大かっこ 258">
              <a:extLst>
                <a:ext uri="{FF2B5EF4-FFF2-40B4-BE49-F238E27FC236}">
                  <a16:creationId xmlns:a16="http://schemas.microsoft.com/office/drawing/2014/main" id="{4A5790C1-8555-4420-9CBD-14483CEFD9A1}"/>
                </a:ext>
              </a:extLst>
            </p:cNvPr>
            <p:cNvSpPr/>
            <p:nvPr/>
          </p:nvSpPr>
          <p:spPr>
            <a:xfrm rot="16200000">
              <a:off x="168420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A760C90B-68BA-4C12-A98E-72B7359E0A61}"/>
              </a:ext>
            </a:extLst>
          </p:cNvPr>
          <p:cNvGrpSpPr/>
          <p:nvPr/>
        </p:nvGrpSpPr>
        <p:grpSpPr>
          <a:xfrm>
            <a:off x="8411127" y="5547916"/>
            <a:ext cx="465652" cy="45719"/>
            <a:chOff x="1286399" y="1604670"/>
            <a:chExt cx="465652" cy="45719"/>
          </a:xfrm>
        </p:grpSpPr>
        <p:sp>
          <p:nvSpPr>
            <p:cNvPr id="261" name="左大かっこ 260">
              <a:extLst>
                <a:ext uri="{FF2B5EF4-FFF2-40B4-BE49-F238E27FC236}">
                  <a16:creationId xmlns:a16="http://schemas.microsoft.com/office/drawing/2014/main" id="{51B1C7F1-9F34-4E64-B4E6-85FB03251569}"/>
                </a:ext>
              </a:extLst>
            </p:cNvPr>
            <p:cNvSpPr/>
            <p:nvPr/>
          </p:nvSpPr>
          <p:spPr>
            <a:xfrm rot="16200000">
              <a:off x="1308522"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2" name="左大かっこ 261">
              <a:extLst>
                <a:ext uri="{FF2B5EF4-FFF2-40B4-BE49-F238E27FC236}">
                  <a16:creationId xmlns:a16="http://schemas.microsoft.com/office/drawing/2014/main" id="{AC3F7C03-30E4-49DC-8ADC-1EC2C8E742ED}"/>
                </a:ext>
              </a:extLst>
            </p:cNvPr>
            <p:cNvSpPr/>
            <p:nvPr/>
          </p:nvSpPr>
          <p:spPr>
            <a:xfrm rot="16200000">
              <a:off x="143234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3" name="左大かっこ 262">
              <a:extLst>
                <a:ext uri="{FF2B5EF4-FFF2-40B4-BE49-F238E27FC236}">
                  <a16:creationId xmlns:a16="http://schemas.microsoft.com/office/drawing/2014/main" id="{C8306AFA-A0C3-4BD2-8CD1-D5FDA8C5C0C0}"/>
                </a:ext>
              </a:extLst>
            </p:cNvPr>
            <p:cNvSpPr/>
            <p:nvPr/>
          </p:nvSpPr>
          <p:spPr>
            <a:xfrm rot="16200000">
              <a:off x="155827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4" name="左大かっこ 263">
              <a:extLst>
                <a:ext uri="{FF2B5EF4-FFF2-40B4-BE49-F238E27FC236}">
                  <a16:creationId xmlns:a16="http://schemas.microsoft.com/office/drawing/2014/main" id="{53D9619B-C075-4625-B36A-70DD3D43D35C}"/>
                </a:ext>
              </a:extLst>
            </p:cNvPr>
            <p:cNvSpPr/>
            <p:nvPr/>
          </p:nvSpPr>
          <p:spPr>
            <a:xfrm rot="16200000">
              <a:off x="168420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4017930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右中かっこ 143">
            <a:extLst>
              <a:ext uri="{FF2B5EF4-FFF2-40B4-BE49-F238E27FC236}">
                <a16:creationId xmlns:a16="http://schemas.microsoft.com/office/drawing/2014/main" id="{FFB082D0-E607-4599-9527-1FF49123B252}"/>
              </a:ext>
            </a:extLst>
          </p:cNvPr>
          <p:cNvSpPr/>
          <p:nvPr/>
        </p:nvSpPr>
        <p:spPr>
          <a:xfrm>
            <a:off x="6125610" y="2136470"/>
            <a:ext cx="209550" cy="757757"/>
          </a:xfrm>
          <a:prstGeom prst="rightBrace">
            <a:avLst>
              <a:gd name="adj1" fmla="val 53788"/>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6" name="テキスト ボックス 145">
            <a:extLst>
              <a:ext uri="{FF2B5EF4-FFF2-40B4-BE49-F238E27FC236}">
                <a16:creationId xmlns:a16="http://schemas.microsoft.com/office/drawing/2014/main" id="{2802C995-92F7-4034-9266-444E9A737F59}"/>
              </a:ext>
            </a:extLst>
          </p:cNvPr>
          <p:cNvSpPr txBox="1"/>
          <p:nvPr/>
        </p:nvSpPr>
        <p:spPr>
          <a:xfrm>
            <a:off x="6314104" y="2304192"/>
            <a:ext cx="1246517" cy="430887"/>
          </a:xfrm>
          <a:prstGeom prst="rect">
            <a:avLst/>
          </a:prstGeom>
          <a:noFill/>
        </p:spPr>
        <p:txBody>
          <a:bodyPr wrap="square" rtlCol="0">
            <a:spAutoFit/>
          </a:bodyPr>
          <a:lstStyle/>
          <a:p>
            <a:r>
              <a:rPr kumimoji="1" lang="en-US" altLang="ja-JP" sz="1100" dirty="0">
                <a:latin typeface="Consolas" panose="020B0609020204030204" pitchFamily="49" charset="0"/>
                <a:ea typeface="メイリオ" panose="020B0604030504040204" pitchFamily="50" charset="-128"/>
              </a:rPr>
              <a:t>__</a:t>
            </a:r>
            <a:r>
              <a:rPr kumimoji="1" lang="en-US" altLang="ja-JP" sz="1100" dirty="0" err="1">
                <a:latin typeface="Consolas" panose="020B0609020204030204" pitchFamily="49" charset="0"/>
                <a:ea typeface="メイリオ" panose="020B0604030504040204" pitchFamily="50" charset="-128"/>
              </a:rPr>
              <a:t>init</a:t>
            </a:r>
            <a:r>
              <a:rPr kumimoji="1" lang="en-US" altLang="ja-JP" sz="1100" dirty="0">
                <a:latin typeface="Consolas" panose="020B0609020204030204" pitchFamily="49" charset="0"/>
                <a:ea typeface="メイリオ" panose="020B0604030504040204" pitchFamily="50" charset="-128"/>
              </a:rPr>
              <a:t>__</a:t>
            </a:r>
            <a:r>
              <a:rPr kumimoji="1" lang="ja-JP" altLang="en-US" sz="1100" dirty="0">
                <a:latin typeface="メイリオ" panose="020B0604030504040204" pitchFamily="50" charset="-128"/>
                <a:ea typeface="メイリオ" panose="020B0604030504040204" pitchFamily="50" charset="-128"/>
              </a:rPr>
              <a:t> は</a:t>
            </a:r>
            <a:endParaRPr kumimoji="1" lang="en-US" altLang="ja-JP" sz="1100" dirty="0">
              <a:latin typeface="メイリオ" panose="020B0604030504040204" pitchFamily="50" charset="-128"/>
              <a:ea typeface="メイリオ" panose="020B0604030504040204" pitchFamily="50" charset="-128"/>
            </a:endParaRPr>
          </a:p>
          <a:p>
            <a:r>
              <a:rPr lang="ja-JP" altLang="en-US" sz="1100" dirty="0">
                <a:latin typeface="メイリオ" panose="020B0604030504040204" pitchFamily="50" charset="-128"/>
                <a:ea typeface="メイリオ" panose="020B0604030504040204" pitchFamily="50" charset="-128"/>
              </a:rPr>
              <a:t>  なくても </a:t>
            </a:r>
            <a:r>
              <a:rPr lang="en-US" altLang="ja-JP" sz="1100" dirty="0">
                <a:latin typeface="メイリオ" panose="020B0604030504040204" pitchFamily="50" charset="-128"/>
                <a:ea typeface="メイリオ" panose="020B0604030504040204" pitchFamily="50" charset="-128"/>
              </a:rPr>
              <a:t>OK</a:t>
            </a:r>
            <a:endParaRPr kumimoji="1" lang="en-US" altLang="ja-JP" sz="1100" dirty="0">
              <a:latin typeface="メイリオ" panose="020B0604030504040204" pitchFamily="50" charset="-128"/>
              <a:ea typeface="メイリオ" panose="020B0604030504040204" pitchFamily="50" charset="-128"/>
            </a:endParaRPr>
          </a:p>
        </p:txBody>
      </p:sp>
      <p:sp>
        <p:nvSpPr>
          <p:cNvPr id="252" name="テキスト ボックス 251">
            <a:extLst>
              <a:ext uri="{FF2B5EF4-FFF2-40B4-BE49-F238E27FC236}">
                <a16:creationId xmlns:a16="http://schemas.microsoft.com/office/drawing/2014/main" id="{5496B390-8B63-4E6A-8F69-DFEAD3B3493F}"/>
              </a:ext>
            </a:extLst>
          </p:cNvPr>
          <p:cNvSpPr txBox="1"/>
          <p:nvPr/>
        </p:nvSpPr>
        <p:spPr>
          <a:xfrm>
            <a:off x="1947322" y="1651292"/>
            <a:ext cx="4148677" cy="2031325"/>
          </a:xfrm>
          <a:prstGeom prst="rect">
            <a:avLst/>
          </a:prstGeom>
          <a:noFill/>
        </p:spPr>
        <p:txBody>
          <a:bodyPr wrap="square" rtlCol="0">
            <a:spAutoFit/>
          </a:bodyPr>
          <a:lstStyle/>
          <a:p>
            <a:r>
              <a:rPr kumimoji="1" lang="en-US" altLang="ja-JP" dirty="0">
                <a:latin typeface="Consolas" panose="020B0609020204030204" pitchFamily="49" charset="0"/>
                <a:ea typeface="ＭＳ ゴシック" panose="020B0609070205080204" pitchFamily="49" charset="-128"/>
              </a:rPr>
              <a:t>class </a:t>
            </a:r>
            <a:r>
              <a:rPr kumimoji="1" lang="ja-JP" altLang="en-US" dirty="0">
                <a:latin typeface="Consolas" panose="020B0609020204030204" pitchFamily="49" charset="0"/>
                <a:ea typeface="ＭＳ ゴシック" panose="020B0609070205080204" pitchFamily="49" charset="-128"/>
              </a:rPr>
              <a:t>クラス名</a:t>
            </a:r>
            <a:r>
              <a:rPr kumimoji="1" lang="en-US" altLang="ja-JP" dirty="0">
                <a:latin typeface="Consolas" panose="020B0609020204030204" pitchFamily="49" charset="0"/>
                <a:ea typeface="ＭＳ ゴシック" panose="020B0609070205080204" pitchFamily="49" charset="-128"/>
              </a:rPr>
              <a:t>(</a:t>
            </a:r>
            <a:r>
              <a:rPr kumimoji="1" lang="ja-JP" altLang="en-US" dirty="0">
                <a:latin typeface="Consolas" panose="020B0609020204030204" pitchFamily="49" charset="0"/>
                <a:ea typeface="ＭＳ ゴシック" panose="020B0609070205080204" pitchFamily="49" charset="-128"/>
              </a:rPr>
              <a:t>継承元のクラス名</a:t>
            </a:r>
            <a:r>
              <a:rPr kumimoji="1" lang="en-US" altLang="ja-JP" dirty="0">
                <a:latin typeface="Consolas" panose="020B0609020204030204" pitchFamily="49" charset="0"/>
                <a:ea typeface="ＭＳ ゴシック" panose="020B0609070205080204" pitchFamily="49" charset="-128"/>
              </a:rPr>
              <a:t>)</a:t>
            </a:r>
            <a:r>
              <a:rPr lang="en-US" altLang="ja-JP" dirty="0">
                <a:latin typeface="Consolas" panose="020B0609020204030204" pitchFamily="49" charset="0"/>
                <a:ea typeface="ＭＳ ゴシック" panose="020B0609070205080204" pitchFamily="49" charset="-128"/>
              </a:rPr>
              <a:t>:</a:t>
            </a:r>
            <a:r>
              <a:rPr lang="ja-JP" altLang="en-US" dirty="0">
                <a:latin typeface="Consolas" panose="020B0609020204030204" pitchFamily="49" charset="0"/>
                <a:ea typeface="ＭＳ ゴシック" panose="020B0609070205080204" pitchFamily="49" charset="-128"/>
              </a:rPr>
              <a:t> </a:t>
            </a:r>
            <a:endParaRPr kumimoji="1" lang="en-US" altLang="ja-JP" dirty="0">
              <a:latin typeface="Consolas" panose="020B0609020204030204" pitchFamily="49" charset="0"/>
              <a:ea typeface="ＭＳ ゴシック" panose="020B0609070205080204" pitchFamily="49" charset="-128"/>
            </a:endParaRPr>
          </a:p>
          <a:p>
            <a:endParaRPr kumimoji="1" lang="en-US" altLang="ja-JP" dirty="0">
              <a:latin typeface="Consolas" panose="020B0609020204030204" pitchFamily="49" charset="0"/>
              <a:ea typeface="ＭＳ ゴシック" panose="020B0609070205080204" pitchFamily="49" charset="-128"/>
            </a:endParaRPr>
          </a:p>
          <a:p>
            <a:r>
              <a:rPr lang="ja-JP" altLang="en-US" dirty="0">
                <a:latin typeface="Consolas" panose="020B0609020204030204" pitchFamily="49" charset="0"/>
                <a:ea typeface="ＭＳ ゴシック" panose="020B0609070205080204" pitchFamily="49" charset="-128"/>
              </a:rPr>
              <a:t>    </a:t>
            </a:r>
            <a:r>
              <a:rPr lang="en-US" altLang="ja-JP" dirty="0">
                <a:latin typeface="Consolas" panose="020B0609020204030204" pitchFamily="49" charset="0"/>
                <a:ea typeface="ＭＳ ゴシック" panose="020B0609070205080204" pitchFamily="49" charset="-128"/>
              </a:rPr>
              <a:t>def __</a:t>
            </a:r>
            <a:r>
              <a:rPr lang="en-US" altLang="ja-JP" dirty="0" err="1">
                <a:latin typeface="Consolas" panose="020B0609020204030204" pitchFamily="49" charset="0"/>
                <a:ea typeface="ＭＳ ゴシック" panose="020B0609070205080204" pitchFamily="49" charset="-128"/>
              </a:rPr>
              <a:t>init</a:t>
            </a:r>
            <a:r>
              <a:rPr lang="en-US" altLang="ja-JP" dirty="0">
                <a:latin typeface="Consolas" panose="020B0609020204030204" pitchFamily="49" charset="0"/>
                <a:ea typeface="ＭＳ ゴシック" panose="020B0609070205080204" pitchFamily="49" charset="-128"/>
              </a:rPr>
              <a:t>__(self, </a:t>
            </a:r>
            <a:r>
              <a:rPr lang="ja-JP" altLang="en-US" dirty="0">
                <a:latin typeface="Consolas" panose="020B0609020204030204" pitchFamily="49" charset="0"/>
                <a:ea typeface="ＭＳ ゴシック" panose="020B0609070205080204" pitchFamily="49" charset="-128"/>
              </a:rPr>
              <a:t>引数</a:t>
            </a:r>
            <a:r>
              <a:rPr lang="en-US" altLang="ja-JP" dirty="0">
                <a:latin typeface="Consolas" panose="020B0609020204030204" pitchFamily="49" charset="0"/>
                <a:ea typeface="ＭＳ ゴシック" panose="020B0609070205080204" pitchFamily="49" charset="-128"/>
              </a:rPr>
              <a:t>):</a:t>
            </a:r>
          </a:p>
          <a:p>
            <a:r>
              <a:rPr lang="ja-JP" altLang="en-US" dirty="0">
                <a:latin typeface="Consolas" panose="020B0609020204030204" pitchFamily="49" charset="0"/>
                <a:ea typeface="ＭＳ ゴシック" panose="020B0609070205080204" pitchFamily="49" charset="-128"/>
              </a:rPr>
              <a:t>        初期化処理</a:t>
            </a:r>
            <a:endParaRPr lang="en-US" altLang="ja-JP" dirty="0">
              <a:latin typeface="Consolas" panose="020B0609020204030204" pitchFamily="49" charset="0"/>
              <a:ea typeface="ＭＳ ゴシック" panose="020B0609070205080204" pitchFamily="49" charset="-128"/>
            </a:endParaRPr>
          </a:p>
          <a:p>
            <a:r>
              <a:rPr lang="ja-JP" altLang="en-US" dirty="0">
                <a:latin typeface="Consolas" panose="020B0609020204030204" pitchFamily="49" charset="0"/>
                <a:ea typeface="ＭＳ ゴシック" panose="020B0609070205080204" pitchFamily="49" charset="-128"/>
              </a:rPr>
              <a:t>        </a:t>
            </a:r>
            <a:endParaRPr lang="en-US" altLang="ja-JP" dirty="0">
              <a:latin typeface="Consolas" panose="020B0609020204030204" pitchFamily="49" charset="0"/>
              <a:ea typeface="ＭＳ ゴシック" panose="020B0609070205080204" pitchFamily="49" charset="-128"/>
            </a:endParaRPr>
          </a:p>
          <a:p>
            <a:r>
              <a:rPr kumimoji="1" lang="ja-JP" altLang="en-US" dirty="0">
                <a:latin typeface="Consolas" panose="020B0609020204030204" pitchFamily="49" charset="0"/>
                <a:ea typeface="ＭＳ ゴシック" panose="020B0609070205080204" pitchFamily="49" charset="-128"/>
              </a:rPr>
              <a:t>    </a:t>
            </a:r>
            <a:r>
              <a:rPr kumimoji="1" lang="en-US" altLang="ja-JP" dirty="0">
                <a:latin typeface="Consolas" panose="020B0609020204030204" pitchFamily="49" charset="0"/>
                <a:ea typeface="ＭＳ ゴシック" panose="020B0609070205080204" pitchFamily="49" charset="-128"/>
              </a:rPr>
              <a:t>def </a:t>
            </a:r>
            <a:r>
              <a:rPr kumimoji="1" lang="ja-JP" altLang="en-US" dirty="0">
                <a:latin typeface="Consolas" panose="020B0609020204030204" pitchFamily="49" charset="0"/>
                <a:ea typeface="ＭＳ ゴシック" panose="020B0609070205080204" pitchFamily="49" charset="-128"/>
              </a:rPr>
              <a:t>メソッド名</a:t>
            </a:r>
            <a:r>
              <a:rPr kumimoji="1" lang="en-US" altLang="ja-JP" dirty="0">
                <a:latin typeface="Consolas" panose="020B0609020204030204" pitchFamily="49" charset="0"/>
                <a:ea typeface="ＭＳ ゴシック" panose="020B0609070205080204" pitchFamily="49" charset="-128"/>
              </a:rPr>
              <a:t>(</a:t>
            </a:r>
            <a:r>
              <a:rPr lang="en-US" altLang="ja-JP" dirty="0">
                <a:latin typeface="Consolas" panose="020B0609020204030204" pitchFamily="49" charset="0"/>
                <a:ea typeface="ＭＳ ゴシック" panose="020B0609070205080204" pitchFamily="49" charset="-128"/>
              </a:rPr>
              <a:t>self, </a:t>
            </a:r>
            <a:r>
              <a:rPr lang="ja-JP" altLang="en-US" dirty="0">
                <a:latin typeface="Consolas" panose="020B0609020204030204" pitchFamily="49" charset="0"/>
                <a:ea typeface="ＭＳ ゴシック" panose="020B0609070205080204" pitchFamily="49" charset="-128"/>
              </a:rPr>
              <a:t>引数</a:t>
            </a:r>
            <a:r>
              <a:rPr kumimoji="1" lang="en-US" altLang="ja-JP" dirty="0">
                <a:latin typeface="Consolas" panose="020B0609020204030204" pitchFamily="49" charset="0"/>
                <a:ea typeface="ＭＳ ゴシック" panose="020B0609070205080204" pitchFamily="49" charset="-128"/>
              </a:rPr>
              <a:t>):</a:t>
            </a:r>
          </a:p>
          <a:p>
            <a:r>
              <a:rPr lang="ja-JP" altLang="en-US" dirty="0">
                <a:latin typeface="Consolas" panose="020B0609020204030204" pitchFamily="49" charset="0"/>
                <a:ea typeface="ＭＳ ゴシック" panose="020B0609070205080204" pitchFamily="49" charset="-128"/>
              </a:rPr>
              <a:t>        メソッドが実行する処理</a:t>
            </a:r>
            <a:endParaRPr kumimoji="1" lang="en-US" altLang="ja-JP" dirty="0">
              <a:latin typeface="Consolas" panose="020B0609020204030204" pitchFamily="49" charset="0"/>
              <a:ea typeface="ＭＳ ゴシック" panose="020B0609070205080204" pitchFamily="49" charset="-128"/>
            </a:endParaRPr>
          </a:p>
        </p:txBody>
      </p:sp>
      <p:sp>
        <p:nvSpPr>
          <p:cNvPr id="253" name="正方形/長方形 252">
            <a:extLst>
              <a:ext uri="{FF2B5EF4-FFF2-40B4-BE49-F238E27FC236}">
                <a16:creationId xmlns:a16="http://schemas.microsoft.com/office/drawing/2014/main" id="{A05D05D7-3A37-441F-A2A1-6DBE0A0D8DF1}"/>
              </a:ext>
            </a:extLst>
          </p:cNvPr>
          <p:cNvSpPr/>
          <p:nvPr/>
        </p:nvSpPr>
        <p:spPr>
          <a:xfrm>
            <a:off x="1887890" y="1651292"/>
            <a:ext cx="4148677" cy="39950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4" name="正方形/長方形 253">
            <a:extLst>
              <a:ext uri="{FF2B5EF4-FFF2-40B4-BE49-F238E27FC236}">
                <a16:creationId xmlns:a16="http://schemas.microsoft.com/office/drawing/2014/main" id="{96721EF0-2696-4B5A-87B7-AC7663A9BC36}"/>
              </a:ext>
            </a:extLst>
          </p:cNvPr>
          <p:cNvSpPr/>
          <p:nvPr/>
        </p:nvSpPr>
        <p:spPr>
          <a:xfrm>
            <a:off x="1887891" y="2979902"/>
            <a:ext cx="4148676" cy="78839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5" name="グループ化 254">
            <a:extLst>
              <a:ext uri="{FF2B5EF4-FFF2-40B4-BE49-F238E27FC236}">
                <a16:creationId xmlns:a16="http://schemas.microsoft.com/office/drawing/2014/main" id="{ED124BF2-35A0-45F3-B5C5-3C064C22F692}"/>
              </a:ext>
            </a:extLst>
          </p:cNvPr>
          <p:cNvGrpSpPr/>
          <p:nvPr/>
        </p:nvGrpSpPr>
        <p:grpSpPr>
          <a:xfrm>
            <a:off x="2002287" y="2461536"/>
            <a:ext cx="465652" cy="45719"/>
            <a:chOff x="1286399" y="1604670"/>
            <a:chExt cx="465652" cy="45719"/>
          </a:xfrm>
        </p:grpSpPr>
        <p:sp>
          <p:nvSpPr>
            <p:cNvPr id="256" name="左大かっこ 255">
              <a:extLst>
                <a:ext uri="{FF2B5EF4-FFF2-40B4-BE49-F238E27FC236}">
                  <a16:creationId xmlns:a16="http://schemas.microsoft.com/office/drawing/2014/main" id="{E8F1BEF4-9038-4FE7-AD91-B6D6A732B3B1}"/>
                </a:ext>
              </a:extLst>
            </p:cNvPr>
            <p:cNvSpPr/>
            <p:nvPr/>
          </p:nvSpPr>
          <p:spPr>
            <a:xfrm rot="16200000">
              <a:off x="1308522"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7" name="左大かっこ 256">
              <a:extLst>
                <a:ext uri="{FF2B5EF4-FFF2-40B4-BE49-F238E27FC236}">
                  <a16:creationId xmlns:a16="http://schemas.microsoft.com/office/drawing/2014/main" id="{290DF736-5560-4E9E-976C-6C6CF83062C8}"/>
                </a:ext>
              </a:extLst>
            </p:cNvPr>
            <p:cNvSpPr/>
            <p:nvPr/>
          </p:nvSpPr>
          <p:spPr>
            <a:xfrm rot="16200000">
              <a:off x="143234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8" name="左大かっこ 257">
              <a:extLst>
                <a:ext uri="{FF2B5EF4-FFF2-40B4-BE49-F238E27FC236}">
                  <a16:creationId xmlns:a16="http://schemas.microsoft.com/office/drawing/2014/main" id="{8F4A1B99-A2FE-44BD-A71C-091C5EC514AC}"/>
                </a:ext>
              </a:extLst>
            </p:cNvPr>
            <p:cNvSpPr/>
            <p:nvPr/>
          </p:nvSpPr>
          <p:spPr>
            <a:xfrm rot="16200000">
              <a:off x="155827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9" name="左大かっこ 258">
              <a:extLst>
                <a:ext uri="{FF2B5EF4-FFF2-40B4-BE49-F238E27FC236}">
                  <a16:creationId xmlns:a16="http://schemas.microsoft.com/office/drawing/2014/main" id="{4A5790C1-8555-4420-9CBD-14483CEFD9A1}"/>
                </a:ext>
              </a:extLst>
            </p:cNvPr>
            <p:cNvSpPr/>
            <p:nvPr/>
          </p:nvSpPr>
          <p:spPr>
            <a:xfrm rot="16200000">
              <a:off x="168420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A760C90B-68BA-4C12-A98E-72B7359E0A61}"/>
              </a:ext>
            </a:extLst>
          </p:cNvPr>
          <p:cNvGrpSpPr/>
          <p:nvPr/>
        </p:nvGrpSpPr>
        <p:grpSpPr>
          <a:xfrm>
            <a:off x="2002287" y="2678257"/>
            <a:ext cx="465652" cy="45719"/>
            <a:chOff x="1286399" y="1604670"/>
            <a:chExt cx="465652" cy="45719"/>
          </a:xfrm>
        </p:grpSpPr>
        <p:sp>
          <p:nvSpPr>
            <p:cNvPr id="261" name="左大かっこ 260">
              <a:extLst>
                <a:ext uri="{FF2B5EF4-FFF2-40B4-BE49-F238E27FC236}">
                  <a16:creationId xmlns:a16="http://schemas.microsoft.com/office/drawing/2014/main" id="{51B1C7F1-9F34-4E64-B4E6-85FB03251569}"/>
                </a:ext>
              </a:extLst>
            </p:cNvPr>
            <p:cNvSpPr/>
            <p:nvPr/>
          </p:nvSpPr>
          <p:spPr>
            <a:xfrm rot="16200000">
              <a:off x="1308522"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2" name="左大かっこ 261">
              <a:extLst>
                <a:ext uri="{FF2B5EF4-FFF2-40B4-BE49-F238E27FC236}">
                  <a16:creationId xmlns:a16="http://schemas.microsoft.com/office/drawing/2014/main" id="{AC3F7C03-30E4-49DC-8ADC-1EC2C8E742ED}"/>
                </a:ext>
              </a:extLst>
            </p:cNvPr>
            <p:cNvSpPr/>
            <p:nvPr/>
          </p:nvSpPr>
          <p:spPr>
            <a:xfrm rot="16200000">
              <a:off x="143234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3" name="左大かっこ 262">
              <a:extLst>
                <a:ext uri="{FF2B5EF4-FFF2-40B4-BE49-F238E27FC236}">
                  <a16:creationId xmlns:a16="http://schemas.microsoft.com/office/drawing/2014/main" id="{C8306AFA-A0C3-4BD2-8CD1-D5FDA8C5C0C0}"/>
                </a:ext>
              </a:extLst>
            </p:cNvPr>
            <p:cNvSpPr/>
            <p:nvPr/>
          </p:nvSpPr>
          <p:spPr>
            <a:xfrm rot="16200000">
              <a:off x="155827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4" name="左大かっこ 263">
              <a:extLst>
                <a:ext uri="{FF2B5EF4-FFF2-40B4-BE49-F238E27FC236}">
                  <a16:creationId xmlns:a16="http://schemas.microsoft.com/office/drawing/2014/main" id="{53D9619B-C075-4625-B36A-70DD3D43D35C}"/>
                </a:ext>
              </a:extLst>
            </p:cNvPr>
            <p:cNvSpPr/>
            <p:nvPr/>
          </p:nvSpPr>
          <p:spPr>
            <a:xfrm rot="16200000">
              <a:off x="168420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30" name="グループ化 129">
            <a:extLst>
              <a:ext uri="{FF2B5EF4-FFF2-40B4-BE49-F238E27FC236}">
                <a16:creationId xmlns:a16="http://schemas.microsoft.com/office/drawing/2014/main" id="{C87460CC-E12C-4EEA-A43F-BEE0A58764E6}"/>
              </a:ext>
            </a:extLst>
          </p:cNvPr>
          <p:cNvGrpSpPr/>
          <p:nvPr/>
        </p:nvGrpSpPr>
        <p:grpSpPr>
          <a:xfrm>
            <a:off x="2497551" y="2678257"/>
            <a:ext cx="465652" cy="45719"/>
            <a:chOff x="1286399" y="1604670"/>
            <a:chExt cx="465652" cy="45719"/>
          </a:xfrm>
        </p:grpSpPr>
        <p:sp>
          <p:nvSpPr>
            <p:cNvPr id="131" name="左大かっこ 130">
              <a:extLst>
                <a:ext uri="{FF2B5EF4-FFF2-40B4-BE49-F238E27FC236}">
                  <a16:creationId xmlns:a16="http://schemas.microsoft.com/office/drawing/2014/main" id="{D32CACBE-03CB-4C45-A410-1ACE7CDC48A2}"/>
                </a:ext>
              </a:extLst>
            </p:cNvPr>
            <p:cNvSpPr/>
            <p:nvPr/>
          </p:nvSpPr>
          <p:spPr>
            <a:xfrm rot="16200000">
              <a:off x="1308522"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2" name="左大かっこ 131">
              <a:extLst>
                <a:ext uri="{FF2B5EF4-FFF2-40B4-BE49-F238E27FC236}">
                  <a16:creationId xmlns:a16="http://schemas.microsoft.com/office/drawing/2014/main" id="{C0BB53A5-2975-4B4B-ABD3-548753379248}"/>
                </a:ext>
              </a:extLst>
            </p:cNvPr>
            <p:cNvSpPr/>
            <p:nvPr/>
          </p:nvSpPr>
          <p:spPr>
            <a:xfrm rot="16200000">
              <a:off x="143234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3" name="左大かっこ 132">
              <a:extLst>
                <a:ext uri="{FF2B5EF4-FFF2-40B4-BE49-F238E27FC236}">
                  <a16:creationId xmlns:a16="http://schemas.microsoft.com/office/drawing/2014/main" id="{C74202BD-5181-4374-AC9D-DA8EF592DA37}"/>
                </a:ext>
              </a:extLst>
            </p:cNvPr>
            <p:cNvSpPr/>
            <p:nvPr/>
          </p:nvSpPr>
          <p:spPr>
            <a:xfrm rot="16200000">
              <a:off x="155827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4" name="左大かっこ 133">
              <a:extLst>
                <a:ext uri="{FF2B5EF4-FFF2-40B4-BE49-F238E27FC236}">
                  <a16:creationId xmlns:a16="http://schemas.microsoft.com/office/drawing/2014/main" id="{8A3E1208-2307-4A2B-8F9D-84D3C4C42239}"/>
                </a:ext>
              </a:extLst>
            </p:cNvPr>
            <p:cNvSpPr/>
            <p:nvPr/>
          </p:nvSpPr>
          <p:spPr>
            <a:xfrm rot="16200000">
              <a:off x="168420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35" name="グループ化 134">
            <a:extLst>
              <a:ext uri="{FF2B5EF4-FFF2-40B4-BE49-F238E27FC236}">
                <a16:creationId xmlns:a16="http://schemas.microsoft.com/office/drawing/2014/main" id="{7243D350-1D59-4D41-9E25-158F1B887514}"/>
              </a:ext>
            </a:extLst>
          </p:cNvPr>
          <p:cNvGrpSpPr/>
          <p:nvPr/>
        </p:nvGrpSpPr>
        <p:grpSpPr>
          <a:xfrm>
            <a:off x="2002287" y="3276600"/>
            <a:ext cx="465652" cy="45719"/>
            <a:chOff x="1286399" y="1604670"/>
            <a:chExt cx="465652" cy="45719"/>
          </a:xfrm>
        </p:grpSpPr>
        <p:sp>
          <p:nvSpPr>
            <p:cNvPr id="136" name="左大かっこ 135">
              <a:extLst>
                <a:ext uri="{FF2B5EF4-FFF2-40B4-BE49-F238E27FC236}">
                  <a16:creationId xmlns:a16="http://schemas.microsoft.com/office/drawing/2014/main" id="{67941B33-BAE7-42D1-AEA7-A32F74229B0F}"/>
                </a:ext>
              </a:extLst>
            </p:cNvPr>
            <p:cNvSpPr/>
            <p:nvPr/>
          </p:nvSpPr>
          <p:spPr>
            <a:xfrm rot="16200000">
              <a:off x="1308522"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7" name="左大かっこ 136">
              <a:extLst>
                <a:ext uri="{FF2B5EF4-FFF2-40B4-BE49-F238E27FC236}">
                  <a16:creationId xmlns:a16="http://schemas.microsoft.com/office/drawing/2014/main" id="{7E6289F9-E6C1-4229-978C-AC8DCA9FBD18}"/>
                </a:ext>
              </a:extLst>
            </p:cNvPr>
            <p:cNvSpPr/>
            <p:nvPr/>
          </p:nvSpPr>
          <p:spPr>
            <a:xfrm rot="16200000">
              <a:off x="143234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8" name="左大かっこ 137">
              <a:extLst>
                <a:ext uri="{FF2B5EF4-FFF2-40B4-BE49-F238E27FC236}">
                  <a16:creationId xmlns:a16="http://schemas.microsoft.com/office/drawing/2014/main" id="{1008B03C-09AD-45A3-B119-E4F45DD301C2}"/>
                </a:ext>
              </a:extLst>
            </p:cNvPr>
            <p:cNvSpPr/>
            <p:nvPr/>
          </p:nvSpPr>
          <p:spPr>
            <a:xfrm rot="16200000">
              <a:off x="155827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9" name="左大かっこ 138">
              <a:extLst>
                <a:ext uri="{FF2B5EF4-FFF2-40B4-BE49-F238E27FC236}">
                  <a16:creationId xmlns:a16="http://schemas.microsoft.com/office/drawing/2014/main" id="{38531C56-E831-4BBF-BEAF-C9BD1E053AC3}"/>
                </a:ext>
              </a:extLst>
            </p:cNvPr>
            <p:cNvSpPr/>
            <p:nvPr/>
          </p:nvSpPr>
          <p:spPr>
            <a:xfrm rot="16200000">
              <a:off x="168420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40" name="グループ化 139">
            <a:extLst>
              <a:ext uri="{FF2B5EF4-FFF2-40B4-BE49-F238E27FC236}">
                <a16:creationId xmlns:a16="http://schemas.microsoft.com/office/drawing/2014/main" id="{72F8CB4C-99C9-4DD6-A69F-C5DFF32771C0}"/>
              </a:ext>
            </a:extLst>
          </p:cNvPr>
          <p:cNvGrpSpPr/>
          <p:nvPr/>
        </p:nvGrpSpPr>
        <p:grpSpPr>
          <a:xfrm>
            <a:off x="2002287" y="3493321"/>
            <a:ext cx="465652" cy="45719"/>
            <a:chOff x="1286399" y="1604670"/>
            <a:chExt cx="465652" cy="45719"/>
          </a:xfrm>
        </p:grpSpPr>
        <p:sp>
          <p:nvSpPr>
            <p:cNvPr id="141" name="左大かっこ 140">
              <a:extLst>
                <a:ext uri="{FF2B5EF4-FFF2-40B4-BE49-F238E27FC236}">
                  <a16:creationId xmlns:a16="http://schemas.microsoft.com/office/drawing/2014/main" id="{38A87560-70D3-4930-A720-EC25F9430300}"/>
                </a:ext>
              </a:extLst>
            </p:cNvPr>
            <p:cNvSpPr/>
            <p:nvPr/>
          </p:nvSpPr>
          <p:spPr>
            <a:xfrm rot="16200000">
              <a:off x="1308522"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2" name="左大かっこ 141">
              <a:extLst>
                <a:ext uri="{FF2B5EF4-FFF2-40B4-BE49-F238E27FC236}">
                  <a16:creationId xmlns:a16="http://schemas.microsoft.com/office/drawing/2014/main" id="{C6E4318F-DFB8-4F8D-A875-D5B56F8B4798}"/>
                </a:ext>
              </a:extLst>
            </p:cNvPr>
            <p:cNvSpPr/>
            <p:nvPr/>
          </p:nvSpPr>
          <p:spPr>
            <a:xfrm rot="16200000">
              <a:off x="143234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3" name="左大かっこ 142">
              <a:extLst>
                <a:ext uri="{FF2B5EF4-FFF2-40B4-BE49-F238E27FC236}">
                  <a16:creationId xmlns:a16="http://schemas.microsoft.com/office/drawing/2014/main" id="{561C353F-46B6-4A91-AC1C-E8637D24CBD4}"/>
                </a:ext>
              </a:extLst>
            </p:cNvPr>
            <p:cNvSpPr/>
            <p:nvPr/>
          </p:nvSpPr>
          <p:spPr>
            <a:xfrm rot="16200000">
              <a:off x="155827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5" name="左大かっこ 144">
              <a:extLst>
                <a:ext uri="{FF2B5EF4-FFF2-40B4-BE49-F238E27FC236}">
                  <a16:creationId xmlns:a16="http://schemas.microsoft.com/office/drawing/2014/main" id="{0AFC3BBA-4AB2-48CB-8DC2-B2434D6050B2}"/>
                </a:ext>
              </a:extLst>
            </p:cNvPr>
            <p:cNvSpPr/>
            <p:nvPr/>
          </p:nvSpPr>
          <p:spPr>
            <a:xfrm rot="16200000">
              <a:off x="168420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148" name="グループ化 147">
            <a:extLst>
              <a:ext uri="{FF2B5EF4-FFF2-40B4-BE49-F238E27FC236}">
                <a16:creationId xmlns:a16="http://schemas.microsoft.com/office/drawing/2014/main" id="{E0B6BA0C-04F6-4E6E-A2BA-C4863D979EC3}"/>
              </a:ext>
            </a:extLst>
          </p:cNvPr>
          <p:cNvGrpSpPr/>
          <p:nvPr/>
        </p:nvGrpSpPr>
        <p:grpSpPr>
          <a:xfrm>
            <a:off x="2497551" y="3493321"/>
            <a:ext cx="465652" cy="45719"/>
            <a:chOff x="1286399" y="1604670"/>
            <a:chExt cx="465652" cy="45719"/>
          </a:xfrm>
        </p:grpSpPr>
        <p:sp>
          <p:nvSpPr>
            <p:cNvPr id="150" name="左大かっこ 149">
              <a:extLst>
                <a:ext uri="{FF2B5EF4-FFF2-40B4-BE49-F238E27FC236}">
                  <a16:creationId xmlns:a16="http://schemas.microsoft.com/office/drawing/2014/main" id="{749BC1D2-A2D9-4356-82A0-9FC547E4ACFD}"/>
                </a:ext>
              </a:extLst>
            </p:cNvPr>
            <p:cNvSpPr/>
            <p:nvPr/>
          </p:nvSpPr>
          <p:spPr>
            <a:xfrm rot="16200000">
              <a:off x="1308522"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1" name="左大かっこ 150">
              <a:extLst>
                <a:ext uri="{FF2B5EF4-FFF2-40B4-BE49-F238E27FC236}">
                  <a16:creationId xmlns:a16="http://schemas.microsoft.com/office/drawing/2014/main" id="{DFFB7B1C-478B-4C16-A7D0-DD316958A44F}"/>
                </a:ext>
              </a:extLst>
            </p:cNvPr>
            <p:cNvSpPr/>
            <p:nvPr/>
          </p:nvSpPr>
          <p:spPr>
            <a:xfrm rot="16200000">
              <a:off x="143234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2" name="左大かっこ 151">
              <a:extLst>
                <a:ext uri="{FF2B5EF4-FFF2-40B4-BE49-F238E27FC236}">
                  <a16:creationId xmlns:a16="http://schemas.microsoft.com/office/drawing/2014/main" id="{4438BED1-3B40-4CF2-8D02-414D20856E6B}"/>
                </a:ext>
              </a:extLst>
            </p:cNvPr>
            <p:cNvSpPr/>
            <p:nvPr/>
          </p:nvSpPr>
          <p:spPr>
            <a:xfrm rot="16200000">
              <a:off x="155827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3" name="左大かっこ 152">
              <a:extLst>
                <a:ext uri="{FF2B5EF4-FFF2-40B4-BE49-F238E27FC236}">
                  <a16:creationId xmlns:a16="http://schemas.microsoft.com/office/drawing/2014/main" id="{26845310-2632-4C01-9707-B94FC5E8EAD1}"/>
                </a:ext>
              </a:extLst>
            </p:cNvPr>
            <p:cNvSpPr/>
            <p:nvPr/>
          </p:nvSpPr>
          <p:spPr>
            <a:xfrm rot="16200000">
              <a:off x="1684208" y="1582547"/>
              <a:ext cx="45719" cy="89966"/>
            </a:xfrm>
            <a:prstGeom prst="leftBracket">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54" name="正方形/長方形 153">
            <a:extLst>
              <a:ext uri="{FF2B5EF4-FFF2-40B4-BE49-F238E27FC236}">
                <a16:creationId xmlns:a16="http://schemas.microsoft.com/office/drawing/2014/main" id="{65062C7B-1E0D-43AC-840D-49CAAA458C27}"/>
              </a:ext>
            </a:extLst>
          </p:cNvPr>
          <p:cNvSpPr/>
          <p:nvPr/>
        </p:nvSpPr>
        <p:spPr>
          <a:xfrm>
            <a:off x="1887891" y="2136470"/>
            <a:ext cx="4148676" cy="75775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正方形/長方形 154">
            <a:extLst>
              <a:ext uri="{FF2B5EF4-FFF2-40B4-BE49-F238E27FC236}">
                <a16:creationId xmlns:a16="http://schemas.microsoft.com/office/drawing/2014/main" id="{387F6AB7-51FA-4D6F-B046-C7062DF81A32}"/>
              </a:ext>
            </a:extLst>
          </p:cNvPr>
          <p:cNvSpPr/>
          <p:nvPr/>
        </p:nvSpPr>
        <p:spPr>
          <a:xfrm>
            <a:off x="3697440" y="1651291"/>
            <a:ext cx="2107006" cy="399503"/>
          </a:xfrm>
          <a:prstGeom prst="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テキスト ボックス 155">
            <a:extLst>
              <a:ext uri="{FF2B5EF4-FFF2-40B4-BE49-F238E27FC236}">
                <a16:creationId xmlns:a16="http://schemas.microsoft.com/office/drawing/2014/main" id="{BF3E057A-E6E5-496D-80B3-412EEF7B9263}"/>
              </a:ext>
            </a:extLst>
          </p:cNvPr>
          <p:cNvSpPr txBox="1"/>
          <p:nvPr/>
        </p:nvSpPr>
        <p:spPr>
          <a:xfrm>
            <a:off x="3566106" y="1341591"/>
            <a:ext cx="3273798" cy="261610"/>
          </a:xfrm>
          <a:prstGeom prst="rect">
            <a:avLst/>
          </a:prstGeom>
          <a:noFill/>
        </p:spPr>
        <p:txBody>
          <a:bodyPr wrap="square" rtlCol="0">
            <a:spAutoFit/>
          </a:bodyPr>
          <a:lstStyle/>
          <a:p>
            <a:r>
              <a:rPr kumimoji="1" lang="ja-JP" altLang="en-US" sz="1100" dirty="0">
                <a:latin typeface="メイリオ" panose="020B0604030504040204" pitchFamily="50" charset="-128"/>
                <a:ea typeface="メイリオ" panose="020B0604030504040204" pitchFamily="50" charset="-128"/>
              </a:rPr>
              <a:t>継承元がなければ </a:t>
            </a:r>
            <a:r>
              <a:rPr kumimoji="1" lang="en-US" altLang="ja-JP" sz="1100" dirty="0">
                <a:latin typeface="Consolas" panose="020B0609020204030204" pitchFamily="49" charset="0"/>
                <a:ea typeface="メイリオ" panose="020B0604030504040204" pitchFamily="50" charset="-128"/>
              </a:rPr>
              <a:t>()</a:t>
            </a:r>
            <a:r>
              <a:rPr kumimoji="1" lang="ja-JP" altLang="en-US" sz="1100" dirty="0">
                <a:latin typeface="メイリオ" panose="020B0604030504040204" pitchFamily="50" charset="-128"/>
                <a:ea typeface="メイリオ" panose="020B0604030504040204" pitchFamily="50" charset="-128"/>
              </a:rPr>
              <a:t> 部分はなくても</a:t>
            </a:r>
            <a:r>
              <a:rPr kumimoji="1" lang="en-US" altLang="ja-JP" sz="1100" dirty="0">
                <a:latin typeface="メイリオ" panose="020B0604030504040204" pitchFamily="50" charset="-128"/>
                <a:ea typeface="メイリオ" panose="020B0604030504040204" pitchFamily="50" charset="-128"/>
              </a:rPr>
              <a:t>OK</a:t>
            </a:r>
            <a:r>
              <a:rPr kumimoji="1" lang="ja-JP" altLang="en-US" sz="1100" dirty="0">
                <a:latin typeface="メイリオ" panose="020B0604030504040204" pitchFamily="50" charset="-128"/>
                <a:ea typeface="メイリオ" panose="020B0604030504040204" pitchFamily="50" charset="-128"/>
              </a:rPr>
              <a:t>。</a:t>
            </a:r>
          </a:p>
        </p:txBody>
      </p:sp>
      <p:cxnSp>
        <p:nvCxnSpPr>
          <p:cNvPr id="157" name="直線矢印コネクタ 156">
            <a:extLst>
              <a:ext uri="{FF2B5EF4-FFF2-40B4-BE49-F238E27FC236}">
                <a16:creationId xmlns:a16="http://schemas.microsoft.com/office/drawing/2014/main" id="{7A1BE1B5-A71F-4612-8EBE-F52AA73AF6F8}"/>
              </a:ext>
            </a:extLst>
          </p:cNvPr>
          <p:cNvCxnSpPr>
            <a:cxnSpLocks/>
          </p:cNvCxnSpPr>
          <p:nvPr/>
        </p:nvCxnSpPr>
        <p:spPr>
          <a:xfrm flipH="1">
            <a:off x="4661060" y="1550813"/>
            <a:ext cx="125458" cy="162719"/>
          </a:xfrm>
          <a:prstGeom prst="straightConnector1">
            <a:avLst/>
          </a:prstGeom>
          <a:ln w="19050">
            <a:solidFill>
              <a:schemeClr val="tx1"/>
            </a:solidFill>
            <a:tailEnd type="oval" w="sm" len="sm"/>
          </a:ln>
        </p:spPr>
        <p:style>
          <a:lnRef idx="1">
            <a:schemeClr val="accent1"/>
          </a:lnRef>
          <a:fillRef idx="0">
            <a:schemeClr val="accent1"/>
          </a:fillRef>
          <a:effectRef idx="0">
            <a:schemeClr val="accent1"/>
          </a:effectRef>
          <a:fontRef idx="minor">
            <a:schemeClr val="tx1"/>
          </a:fontRef>
        </p:style>
      </p:cxnSp>
      <p:sp>
        <p:nvSpPr>
          <p:cNvPr id="158" name="テキスト ボックス 157">
            <a:extLst>
              <a:ext uri="{FF2B5EF4-FFF2-40B4-BE49-F238E27FC236}">
                <a16:creationId xmlns:a16="http://schemas.microsoft.com/office/drawing/2014/main" id="{FD6D6475-B6BB-4B52-B40E-55D6E04C1C61}"/>
              </a:ext>
            </a:extLst>
          </p:cNvPr>
          <p:cNvSpPr txBox="1"/>
          <p:nvPr/>
        </p:nvSpPr>
        <p:spPr>
          <a:xfrm>
            <a:off x="6335160" y="3016926"/>
            <a:ext cx="1464457" cy="600164"/>
          </a:xfrm>
          <a:prstGeom prst="rect">
            <a:avLst/>
          </a:prstGeom>
          <a:noFill/>
        </p:spPr>
        <p:txBody>
          <a:bodyPr wrap="square" rtlCol="0">
            <a:spAutoFit/>
          </a:bodyPr>
          <a:lstStyle/>
          <a:p>
            <a:r>
              <a:rPr kumimoji="1" lang="ja-JP" altLang="en-US" sz="1100" dirty="0">
                <a:latin typeface="メイリオ" panose="020B0604030504040204" pitchFamily="50" charset="-128"/>
                <a:ea typeface="メイリオ" panose="020B0604030504040204" pitchFamily="50" charset="-128"/>
              </a:rPr>
              <a:t>メソッドや属性 は</a:t>
            </a:r>
            <a:endParaRPr kumimoji="1" lang="en-US" altLang="ja-JP" sz="1100" dirty="0">
              <a:latin typeface="メイリオ" panose="020B0604030504040204" pitchFamily="50" charset="-128"/>
              <a:ea typeface="メイリオ" panose="020B0604030504040204" pitchFamily="50" charset="-128"/>
            </a:endParaRPr>
          </a:p>
          <a:p>
            <a:r>
              <a:rPr kumimoji="1" lang="ja-JP" altLang="en-US" sz="1100" dirty="0">
                <a:latin typeface="メイリオ" panose="020B0604030504040204" pitchFamily="50" charset="-128"/>
                <a:ea typeface="メイリオ" panose="020B0604030504040204" pitchFamily="50" charset="-128"/>
              </a:rPr>
              <a:t>  いくつでも </a:t>
            </a:r>
            <a:r>
              <a:rPr kumimoji="1" lang="en-US" altLang="ja-JP" sz="1100" dirty="0">
                <a:latin typeface="メイリオ" panose="020B0604030504040204" pitchFamily="50" charset="-128"/>
                <a:ea typeface="メイリオ" panose="020B0604030504040204" pitchFamily="50" charset="-128"/>
              </a:rPr>
              <a:t>OK</a:t>
            </a:r>
          </a:p>
          <a:p>
            <a:r>
              <a:rPr lang="ja-JP" altLang="en-US" sz="1100" dirty="0">
                <a:latin typeface="メイリオ" panose="020B0604030504040204" pitchFamily="50" charset="-128"/>
                <a:ea typeface="メイリオ" panose="020B0604030504040204" pitchFamily="50" charset="-128"/>
              </a:rPr>
              <a:t>  なくても </a:t>
            </a:r>
            <a:r>
              <a:rPr lang="en-US" altLang="ja-JP" sz="1100" dirty="0">
                <a:latin typeface="メイリオ" panose="020B0604030504040204" pitchFamily="50" charset="-128"/>
                <a:ea typeface="メイリオ" panose="020B0604030504040204" pitchFamily="50" charset="-128"/>
              </a:rPr>
              <a:t>OK</a:t>
            </a:r>
            <a:endParaRPr kumimoji="1" lang="en-US" altLang="ja-JP" sz="1100" dirty="0">
              <a:latin typeface="メイリオ" panose="020B0604030504040204" pitchFamily="50" charset="-128"/>
              <a:ea typeface="メイリオ" panose="020B0604030504040204" pitchFamily="50" charset="-128"/>
            </a:endParaRPr>
          </a:p>
        </p:txBody>
      </p:sp>
      <p:sp>
        <p:nvSpPr>
          <p:cNvPr id="159" name="右中かっこ 158">
            <a:extLst>
              <a:ext uri="{FF2B5EF4-FFF2-40B4-BE49-F238E27FC236}">
                <a16:creationId xmlns:a16="http://schemas.microsoft.com/office/drawing/2014/main" id="{7E6B0C2C-C0CA-4385-B37C-EEC509690D80}"/>
              </a:ext>
            </a:extLst>
          </p:cNvPr>
          <p:cNvSpPr/>
          <p:nvPr/>
        </p:nvSpPr>
        <p:spPr>
          <a:xfrm>
            <a:off x="6125610" y="2979902"/>
            <a:ext cx="209550" cy="757757"/>
          </a:xfrm>
          <a:prstGeom prst="rightBrace">
            <a:avLst>
              <a:gd name="adj1" fmla="val 53788"/>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0" name="テキスト ボックス 159">
            <a:extLst>
              <a:ext uri="{FF2B5EF4-FFF2-40B4-BE49-F238E27FC236}">
                <a16:creationId xmlns:a16="http://schemas.microsoft.com/office/drawing/2014/main" id="{6B51DF20-9226-4649-A257-C3695FA073BB}"/>
              </a:ext>
            </a:extLst>
          </p:cNvPr>
          <p:cNvSpPr txBox="1"/>
          <p:nvPr/>
        </p:nvSpPr>
        <p:spPr>
          <a:xfrm>
            <a:off x="3807179" y="3823334"/>
            <a:ext cx="2221431" cy="600164"/>
          </a:xfrm>
          <a:prstGeom prst="rect">
            <a:avLst/>
          </a:prstGeom>
          <a:noFill/>
        </p:spPr>
        <p:txBody>
          <a:bodyPr wrap="square" rtlCol="0">
            <a:spAutoFit/>
          </a:bodyPr>
          <a:lstStyle/>
          <a:p>
            <a:r>
              <a:rPr kumimoji="1" lang="ja-JP" altLang="en-US" sz="1100" dirty="0">
                <a:latin typeface="メイリオ" panose="020B0604030504040204" pitchFamily="50" charset="-128"/>
                <a:ea typeface="メイリオ" panose="020B0604030504040204" pitchFamily="50" charset="-128"/>
              </a:rPr>
              <a:t>各メソッド内の処理で</a:t>
            </a:r>
            <a:r>
              <a:rPr kumimoji="1" lang="ja-JP" altLang="en-US" sz="1100" dirty="0">
                <a:latin typeface="Consolas" panose="020B0609020204030204" pitchFamily="49" charset="0"/>
                <a:ea typeface="ＭＳ ゴシック" panose="020B0609070205080204" pitchFamily="49" charset="-128"/>
              </a:rPr>
              <a:t> </a:t>
            </a:r>
            <a:endParaRPr kumimoji="1" lang="en-US" altLang="ja-JP" sz="1100" dirty="0">
              <a:latin typeface="Consolas" panose="020B0609020204030204" pitchFamily="49" charset="0"/>
              <a:ea typeface="ＭＳ ゴシック" panose="020B0609070205080204" pitchFamily="49" charset="-128"/>
            </a:endParaRPr>
          </a:p>
          <a:p>
            <a:r>
              <a:rPr kumimoji="1" lang="ja-JP" altLang="en-US" sz="1100" dirty="0">
                <a:latin typeface="Consolas" panose="020B0609020204030204" pitchFamily="49" charset="0"/>
                <a:ea typeface="ＭＳ ゴシック" panose="020B0609070205080204" pitchFamily="49" charset="-128"/>
              </a:rPr>
              <a:t>  </a:t>
            </a:r>
            <a:r>
              <a:rPr kumimoji="1" lang="en-US" altLang="ja-JP" sz="1100" dirty="0">
                <a:latin typeface="Consolas" panose="020B0609020204030204" pitchFamily="49" charset="0"/>
                <a:ea typeface="ＭＳ ゴシック" panose="020B0609070205080204" pitchFamily="49" charset="-128"/>
              </a:rPr>
              <a:t>self.</a:t>
            </a:r>
            <a:r>
              <a:rPr lang="ja-JP" altLang="en-US" sz="1100" dirty="0">
                <a:latin typeface="Consolas" panose="020B0609020204030204" pitchFamily="49" charset="0"/>
                <a:ea typeface="ＭＳ ゴシック" panose="020B0609070205080204" pitchFamily="49" charset="-128"/>
              </a:rPr>
              <a:t>属性名 </a:t>
            </a:r>
            <a:r>
              <a:rPr lang="en-US" altLang="ja-JP" sz="1100" dirty="0">
                <a:latin typeface="Consolas" panose="020B0609020204030204" pitchFamily="49" charset="0"/>
                <a:ea typeface="ＭＳ ゴシック" panose="020B0609070205080204" pitchFamily="49" charset="-128"/>
              </a:rPr>
              <a:t>=</a:t>
            </a:r>
            <a:r>
              <a:rPr lang="ja-JP" altLang="en-US" sz="1100" dirty="0">
                <a:latin typeface="Consolas" panose="020B0609020204030204" pitchFamily="49" charset="0"/>
                <a:ea typeface="ＭＳ ゴシック" panose="020B0609070205080204" pitchFamily="49" charset="-128"/>
              </a:rPr>
              <a:t> 値 </a:t>
            </a:r>
            <a:r>
              <a:rPr lang="en-US" altLang="ja-JP" sz="1100" dirty="0">
                <a:latin typeface="Consolas" panose="020B0609020204030204" pitchFamily="49" charset="0"/>
                <a:ea typeface="ＭＳ ゴシック" panose="020B0609070205080204" pitchFamily="49" charset="-128"/>
              </a:rPr>
              <a:t>or</a:t>
            </a:r>
            <a:r>
              <a:rPr lang="ja-JP" altLang="en-US" sz="1100" dirty="0">
                <a:latin typeface="Consolas" panose="020B0609020204030204" pitchFamily="49" charset="0"/>
                <a:ea typeface="ＭＳ ゴシック" panose="020B0609070205080204" pitchFamily="49" charset="-128"/>
              </a:rPr>
              <a:t> 変数 </a:t>
            </a:r>
            <a:endParaRPr lang="en-US" altLang="ja-JP" sz="1100" dirty="0">
              <a:latin typeface="Consolas" panose="020B0609020204030204" pitchFamily="49" charset="0"/>
              <a:ea typeface="ＭＳ ゴシック" panose="020B0609070205080204" pitchFamily="49" charset="-128"/>
            </a:endParaRPr>
          </a:p>
          <a:p>
            <a:r>
              <a:rPr lang="ja-JP" altLang="en-US" sz="1100" dirty="0">
                <a:latin typeface="メイリオ" panose="020B0604030504040204" pitchFamily="50" charset="-128"/>
                <a:ea typeface="メイリオ" panose="020B0604030504040204" pitchFamily="50" charset="-128"/>
              </a:rPr>
              <a:t>の形で属性値を設定できる。</a:t>
            </a:r>
            <a:endParaRPr kumimoji="1" lang="en-US" altLang="ja-JP" sz="1100" dirty="0">
              <a:latin typeface="メイリオ" panose="020B0604030504040204" pitchFamily="50" charset="-128"/>
              <a:ea typeface="メイリオ" panose="020B0604030504040204" pitchFamily="50" charset="-128"/>
            </a:endParaRPr>
          </a:p>
        </p:txBody>
      </p:sp>
      <p:sp>
        <p:nvSpPr>
          <p:cNvPr id="161" name="正方形/長方形 160">
            <a:extLst>
              <a:ext uri="{FF2B5EF4-FFF2-40B4-BE49-F238E27FC236}">
                <a16:creationId xmlns:a16="http://schemas.microsoft.com/office/drawing/2014/main" id="{94926482-95B8-4B2A-802B-6773A68269D8}"/>
              </a:ext>
            </a:extLst>
          </p:cNvPr>
          <p:cNvSpPr/>
          <p:nvPr/>
        </p:nvSpPr>
        <p:spPr>
          <a:xfrm>
            <a:off x="4158533" y="2215399"/>
            <a:ext cx="1256306" cy="399503"/>
          </a:xfrm>
          <a:prstGeom prst="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テキスト ボックス 161">
            <a:extLst>
              <a:ext uri="{FF2B5EF4-FFF2-40B4-BE49-F238E27FC236}">
                <a16:creationId xmlns:a16="http://schemas.microsoft.com/office/drawing/2014/main" id="{778C43DC-DE7E-4A78-947E-28C2607A79C7}"/>
              </a:ext>
            </a:extLst>
          </p:cNvPr>
          <p:cNvSpPr txBox="1"/>
          <p:nvPr/>
        </p:nvSpPr>
        <p:spPr>
          <a:xfrm>
            <a:off x="6149786" y="1676839"/>
            <a:ext cx="2207035" cy="430887"/>
          </a:xfrm>
          <a:prstGeom prst="rect">
            <a:avLst/>
          </a:prstGeom>
          <a:noFill/>
        </p:spPr>
        <p:txBody>
          <a:bodyPr wrap="square" rtlCol="0">
            <a:spAutoFit/>
          </a:bodyPr>
          <a:lstStyle/>
          <a:p>
            <a:r>
              <a:rPr kumimoji="1" lang="ja-JP" altLang="en-US" sz="1100" dirty="0">
                <a:latin typeface="メイリオ" panose="020B0604030504040204" pitchFamily="50" charset="-128"/>
                <a:ea typeface="メイリオ" panose="020B0604030504040204" pitchFamily="50" charset="-128"/>
              </a:rPr>
              <a:t>各メソッドで </a:t>
            </a:r>
            <a:r>
              <a:rPr kumimoji="1" lang="en-US" altLang="ja-JP" sz="1100" dirty="0">
                <a:latin typeface="Consolas" panose="020B0609020204030204" pitchFamily="49" charset="0"/>
                <a:ea typeface="ＭＳ ゴシック" panose="020B0609070205080204" pitchFamily="49" charset="-128"/>
              </a:rPr>
              <a:t>self</a:t>
            </a:r>
            <a:r>
              <a:rPr kumimoji="1" lang="ja-JP" altLang="en-US" sz="1100" dirty="0">
                <a:latin typeface="メイリオ" panose="020B0604030504040204" pitchFamily="50" charset="-128"/>
                <a:ea typeface="メイリオ" panose="020B0604030504040204" pitchFamily="50" charset="-128"/>
              </a:rPr>
              <a:t> は必須。</a:t>
            </a:r>
            <a:endParaRPr kumimoji="1" lang="en-US" altLang="ja-JP" sz="1100" dirty="0">
              <a:latin typeface="メイリオ" panose="020B0604030504040204" pitchFamily="50" charset="-128"/>
              <a:ea typeface="メイリオ" panose="020B0604030504040204" pitchFamily="50" charset="-128"/>
            </a:endParaRPr>
          </a:p>
          <a:p>
            <a:r>
              <a:rPr lang="ja-JP" altLang="en-US" sz="1100" dirty="0">
                <a:latin typeface="メイリオ" panose="020B0604030504040204" pitchFamily="50" charset="-128"/>
                <a:ea typeface="メイリオ" panose="020B0604030504040204" pitchFamily="50" charset="-128"/>
              </a:rPr>
              <a:t>引数はいくつでも</a:t>
            </a:r>
            <a:r>
              <a:rPr lang="en-US" altLang="ja-JP" sz="1100" dirty="0">
                <a:latin typeface="メイリオ" panose="020B0604030504040204" pitchFamily="50" charset="-128"/>
                <a:ea typeface="メイリオ" panose="020B0604030504040204" pitchFamily="50" charset="-128"/>
              </a:rPr>
              <a:t>/</a:t>
            </a:r>
            <a:r>
              <a:rPr lang="ja-JP" altLang="en-US" sz="1100" dirty="0">
                <a:latin typeface="メイリオ" panose="020B0604030504040204" pitchFamily="50" charset="-128"/>
                <a:ea typeface="メイリオ" panose="020B0604030504040204" pitchFamily="50" charset="-128"/>
              </a:rPr>
              <a:t>なくても</a:t>
            </a:r>
            <a:r>
              <a:rPr lang="en-US" altLang="ja-JP" sz="1100" dirty="0">
                <a:latin typeface="メイリオ" panose="020B0604030504040204" pitchFamily="50" charset="-128"/>
                <a:ea typeface="メイリオ" panose="020B0604030504040204" pitchFamily="50" charset="-128"/>
              </a:rPr>
              <a:t>OK</a:t>
            </a:r>
            <a:r>
              <a:rPr lang="ja-JP" altLang="en-US" sz="1100" dirty="0">
                <a:latin typeface="メイリオ" panose="020B0604030504040204" pitchFamily="50" charset="-128"/>
                <a:ea typeface="メイリオ" panose="020B0604030504040204" pitchFamily="50" charset="-128"/>
              </a:rPr>
              <a:t>。</a:t>
            </a:r>
            <a:endParaRPr kumimoji="1" lang="ja-JP" altLang="en-US" sz="1100" dirty="0">
              <a:latin typeface="メイリオ" panose="020B0604030504040204" pitchFamily="50" charset="-128"/>
              <a:ea typeface="メイリオ" panose="020B0604030504040204" pitchFamily="50" charset="-128"/>
            </a:endParaRPr>
          </a:p>
        </p:txBody>
      </p:sp>
      <p:cxnSp>
        <p:nvCxnSpPr>
          <p:cNvPr id="163" name="直線矢印コネクタ 162">
            <a:extLst>
              <a:ext uri="{FF2B5EF4-FFF2-40B4-BE49-F238E27FC236}">
                <a16:creationId xmlns:a16="http://schemas.microsoft.com/office/drawing/2014/main" id="{0A81C809-0102-48EC-95FF-BC4C1166B28F}"/>
              </a:ext>
            </a:extLst>
          </p:cNvPr>
          <p:cNvCxnSpPr>
            <a:cxnSpLocks/>
            <a:stCxn id="162" idx="1"/>
          </p:cNvCxnSpPr>
          <p:nvPr/>
        </p:nvCxnSpPr>
        <p:spPr>
          <a:xfrm flipH="1">
            <a:off x="5366916" y="1892283"/>
            <a:ext cx="782870" cy="373955"/>
          </a:xfrm>
          <a:prstGeom prst="straightConnector1">
            <a:avLst/>
          </a:prstGeom>
          <a:ln w="19050">
            <a:solidFill>
              <a:schemeClr val="tx1"/>
            </a:solidFill>
            <a:tailEnd type="oval" w="sm" len="sm"/>
          </a:ln>
        </p:spPr>
        <p:style>
          <a:lnRef idx="1">
            <a:schemeClr val="accent1"/>
          </a:lnRef>
          <a:fillRef idx="0">
            <a:schemeClr val="accent1"/>
          </a:fillRef>
          <a:effectRef idx="0">
            <a:schemeClr val="accent1"/>
          </a:effectRef>
          <a:fontRef idx="minor">
            <a:schemeClr val="tx1"/>
          </a:fontRef>
        </p:style>
      </p:cxnSp>
      <p:sp>
        <p:nvSpPr>
          <p:cNvPr id="164" name="正方形/長方形 163">
            <a:extLst>
              <a:ext uri="{FF2B5EF4-FFF2-40B4-BE49-F238E27FC236}">
                <a16:creationId xmlns:a16="http://schemas.microsoft.com/office/drawing/2014/main" id="{A7392AAC-A055-438C-8B7A-ACFBE5949C67}"/>
              </a:ext>
            </a:extLst>
          </p:cNvPr>
          <p:cNvSpPr/>
          <p:nvPr/>
        </p:nvSpPr>
        <p:spPr>
          <a:xfrm>
            <a:off x="4301556" y="2979902"/>
            <a:ext cx="1256306" cy="399503"/>
          </a:xfrm>
          <a:prstGeom prst="rect">
            <a:avLst/>
          </a:prstGeom>
          <a:solidFill>
            <a:schemeClr val="accent2">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5" name="直線矢印コネクタ 164">
            <a:extLst>
              <a:ext uri="{FF2B5EF4-FFF2-40B4-BE49-F238E27FC236}">
                <a16:creationId xmlns:a16="http://schemas.microsoft.com/office/drawing/2014/main" id="{C2CC39A5-9595-4288-A933-DEF762258B3D}"/>
              </a:ext>
            </a:extLst>
          </p:cNvPr>
          <p:cNvCxnSpPr>
            <a:cxnSpLocks/>
            <a:stCxn id="162" idx="1"/>
          </p:cNvCxnSpPr>
          <p:nvPr/>
        </p:nvCxnSpPr>
        <p:spPr>
          <a:xfrm flipH="1">
            <a:off x="5444450" y="1892283"/>
            <a:ext cx="705336" cy="1121779"/>
          </a:xfrm>
          <a:prstGeom prst="straightConnector1">
            <a:avLst/>
          </a:prstGeom>
          <a:ln w="19050">
            <a:solidFill>
              <a:schemeClr val="tx1"/>
            </a:solidFill>
            <a:tailEnd type="oval"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21444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518</TotalTime>
  <Words>303</Words>
  <Application>Microsoft Office PowerPoint</Application>
  <PresentationFormat>ワイド画面</PresentationFormat>
  <Paragraphs>75</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メイリオ</vt:lpstr>
      <vt:lpstr>游ゴシック</vt:lpstr>
      <vt:lpstr>游ゴシック Light</vt:lpstr>
      <vt:lpstr>Arial</vt:lpstr>
      <vt:lpstr>Consolas</vt:lpstr>
      <vt:lpstr>Office テーマ</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山下　耕太郎</dc:creator>
  <cp:lastModifiedBy>山下　耕太郎</cp:lastModifiedBy>
  <cp:revision>14</cp:revision>
  <dcterms:created xsi:type="dcterms:W3CDTF">2020-05-08T06:20:19Z</dcterms:created>
  <dcterms:modified xsi:type="dcterms:W3CDTF">2021-06-10T09:44:38Z</dcterms:modified>
</cp:coreProperties>
</file>