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3" r:id="rId2"/>
    <p:sldId id="295" r:id="rId3"/>
    <p:sldId id="274" r:id="rId4"/>
    <p:sldId id="256" r:id="rId5"/>
    <p:sldId id="275" r:id="rId6"/>
    <p:sldId id="257" r:id="rId7"/>
    <p:sldId id="258" r:id="rId8"/>
    <p:sldId id="276" r:id="rId9"/>
    <p:sldId id="260" r:id="rId10"/>
    <p:sldId id="277" r:id="rId11"/>
    <p:sldId id="278" r:id="rId12"/>
    <p:sldId id="279" r:id="rId13"/>
    <p:sldId id="262" r:id="rId14"/>
    <p:sldId id="263" r:id="rId15"/>
    <p:sldId id="264" r:id="rId16"/>
    <p:sldId id="281" r:id="rId17"/>
    <p:sldId id="265" r:id="rId18"/>
    <p:sldId id="282" r:id="rId19"/>
    <p:sldId id="261" r:id="rId20"/>
    <p:sldId id="266" r:id="rId21"/>
    <p:sldId id="280" r:id="rId22"/>
    <p:sldId id="283" r:id="rId23"/>
    <p:sldId id="284" r:id="rId24"/>
    <p:sldId id="285" r:id="rId25"/>
    <p:sldId id="286" r:id="rId26"/>
    <p:sldId id="267" r:id="rId27"/>
    <p:sldId id="288" r:id="rId28"/>
    <p:sldId id="289" r:id="rId29"/>
    <p:sldId id="290" r:id="rId30"/>
    <p:sldId id="270" r:id="rId31"/>
    <p:sldId id="292" r:id="rId32"/>
    <p:sldId id="293" r:id="rId33"/>
    <p:sldId id="294" r:id="rId34"/>
    <p:sldId id="269" r:id="rId35"/>
    <p:sldId id="291" r:id="rId36"/>
    <p:sldId id="271" r:id="rId37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50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4A02087-ECC8-4906-AA86-DE31E6557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411C9A-6E5F-4BB0-959D-6B4452E3108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00AEEF-0E09-4B42-929B-6136F03E964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E48EB3-C0B3-4B88-91EF-70C041A28D9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045B1E5-C0DF-4412-8C5A-B90F54C1DA58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44142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54F71F8-E4F2-4AD7-A311-D239D327D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C885071-A1C8-42CD-8CBB-9B8CAF18C31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5626134D-84E1-48D7-BBEB-9937CDEA43A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57A60-503A-4F32-BC5F-B15417CA4C1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B9A091-D111-4584-8A1F-D3401F75F91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591466-1FB8-4E46-9060-7E235065C2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fld id="{95D8F3EA-2D10-415E-9D1D-149AFD52BA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altLang="ja-JP" sz="2000" b="0" i="0" u="none" strike="noStrike" kern="1200">
        <a:ln>
          <a:noFill/>
        </a:ln>
        <a:latin typeface="Liberation Sans" pitchFamily="18"/>
        <a:ea typeface="ＭＳ Ｐゴシック" pitchFamily="2"/>
        <a:cs typeface="Mangal" pitchFamily="2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FED73-AC4B-4485-9762-6EF4C81C4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908E2-4E22-4A48-84BE-A2E189E8E82F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43D2DC5-0ED3-4791-94B1-272DEF4A51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822059-DD46-476B-AA6B-8EFB7712CB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165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5E68D7-9A11-4C2B-AAC4-00D63BEF3F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004F1A-D2F5-4930-8555-3DBF0B4C3F20}" type="slidenum">
              <a:t>10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CCEA7B3-5DA2-4E76-A8D3-551ED6E86C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E9C116C-06BD-4DF1-B596-B8D1340755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033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A22E4-025D-4651-A550-04A51C8E83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F6D065-DC83-4287-A153-E09681FB1C93}" type="slidenum">
              <a:t>11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5AA866-4B24-4845-A855-99EB972163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B602C7-C8E9-40A5-9C1C-8CE51EE0C7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044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A22E4-025D-4651-A550-04A51C8E83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F6D065-DC83-4287-A153-E09681FB1C93}" type="slidenum">
              <a:t>12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5AA866-4B24-4845-A855-99EB972163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B602C7-C8E9-40A5-9C1C-8CE51EE0C7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055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615D1A-2E9D-45B7-B064-151C216F1A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8A30B1-4E16-4E1A-94C3-E4B09A1C1553}" type="slidenum">
              <a:t>13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7F47CF8-1D47-440F-8ED7-59E37BCA09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37B1B65-DAC4-4B79-8325-5D9FF643F6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B9513-E43A-4EB3-B4EF-CF30B9EF22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8FF1BB-3F98-4A61-8ADE-673A6CBFD949}" type="slidenum">
              <a:t>14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281249C-8873-46DD-BF2F-AD7DAEF76B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6C85CED-E9EC-4A2B-87EB-25B016A7FB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26B76-42D0-46CB-8FDE-5C35156E2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9175-1FA1-4A87-9371-5BB4D0C73F98}" type="slidenum">
              <a:t>15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96031D-52D1-4D31-B25D-260E71C8E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ACD0D62-62FD-4862-8F74-E3FDCE289C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26B76-42D0-46CB-8FDE-5C35156E2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9175-1FA1-4A87-9371-5BB4D0C73F98}" type="slidenum">
              <a:t>16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96031D-52D1-4D31-B25D-260E71C8E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ACD0D62-62FD-4862-8F74-E3FDCE289C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219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E390A0-42DF-4C19-80F9-9BF8F98EFD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71EB35-20FB-404D-8282-507D953CE398}" type="slidenum">
              <a:t>17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7E46B7A-C8A6-4D4E-8599-E8C62D9EC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26DF2A2-D033-4B34-ADB6-BCAC671729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E390A0-42DF-4C19-80F9-9BF8F98EFD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71EB35-20FB-404D-8282-507D953CE398}" type="slidenum">
              <a:t>18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7E46B7A-C8A6-4D4E-8599-E8C62D9EC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26DF2A2-D033-4B34-ADB6-BCAC671729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678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A22E4-025D-4651-A550-04A51C8E83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F6D065-DC83-4287-A153-E09681FB1C93}" type="slidenum">
              <a:t>19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5AA866-4B24-4845-A855-99EB972163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B602C7-C8E9-40A5-9C1C-8CE51EE0C7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FED73-AC4B-4485-9762-6EF4C81C4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908E2-4E22-4A48-84BE-A2E189E8E82F}" type="slidenum">
              <a:t>2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43D2DC5-0ED3-4791-94B1-272DEF4A51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822059-DD46-476B-AA6B-8EFB7712CB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8588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F65B6-218C-4539-A812-1F64787467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3CB2D6-AAF3-4298-8DF8-C0A651A38563}" type="slidenum">
              <a:t>20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68E692D-CEB4-4F8D-9A29-B01DE2CF46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90F5D7D-B6D2-44BA-826E-FB76D1F2C3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26B76-42D0-46CB-8FDE-5C35156E2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9175-1FA1-4A87-9371-5BB4D0C73F98}" type="slidenum">
              <a:t>21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96031D-52D1-4D31-B25D-260E71C8E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ACD0D62-62FD-4862-8F74-E3FDCE289C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1241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26B76-42D0-46CB-8FDE-5C35156E2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9175-1FA1-4A87-9371-5BB4D0C73F98}" type="slidenum">
              <a:t>22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96031D-52D1-4D31-B25D-260E71C8E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ACD0D62-62FD-4862-8F74-E3FDCE289C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4910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26B76-42D0-46CB-8FDE-5C35156E2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9175-1FA1-4A87-9371-5BB4D0C73F98}" type="slidenum">
              <a:t>23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96031D-52D1-4D31-B25D-260E71C8E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ACD0D62-62FD-4862-8F74-E3FDCE289C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9342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26B76-42D0-46CB-8FDE-5C35156E2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9175-1FA1-4A87-9371-5BB4D0C73F98}" type="slidenum">
              <a:t>24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96031D-52D1-4D31-B25D-260E71C8E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ACD0D62-62FD-4862-8F74-E3FDCE289C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4169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26B76-42D0-46CB-8FDE-5C35156E2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9175-1FA1-4A87-9371-5BB4D0C73F98}" type="slidenum">
              <a:t>25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96031D-52D1-4D31-B25D-260E71C8E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ACD0D62-62FD-4862-8F74-E3FDCE289C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0987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409FC-5431-44FD-A865-96364C2E80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71F782-FC4A-434B-8B70-D3F1D6E0264E}" type="slidenum">
              <a:t>26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2A575D3-00EB-472C-8597-24FEB4DB31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0AB40B0-62E4-4E35-BC9E-015F9769F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409FC-5431-44FD-A865-96364C2E80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71F782-FC4A-434B-8B70-D3F1D6E0264E}" type="slidenum">
              <a:t>27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2A575D3-00EB-472C-8597-24FEB4DB31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0AB40B0-62E4-4E35-BC9E-015F9769F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133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409FC-5431-44FD-A865-96364C2E80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71F782-FC4A-434B-8B70-D3F1D6E0264E}" type="slidenum">
              <a:t>28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2A575D3-00EB-472C-8597-24FEB4DB31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0AB40B0-62E4-4E35-BC9E-015F9769F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8021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409FC-5431-44FD-A865-96364C2E80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71F782-FC4A-434B-8B70-D3F1D6E0264E}" type="slidenum">
              <a:t>29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2A575D3-00EB-472C-8597-24FEB4DB31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0AB40B0-62E4-4E35-BC9E-015F9769F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045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FED73-AC4B-4485-9762-6EF4C81C4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908E2-4E22-4A48-84BE-A2E189E8E82F}" type="slidenum">
              <a:t>3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43D2DC5-0ED3-4791-94B1-272DEF4A51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822059-DD46-476B-AA6B-8EFB7712CB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5797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033CF-5F55-40F4-A2E0-70781B4AD1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0B7DB6-90A3-436F-BF49-F351E4C20363}" type="slidenum">
              <a:t>30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2A2C085-0106-4A05-961D-65260515C2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96837D8-2AE1-4A76-ABB5-9061CEA47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033CF-5F55-40F4-A2E0-70781B4AD1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0B7DB6-90A3-436F-BF49-F351E4C20363}" type="slidenum">
              <a:t>31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2A2C085-0106-4A05-961D-65260515C2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96837D8-2AE1-4A76-ABB5-9061CEA47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5114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033CF-5F55-40F4-A2E0-70781B4AD1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0B7DB6-90A3-436F-BF49-F351E4C20363}" type="slidenum">
              <a:t>32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2A2C085-0106-4A05-961D-65260515C2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96837D8-2AE1-4A76-ABB5-9061CEA47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0936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033CF-5F55-40F4-A2E0-70781B4AD1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0B7DB6-90A3-436F-BF49-F351E4C20363}" type="slidenum">
              <a:t>33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2A2C085-0106-4A05-961D-65260515C2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96837D8-2AE1-4A76-ABB5-9061CEA47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0142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D0BF8-8A38-494F-BE7F-E8167FC7AD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0D1E4C-C09E-4755-8B1A-BBA5FF8B1276}" type="slidenum">
              <a:t>34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328F0B4-1CB2-4B47-82D9-CA81712EC1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B009236-6AA1-4C4F-A688-C65497F927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033CF-5F55-40F4-A2E0-70781B4AD1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0B7DB6-90A3-436F-BF49-F351E4C20363}" type="slidenum">
              <a:t>35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2A2C085-0106-4A05-961D-65260515C2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96837D8-2AE1-4A76-ABB5-9061CEA47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229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CCD769-0265-4267-8BB4-050F9066F8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855A77-79A5-4441-84C5-40C51C406EC0}" type="slidenum">
              <a:t>36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6809A07-B490-4B25-825B-0F809B3A94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B5322A2-3F4F-437F-B07D-3173A53CB7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FED73-AC4B-4485-9762-6EF4C81C4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908E2-4E22-4A48-84BE-A2E189E8E82F}" type="slidenum">
              <a:t>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43D2DC5-0ED3-4791-94B1-272DEF4A51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822059-DD46-476B-AA6B-8EFB7712CB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FED73-AC4B-4485-9762-6EF4C81C4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908E2-4E22-4A48-84BE-A2E189E8E82F}" type="slidenum">
              <a:t>5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43D2DC5-0ED3-4791-94B1-272DEF4A51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822059-DD46-476B-AA6B-8EFB7712CB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513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8055CF-1611-4E24-A087-1C65E1030E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AEC99A-16D2-46B9-BF95-41D9C3508C0B}" type="slidenum">
              <a:t>6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2A72D0B-47BE-4227-8CC9-485044A63C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8F16F2-BB92-4718-B8C1-7507D72678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60716D-3EEC-4A61-AF8C-231C376885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A284D3-047D-4FC2-B738-85523980A0A5}" type="slidenum">
              <a:t>7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0338702-5988-4C7A-9C40-C6934687CE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D375554-90B6-43BB-A014-3605BD2F4C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8055CF-1611-4E24-A087-1C65E1030E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AEC99A-16D2-46B9-BF95-41D9C3508C0B}" type="slidenum">
              <a:t>8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2A72D0B-47BE-4227-8CC9-485044A63C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8F16F2-BB92-4718-B8C1-7507D72678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93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5E68D7-9A11-4C2B-AAC4-00D63BEF3F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004F1A-D2F5-4930-8555-3DBF0B4C3F20}" type="slidenum">
              <a:t>9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CCEA7B3-5DA2-4E76-A8D3-551ED6E86C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E9C116C-06BD-4DF1-B596-B8D1340755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E9F3C-3162-46A9-AD2B-0004A55F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7947B6-07CE-4F55-B794-E49FCAEB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F8D16F-66D0-4665-A95E-659328F9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77C93-25EB-4CF1-BCA7-DACB48E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25C6C-3511-488E-9898-B4DED62F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B69D87-43CF-4646-A5F2-FE14F60FC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1D1CE-86B0-4F1F-95EB-CF5FBD06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A16257-0A47-4DE4-BF78-8A2940E5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B85A80-2228-466C-A656-4BAAA250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72915-D681-4550-A8BE-CE9ED2B0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9019E7-1419-470D-85E4-8467C3E7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DC9FB-92D0-4643-A92B-41EACC61D8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7931E7-5352-447F-B9B7-F1F270EAD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34A128-6201-48B6-B4B8-4D6CCBD47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5549-34FC-46D0-9192-26A2647E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4288B6-1880-4537-A026-CFA392A2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3FAD3-0E7E-4E52-97C5-8A2E6363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374237-F678-40E0-840A-6B4A6A16B2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33298-DFA9-41D4-9FE8-5441A4D1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1BCBC-A3B5-4ED8-9500-C4C6E2A2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87F5B-43E3-4E96-9AC2-AD3C01B7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2A18F-77CB-468E-A98C-90317C3B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BA6C03-05F6-4E75-9889-A1330C3D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761F73-1D4B-47DE-B9D4-20A2AF4460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7933-95D9-4FD7-A232-B8C2951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ECB20D-F7A2-4553-BC87-71684E36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A0436-C87F-4186-9515-266FC353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096889-8331-473C-A6B5-B1FD7B53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18E966-2F92-499F-B618-B118F8D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4B2984-198C-4010-AA5F-B0F65B8B2F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D7AF3-6CBF-423B-9532-71CC443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854A-EC76-4C67-AEF3-B8E70574B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601904-8C3A-4C45-9203-96C1E546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3D1C81-D647-4701-A537-5F752EAF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7C172-2B17-4F2A-A02F-A5B7C432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0EC26-9342-48CB-B827-498B8B71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902D74-140F-4D9D-B045-49D98CA6C6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0DBA-4F71-4440-92FE-8C2F60BF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6AD8E1-DE0C-4212-B5EB-EF9DE30D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91E980-A5EA-447A-8391-59065D39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7582E3-26FA-41BC-9D6C-AC31B5F7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D31411-D229-4DD2-8A4D-CC8190F21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414DEA-7A54-4581-BAD1-1995FD4E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FAD46B-9141-4D70-A763-D1C51896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82F404-9663-4223-A820-AC9FEB42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30D192-6B6E-456D-B7BD-0C5DB9D26F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4EE1C-DA95-4427-8A04-EBE9365C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F61C4E-D813-41A8-BC74-6EA79489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F84379-76FA-4DB3-A7E6-E569B227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322756-4E59-43FE-AD5E-1FC3D1A4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AEE37-4BBC-40B7-95CE-285E650E9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3689E1-3DA3-4EEC-9A85-8B5F353A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9D3A21-E2B6-4FC1-91C5-D294A02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9BBB8F-5737-427E-887D-92CA758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D35A00-7AF6-4A49-B168-135CDF6EA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22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149DE-FACC-4EAD-B6C4-9BAC5AB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36E141-4AB1-434E-882D-BC61DCA6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E9162-9A21-4FD0-AB9E-FF94B559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EF262D-C234-4545-BDB7-18DAA142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7DF3F-A998-435D-B5CD-B854D3DF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79F94-E353-41A6-A066-42BEBD62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D36DCC-B28F-4871-8BBC-5616FAFA1E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14ED8-8F3A-42E7-98F5-A3E17157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4C8D0A-258E-45D5-B320-CB232A91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F9D36B-150F-49A9-A2A6-AA1FEB972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3072BB-13B7-46C4-BF76-F026E602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C2DA5F-CF08-4D76-81E1-4FD2BAF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94B179-4FEB-4470-8CE9-A76EA41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98CB7E-2B7A-4278-97B1-D042FF75F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BA6F96-3B51-4258-82CA-25EBC9B89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ja-JP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92F0B-32A1-49EF-8113-2B566A2A1E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647D7-6422-496A-913D-FC2D7703088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3CE32-F830-4CDF-AA12-42E127D88D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E480-CD81-4AF7-ACC6-0014C868FE6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fld id="{4611CE6A-2C4C-4E32-BFE9-0CE646D7307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ja-JP" sz="4400" b="0" i="0" u="none" strike="noStrike" kern="1200">
          <a:ln>
            <a:noFill/>
          </a:ln>
          <a:latin typeface="Liberation Sans" pitchFamily="18"/>
          <a:ea typeface="ＭＳ Ｐゴシック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ja-JP" sz="3200" b="0" i="0" u="none" strike="noStrike" kern="1200">
          <a:ln>
            <a:noFill/>
          </a:ln>
          <a:latin typeface="Liberation Sans" pitchFamily="18"/>
          <a:ea typeface="ＭＳ Ｐゴシック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usionpcb.jp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9E94C48-0A02-41D7-B143-3F24A180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2934966"/>
            <a:ext cx="3062605" cy="314482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A607A4B-DC3E-4578-BD5B-4A58B08B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3" y="2569041"/>
            <a:ext cx="4914900" cy="387667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F7DEC1-CAA8-41EF-BD46-5F2D48691890}"/>
              </a:ext>
            </a:extLst>
          </p:cNvPr>
          <p:cNvSpPr txBox="1"/>
          <p:nvPr/>
        </p:nvSpPr>
        <p:spPr>
          <a:xfrm>
            <a:off x="776040" y="1592866"/>
            <a:ext cx="8781997" cy="490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24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DesignSpark</a:t>
            </a:r>
            <a:r>
              <a:rPr lang="en-US" altLang="ja-JP" sz="24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PCB </a:t>
            </a:r>
            <a:r>
              <a:rPr lang="ja-JP" altLang="en-US" sz="24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データを使った</a:t>
            </a:r>
            <a:r>
              <a:rPr lang="en-US" altLang="ja-JP" sz="24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Fusion PCB</a:t>
            </a:r>
            <a:r>
              <a:rPr lang="ja-JP" altLang="en-US" sz="24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への基板発注方法</a:t>
            </a:r>
            <a:endParaRPr lang="ja-JP" sz="24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D9C243-8063-475F-ABF6-127EA56C5519}"/>
              </a:ext>
            </a:extLst>
          </p:cNvPr>
          <p:cNvSpPr/>
          <p:nvPr/>
        </p:nvSpPr>
        <p:spPr>
          <a:xfrm>
            <a:off x="3862156" y="4271266"/>
            <a:ext cx="1432560" cy="8839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31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08C0ADE-BD65-4759-B2FB-4FE67B04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5" y="1636712"/>
            <a:ext cx="5553075" cy="428625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36906E-8385-4F77-8B7F-A9BB3FE68E85}"/>
              </a:ext>
            </a:extLst>
          </p:cNvPr>
          <p:cNvSpPr txBox="1"/>
          <p:nvPr/>
        </p:nvSpPr>
        <p:spPr>
          <a:xfrm>
            <a:off x="6018684" y="1198904"/>
            <a:ext cx="1711728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OK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で閉じます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。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67B32D0-F27E-49E2-9875-38EEB6CFF477}"/>
              </a:ext>
            </a:extLst>
          </p:cNvPr>
          <p:cNvSpPr/>
          <p:nvPr/>
        </p:nvSpPr>
        <p:spPr>
          <a:xfrm>
            <a:off x="6874548" y="1933978"/>
            <a:ext cx="942302" cy="4215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10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95989CC-163D-488F-87B0-AFEA8DD1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5" y="1296180"/>
            <a:ext cx="7115175" cy="608647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6FAACE-0816-48A9-BEB1-8C8362162E65}"/>
              </a:ext>
            </a:extLst>
          </p:cNvPr>
          <p:cNvSpPr txBox="1"/>
          <p:nvPr/>
        </p:nvSpPr>
        <p:spPr>
          <a:xfrm>
            <a:off x="549720" y="838246"/>
            <a:ext cx="9132760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Plots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Settings for plot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は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、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Drill Data-Through Hole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以外はすべて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「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Gerber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」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を選択する。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856A279-77F4-4416-A20F-46B040758EFB}"/>
              </a:ext>
            </a:extLst>
          </p:cNvPr>
          <p:cNvSpPr/>
          <p:nvPr/>
        </p:nvSpPr>
        <p:spPr>
          <a:xfrm>
            <a:off x="3799205" y="2814320"/>
            <a:ext cx="742315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FD6913B-D898-4B25-BD83-6AA79513B506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90240" y="2997200"/>
            <a:ext cx="608965" cy="101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82B26A-50FC-42E2-ACF5-37FE1967F30F}"/>
              </a:ext>
            </a:extLst>
          </p:cNvPr>
          <p:cNvSpPr/>
          <p:nvPr/>
        </p:nvSpPr>
        <p:spPr>
          <a:xfrm>
            <a:off x="1482724" y="2472293"/>
            <a:ext cx="1971675" cy="1307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4198C-B0DF-4782-A5AB-C99AADF239D9}"/>
              </a:ext>
            </a:extLst>
          </p:cNvPr>
          <p:cNvSpPr/>
          <p:nvPr/>
        </p:nvSpPr>
        <p:spPr>
          <a:xfrm>
            <a:off x="1523047" y="3922077"/>
            <a:ext cx="2114233" cy="1825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E6DA8BC-244E-4686-AB42-89D83BA5D42A}"/>
              </a:ext>
            </a:extLst>
          </p:cNvPr>
          <p:cNvCxnSpPr>
            <a:cxnSpLocks/>
          </p:cNvCxnSpPr>
          <p:nvPr/>
        </p:nvCxnSpPr>
        <p:spPr>
          <a:xfrm flipV="1">
            <a:off x="3454399" y="3149600"/>
            <a:ext cx="497206" cy="85375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D75F8B2D-A115-4379-A05C-815442B634F8}"/>
              </a:ext>
            </a:extLst>
          </p:cNvPr>
          <p:cNvSpPr/>
          <p:nvPr/>
        </p:nvSpPr>
        <p:spPr>
          <a:xfrm>
            <a:off x="3686313" y="2133284"/>
            <a:ext cx="742315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6782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45EDBCAA-2592-47B9-8F0D-FD62EBDB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4" y="1305560"/>
            <a:ext cx="7115175" cy="608647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6FAACE-0816-48A9-BEB1-8C8362162E65}"/>
              </a:ext>
            </a:extLst>
          </p:cNvPr>
          <p:cNvSpPr txBox="1"/>
          <p:nvPr/>
        </p:nvSpPr>
        <p:spPr>
          <a:xfrm>
            <a:off x="549720" y="838246"/>
            <a:ext cx="9132760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NC Drill Data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は、「</a:t>
            </a:r>
            <a:r>
              <a:rPr lang="en-US" altLang="ja-JP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Excellon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」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を選択する。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856A279-77F4-4416-A20F-46B040758EFB}"/>
              </a:ext>
            </a:extLst>
          </p:cNvPr>
          <p:cNvSpPr/>
          <p:nvPr/>
        </p:nvSpPr>
        <p:spPr>
          <a:xfrm>
            <a:off x="5923280" y="2814320"/>
            <a:ext cx="82296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6381E2D-35BB-4379-9FF7-8330CF50F6AD}"/>
              </a:ext>
            </a:extLst>
          </p:cNvPr>
          <p:cNvCxnSpPr>
            <a:cxnSpLocks/>
          </p:cNvCxnSpPr>
          <p:nvPr/>
        </p:nvCxnSpPr>
        <p:spPr>
          <a:xfrm flipV="1">
            <a:off x="3637280" y="3098800"/>
            <a:ext cx="2286000" cy="79248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260963C-5ACB-47C7-93D4-2CE3523E3003}"/>
              </a:ext>
            </a:extLst>
          </p:cNvPr>
          <p:cNvSpPr/>
          <p:nvPr/>
        </p:nvSpPr>
        <p:spPr>
          <a:xfrm>
            <a:off x="3686313" y="2133284"/>
            <a:ext cx="742315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003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9F10937-71F2-4D21-84F8-A7DB6746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55" y="1347442"/>
            <a:ext cx="7134225" cy="611505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100D5A-D2A2-429D-B0B7-AD849912C8F8}"/>
              </a:ext>
            </a:extLst>
          </p:cNvPr>
          <p:cNvSpPr txBox="1"/>
          <p:nvPr/>
        </p:nvSpPr>
        <p:spPr>
          <a:xfrm>
            <a:off x="549720" y="307440"/>
            <a:ext cx="4418302" cy="6910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Add Plot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で、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Documentation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の作成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します。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　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Add Plot...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を押す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FD8B95-3166-4BF7-A282-ABE0F3123A2E}"/>
              </a:ext>
            </a:extLst>
          </p:cNvPr>
          <p:cNvSpPr txBox="1"/>
          <p:nvPr/>
        </p:nvSpPr>
        <p:spPr>
          <a:xfrm>
            <a:off x="717898" y="877294"/>
            <a:ext cx="90439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Gerber</a:t>
            </a:r>
            <a:r>
              <a:rPr lang="ja-JP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を選ぶ</a:t>
            </a: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1C2A655-B07D-4C8A-9B08-4EA6B2465267}"/>
              </a:ext>
            </a:extLst>
          </p:cNvPr>
          <p:cNvSpPr/>
          <p:nvPr/>
        </p:nvSpPr>
        <p:spPr>
          <a:xfrm>
            <a:off x="1943280" y="1675586"/>
            <a:ext cx="1236800" cy="3447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0EE4678-AE6D-4BAF-81C5-E6B9B7B53804}"/>
              </a:ext>
            </a:extLst>
          </p:cNvPr>
          <p:cNvSpPr/>
          <p:nvPr/>
        </p:nvSpPr>
        <p:spPr>
          <a:xfrm>
            <a:off x="3033360" y="3321012"/>
            <a:ext cx="979840" cy="330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13BD2C7-EDA6-4AE0-871E-88F8412E534D}"/>
              </a:ext>
            </a:extLst>
          </p:cNvPr>
          <p:cNvCxnSpPr>
            <a:cxnSpLocks/>
          </p:cNvCxnSpPr>
          <p:nvPr/>
        </p:nvCxnSpPr>
        <p:spPr>
          <a:xfrm>
            <a:off x="2763520" y="2020343"/>
            <a:ext cx="568960" cy="13006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DEFB9A9-21DF-4B33-8AEC-4CB2FA1B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72" y="1295280"/>
            <a:ext cx="7115175" cy="608647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B9534E-72D6-4FD7-B52D-3F13CCBE12E7}"/>
              </a:ext>
            </a:extLst>
          </p:cNvPr>
          <p:cNvSpPr txBox="1"/>
          <p:nvPr/>
        </p:nvSpPr>
        <p:spPr>
          <a:xfrm>
            <a:off x="549720" y="307440"/>
            <a:ext cx="6360565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「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Plot 1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」が生成されるので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Plot Name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Documentation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にする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37EFDE2-C4E4-4FD4-8C5E-C83C16FC2F8B}"/>
              </a:ext>
            </a:extLst>
          </p:cNvPr>
          <p:cNvSpPr/>
          <p:nvPr/>
        </p:nvSpPr>
        <p:spPr>
          <a:xfrm>
            <a:off x="1298272" y="4038557"/>
            <a:ext cx="2359328" cy="2452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BE076D-CBF5-49C4-9549-0D74CD413D5A}"/>
              </a:ext>
            </a:extLst>
          </p:cNvPr>
          <p:cNvCxnSpPr>
            <a:cxnSpLocks/>
          </p:cNvCxnSpPr>
          <p:nvPr/>
        </p:nvCxnSpPr>
        <p:spPr>
          <a:xfrm>
            <a:off x="1769607" y="644945"/>
            <a:ext cx="377245" cy="33936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5A0F870-5BC0-43DB-AD17-B0449641020E}"/>
              </a:ext>
            </a:extLst>
          </p:cNvPr>
          <p:cNvSpPr/>
          <p:nvPr/>
        </p:nvSpPr>
        <p:spPr>
          <a:xfrm>
            <a:off x="4397645" y="3296436"/>
            <a:ext cx="1287538" cy="3015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9986D7-9876-43FA-A9A1-2E3B000B1DEB}"/>
              </a:ext>
            </a:extLst>
          </p:cNvPr>
          <p:cNvCxnSpPr>
            <a:cxnSpLocks/>
          </p:cNvCxnSpPr>
          <p:nvPr/>
        </p:nvCxnSpPr>
        <p:spPr>
          <a:xfrm>
            <a:off x="5044067" y="644945"/>
            <a:ext cx="47460" cy="265149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6F3813-3954-461A-A1BB-DD42E983BCD3}"/>
              </a:ext>
            </a:extLst>
          </p:cNvPr>
          <p:cNvSpPr txBox="1"/>
          <p:nvPr/>
        </p:nvSpPr>
        <p:spPr>
          <a:xfrm>
            <a:off x="3873372" y="4161552"/>
            <a:ext cx="5644920" cy="6910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特に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Documentation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という名前でなくてもいいです。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基板のアウトラインを定義するデータファイルとなります。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AA1A5CDD-6895-45F6-B0E4-163DFF166AF8}"/>
              </a:ext>
            </a:extLst>
          </p:cNvPr>
          <p:cNvSpPr/>
          <p:nvPr/>
        </p:nvSpPr>
        <p:spPr>
          <a:xfrm>
            <a:off x="3502214" y="2158871"/>
            <a:ext cx="742315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03E6C29-EEDF-499E-AFCD-BADE7081B298}"/>
              </a:ext>
            </a:extLst>
          </p:cNvPr>
          <p:cNvCxnSpPr>
            <a:cxnSpLocks/>
          </p:cNvCxnSpPr>
          <p:nvPr/>
        </p:nvCxnSpPr>
        <p:spPr>
          <a:xfrm flipV="1">
            <a:off x="2981739" y="2524631"/>
            <a:ext cx="675861" cy="15139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AE6D8369-1FC4-4F38-9A05-54D1693D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5" y="1052586"/>
            <a:ext cx="7115175" cy="60864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65526C-E2B9-4B1D-AE62-6A405BD59E0A}"/>
              </a:ext>
            </a:extLst>
          </p:cNvPr>
          <p:cNvSpPr txBox="1"/>
          <p:nvPr/>
        </p:nvSpPr>
        <p:spPr>
          <a:xfrm>
            <a:off x="447605" y="8774"/>
            <a:ext cx="8145861" cy="9911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アウトラインの設定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　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Documentation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Layers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タブの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[Board Outline]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[Documentation]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Y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にします。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(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実は、どのレイヤでもいいのですが、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Documentation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に作ります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)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BC50F67-FCE8-4EDD-8F53-058DE5B80988}"/>
              </a:ext>
            </a:extLst>
          </p:cNvPr>
          <p:cNvSpPr/>
          <p:nvPr/>
        </p:nvSpPr>
        <p:spPr>
          <a:xfrm>
            <a:off x="4179557" y="1987388"/>
            <a:ext cx="683436" cy="2194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244DFBC-2AFD-49F8-B2AA-D2F019A46BD5}"/>
              </a:ext>
            </a:extLst>
          </p:cNvPr>
          <p:cNvSpPr/>
          <p:nvPr/>
        </p:nvSpPr>
        <p:spPr>
          <a:xfrm>
            <a:off x="3753109" y="3554437"/>
            <a:ext cx="1753169" cy="371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C3B1BCB-A1F6-4996-9E1A-9111BEA36D11}"/>
              </a:ext>
            </a:extLst>
          </p:cNvPr>
          <p:cNvSpPr/>
          <p:nvPr/>
        </p:nvSpPr>
        <p:spPr>
          <a:xfrm>
            <a:off x="3753110" y="2752202"/>
            <a:ext cx="1882377" cy="2271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A0B8CFB6-6CF5-4E0F-85B4-FACD56039574}"/>
              </a:ext>
            </a:extLst>
          </p:cNvPr>
          <p:cNvSpPr/>
          <p:nvPr/>
        </p:nvSpPr>
        <p:spPr>
          <a:xfrm>
            <a:off x="1341214" y="3792498"/>
            <a:ext cx="2411895" cy="2271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30F701B-B57F-4AE2-9DBB-8088401B200B}"/>
              </a:ext>
            </a:extLst>
          </p:cNvPr>
          <p:cNvCxnSpPr>
            <a:cxnSpLocks/>
          </p:cNvCxnSpPr>
          <p:nvPr/>
        </p:nvCxnSpPr>
        <p:spPr>
          <a:xfrm flipV="1">
            <a:off x="2504661" y="2206800"/>
            <a:ext cx="1674896" cy="156037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66229E29-647B-4D4B-BC69-D82F90D4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969" y="1313070"/>
            <a:ext cx="7115175" cy="60864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65526C-E2B9-4B1D-AE62-6A405BD59E0A}"/>
              </a:ext>
            </a:extLst>
          </p:cNvPr>
          <p:cNvSpPr txBox="1"/>
          <p:nvPr/>
        </p:nvSpPr>
        <p:spPr>
          <a:xfrm>
            <a:off x="549720" y="307440"/>
            <a:ext cx="2024763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アウトラインの設定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BA2625-FA0C-4F94-A054-76B60BFC4255}"/>
              </a:ext>
            </a:extLst>
          </p:cNvPr>
          <p:cNvSpPr txBox="1"/>
          <p:nvPr/>
        </p:nvSpPr>
        <p:spPr>
          <a:xfrm>
            <a:off x="656014" y="600426"/>
            <a:ext cx="90439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Settings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タブの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Unplated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Board Outlines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のチェックを入れます。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BC50F67-FCE8-4EDD-8F53-058DE5B80988}"/>
              </a:ext>
            </a:extLst>
          </p:cNvPr>
          <p:cNvSpPr/>
          <p:nvPr/>
        </p:nvSpPr>
        <p:spPr>
          <a:xfrm>
            <a:off x="4534834" y="2216050"/>
            <a:ext cx="842236" cy="2488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C3B1BCB-A1F6-4996-9E1A-9111BEA36D11}"/>
              </a:ext>
            </a:extLst>
          </p:cNvPr>
          <p:cNvSpPr/>
          <p:nvPr/>
        </p:nvSpPr>
        <p:spPr>
          <a:xfrm>
            <a:off x="3891694" y="3627783"/>
            <a:ext cx="1614584" cy="3666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9A9D108B-FB11-43D0-8F56-CEA4EDA30645}"/>
              </a:ext>
            </a:extLst>
          </p:cNvPr>
          <p:cNvSpPr/>
          <p:nvPr/>
        </p:nvSpPr>
        <p:spPr>
          <a:xfrm>
            <a:off x="1327807" y="4038234"/>
            <a:ext cx="2319853" cy="2554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64FF6CF-65A3-4026-A0A0-E7B69192A20D}"/>
              </a:ext>
            </a:extLst>
          </p:cNvPr>
          <p:cNvCxnSpPr>
            <a:cxnSpLocks/>
          </p:cNvCxnSpPr>
          <p:nvPr/>
        </p:nvCxnSpPr>
        <p:spPr>
          <a:xfrm flipV="1">
            <a:off x="3011557" y="2464903"/>
            <a:ext cx="1523277" cy="15294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FCD276-4285-46AA-A3D6-28552042E865}"/>
              </a:ext>
            </a:extLst>
          </p:cNvPr>
          <p:cNvCxnSpPr>
            <a:cxnSpLocks/>
          </p:cNvCxnSpPr>
          <p:nvPr/>
        </p:nvCxnSpPr>
        <p:spPr>
          <a:xfrm flipH="1">
            <a:off x="4621696" y="2534478"/>
            <a:ext cx="288234" cy="9869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E65F02A-6CCE-4ACD-8E6D-049D6AB0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4" y="1344211"/>
            <a:ext cx="7115175" cy="608647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954570-035C-4980-BD90-894B39A24EB1}"/>
              </a:ext>
            </a:extLst>
          </p:cNvPr>
          <p:cNvSpPr txBox="1"/>
          <p:nvPr/>
        </p:nvSpPr>
        <p:spPr>
          <a:xfrm>
            <a:off x="579537" y="39756"/>
            <a:ext cx="7400337" cy="1291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NC Drill Data-[Through Hole]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Settings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タブの</a:t>
            </a:r>
            <a:endParaRPr lang="en-US" alt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Plated Board Outlines 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Unplated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Board Outlines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のチェックを外します。</a:t>
            </a:r>
            <a:endParaRPr lang="en-US" alt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このチェックを入れ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てお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くと基板の外形情報が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Drill Data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の中に入り、</a:t>
            </a:r>
            <a:endParaRPr lang="en-US" alt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ソフトによっては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NC Drill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ではなく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NC Route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と認識されてしまうためです。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B27D210-9413-4824-BA31-92062205240D}"/>
              </a:ext>
            </a:extLst>
          </p:cNvPr>
          <p:cNvSpPr/>
          <p:nvPr/>
        </p:nvSpPr>
        <p:spPr>
          <a:xfrm>
            <a:off x="1481240" y="3732134"/>
            <a:ext cx="2385081" cy="3450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71A626-D7A6-4704-80E0-28C0DF146FB0}"/>
              </a:ext>
            </a:extLst>
          </p:cNvPr>
          <p:cNvSpPr/>
          <p:nvPr/>
        </p:nvSpPr>
        <p:spPr>
          <a:xfrm>
            <a:off x="4685870" y="2185229"/>
            <a:ext cx="697210" cy="346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8D34EBA-1F75-4A50-B25A-1E4977D28A0D}"/>
              </a:ext>
            </a:extLst>
          </p:cNvPr>
          <p:cNvCxnSpPr>
            <a:cxnSpLocks/>
          </p:cNvCxnSpPr>
          <p:nvPr/>
        </p:nvCxnSpPr>
        <p:spPr>
          <a:xfrm flipV="1">
            <a:off x="3051313" y="2460328"/>
            <a:ext cx="1634557" cy="124221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F0D7B1D-8237-4E0D-BE0D-C68D00CA4B85}"/>
              </a:ext>
            </a:extLst>
          </p:cNvPr>
          <p:cNvSpPr/>
          <p:nvPr/>
        </p:nvSpPr>
        <p:spPr>
          <a:xfrm>
            <a:off x="3749424" y="4442551"/>
            <a:ext cx="1826427" cy="8550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832FE22-6BB6-4799-8F48-4CB781266F82}"/>
              </a:ext>
            </a:extLst>
          </p:cNvPr>
          <p:cNvCxnSpPr>
            <a:cxnSpLocks/>
          </p:cNvCxnSpPr>
          <p:nvPr/>
        </p:nvCxnSpPr>
        <p:spPr>
          <a:xfrm flipH="1">
            <a:off x="4810539" y="2531549"/>
            <a:ext cx="229774" cy="189775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E65F02A-6CCE-4ACD-8E6D-049D6AB0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76" y="861437"/>
            <a:ext cx="7115175" cy="60864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D1E805-384F-4329-89F9-2E780B28BF0F}"/>
              </a:ext>
            </a:extLst>
          </p:cNvPr>
          <p:cNvSpPr txBox="1"/>
          <p:nvPr/>
        </p:nvSpPr>
        <p:spPr>
          <a:xfrm>
            <a:off x="1280676" y="378665"/>
            <a:ext cx="7396810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Run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を押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と、チェックを入れたレイヤ別のガーバーファイルが生成されます。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80AFCD8-DAE4-48F8-93B6-DEB1DD91E9AE}"/>
              </a:ext>
            </a:extLst>
          </p:cNvPr>
          <p:cNvSpPr/>
          <p:nvPr/>
        </p:nvSpPr>
        <p:spPr>
          <a:xfrm>
            <a:off x="5045571" y="6454364"/>
            <a:ext cx="1275716" cy="63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B42185A-79A7-408B-BE0E-299EDDF4A3E1}"/>
              </a:ext>
            </a:extLst>
          </p:cNvPr>
          <p:cNvSpPr/>
          <p:nvPr/>
        </p:nvSpPr>
        <p:spPr>
          <a:xfrm>
            <a:off x="1192501" y="1915494"/>
            <a:ext cx="457394" cy="20204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3586ED6-CD0D-4F65-B1B4-6B2327C0A9C6}"/>
              </a:ext>
            </a:extLst>
          </p:cNvPr>
          <p:cNvCxnSpPr>
            <a:cxnSpLocks/>
          </p:cNvCxnSpPr>
          <p:nvPr/>
        </p:nvCxnSpPr>
        <p:spPr>
          <a:xfrm flipH="1">
            <a:off x="1684774" y="685800"/>
            <a:ext cx="4030226" cy="179898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E7E5F90-AE94-413E-B12B-B244ACB6B706}"/>
              </a:ext>
            </a:extLst>
          </p:cNvPr>
          <p:cNvCxnSpPr>
            <a:cxnSpLocks/>
          </p:cNvCxnSpPr>
          <p:nvPr/>
        </p:nvCxnSpPr>
        <p:spPr>
          <a:xfrm>
            <a:off x="1649895" y="3779838"/>
            <a:ext cx="3856383" cy="26745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3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AC3929-0928-4CD5-BF79-8193E307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2" y="1336881"/>
            <a:ext cx="6743700" cy="28384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6FAACE-0816-48A9-BEB1-8C8362162E65}"/>
              </a:ext>
            </a:extLst>
          </p:cNvPr>
          <p:cNvSpPr txBox="1"/>
          <p:nvPr/>
        </p:nvSpPr>
        <p:spPr>
          <a:xfrm>
            <a:off x="500023" y="348996"/>
            <a:ext cx="3362629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12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個のファイルが作成されます。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CC4C02-E452-4FDE-BC35-481540A7F0E6}"/>
              </a:ext>
            </a:extLst>
          </p:cNvPr>
          <p:cNvSpPr txBox="1"/>
          <p:nvPr/>
        </p:nvSpPr>
        <p:spPr>
          <a:xfrm>
            <a:off x="500023" y="739957"/>
            <a:ext cx="8155287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FusionPCB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 注文するためには、ファイルの拡張子を変更する必要があります。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DE2BEEB-4F18-4794-B077-1E63D4E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0" y="4456847"/>
            <a:ext cx="4762500" cy="2133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C3C3A05-36CE-4B9B-B427-585BDCB2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40" y="744668"/>
            <a:ext cx="4248150" cy="34099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F7DEC1-CAA8-41EF-BD46-5F2D48691890}"/>
              </a:ext>
            </a:extLst>
          </p:cNvPr>
          <p:cNvSpPr txBox="1"/>
          <p:nvPr/>
        </p:nvSpPr>
        <p:spPr>
          <a:xfrm>
            <a:off x="471240" y="396000"/>
            <a:ext cx="6996700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とりあえず、外形サイズなどの情報を得るために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DXF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ファイルの保存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E63659B-44CB-42D1-9615-3917D31D1F42}"/>
              </a:ext>
            </a:extLst>
          </p:cNvPr>
          <p:cNvSpPr/>
          <p:nvPr/>
        </p:nvSpPr>
        <p:spPr>
          <a:xfrm>
            <a:off x="1536839" y="1945619"/>
            <a:ext cx="2289725" cy="3909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770AC9D-F219-43B7-A76F-8AE32C3FBBAA}"/>
              </a:ext>
            </a:extLst>
          </p:cNvPr>
          <p:cNvSpPr/>
          <p:nvPr/>
        </p:nvSpPr>
        <p:spPr>
          <a:xfrm>
            <a:off x="4184374" y="4807311"/>
            <a:ext cx="1049366" cy="3657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9888F3-8772-425C-BACA-0C4CBBD18D6A}"/>
              </a:ext>
            </a:extLst>
          </p:cNvPr>
          <p:cNvSpPr txBox="1"/>
          <p:nvPr/>
        </p:nvSpPr>
        <p:spPr>
          <a:xfrm>
            <a:off x="5433705" y="4460991"/>
            <a:ext cx="4217981" cy="691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指定した単位系でビア以外のドリル穴を含めたデータを保存する。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2580977-871C-40F1-BE4B-088144065323}"/>
              </a:ext>
            </a:extLst>
          </p:cNvPr>
          <p:cNvSpPr/>
          <p:nvPr/>
        </p:nvSpPr>
        <p:spPr>
          <a:xfrm>
            <a:off x="2314290" y="5313276"/>
            <a:ext cx="1870084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62FBD4D-FDA4-470A-A35A-0A8C25FD84CE}"/>
              </a:ext>
            </a:extLst>
          </p:cNvPr>
          <p:cNvSpPr/>
          <p:nvPr/>
        </p:nvSpPr>
        <p:spPr>
          <a:xfrm>
            <a:off x="428939" y="4994421"/>
            <a:ext cx="1727852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4013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2A196D3-1025-4D93-B575-86AB0EE5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" y="4067321"/>
            <a:ext cx="6743700" cy="28384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E5CC6F-73A3-4F2A-8EA3-A27D1E3F6431}"/>
              </a:ext>
            </a:extLst>
          </p:cNvPr>
          <p:cNvSpPr txBox="1"/>
          <p:nvPr/>
        </p:nvSpPr>
        <p:spPr>
          <a:xfrm>
            <a:off x="216000" y="104461"/>
            <a:ext cx="7801408" cy="395732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ファイル名の変更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　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DesignSpark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PCB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で出力した状態での拡張子は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drl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2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種類ですが、</a:t>
            </a:r>
            <a:endParaRPr lang="en-US" alt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Fusion PCB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へ発注する際はファイル名と拡張子を変更します。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以下のように変更してください。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- Bottom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Copper.gbr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 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.GBL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- Bottom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Silkscreen.gbr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.GBO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- Bottom Solder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Mask.gbr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.GBS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-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Documentation.gbr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- 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NC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Drill Data - Through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Hole.drl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.TXT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- Top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Copper.gbr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.GTL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- Top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Silkscreen.gbr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.GTO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altLang="ja-JP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- Top Solder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Mask.gbr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→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〇〇〇〇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.GTS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097401-6814-457B-A1BD-681C4E83CD1B}"/>
              </a:ext>
            </a:extLst>
          </p:cNvPr>
          <p:cNvSpPr txBox="1"/>
          <p:nvPr/>
        </p:nvSpPr>
        <p:spPr>
          <a:xfrm>
            <a:off x="6837274" y="4950490"/>
            <a:ext cx="3413025" cy="109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ドリルデータは</a:t>
            </a:r>
            <a:r>
              <a:rPr lang="en-US" alt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 .</a:t>
            </a:r>
            <a:r>
              <a:rPr lang="en-US" altLang="ja-JP" sz="2000" b="0" i="0" u="none" strike="noStrike" kern="1200" dirty="0" err="1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gbr</a:t>
            </a:r>
            <a:r>
              <a:rPr lang="en-US" alt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 </a:t>
            </a:r>
            <a:r>
              <a:rPr 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ではなく、</a:t>
            </a:r>
            <a:endParaRPr lang="en-US" altLang="ja-JP" sz="2000" b="0" i="0" u="none" strike="noStrike" kern="1200" dirty="0">
              <a:ln>
                <a:noFill/>
              </a:ln>
              <a:solidFill>
                <a:srgbClr val="FF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Liberation Sans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.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drl</a:t>
            </a:r>
            <a:r>
              <a:rPr 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を</a:t>
            </a:r>
            <a:r>
              <a:rPr lang="en-US" alt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 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.TXT</a:t>
            </a:r>
            <a:r>
              <a:rPr 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に変換します。</a:t>
            </a:r>
            <a:endParaRPr lang="en-US" altLang="ja-JP" sz="2000" b="0" i="0" u="none" strike="noStrike" kern="1200" dirty="0">
              <a:ln>
                <a:noFill/>
              </a:ln>
              <a:solidFill>
                <a:srgbClr val="FF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Liberation Sans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2000" b="0" i="0" u="none" strike="noStrike" kern="1200" dirty="0">
                <a:ln>
                  <a:noFill/>
                </a:ln>
                <a:solidFill>
                  <a:srgbClr val="FF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Liberation Sans" panose="020B0604020202020204" pitchFamily="34" charset="0"/>
              </a:rPr>
              <a:t>間違わないように！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AC712-921A-4ACC-8228-B64E8DA7A6AB}"/>
              </a:ext>
            </a:extLst>
          </p:cNvPr>
          <p:cNvSpPr txBox="1"/>
          <p:nvPr/>
        </p:nvSpPr>
        <p:spPr>
          <a:xfrm>
            <a:off x="2176670" y="4399713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.GBL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C721A2-78CC-4F4A-A0B6-5AE3ED7FC4F9}"/>
              </a:ext>
            </a:extLst>
          </p:cNvPr>
          <p:cNvSpPr txBox="1"/>
          <p:nvPr/>
        </p:nvSpPr>
        <p:spPr>
          <a:xfrm>
            <a:off x="2307331" y="4602064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.GBO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7C8B82-8128-41C2-9562-12B9DC7006D6}"/>
              </a:ext>
            </a:extLst>
          </p:cNvPr>
          <p:cNvSpPr txBox="1"/>
          <p:nvPr/>
        </p:nvSpPr>
        <p:spPr>
          <a:xfrm>
            <a:off x="2477841" y="4816533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.GBS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A0BFD-9931-4434-8420-10B6DDF29905}"/>
              </a:ext>
            </a:extLst>
          </p:cNvPr>
          <p:cNvSpPr txBox="1"/>
          <p:nvPr/>
        </p:nvSpPr>
        <p:spPr>
          <a:xfrm>
            <a:off x="2236166" y="5005488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.GML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6AADFD-6950-4458-8B50-F86022DD272F}"/>
              </a:ext>
            </a:extLst>
          </p:cNvPr>
          <p:cNvSpPr txBox="1"/>
          <p:nvPr/>
        </p:nvSpPr>
        <p:spPr>
          <a:xfrm>
            <a:off x="3271404" y="5189669"/>
            <a:ext cx="1828800" cy="2909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ja-JP" altLang="en-US" sz="1200" b="1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未使用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2BC87A-71EE-4D18-A4D8-8F19D4C8252A}"/>
              </a:ext>
            </a:extLst>
          </p:cNvPr>
          <p:cNvSpPr txBox="1"/>
          <p:nvPr/>
        </p:nvSpPr>
        <p:spPr>
          <a:xfrm>
            <a:off x="2892206" y="5592237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</a:t>
            </a:r>
            <a:r>
              <a:rPr lang="en-US" altLang="ja-JP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TXT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B32633-8A64-4ABB-AC31-922B82D7FD89}"/>
              </a:ext>
            </a:extLst>
          </p:cNvPr>
          <p:cNvSpPr txBox="1"/>
          <p:nvPr/>
        </p:nvSpPr>
        <p:spPr>
          <a:xfrm>
            <a:off x="1978213" y="5806921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.GTL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3DC6BD-C64A-486D-8310-8BE949FC8A37}"/>
              </a:ext>
            </a:extLst>
          </p:cNvPr>
          <p:cNvSpPr txBox="1"/>
          <p:nvPr/>
        </p:nvSpPr>
        <p:spPr>
          <a:xfrm>
            <a:off x="2259571" y="6007704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.GTS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151125-DC3E-4737-822D-B1FAC964C0B1}"/>
              </a:ext>
            </a:extLst>
          </p:cNvPr>
          <p:cNvSpPr txBox="1"/>
          <p:nvPr/>
        </p:nvSpPr>
        <p:spPr>
          <a:xfrm>
            <a:off x="2135006" y="6627123"/>
            <a:ext cx="1828800" cy="267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en-US" altLang="ja-JP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RobotDCDC</a:t>
            </a:r>
            <a:r>
              <a:rPr lang="en-US" sz="12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.GTO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467966D-B3B0-4894-976E-EB69A750842C}"/>
              </a:ext>
            </a:extLst>
          </p:cNvPr>
          <p:cNvCxnSpPr>
            <a:cxnSpLocks/>
          </p:cNvCxnSpPr>
          <p:nvPr/>
        </p:nvCxnSpPr>
        <p:spPr>
          <a:xfrm>
            <a:off x="601207" y="5355488"/>
            <a:ext cx="267019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1D950C-9556-48C4-8993-FFC9CC5F552E}"/>
              </a:ext>
            </a:extLst>
          </p:cNvPr>
          <p:cNvCxnSpPr>
            <a:cxnSpLocks/>
          </p:cNvCxnSpPr>
          <p:nvPr/>
        </p:nvCxnSpPr>
        <p:spPr>
          <a:xfrm>
            <a:off x="601207" y="5548528"/>
            <a:ext cx="267019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09C138-9568-4B98-A8D1-BA3DB667B759}"/>
              </a:ext>
            </a:extLst>
          </p:cNvPr>
          <p:cNvSpPr txBox="1"/>
          <p:nvPr/>
        </p:nvSpPr>
        <p:spPr>
          <a:xfrm>
            <a:off x="3246261" y="5395343"/>
            <a:ext cx="1828800" cy="2909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ja-JP" altLang="en-US" sz="1200" b="1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未使用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C1AD2D2-2383-4B07-A01F-EAC2A6B695AE}"/>
              </a:ext>
            </a:extLst>
          </p:cNvPr>
          <p:cNvCxnSpPr>
            <a:cxnSpLocks/>
          </p:cNvCxnSpPr>
          <p:nvPr/>
        </p:nvCxnSpPr>
        <p:spPr>
          <a:xfrm>
            <a:off x="617272" y="6361229"/>
            <a:ext cx="155939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A1CBBF-8EA6-45A7-BD08-9E56514497AB}"/>
              </a:ext>
            </a:extLst>
          </p:cNvPr>
          <p:cNvSpPr txBox="1"/>
          <p:nvPr/>
        </p:nvSpPr>
        <p:spPr>
          <a:xfrm>
            <a:off x="2135006" y="6198851"/>
            <a:ext cx="1828800" cy="2909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ja-JP" altLang="en-US" sz="1200" b="1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未使用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D85CCC0-75CF-4E70-A3BC-734F9C5A557A}"/>
              </a:ext>
            </a:extLst>
          </p:cNvPr>
          <p:cNvCxnSpPr>
            <a:cxnSpLocks/>
          </p:cNvCxnSpPr>
          <p:nvPr/>
        </p:nvCxnSpPr>
        <p:spPr>
          <a:xfrm>
            <a:off x="617272" y="6551878"/>
            <a:ext cx="8965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960FB3-FD6E-4BA5-A339-4159BC74F260}"/>
              </a:ext>
            </a:extLst>
          </p:cNvPr>
          <p:cNvSpPr txBox="1"/>
          <p:nvPr/>
        </p:nvSpPr>
        <p:spPr>
          <a:xfrm>
            <a:off x="1469690" y="6389998"/>
            <a:ext cx="1828800" cy="2909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2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→ </a:t>
            </a:r>
            <a:r>
              <a:rPr lang="ja-JP" altLang="en-US" sz="1200" b="1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未使用</a:t>
            </a:r>
            <a:endParaRPr lang="en-US" sz="1200" b="1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B536975-3F4A-4BB5-BED5-D5D3FD238F36}"/>
              </a:ext>
            </a:extLst>
          </p:cNvPr>
          <p:cNvCxnSpPr>
            <a:cxnSpLocks/>
          </p:cNvCxnSpPr>
          <p:nvPr/>
        </p:nvCxnSpPr>
        <p:spPr>
          <a:xfrm flipV="1">
            <a:off x="4462670" y="5415221"/>
            <a:ext cx="2374604" cy="2909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2CCEE4E-BDF7-4609-8CB6-AE43023C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0" y="865188"/>
            <a:ext cx="7772400" cy="29146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65526C-E2B9-4B1D-AE62-6A405BD59E0A}"/>
              </a:ext>
            </a:extLst>
          </p:cNvPr>
          <p:cNvSpPr txBox="1"/>
          <p:nvPr/>
        </p:nvSpPr>
        <p:spPr>
          <a:xfrm>
            <a:off x="549720" y="307440"/>
            <a:ext cx="5373051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作成した 〇〇〇〇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〇〇ファイルを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zip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圧縮します。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DC484F4-AEA0-4163-BE98-A13A480252C5}"/>
              </a:ext>
            </a:extLst>
          </p:cNvPr>
          <p:cNvCxnSpPr>
            <a:cxnSpLocks/>
          </p:cNvCxnSpPr>
          <p:nvPr/>
        </p:nvCxnSpPr>
        <p:spPr>
          <a:xfrm flipH="1" flipV="1">
            <a:off x="1292087" y="1440821"/>
            <a:ext cx="466418" cy="10539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6D0AA9-5491-4299-9569-915C0E513D5D}"/>
              </a:ext>
            </a:extLst>
          </p:cNvPr>
          <p:cNvSpPr/>
          <p:nvPr/>
        </p:nvSpPr>
        <p:spPr>
          <a:xfrm>
            <a:off x="636106" y="1956820"/>
            <a:ext cx="4244007" cy="11938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E847B7C1-DCFF-4262-87C5-EB2C0BE03FB9}"/>
              </a:ext>
            </a:extLst>
          </p:cNvPr>
          <p:cNvSpPr/>
          <p:nvPr/>
        </p:nvSpPr>
        <p:spPr>
          <a:xfrm>
            <a:off x="443882" y="1075061"/>
            <a:ext cx="1394857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760F05-12DC-4E8D-B5AB-AE5C06362A31}"/>
              </a:ext>
            </a:extLst>
          </p:cNvPr>
          <p:cNvSpPr/>
          <p:nvPr/>
        </p:nvSpPr>
        <p:spPr>
          <a:xfrm>
            <a:off x="636105" y="3360296"/>
            <a:ext cx="4244007" cy="4195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73A9FF5-19DD-4287-A0D2-C9A12C560DD4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1440821"/>
            <a:ext cx="725557" cy="217702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5867A2-D49E-40F2-915E-824C6EAE84A9}"/>
              </a:ext>
            </a:extLst>
          </p:cNvPr>
          <p:cNvSpPr txBox="1"/>
          <p:nvPr/>
        </p:nvSpPr>
        <p:spPr>
          <a:xfrm>
            <a:off x="1575587" y="4753866"/>
            <a:ext cx="6129027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これで、</a:t>
            </a:r>
            <a:r>
              <a:rPr lang="en-US" altLang="ja-JP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FusionPCB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に提出するファイルの作成は、終了です。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476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8D73FB-DD90-4285-8E0A-89F62B12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5" y="1769234"/>
            <a:ext cx="6791325" cy="55149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65526C-E2B9-4B1D-AE62-6A405BD59E0A}"/>
              </a:ext>
            </a:extLst>
          </p:cNvPr>
          <p:cNvSpPr txBox="1"/>
          <p:nvPr/>
        </p:nvSpPr>
        <p:spPr>
          <a:xfrm>
            <a:off x="443882" y="223599"/>
            <a:ext cx="5194918" cy="6564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FusionPCB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にアクセスして、基板を発注します。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  <a:hlinkClick r:id="rId4"/>
              </a:rPr>
              <a:t>https://www.fusionpcb.jp/</a:t>
            </a:r>
            <a:endParaRPr lang="ja-JP" alt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DC484F4-AEA0-4163-BE98-A13A480252C5}"/>
              </a:ext>
            </a:extLst>
          </p:cNvPr>
          <p:cNvCxnSpPr>
            <a:cxnSpLocks/>
          </p:cNvCxnSpPr>
          <p:nvPr/>
        </p:nvCxnSpPr>
        <p:spPr>
          <a:xfrm>
            <a:off x="1615440" y="1520106"/>
            <a:ext cx="1781087" cy="30804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5867A2-D49E-40F2-915E-824C6EAE84A9}"/>
              </a:ext>
            </a:extLst>
          </p:cNvPr>
          <p:cNvSpPr txBox="1"/>
          <p:nvPr/>
        </p:nvSpPr>
        <p:spPr>
          <a:xfrm>
            <a:off x="443882" y="1129145"/>
            <a:ext cx="2952645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今すぐ発注をクリックします。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40D67E8-3202-4A73-9435-1AFDE9FBBDE3}"/>
              </a:ext>
            </a:extLst>
          </p:cNvPr>
          <p:cNvSpPr/>
          <p:nvPr/>
        </p:nvSpPr>
        <p:spPr>
          <a:xfrm>
            <a:off x="3207402" y="4600580"/>
            <a:ext cx="1466198" cy="5505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8123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F9BED9C-C563-4B88-A682-E7D084F1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017"/>
            <a:ext cx="10080625" cy="6550218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DC484F4-AEA0-4163-BE98-A13A480252C5}"/>
              </a:ext>
            </a:extLst>
          </p:cNvPr>
          <p:cNvCxnSpPr>
            <a:cxnSpLocks/>
          </p:cNvCxnSpPr>
          <p:nvPr/>
        </p:nvCxnSpPr>
        <p:spPr>
          <a:xfrm>
            <a:off x="3396941" y="474961"/>
            <a:ext cx="0" cy="1920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5867A2-D49E-40F2-915E-824C6EAE84A9}"/>
              </a:ext>
            </a:extLst>
          </p:cNvPr>
          <p:cNvSpPr txBox="1"/>
          <p:nvPr/>
        </p:nvSpPr>
        <p:spPr>
          <a:xfrm>
            <a:off x="139117" y="129440"/>
            <a:ext cx="9228403" cy="691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ガーバーファイルをアップロードをクリックして、先ほどの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zip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ファイルをアップロードします。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そして、ガーバーファイルがちゃんとできているかを確認します。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40D67E8-3202-4A73-9435-1AFDE9FBBDE3}"/>
              </a:ext>
            </a:extLst>
          </p:cNvPr>
          <p:cNvSpPr/>
          <p:nvPr/>
        </p:nvSpPr>
        <p:spPr>
          <a:xfrm>
            <a:off x="2425082" y="2395860"/>
            <a:ext cx="1943718" cy="9874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470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121C8E1-A1A5-4A7D-BC19-DA74218F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1141412"/>
            <a:ext cx="8601075" cy="527685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DC484F4-AEA0-4163-BE98-A13A480252C5}"/>
              </a:ext>
            </a:extLst>
          </p:cNvPr>
          <p:cNvCxnSpPr>
            <a:cxnSpLocks/>
          </p:cNvCxnSpPr>
          <p:nvPr/>
        </p:nvCxnSpPr>
        <p:spPr>
          <a:xfrm>
            <a:off x="3396941" y="474961"/>
            <a:ext cx="758499" cy="38023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5867A2-D49E-40F2-915E-824C6EAE84A9}"/>
              </a:ext>
            </a:extLst>
          </p:cNvPr>
          <p:cNvSpPr txBox="1"/>
          <p:nvPr/>
        </p:nvSpPr>
        <p:spPr>
          <a:xfrm>
            <a:off x="139117" y="129440"/>
            <a:ext cx="9634803" cy="691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ガーバーファイルがアップロードされました。「ガーバービューア」を押して、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　　　　　　　　　　　　　　　　　　　　　　　　　　　　　　　　　　　　　　　　　　　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ガーバーデータを確認します。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40D67E8-3202-4A73-9435-1AFDE9FBBDE3}"/>
              </a:ext>
            </a:extLst>
          </p:cNvPr>
          <p:cNvSpPr/>
          <p:nvPr/>
        </p:nvSpPr>
        <p:spPr>
          <a:xfrm>
            <a:off x="3745882" y="4277360"/>
            <a:ext cx="1760838" cy="3149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392AE8FE-CC32-4FC0-B4E3-2B1C4AB8CDA7}"/>
              </a:ext>
            </a:extLst>
          </p:cNvPr>
          <p:cNvSpPr/>
          <p:nvPr/>
        </p:nvSpPr>
        <p:spPr>
          <a:xfrm>
            <a:off x="5506720" y="4226560"/>
            <a:ext cx="1066800" cy="416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C2A2C63-BB26-4510-A157-BAF958CDB4AF}"/>
              </a:ext>
            </a:extLst>
          </p:cNvPr>
          <p:cNvCxnSpPr>
            <a:cxnSpLocks/>
          </p:cNvCxnSpPr>
          <p:nvPr/>
        </p:nvCxnSpPr>
        <p:spPr>
          <a:xfrm flipH="1">
            <a:off x="6146800" y="721360"/>
            <a:ext cx="426720" cy="3556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3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9679FCA-9414-42FD-B863-77B9CCCC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66148"/>
            <a:ext cx="10080625" cy="5672167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DC484F4-AEA0-4163-BE98-A13A480252C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39520" y="922083"/>
            <a:ext cx="74621" cy="16788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5867A2-D49E-40F2-915E-824C6EAE84A9}"/>
              </a:ext>
            </a:extLst>
          </p:cNvPr>
          <p:cNvSpPr txBox="1"/>
          <p:nvPr/>
        </p:nvSpPr>
        <p:spPr>
          <a:xfrm>
            <a:off x="139117" y="129440"/>
            <a:ext cx="9634803" cy="691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ガーバー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ファイルがレイヤーごとに重なって表示されます。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アイマークを閉じると、そのレイヤーは隠れます。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40D67E8-3202-4A73-9435-1AFDE9FBBDE3}"/>
              </a:ext>
            </a:extLst>
          </p:cNvPr>
          <p:cNvSpPr/>
          <p:nvPr/>
        </p:nvSpPr>
        <p:spPr>
          <a:xfrm>
            <a:off x="1043322" y="2600960"/>
            <a:ext cx="541638" cy="281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94ACDA-BC63-41AB-A33A-EA20D4CCA19D}"/>
              </a:ext>
            </a:extLst>
          </p:cNvPr>
          <p:cNvSpPr txBox="1"/>
          <p:nvPr/>
        </p:nvSpPr>
        <p:spPr>
          <a:xfrm>
            <a:off x="139117" y="6795198"/>
            <a:ext cx="9634803" cy="691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ドリルは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.TXT 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ではなくて、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</a:t>
            </a:r>
            <a:r>
              <a:rPr lang="en-US" altLang="ja-JP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drl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 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になっているようです。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基板のアウトラインは、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.GML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ではなくて、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.</a:t>
            </a:r>
            <a:r>
              <a:rPr lang="en-US" altLang="ja-JP" sz="18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gko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になっているようです。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85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45519A02-BDAA-4B38-9BF3-955BF31D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6" y="799204"/>
            <a:ext cx="8220075" cy="47434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E85414-C9E0-4F83-9AFD-8717FFEFD990}"/>
              </a:ext>
            </a:extLst>
          </p:cNvPr>
          <p:cNvSpPr txBox="1"/>
          <p:nvPr/>
        </p:nvSpPr>
        <p:spPr>
          <a:xfrm>
            <a:off x="3489136" y="3742952"/>
            <a:ext cx="2008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基板厚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1.6mm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F8004F-AD2F-4623-9318-E6E5741E3146}"/>
              </a:ext>
            </a:extLst>
          </p:cNvPr>
          <p:cNvSpPr txBox="1"/>
          <p:nvPr/>
        </p:nvSpPr>
        <p:spPr>
          <a:xfrm>
            <a:off x="2076643" y="4227734"/>
            <a:ext cx="1616760" cy="318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基板色　緑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390942-3654-4C17-AB17-B4A71A358C36}"/>
              </a:ext>
            </a:extLst>
          </p:cNvPr>
          <p:cNvSpPr txBox="1"/>
          <p:nvPr/>
        </p:nvSpPr>
        <p:spPr>
          <a:xfrm>
            <a:off x="226876" y="101883"/>
            <a:ext cx="3635204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発注する基板の仕様を入力します。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F6EB0E-54F5-4023-91E5-BE4129360B38}"/>
              </a:ext>
            </a:extLst>
          </p:cNvPr>
          <p:cNvSpPr txBox="1"/>
          <p:nvPr/>
        </p:nvSpPr>
        <p:spPr>
          <a:xfrm>
            <a:off x="2074500" y="1232280"/>
            <a:ext cx="2008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基板材質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FR4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AD43CF-8319-4437-A9AA-31B29B6A01F0}"/>
              </a:ext>
            </a:extLst>
          </p:cNvPr>
          <p:cNvSpPr txBox="1"/>
          <p:nvPr/>
        </p:nvSpPr>
        <p:spPr>
          <a:xfrm>
            <a:off x="2132364" y="1757880"/>
            <a:ext cx="2008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レイヤー　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2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39E663-B8F3-4DA2-96B5-5686DC20E986}"/>
              </a:ext>
            </a:extLst>
          </p:cNvPr>
          <p:cNvSpPr txBox="1"/>
          <p:nvPr/>
        </p:nvSpPr>
        <p:spPr>
          <a:xfrm>
            <a:off x="2044478" y="2264041"/>
            <a:ext cx="3185850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基板サイズ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Max 10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0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x100 mm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D10398-07C7-44F2-902E-58605BC6C894}"/>
              </a:ext>
            </a:extLst>
          </p:cNvPr>
          <p:cNvSpPr txBox="1"/>
          <p:nvPr/>
        </p:nvSpPr>
        <p:spPr>
          <a:xfrm>
            <a:off x="2070194" y="2718540"/>
            <a:ext cx="19245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製造枚数　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10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D1E1467-3B8B-46F6-9ACD-6B0846A2D968}"/>
              </a:ext>
            </a:extLst>
          </p:cNvPr>
          <p:cNvSpPr txBox="1"/>
          <p:nvPr/>
        </p:nvSpPr>
        <p:spPr>
          <a:xfrm>
            <a:off x="1604944" y="4866294"/>
            <a:ext cx="6531317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基板表面仕上げ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HASL(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半田レベラー処理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)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　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ENIG(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金めっき処理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)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07FEC82-8F9B-468B-840C-E1DB2850CCA9}"/>
              </a:ext>
            </a:extLst>
          </p:cNvPr>
          <p:cNvSpPr txBox="1"/>
          <p:nvPr/>
        </p:nvSpPr>
        <p:spPr>
          <a:xfrm>
            <a:off x="2076643" y="3241534"/>
            <a:ext cx="2120760" cy="380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面付け枚数　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1</a:t>
            </a:r>
            <a:r>
              <a:rPr lang="ja-JP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A2EA6A-9D7E-4FC0-9D0B-B120A8E8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1" y="825854"/>
            <a:ext cx="8220075" cy="33909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DB2B7B-D0CC-43AD-9CBB-076B231B2698}"/>
              </a:ext>
            </a:extLst>
          </p:cNvPr>
          <p:cNvSpPr txBox="1"/>
          <p:nvPr/>
        </p:nvSpPr>
        <p:spPr>
          <a:xfrm>
            <a:off x="2169360" y="1284048"/>
            <a:ext cx="3838272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パッド間に塗布するレジストの最小幅</a:t>
            </a: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BBDBD9-0799-4B4E-AF0B-C56C0EAED21B}"/>
              </a:ext>
            </a:extLst>
          </p:cNvPr>
          <p:cNvSpPr txBox="1"/>
          <p:nvPr/>
        </p:nvSpPr>
        <p:spPr>
          <a:xfrm>
            <a:off x="2169360" y="1797810"/>
            <a:ext cx="2550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銅箔の厚さ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1oz(35um)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390942-3654-4C17-AB17-B4A71A358C36}"/>
              </a:ext>
            </a:extLst>
          </p:cNvPr>
          <p:cNvSpPr txBox="1"/>
          <p:nvPr/>
        </p:nvSpPr>
        <p:spPr>
          <a:xfrm>
            <a:off x="226876" y="101883"/>
            <a:ext cx="3635204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発注する基板の仕様を入力します。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8C3140-1D4F-41E8-8EF7-0AA3E6700322}"/>
              </a:ext>
            </a:extLst>
          </p:cNvPr>
          <p:cNvSpPr txBox="1"/>
          <p:nvPr/>
        </p:nvSpPr>
        <p:spPr>
          <a:xfrm>
            <a:off x="2002078" y="3817857"/>
            <a:ext cx="2765520" cy="318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インピーダンス制御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E9EF50B-3BDC-4A95-AF62-7544589F4C49}"/>
              </a:ext>
            </a:extLst>
          </p:cNvPr>
          <p:cNvSpPr txBox="1"/>
          <p:nvPr/>
        </p:nvSpPr>
        <p:spPr>
          <a:xfrm>
            <a:off x="2169360" y="2316207"/>
            <a:ext cx="2550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最小穴径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(0.3mm)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B8096E-5CD0-40C0-9F0E-BD7CB33B9B45}"/>
              </a:ext>
            </a:extLst>
          </p:cNvPr>
          <p:cNvSpPr txBox="1"/>
          <p:nvPr/>
        </p:nvSpPr>
        <p:spPr>
          <a:xfrm>
            <a:off x="2170260" y="2785328"/>
            <a:ext cx="3600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最小線幅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/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間隔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6/6mil (0.1524mm)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A64BFEC-5B1F-46A4-884B-651B86E0CD98}"/>
              </a:ext>
            </a:extLst>
          </p:cNvPr>
          <p:cNvSpPr txBox="1"/>
          <p:nvPr/>
        </p:nvSpPr>
        <p:spPr>
          <a:xfrm>
            <a:off x="2044478" y="3298007"/>
            <a:ext cx="44985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基板端に半穴を空けて銅を付ける</a:t>
            </a:r>
          </a:p>
        </p:txBody>
      </p:sp>
    </p:spTree>
    <p:extLst>
      <p:ext uri="{BB962C8B-B14F-4D97-AF65-F5344CB8AC3E}">
        <p14:creationId xmlns:p14="http://schemas.microsoft.com/office/powerpoint/2010/main" val="3881257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12F9D52-2730-4148-9F18-E5B2A7FB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08" y="590267"/>
            <a:ext cx="4600575" cy="686752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390942-3654-4C17-AB17-B4A71A358C36}"/>
              </a:ext>
            </a:extLst>
          </p:cNvPr>
          <p:cNvSpPr txBox="1"/>
          <p:nvPr/>
        </p:nvSpPr>
        <p:spPr>
          <a:xfrm>
            <a:off x="226876" y="101883"/>
            <a:ext cx="3663160" cy="6910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右側に価格が自動計算されている。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ただ、</a:t>
            </a:r>
            <a:r>
              <a:rPr lang="en-US" altLang="ja-JP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$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と</a:t>
            </a:r>
            <a:r>
              <a:rPr lang="en-US" altLang="ja-JP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\</a:t>
            </a: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が間違っている。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5457DB-AA5B-4198-A111-1B227FED56C0}"/>
              </a:ext>
            </a:extLst>
          </p:cNvPr>
          <p:cNvCxnSpPr>
            <a:cxnSpLocks/>
          </p:cNvCxnSpPr>
          <p:nvPr/>
        </p:nvCxnSpPr>
        <p:spPr>
          <a:xfrm>
            <a:off x="2390010" y="5384753"/>
            <a:ext cx="2937092" cy="13241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1A893458-0600-41BB-B096-21BC5FDE90DB}"/>
              </a:ext>
            </a:extLst>
          </p:cNvPr>
          <p:cNvSpPr/>
          <p:nvPr/>
        </p:nvSpPr>
        <p:spPr>
          <a:xfrm>
            <a:off x="5327102" y="6549887"/>
            <a:ext cx="1958282" cy="6580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DC5C2C-3D9C-4CD1-9114-F13BC017A41F}"/>
              </a:ext>
            </a:extLst>
          </p:cNvPr>
          <p:cNvSpPr txBox="1"/>
          <p:nvPr/>
        </p:nvSpPr>
        <p:spPr>
          <a:xfrm>
            <a:off x="226876" y="4816343"/>
            <a:ext cx="2749816" cy="691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仕様が確定したら、カートに追加をクリックする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2068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AF24C55-02CC-4A68-AB89-02133C579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64" t="12390" r="19074" b="27925"/>
          <a:stretch/>
        </p:blipFill>
        <p:spPr>
          <a:xfrm>
            <a:off x="159026" y="2077279"/>
            <a:ext cx="5049079" cy="292210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390942-3654-4C17-AB17-B4A71A358C36}"/>
              </a:ext>
            </a:extLst>
          </p:cNvPr>
          <p:cNvSpPr txBox="1"/>
          <p:nvPr/>
        </p:nvSpPr>
        <p:spPr>
          <a:xfrm>
            <a:off x="316326" y="571690"/>
            <a:ext cx="5676969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「追加が成功しました」とでたら、お支払いに進む。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ED13560-584F-444A-B141-97708DB2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374" y="1330738"/>
            <a:ext cx="4467225" cy="4181475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3100712-CBE4-4A12-8C33-2EF1EB5551B0}"/>
              </a:ext>
            </a:extLst>
          </p:cNvPr>
          <p:cNvCxnSpPr>
            <a:cxnSpLocks/>
          </p:cNvCxnSpPr>
          <p:nvPr/>
        </p:nvCxnSpPr>
        <p:spPr>
          <a:xfrm>
            <a:off x="1411357" y="962651"/>
            <a:ext cx="745434" cy="10052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0A3942B-1B62-4D07-A989-CC15BD195B53}"/>
              </a:ext>
            </a:extLst>
          </p:cNvPr>
          <p:cNvCxnSpPr>
            <a:cxnSpLocks/>
          </p:cNvCxnSpPr>
          <p:nvPr/>
        </p:nvCxnSpPr>
        <p:spPr>
          <a:xfrm>
            <a:off x="4038600" y="962650"/>
            <a:ext cx="3500230" cy="202902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5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31ECE5-4B24-453C-9EDB-A7ABAA19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06959"/>
            <a:ext cx="10081911" cy="58478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F7DEC1-CAA8-41EF-BD46-5F2D48691890}"/>
              </a:ext>
            </a:extLst>
          </p:cNvPr>
          <p:cNvSpPr txBox="1"/>
          <p:nvPr/>
        </p:nvSpPr>
        <p:spPr>
          <a:xfrm>
            <a:off x="471240" y="396000"/>
            <a:ext cx="3045234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51.18 x 26.995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の外形サイズ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348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1295121-ECC2-4A5A-AC7B-185E5CAE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463"/>
            <a:ext cx="10080625" cy="486925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468D3-7B5B-4535-8C2B-1444432B74FC}"/>
              </a:ext>
            </a:extLst>
          </p:cNvPr>
          <p:cNvSpPr txBox="1"/>
          <p:nvPr/>
        </p:nvSpPr>
        <p:spPr>
          <a:xfrm>
            <a:off x="6007456" y="442389"/>
            <a:ext cx="2872431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安全に支払いをクリックする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5F81688-9664-4C20-8F66-24E6DE6E040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43672" y="833350"/>
            <a:ext cx="948488" cy="263121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DF7530-026B-4343-A246-56536460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0603"/>
            <a:ext cx="10080625" cy="527846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468D3-7B5B-4535-8C2B-1444432B74FC}"/>
              </a:ext>
            </a:extLst>
          </p:cNvPr>
          <p:cNvSpPr txBox="1"/>
          <p:nvPr/>
        </p:nvSpPr>
        <p:spPr>
          <a:xfrm>
            <a:off x="332212" y="611354"/>
            <a:ext cx="1501863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住所を入れる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5F81688-9664-4C20-8F66-24E6DE6E040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83144" y="1002315"/>
            <a:ext cx="149308" cy="248632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CC6970-2448-4800-B8F4-B437DB55F50C}"/>
              </a:ext>
            </a:extLst>
          </p:cNvPr>
          <p:cNvSpPr/>
          <p:nvPr/>
        </p:nvSpPr>
        <p:spPr>
          <a:xfrm>
            <a:off x="489391" y="2723320"/>
            <a:ext cx="663548" cy="1192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22F0A-3B50-44F8-94B9-0635C27C42B9}"/>
              </a:ext>
            </a:extLst>
          </p:cNvPr>
          <p:cNvSpPr/>
          <p:nvPr/>
        </p:nvSpPr>
        <p:spPr>
          <a:xfrm>
            <a:off x="2661808" y="2723322"/>
            <a:ext cx="856644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EFAB62-EDCC-4BFB-9BC2-015D44E5DFE4}"/>
              </a:ext>
            </a:extLst>
          </p:cNvPr>
          <p:cNvSpPr/>
          <p:nvPr/>
        </p:nvSpPr>
        <p:spPr>
          <a:xfrm>
            <a:off x="2661807" y="2475273"/>
            <a:ext cx="985853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9495EF-4444-4E2C-AFD9-A14FE30B68F0}"/>
              </a:ext>
            </a:extLst>
          </p:cNvPr>
          <p:cNvSpPr/>
          <p:nvPr/>
        </p:nvSpPr>
        <p:spPr>
          <a:xfrm>
            <a:off x="489390" y="2505090"/>
            <a:ext cx="985853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33292B-C9D4-4FB1-BC05-50BC0984346C}"/>
              </a:ext>
            </a:extLst>
          </p:cNvPr>
          <p:cNvSpPr/>
          <p:nvPr/>
        </p:nvSpPr>
        <p:spPr>
          <a:xfrm>
            <a:off x="2661807" y="2911736"/>
            <a:ext cx="1496062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0710F4-35C3-4EE2-A9D6-7093A50890D8}"/>
              </a:ext>
            </a:extLst>
          </p:cNvPr>
          <p:cNvSpPr/>
          <p:nvPr/>
        </p:nvSpPr>
        <p:spPr>
          <a:xfrm>
            <a:off x="489390" y="2915071"/>
            <a:ext cx="1496062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1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5B04A5A-2BAF-4DF0-B01D-E4D0D82E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2" y="448365"/>
            <a:ext cx="8686800" cy="700087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468D3-7B5B-4535-8C2B-1444432B74FC}"/>
              </a:ext>
            </a:extLst>
          </p:cNvPr>
          <p:cNvSpPr txBox="1"/>
          <p:nvPr/>
        </p:nvSpPr>
        <p:spPr>
          <a:xfrm>
            <a:off x="481299" y="57404"/>
            <a:ext cx="8902413" cy="691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配送業者を選択する。日本語の住所入力が求められる。「続く」をクリック。</a:t>
            </a:r>
            <a:endParaRPr lang="en-US" alt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送り先氏名も書いておけば、より分かりやすいです。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5F81688-9664-4C20-8F66-24E6DE6E0402}"/>
              </a:ext>
            </a:extLst>
          </p:cNvPr>
          <p:cNvCxnSpPr>
            <a:cxnSpLocks/>
          </p:cNvCxnSpPr>
          <p:nvPr/>
        </p:nvCxnSpPr>
        <p:spPr>
          <a:xfrm>
            <a:off x="3414676" y="748447"/>
            <a:ext cx="399091" cy="26507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FFD8297-E07E-4C7A-B35A-CC750AAF73EA}"/>
              </a:ext>
            </a:extLst>
          </p:cNvPr>
          <p:cNvCxnSpPr>
            <a:cxnSpLocks/>
          </p:cNvCxnSpPr>
          <p:nvPr/>
        </p:nvCxnSpPr>
        <p:spPr>
          <a:xfrm>
            <a:off x="4442791" y="3779838"/>
            <a:ext cx="3349487" cy="29588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DCA47F-CAF7-4ABF-8288-7382D6802A39}"/>
              </a:ext>
            </a:extLst>
          </p:cNvPr>
          <p:cNvSpPr/>
          <p:nvPr/>
        </p:nvSpPr>
        <p:spPr>
          <a:xfrm>
            <a:off x="3065736" y="3465088"/>
            <a:ext cx="1496062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87466B-8B23-445C-A3DE-26C74C94421B}"/>
              </a:ext>
            </a:extLst>
          </p:cNvPr>
          <p:cNvSpPr/>
          <p:nvPr/>
        </p:nvSpPr>
        <p:spPr>
          <a:xfrm>
            <a:off x="7861851" y="1520331"/>
            <a:ext cx="798181" cy="119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CF4BE7C-773D-422B-83BA-4CF700E0984E}"/>
              </a:ext>
            </a:extLst>
          </p:cNvPr>
          <p:cNvSpPr/>
          <p:nvPr/>
        </p:nvSpPr>
        <p:spPr>
          <a:xfrm>
            <a:off x="7573617" y="1344028"/>
            <a:ext cx="1086415" cy="119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B42C51-DC32-4323-B385-3D8401C5970E}"/>
              </a:ext>
            </a:extLst>
          </p:cNvPr>
          <p:cNvSpPr/>
          <p:nvPr/>
        </p:nvSpPr>
        <p:spPr>
          <a:xfrm>
            <a:off x="3414676" y="1344029"/>
            <a:ext cx="1892820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28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A01968-778E-491F-AB5D-5151664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111"/>
            <a:ext cx="10080625" cy="67561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468D3-7B5B-4535-8C2B-1444432B74FC}"/>
              </a:ext>
            </a:extLst>
          </p:cNvPr>
          <p:cNvSpPr txBox="1"/>
          <p:nvPr/>
        </p:nvSpPr>
        <p:spPr>
          <a:xfrm>
            <a:off x="481298" y="57404"/>
            <a:ext cx="8902413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支払い方法の選択肢を選ぶと、お支払い手続きに進めます。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5F81688-9664-4C20-8F66-24E6DE6E0402}"/>
              </a:ext>
            </a:extLst>
          </p:cNvPr>
          <p:cNvCxnSpPr>
            <a:cxnSpLocks/>
          </p:cNvCxnSpPr>
          <p:nvPr/>
        </p:nvCxnSpPr>
        <p:spPr>
          <a:xfrm flipH="1">
            <a:off x="1639957" y="448365"/>
            <a:ext cx="1739347" cy="25333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FFD8297-E07E-4C7A-B35A-CC750AAF73EA}"/>
              </a:ext>
            </a:extLst>
          </p:cNvPr>
          <p:cNvCxnSpPr>
            <a:cxnSpLocks/>
          </p:cNvCxnSpPr>
          <p:nvPr/>
        </p:nvCxnSpPr>
        <p:spPr>
          <a:xfrm>
            <a:off x="5655365" y="448365"/>
            <a:ext cx="2166731" cy="32291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CFDDD5-29A2-4F41-8C02-0AD9AF89ADCE}"/>
              </a:ext>
            </a:extLst>
          </p:cNvPr>
          <p:cNvSpPr txBox="1"/>
          <p:nvPr/>
        </p:nvSpPr>
        <p:spPr>
          <a:xfrm>
            <a:off x="4932504" y="5665086"/>
            <a:ext cx="4721087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支払いが完了したら、「支払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い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成功」とでます。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7625991-91CC-4BC4-ADAB-94615E982898}"/>
              </a:ext>
            </a:extLst>
          </p:cNvPr>
          <p:cNvSpPr/>
          <p:nvPr/>
        </p:nvSpPr>
        <p:spPr>
          <a:xfrm>
            <a:off x="4708955" y="1175064"/>
            <a:ext cx="1892820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9C25F1E-F19B-476E-83BC-F244DBC2B199}"/>
              </a:ext>
            </a:extLst>
          </p:cNvPr>
          <p:cNvSpPr/>
          <p:nvPr/>
        </p:nvSpPr>
        <p:spPr>
          <a:xfrm>
            <a:off x="2342930" y="1055794"/>
            <a:ext cx="1892820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8BF2BD-7E9A-4C79-8D53-5DC35BFA6AEE}"/>
              </a:ext>
            </a:extLst>
          </p:cNvPr>
          <p:cNvSpPr/>
          <p:nvPr/>
        </p:nvSpPr>
        <p:spPr>
          <a:xfrm>
            <a:off x="4708955" y="1014209"/>
            <a:ext cx="1892820" cy="119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523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8680CF6-EEAB-483C-A2AB-5FD49595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823"/>
            <a:ext cx="10080625" cy="53590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F428E1-EEAA-4C11-80A9-BEFD1984B562}"/>
              </a:ext>
            </a:extLst>
          </p:cNvPr>
          <p:cNvSpPr txBox="1"/>
          <p:nvPr/>
        </p:nvSpPr>
        <p:spPr>
          <a:xfrm>
            <a:off x="729907" y="256135"/>
            <a:ext cx="8811657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アカウントから「注文履歴」が確認できます。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07754D0-950B-452F-859B-F131DA6FE86D}"/>
              </a:ext>
            </a:extLst>
          </p:cNvPr>
          <p:cNvCxnSpPr>
            <a:cxnSpLocks/>
          </p:cNvCxnSpPr>
          <p:nvPr/>
        </p:nvCxnSpPr>
        <p:spPr>
          <a:xfrm>
            <a:off x="3130825" y="647096"/>
            <a:ext cx="4234071" cy="17084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E5C9671-3451-4ACD-A86B-3F9089C5627F}"/>
              </a:ext>
            </a:extLst>
          </p:cNvPr>
          <p:cNvSpPr/>
          <p:nvPr/>
        </p:nvSpPr>
        <p:spPr>
          <a:xfrm>
            <a:off x="8497956" y="4025348"/>
            <a:ext cx="1371601" cy="6580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B862EAF-4A8F-4EF0-A47B-15EC441522F2}"/>
              </a:ext>
            </a:extLst>
          </p:cNvPr>
          <p:cNvCxnSpPr>
            <a:cxnSpLocks/>
          </p:cNvCxnSpPr>
          <p:nvPr/>
        </p:nvCxnSpPr>
        <p:spPr>
          <a:xfrm flipV="1">
            <a:off x="6858000" y="4512365"/>
            <a:ext cx="1639956" cy="6917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2E95CF-D01F-4DCC-8562-E42FF107B032}"/>
              </a:ext>
            </a:extLst>
          </p:cNvPr>
          <p:cNvSpPr txBox="1"/>
          <p:nvPr/>
        </p:nvSpPr>
        <p:spPr>
          <a:xfrm>
            <a:off x="3705021" y="5136140"/>
            <a:ext cx="6079060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「詳細を表示」で詳細な情報が確認できます。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A0FC40-E9A3-45AE-B006-D0B2CF3FC49D}"/>
              </a:ext>
            </a:extLst>
          </p:cNvPr>
          <p:cNvSpPr/>
          <p:nvPr/>
        </p:nvSpPr>
        <p:spPr>
          <a:xfrm>
            <a:off x="7702825" y="3846443"/>
            <a:ext cx="934545" cy="1162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CFB76AE-A3C9-4333-B438-AA3A61FB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241"/>
            <a:ext cx="10080625" cy="675204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ED2EDD-0CF7-4230-80AA-F183E16D7A6E}"/>
              </a:ext>
            </a:extLst>
          </p:cNvPr>
          <p:cNvSpPr/>
          <p:nvPr/>
        </p:nvSpPr>
        <p:spPr>
          <a:xfrm>
            <a:off x="0" y="5246673"/>
            <a:ext cx="7712765" cy="905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D1472A-D11F-4914-A0B8-5DFFE35BD1EA}"/>
              </a:ext>
            </a:extLst>
          </p:cNvPr>
          <p:cNvSpPr/>
          <p:nvPr/>
        </p:nvSpPr>
        <p:spPr>
          <a:xfrm>
            <a:off x="1689651" y="1630017"/>
            <a:ext cx="1600201" cy="1289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A62580-547A-4AF7-AAC9-D30AD7BF4B5C}"/>
              </a:ext>
            </a:extLst>
          </p:cNvPr>
          <p:cNvSpPr/>
          <p:nvPr/>
        </p:nvSpPr>
        <p:spPr>
          <a:xfrm>
            <a:off x="6583016" y="1742660"/>
            <a:ext cx="1600201" cy="1289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475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6BC603A-9858-4042-82B6-EE83CE21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1561"/>
            <a:ext cx="10080625" cy="3876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1E08C71B-9A60-4464-9101-064666B1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80" y="1718318"/>
            <a:ext cx="6245505" cy="53425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9A12C9B-5AD7-41C7-B559-37F9C3916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40" y="851423"/>
            <a:ext cx="3181350" cy="265747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F7DEC1-CAA8-41EF-BD46-5F2D48691890}"/>
              </a:ext>
            </a:extLst>
          </p:cNvPr>
          <p:cNvSpPr txBox="1"/>
          <p:nvPr/>
        </p:nvSpPr>
        <p:spPr>
          <a:xfrm>
            <a:off x="471240" y="396000"/>
            <a:ext cx="2952516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ガーバーデータを出力します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E63659B-44CB-42D1-9615-3917D31D1F42}"/>
              </a:ext>
            </a:extLst>
          </p:cNvPr>
          <p:cNvSpPr/>
          <p:nvPr/>
        </p:nvSpPr>
        <p:spPr>
          <a:xfrm>
            <a:off x="775634" y="1545159"/>
            <a:ext cx="2648121" cy="3463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62FBD4D-FDA4-470A-A35A-0A8C25FD84CE}"/>
              </a:ext>
            </a:extLst>
          </p:cNvPr>
          <p:cNvSpPr/>
          <p:nvPr/>
        </p:nvSpPr>
        <p:spPr>
          <a:xfrm>
            <a:off x="3687884" y="1956640"/>
            <a:ext cx="1064186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DE96C5-F36E-402E-80D8-F1047025498B}"/>
              </a:ext>
            </a:extLst>
          </p:cNvPr>
          <p:cNvSpPr txBox="1"/>
          <p:nvPr/>
        </p:nvSpPr>
        <p:spPr>
          <a:xfrm>
            <a:off x="3743680" y="1251038"/>
            <a:ext cx="3242019" cy="3909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最初にガーバーの設定をします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154E5E9F-D758-4B9B-9361-5C865754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0" y="4087352"/>
            <a:ext cx="3895725" cy="32956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BD0CFF9-E9EE-4A99-A0AC-3A2E1426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39" y="900361"/>
            <a:ext cx="3095625" cy="30289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F7DEC1-CAA8-41EF-BD46-5F2D48691890}"/>
              </a:ext>
            </a:extLst>
          </p:cNvPr>
          <p:cNvSpPr txBox="1"/>
          <p:nvPr/>
        </p:nvSpPr>
        <p:spPr>
          <a:xfrm>
            <a:off x="471240" y="396000"/>
            <a:ext cx="90439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Auto Gen Plots...</a:t>
            </a:r>
            <a:r>
              <a:rPr lang="ja-JP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Gerber</a:t>
            </a:r>
            <a:r>
              <a:rPr lang="ja-JP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を選択</a:t>
            </a: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E63659B-44CB-42D1-9615-3917D31D1F42}"/>
              </a:ext>
            </a:extLst>
          </p:cNvPr>
          <p:cNvSpPr/>
          <p:nvPr/>
        </p:nvSpPr>
        <p:spPr>
          <a:xfrm>
            <a:off x="565200" y="1402920"/>
            <a:ext cx="1286280" cy="21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770AC9D-F219-43B7-A76F-8AE32C3FBBAA}"/>
              </a:ext>
            </a:extLst>
          </p:cNvPr>
          <p:cNvSpPr/>
          <p:nvPr/>
        </p:nvSpPr>
        <p:spPr>
          <a:xfrm>
            <a:off x="2586142" y="7059783"/>
            <a:ext cx="1286280" cy="21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9888F3-8772-425C-BACA-0C4CBBD18D6A}"/>
              </a:ext>
            </a:extLst>
          </p:cNvPr>
          <p:cNvSpPr txBox="1"/>
          <p:nvPr/>
        </p:nvSpPr>
        <p:spPr>
          <a:xfrm>
            <a:off x="4641188" y="4192802"/>
            <a:ext cx="30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チェックを入れて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OK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する</a:t>
            </a: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16B2E47-6A24-42B4-93B2-220D2B0C2835}"/>
              </a:ext>
            </a:extLst>
          </p:cNvPr>
          <p:cNvSpPr/>
          <p:nvPr/>
        </p:nvSpPr>
        <p:spPr>
          <a:xfrm>
            <a:off x="638280" y="6279029"/>
            <a:ext cx="538200" cy="6624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2580977-871C-40F1-BE4B-088144065323}"/>
              </a:ext>
            </a:extLst>
          </p:cNvPr>
          <p:cNvSpPr/>
          <p:nvPr/>
        </p:nvSpPr>
        <p:spPr>
          <a:xfrm>
            <a:off x="698039" y="4539122"/>
            <a:ext cx="538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62FBD4D-FDA4-470A-A35A-0A8C25FD84CE}"/>
              </a:ext>
            </a:extLst>
          </p:cNvPr>
          <p:cNvSpPr/>
          <p:nvPr/>
        </p:nvSpPr>
        <p:spPr>
          <a:xfrm>
            <a:off x="3183480" y="4484564"/>
            <a:ext cx="538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5649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6AB2EC91-3F5B-465F-A6A3-C108FB82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741362"/>
            <a:ext cx="7096125" cy="607695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A40572-37B9-45A2-9B52-7C7608A5E8B8}"/>
              </a:ext>
            </a:extLst>
          </p:cNvPr>
          <p:cNvSpPr txBox="1"/>
          <p:nvPr/>
        </p:nvSpPr>
        <p:spPr>
          <a:xfrm>
            <a:off x="549720" y="307440"/>
            <a:ext cx="90439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Option</a:t>
            </a:r>
            <a:r>
              <a:rPr lang="ja-JP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Gerber</a:t>
            </a:r>
            <a:r>
              <a:rPr lang="ja-JP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を選択します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5B3F8D4-5A0F-4F7D-BBC4-009497142549}"/>
              </a:ext>
            </a:extLst>
          </p:cNvPr>
          <p:cNvSpPr/>
          <p:nvPr/>
        </p:nvSpPr>
        <p:spPr>
          <a:xfrm>
            <a:off x="7405559" y="6476508"/>
            <a:ext cx="1286280" cy="3418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E927B4A3-5876-489F-8415-E03D534F2145}"/>
              </a:ext>
            </a:extLst>
          </p:cNvPr>
          <p:cNvSpPr/>
          <p:nvPr/>
        </p:nvSpPr>
        <p:spPr>
          <a:xfrm>
            <a:off x="2395802" y="2143000"/>
            <a:ext cx="870479" cy="325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76C065A-7ED4-4F7F-87C8-B6F8C9E804DB}"/>
              </a:ext>
            </a:extLst>
          </p:cNvPr>
          <p:cNvCxnSpPr>
            <a:cxnSpLocks/>
            <a:stCxn id="4" idx="5"/>
          </p:cNvCxnSpPr>
          <p:nvPr/>
        </p:nvCxnSpPr>
        <p:spPr>
          <a:xfrm flipH="1" flipV="1">
            <a:off x="3266281" y="2564296"/>
            <a:ext cx="4327635" cy="39622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78154CC4-226E-4190-A9D0-608B0094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12" y="1841500"/>
            <a:ext cx="5562600" cy="387667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E14F65-4040-43E9-8D65-333138DCCB14}"/>
              </a:ext>
            </a:extLst>
          </p:cNvPr>
          <p:cNvSpPr txBox="1"/>
          <p:nvPr/>
        </p:nvSpPr>
        <p:spPr>
          <a:xfrm>
            <a:off x="549720" y="307440"/>
            <a:ext cx="6865960" cy="12565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Plotting Area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で、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単位を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mm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して、基板の外形サイズを入力します。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少し大きめの値で大丈夫です。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Format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Decimal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は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5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にしましょう。桁は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mm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にして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3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でいいでしょう。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1DE700C-E4B8-483F-A626-9755A226587F}"/>
              </a:ext>
            </a:extLst>
          </p:cNvPr>
          <p:cNvSpPr/>
          <p:nvPr/>
        </p:nvSpPr>
        <p:spPr>
          <a:xfrm>
            <a:off x="2718719" y="3187440"/>
            <a:ext cx="1761119" cy="68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54D8EF2-4B35-4CAC-99C7-E504A6299968}"/>
              </a:ext>
            </a:extLst>
          </p:cNvPr>
          <p:cNvSpPr/>
          <p:nvPr/>
        </p:nvSpPr>
        <p:spPr>
          <a:xfrm>
            <a:off x="2677859" y="2570400"/>
            <a:ext cx="1842840" cy="22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FED38B6-69EF-41FE-92D1-8902FDFB0668}"/>
              </a:ext>
            </a:extLst>
          </p:cNvPr>
          <p:cNvSpPr/>
          <p:nvPr/>
        </p:nvSpPr>
        <p:spPr>
          <a:xfrm>
            <a:off x="5195786" y="5207541"/>
            <a:ext cx="1137600" cy="351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163AF04-5849-42AF-BF95-47ED798B9C17}"/>
              </a:ext>
            </a:extLst>
          </p:cNvPr>
          <p:cNvSpPr/>
          <p:nvPr/>
        </p:nvSpPr>
        <p:spPr>
          <a:xfrm>
            <a:off x="3782160" y="2797560"/>
            <a:ext cx="571179" cy="22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61A61D65-C753-434D-90C0-13A88B4FCEA1}"/>
              </a:ext>
            </a:extLst>
          </p:cNvPr>
          <p:cNvSpPr/>
          <p:nvPr/>
        </p:nvSpPr>
        <p:spPr>
          <a:xfrm>
            <a:off x="6936178" y="2174707"/>
            <a:ext cx="885434" cy="3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CAAE0A7-8FA5-4739-A688-2156D59F9812}"/>
              </a:ext>
            </a:extLst>
          </p:cNvPr>
          <p:cNvCxnSpPr>
            <a:cxnSpLocks/>
          </p:cNvCxnSpPr>
          <p:nvPr/>
        </p:nvCxnSpPr>
        <p:spPr>
          <a:xfrm>
            <a:off x="3604614" y="824955"/>
            <a:ext cx="378086" cy="17454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44C0DD1-ED46-4DCF-A4F6-3D0E9B2E7D02}"/>
              </a:ext>
            </a:extLst>
          </p:cNvPr>
          <p:cNvCxnSpPr>
            <a:cxnSpLocks/>
          </p:cNvCxnSpPr>
          <p:nvPr/>
        </p:nvCxnSpPr>
        <p:spPr>
          <a:xfrm>
            <a:off x="2642500" y="1469584"/>
            <a:ext cx="720764" cy="17178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67B2DE-6F3C-462B-9C0E-452D85D3C0BB}"/>
              </a:ext>
            </a:extLst>
          </p:cNvPr>
          <p:cNvSpPr txBox="1"/>
          <p:nvPr/>
        </p:nvSpPr>
        <p:spPr>
          <a:xfrm>
            <a:off x="4479838" y="5855901"/>
            <a:ext cx="4881922" cy="390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RS-274-X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をクリックした後、</a:t>
            </a:r>
            <a:r>
              <a:rPr lang="en-US" alt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OK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を押します。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8E91F5-8605-4FFE-9221-4038543E9BDD}"/>
              </a:ext>
            </a:extLst>
          </p:cNvPr>
          <p:cNvCxnSpPr>
            <a:cxnSpLocks/>
          </p:cNvCxnSpPr>
          <p:nvPr/>
        </p:nvCxnSpPr>
        <p:spPr>
          <a:xfrm flipV="1">
            <a:off x="5713113" y="2570400"/>
            <a:ext cx="1440168" cy="26371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6AB2EC91-3F5B-465F-A6A3-C108FB82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741362"/>
            <a:ext cx="7096125" cy="6076950"/>
          </a:xfrm>
          <a:prstGeom prst="rect">
            <a:avLst/>
          </a:prstGeom>
        </p:spPr>
      </p:pic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E927B4A3-5876-489F-8415-E03D534F2145}"/>
              </a:ext>
            </a:extLst>
          </p:cNvPr>
          <p:cNvSpPr/>
          <p:nvPr/>
        </p:nvSpPr>
        <p:spPr>
          <a:xfrm>
            <a:off x="4092522" y="2150814"/>
            <a:ext cx="870479" cy="325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07E632-6D35-4E13-8FD7-6A647B3792B5}"/>
              </a:ext>
            </a:extLst>
          </p:cNvPr>
          <p:cNvSpPr txBox="1"/>
          <p:nvPr/>
        </p:nvSpPr>
        <p:spPr>
          <a:xfrm>
            <a:off x="549720" y="307440"/>
            <a:ext cx="90439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Option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NC Drill...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を選択します</a:t>
            </a:r>
          </a:p>
        </p:txBody>
      </p:sp>
    </p:spTree>
    <p:extLst>
      <p:ext uri="{BB962C8B-B14F-4D97-AF65-F5344CB8AC3E}">
        <p14:creationId xmlns:p14="http://schemas.microsoft.com/office/powerpoint/2010/main" val="342134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04D3919-9598-4CFA-B558-A3A9C285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8" y="1538552"/>
            <a:ext cx="4019550" cy="52292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36906E-8385-4F77-8B7F-A9BB3FE68E85}"/>
              </a:ext>
            </a:extLst>
          </p:cNvPr>
          <p:cNvSpPr txBox="1"/>
          <p:nvPr/>
        </p:nvSpPr>
        <p:spPr>
          <a:xfrm>
            <a:off x="549720" y="307440"/>
            <a:ext cx="6482778" cy="12565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Drill Table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単位を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mm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にし</a:t>
            </a:r>
            <a:r>
              <a:rPr lang="ja-JP" alt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て外形サイズを入力します。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altLang="en-US" dirty="0"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少し大きめの値で大丈夫です。</a:t>
            </a:r>
            <a:endParaRPr lang="ja-JP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rgbClr val="FF0000"/>
              </a:solidFill>
              <a:latin typeface="Liberation Sans" pitchFamily="18"/>
              <a:ea typeface="ＭＳ Ｐゴシック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Units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の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Decimal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は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4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にしましょう。桁は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mm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にして</a:t>
            </a: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3</a:t>
            </a:r>
            <a:r>
              <a:rPr lang="ja-JP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ＭＳ Ｐゴシック" pitchFamily="2"/>
                <a:cs typeface="Mangal" pitchFamily="2"/>
              </a:rPr>
              <a:t>でいいでしょう。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A71E2DA2-BCF9-46CE-AA51-4C9F78710CD0}"/>
              </a:ext>
            </a:extLst>
          </p:cNvPr>
          <p:cNvSpPr/>
          <p:nvPr/>
        </p:nvSpPr>
        <p:spPr>
          <a:xfrm>
            <a:off x="3514431" y="4547910"/>
            <a:ext cx="2067840" cy="736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C608FFE-6434-402F-B699-3030E57846CC}"/>
              </a:ext>
            </a:extLst>
          </p:cNvPr>
          <p:cNvSpPr/>
          <p:nvPr/>
        </p:nvSpPr>
        <p:spPr>
          <a:xfrm>
            <a:off x="3354840" y="2264040"/>
            <a:ext cx="1842840" cy="22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67B32D0-F27E-49E2-9875-38EEB6CFF477}"/>
              </a:ext>
            </a:extLst>
          </p:cNvPr>
          <p:cNvSpPr/>
          <p:nvPr/>
        </p:nvSpPr>
        <p:spPr>
          <a:xfrm>
            <a:off x="5294226" y="2219320"/>
            <a:ext cx="576090" cy="316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AFD7F51-3394-4AC4-A1A5-EF5E1F7BADAD}"/>
              </a:ext>
            </a:extLst>
          </p:cNvPr>
          <p:cNvCxnSpPr>
            <a:cxnSpLocks/>
          </p:cNvCxnSpPr>
          <p:nvPr/>
        </p:nvCxnSpPr>
        <p:spPr>
          <a:xfrm>
            <a:off x="3354840" y="995680"/>
            <a:ext cx="1939386" cy="12683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B05E7DD-D681-4C45-AA68-55CB0F9569B6}"/>
              </a:ext>
            </a:extLst>
          </p:cNvPr>
          <p:cNvCxnSpPr>
            <a:cxnSpLocks/>
          </p:cNvCxnSpPr>
          <p:nvPr/>
        </p:nvCxnSpPr>
        <p:spPr>
          <a:xfrm>
            <a:off x="2060844" y="1565020"/>
            <a:ext cx="1656391" cy="30864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3E7B2E8-46DD-424D-813B-9E81DC71F28D}"/>
              </a:ext>
            </a:extLst>
          </p:cNvPr>
          <p:cNvSpPr/>
          <p:nvPr/>
        </p:nvSpPr>
        <p:spPr>
          <a:xfrm>
            <a:off x="6121994" y="1902720"/>
            <a:ext cx="948370" cy="316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66C90C-F087-4E0D-8588-AC14CE8D2EED}"/>
              </a:ext>
            </a:extLst>
          </p:cNvPr>
          <p:cNvCxnSpPr>
            <a:cxnSpLocks/>
          </p:cNvCxnSpPr>
          <p:nvPr/>
        </p:nvCxnSpPr>
        <p:spPr>
          <a:xfrm flipV="1">
            <a:off x="5363842" y="2249619"/>
            <a:ext cx="999549" cy="24018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標準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1023</Words>
  <Application>Microsoft Office PowerPoint</Application>
  <PresentationFormat>ユーザー設定</PresentationFormat>
  <Paragraphs>145</Paragraphs>
  <Slides>36</Slides>
  <Notes>36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ＭＳ Ｐゴシック</vt:lpstr>
      <vt:lpstr>游ゴシック</vt:lpstr>
      <vt:lpstr>Arial</vt:lpstr>
      <vt:lpstr>Liberation Sans</vt:lpstr>
      <vt:lpstr>Liberation Serif</vt:lpstr>
      <vt:lpstr>標準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minao</dc:creator>
  <cp:lastModifiedBy>Minao Yamamoto</cp:lastModifiedBy>
  <cp:revision>75</cp:revision>
  <dcterms:created xsi:type="dcterms:W3CDTF">2014-02-23T01:05:10Z</dcterms:created>
  <dcterms:modified xsi:type="dcterms:W3CDTF">2022-05-19T07:42:21Z</dcterms:modified>
</cp:coreProperties>
</file>