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6BA7C-E1D2-B1A0-F7BF-16770548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8ED04D-DFE0-3E84-3287-5DE83630D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F3490D-C037-3E53-ADB3-2CD3CD0E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D65D2-D28D-DB08-7CA1-3D6BCE1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1846C-66D8-63F6-8FC0-317958F5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6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F5EC2-552F-D191-4030-2D51231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2CDB6B-9F14-E6C7-AA68-E6B57DEC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2BC20-B8C3-87EE-74DA-283D6134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1DA0A-899A-BC84-45C9-0C461D67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6F044C-87EA-66DC-A7E7-DFBF7AF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2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ED399-1EC6-1AC5-5440-5B963ED5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DACB95-0952-3B00-3C50-D349876B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1C687-5084-272F-D1D6-2DE9F7E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9B40C7-F226-D889-CDF8-968A5C94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FCC968-D37A-12E4-9D41-43828652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4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38318-F9B6-E669-D41C-AE3BC521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76E11-1FD2-D6BC-6814-12F76AA0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B5FFA-FFFA-48AF-B55B-5ADD07C7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5A577-7C51-6A1B-6F9C-0C3AD30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9BC6F-6755-6661-98F7-40BBE890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53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CE98F-A039-F569-3394-45FC3B4A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EB96ED-09F2-B9CD-A423-00A01D10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7374D-A6D5-1DB7-AA88-A8265DB1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213DB-7D7C-55E8-4C90-81FEFD5A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329E9-32E6-F770-491A-CB80729C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515FB-B55A-F771-3D07-78EF7CDE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B9F5B-7E5D-7136-7F49-5F22CB2EB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FC58C0-9F54-7463-0171-D707225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2B48AF-8E13-E9E3-F57F-1666FC26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68ACFD-86F6-5BAA-9B80-014C68B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59DA9E-E276-F316-AA33-451830CF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9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D958A-DB9F-6B95-6390-E1EB63EC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A5267D-59BF-00B0-E328-DE5745BD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C01822-F6CD-48D8-426E-2619AE095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2AE191-6C39-2867-A69B-23392E84B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B7B3C4-CBC3-D4B2-F90D-7EA3244F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8FE591-6021-4E62-AEA8-BB243D4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25839E-7CBB-AE16-3747-884F8357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B38BE-9CDC-D8A5-A8D0-67A8787C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3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CCFD6-C295-D4B5-4328-D3E806E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E4A31F-B003-6B27-A64C-103FB827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74348C-BDDD-CD9C-AAF1-1857F943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8D145E-D861-4CA7-29D4-4E906818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2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1484E8-EE1B-DC8C-8D7E-F3D93579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E46A23-2A30-046C-6A2A-032EA57D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BC5AE3-3740-D0CE-3672-5071F120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6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81419-2DD7-A6E5-5C89-07FE54AE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5CB42-33E9-77E9-9051-603F6977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65434A-5EC3-EAB9-B579-25D602DC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54E906-6F85-25C1-D23F-8D26BED6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6E161B-C44B-1532-2F26-96D90F80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15EE9F-94FA-1881-79DF-26AF36F6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4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EF6BA-8A41-6729-1745-75056EBD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370C0A-10E2-D920-00A8-8AC7F593A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9C86D3-2E41-E2B7-13B2-D92514ED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EFD64-F1C4-C05C-A8CD-29CFE204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E8984-44D6-D3DE-4E69-5F9F926C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3751DC-5CC7-6F47-B28C-EF67B4C1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1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7B005-EB72-034E-4856-C690B8CA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D47FCB-BE57-2490-AC17-A6A9254B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1EC-4236-B82C-B16E-815ED1C15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BACB-D59D-4FF9-803D-049D04371E32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0689A-5EE8-4596-115E-856224839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6D4F7-FBB8-FF34-7FD6-21C944F07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A8FF-7615-4361-B557-C23C1AD500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66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F3E3D0-7197-F04D-2663-28ADB375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466" y="2397585"/>
            <a:ext cx="4639322" cy="374384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7B759B-203D-1017-02E8-A70BF2819515}"/>
              </a:ext>
            </a:extLst>
          </p:cNvPr>
          <p:cNvSpPr txBox="1"/>
          <p:nvPr/>
        </p:nvSpPr>
        <p:spPr>
          <a:xfrm>
            <a:off x="566530" y="366260"/>
            <a:ext cx="34628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スラスタ右前</a:t>
            </a:r>
          </a:p>
          <a:p>
            <a:r>
              <a:rPr lang="ja-JP" altLang="en-US" dirty="0"/>
              <a:t>スラスタ左前</a:t>
            </a:r>
          </a:p>
          <a:p>
            <a:r>
              <a:rPr kumimoji="1" lang="ja-JP" altLang="en-US" dirty="0"/>
              <a:t>スラスタ右上</a:t>
            </a:r>
          </a:p>
          <a:p>
            <a:r>
              <a:rPr lang="ja-JP" altLang="en-US" dirty="0"/>
              <a:t>スラスタ左上</a:t>
            </a:r>
            <a:endParaRPr lang="en-US" altLang="ja-JP" dirty="0"/>
          </a:p>
          <a:p>
            <a:endParaRPr lang="ja-JP" altLang="en-US" dirty="0"/>
          </a:p>
          <a:p>
            <a:r>
              <a:rPr kumimoji="1" lang="ja-JP" altLang="en-US" dirty="0"/>
              <a:t>取り込みモータ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直流電源で</a:t>
            </a:r>
            <a:r>
              <a:rPr kumimoji="1" lang="en-US" altLang="ja-JP" dirty="0"/>
              <a:t>OK)</a:t>
            </a:r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7EF3C7-16D4-6E0E-FA8A-6FC0C0860281}"/>
              </a:ext>
            </a:extLst>
          </p:cNvPr>
          <p:cNvSpPr txBox="1"/>
          <p:nvPr/>
        </p:nvSpPr>
        <p:spPr>
          <a:xfrm>
            <a:off x="1007165" y="2556182"/>
            <a:ext cx="3462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GND</a:t>
            </a:r>
            <a:endParaRPr kumimoji="1" lang="ja-JP" altLang="en-US" dirty="0"/>
          </a:p>
          <a:p>
            <a:r>
              <a:rPr lang="ja-JP" altLang="en-US" dirty="0"/>
              <a:t>電源</a:t>
            </a:r>
          </a:p>
          <a:p>
            <a:endParaRPr lang="ja-JP" altLang="en-US" dirty="0"/>
          </a:p>
          <a:p>
            <a:r>
              <a:rPr kumimoji="1" lang="ja-JP" altLang="en-US" dirty="0"/>
              <a:t>スラスタ右上</a:t>
            </a:r>
          </a:p>
          <a:p>
            <a:r>
              <a:rPr lang="ja-JP" altLang="en-US" dirty="0"/>
              <a:t>スラスタ左上</a:t>
            </a:r>
            <a:endParaRPr lang="en-US" altLang="ja-JP" dirty="0"/>
          </a:p>
          <a:p>
            <a:endParaRPr lang="ja-JP" altLang="en-US" dirty="0"/>
          </a:p>
          <a:p>
            <a:r>
              <a:rPr kumimoji="1" lang="ja-JP" altLang="en-US" dirty="0"/>
              <a:t>取り込みモータ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直流電源で</a:t>
            </a:r>
            <a:r>
              <a:rPr kumimoji="1" lang="en-US" altLang="ja-JP" dirty="0"/>
              <a:t>OK)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675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三七男 山本</dc:creator>
  <cp:lastModifiedBy>三七男 山本</cp:lastModifiedBy>
  <cp:revision>1</cp:revision>
  <dcterms:created xsi:type="dcterms:W3CDTF">2025-08-07T18:05:40Z</dcterms:created>
  <dcterms:modified xsi:type="dcterms:W3CDTF">2025-08-07T18:07:33Z</dcterms:modified>
</cp:coreProperties>
</file>