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2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84" y="3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282CA1-23E5-43A1-85F3-222B307C6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B83167-4ECF-4106-BFF1-EB13B2795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436F8B-93C8-44F1-A4F8-A14783F3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4DE855-73B6-4C0A-A48B-976A10AC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2D26CB-2B0D-4EBE-A874-BA472241E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34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C23340-42DC-440A-8C30-B6E3011D4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467AAB-8AEB-49B3-BA76-70F86A1C7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8224CF-DC62-42BA-BE4D-22F834A44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F6AD1C-1366-42A7-8668-B4E20B82A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AA1284-B0A5-4CDB-9497-AFBBB8D5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44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14C49AB-251C-45C8-811E-F15855872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B2B1E6-62C7-4DE6-A04D-487F5FF32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5F5E28-E987-454F-9BEB-A56BAC02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13EAAD-7F21-469D-ABAB-AC2D66B2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31078C-C0F9-40D6-8F7F-3563F28E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73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6A536C-AD42-4700-B9DA-6C47020BF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BCF1E5-AE31-4CB5-9D11-6FBCB59C6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55535C-C267-49C7-AFC2-6EE9863A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E1E9E4-656B-41F1-A1A6-87E10FD81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0B2C38-8A00-40A0-936C-AC3DACB2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9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9066F6-2783-498E-9ACD-3C82E6C0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3B56A4-B212-4EFA-B0BB-41C011595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184370-BEC8-4710-90CC-EDEBFDA6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D667D6-7346-4188-9E9E-D83771406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76D6B7-5A9F-46EA-9249-D1A79CEB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789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6E2D87-200B-4B1C-A1F1-E7FF7005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02FC04-D7AF-44EE-98DB-7BA1E8780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84C8AB-B3D6-4071-9AC9-0252553A8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398D03-D1FA-49A3-BCA2-FD798969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63361E-86A2-41A4-9DBE-3979FF96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AEA07F-CE8F-4841-B1E5-BCEB1618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61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C97DCE-BFAF-4E37-9622-63EC92662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AEA465-7418-4C18-8CEC-3E0CEF0E3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33BF3F-0644-406F-B0F3-9450AAF6E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94ED33F-3038-4BC9-9DF5-47F2870AB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7BA0B9-7A4D-4625-A5EF-DEC18FE46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788459E-FC1E-4863-A63C-1A5093A2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114A61F-CF20-4F24-98AB-3B55463D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2E019E-B6E7-4C63-8A8C-96794CAC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57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5785D5-18B0-4591-A1B3-3848AC15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E93A7ED-1D94-4B82-B0E3-636A163A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093A994-D2C1-4A80-B75D-4B52F367E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BD07FF1-CE5B-44C3-B9AA-C36A7BD4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03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50217C-22CF-44EC-B8ED-7AF280FB8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4BC483F-1AFA-4AD7-821F-69E56092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E063C6-5B32-44B1-AC0B-4CE5E09A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98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9EE99-1092-4AAA-A0CF-20179E590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7422E1-2A97-4685-AE72-709F6FCF8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FF4F07-E410-4AE6-8C68-69D23F432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75B142-6788-416B-B43D-45E3CB2A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72BC32-0514-4217-AB20-DF64A1E4F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EA39BD-4847-4707-BC32-FC7F443C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476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BDF7A-503F-4C58-866D-F4C9FE443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CB6889-82CE-44A5-B548-BCB83B954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3A4EE6-B045-46C8-85B2-6979A2F4C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90AAB8-977F-4FF4-A611-74C264BF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DFC7A4-3460-46B5-829E-6496A38E2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1032CB-C705-422F-BE8B-9EC14A72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51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0E24CDB-DB7D-4595-A7EE-85C79A8EA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1CC010-8668-45D0-A822-E4DFF8383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BC1582-DCF5-46D9-A654-6B5449728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D925EF-909A-4228-8D22-1BB3F9A97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EF5875-E5BC-4EE1-98B1-E96FA281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33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A8C38F4-9CC0-D80E-8008-54CF44FC1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11" y="596192"/>
            <a:ext cx="8620125" cy="502920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EC004EA-933D-9016-405F-0E05C17296BF}"/>
              </a:ext>
            </a:extLst>
          </p:cNvPr>
          <p:cNvSpPr/>
          <p:nvPr/>
        </p:nvSpPr>
        <p:spPr>
          <a:xfrm>
            <a:off x="6055808" y="2111303"/>
            <a:ext cx="948645" cy="552887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A3ED24C-C796-BE26-71D5-9181789CFB6E}"/>
              </a:ext>
            </a:extLst>
          </p:cNvPr>
          <p:cNvSpPr/>
          <p:nvPr/>
        </p:nvSpPr>
        <p:spPr>
          <a:xfrm>
            <a:off x="4009525" y="3178105"/>
            <a:ext cx="401701" cy="230800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90F4F35-53C8-D638-1F5B-F241A5DD0C96}"/>
              </a:ext>
            </a:extLst>
          </p:cNvPr>
          <p:cNvSpPr/>
          <p:nvPr/>
        </p:nvSpPr>
        <p:spPr>
          <a:xfrm>
            <a:off x="1268000" y="596192"/>
            <a:ext cx="3525064" cy="358401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C5D0FB6-B101-CE4C-7095-1B16D5B82FBB}"/>
              </a:ext>
            </a:extLst>
          </p:cNvPr>
          <p:cNvSpPr/>
          <p:nvPr/>
        </p:nvSpPr>
        <p:spPr>
          <a:xfrm>
            <a:off x="6180344" y="3468023"/>
            <a:ext cx="592245" cy="460881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5297FE57-485D-47D9-96C6-B967CF983FD7}"/>
              </a:ext>
            </a:extLst>
          </p:cNvPr>
          <p:cNvSpPr/>
          <p:nvPr/>
        </p:nvSpPr>
        <p:spPr>
          <a:xfrm rot="9608195">
            <a:off x="4589344" y="2690683"/>
            <a:ext cx="1277012" cy="39770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5C9E4693-1827-C14D-4FB1-AC74AFFDF615}"/>
              </a:ext>
            </a:extLst>
          </p:cNvPr>
          <p:cNvSpPr/>
          <p:nvPr/>
        </p:nvSpPr>
        <p:spPr>
          <a:xfrm rot="178145">
            <a:off x="4633901" y="3260421"/>
            <a:ext cx="1277012" cy="39770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53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3BA01C6-37ED-2F33-C842-C2B57B77A7CA}"/>
              </a:ext>
            </a:extLst>
          </p:cNvPr>
          <p:cNvSpPr txBox="1"/>
          <p:nvPr/>
        </p:nvSpPr>
        <p:spPr>
          <a:xfrm>
            <a:off x="564453" y="58680"/>
            <a:ext cx="440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初めて、</a:t>
            </a:r>
            <a:r>
              <a:rPr lang="en-US" altLang="ja-JP" b="1"/>
              <a:t>Git </a:t>
            </a:r>
            <a:r>
              <a:rPr lang="en-US" altLang="ja-JP" b="1" dirty="0"/>
              <a:t>Bash</a:t>
            </a:r>
            <a:r>
              <a:rPr lang="ja-JP" altLang="en-US" b="1" dirty="0"/>
              <a:t>で</a:t>
            </a:r>
            <a:r>
              <a:rPr lang="en-US" altLang="ja-JP" b="1" dirty="0"/>
              <a:t>git clone</a:t>
            </a:r>
            <a:r>
              <a:rPr lang="ja-JP" altLang="en-US" b="1" dirty="0"/>
              <a:t> する</a:t>
            </a:r>
            <a:endParaRPr kumimoji="1" lang="ja-JP" altLang="en-US" b="1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2074E6-3A3E-4B19-C294-EAC17B6E4D6B}"/>
              </a:ext>
            </a:extLst>
          </p:cNvPr>
          <p:cNvSpPr txBox="1"/>
          <p:nvPr/>
        </p:nvSpPr>
        <p:spPr>
          <a:xfrm>
            <a:off x="352762" y="428012"/>
            <a:ext cx="8168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$ git clone </a:t>
            </a:r>
            <a:r>
              <a:rPr kumimoji="1" lang="en-US" altLang="ja-JP" b="1" dirty="0" err="1"/>
              <a:t>git@github.com:tarosaydigitra</a:t>
            </a:r>
            <a:r>
              <a:rPr kumimoji="1" lang="en-US" altLang="ja-JP" b="1" dirty="0"/>
              <a:t>/digital-try-</a:t>
            </a:r>
            <a:r>
              <a:rPr kumimoji="1" lang="en-US" altLang="ja-JP" b="1" dirty="0" err="1"/>
              <a:t>myamamoto.git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6D1B117-7209-47A4-7A39-1C3242AC4B83}"/>
              </a:ext>
            </a:extLst>
          </p:cNvPr>
          <p:cNvSpPr txBox="1"/>
          <p:nvPr/>
        </p:nvSpPr>
        <p:spPr>
          <a:xfrm>
            <a:off x="352761" y="1002442"/>
            <a:ext cx="1161482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Cloning into 'digital-try-</a:t>
            </a:r>
            <a:r>
              <a:rPr kumimoji="1" lang="en-US" altLang="ja-JP" b="1" dirty="0" err="1"/>
              <a:t>myamamoto</a:t>
            </a:r>
            <a:r>
              <a:rPr kumimoji="1" lang="en-US" altLang="ja-JP" b="1" dirty="0"/>
              <a:t>'...</a:t>
            </a:r>
          </a:p>
          <a:p>
            <a:r>
              <a:rPr kumimoji="1" lang="en-US" altLang="ja-JP" b="1" dirty="0"/>
              <a:t>The authenticity of host 'github.com (20.27.177.113)' can't be established.</a:t>
            </a:r>
          </a:p>
          <a:p>
            <a:r>
              <a:rPr kumimoji="1" lang="en-US" altLang="ja-JP" b="1" dirty="0"/>
              <a:t>ED25519 key fingerprint is </a:t>
            </a:r>
            <a:r>
              <a:rPr kumimoji="1" lang="en-US" altLang="ja-JP" b="1" dirty="0">
                <a:solidFill>
                  <a:srgbClr val="FF0000"/>
                </a:solidFill>
              </a:rPr>
              <a:t>SHA256:+DiY3wvvV6TuJJhbpZisF/zLDA0zPMSvHdkr4UvCOqU</a:t>
            </a:r>
            <a:r>
              <a:rPr kumimoji="1" lang="en-US" altLang="ja-JP" b="1" dirty="0"/>
              <a:t>.</a:t>
            </a:r>
          </a:p>
          <a:p>
            <a:r>
              <a:rPr kumimoji="1" lang="en-US" altLang="ja-JP" b="1" dirty="0"/>
              <a:t>This key is not known by any other names</a:t>
            </a:r>
          </a:p>
          <a:p>
            <a:r>
              <a:rPr kumimoji="1" lang="en-US" altLang="ja-JP" b="1" dirty="0"/>
              <a:t>Are you sure you want to continue connecting (yes/no/[fingerprint])?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465C05C-2052-38AA-B0E0-3AFE81FA3A96}"/>
              </a:ext>
            </a:extLst>
          </p:cNvPr>
          <p:cNvSpPr txBox="1"/>
          <p:nvPr/>
        </p:nvSpPr>
        <p:spPr>
          <a:xfrm>
            <a:off x="352761" y="2771901"/>
            <a:ext cx="109616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Are you sure you want to continue connecting (yes/no/[fingerprint])? </a:t>
            </a:r>
            <a:r>
              <a:rPr kumimoji="1" lang="en-US" altLang="ja-JP" b="1" dirty="0">
                <a:solidFill>
                  <a:srgbClr val="FF0000"/>
                </a:solidFill>
              </a:rPr>
              <a:t>SHA256:+DiY3wvvV6TuJJhbpZisF/zLDA0zPMSvHdkr4UvCOqU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D65F4AD-6108-3E7E-E61C-741C1C117A57}"/>
              </a:ext>
            </a:extLst>
          </p:cNvPr>
          <p:cNvSpPr txBox="1"/>
          <p:nvPr/>
        </p:nvSpPr>
        <p:spPr>
          <a:xfrm>
            <a:off x="1195755" y="3465513"/>
            <a:ext cx="1047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accent2">
                    <a:lumMod val="75000"/>
                  </a:schemeClr>
                </a:solidFill>
              </a:rPr>
              <a:t>fingerprint</a:t>
            </a:r>
            <a:r>
              <a:rPr lang="ja-JP" altLang="en-US" b="1" dirty="0">
                <a:solidFill>
                  <a:schemeClr val="accent2">
                    <a:lumMod val="75000"/>
                  </a:schemeClr>
                </a:solidFill>
              </a:rPr>
              <a:t>は、</a:t>
            </a:r>
            <a:r>
              <a:rPr lang="en-US" altLang="ja-JP" b="1" dirty="0">
                <a:solidFill>
                  <a:schemeClr val="accent2">
                    <a:lumMod val="75000"/>
                  </a:schemeClr>
                </a:solidFill>
              </a:rPr>
              <a:t>SHA256</a:t>
            </a:r>
            <a:r>
              <a:rPr lang="ja-JP" altLang="en-US" b="1" dirty="0">
                <a:solidFill>
                  <a:schemeClr val="accent2">
                    <a:lumMod val="75000"/>
                  </a:schemeClr>
                </a:solidFill>
              </a:rPr>
              <a:t>から始まる赤字の部分をコピーして入力する。最後の点は、入れない。</a:t>
            </a:r>
            <a:endParaRPr kumimoji="1" lang="ja-JP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FFEF75-3CB4-55F2-AE3A-D1C1C28B84C5}"/>
              </a:ext>
            </a:extLst>
          </p:cNvPr>
          <p:cNvSpPr txBox="1"/>
          <p:nvPr/>
        </p:nvSpPr>
        <p:spPr>
          <a:xfrm>
            <a:off x="424774" y="4055065"/>
            <a:ext cx="1096168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Warning: Permanently added 'github.com' (ED25519) to the list of known hosts.</a:t>
            </a:r>
          </a:p>
          <a:p>
            <a:r>
              <a:rPr kumimoji="1" lang="en-US" altLang="ja-JP" b="1" dirty="0"/>
              <a:t>remote: Enumerating objects: 3, done.</a:t>
            </a:r>
          </a:p>
          <a:p>
            <a:r>
              <a:rPr kumimoji="1" lang="en-US" altLang="ja-JP" b="1" dirty="0"/>
              <a:t>remote: Counting objects: 100% (3/3), done.</a:t>
            </a:r>
          </a:p>
          <a:p>
            <a:r>
              <a:rPr kumimoji="1" lang="en-US" altLang="ja-JP" b="1" dirty="0"/>
              <a:t>remote: Total 3 (delta 0), reused 0 (delta 0), pack-reused 0</a:t>
            </a:r>
          </a:p>
          <a:p>
            <a:r>
              <a:rPr kumimoji="1" lang="en-US" altLang="ja-JP" b="1" dirty="0"/>
              <a:t>Receiving objects: 100% (3/3), done.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D76B843-CC4C-2370-4292-32D10BE29D5B}"/>
              </a:ext>
            </a:extLst>
          </p:cNvPr>
          <p:cNvSpPr txBox="1"/>
          <p:nvPr/>
        </p:nvSpPr>
        <p:spPr>
          <a:xfrm>
            <a:off x="564453" y="5670892"/>
            <a:ext cx="440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accent2">
                    <a:lumMod val="75000"/>
                  </a:schemeClr>
                </a:solidFill>
              </a:rPr>
              <a:t>clone</a:t>
            </a:r>
            <a:r>
              <a:rPr lang="ja-JP" altLang="en-US" b="1" dirty="0">
                <a:solidFill>
                  <a:schemeClr val="accent2">
                    <a:lumMod val="75000"/>
                  </a:schemeClr>
                </a:solidFill>
              </a:rPr>
              <a:t>できました。</a:t>
            </a:r>
            <a:endParaRPr kumimoji="1" lang="ja-JP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653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tx1"/>
          </a:solidFill>
        </a:ln>
      </a:spPr>
      <a:bodyPr rtlCol="0" anchor="ctr"/>
      <a:lstStyle>
        <a:defPPr algn="ctr"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92D7D2D7-4923-4534-B55D-FDD7134118BC}" vid="{E60FF4FE-97B0-44EA-BE17-05759D27C9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129</TotalTime>
  <Words>184</Words>
  <Application>Microsoft Office PowerPoint</Application>
  <PresentationFormat>ワイド画面</PresentationFormat>
  <Paragraphs>15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Minao Yamamoto</dc:creator>
  <cp:lastModifiedBy>Minao Yamamoto</cp:lastModifiedBy>
  <cp:revision>30</cp:revision>
  <dcterms:created xsi:type="dcterms:W3CDTF">2022-10-06T17:59:09Z</dcterms:created>
  <dcterms:modified xsi:type="dcterms:W3CDTF">2022-10-06T20:33:23Z</dcterms:modified>
</cp:coreProperties>
</file>