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3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82CA1-23E5-43A1-85F3-222B307C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83167-4ECF-4106-BFF1-EB13B2795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36F8B-93C8-44F1-A4F8-A14783F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DE855-73B6-4C0A-A48B-976A10A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D26CB-2B0D-4EBE-A874-BA472241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23340-42DC-440A-8C30-B6E3011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67AAB-8AEB-49B3-BA76-70F86A1C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224CF-DC62-42BA-BE4D-22F834A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6AD1C-1366-42A7-8668-B4E20B8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A1284-B0A5-4CDB-9497-AFBBB8D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4C49AB-251C-45C8-811E-F1585587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2B1E6-62C7-4DE6-A04D-487F5FF3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F5E28-E987-454F-9BEB-A56BAC0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EAAD-7F21-469D-ABAB-AC2D66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1078C-C0F9-40D6-8F7F-3563F28E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A536C-AD42-4700-B9DA-6C47020B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CF1E5-AE31-4CB5-9D11-6FBCB59C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5535C-C267-49C7-AFC2-6EE9863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1E9E4-656B-41F1-A1A6-87E10FD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B2C38-8A00-40A0-936C-AC3DACB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066F6-2783-498E-9ACD-3C82E6C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B56A4-B212-4EFA-B0BB-41C0115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84370-BEC8-4710-90CC-EDEBFDA6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667D6-7346-4188-9E9E-D837714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6D6B7-5A9F-46EA-9249-D1A79CE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2D87-200B-4B1C-A1F1-E7FF7005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2FC04-D7AF-44EE-98DB-7BA1E878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84C8AB-B3D6-4071-9AC9-0252553A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98D03-D1FA-49A3-BCA2-FD798969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3361E-86A2-41A4-9DBE-3979FF9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A07F-CE8F-4841-B1E5-BCEB161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7DCE-BFAF-4E37-9622-63EC9266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EA465-7418-4C18-8CEC-3E0CEF0E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33BF3F-0644-406F-B0F3-9450AAF6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ED33F-3038-4BC9-9DF5-47F2870A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7BA0B9-7A4D-4625-A5EF-DEC18FE46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8459E-FC1E-4863-A63C-1A5093A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14A61F-CF20-4F24-98AB-3B55463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2E019E-B6E7-4C63-8A8C-96794CAC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785D5-18B0-4591-A1B3-3848AC1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93A7ED-1D94-4B82-B0E3-636A163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93A994-D2C1-4A80-B75D-4B52F36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07FF1-CE5B-44C3-B9AA-C36A7BD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50217C-22CF-44EC-B8ED-7AF280FB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BC483F-1AFA-4AD7-821F-69E56092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E063C6-5B32-44B1-AC0B-4CE5E09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9EE99-1092-4AAA-A0CF-20179E5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422E1-2A97-4685-AE72-709F6FC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FF4F07-E410-4AE6-8C68-69D23F43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5B142-6788-416B-B43D-45E3CB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2BC32-0514-4217-AB20-DF64A1E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EA39BD-4847-4707-BC32-FC7F443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7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DF7A-503F-4C58-866D-F4C9FE44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CB6889-82CE-44A5-B548-BCB83B954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A4EE6-B045-46C8-85B2-6979A2F4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0AAB8-977F-4FF4-A611-74C264B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C7A4-3460-46B5-829E-6496A38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032CB-C705-422F-BE8B-9EC14A7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E24CDB-DB7D-4595-A7EE-85C79A8E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CC010-8668-45D0-A822-E4DFF838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C1582-DCF5-46D9-A654-6B5449728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925EF-909A-4228-8D22-1BB3F9A9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F5875-E5BC-4EE1-98B1-E96FA281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6646925D-EDFA-AC50-521C-952AEEFE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73" y="1087558"/>
            <a:ext cx="5686425" cy="40290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E732AD2-CF95-9723-379B-B6451A2F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2" y="1087558"/>
            <a:ext cx="5938574" cy="38226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4B31F0-40E1-E96C-4F04-47177C48DBB9}"/>
              </a:ext>
            </a:extLst>
          </p:cNvPr>
          <p:cNvSpPr txBox="1"/>
          <p:nvPr/>
        </p:nvSpPr>
        <p:spPr>
          <a:xfrm>
            <a:off x="1250677" y="71822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タイトルでマウスの右クリック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2958837" y="2723307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7207042" y="2082890"/>
            <a:ext cx="705844" cy="184321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84CFDB7-AD04-2D31-28AB-82B4A39D6B3D}"/>
              </a:ext>
            </a:extLst>
          </p:cNvPr>
          <p:cNvSpPr/>
          <p:nvPr/>
        </p:nvSpPr>
        <p:spPr>
          <a:xfrm>
            <a:off x="5856914" y="2723307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18768ACF-9E76-32C9-1C98-96706DED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20" y="565291"/>
            <a:ext cx="6066469" cy="426751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49FC9B9-A291-441A-25CE-CF33F8CF5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" y="241854"/>
            <a:ext cx="5762625" cy="481965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B7D7BF-895E-6B31-0905-4AD366C49534}"/>
              </a:ext>
            </a:extLst>
          </p:cNvPr>
          <p:cNvSpPr/>
          <p:nvPr/>
        </p:nvSpPr>
        <p:spPr>
          <a:xfrm>
            <a:off x="4037337" y="3106800"/>
            <a:ext cx="643206" cy="33080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6856631" y="1930402"/>
            <a:ext cx="612575" cy="21840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7814338" y="2245083"/>
            <a:ext cx="2369321" cy="347805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3F21526-C0A9-A8C8-41FF-5D9D01EAA04E}"/>
              </a:ext>
            </a:extLst>
          </p:cNvPr>
          <p:cNvSpPr/>
          <p:nvPr/>
        </p:nvSpPr>
        <p:spPr>
          <a:xfrm>
            <a:off x="5544531" y="2148811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94FBE0E0-F729-641F-A1BC-E58E3CF9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3" y="71023"/>
            <a:ext cx="5781675" cy="399097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B7D7BF-895E-6B31-0905-4AD366C49534}"/>
              </a:ext>
            </a:extLst>
          </p:cNvPr>
          <p:cNvSpPr/>
          <p:nvPr/>
        </p:nvSpPr>
        <p:spPr>
          <a:xfrm>
            <a:off x="897498" y="1628384"/>
            <a:ext cx="643206" cy="31589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1836771" y="1288485"/>
            <a:ext cx="1670517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262DF14-1782-5E5E-2B8F-D14D24668D30}"/>
              </a:ext>
            </a:extLst>
          </p:cNvPr>
          <p:cNvSpPr/>
          <p:nvPr/>
        </p:nvSpPr>
        <p:spPr>
          <a:xfrm>
            <a:off x="2170334" y="3655859"/>
            <a:ext cx="785808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7AA894-F5A1-C683-41E4-4829FCA01205}"/>
              </a:ext>
            </a:extLst>
          </p:cNvPr>
          <p:cNvSpPr txBox="1"/>
          <p:nvPr/>
        </p:nvSpPr>
        <p:spPr>
          <a:xfrm>
            <a:off x="319325" y="4187204"/>
            <a:ext cx="560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最後に</a:t>
            </a:r>
            <a:r>
              <a:rPr kumimoji="1" lang="en-US" altLang="ja-JP" b="1" dirty="0"/>
              <a:t>Save</a:t>
            </a:r>
            <a:r>
              <a:rPr kumimoji="1" lang="ja-JP" altLang="en-US" b="1" dirty="0"/>
              <a:t>して、</a:t>
            </a:r>
            <a:r>
              <a:rPr kumimoji="1" lang="en-US" altLang="ja-JP" b="1" dirty="0"/>
              <a:t>Git Bash</a:t>
            </a:r>
            <a:r>
              <a:rPr kumimoji="1" lang="ja-JP" altLang="en-US" b="1" dirty="0"/>
              <a:t>を一度終了させます。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08EEBC7-0CE8-C15B-3C2F-B0219A4C0C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667341"/>
            <a:ext cx="6034346" cy="5523317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A2EB908-D2A9-3E4B-1386-09D4071A1FBA}"/>
              </a:ext>
            </a:extLst>
          </p:cNvPr>
          <p:cNvSpPr txBox="1"/>
          <p:nvPr/>
        </p:nvSpPr>
        <p:spPr>
          <a:xfrm>
            <a:off x="7946120" y="6190658"/>
            <a:ext cx="233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再度立ち上げます。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114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131698" y="141296"/>
            <a:ext cx="620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bash</a:t>
            </a:r>
            <a:r>
              <a:rPr kumimoji="1" lang="ja-JP" altLang="en-US" b="1" dirty="0"/>
              <a:t>のコマンドを試してみます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3BD400-FD47-6F37-8ED3-9B1907B0E769}"/>
              </a:ext>
            </a:extLst>
          </p:cNvPr>
          <p:cNvSpPr txBox="1"/>
          <p:nvPr/>
        </p:nvSpPr>
        <p:spPr>
          <a:xfrm>
            <a:off x="131698" y="631898"/>
            <a:ext cx="53526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</a:t>
            </a:r>
            <a:r>
              <a:rPr kumimoji="1" lang="en-US" altLang="ja-JP" b="1" dirty="0" err="1"/>
              <a:t>pwd</a:t>
            </a:r>
            <a:endParaRPr kumimoji="1" lang="en-US" altLang="ja-JP" b="1" dirty="0"/>
          </a:p>
          <a:p>
            <a:r>
              <a:rPr lang="en-US" altLang="ja-JP" b="1" dirty="0"/>
              <a:t>/c/Users/taros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EC7549-1247-1C2B-45D3-52BB0912B522}"/>
              </a:ext>
            </a:extLst>
          </p:cNvPr>
          <p:cNvSpPr txBox="1"/>
          <p:nvPr/>
        </p:nvSpPr>
        <p:spPr>
          <a:xfrm>
            <a:off x="131698" y="1508720"/>
            <a:ext cx="56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.</a:t>
            </a:r>
            <a:r>
              <a:rPr kumimoji="1" lang="en-US" altLang="ja-JP" b="1" dirty="0" err="1"/>
              <a:t>ssh</a:t>
            </a:r>
            <a:r>
              <a:rPr kumimoji="1" lang="en-US" altLang="ja-JP" b="1" dirty="0"/>
              <a:t> </a:t>
            </a:r>
            <a:r>
              <a:rPr kumimoji="1" lang="ja-JP" altLang="en-US" b="1" dirty="0"/>
              <a:t>フォルダを作ります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F5F6E07-0CA2-A5D7-E401-6E637146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94" y="141296"/>
            <a:ext cx="3886200" cy="191452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40BC42-9563-6748-C020-2B938222DF43}"/>
              </a:ext>
            </a:extLst>
          </p:cNvPr>
          <p:cNvSpPr txBox="1"/>
          <p:nvPr/>
        </p:nvSpPr>
        <p:spPr>
          <a:xfrm>
            <a:off x="131697" y="1924218"/>
            <a:ext cx="5352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</a:t>
            </a:r>
            <a:r>
              <a:rPr kumimoji="1" lang="en-US" altLang="ja-JP" b="1" dirty="0" err="1"/>
              <a:t>mkdir</a:t>
            </a:r>
            <a:r>
              <a:rPr kumimoji="1" lang="en-US" altLang="ja-JP" b="1" dirty="0"/>
              <a:t> .</a:t>
            </a:r>
            <a:r>
              <a:rPr kumimoji="1" lang="en-US" altLang="ja-JP" b="1" dirty="0" err="1"/>
              <a:t>ssh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2643FE-0B00-5D12-7AD8-D0A1131E6269}"/>
              </a:ext>
            </a:extLst>
          </p:cNvPr>
          <p:cNvSpPr txBox="1"/>
          <p:nvPr/>
        </p:nvSpPr>
        <p:spPr>
          <a:xfrm>
            <a:off x="131698" y="2570207"/>
            <a:ext cx="56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.</a:t>
            </a:r>
            <a:r>
              <a:rPr kumimoji="1" lang="en-US" altLang="ja-JP" b="1" dirty="0" err="1"/>
              <a:t>ssh</a:t>
            </a:r>
            <a:r>
              <a:rPr kumimoji="1" lang="en-US" altLang="ja-JP" b="1" dirty="0"/>
              <a:t> </a:t>
            </a:r>
            <a:r>
              <a:rPr kumimoji="1" lang="ja-JP" altLang="en-US" b="1" dirty="0"/>
              <a:t>フォルダ</a:t>
            </a:r>
            <a:r>
              <a:rPr lang="ja-JP" altLang="en-US" b="1" dirty="0"/>
              <a:t>に移動します</a:t>
            </a:r>
            <a:endParaRPr kumimoji="1" lang="ja-JP" altLang="en-US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29F5CE-AE57-CF32-D77D-03AB03A63B7E}"/>
              </a:ext>
            </a:extLst>
          </p:cNvPr>
          <p:cNvSpPr txBox="1"/>
          <p:nvPr/>
        </p:nvSpPr>
        <p:spPr>
          <a:xfrm>
            <a:off x="131697" y="2985705"/>
            <a:ext cx="5352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cd .</a:t>
            </a:r>
            <a:r>
              <a:rPr kumimoji="1" lang="en-US" altLang="ja-JP" b="1" dirty="0" err="1"/>
              <a:t>ssh</a:t>
            </a:r>
            <a:endParaRPr kumimoji="1" lang="ja-JP" altLang="en-US" b="1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BCD2242B-9DE5-D963-85D5-D63C03869B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9695" y="2108885"/>
            <a:ext cx="3886200" cy="26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131698" y="141296"/>
            <a:ext cx="71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GitHub</a:t>
            </a:r>
            <a:r>
              <a:rPr lang="ja-JP" altLang="en-US" b="1" dirty="0"/>
              <a:t>で使う公開鍵を作ります。秘密鍵も作成されます。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3BD400-FD47-6F37-8ED3-9B1907B0E769}"/>
              </a:ext>
            </a:extLst>
          </p:cNvPr>
          <p:cNvSpPr txBox="1"/>
          <p:nvPr/>
        </p:nvSpPr>
        <p:spPr>
          <a:xfrm>
            <a:off x="131698" y="529887"/>
            <a:ext cx="41897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$ </a:t>
            </a:r>
            <a:r>
              <a:rPr kumimoji="1" lang="de-DE" altLang="ja-JP" sz="1600" b="1" dirty="0"/>
              <a:t>ssh-keygen -t rsa -C "tarosay_github"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EC7549-1247-1C2B-45D3-52BB0912B522}"/>
              </a:ext>
            </a:extLst>
          </p:cNvPr>
          <p:cNvSpPr txBox="1"/>
          <p:nvPr/>
        </p:nvSpPr>
        <p:spPr>
          <a:xfrm>
            <a:off x="6924633" y="1170092"/>
            <a:ext cx="169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改行でいい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40BC42-9563-6748-C020-2B938222DF43}"/>
              </a:ext>
            </a:extLst>
          </p:cNvPr>
          <p:cNvSpPr txBox="1"/>
          <p:nvPr/>
        </p:nvSpPr>
        <p:spPr>
          <a:xfrm>
            <a:off x="131696" y="941260"/>
            <a:ext cx="68318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Generating public/private </a:t>
            </a:r>
            <a:r>
              <a:rPr kumimoji="1" lang="en-US" altLang="ja-JP" sz="1600" b="1" dirty="0" err="1"/>
              <a:t>rsa</a:t>
            </a:r>
            <a:r>
              <a:rPr kumimoji="1" lang="en-US" altLang="ja-JP" sz="1600" b="1" dirty="0"/>
              <a:t> key pair.</a:t>
            </a:r>
          </a:p>
          <a:p>
            <a:r>
              <a:rPr kumimoji="1" lang="en-US" altLang="ja-JP" sz="1600" b="1" dirty="0"/>
              <a:t>Enter file in which to save the key (/c/Users/minao/.</a:t>
            </a:r>
            <a:r>
              <a:rPr kumimoji="1" lang="en-US" altLang="ja-JP" sz="1600" b="1" dirty="0" err="1"/>
              <a:t>ssh</a:t>
            </a:r>
            <a:r>
              <a:rPr kumimoji="1" lang="en-US" altLang="ja-JP" sz="1600" b="1" dirty="0"/>
              <a:t>/</a:t>
            </a:r>
            <a:r>
              <a:rPr kumimoji="1" lang="en-US" altLang="ja-JP" sz="1600" b="1" dirty="0" err="1"/>
              <a:t>id_rsa</a:t>
            </a:r>
            <a:r>
              <a:rPr kumimoji="1" lang="en-US" altLang="ja-JP" sz="1600" b="1" dirty="0"/>
              <a:t>):</a:t>
            </a:r>
            <a:endParaRPr kumimoji="1" lang="ja-JP" altLang="en-US" sz="1600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29F5CE-AE57-CF32-D77D-03AB03A63B7E}"/>
              </a:ext>
            </a:extLst>
          </p:cNvPr>
          <p:cNvSpPr txBox="1"/>
          <p:nvPr/>
        </p:nvSpPr>
        <p:spPr>
          <a:xfrm>
            <a:off x="131696" y="1587335"/>
            <a:ext cx="47033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Enter passphrase (empty for no passphrase):</a:t>
            </a:r>
            <a:endParaRPr kumimoji="1" lang="ja-JP" altLang="en-US" sz="16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E1DCB96-794F-9B81-9DEB-A350EEEC7DFC}"/>
              </a:ext>
            </a:extLst>
          </p:cNvPr>
          <p:cNvSpPr txBox="1"/>
          <p:nvPr/>
        </p:nvSpPr>
        <p:spPr>
          <a:xfrm>
            <a:off x="131696" y="1999702"/>
            <a:ext cx="32002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Enter same passphrase again:</a:t>
            </a:r>
            <a:endParaRPr kumimoji="1" lang="ja-JP" altLang="en-US" sz="1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7B8B90-61D4-DBC5-0388-460AC01ACF47}"/>
              </a:ext>
            </a:extLst>
          </p:cNvPr>
          <p:cNvSpPr txBox="1"/>
          <p:nvPr/>
        </p:nvSpPr>
        <p:spPr>
          <a:xfrm>
            <a:off x="4321480" y="510628"/>
            <a:ext cx="430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-C 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この部分は名前などコメントでいい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5D2D1F-CD79-A7C8-23D2-4486B5E10AC4}"/>
              </a:ext>
            </a:extLst>
          </p:cNvPr>
          <p:cNvSpPr txBox="1"/>
          <p:nvPr/>
        </p:nvSpPr>
        <p:spPr>
          <a:xfrm>
            <a:off x="4773375" y="1594183"/>
            <a:ext cx="169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改行でいい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CEE592-DBE6-AD4B-47B2-EE39898DA379}"/>
              </a:ext>
            </a:extLst>
          </p:cNvPr>
          <p:cNvSpPr txBox="1"/>
          <p:nvPr/>
        </p:nvSpPr>
        <p:spPr>
          <a:xfrm>
            <a:off x="3331922" y="2038902"/>
            <a:ext cx="169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改行でいい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F767B3-1098-4EC5-FA1F-188C74A6B30C}"/>
              </a:ext>
            </a:extLst>
          </p:cNvPr>
          <p:cNvSpPr txBox="1"/>
          <p:nvPr/>
        </p:nvSpPr>
        <p:spPr>
          <a:xfrm>
            <a:off x="131696" y="2420402"/>
            <a:ext cx="8235689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Your identification has been saved in /c/Users/minao/.</a:t>
            </a:r>
            <a:r>
              <a:rPr kumimoji="1" lang="en-US" altLang="ja-JP" sz="1600" b="1" dirty="0" err="1"/>
              <a:t>ssh</a:t>
            </a:r>
            <a:r>
              <a:rPr kumimoji="1" lang="en-US" altLang="ja-JP" sz="1600" b="1" dirty="0"/>
              <a:t>/</a:t>
            </a:r>
            <a:r>
              <a:rPr kumimoji="1" lang="en-US" altLang="ja-JP" sz="1600" b="1" dirty="0" err="1"/>
              <a:t>id_rsa</a:t>
            </a:r>
            <a:endParaRPr kumimoji="1" lang="en-US" altLang="ja-JP" sz="1600" b="1" dirty="0"/>
          </a:p>
          <a:p>
            <a:r>
              <a:rPr kumimoji="1" lang="en-US" altLang="ja-JP" sz="1600" b="1" dirty="0"/>
              <a:t>Your public key has been saved in /c/Users/minao/.</a:t>
            </a:r>
            <a:r>
              <a:rPr kumimoji="1" lang="en-US" altLang="ja-JP" sz="1600" b="1" dirty="0" err="1"/>
              <a:t>ssh</a:t>
            </a:r>
            <a:r>
              <a:rPr kumimoji="1" lang="en-US" altLang="ja-JP" sz="1600" b="1" dirty="0"/>
              <a:t>/id_rsa.pub</a:t>
            </a:r>
          </a:p>
          <a:p>
            <a:r>
              <a:rPr kumimoji="1" lang="en-US" altLang="ja-JP" sz="1600" b="1" dirty="0"/>
              <a:t>The key fingerprint is:</a:t>
            </a:r>
          </a:p>
          <a:p>
            <a:r>
              <a:rPr kumimoji="1" lang="en-US" altLang="ja-JP" sz="1600" b="1" dirty="0"/>
              <a:t>SHA256:1LG1jS+JdBrV8ntuYgcfzlyw++wHz0AwmGKTPhiA0V4 tarosa.y@gmail.com</a:t>
            </a:r>
          </a:p>
          <a:p>
            <a:r>
              <a:rPr kumimoji="1" lang="en-US" altLang="ja-JP" sz="1600" b="1" dirty="0"/>
              <a:t>The key's </a:t>
            </a:r>
            <a:r>
              <a:rPr kumimoji="1" lang="en-US" altLang="ja-JP" sz="1600" b="1" dirty="0" err="1"/>
              <a:t>randomart</a:t>
            </a:r>
            <a:r>
              <a:rPr kumimoji="1" lang="en-US" altLang="ja-JP" sz="1600" b="1" dirty="0"/>
              <a:t> image is:</a:t>
            </a:r>
          </a:p>
          <a:p>
            <a:r>
              <a:rPr kumimoji="1" lang="en-US" altLang="ja-JP" sz="1600" b="1" dirty="0"/>
              <a:t>+---[RSA 3072]----+</a:t>
            </a:r>
          </a:p>
          <a:p>
            <a:r>
              <a:rPr kumimoji="1" lang="en-US" altLang="ja-JP" sz="1600" b="1" dirty="0"/>
              <a:t>|  .+..   ..</a:t>
            </a:r>
            <a:r>
              <a:rPr kumimoji="1" lang="en-US" altLang="ja-JP" sz="1600" b="1" dirty="0" err="1"/>
              <a:t>oo</a:t>
            </a:r>
            <a:r>
              <a:rPr kumimoji="1" lang="en-US" altLang="ja-JP" sz="1600" b="1" dirty="0"/>
              <a:t>.   |</a:t>
            </a:r>
          </a:p>
          <a:p>
            <a:r>
              <a:rPr kumimoji="1" lang="en-US" altLang="ja-JP" sz="1600" b="1" dirty="0"/>
              <a:t>|  . . E =.o=++.  |</a:t>
            </a:r>
          </a:p>
          <a:p>
            <a:r>
              <a:rPr kumimoji="1" lang="en-US" altLang="ja-JP" sz="1600" b="1" dirty="0"/>
              <a:t>|   . . =.o= +=.  |</a:t>
            </a:r>
          </a:p>
          <a:p>
            <a:r>
              <a:rPr kumimoji="1" lang="en-US" altLang="ja-JP" sz="1600" b="1" dirty="0"/>
              <a:t>|    . ..o. = o+  |</a:t>
            </a:r>
          </a:p>
          <a:p>
            <a:r>
              <a:rPr kumimoji="1" lang="en-US" altLang="ja-JP" sz="1600" b="1" dirty="0"/>
              <a:t>|        </a:t>
            </a:r>
            <a:r>
              <a:rPr kumimoji="1" lang="en-US" altLang="ja-JP" sz="1600" b="1" dirty="0" err="1"/>
              <a:t>S.o</a:t>
            </a:r>
            <a:r>
              <a:rPr kumimoji="1" lang="en-US" altLang="ja-JP" sz="1600" b="1" dirty="0"/>
              <a:t> o..+ |</a:t>
            </a:r>
          </a:p>
          <a:p>
            <a:r>
              <a:rPr kumimoji="1" lang="en-US" altLang="ja-JP" sz="1600" b="1" dirty="0"/>
              <a:t>|             .*.o|</a:t>
            </a:r>
          </a:p>
          <a:p>
            <a:r>
              <a:rPr kumimoji="1" lang="en-US" altLang="ja-JP" sz="1600" b="1" dirty="0"/>
              <a:t>|              +@o|</a:t>
            </a:r>
          </a:p>
          <a:p>
            <a:r>
              <a:rPr kumimoji="1" lang="en-US" altLang="ja-JP" sz="1600" b="1" dirty="0"/>
              <a:t>|              +=O|</a:t>
            </a:r>
          </a:p>
          <a:p>
            <a:r>
              <a:rPr kumimoji="1" lang="en-US" altLang="ja-JP" sz="1600" b="1" dirty="0"/>
              <a:t>|             . *=|</a:t>
            </a:r>
          </a:p>
          <a:p>
            <a:r>
              <a:rPr kumimoji="1" lang="en-US" altLang="ja-JP" sz="1600" b="1" dirty="0"/>
              <a:t>+----[SHA256]-----+</a:t>
            </a:r>
            <a:endParaRPr kumimoji="1" lang="ja-JP" altLang="en-US" sz="1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6E5D7-C294-06B2-D85F-FE55AB065620}"/>
              </a:ext>
            </a:extLst>
          </p:cNvPr>
          <p:cNvSpPr txBox="1"/>
          <p:nvPr/>
        </p:nvSpPr>
        <p:spPr>
          <a:xfrm>
            <a:off x="6905059" y="2782669"/>
            <a:ext cx="501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id_rsa.pub 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という公開鍵ファイルが出来上がっています。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56610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210F63F-8A94-469B-BF19-F91CB7E5F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602" y="0"/>
            <a:ext cx="7467398" cy="6858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131699" y="141296"/>
            <a:ext cx="44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ファイルを表示します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10E19-6B74-564F-1DD6-7D67C7DB96C4}"/>
              </a:ext>
            </a:extLst>
          </p:cNvPr>
          <p:cNvSpPr txBox="1"/>
          <p:nvPr/>
        </p:nvSpPr>
        <p:spPr>
          <a:xfrm>
            <a:off x="131697" y="631898"/>
            <a:ext cx="46908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$ </a:t>
            </a:r>
            <a:r>
              <a:rPr lang="en-US" altLang="ja-JP" sz="1600" b="1" dirty="0"/>
              <a:t>ls</a:t>
            </a:r>
          </a:p>
          <a:p>
            <a:r>
              <a:rPr lang="pt-BR" altLang="ja-JP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id_rsa    </a:t>
            </a:r>
            <a:r>
              <a:rPr lang="en-US" altLang="ja-JP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id_rsa.pub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934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92D7D2D7-4923-4534-B55D-FDD7134118BC}" vid="{E60FF4FE-97B0-44EA-BE17-05759D27C9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</TotalTime>
  <Words>291</Words>
  <Application>Microsoft Office PowerPoint</Application>
  <PresentationFormat>ワイド画面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Lucida Console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Minao Yamamoto</dc:creator>
  <cp:lastModifiedBy>Minao Yamamoto</cp:lastModifiedBy>
  <cp:revision>27</cp:revision>
  <dcterms:created xsi:type="dcterms:W3CDTF">2022-10-06T17:59:09Z</dcterms:created>
  <dcterms:modified xsi:type="dcterms:W3CDTF">2022-10-06T19:57:34Z</dcterms:modified>
</cp:coreProperties>
</file>