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3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82CA1-23E5-43A1-85F3-222B307C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83167-4ECF-4106-BFF1-EB13B279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36F8B-93C8-44F1-A4F8-A14783F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DE855-73B6-4C0A-A48B-976A10A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26CB-2B0D-4EBE-A874-BA47224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23340-42DC-440A-8C30-B6E3011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7AAB-8AEB-49B3-BA76-70F86A1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224CF-DC62-42BA-BE4D-22F834A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6AD1C-1366-42A7-8668-B4E20B8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A1284-B0A5-4CDB-9497-AFBBB8D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C49AB-251C-45C8-811E-F1585587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B1E6-62C7-4DE6-A04D-487F5FF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F5E28-E987-454F-9BEB-A56BAC0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EAAD-7F21-469D-ABAB-AC2D66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1078C-C0F9-40D6-8F7F-3563F28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536C-AD42-4700-B9DA-6C47020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CF1E5-AE31-4CB5-9D11-6FBCB59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5535C-C267-49C7-AFC2-6EE986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1E9E4-656B-41F1-A1A6-87E10FD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B2C38-8A00-40A0-936C-AC3DACB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066F6-2783-498E-9ACD-3C82E6C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56A4-B212-4EFA-B0BB-41C0115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4370-BEC8-4710-90CC-EDEBFDA6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667D6-7346-4188-9E9E-D837714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6D6B7-5A9F-46EA-9249-D1A79CE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2D87-200B-4B1C-A1F1-E7FF700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2FC04-D7AF-44EE-98DB-7BA1E878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4C8AB-B3D6-4071-9AC9-0252553A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98D03-D1FA-49A3-BCA2-FD798969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3361E-86A2-41A4-9DBE-3979FF9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A07F-CE8F-4841-B1E5-BCEB161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7DCE-BFAF-4E37-9622-63EC926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EA465-7418-4C18-8CEC-3E0CEF0E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3BF3F-0644-406F-B0F3-9450AAF6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ED33F-3038-4BC9-9DF5-47F2870A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7BA0B9-7A4D-4625-A5EF-DEC18FE4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8459E-FC1E-4863-A63C-1A5093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4A61F-CF20-4F24-98AB-3B55463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E019E-B6E7-4C63-8A8C-96794CA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785D5-18B0-4591-A1B3-3848AC1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93A7ED-1D94-4B82-B0E3-636A163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3A994-D2C1-4A80-B75D-4B52F3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07FF1-CE5B-44C3-B9AA-C36A7BD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0217C-22CF-44EC-B8ED-7AF280FB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BC483F-1AFA-4AD7-821F-69E56092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063C6-5B32-44B1-AC0B-4CE5E09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9EE99-1092-4AAA-A0CF-20179E5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22E1-2A97-4685-AE72-709F6FC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FF4F07-E410-4AE6-8C68-69D23F4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5B142-6788-416B-B43D-45E3CB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2BC32-0514-4217-AB20-DF64A1E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A39BD-4847-4707-BC32-FC7F44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DF7A-503F-4C58-866D-F4C9FE44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CB6889-82CE-44A5-B548-BCB83B95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A4EE6-B045-46C8-85B2-6979A2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0AAB8-977F-4FF4-A611-74C264B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C7A4-3460-46B5-829E-6496A38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032CB-C705-422F-BE8B-9EC14A7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E24CDB-DB7D-4595-A7EE-85C79A8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CC010-8668-45D0-A822-E4DFF838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C1582-DCF5-46D9-A654-6B544972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925EF-909A-4228-8D22-1BB3F9A9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F5875-E5BC-4EE1-98B1-E96FA2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131699" y="141296"/>
            <a:ext cx="44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GitHub</a:t>
            </a:r>
            <a:r>
              <a:rPr lang="ja-JP" altLang="en-US" b="1" dirty="0"/>
              <a:t>にユーザーを作る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6B789C-C6B2-05C5-1A8E-BCF30FD4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" y="655463"/>
            <a:ext cx="5067300" cy="374332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EC004EA-933D-9016-405F-0E05C17296BF}"/>
              </a:ext>
            </a:extLst>
          </p:cNvPr>
          <p:cNvSpPr/>
          <p:nvPr/>
        </p:nvSpPr>
        <p:spPr>
          <a:xfrm>
            <a:off x="3748614" y="774872"/>
            <a:ext cx="948645" cy="5528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87A91BA-C0F3-9ED3-773B-0DA1E6C7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51" y="1481333"/>
            <a:ext cx="6191250" cy="2266950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62F87D6-AFF0-B629-E59C-0A51B504309C}"/>
              </a:ext>
            </a:extLst>
          </p:cNvPr>
          <p:cNvSpPr/>
          <p:nvPr/>
        </p:nvSpPr>
        <p:spPr>
          <a:xfrm>
            <a:off x="5124359" y="2339235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A3ED24C-C796-BE26-71D5-9181789CFB6E}"/>
              </a:ext>
            </a:extLst>
          </p:cNvPr>
          <p:cNvSpPr/>
          <p:nvPr/>
        </p:nvSpPr>
        <p:spPr>
          <a:xfrm>
            <a:off x="6069437" y="2756072"/>
            <a:ext cx="2861621" cy="709441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8D9402-121C-41FF-8425-FAC9EF1F6293}"/>
              </a:ext>
            </a:extLst>
          </p:cNvPr>
          <p:cNvSpPr txBox="1"/>
          <p:nvPr/>
        </p:nvSpPr>
        <p:spPr>
          <a:xfrm>
            <a:off x="5869051" y="3782955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digital-try.org</a:t>
            </a:r>
            <a:r>
              <a:rPr kumimoji="1" lang="ja-JP" altLang="en-US" b="1" dirty="0"/>
              <a:t>のメールアドレスを書く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56FB272-EBD3-8B43-3755-D04FF6C88FA2}"/>
              </a:ext>
            </a:extLst>
          </p:cNvPr>
          <p:cNvSpPr/>
          <p:nvPr/>
        </p:nvSpPr>
        <p:spPr>
          <a:xfrm>
            <a:off x="10715173" y="2912626"/>
            <a:ext cx="948645" cy="5528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2B052A7-6E4E-B0FF-13F4-67533E9E2C1C}"/>
              </a:ext>
            </a:extLst>
          </p:cNvPr>
          <p:cNvSpPr/>
          <p:nvPr/>
        </p:nvSpPr>
        <p:spPr>
          <a:xfrm>
            <a:off x="9231682" y="3031299"/>
            <a:ext cx="1277012" cy="3977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3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E2EF797-4E42-3780-BC72-F46BAB14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88" y="428012"/>
            <a:ext cx="6088587" cy="35469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9AA2A11-E8FD-8273-21D9-250310F525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654"/>
            <a:ext cx="5986137" cy="358984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564453" y="58680"/>
            <a:ext cx="44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パスワードを入力する</a:t>
            </a:r>
            <a:endParaRPr kumimoji="1" lang="ja-JP" altLang="en-US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EC004EA-933D-9016-405F-0E05C17296BF}"/>
              </a:ext>
            </a:extLst>
          </p:cNvPr>
          <p:cNvSpPr/>
          <p:nvPr/>
        </p:nvSpPr>
        <p:spPr>
          <a:xfrm>
            <a:off x="4700591" y="2146377"/>
            <a:ext cx="948645" cy="5528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62F87D6-AFF0-B629-E59C-0A51B504309C}"/>
              </a:ext>
            </a:extLst>
          </p:cNvPr>
          <p:cNvSpPr/>
          <p:nvPr/>
        </p:nvSpPr>
        <p:spPr>
          <a:xfrm>
            <a:off x="5761770" y="2671776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56FB272-EBD3-8B43-3755-D04FF6C88FA2}"/>
              </a:ext>
            </a:extLst>
          </p:cNvPr>
          <p:cNvSpPr/>
          <p:nvPr/>
        </p:nvSpPr>
        <p:spPr>
          <a:xfrm>
            <a:off x="11015798" y="3152556"/>
            <a:ext cx="948645" cy="5528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2B052A7-6E4E-B0FF-13F4-67533E9E2C1C}"/>
              </a:ext>
            </a:extLst>
          </p:cNvPr>
          <p:cNvSpPr/>
          <p:nvPr/>
        </p:nvSpPr>
        <p:spPr>
          <a:xfrm>
            <a:off x="9231682" y="3031299"/>
            <a:ext cx="1277012" cy="3977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B93894-25FA-315C-049D-854B2B2AE697}"/>
              </a:ext>
            </a:extLst>
          </p:cNvPr>
          <p:cNvSpPr txBox="1"/>
          <p:nvPr/>
        </p:nvSpPr>
        <p:spPr>
          <a:xfrm>
            <a:off x="6366091" y="4011500"/>
            <a:ext cx="44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ユーザー名を入力する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4965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5C598C2-D68C-BCB6-87AB-3C386E51E0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983" y="149247"/>
            <a:ext cx="5429963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C672983-02BB-6B28-3A2A-C7BCD5EFD5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" y="428012"/>
            <a:ext cx="5721337" cy="4569873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227557" y="4997885"/>
            <a:ext cx="44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お知らせメールをもらうか？ </a:t>
            </a:r>
            <a:r>
              <a:rPr lang="en-US" altLang="ja-JP" b="1" dirty="0"/>
              <a:t>n</a:t>
            </a:r>
            <a:r>
              <a:rPr lang="ja-JP" altLang="en-US" b="1" dirty="0"/>
              <a:t> を入れた</a:t>
            </a:r>
            <a:endParaRPr lang="en-US" altLang="ja-JP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EC004EA-933D-9016-405F-0E05C17296BF}"/>
              </a:ext>
            </a:extLst>
          </p:cNvPr>
          <p:cNvSpPr/>
          <p:nvPr/>
        </p:nvSpPr>
        <p:spPr>
          <a:xfrm>
            <a:off x="4700591" y="4263275"/>
            <a:ext cx="948645" cy="5528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62F87D6-AFF0-B629-E59C-0A51B504309C}"/>
              </a:ext>
            </a:extLst>
          </p:cNvPr>
          <p:cNvSpPr/>
          <p:nvPr/>
        </p:nvSpPr>
        <p:spPr>
          <a:xfrm>
            <a:off x="5848538" y="2437375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56FB272-EBD3-8B43-3755-D04FF6C88FA2}"/>
              </a:ext>
            </a:extLst>
          </p:cNvPr>
          <p:cNvSpPr/>
          <p:nvPr/>
        </p:nvSpPr>
        <p:spPr>
          <a:xfrm>
            <a:off x="6468850" y="2968668"/>
            <a:ext cx="5317096" cy="3133159"/>
          </a:xfrm>
          <a:prstGeom prst="roundRect">
            <a:avLst>
              <a:gd name="adj" fmla="val 893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62ED6D5-C0DF-3371-865A-D60D109F97D9}"/>
              </a:ext>
            </a:extLst>
          </p:cNvPr>
          <p:cNvSpPr/>
          <p:nvPr/>
        </p:nvSpPr>
        <p:spPr>
          <a:xfrm>
            <a:off x="6424722" y="6278094"/>
            <a:ext cx="5211957" cy="43066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8195160-C156-10D0-22F3-07BAC08B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519644"/>
            <a:ext cx="5915025" cy="282892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227557" y="150312"/>
            <a:ext cx="44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メールにコードが届くので、入力する</a:t>
            </a:r>
            <a:endParaRPr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60DC65C-E08A-C0A0-A58E-A49C61C869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866" y="2458754"/>
            <a:ext cx="6814159" cy="42056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EF8721-0EF8-51D4-67C9-2BF58003F156}"/>
              </a:ext>
            </a:extLst>
          </p:cNvPr>
          <p:cNvSpPr txBox="1"/>
          <p:nvPr/>
        </p:nvSpPr>
        <p:spPr>
          <a:xfrm>
            <a:off x="1006258" y="5990851"/>
            <a:ext cx="44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Skip personalization </a:t>
            </a:r>
            <a:r>
              <a:rPr lang="ja-JP" altLang="en-US" b="1" dirty="0"/>
              <a:t>をクリックする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624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BF7CF3A-D3B3-0D34-3EBB-9C842EAC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8913"/>
            <a:ext cx="5857875" cy="65532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F870217-1424-D03C-BE60-830F2BCC2FDC}"/>
              </a:ext>
            </a:extLst>
          </p:cNvPr>
          <p:cNvSpPr/>
          <p:nvPr/>
        </p:nvSpPr>
        <p:spPr>
          <a:xfrm>
            <a:off x="5147356" y="330103"/>
            <a:ext cx="577040" cy="383881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EBC236B-3B8C-8E72-0E1C-6409F63E91A6}"/>
              </a:ext>
            </a:extLst>
          </p:cNvPr>
          <p:cNvSpPr/>
          <p:nvPr/>
        </p:nvSpPr>
        <p:spPr>
          <a:xfrm>
            <a:off x="3746528" y="4252837"/>
            <a:ext cx="1977867" cy="50705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18F9FEF-8940-A482-0AAE-07536966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23" y="0"/>
            <a:ext cx="9961874" cy="68580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9B496F-E220-1709-B2D0-66A00117959A}"/>
              </a:ext>
            </a:extLst>
          </p:cNvPr>
          <p:cNvSpPr/>
          <p:nvPr/>
        </p:nvSpPr>
        <p:spPr>
          <a:xfrm>
            <a:off x="1617104" y="3465513"/>
            <a:ext cx="2516485" cy="50705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5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5C0105-88A8-8662-EF90-593C9CDA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738187"/>
            <a:ext cx="8058150" cy="538162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9B496F-E220-1709-B2D0-66A00117959A}"/>
              </a:ext>
            </a:extLst>
          </p:cNvPr>
          <p:cNvSpPr/>
          <p:nvPr/>
        </p:nvSpPr>
        <p:spPr>
          <a:xfrm>
            <a:off x="7992851" y="1398718"/>
            <a:ext cx="2516485" cy="50705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1A66BC5-030F-EE42-CA1A-D45165E0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15" y="1013256"/>
            <a:ext cx="8846376" cy="52049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9B496F-E220-1709-B2D0-66A00117959A}"/>
              </a:ext>
            </a:extLst>
          </p:cNvPr>
          <p:cNvSpPr/>
          <p:nvPr/>
        </p:nvSpPr>
        <p:spPr>
          <a:xfrm>
            <a:off x="1430057" y="5615116"/>
            <a:ext cx="1350722" cy="40503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9CB84C-8F95-0714-6795-68F51EA559AE}"/>
              </a:ext>
            </a:extLst>
          </p:cNvPr>
          <p:cNvSpPr/>
          <p:nvPr/>
        </p:nvSpPr>
        <p:spPr>
          <a:xfrm>
            <a:off x="1430056" y="3377781"/>
            <a:ext cx="7989516" cy="2141333"/>
          </a:xfrm>
          <a:prstGeom prst="roundRect">
            <a:avLst>
              <a:gd name="adj" fmla="val 7744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530803-4EA5-E778-8092-4C08BE6FC1BE}"/>
              </a:ext>
            </a:extLst>
          </p:cNvPr>
          <p:cNvSpPr/>
          <p:nvPr/>
        </p:nvSpPr>
        <p:spPr>
          <a:xfrm>
            <a:off x="1430056" y="1941992"/>
            <a:ext cx="4707698" cy="50705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1021B7-43A6-6C19-F228-10A06BB99E47}"/>
              </a:ext>
            </a:extLst>
          </p:cNvPr>
          <p:cNvSpPr txBox="1"/>
          <p:nvPr/>
        </p:nvSpPr>
        <p:spPr>
          <a:xfrm>
            <a:off x="1111815" y="225723"/>
            <a:ext cx="924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Title</a:t>
            </a:r>
            <a:r>
              <a:rPr lang="ja-JP" altLang="en-US" b="1" dirty="0"/>
              <a:t>に公開鍵を作ったときの </a:t>
            </a:r>
            <a:r>
              <a:rPr lang="en-US" altLang="ja-JP" b="1" dirty="0"/>
              <a:t>-C </a:t>
            </a:r>
            <a:r>
              <a:rPr lang="ja-JP" altLang="en-US" b="1" dirty="0"/>
              <a:t>のコメントを入れる</a:t>
            </a:r>
            <a:r>
              <a:rPr lang="en-US" altLang="ja-JP" b="1" dirty="0"/>
              <a:t>(</a:t>
            </a:r>
            <a:r>
              <a:rPr lang="ja-JP" altLang="en-US" b="1" dirty="0"/>
              <a:t>特になんでもいい</a:t>
            </a:r>
            <a:r>
              <a:rPr lang="en-US" altLang="ja-JP" b="1" dirty="0"/>
              <a:t>)</a:t>
            </a:r>
            <a:r>
              <a:rPr lang="ja-JP" altLang="en-US" b="1" dirty="0"/>
              <a:t>。</a:t>
            </a:r>
          </a:p>
          <a:p>
            <a:r>
              <a:rPr lang="en-US" altLang="ja-JP" b="1" dirty="0"/>
              <a:t>Key</a:t>
            </a:r>
            <a:r>
              <a:rPr lang="ja-JP" altLang="en-US" b="1" dirty="0"/>
              <a:t>に、公開鍵</a:t>
            </a:r>
            <a:r>
              <a:rPr lang="en-US" altLang="ja-JP" b="1" dirty="0"/>
              <a:t>(id_rsa.pub)</a:t>
            </a:r>
            <a:r>
              <a:rPr lang="ja-JP" altLang="en-US" b="1" dirty="0"/>
              <a:t>の中身をコピーする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53224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8C0689-9D0D-0D9A-E6FF-BBDDEC99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23825"/>
            <a:ext cx="80200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92D7D2D7-4923-4534-B55D-FDD7134118BC}" vid="{E60FF4FE-97B0-44EA-BE17-05759D27C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</TotalTime>
  <Words>82</Words>
  <Application>Microsoft Office PowerPoint</Application>
  <PresentationFormat>ワイド画面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 Yamamoto</dc:creator>
  <cp:lastModifiedBy>Minao Yamamoto</cp:lastModifiedBy>
  <cp:revision>27</cp:revision>
  <dcterms:created xsi:type="dcterms:W3CDTF">2022-10-06T17:59:09Z</dcterms:created>
  <dcterms:modified xsi:type="dcterms:W3CDTF">2022-10-06T19:56:33Z</dcterms:modified>
</cp:coreProperties>
</file>