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02" y="78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82CA1-23E5-43A1-85F3-222B307C6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B83167-4ECF-4106-BFF1-EB13B2795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436F8B-93C8-44F1-A4F8-A14783F3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4DE855-73B6-4C0A-A48B-976A10AC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2D26CB-2B0D-4EBE-A874-BA472241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34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23340-42DC-440A-8C30-B6E3011D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467AAB-8AEB-49B3-BA76-70F86A1C7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8224CF-DC62-42BA-BE4D-22F834A4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6AD1C-1366-42A7-8668-B4E20B82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AA1284-B0A5-4CDB-9497-AFBBB8D5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44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4C49AB-251C-45C8-811E-F15855872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B2B1E6-62C7-4DE6-A04D-487F5FF32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5F5E28-E987-454F-9BEB-A56BAC02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3EAAD-7F21-469D-ABAB-AC2D66B2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31078C-C0F9-40D6-8F7F-3563F28E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73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A536C-AD42-4700-B9DA-6C47020B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BCF1E5-AE31-4CB5-9D11-6FBCB59C6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55535C-C267-49C7-AFC2-6EE9863A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E1E9E4-656B-41F1-A1A6-87E10FD8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0B2C38-8A00-40A0-936C-AC3DACB2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9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066F6-2783-498E-9ACD-3C82E6C0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3B56A4-B212-4EFA-B0BB-41C011595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184370-BEC8-4710-90CC-EDEBFDA6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D667D6-7346-4188-9E9E-D8377140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76D6B7-5A9F-46EA-9249-D1A79CEB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89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6E2D87-200B-4B1C-A1F1-E7FF7005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02FC04-D7AF-44EE-98DB-7BA1E8780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84C8AB-B3D6-4071-9AC9-0252553A8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98D03-D1FA-49A3-BCA2-FD798969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63361E-86A2-41A4-9DBE-3979FF96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AEA07F-CE8F-4841-B1E5-BCEB1618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61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97DCE-BFAF-4E37-9622-63EC9266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AEA465-7418-4C18-8CEC-3E0CEF0E3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33BF3F-0644-406F-B0F3-9450AAF6E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4ED33F-3038-4BC9-9DF5-47F2870AB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7BA0B9-7A4D-4625-A5EF-DEC18FE46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88459E-FC1E-4863-A63C-1A5093A2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14A61F-CF20-4F24-98AB-3B55463D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2E019E-B6E7-4C63-8A8C-96794CAC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57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785D5-18B0-4591-A1B3-3848AC15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93A7ED-1D94-4B82-B0E3-636A163A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93A994-D2C1-4A80-B75D-4B52F367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D07FF1-CE5B-44C3-B9AA-C36A7BD4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3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50217C-22CF-44EC-B8ED-7AF280FB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BC483F-1AFA-4AD7-821F-69E56092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E063C6-5B32-44B1-AC0B-4CE5E09A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98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9EE99-1092-4AAA-A0CF-20179E59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7422E1-2A97-4685-AE72-709F6FCF8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FF4F07-E410-4AE6-8C68-69D23F432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75B142-6788-416B-B43D-45E3CB2A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72BC32-0514-4217-AB20-DF64A1E4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EA39BD-4847-4707-BC32-FC7F443C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76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BDF7A-503F-4C58-866D-F4C9FE44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CB6889-82CE-44A5-B548-BCB83B954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3A4EE6-B045-46C8-85B2-6979A2F4C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90AAB8-977F-4FF4-A611-74C264BF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DFC7A4-3460-46B5-829E-6496A38E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1032CB-C705-422F-BE8B-9EC14A72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51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E24CDB-DB7D-4595-A7EE-85C79A8EA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1CC010-8668-45D0-A822-E4DFF8383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BC1582-DCF5-46D9-A654-6B5449728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D925EF-909A-4228-8D22-1BB3F9A97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EF5875-E5BC-4EE1-98B1-E96FA281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33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>
            <a:extLst>
              <a:ext uri="{FF2B5EF4-FFF2-40B4-BE49-F238E27FC236}">
                <a16:creationId xmlns:a16="http://schemas.microsoft.com/office/drawing/2014/main" id="{5B0598C2-EF9C-6E67-83FB-B488CA013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263"/>
            <a:ext cx="12192000" cy="5693473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249C885-BFB0-6660-1F0C-B86D78374697}"/>
              </a:ext>
            </a:extLst>
          </p:cNvPr>
          <p:cNvSpPr/>
          <p:nvPr/>
        </p:nvSpPr>
        <p:spPr>
          <a:xfrm>
            <a:off x="11253267" y="644677"/>
            <a:ext cx="446043" cy="347804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19BBA8D-FC42-BBC1-9E3F-7964384C4DB1}"/>
              </a:ext>
            </a:extLst>
          </p:cNvPr>
          <p:cNvSpPr/>
          <p:nvPr/>
        </p:nvSpPr>
        <p:spPr>
          <a:xfrm>
            <a:off x="10183660" y="1005006"/>
            <a:ext cx="1490598" cy="347805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1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>
            <a:extLst>
              <a:ext uri="{FF2B5EF4-FFF2-40B4-BE49-F238E27FC236}">
                <a16:creationId xmlns:a16="http://schemas.microsoft.com/office/drawing/2014/main" id="{8A1D2F45-AB10-F365-08BB-BABDB6256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02" y="0"/>
            <a:ext cx="5786195" cy="6858000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249C885-BFB0-6660-1F0C-B86D78374697}"/>
              </a:ext>
            </a:extLst>
          </p:cNvPr>
          <p:cNvSpPr/>
          <p:nvPr/>
        </p:nvSpPr>
        <p:spPr>
          <a:xfrm>
            <a:off x="3211667" y="3801453"/>
            <a:ext cx="1602904" cy="32343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19BBA8D-FC42-BBC1-9E3F-7964384C4DB1}"/>
              </a:ext>
            </a:extLst>
          </p:cNvPr>
          <p:cNvSpPr/>
          <p:nvPr/>
        </p:nvSpPr>
        <p:spPr>
          <a:xfrm>
            <a:off x="4814571" y="1087558"/>
            <a:ext cx="2149900" cy="369332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E01E1988-33DA-7D7A-B108-B1EEE6BA7223}"/>
              </a:ext>
            </a:extLst>
          </p:cNvPr>
          <p:cNvSpPr/>
          <p:nvPr/>
        </p:nvSpPr>
        <p:spPr>
          <a:xfrm>
            <a:off x="3364067" y="6508737"/>
            <a:ext cx="1302930" cy="32343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>
            <a:extLst>
              <a:ext uri="{FF2B5EF4-FFF2-40B4-BE49-F238E27FC236}">
                <a16:creationId xmlns:a16="http://schemas.microsoft.com/office/drawing/2014/main" id="{AF00B5DB-7317-9CE9-74B4-2D5A2F81D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671512"/>
            <a:ext cx="10601325" cy="5514975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FE063B3-0209-8B99-44F1-5F9F095B5BED}"/>
              </a:ext>
            </a:extLst>
          </p:cNvPr>
          <p:cNvSpPr txBox="1"/>
          <p:nvPr/>
        </p:nvSpPr>
        <p:spPr>
          <a:xfrm>
            <a:off x="670318" y="178874"/>
            <a:ext cx="620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digital-try-</a:t>
            </a:r>
            <a:r>
              <a:rPr kumimoji="1" lang="en-US" altLang="ja-JP" b="1" dirty="0" err="1"/>
              <a:t>myamamoto</a:t>
            </a:r>
            <a:r>
              <a:rPr kumimoji="1" lang="ja-JP" altLang="en-US" b="1" dirty="0"/>
              <a:t>リポジトリができました</a:t>
            </a:r>
          </a:p>
        </p:txBody>
      </p:sp>
    </p:spTree>
    <p:extLst>
      <p:ext uri="{BB962C8B-B14F-4D97-AF65-F5344CB8AC3E}">
        <p14:creationId xmlns:p14="http://schemas.microsoft.com/office/powerpoint/2010/main" val="1141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92D7D2D7-4923-4534-B55D-FDD7134118BC}" vid="{E60FF4FE-97B0-44EA-BE17-05759D27C9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115</TotalTime>
  <Words>4</Words>
  <Application>Microsoft Office PowerPoint</Application>
  <PresentationFormat>ワイド画面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Minao Yamamoto</dc:creator>
  <cp:lastModifiedBy>Minao Yamamoto</cp:lastModifiedBy>
  <cp:revision>29</cp:revision>
  <dcterms:created xsi:type="dcterms:W3CDTF">2022-10-06T17:59:09Z</dcterms:created>
  <dcterms:modified xsi:type="dcterms:W3CDTF">2022-10-06T19:54:43Z</dcterms:modified>
</cp:coreProperties>
</file>