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02" y="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82CA1-23E5-43A1-85F3-222B307C6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B83167-4ECF-4106-BFF1-EB13B2795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436F8B-93C8-44F1-A4F8-A14783F3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4DE855-73B6-4C0A-A48B-976A10AC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2D26CB-2B0D-4EBE-A874-BA472241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34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23340-42DC-440A-8C30-B6E3011D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467AAB-8AEB-49B3-BA76-70F86A1C7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8224CF-DC62-42BA-BE4D-22F834A4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6AD1C-1366-42A7-8668-B4E20B82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AA1284-B0A5-4CDB-9497-AFBBB8D5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44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4C49AB-251C-45C8-811E-F15855872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B2B1E6-62C7-4DE6-A04D-487F5FF32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5F5E28-E987-454F-9BEB-A56BAC02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3EAAD-7F21-469D-ABAB-AC2D66B2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31078C-C0F9-40D6-8F7F-3563F28E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7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A536C-AD42-4700-B9DA-6C47020B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BCF1E5-AE31-4CB5-9D11-6FBCB59C6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55535C-C267-49C7-AFC2-6EE9863A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E1E9E4-656B-41F1-A1A6-87E10FD8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0B2C38-8A00-40A0-936C-AC3DACB2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9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066F6-2783-498E-9ACD-3C82E6C0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3B56A4-B212-4EFA-B0BB-41C011595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184370-BEC8-4710-90CC-EDEBFDA6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D667D6-7346-4188-9E9E-D8377140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76D6B7-5A9F-46EA-9249-D1A79CEB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89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6E2D87-200B-4B1C-A1F1-E7FF7005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02FC04-D7AF-44EE-98DB-7BA1E8780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84C8AB-B3D6-4071-9AC9-0252553A8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98D03-D1FA-49A3-BCA2-FD798969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63361E-86A2-41A4-9DBE-3979FF96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AEA07F-CE8F-4841-B1E5-BCEB1618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61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97DCE-BFAF-4E37-9622-63EC9266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AEA465-7418-4C18-8CEC-3E0CEF0E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33BF3F-0644-406F-B0F3-9450AAF6E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4ED33F-3038-4BC9-9DF5-47F2870AB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7BA0B9-7A4D-4625-A5EF-DEC18FE46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88459E-FC1E-4863-A63C-1A5093A2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14A61F-CF20-4F24-98AB-3B55463D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2E019E-B6E7-4C63-8A8C-96794CAC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57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785D5-18B0-4591-A1B3-3848AC15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93A7ED-1D94-4B82-B0E3-636A163A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93A994-D2C1-4A80-B75D-4B52F367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D07FF1-CE5B-44C3-B9AA-C36A7BD4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3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50217C-22CF-44EC-B8ED-7AF280FB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BC483F-1AFA-4AD7-821F-69E56092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E063C6-5B32-44B1-AC0B-4CE5E09A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98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9EE99-1092-4AAA-A0CF-20179E59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7422E1-2A97-4685-AE72-709F6FCF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FF4F07-E410-4AE6-8C68-69D23F432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75B142-6788-416B-B43D-45E3CB2A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72BC32-0514-4217-AB20-DF64A1E4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EA39BD-4847-4707-BC32-FC7F443C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76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BDF7A-503F-4C58-866D-F4C9FE44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CB6889-82CE-44A5-B548-BCB83B954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3A4EE6-B045-46C8-85B2-6979A2F4C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90AAB8-977F-4FF4-A611-74C264BF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DFC7A4-3460-46B5-829E-6496A38E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1032CB-C705-422F-BE8B-9EC14A72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1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E24CDB-DB7D-4595-A7EE-85C79A8E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1CC010-8668-45D0-A822-E4DFF8383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BC1582-DCF5-46D9-A654-6B5449728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D925EF-909A-4228-8D22-1BB3F9A97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EF5875-E5BC-4EE1-98B1-E96FA281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33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816567-FF1C-3043-7973-47AD0D252DB5}"/>
              </a:ext>
            </a:extLst>
          </p:cNvPr>
          <p:cNvSpPr txBox="1"/>
          <p:nvPr/>
        </p:nvSpPr>
        <p:spPr>
          <a:xfrm>
            <a:off x="211017" y="70339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linkClick r:id="rId2"/>
              </a:rPr>
              <a:t>https://gitforwindows.org/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C5AEA91-D516-74B4-F40F-A2A7D424D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7" y="439671"/>
            <a:ext cx="5237075" cy="305066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4B31F0-40E1-E96C-4F04-47177C48DBB9}"/>
              </a:ext>
            </a:extLst>
          </p:cNvPr>
          <p:cNvSpPr txBox="1"/>
          <p:nvPr/>
        </p:nvSpPr>
        <p:spPr>
          <a:xfrm>
            <a:off x="211017" y="3490332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Git-2.38.0-64-bit.exe</a:t>
            </a:r>
            <a:r>
              <a:rPr kumimoji="1" lang="ja-JP" altLang="en-US" dirty="0"/>
              <a:t>をダウンロード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F04279C-B71B-4006-8C4D-F50054DE2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62" y="3859664"/>
            <a:ext cx="3314289" cy="2861111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DB7D7BF-895E-6B31-0905-4AD366C49534}"/>
              </a:ext>
            </a:extLst>
          </p:cNvPr>
          <p:cNvSpPr/>
          <p:nvPr/>
        </p:nvSpPr>
        <p:spPr>
          <a:xfrm>
            <a:off x="1185595" y="6111854"/>
            <a:ext cx="1657813" cy="429139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59A9FC0-8E14-45C9-C759-2BF064F8F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618" y="3859664"/>
            <a:ext cx="3598795" cy="286111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980E489-E4E6-8959-B538-4D78F13B6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7456" y="3789123"/>
            <a:ext cx="3673527" cy="2861112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249C885-BFB0-6660-1F0C-B86D78374697}"/>
              </a:ext>
            </a:extLst>
          </p:cNvPr>
          <p:cNvSpPr/>
          <p:nvPr/>
        </p:nvSpPr>
        <p:spPr>
          <a:xfrm>
            <a:off x="6928093" y="6326798"/>
            <a:ext cx="612575" cy="32343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19BBA8D-FC42-BBC1-9E3F-7964384C4DB1}"/>
              </a:ext>
            </a:extLst>
          </p:cNvPr>
          <p:cNvSpPr/>
          <p:nvPr/>
        </p:nvSpPr>
        <p:spPr>
          <a:xfrm>
            <a:off x="10630212" y="6291636"/>
            <a:ext cx="705844" cy="358599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184CFDB7-AD04-2D31-28AB-82B4A39D6B3D}"/>
              </a:ext>
            </a:extLst>
          </p:cNvPr>
          <p:cNvSpPr/>
          <p:nvPr/>
        </p:nvSpPr>
        <p:spPr>
          <a:xfrm>
            <a:off x="4125256" y="5219297"/>
            <a:ext cx="789140" cy="5511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A75A8041-7AFE-A3FE-461D-7D28CA31CA6C}"/>
              </a:ext>
            </a:extLst>
          </p:cNvPr>
          <p:cNvSpPr/>
          <p:nvPr/>
        </p:nvSpPr>
        <p:spPr>
          <a:xfrm>
            <a:off x="7912886" y="5214001"/>
            <a:ext cx="789140" cy="5511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88A6A783-A05C-5FC4-6648-E86CB278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893" y="3586800"/>
            <a:ext cx="3847062" cy="308512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417EB4C-B291-C909-9C8E-AE4E26441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254" y="186080"/>
            <a:ext cx="3787453" cy="30847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41E341E-294A-01F4-B57F-AE7A56CF6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244" y="163204"/>
            <a:ext cx="3927739" cy="31075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91C1F18-4495-8CA4-4FE4-4D4E7E4E5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17" y="140330"/>
            <a:ext cx="4007828" cy="3153329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DB7D7BF-895E-6B31-0905-4AD366C49534}"/>
              </a:ext>
            </a:extLst>
          </p:cNvPr>
          <p:cNvSpPr/>
          <p:nvPr/>
        </p:nvSpPr>
        <p:spPr>
          <a:xfrm>
            <a:off x="2788927" y="2912752"/>
            <a:ext cx="643206" cy="330803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249C885-BFB0-6660-1F0C-B86D78374697}"/>
              </a:ext>
            </a:extLst>
          </p:cNvPr>
          <p:cNvSpPr/>
          <p:nvPr/>
        </p:nvSpPr>
        <p:spPr>
          <a:xfrm>
            <a:off x="6796755" y="2906506"/>
            <a:ext cx="612575" cy="32343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19BBA8D-FC42-BBC1-9E3F-7964384C4DB1}"/>
              </a:ext>
            </a:extLst>
          </p:cNvPr>
          <p:cNvSpPr/>
          <p:nvPr/>
        </p:nvSpPr>
        <p:spPr>
          <a:xfrm>
            <a:off x="10724494" y="2871344"/>
            <a:ext cx="705844" cy="358599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41C9A0AA-029F-3E8E-F65F-4D1F390A9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016" y="3564342"/>
            <a:ext cx="3977579" cy="3153328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262DF14-1782-5E5E-2B8F-D14D24668D30}"/>
              </a:ext>
            </a:extLst>
          </p:cNvPr>
          <p:cNvSpPr/>
          <p:nvPr/>
        </p:nvSpPr>
        <p:spPr>
          <a:xfrm>
            <a:off x="6853721" y="6292708"/>
            <a:ext cx="612575" cy="32343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7AF4326D-474B-397F-D2C9-7AB04FC1662C}"/>
              </a:ext>
            </a:extLst>
          </p:cNvPr>
          <p:cNvSpPr/>
          <p:nvPr/>
        </p:nvSpPr>
        <p:spPr>
          <a:xfrm>
            <a:off x="2819558" y="6292709"/>
            <a:ext cx="612575" cy="32343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BC1EEFC-1FB4-51B0-8F37-7539385C6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9013" y="3586800"/>
            <a:ext cx="3905757" cy="3084704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170D3EC-CF96-DE42-A8E3-FE1C89496F36}"/>
              </a:ext>
            </a:extLst>
          </p:cNvPr>
          <p:cNvSpPr/>
          <p:nvPr/>
        </p:nvSpPr>
        <p:spPr>
          <a:xfrm>
            <a:off x="10817763" y="6292707"/>
            <a:ext cx="612575" cy="32343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C3F21526-C0A9-A8C8-41FF-5D9D01EAA04E}"/>
              </a:ext>
            </a:extLst>
          </p:cNvPr>
          <p:cNvSpPr/>
          <p:nvPr/>
        </p:nvSpPr>
        <p:spPr>
          <a:xfrm>
            <a:off x="3891403" y="1716993"/>
            <a:ext cx="789140" cy="5511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B3C2D069-A137-A591-FE51-7726943962AE}"/>
              </a:ext>
            </a:extLst>
          </p:cNvPr>
          <p:cNvSpPr/>
          <p:nvPr/>
        </p:nvSpPr>
        <p:spPr>
          <a:xfrm>
            <a:off x="7927684" y="1716992"/>
            <a:ext cx="789140" cy="5511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F71BDE67-DB58-495F-92E6-9DBF9F4FA949}"/>
              </a:ext>
            </a:extLst>
          </p:cNvPr>
          <p:cNvSpPr/>
          <p:nvPr/>
        </p:nvSpPr>
        <p:spPr>
          <a:xfrm>
            <a:off x="7864443" y="4937870"/>
            <a:ext cx="789140" cy="5511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8EC0413B-E0F7-23B1-2022-9AD7AD46FE30}"/>
              </a:ext>
            </a:extLst>
          </p:cNvPr>
          <p:cNvSpPr/>
          <p:nvPr/>
        </p:nvSpPr>
        <p:spPr>
          <a:xfrm>
            <a:off x="3891403" y="4937871"/>
            <a:ext cx="789140" cy="5511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1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461207C6-DBBB-99DA-2AB2-73200FAF0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834" y="3505479"/>
            <a:ext cx="3868777" cy="314431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D4E7988-A492-6D50-1CC6-AFFA7EC6D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047" y="3505479"/>
            <a:ext cx="3909558" cy="314431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3B5A0B8-AE8E-41FB-9C1B-F985D7B58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05479"/>
            <a:ext cx="4024663" cy="311066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A7461C7-8C34-76F8-018C-E1F638173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488" y="-1"/>
            <a:ext cx="3990276" cy="312648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D6B0EF8-BCEF-4BEB-09C0-F75B1A5B3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047" y="1"/>
            <a:ext cx="4014249" cy="312648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C2A3EAD-7A8C-963C-7E3F-726002815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"/>
            <a:ext cx="4020855" cy="3126482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DB7D7BF-895E-6B31-0905-4AD366C49534}"/>
              </a:ext>
            </a:extLst>
          </p:cNvPr>
          <p:cNvSpPr/>
          <p:nvPr/>
        </p:nvSpPr>
        <p:spPr>
          <a:xfrm>
            <a:off x="2601037" y="2728292"/>
            <a:ext cx="643206" cy="330803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249C885-BFB0-6660-1F0C-B86D78374697}"/>
              </a:ext>
            </a:extLst>
          </p:cNvPr>
          <p:cNvSpPr/>
          <p:nvPr/>
        </p:nvSpPr>
        <p:spPr>
          <a:xfrm>
            <a:off x="6772026" y="2741504"/>
            <a:ext cx="612575" cy="32343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19BBA8D-FC42-BBC1-9E3F-7964384C4DB1}"/>
              </a:ext>
            </a:extLst>
          </p:cNvPr>
          <p:cNvSpPr/>
          <p:nvPr/>
        </p:nvSpPr>
        <p:spPr>
          <a:xfrm>
            <a:off x="10724494" y="2767881"/>
            <a:ext cx="705844" cy="358599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262DF14-1782-5E5E-2B8F-D14D24668D30}"/>
              </a:ext>
            </a:extLst>
          </p:cNvPr>
          <p:cNvSpPr/>
          <p:nvPr/>
        </p:nvSpPr>
        <p:spPr>
          <a:xfrm>
            <a:off x="6654652" y="6292707"/>
            <a:ext cx="612575" cy="32343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7AF4326D-474B-397F-D2C9-7AB04FC1662C}"/>
              </a:ext>
            </a:extLst>
          </p:cNvPr>
          <p:cNvSpPr/>
          <p:nvPr/>
        </p:nvSpPr>
        <p:spPr>
          <a:xfrm>
            <a:off x="2585640" y="6267654"/>
            <a:ext cx="612575" cy="32343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170D3EC-CF96-DE42-A8E3-FE1C89496F36}"/>
              </a:ext>
            </a:extLst>
          </p:cNvPr>
          <p:cNvSpPr/>
          <p:nvPr/>
        </p:nvSpPr>
        <p:spPr>
          <a:xfrm>
            <a:off x="10601788" y="6230076"/>
            <a:ext cx="612575" cy="32343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1E2305E7-5AEE-884E-FC9A-9EFDFDF2245F}"/>
              </a:ext>
            </a:extLst>
          </p:cNvPr>
          <p:cNvSpPr/>
          <p:nvPr/>
        </p:nvSpPr>
        <p:spPr>
          <a:xfrm>
            <a:off x="7732322" y="1515366"/>
            <a:ext cx="789140" cy="5511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A7F15EB-2BA9-6095-C309-302351168E17}"/>
              </a:ext>
            </a:extLst>
          </p:cNvPr>
          <p:cNvSpPr/>
          <p:nvPr/>
        </p:nvSpPr>
        <p:spPr>
          <a:xfrm>
            <a:off x="3713600" y="1515367"/>
            <a:ext cx="789140" cy="5511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41EE0281-4A08-D005-5105-9A143000AFB1}"/>
              </a:ext>
            </a:extLst>
          </p:cNvPr>
          <p:cNvSpPr/>
          <p:nvPr/>
        </p:nvSpPr>
        <p:spPr>
          <a:xfrm>
            <a:off x="3626285" y="4802063"/>
            <a:ext cx="789140" cy="5511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60AEF126-DFBB-E476-9B8D-CA4034C0C9A4}"/>
              </a:ext>
            </a:extLst>
          </p:cNvPr>
          <p:cNvSpPr/>
          <p:nvPr/>
        </p:nvSpPr>
        <p:spPr>
          <a:xfrm>
            <a:off x="7732322" y="4817920"/>
            <a:ext cx="789140" cy="5511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44C54165-4178-02FF-9FD6-4D48D956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609" y="78525"/>
            <a:ext cx="3924458" cy="311066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71349FF-240C-6A3B-2026-852FAA0B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70" y="101121"/>
            <a:ext cx="3856321" cy="306547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036AA68-C5C5-2760-38FD-13047B33B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40" y="101120"/>
            <a:ext cx="3856321" cy="3110665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DB7D7BF-895E-6B31-0905-4AD366C49534}"/>
              </a:ext>
            </a:extLst>
          </p:cNvPr>
          <p:cNvSpPr/>
          <p:nvPr/>
        </p:nvSpPr>
        <p:spPr>
          <a:xfrm>
            <a:off x="2676193" y="2767881"/>
            <a:ext cx="643206" cy="330803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19BBA8D-FC42-BBC1-9E3F-7964384C4DB1}"/>
              </a:ext>
            </a:extLst>
          </p:cNvPr>
          <p:cNvSpPr/>
          <p:nvPr/>
        </p:nvSpPr>
        <p:spPr>
          <a:xfrm>
            <a:off x="10555153" y="2767881"/>
            <a:ext cx="705844" cy="358599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2A7CCF17-ABD2-D337-198F-E0CB9F8E3280}"/>
              </a:ext>
            </a:extLst>
          </p:cNvPr>
          <p:cNvSpPr/>
          <p:nvPr/>
        </p:nvSpPr>
        <p:spPr>
          <a:xfrm>
            <a:off x="3832597" y="1633857"/>
            <a:ext cx="4355844" cy="5511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25A0832-2CEB-4E3D-C980-8777D49D5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83" y="3277615"/>
            <a:ext cx="3160016" cy="3580385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9D35ABD-2B2F-0DEB-C212-C1C6ADF2AAFA}"/>
              </a:ext>
            </a:extLst>
          </p:cNvPr>
          <p:cNvSpPr/>
          <p:nvPr/>
        </p:nvSpPr>
        <p:spPr>
          <a:xfrm>
            <a:off x="398631" y="5813794"/>
            <a:ext cx="816393" cy="358599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BA01C6-37ED-2F33-C842-C2B57B77A7CA}"/>
              </a:ext>
            </a:extLst>
          </p:cNvPr>
          <p:cNvSpPr txBox="1"/>
          <p:nvPr/>
        </p:nvSpPr>
        <p:spPr>
          <a:xfrm>
            <a:off x="3476149" y="5803061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Git Bash</a:t>
            </a:r>
            <a:r>
              <a:rPr kumimoji="1" lang="ja-JP" altLang="en-US" b="1" dirty="0"/>
              <a:t>を選ぶ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896306AE-9A46-E687-9F7B-CEA6DB86D67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5255" y="3332414"/>
            <a:ext cx="5074695" cy="3331610"/>
          </a:xfrm>
          <a:prstGeom prst="rect">
            <a:avLst/>
          </a:prstGeom>
        </p:spPr>
      </p:pic>
      <p:sp>
        <p:nvSpPr>
          <p:cNvPr id="26" name="矢印: 右 25">
            <a:extLst>
              <a:ext uri="{FF2B5EF4-FFF2-40B4-BE49-F238E27FC236}">
                <a16:creationId xmlns:a16="http://schemas.microsoft.com/office/drawing/2014/main" id="{FBA45196-A743-7153-AD09-19DA9A1C37D4}"/>
              </a:ext>
            </a:extLst>
          </p:cNvPr>
          <p:cNvSpPr/>
          <p:nvPr/>
        </p:nvSpPr>
        <p:spPr>
          <a:xfrm>
            <a:off x="3319399" y="4947783"/>
            <a:ext cx="3015856" cy="5511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8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92D7D2D7-4923-4534-B55D-FDD7134118BC}" vid="{E60FF4FE-97B0-44EA-BE17-05759D27C9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</TotalTime>
  <Words>15</Words>
  <Application>Microsoft Office PowerPoint</Application>
  <PresentationFormat>ワイド画面</PresentationFormat>
  <Paragraphs>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Minao Yamamoto</dc:creator>
  <cp:lastModifiedBy>Minao Yamamoto</cp:lastModifiedBy>
  <cp:revision>8</cp:revision>
  <dcterms:created xsi:type="dcterms:W3CDTF">2022-10-06T17:59:09Z</dcterms:created>
  <dcterms:modified xsi:type="dcterms:W3CDTF">2022-10-06T18:25:28Z</dcterms:modified>
</cp:coreProperties>
</file>