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tags/tag376.xml" ContentType="application/vnd.openxmlformats-officedocument.presentationml.tags+xml"/>
  <Override PartName="/ppt/tags/tag377.xml" ContentType="application/vnd.openxmlformats-officedocument.presentationml.tags+xml"/>
  <Override PartName="/ppt/tags/tag378.xml" ContentType="application/vnd.openxmlformats-officedocument.presentationml.tags+xml"/>
  <Override PartName="/ppt/tags/tag379.xml" ContentType="application/vnd.openxmlformats-officedocument.presentationml.tags+xml"/>
  <Override PartName="/ppt/tags/tag38.xml" ContentType="application/vnd.openxmlformats-officedocument.presentationml.tags+xml"/>
  <Override PartName="/ppt/tags/tag380.xml" ContentType="application/vnd.openxmlformats-officedocument.presentationml.tags+xml"/>
  <Override PartName="/ppt/tags/tag381.xml" ContentType="application/vnd.openxmlformats-officedocument.presentationml.tags+xml"/>
  <Override PartName="/ppt/tags/tag382.xml" ContentType="application/vnd.openxmlformats-officedocument.presentationml.tags+xml"/>
  <Override PartName="/ppt/tags/tag383.xml" ContentType="application/vnd.openxmlformats-officedocument.presentationml.tags+xml"/>
  <Override PartName="/ppt/tags/tag384.xml" ContentType="application/vnd.openxmlformats-officedocument.presentationml.tags+xml"/>
  <Override PartName="/ppt/tags/tag385.xml" ContentType="application/vnd.openxmlformats-officedocument.presentationml.tags+xml"/>
  <Override PartName="/ppt/tags/tag386.xml" ContentType="application/vnd.openxmlformats-officedocument.presentationml.tags+xml"/>
  <Override PartName="/ppt/tags/tag387.xml" ContentType="application/vnd.openxmlformats-officedocument.presentationml.tags+xml"/>
  <Override PartName="/ppt/tags/tag388.xml" ContentType="application/vnd.openxmlformats-officedocument.presentationml.tags+xml"/>
  <Override PartName="/ppt/tags/tag389.xml" ContentType="application/vnd.openxmlformats-officedocument.presentationml.tags+xml"/>
  <Override PartName="/ppt/tags/tag39.xml" ContentType="application/vnd.openxmlformats-officedocument.presentationml.tags+xml"/>
  <Override PartName="/ppt/tags/tag390.xml" ContentType="application/vnd.openxmlformats-officedocument.presentationml.tags+xml"/>
  <Override PartName="/ppt/tags/tag391.xml" ContentType="application/vnd.openxmlformats-officedocument.presentationml.tags+xml"/>
  <Override PartName="/ppt/tags/tag392.xml" ContentType="application/vnd.openxmlformats-officedocument.presentationml.tags+xml"/>
  <Override PartName="/ppt/tags/tag393.xml" ContentType="application/vnd.openxmlformats-officedocument.presentationml.tags+xml"/>
  <Override PartName="/ppt/tags/tag394.xml" ContentType="application/vnd.openxmlformats-officedocument.presentationml.tags+xml"/>
  <Override PartName="/ppt/tags/tag395.xml" ContentType="application/vnd.openxmlformats-officedocument.presentationml.tags+xml"/>
  <Override PartName="/ppt/tags/tag396.xml" ContentType="application/vnd.openxmlformats-officedocument.presentationml.tags+xml"/>
  <Override PartName="/ppt/tags/tag397.xml" ContentType="application/vnd.openxmlformats-officedocument.presentationml.tags+xml"/>
  <Override PartName="/ppt/tags/tag398.xml" ContentType="application/vnd.openxmlformats-officedocument.presentationml.tags+xml"/>
  <Override PartName="/ppt/tags/tag39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00.xml" ContentType="application/vnd.openxmlformats-officedocument.presentationml.tags+xml"/>
  <Override PartName="/ppt/tags/tag401.xml" ContentType="application/vnd.openxmlformats-officedocument.presentationml.tags+xml"/>
  <Override PartName="/ppt/tags/tag402.xml" ContentType="application/vnd.openxmlformats-officedocument.presentationml.tags+xml"/>
  <Override PartName="/ppt/tags/tag403.xml" ContentType="application/vnd.openxmlformats-officedocument.presentationml.tags+xml"/>
  <Override PartName="/ppt/tags/tag404.xml" ContentType="application/vnd.openxmlformats-officedocument.presentationml.tags+xml"/>
  <Override PartName="/ppt/tags/tag405.xml" ContentType="application/vnd.openxmlformats-officedocument.presentationml.tags+xml"/>
  <Override PartName="/ppt/tags/tag406.xml" ContentType="application/vnd.openxmlformats-officedocument.presentationml.tags+xml"/>
  <Override PartName="/ppt/tags/tag407.xml" ContentType="application/vnd.openxmlformats-officedocument.presentationml.tags+xml"/>
  <Override PartName="/ppt/tags/tag408.xml" ContentType="application/vnd.openxmlformats-officedocument.presentationml.tags+xml"/>
  <Override PartName="/ppt/tags/tag409.xml" ContentType="application/vnd.openxmlformats-officedocument.presentationml.tags+xml"/>
  <Override PartName="/ppt/tags/tag41.xml" ContentType="application/vnd.openxmlformats-officedocument.presentationml.tags+xml"/>
  <Override PartName="/ppt/tags/tag410.xml" ContentType="application/vnd.openxmlformats-officedocument.presentationml.tags+xml"/>
  <Override PartName="/ppt/tags/tag41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3"/>
    <p:sldMasterId id="2147483673" r:id="rId4"/>
    <p:sldMasterId id="2147483686" r:id="rId5"/>
    <p:sldMasterId id="2147483699" r:id="rId6"/>
  </p:sldMasterIdLst>
  <p:notesMasterIdLst>
    <p:notesMasterId r:id="rId8"/>
  </p:notesMasterIdLst>
  <p:sldIdLst>
    <p:sldId id="524" r:id="rId7"/>
    <p:sldId id="499" r:id="rId9"/>
    <p:sldId id="525" r:id="rId10"/>
    <p:sldId id="526" r:id="rId11"/>
    <p:sldId id="501" r:id="rId12"/>
    <p:sldId id="502" r:id="rId13"/>
    <p:sldId id="503" r:id="rId14"/>
    <p:sldId id="504" r:id="rId15"/>
    <p:sldId id="505" r:id="rId16"/>
    <p:sldId id="507" r:id="rId17"/>
    <p:sldId id="509" r:id="rId18"/>
    <p:sldId id="511" r:id="rId19"/>
    <p:sldId id="527" r:id="rId20"/>
    <p:sldId id="514" r:id="rId21"/>
    <p:sldId id="516" r:id="rId22"/>
    <p:sldId id="517" r:id="rId23"/>
    <p:sldId id="520" r:id="rId24"/>
    <p:sldId id="521" r:id="rId25"/>
    <p:sldId id="522" r:id="rId26"/>
    <p:sldId id="614" r:id="rId27"/>
    <p:sldId id="615" r:id="rId28"/>
    <p:sldId id="616" r:id="rId29"/>
    <p:sldId id="711" r:id="rId30"/>
    <p:sldId id="712" r:id="rId31"/>
    <p:sldId id="713" r:id="rId32"/>
    <p:sldId id="714" r:id="rId33"/>
    <p:sldId id="716" r:id="rId34"/>
    <p:sldId id="717" r:id="rId35"/>
    <p:sldId id="718" r:id="rId36"/>
    <p:sldId id="719" r:id="rId37"/>
    <p:sldId id="720" r:id="rId38"/>
    <p:sldId id="723" r:id="rId39"/>
    <p:sldId id="721" r:id="rId40"/>
    <p:sldId id="722" r:id="rId41"/>
    <p:sldId id="726" r:id="rId42"/>
    <p:sldId id="257" r:id="rId43"/>
    <p:sldId id="287" r:id="rId44"/>
    <p:sldId id="681" r:id="rId45"/>
    <p:sldId id="258" r:id="rId46"/>
    <p:sldId id="617" r:id="rId47"/>
    <p:sldId id="260" r:id="rId48"/>
    <p:sldId id="618" r:id="rId49"/>
    <p:sldId id="619" r:id="rId50"/>
    <p:sldId id="620" r:id="rId51"/>
    <p:sldId id="621" r:id="rId52"/>
    <p:sldId id="622" r:id="rId53"/>
    <p:sldId id="680" r:id="rId54"/>
    <p:sldId id="623" r:id="rId55"/>
    <p:sldId id="628" r:id="rId56"/>
    <p:sldId id="624" r:id="rId57"/>
    <p:sldId id="625" r:id="rId58"/>
    <p:sldId id="626" r:id="rId59"/>
    <p:sldId id="627" r:id="rId60"/>
    <p:sldId id="679" r:id="rId61"/>
    <p:sldId id="314" r:id="rId62"/>
    <p:sldId id="629" r:id="rId63"/>
    <p:sldId id="630" r:id="rId64"/>
    <p:sldId id="631" r:id="rId65"/>
    <p:sldId id="633" r:id="rId66"/>
    <p:sldId id="634" r:id="rId67"/>
    <p:sldId id="635" r:id="rId68"/>
    <p:sldId id="636" r:id="rId69"/>
    <p:sldId id="637" r:id="rId70"/>
    <p:sldId id="638" r:id="rId71"/>
    <p:sldId id="724" r:id="rId72"/>
    <p:sldId id="725" r:id="rId73"/>
    <p:sldId id="639" r:id="rId74"/>
    <p:sldId id="641" r:id="rId75"/>
    <p:sldId id="350" r:id="rId76"/>
  </p:sldIdLst>
  <p:sldSz cx="9144000" cy="6858000" type="screen4x3"/>
  <p:notesSz cx="6858000" cy="9144000"/>
  <p:defaultTextStyle>
    <a:defPPr>
      <a:defRPr lang="zh-CN"/>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00"/>
    <a:srgbClr val="000000"/>
    <a:srgbClr val="FF0000"/>
    <a:srgbClr val="0000FF"/>
    <a:srgbClr val="FFCCFF"/>
    <a:srgbClr val="0404AC"/>
    <a:srgbClr val="FFFF00"/>
    <a:srgbClr val="E9C11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howGuides="1">
      <p:cViewPr varScale="1">
        <p:scale>
          <a:sx n="108" d="100"/>
          <a:sy n="108" d="100"/>
        </p:scale>
        <p:origin x="-1704" y="-78"/>
      </p:cViewPr>
      <p:guideLst>
        <p:guide orient="horz" pos="2150"/>
        <p:guide pos="2933"/>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2.xml"/><Relationship Id="rId8" Type="http://schemas.openxmlformats.org/officeDocument/2006/relationships/notesMaster" Target="notesMasters/notesMaster1.xml"/><Relationship Id="rId79" Type="http://schemas.openxmlformats.org/officeDocument/2006/relationships/tableStyles" Target="tableStyles.xml"/><Relationship Id="rId78" Type="http://schemas.openxmlformats.org/officeDocument/2006/relationships/viewProps" Target="viewProps.xml"/><Relationship Id="rId77" Type="http://schemas.openxmlformats.org/officeDocument/2006/relationships/presProps" Target="presProps.xml"/><Relationship Id="rId76" Type="http://schemas.openxmlformats.org/officeDocument/2006/relationships/slide" Target="slides/slide69.xml"/><Relationship Id="rId75" Type="http://schemas.openxmlformats.org/officeDocument/2006/relationships/slide" Target="slides/slide68.xml"/><Relationship Id="rId74" Type="http://schemas.openxmlformats.org/officeDocument/2006/relationships/slide" Target="slides/slide67.xml"/><Relationship Id="rId73" Type="http://schemas.openxmlformats.org/officeDocument/2006/relationships/slide" Target="slides/slide66.xml"/><Relationship Id="rId72" Type="http://schemas.openxmlformats.org/officeDocument/2006/relationships/slide" Target="slides/slide65.xml"/><Relationship Id="rId71" Type="http://schemas.openxmlformats.org/officeDocument/2006/relationships/slide" Target="slides/slide64.xml"/><Relationship Id="rId70" Type="http://schemas.openxmlformats.org/officeDocument/2006/relationships/slide" Target="slides/slide63.xml"/><Relationship Id="rId7" Type="http://schemas.openxmlformats.org/officeDocument/2006/relationships/slide" Target="slides/slide1.xml"/><Relationship Id="rId69" Type="http://schemas.openxmlformats.org/officeDocument/2006/relationships/slide" Target="slides/slide62.xml"/><Relationship Id="rId68" Type="http://schemas.openxmlformats.org/officeDocument/2006/relationships/slide" Target="slides/slide61.xml"/><Relationship Id="rId67" Type="http://schemas.openxmlformats.org/officeDocument/2006/relationships/slide" Target="slides/slide60.xml"/><Relationship Id="rId66" Type="http://schemas.openxmlformats.org/officeDocument/2006/relationships/slide" Target="slides/slide59.xml"/><Relationship Id="rId65" Type="http://schemas.openxmlformats.org/officeDocument/2006/relationships/slide" Target="slides/slide58.xml"/><Relationship Id="rId64" Type="http://schemas.openxmlformats.org/officeDocument/2006/relationships/slide" Target="slides/slide57.xml"/><Relationship Id="rId63" Type="http://schemas.openxmlformats.org/officeDocument/2006/relationships/slide" Target="slides/slide56.xml"/><Relationship Id="rId62" Type="http://schemas.openxmlformats.org/officeDocument/2006/relationships/slide" Target="slides/slide55.xml"/><Relationship Id="rId61" Type="http://schemas.openxmlformats.org/officeDocument/2006/relationships/slide" Target="slides/slide54.xml"/><Relationship Id="rId60" Type="http://schemas.openxmlformats.org/officeDocument/2006/relationships/slide" Target="slides/slide53.xml"/><Relationship Id="rId6" Type="http://schemas.openxmlformats.org/officeDocument/2006/relationships/slideMaster" Target="slideMasters/slideMaster5.xml"/><Relationship Id="rId59" Type="http://schemas.openxmlformats.org/officeDocument/2006/relationships/slide" Target="slides/slide52.xml"/><Relationship Id="rId58" Type="http://schemas.openxmlformats.org/officeDocument/2006/relationships/slide" Target="slides/slide51.xml"/><Relationship Id="rId57" Type="http://schemas.openxmlformats.org/officeDocument/2006/relationships/slide" Target="slides/slide50.xml"/><Relationship Id="rId56" Type="http://schemas.openxmlformats.org/officeDocument/2006/relationships/slide" Target="slides/slide49.xml"/><Relationship Id="rId55" Type="http://schemas.openxmlformats.org/officeDocument/2006/relationships/slide" Target="slides/slide48.xml"/><Relationship Id="rId54" Type="http://schemas.openxmlformats.org/officeDocument/2006/relationships/slide" Target="slides/slide47.xml"/><Relationship Id="rId53" Type="http://schemas.openxmlformats.org/officeDocument/2006/relationships/slide" Target="slides/slide46.xml"/><Relationship Id="rId52" Type="http://schemas.openxmlformats.org/officeDocument/2006/relationships/slide" Target="slides/slide45.xml"/><Relationship Id="rId51" Type="http://schemas.openxmlformats.org/officeDocument/2006/relationships/slide" Target="slides/slide44.xml"/><Relationship Id="rId50" Type="http://schemas.openxmlformats.org/officeDocument/2006/relationships/slide" Target="slides/slide43.xml"/><Relationship Id="rId5" Type="http://schemas.openxmlformats.org/officeDocument/2006/relationships/slideMaster" Target="slideMasters/slideMaster4.xml"/><Relationship Id="rId49" Type="http://schemas.openxmlformats.org/officeDocument/2006/relationships/slide" Target="slides/slide42.xml"/><Relationship Id="rId48" Type="http://schemas.openxmlformats.org/officeDocument/2006/relationships/slide" Target="slides/slide41.xml"/><Relationship Id="rId47" Type="http://schemas.openxmlformats.org/officeDocument/2006/relationships/slide" Target="slides/slide40.xml"/><Relationship Id="rId46" Type="http://schemas.openxmlformats.org/officeDocument/2006/relationships/slide" Target="slides/slide39.xml"/><Relationship Id="rId45" Type="http://schemas.openxmlformats.org/officeDocument/2006/relationships/slide" Target="slides/slide38.xml"/><Relationship Id="rId44" Type="http://schemas.openxmlformats.org/officeDocument/2006/relationships/slide" Target="slides/slide37.xml"/><Relationship Id="rId43" Type="http://schemas.openxmlformats.org/officeDocument/2006/relationships/slide" Target="slides/slide36.xml"/><Relationship Id="rId42" Type="http://schemas.openxmlformats.org/officeDocument/2006/relationships/slide" Target="slides/slide35.xml"/><Relationship Id="rId41" Type="http://schemas.openxmlformats.org/officeDocument/2006/relationships/slide" Target="slides/slide34.xml"/><Relationship Id="rId40" Type="http://schemas.openxmlformats.org/officeDocument/2006/relationships/slide" Target="slides/slide33.xml"/><Relationship Id="rId4" Type="http://schemas.openxmlformats.org/officeDocument/2006/relationships/slideMaster" Target="slideMasters/slideMaster3.xml"/><Relationship Id="rId39" Type="http://schemas.openxmlformats.org/officeDocument/2006/relationships/slide" Target="slides/slide32.xml"/><Relationship Id="rId38" Type="http://schemas.openxmlformats.org/officeDocument/2006/relationships/slide" Target="slides/slide31.xml"/><Relationship Id="rId37" Type="http://schemas.openxmlformats.org/officeDocument/2006/relationships/slide" Target="slides/slide30.xml"/><Relationship Id="rId36" Type="http://schemas.openxmlformats.org/officeDocument/2006/relationships/slide" Target="slides/slide29.xml"/><Relationship Id="rId35" Type="http://schemas.openxmlformats.org/officeDocument/2006/relationships/slide" Target="slides/slide28.xml"/><Relationship Id="rId34" Type="http://schemas.openxmlformats.org/officeDocument/2006/relationships/slide" Target="slides/slide27.xml"/><Relationship Id="rId33" Type="http://schemas.openxmlformats.org/officeDocument/2006/relationships/slide" Target="slides/slide26.xml"/><Relationship Id="rId32" Type="http://schemas.openxmlformats.org/officeDocument/2006/relationships/slide" Target="slides/slide25.xml"/><Relationship Id="rId31" Type="http://schemas.openxmlformats.org/officeDocument/2006/relationships/slide" Target="slides/slide24.xml"/><Relationship Id="rId30" Type="http://schemas.openxmlformats.org/officeDocument/2006/relationships/slide" Target="slides/slide23.xml"/><Relationship Id="rId3" Type="http://schemas.openxmlformats.org/officeDocument/2006/relationships/slideMaster" Target="slideMasters/slideMaster2.xml"/><Relationship Id="rId29" Type="http://schemas.openxmlformats.org/officeDocument/2006/relationships/slide" Target="slides/slide22.xml"/><Relationship Id="rId28" Type="http://schemas.openxmlformats.org/officeDocument/2006/relationships/slide" Target="slides/slide21.xml"/><Relationship Id="rId27" Type="http://schemas.openxmlformats.org/officeDocument/2006/relationships/slide" Target="slides/slide20.xml"/><Relationship Id="rId26" Type="http://schemas.openxmlformats.org/officeDocument/2006/relationships/slide" Target="slides/slide19.xml"/><Relationship Id="rId25" Type="http://schemas.openxmlformats.org/officeDocument/2006/relationships/slide" Target="slides/slide18.xml"/><Relationship Id="rId24" Type="http://schemas.openxmlformats.org/officeDocument/2006/relationships/slide" Target="slides/slide17.xml"/><Relationship Id="rId23" Type="http://schemas.openxmlformats.org/officeDocument/2006/relationships/slide" Target="slides/slide16.xml"/><Relationship Id="rId22" Type="http://schemas.openxmlformats.org/officeDocument/2006/relationships/slide" Target="slides/slide15.xml"/><Relationship Id="rId21" Type="http://schemas.openxmlformats.org/officeDocument/2006/relationships/slide" Target="slides/slide14.xml"/><Relationship Id="rId20" Type="http://schemas.openxmlformats.org/officeDocument/2006/relationships/slide" Target="slides/slide13.xml"/><Relationship Id="rId2" Type="http://schemas.openxmlformats.org/officeDocument/2006/relationships/theme" Target="theme/theme1.xml"/><Relationship Id="rId19" Type="http://schemas.openxmlformats.org/officeDocument/2006/relationships/slide" Target="slides/slide12.xml"/><Relationship Id="rId18" Type="http://schemas.openxmlformats.org/officeDocument/2006/relationships/slide" Target="slides/slide11.xml"/><Relationship Id="rId17" Type="http://schemas.openxmlformats.org/officeDocument/2006/relationships/slide" Target="slides/slide10.xml"/><Relationship Id="rId16" Type="http://schemas.openxmlformats.org/officeDocument/2006/relationships/slide" Target="slides/slide9.xml"/><Relationship Id="rId15" Type="http://schemas.openxmlformats.org/officeDocument/2006/relationships/slide" Target="slides/slide8.xml"/><Relationship Id="rId14" Type="http://schemas.openxmlformats.org/officeDocument/2006/relationships/slide" Target="slides/slide7.xml"/><Relationship Id="rId13" Type="http://schemas.openxmlformats.org/officeDocument/2006/relationships/slide" Target="slides/slide6.xml"/><Relationship Id="rId12" Type="http://schemas.openxmlformats.org/officeDocument/2006/relationships/slide" Target="slides/slide5.xml"/><Relationship Id="rId11" Type="http://schemas.openxmlformats.org/officeDocument/2006/relationships/slide" Target="slides/slide4.xml"/><Relationship Id="rId10" Type="http://schemas.openxmlformats.org/officeDocument/2006/relationships/slide" Target="slides/slide3.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10.vml.rels><?xml version="1.0" encoding="UTF-8" standalone="yes"?>
<Relationships xmlns="http://schemas.openxmlformats.org/package/2006/relationships"><Relationship Id="rId4" Type="http://schemas.openxmlformats.org/officeDocument/2006/relationships/image" Target="../media/image34.wmf"/><Relationship Id="rId3" Type="http://schemas.openxmlformats.org/officeDocument/2006/relationships/image" Target="../media/image33.wmf"/><Relationship Id="rId2" Type="http://schemas.openxmlformats.org/officeDocument/2006/relationships/image" Target="../media/image32.wmf"/><Relationship Id="rId1" Type="http://schemas.openxmlformats.org/officeDocument/2006/relationships/image" Target="../media/image31.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36.wmf"/><Relationship Id="rId1" Type="http://schemas.openxmlformats.org/officeDocument/2006/relationships/image" Target="../media/image35.wmf"/></Relationships>
</file>

<file path=ppt/drawings/_rels/vmlDrawing12.vml.rels><?xml version="1.0" encoding="UTF-8" standalone="yes"?>
<Relationships xmlns="http://schemas.openxmlformats.org/package/2006/relationships"><Relationship Id="rId4" Type="http://schemas.openxmlformats.org/officeDocument/2006/relationships/image" Target="../media/image48.wmf"/><Relationship Id="rId3" Type="http://schemas.openxmlformats.org/officeDocument/2006/relationships/image" Target="../media/image47.wmf"/><Relationship Id="rId2" Type="http://schemas.openxmlformats.org/officeDocument/2006/relationships/image" Target="../media/image46.wmf"/><Relationship Id="rId1" Type="http://schemas.openxmlformats.org/officeDocument/2006/relationships/image" Target="../media/image45.wmf"/></Relationships>
</file>

<file path=ppt/drawings/_rels/vmlDrawing13.vml.rels><?xml version="1.0" encoding="UTF-8" standalone="yes"?>
<Relationships xmlns="http://schemas.openxmlformats.org/package/2006/relationships"><Relationship Id="rId4" Type="http://schemas.openxmlformats.org/officeDocument/2006/relationships/image" Target="../media/image52.wmf"/><Relationship Id="rId3" Type="http://schemas.openxmlformats.org/officeDocument/2006/relationships/image" Target="../media/image51.wmf"/><Relationship Id="rId2" Type="http://schemas.openxmlformats.org/officeDocument/2006/relationships/image" Target="../media/image50.wmf"/><Relationship Id="rId1" Type="http://schemas.openxmlformats.org/officeDocument/2006/relationships/image" Target="../media/image49.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image" Target="../media/image18.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27.wmf"/><Relationship Id="rId1" Type="http://schemas.openxmlformats.org/officeDocument/2006/relationships/image" Target="../media/image26.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sz="1200">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099"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a:latin typeface="Arial" panose="020B0604020202020204"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7892" name="Rectangle 4"/>
          <p:cNvSpPr>
            <a:spLocks noRot="1" noTextEdit="1"/>
          </p:cNvSpPr>
          <p:nvPr>
            <p:ph type="sldImg"/>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4101"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单击此处编辑母版文本样式</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第二级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第三级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第四级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第五级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102"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defRPr sz="1200">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103"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p>
            <a:pPr lvl="0" algn="r" eaLnBrk="1" fontAlgn="base" hangingPunct="1">
              <a:buNone/>
            </a:pPr>
            <a:fld id="{9A0DB2DC-4C9A-4742-B13C-FB6460FD3503}" type="slidenum">
              <a:rPr lang="en-US" altLang="zh-CN" sz="1200" strike="noStrike" noProof="1" dirty="0">
                <a:latin typeface="Arial" panose="020B0604020202020204" pitchFamily="34" charset="0"/>
                <a:ea typeface="宋体" panose="02010600030101010101" pitchFamily="2" charset="-122"/>
                <a:cs typeface="+mn-cs"/>
              </a:rPr>
            </a:fld>
            <a:endParaRPr lang="en-US" altLang="zh-CN" sz="1200" strike="noStrike" noProof="1" dirty="0">
              <a:latin typeface="Arial" panose="020B0604020202020204" pitchFamily="34" charset="0"/>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5.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7" name="幻灯片图像占位符 1"/>
          <p:cNvSpPr>
            <a:spLocks noGrp="1" noRot="1" noChangeAspect="1" noTextEdit="1"/>
          </p:cNvSpPr>
          <p:nvPr>
            <p:ph type="sldImg"/>
          </p:nvPr>
        </p:nvSpPr>
        <p:spPr>
          <a:ln/>
        </p:spPr>
      </p:sp>
      <p:sp>
        <p:nvSpPr>
          <p:cNvPr id="39938" name="备注占位符 2"/>
          <p:cNvSpPr>
            <a:spLocks noGrp="1"/>
          </p:cNvSpPr>
          <p:nvPr>
            <p:ph type="body"/>
          </p:nvPr>
        </p:nvSpPr>
        <p:spPr>
          <a:ln/>
        </p:spPr>
        <p:txBody>
          <a:bodyPr wrap="square" lIns="91440" tIns="45720" rIns="91440" bIns="45720" anchor="t" anchorCtr="0"/>
          <a:p>
            <a:pPr lvl="0"/>
            <a:endParaRPr lang="zh-CN" altLang="en-US"/>
          </a:p>
        </p:txBody>
      </p:sp>
      <p:sp>
        <p:nvSpPr>
          <p:cNvPr id="39939" name="灯片编号占位符 3"/>
          <p:cNvSpPr>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p>
            <a:pPr lvl="0"/>
            <a:fld id="{9A0DB2DC-4C9A-4742-B13C-FB6460FD3503}" type="slidenum">
              <a:rPr lang="zh-CN" altLang="en-US" sz="1800">
                <a:latin typeface="Tahoma" panose="020B0604030504040204" pitchFamily="34" charset="0"/>
                <a:ea typeface="宋体" panose="02010600030101010101" pitchFamily="2" charset="-122"/>
              </a:rPr>
            </a:fld>
            <a:endParaRPr lang="zh-CN" altLang="en-US" sz="1800">
              <a:latin typeface="Tahoma" panose="020B0604030504040204" pitchFamily="34" charset="0"/>
              <a:ea typeface="宋体" panose="02010600030101010101" pitchFamily="2"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3009" name="幻灯片图像占位符 1"/>
          <p:cNvSpPr>
            <a:spLocks noGrp="1" noRot="1" noChangeAspect="1" noTextEdit="1"/>
          </p:cNvSpPr>
          <p:nvPr>
            <p:ph type="sldImg"/>
          </p:nvPr>
        </p:nvSpPr>
        <p:spPr>
          <a:ln/>
        </p:spPr>
      </p:sp>
      <p:sp>
        <p:nvSpPr>
          <p:cNvPr id="43010" name="备注占位符 2"/>
          <p:cNvSpPr>
            <a:spLocks noGrp="1"/>
          </p:cNvSpPr>
          <p:nvPr>
            <p:ph type="body"/>
          </p:nvPr>
        </p:nvSpPr>
        <p:spPr>
          <a:ln/>
        </p:spPr>
        <p:txBody>
          <a:bodyPr wrap="square" lIns="91440" tIns="45720" rIns="91440" bIns="45720" anchor="t" anchorCtr="0"/>
          <a:p>
            <a:pPr lvl="0"/>
            <a:endParaRPr lang="zh-CN" altLang="en-US"/>
          </a:p>
        </p:txBody>
      </p:sp>
      <p:sp>
        <p:nvSpPr>
          <p:cNvPr id="43011" name="灯片编号占位符 3"/>
          <p:cNvSpPr>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p>
            <a:pPr lvl="0"/>
            <a:fld id="{9A0DB2DC-4C9A-4742-B13C-FB6460FD3503}" type="slidenum">
              <a:rPr lang="zh-CN" altLang="en-US" sz="1800">
                <a:latin typeface="Tahoma" panose="020B0604030504040204" pitchFamily="34" charset="0"/>
                <a:ea typeface="宋体" panose="02010600030101010101" pitchFamily="2" charset="-122"/>
              </a:rPr>
            </a:fld>
            <a:endParaRPr lang="zh-CN" altLang="en-US" sz="1800">
              <a:latin typeface="Tahoma" panose="020B0604030504040204" pitchFamily="34" charset="0"/>
              <a:ea typeface="宋体" panose="02010600030101010101" pitchFamily="2"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4513" name="Rectangle 7"/>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p>
            <a:pPr lvl="0" algn="r"/>
            <a:fld id="{9A0DB2DC-4C9A-4742-B13C-FB6460FD3503}" type="slidenum">
              <a:rPr lang="en-US" altLang="zh-CN" sz="1200" dirty="0">
                <a:latin typeface="Arial" panose="020B0604020202020204" pitchFamily="34" charset="0"/>
              </a:rPr>
            </a:fld>
            <a:endParaRPr lang="en-US" altLang="zh-CN" sz="1200" dirty="0">
              <a:latin typeface="Arial" panose="020B0604020202020204" pitchFamily="34" charset="0"/>
            </a:endParaRPr>
          </a:p>
        </p:txBody>
      </p:sp>
      <p:sp>
        <p:nvSpPr>
          <p:cNvPr id="64514" name="Rectangle 2"/>
          <p:cNvSpPr>
            <a:spLocks noRot="1" noTextEdit="1"/>
          </p:cNvSpPr>
          <p:nvPr>
            <p:ph type="sldImg"/>
          </p:nvPr>
        </p:nvSpPr>
        <p:spPr>
          <a:xfrm>
            <a:off x="1422400" y="533400"/>
            <a:ext cx="4165600" cy="3124200"/>
          </a:xfrm>
          <a:ln/>
        </p:spPr>
      </p:sp>
      <p:sp>
        <p:nvSpPr>
          <p:cNvPr id="64515" name="Text Box 3"/>
          <p:cNvSpPr txBox="1"/>
          <p:nvPr/>
        </p:nvSpPr>
        <p:spPr>
          <a:xfrm>
            <a:off x="609600" y="3962400"/>
            <a:ext cx="5791200" cy="3670300"/>
          </a:xfrm>
          <a:prstGeom prst="rect">
            <a:avLst/>
          </a:prstGeom>
          <a:noFill/>
          <a:ln w="9525">
            <a:noFill/>
          </a:ln>
        </p:spPr>
        <p:txBody>
          <a:bodyPr anchor="t" anchorCtr="0">
            <a:spAutoFit/>
          </a:bodyPr>
          <a:p>
            <a:pPr lvl="0" algn="just">
              <a:lnSpc>
                <a:spcPct val="120000"/>
              </a:lnSpc>
              <a:spcBef>
                <a:spcPct val="30000"/>
              </a:spcBef>
            </a:pPr>
            <a:r>
              <a:rPr lang="en-US" altLang="zh-CN" sz="1200" dirty="0">
                <a:latin typeface="Times New Roman" panose="02020603050405020304" pitchFamily="18" charset="0"/>
              </a:rPr>
              <a:t>       </a:t>
            </a:r>
            <a:r>
              <a:rPr lang="en-US" altLang="zh-CN" sz="1600" dirty="0">
                <a:latin typeface="Times New Roman" panose="02020603050405020304" pitchFamily="18" charset="0"/>
              </a:rPr>
              <a:t>ANN</a:t>
            </a:r>
            <a:r>
              <a:rPr lang="zh-CN" altLang="en-US" sz="1600" dirty="0">
                <a:latin typeface="Times New Roman" panose="02020603050405020304" pitchFamily="18" charset="0"/>
                <a:ea typeface="宋体" panose="02010600030101010101" pitchFamily="2" charset="-122"/>
              </a:rPr>
              <a:t>是模拟人脑结构和信息处理机制而发展起来的智能信息处理系统。 </a:t>
            </a:r>
            <a:r>
              <a:rPr lang="en-US" altLang="zh-CN" sz="1600" dirty="0">
                <a:latin typeface="Times New Roman" panose="02020603050405020304" pitchFamily="18" charset="0"/>
              </a:rPr>
              <a:t>ANN</a:t>
            </a:r>
            <a:r>
              <a:rPr lang="zh-CN" altLang="en-US" sz="1600" dirty="0">
                <a:latin typeface="Times New Roman" panose="02020603050405020304" pitchFamily="18" charset="0"/>
                <a:ea typeface="宋体" panose="02010600030101010101" pitchFamily="2" charset="-122"/>
              </a:rPr>
              <a:t>的研究产生于</a:t>
            </a:r>
            <a:r>
              <a:rPr lang="en-US" altLang="zh-CN" sz="1600" dirty="0">
                <a:latin typeface="Times New Roman" panose="02020603050405020304" pitchFamily="18" charset="0"/>
              </a:rPr>
              <a:t>20</a:t>
            </a:r>
            <a:r>
              <a:rPr lang="zh-CN" altLang="en-US" sz="1600" dirty="0">
                <a:latin typeface="Times New Roman" panose="02020603050405020304" pitchFamily="18" charset="0"/>
                <a:ea typeface="宋体" panose="02010600030101010101" pitchFamily="2" charset="-122"/>
              </a:rPr>
              <a:t>世纪</a:t>
            </a:r>
            <a:r>
              <a:rPr lang="en-US" altLang="zh-CN" sz="1600" dirty="0">
                <a:latin typeface="Times New Roman" panose="02020603050405020304" pitchFamily="18" charset="0"/>
              </a:rPr>
              <a:t>40</a:t>
            </a:r>
            <a:r>
              <a:rPr lang="zh-CN" altLang="en-US" sz="1600" dirty="0">
                <a:latin typeface="Times New Roman" panose="02020603050405020304" pitchFamily="18" charset="0"/>
                <a:ea typeface="宋体" panose="02010600030101010101" pitchFamily="2" charset="-122"/>
              </a:rPr>
              <a:t>年代，经历了</a:t>
            </a:r>
            <a:r>
              <a:rPr lang="en-US" altLang="zh-CN" sz="1600" dirty="0">
                <a:latin typeface="Times New Roman" panose="02020603050405020304" pitchFamily="18" charset="0"/>
              </a:rPr>
              <a:t>40</a:t>
            </a:r>
            <a:r>
              <a:rPr lang="zh-CN" altLang="en-US" sz="1600" dirty="0">
                <a:latin typeface="Times New Roman" panose="02020603050405020304" pitchFamily="18" charset="0"/>
                <a:ea typeface="宋体" panose="02010600030101010101" pitchFamily="2" charset="-122"/>
              </a:rPr>
              <a:t>年漫长的初创期和低潮期，进入</a:t>
            </a:r>
            <a:r>
              <a:rPr lang="en-US" altLang="zh-CN" sz="1600" dirty="0">
                <a:latin typeface="Times New Roman" panose="02020603050405020304" pitchFamily="18" charset="0"/>
              </a:rPr>
              <a:t>80</a:t>
            </a:r>
            <a:r>
              <a:rPr lang="zh-CN" altLang="en-US" sz="1600" dirty="0">
                <a:latin typeface="Times New Roman" panose="02020603050405020304" pitchFamily="18" charset="0"/>
                <a:ea typeface="宋体" panose="02010600030101010101" pitchFamily="2" charset="-122"/>
              </a:rPr>
              <a:t>年代后，人工神经网络终于以其不容忽视的潜力与活力进入了发展高潮，目前</a:t>
            </a:r>
            <a:r>
              <a:rPr lang="en-US" altLang="zh-CN" sz="1600" dirty="0">
                <a:latin typeface="Times New Roman" panose="02020603050405020304" pitchFamily="18" charset="0"/>
              </a:rPr>
              <a:t>ANN</a:t>
            </a:r>
            <a:r>
              <a:rPr lang="zh-CN" altLang="en-US" sz="1600" dirty="0">
                <a:latin typeface="Times New Roman" panose="02020603050405020304" pitchFamily="18" charset="0"/>
                <a:ea typeface="宋体" panose="02010600030101010101" pitchFamily="2" charset="-122"/>
              </a:rPr>
              <a:t>的研究正处于百花齐放的全盛时期。六十多年来，它的结构与功能逐步改善，运行机制渐趋成熟，应用领域日益扩大，在解决各行各业的难题中显示出巨大的潜力，取得了丰硕的成果。目前人工神经网络已在我国科研、生产和生活中产生了普遍而巨大的影响。</a:t>
            </a:r>
            <a:endParaRPr lang="zh-CN" altLang="en-US" sz="1600" b="1" dirty="0">
              <a:latin typeface="Times New Roman" panose="02020603050405020304" pitchFamily="18" charset="0"/>
              <a:ea typeface="宋体" panose="02010600030101010101" pitchFamily="2" charset="-122"/>
            </a:endParaRPr>
          </a:p>
          <a:p>
            <a:pPr lvl="0" algn="just">
              <a:lnSpc>
                <a:spcPct val="120000"/>
              </a:lnSpc>
              <a:spcBef>
                <a:spcPct val="30000"/>
              </a:spcBef>
            </a:pPr>
            <a:r>
              <a:rPr lang="zh-CN" altLang="en-US" sz="1600" dirty="0">
                <a:latin typeface="Times New Roman" panose="02020603050405020304" pitchFamily="18" charset="0"/>
                <a:ea typeface="宋体" panose="02010600030101010101" pitchFamily="2" charset="-122"/>
              </a:rPr>
              <a:t>      为了适应人工神经网络应用不断深化的形势，普及人工神经网络的学科知识，培养应用人工神经网络的技术人才，国内各高校均已在研究生及本科教育阶段开设了人工神经网络课程。</a:t>
            </a:r>
            <a:endParaRPr lang="zh-CN" altLang="en-US" sz="1600" dirty="0">
              <a:latin typeface="Times New Roman" panose="02020603050405020304" pitchFamily="18" charset="0"/>
              <a:ea typeface="宋体" panose="02010600030101010101" pitchFamily="2" charset="-122"/>
            </a:endParaRPr>
          </a:p>
          <a:p>
            <a:pPr lvl="0">
              <a:lnSpc>
                <a:spcPct val="120000"/>
              </a:lnSpc>
              <a:spcBef>
                <a:spcPct val="30000"/>
              </a:spcBef>
            </a:pPr>
            <a:endParaRPr lang="en-US" altLang="zh-CN" sz="1200" dirty="0">
              <a:latin typeface="Times New Roman" panose="02020603050405020304"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0657" name="Rectangle 7"/>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p>
            <a:pPr lvl="0" algn="r"/>
            <a:fld id="{9A0DB2DC-4C9A-4742-B13C-FB6460FD3503}" type="slidenum">
              <a:rPr lang="en-US" altLang="zh-CN" sz="1200" dirty="0">
                <a:latin typeface="Arial" panose="020B0604020202020204" pitchFamily="34" charset="0"/>
              </a:rPr>
            </a:fld>
            <a:endParaRPr lang="en-US" altLang="zh-CN" sz="1200" dirty="0">
              <a:latin typeface="Arial" panose="020B0604020202020204" pitchFamily="34" charset="0"/>
            </a:endParaRPr>
          </a:p>
        </p:txBody>
      </p:sp>
      <p:sp>
        <p:nvSpPr>
          <p:cNvPr id="70658" name="Rectangle 2"/>
          <p:cNvSpPr>
            <a:spLocks noRot="1" noTextEdit="1"/>
          </p:cNvSpPr>
          <p:nvPr>
            <p:ph type="sldImg"/>
          </p:nvPr>
        </p:nvSpPr>
        <p:spPr>
          <a:xfrm>
            <a:off x="1298575" y="685800"/>
            <a:ext cx="4368800" cy="3276600"/>
          </a:xfrm>
          <a:ln/>
        </p:spPr>
      </p:sp>
      <p:sp>
        <p:nvSpPr>
          <p:cNvPr id="70659" name="Text Box 3"/>
          <p:cNvSpPr txBox="1"/>
          <p:nvPr/>
        </p:nvSpPr>
        <p:spPr>
          <a:xfrm>
            <a:off x="914400" y="4267200"/>
            <a:ext cx="5105400" cy="3224213"/>
          </a:xfrm>
          <a:prstGeom prst="rect">
            <a:avLst/>
          </a:prstGeom>
          <a:noFill/>
          <a:ln w="9525">
            <a:noFill/>
          </a:ln>
        </p:spPr>
        <p:txBody>
          <a:bodyPr anchor="t" anchorCtr="0">
            <a:spAutoFit/>
          </a:bodyPr>
          <a:p>
            <a:pPr lvl="0">
              <a:lnSpc>
                <a:spcPct val="120000"/>
              </a:lnSpc>
              <a:spcBef>
                <a:spcPct val="30000"/>
              </a:spcBef>
            </a:pPr>
            <a:r>
              <a:rPr lang="en-US" altLang="zh-CN" sz="1600" dirty="0">
                <a:latin typeface="Times New Roman" panose="02020603050405020304" pitchFamily="18" charset="0"/>
              </a:rPr>
              <a:t>       </a:t>
            </a:r>
            <a:r>
              <a:rPr lang="zh-CN" altLang="en-US" sz="1600" dirty="0">
                <a:latin typeface="Times New Roman" panose="02020603050405020304" pitchFamily="18" charset="0"/>
                <a:ea typeface="宋体" panose="02010600030101010101" pitchFamily="2" charset="-122"/>
              </a:rPr>
              <a:t>现代计算机在很多方面的功能还远不能达到人脑的智能水平。随着现代信息科学与技术的飞速发展，这方面的问题日趋尖锐，促使科学和技术专家们寻找解决问题的新出路。</a:t>
            </a:r>
            <a:endParaRPr lang="zh-CN" altLang="en-US" sz="1600" dirty="0">
              <a:latin typeface="Times New Roman" panose="02020603050405020304" pitchFamily="18" charset="0"/>
              <a:ea typeface="宋体" panose="02010600030101010101" pitchFamily="2" charset="-122"/>
            </a:endParaRPr>
          </a:p>
          <a:p>
            <a:pPr lvl="0">
              <a:lnSpc>
                <a:spcPct val="120000"/>
              </a:lnSpc>
              <a:spcBef>
                <a:spcPct val="30000"/>
              </a:spcBef>
            </a:pPr>
            <a:r>
              <a:rPr lang="zh-CN" altLang="en-US" sz="1600" dirty="0">
                <a:latin typeface="Times New Roman" panose="02020603050405020304" pitchFamily="18" charset="0"/>
                <a:ea typeface="宋体" panose="02010600030101010101" pitchFamily="2" charset="-122"/>
              </a:rPr>
              <a:t>       当人们的思路转向研究大自然造就的精妙的人脑结构模式和信息处理机制时，推动了脑科学的深入发展以及人工神经网络的研究。</a:t>
            </a:r>
            <a:endParaRPr lang="zh-CN" altLang="en-US" sz="1600" dirty="0">
              <a:latin typeface="Times New Roman" panose="02020603050405020304" pitchFamily="18" charset="0"/>
              <a:ea typeface="宋体" panose="02010600030101010101" pitchFamily="2" charset="-122"/>
            </a:endParaRPr>
          </a:p>
          <a:p>
            <a:pPr lvl="0" algn="just">
              <a:lnSpc>
                <a:spcPct val="120000"/>
              </a:lnSpc>
              <a:spcBef>
                <a:spcPct val="50000"/>
              </a:spcBef>
            </a:pPr>
            <a:r>
              <a:rPr lang="zh-CN" altLang="en-US" sz="1600" dirty="0">
                <a:latin typeface="Times New Roman" panose="02020603050405020304" pitchFamily="18" charset="0"/>
                <a:ea typeface="宋体" panose="02010600030101010101" pitchFamily="2" charset="-122"/>
              </a:rPr>
              <a:t>        为了搞清计算机为什么处理形象思维问题方面的功能还远不能达到人脑的智能水平，我们不妨通过以下的比较得出答案。</a:t>
            </a:r>
            <a:endParaRPr lang="zh-CN" altLang="en-US" sz="1600" dirty="0">
              <a:latin typeface="Times New Roman" panose="02020603050405020304" pitchFamily="18" charset="0"/>
              <a:ea typeface="宋体" panose="02010600030101010101" pitchFamily="2" charset="-122"/>
            </a:endParaRPr>
          </a:p>
        </p:txBody>
      </p:sp>
      <p:sp>
        <p:nvSpPr>
          <p:cNvPr id="70660" name="幻灯片图像占位符 1"/>
          <p:cNvSpPr>
            <a:spLocks noRot="1" noTextEdit="1"/>
          </p:cNvSpPr>
          <p:nvPr>
            <p:ph type="sldImg"/>
          </p:nvPr>
        </p:nvSpPr>
        <p:spPr>
          <a:ln/>
        </p:spPr>
      </p:sp>
      <p:sp>
        <p:nvSpPr>
          <p:cNvPr id="70661" name="文本占位符 2"/>
          <p:cNvSpPr/>
          <p:nvPr>
            <p:ph type="body"/>
          </p:nvPr>
        </p:nvSpPr>
        <p:spPr>
          <a:ln/>
        </p:spPr>
        <p:txBody>
          <a:bodyPr wrap="square" lIns="91440" tIns="45720" rIns="91440" bIns="45720" anchor="t" anchorCtr="0"/>
          <a:p>
            <a:pPr lvl="0"/>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6017" name="Rectangle 7"/>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p>
            <a:pPr lvl="0" algn="r"/>
            <a:fld id="{9A0DB2DC-4C9A-4742-B13C-FB6460FD3503}" type="slidenum">
              <a:rPr lang="en-US" altLang="zh-CN" sz="1200" dirty="0">
                <a:latin typeface="Arial" panose="020B0604020202020204" pitchFamily="34" charset="0"/>
              </a:rPr>
            </a:fld>
            <a:endParaRPr lang="en-US" altLang="zh-CN" sz="1200" dirty="0">
              <a:latin typeface="Arial" panose="020B0604020202020204" pitchFamily="34" charset="0"/>
            </a:endParaRPr>
          </a:p>
        </p:txBody>
      </p:sp>
      <p:sp>
        <p:nvSpPr>
          <p:cNvPr id="86018" name="Rectangle 2"/>
          <p:cNvSpPr>
            <a:spLocks noGrp="1"/>
          </p:cNvSpPr>
          <p:nvPr>
            <p:ph type="body"/>
          </p:nvPr>
        </p:nvSpPr>
        <p:spPr>
          <a:xfrm>
            <a:off x="685800" y="609600"/>
            <a:ext cx="5638800" cy="8153400"/>
          </a:xfrm>
          <a:ln/>
        </p:spPr>
        <p:txBody>
          <a:bodyPr wrap="square" lIns="91440" tIns="45720" rIns="91440" bIns="45720" anchor="t" anchorCtr="0"/>
          <a:p>
            <a:pPr lvl="0" algn="just" eaLnBrk="1" hangingPunct="1">
              <a:lnSpc>
                <a:spcPct val="105000"/>
              </a:lnSpc>
              <a:spcBef>
                <a:spcPct val="0"/>
              </a:spcBef>
            </a:pPr>
            <a:r>
              <a:rPr lang="en-US" altLang="zh-CN" b="1" dirty="0"/>
              <a:t> (</a:t>
            </a:r>
            <a:r>
              <a:rPr lang="zh-CN" altLang="en-US" b="1" dirty="0"/>
              <a:t>一</a:t>
            </a:r>
            <a:r>
              <a:rPr lang="en-US" altLang="zh-CN" b="1" dirty="0"/>
              <a:t>) </a:t>
            </a:r>
            <a:r>
              <a:rPr lang="zh-CN" altLang="en-US" b="1" dirty="0"/>
              <a:t>记忆与联想能力</a:t>
            </a:r>
            <a:r>
              <a:rPr lang="zh-CN" altLang="en-US" dirty="0"/>
              <a:t>  人脑有大约</a:t>
            </a:r>
            <a:r>
              <a:rPr lang="en-US" altLang="zh-CN" dirty="0"/>
              <a:t>1.4</a:t>
            </a:r>
            <a:r>
              <a:rPr lang="en-US" altLang="zh-CN" dirty="0">
                <a:sym typeface="Symbol" panose="05050102010706020507" pitchFamily="18" charset="2"/>
              </a:rPr>
              <a:t></a:t>
            </a:r>
            <a:r>
              <a:rPr lang="en-US" altLang="zh-CN" dirty="0"/>
              <a:t>10</a:t>
            </a:r>
            <a:r>
              <a:rPr lang="en-US" altLang="zh-CN" baseline="30000" dirty="0"/>
              <a:t>11</a:t>
            </a:r>
            <a:r>
              <a:rPr lang="zh-CN" altLang="en-US" dirty="0"/>
              <a:t>个神经细胞并广泛互连，因而能够存贮大量的信息，并具有对信息进行筛选、回忆和巩固的联想记忆能力。人脑不仅能对已学习的知识进行记忆，而且能在外界输入的部分信息刺激下，联想到一系列相关的存贮信息，从而实现对不完整信息的自联想恢复，或关联信息的互联想，而这种互联想能力在人脑的创造性思维中起着非常重要的作用。</a:t>
            </a:r>
            <a:endParaRPr lang="zh-CN" altLang="en-US" dirty="0"/>
          </a:p>
          <a:p>
            <a:pPr lvl="0" algn="just" eaLnBrk="1" hangingPunct="1">
              <a:lnSpc>
                <a:spcPct val="105000"/>
              </a:lnSpc>
              <a:spcBef>
                <a:spcPct val="0"/>
              </a:spcBef>
            </a:pPr>
            <a:r>
              <a:rPr lang="zh-CN" altLang="en-US" dirty="0"/>
              <a:t>       计算机是一种基于算法的程序存取式机器，它对程序指令和数据等信息的记忆由存贮器完成。存贮器内信息的存取采用按顺序寻址的方式。若要从大量存贮数据中随机访问某一数据，必须先确定数据的存贮单元地址，再取出相应数据。信息一旦存入便保持不变，因此不存在遗忘问题；在某存贮单元地址存入新的信息后会覆盖原有信息，因此不可能对其进行回忆；相邻存储单元之间互不相干，“老死不相往来”，因此没有联想能力。</a:t>
            </a:r>
            <a:endParaRPr lang="zh-CN" altLang="en-US" dirty="0"/>
          </a:p>
          <a:p>
            <a:pPr lvl="0" algn="just" eaLnBrk="1" hangingPunct="1">
              <a:lnSpc>
                <a:spcPct val="105000"/>
              </a:lnSpc>
              <a:spcBef>
                <a:spcPct val="0"/>
              </a:spcBef>
            </a:pPr>
            <a:r>
              <a:rPr lang="zh-CN" altLang="en-US" b="1" dirty="0"/>
              <a:t> </a:t>
            </a:r>
            <a:r>
              <a:rPr lang="en-US" altLang="zh-CN" b="1" dirty="0"/>
              <a:t>(</a:t>
            </a:r>
            <a:r>
              <a:rPr lang="zh-CN" altLang="en-US" b="1" dirty="0"/>
              <a:t>二</a:t>
            </a:r>
            <a:r>
              <a:rPr lang="en-US" altLang="zh-CN" b="1" dirty="0"/>
              <a:t>) </a:t>
            </a:r>
            <a:r>
              <a:rPr lang="zh-CN" altLang="en-US" b="1" dirty="0"/>
              <a:t>学习与认知能力</a:t>
            </a:r>
            <a:r>
              <a:rPr lang="zh-CN" altLang="en-US" dirty="0"/>
              <a:t>   人脑具有从实践中不断抽取知识，总结经验的能力。刚出生的婴儿脑中几乎是一片空白，在成长过程中通过对外界环境的感知及有意识的训练，知识和经验与日俱增，解决问题的能力越来越强。人脑这种对经验作出反映而改变行为的能力就是学习与认知能力。</a:t>
            </a:r>
            <a:endParaRPr lang="zh-CN" altLang="en-US" dirty="0"/>
          </a:p>
          <a:p>
            <a:pPr lvl="0" algn="just" eaLnBrk="1" hangingPunct="1">
              <a:lnSpc>
                <a:spcPct val="105000"/>
              </a:lnSpc>
              <a:spcBef>
                <a:spcPct val="0"/>
              </a:spcBef>
            </a:pPr>
            <a:r>
              <a:rPr lang="zh-CN" altLang="en-US" dirty="0"/>
              <a:t>       计算机所完成的所有工作都是严格按照事先编制的程序进行的，因此它的功能和结果都是确定不变的。计算机在反复按指令执行同一程序时得到的永远是同样的结果，它不可能在不断重复的过程中总结或积累任何经验，因此不会主动提高自己解决问题的能力。</a:t>
            </a:r>
            <a:endParaRPr lang="zh-CN" altLang="en-US" dirty="0"/>
          </a:p>
          <a:p>
            <a:pPr lvl="0" algn="just" eaLnBrk="1" hangingPunct="1">
              <a:lnSpc>
                <a:spcPct val="105000"/>
              </a:lnSpc>
              <a:spcBef>
                <a:spcPct val="0"/>
              </a:spcBef>
            </a:pPr>
            <a:r>
              <a:rPr lang="zh-CN" altLang="en-US" b="1" dirty="0"/>
              <a:t> </a:t>
            </a:r>
            <a:r>
              <a:rPr lang="en-US" altLang="zh-CN" b="1" dirty="0"/>
              <a:t>(</a:t>
            </a:r>
            <a:r>
              <a:rPr lang="zh-CN" altLang="en-US" b="1" dirty="0"/>
              <a:t>三</a:t>
            </a:r>
            <a:r>
              <a:rPr lang="en-US" altLang="zh-CN" b="1" dirty="0"/>
              <a:t>) </a:t>
            </a:r>
            <a:r>
              <a:rPr lang="zh-CN" altLang="en-US" b="1" dirty="0"/>
              <a:t>信息加工能力</a:t>
            </a:r>
            <a:r>
              <a:rPr lang="zh-CN" altLang="en-US" dirty="0"/>
              <a:t>   人脑具有复杂的非逻辑加工功能，能产生直觉判断或灵感一类的思维活动。在信息的逻辑加工方面，人脑的功能不仅局限于数值或逻辑运算，而且可以上升到具有语言文字的符号思维和辨证思维。这种高层次的信息加工能力使人能够深入事物内部去认识事物的本质与规律。</a:t>
            </a:r>
            <a:endParaRPr lang="zh-CN" altLang="en-US" dirty="0"/>
          </a:p>
          <a:p>
            <a:pPr lvl="0" algn="just" eaLnBrk="1" hangingPunct="1">
              <a:lnSpc>
                <a:spcPct val="105000"/>
              </a:lnSpc>
              <a:spcBef>
                <a:spcPct val="0"/>
              </a:spcBef>
            </a:pPr>
            <a:r>
              <a:rPr lang="zh-CN" altLang="en-US" dirty="0"/>
              <a:t>        计算机没有非逻辑加工功能，其逻辑加工能力也仅限于二值逻辑。</a:t>
            </a:r>
            <a:endParaRPr lang="zh-CN" altLang="en-US" dirty="0"/>
          </a:p>
          <a:p>
            <a:pPr lvl="0" algn="just" eaLnBrk="1" hangingPunct="1">
              <a:lnSpc>
                <a:spcPct val="105000"/>
              </a:lnSpc>
              <a:spcBef>
                <a:spcPct val="0"/>
              </a:spcBef>
            </a:pPr>
            <a:r>
              <a:rPr lang="en-US" altLang="zh-CN" b="1" dirty="0"/>
              <a:t>(</a:t>
            </a:r>
            <a:r>
              <a:rPr lang="zh-CN" altLang="en-US" b="1" dirty="0"/>
              <a:t>四</a:t>
            </a:r>
            <a:r>
              <a:rPr lang="en-US" altLang="zh-CN" b="1" dirty="0"/>
              <a:t>) </a:t>
            </a:r>
            <a:r>
              <a:rPr lang="zh-CN" altLang="en-US" b="1" dirty="0"/>
              <a:t>信息综合能力</a:t>
            </a:r>
            <a:r>
              <a:rPr lang="zh-CN" altLang="en-US" dirty="0"/>
              <a:t>   人脑善于对客观世界千变万化的信息和知识进行归纳、类比和概括，综合起来解决问题。这种综合判断过程是一种对信息的逻辑加工和非逻辑加工相结合的过程。它不仅遵循确定性的逻辑思维原则，而且可以经验地、模糊地甚至是直觉地做出一个判断。</a:t>
            </a:r>
            <a:endParaRPr lang="zh-CN" altLang="en-US" dirty="0"/>
          </a:p>
          <a:p>
            <a:pPr lvl="0" algn="just" eaLnBrk="1" hangingPunct="1">
              <a:lnSpc>
                <a:spcPct val="105000"/>
              </a:lnSpc>
              <a:spcBef>
                <a:spcPct val="0"/>
              </a:spcBef>
            </a:pPr>
            <a:r>
              <a:rPr lang="zh-CN" altLang="en-US" dirty="0"/>
              <a:t>    计算机的信息综合能力取决于它所执行的程序。由于不存在能完全描述人的经验和直觉的数学模型，也不存在能完全正确模拟人脑综合判断过程的有效算法，因此计算机难以达到人脑所具有的融会贯通的信息综合能力。</a:t>
            </a:r>
            <a:endParaRPr lang="zh-CN" altLang="en-US" dirty="0"/>
          </a:p>
          <a:p>
            <a:pPr lvl="0" algn="just" eaLnBrk="1" hangingPunct="1">
              <a:lnSpc>
                <a:spcPct val="105000"/>
              </a:lnSpc>
              <a:spcBef>
                <a:spcPct val="0"/>
              </a:spcBef>
            </a:pPr>
            <a:r>
              <a:rPr lang="zh-CN" altLang="en-US" b="1" dirty="0"/>
              <a:t> </a:t>
            </a:r>
            <a:r>
              <a:rPr lang="en-US" altLang="zh-CN" b="1" dirty="0"/>
              <a:t>(</a:t>
            </a:r>
            <a:r>
              <a:rPr lang="zh-CN" altLang="en-US" b="1" dirty="0"/>
              <a:t>五</a:t>
            </a:r>
            <a:r>
              <a:rPr lang="en-US" altLang="zh-CN" b="1" dirty="0"/>
              <a:t>)</a:t>
            </a:r>
            <a:r>
              <a:rPr lang="zh-CN" altLang="en-US" b="1" dirty="0"/>
              <a:t>信息处理速度</a:t>
            </a:r>
            <a:r>
              <a:rPr lang="zh-CN" altLang="en-US" dirty="0"/>
              <a:t>    人脑中的信息处理是以神经细胞为单位，而神经细胞间信息的传递速度只能达到毫秒级，显然比现代计算机中电子元件纳秒级的计算速度慢得多，因此似乎计算机的信息处理速度要远高于人脑，事实上在数值处理方面确实是如此。然而计算机处理文字、图像、声音等类信息的能力与速度却远远不如人脑。例如，几个月大的婴儿能从人群中一眼认出自己的母亲，而计算机解决这个问题时需要对一幅具有几十万个象素点的图象逐点进行处理，并提取脸谱特征进行识别。又如，一个篮球运动员可以不假思索地接住队友传给他的球，而让计算机控制机器人接球则要判断篮球每一时刻在三维空间的位置坐标、运动轨迹、运动方向及速度等等。显然，在基于形象思维、经验与直觉的判断方面，人脑只要零点几秒就可以圆满完成的任务，计算机花几十分钟甚至几小时也不一定达到人脑的水平。</a:t>
            </a:r>
            <a:endParaRPr lang="zh-CN"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6017" name="幻灯片图像占位符 1"/>
          <p:cNvSpPr>
            <a:spLocks noTextEdit="1"/>
          </p:cNvSpPr>
          <p:nvPr>
            <p:ph type="sldImg"/>
          </p:nvPr>
        </p:nvSpPr>
        <p:spPr/>
      </p:sp>
      <p:sp>
        <p:nvSpPr>
          <p:cNvPr id="86018" name="文本占位符 2"/>
          <p:cNvSpPr/>
          <p:nvPr>
            <p:ph type="body"/>
          </p:nvPr>
        </p:nvSpPr>
        <p:spPr/>
        <p:txBody>
          <a:bodyPr wrap="square" lIns="91440" tIns="45720" rIns="91440" bIns="45720" anchor="t" anchorCtr="0"/>
          <a:p>
            <a:pPr lvl="0"/>
            <a:endParaRPr lang="zh-CN" altLang="en-US" dirty="0"/>
          </a:p>
          <a:p>
            <a:pPr lvl="0"/>
            <a:endParaRPr lang="zh-CN" altLang="en-US" dirty="0"/>
          </a:p>
          <a:p>
            <a:pPr lvl="0"/>
            <a:endParaRPr lang="zh-CN" altLang="en-US" dirty="0"/>
          </a:p>
          <a:p>
            <a:pPr lvl="0"/>
            <a:endParaRPr lang="zh-CN" altLang="en-US" dirty="0"/>
          </a:p>
          <a:p>
            <a:pPr lvl="0"/>
            <a:endParaRPr lang="zh-CN" alt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9329" name="Rectangle 7"/>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p>
            <a:pPr lvl="0" algn="r"/>
            <a:fld id="{9A0DB2DC-4C9A-4742-B13C-FB6460FD3503}" type="slidenum">
              <a:rPr lang="en-US" altLang="zh-CN" sz="1200" dirty="0">
                <a:latin typeface="Arial" panose="020B0604020202020204" pitchFamily="34" charset="0"/>
              </a:rPr>
            </a:fld>
            <a:endParaRPr lang="en-US" altLang="zh-CN" sz="1200" dirty="0">
              <a:latin typeface="Arial" panose="020B0604020202020204" pitchFamily="34" charset="0"/>
            </a:endParaRPr>
          </a:p>
        </p:txBody>
      </p:sp>
      <p:sp>
        <p:nvSpPr>
          <p:cNvPr id="99330" name="Rectangle 2"/>
          <p:cNvSpPr>
            <a:spLocks noGrp="1"/>
          </p:cNvSpPr>
          <p:nvPr>
            <p:ph type="body"/>
          </p:nvPr>
        </p:nvSpPr>
        <p:spPr>
          <a:xfrm>
            <a:off x="685800" y="609600"/>
            <a:ext cx="5638800" cy="8153400"/>
          </a:xfrm>
          <a:ln/>
        </p:spPr>
        <p:txBody>
          <a:bodyPr wrap="square" lIns="91440" tIns="45720" rIns="91440" bIns="45720" anchor="t" anchorCtr="0"/>
          <a:p>
            <a:pPr lvl="0" algn="just" eaLnBrk="1" hangingPunct="1">
              <a:lnSpc>
                <a:spcPct val="105000"/>
              </a:lnSpc>
              <a:spcBef>
                <a:spcPct val="0"/>
              </a:spcBef>
            </a:pPr>
            <a:r>
              <a:rPr lang="en-US" altLang="zh-CN" b="1" dirty="0"/>
              <a:t> </a:t>
            </a:r>
            <a:endParaRPr lang="en-US" altLang="zh-CN" dirty="0"/>
          </a:p>
        </p:txBody>
      </p:sp>
    </p:spTree>
  </p:cSld>
  <p:clrMapOvr>
    <a:masterClrMapping/>
  </p:clrMapOvr>
</p:notes>
</file>

<file path=ppt/slideLayouts/_rels/slideLayout1.xml.rels><?xml version="1.0" encoding="UTF-8" standalone="yes"?>
<Relationships xmlns="http://schemas.openxmlformats.org/package/2006/relationships"><Relationship Id="rId9" Type="http://schemas.openxmlformats.org/officeDocument/2006/relationships/tags" Target="../tags/tag7.xml"/><Relationship Id="rId8" Type="http://schemas.openxmlformats.org/officeDocument/2006/relationships/tags" Target="../tags/tag6.xml"/><Relationship Id="rId7" Type="http://schemas.openxmlformats.org/officeDocument/2006/relationships/tags" Target="../tags/tag5.xml"/><Relationship Id="rId6" Type="http://schemas.openxmlformats.org/officeDocument/2006/relationships/tags" Target="../tags/tag4.xml"/><Relationship Id="rId5" Type="http://schemas.openxmlformats.org/officeDocument/2006/relationships/tags" Target="../tags/tag3.xml"/><Relationship Id="rId4" Type="http://schemas.openxmlformats.org/officeDocument/2006/relationships/tags" Target="../tags/tag2.xml"/><Relationship Id="rId3" Type="http://schemas.openxmlformats.org/officeDocument/2006/relationships/image" Target="../media/image1.png"/><Relationship Id="rId2" Type="http://schemas.openxmlformats.org/officeDocument/2006/relationships/tags" Target="../tags/tag1.xml"/><Relationship Id="rId13" Type="http://schemas.openxmlformats.org/officeDocument/2006/relationships/tags" Target="../tags/tag11.xml"/><Relationship Id="rId12" Type="http://schemas.openxmlformats.org/officeDocument/2006/relationships/tags" Target="../tags/tag10.xml"/><Relationship Id="rId11" Type="http://schemas.openxmlformats.org/officeDocument/2006/relationships/tags" Target="../tags/tag9.xml"/><Relationship Id="rId10" Type="http://schemas.openxmlformats.org/officeDocument/2006/relationships/tags" Target="../tags/tag8.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9" Type="http://schemas.openxmlformats.org/officeDocument/2006/relationships/tags" Target="../tags/tag56.xml"/><Relationship Id="rId8" Type="http://schemas.openxmlformats.org/officeDocument/2006/relationships/tags" Target="../tags/tag55.xml"/><Relationship Id="rId7" Type="http://schemas.openxmlformats.org/officeDocument/2006/relationships/tags" Target="../tags/tag54.xml"/><Relationship Id="rId6" Type="http://schemas.openxmlformats.org/officeDocument/2006/relationships/image" Target="../media/image3.png"/><Relationship Id="rId5" Type="http://schemas.openxmlformats.org/officeDocument/2006/relationships/tags" Target="../tags/tag53.xml"/><Relationship Id="rId4" Type="http://schemas.openxmlformats.org/officeDocument/2006/relationships/tags" Target="../tags/tag52.xml"/><Relationship Id="rId3" Type="http://schemas.openxmlformats.org/officeDocument/2006/relationships/image" Target="../media/image2.png"/><Relationship Id="rId2" Type="http://schemas.openxmlformats.org/officeDocument/2006/relationships/tags" Target="../tags/tag51.xml"/><Relationship Id="rId10" Type="http://schemas.openxmlformats.org/officeDocument/2006/relationships/tags" Target="../tags/tag57.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7" Type="http://schemas.openxmlformats.org/officeDocument/2006/relationships/tags" Target="../tags/tag62.xml"/><Relationship Id="rId6" Type="http://schemas.openxmlformats.org/officeDocument/2006/relationships/tags" Target="../tags/tag61.xml"/><Relationship Id="rId5" Type="http://schemas.openxmlformats.org/officeDocument/2006/relationships/tags" Target="../tags/tag60.xml"/><Relationship Id="rId4" Type="http://schemas.openxmlformats.org/officeDocument/2006/relationships/tags" Target="../tags/tag59.xml"/><Relationship Id="rId3" Type="http://schemas.openxmlformats.org/officeDocument/2006/relationships/image" Target="../media/image1.png"/><Relationship Id="rId2" Type="http://schemas.openxmlformats.org/officeDocument/2006/relationships/tags" Target="../tags/tag58.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9" Type="http://schemas.openxmlformats.org/officeDocument/2006/relationships/tags" Target="../tags/tag75.xml"/><Relationship Id="rId8" Type="http://schemas.openxmlformats.org/officeDocument/2006/relationships/tags" Target="../tags/tag74.xml"/><Relationship Id="rId7" Type="http://schemas.openxmlformats.org/officeDocument/2006/relationships/tags" Target="../tags/tag73.xml"/><Relationship Id="rId6" Type="http://schemas.openxmlformats.org/officeDocument/2006/relationships/tags" Target="../tags/tag72.xml"/><Relationship Id="rId5" Type="http://schemas.openxmlformats.org/officeDocument/2006/relationships/tags" Target="../tags/tag71.xml"/><Relationship Id="rId4" Type="http://schemas.openxmlformats.org/officeDocument/2006/relationships/tags" Target="../tags/tag70.xml"/><Relationship Id="rId3" Type="http://schemas.openxmlformats.org/officeDocument/2006/relationships/image" Target="../media/image1.png"/><Relationship Id="rId2" Type="http://schemas.openxmlformats.org/officeDocument/2006/relationships/tags" Target="../tags/tag69.xml"/><Relationship Id="rId13" Type="http://schemas.openxmlformats.org/officeDocument/2006/relationships/tags" Target="../tags/tag79.xml"/><Relationship Id="rId12" Type="http://schemas.openxmlformats.org/officeDocument/2006/relationships/tags" Target="../tags/tag78.xml"/><Relationship Id="rId11" Type="http://schemas.openxmlformats.org/officeDocument/2006/relationships/tags" Target="../tags/tag77.xml"/><Relationship Id="rId10" Type="http://schemas.openxmlformats.org/officeDocument/2006/relationships/tags" Target="../tags/tag76.xml"/><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9" Type="http://schemas.openxmlformats.org/officeDocument/2006/relationships/tags" Target="../tags/tag85.xml"/><Relationship Id="rId8" Type="http://schemas.openxmlformats.org/officeDocument/2006/relationships/tags" Target="../tags/tag84.xml"/><Relationship Id="rId7" Type="http://schemas.openxmlformats.org/officeDocument/2006/relationships/tags" Target="../tags/tag83.xml"/><Relationship Id="rId6" Type="http://schemas.openxmlformats.org/officeDocument/2006/relationships/image" Target="../media/image3.png"/><Relationship Id="rId5" Type="http://schemas.openxmlformats.org/officeDocument/2006/relationships/tags" Target="../tags/tag82.xml"/><Relationship Id="rId4" Type="http://schemas.openxmlformats.org/officeDocument/2006/relationships/tags" Target="../tags/tag81.xml"/><Relationship Id="rId3" Type="http://schemas.openxmlformats.org/officeDocument/2006/relationships/image" Target="../media/image2.png"/><Relationship Id="rId2" Type="http://schemas.openxmlformats.org/officeDocument/2006/relationships/tags" Target="../tags/tag80.xml"/><Relationship Id="rId10" Type="http://schemas.openxmlformats.org/officeDocument/2006/relationships/tags" Target="../tags/tag86.xml"/><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9" Type="http://schemas.openxmlformats.org/officeDocument/2006/relationships/tags" Target="../tags/tag93.xml"/><Relationship Id="rId8" Type="http://schemas.openxmlformats.org/officeDocument/2006/relationships/tags" Target="../tags/tag92.xml"/><Relationship Id="rId7" Type="http://schemas.openxmlformats.org/officeDocument/2006/relationships/tags" Target="../tags/tag91.xml"/><Relationship Id="rId6" Type="http://schemas.openxmlformats.org/officeDocument/2006/relationships/tags" Target="../tags/tag90.xml"/><Relationship Id="rId5" Type="http://schemas.openxmlformats.org/officeDocument/2006/relationships/tags" Target="../tags/tag89.xml"/><Relationship Id="rId4" Type="http://schemas.openxmlformats.org/officeDocument/2006/relationships/tags" Target="../tags/tag88.xml"/><Relationship Id="rId3" Type="http://schemas.openxmlformats.org/officeDocument/2006/relationships/image" Target="../media/image1.png"/><Relationship Id="rId2" Type="http://schemas.openxmlformats.org/officeDocument/2006/relationships/tags" Target="../tags/tag87.xml"/><Relationship Id="rId13" Type="http://schemas.openxmlformats.org/officeDocument/2006/relationships/tags" Target="../tags/tag97.xml"/><Relationship Id="rId12" Type="http://schemas.openxmlformats.org/officeDocument/2006/relationships/tags" Target="../tags/tag96.xml"/><Relationship Id="rId11" Type="http://schemas.openxmlformats.org/officeDocument/2006/relationships/tags" Target="../tags/tag95.xml"/><Relationship Id="rId10" Type="http://schemas.openxmlformats.org/officeDocument/2006/relationships/tags" Target="../tags/tag94.xml"/><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9" Type="http://schemas.openxmlformats.org/officeDocument/2006/relationships/tags" Target="../tags/tag103.xml"/><Relationship Id="rId8" Type="http://schemas.openxmlformats.org/officeDocument/2006/relationships/tags" Target="../tags/tag102.xml"/><Relationship Id="rId7" Type="http://schemas.openxmlformats.org/officeDocument/2006/relationships/tags" Target="../tags/tag101.xml"/><Relationship Id="rId6" Type="http://schemas.openxmlformats.org/officeDocument/2006/relationships/image" Target="../media/image3.png"/><Relationship Id="rId5" Type="http://schemas.openxmlformats.org/officeDocument/2006/relationships/tags" Target="../tags/tag100.xml"/><Relationship Id="rId4" Type="http://schemas.openxmlformats.org/officeDocument/2006/relationships/tags" Target="../tags/tag99.xml"/><Relationship Id="rId3" Type="http://schemas.openxmlformats.org/officeDocument/2006/relationships/image" Target="../media/image2.png"/><Relationship Id="rId2" Type="http://schemas.openxmlformats.org/officeDocument/2006/relationships/tags" Target="../tags/tag98.xml"/><Relationship Id="rId10" Type="http://schemas.openxmlformats.org/officeDocument/2006/relationships/tags" Target="../tags/tag104.xml"/><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9" Type="http://schemas.openxmlformats.org/officeDocument/2006/relationships/tags" Target="../tags/tag110.xml"/><Relationship Id="rId8" Type="http://schemas.openxmlformats.org/officeDocument/2006/relationships/tags" Target="../tags/tag109.xml"/><Relationship Id="rId7" Type="http://schemas.openxmlformats.org/officeDocument/2006/relationships/tags" Target="../tags/tag108.xml"/><Relationship Id="rId6" Type="http://schemas.openxmlformats.org/officeDocument/2006/relationships/image" Target="../media/image3.png"/><Relationship Id="rId5" Type="http://schemas.openxmlformats.org/officeDocument/2006/relationships/tags" Target="../tags/tag107.xml"/><Relationship Id="rId4" Type="http://schemas.openxmlformats.org/officeDocument/2006/relationships/tags" Target="../tags/tag106.xml"/><Relationship Id="rId3" Type="http://schemas.openxmlformats.org/officeDocument/2006/relationships/image" Target="../media/image2.png"/><Relationship Id="rId2" Type="http://schemas.openxmlformats.org/officeDocument/2006/relationships/tags" Target="../tags/tag105.xml"/><Relationship Id="rId10" Type="http://schemas.openxmlformats.org/officeDocument/2006/relationships/tags" Target="../tags/tag111.xm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9" Type="http://schemas.openxmlformats.org/officeDocument/2006/relationships/tags" Target="../tags/tag17.xml"/><Relationship Id="rId8" Type="http://schemas.openxmlformats.org/officeDocument/2006/relationships/tags" Target="../tags/tag16.xml"/><Relationship Id="rId7" Type="http://schemas.openxmlformats.org/officeDocument/2006/relationships/tags" Target="../tags/tag15.xml"/><Relationship Id="rId6" Type="http://schemas.openxmlformats.org/officeDocument/2006/relationships/image" Target="../media/image3.png"/><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image" Target="../media/image2.png"/><Relationship Id="rId2" Type="http://schemas.openxmlformats.org/officeDocument/2006/relationships/tags" Target="../tags/tag12.xml"/><Relationship Id="rId10" Type="http://schemas.openxmlformats.org/officeDocument/2006/relationships/tags" Target="../tags/tag18.xml"/><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9" Type="http://schemas.openxmlformats.org/officeDocument/2006/relationships/tags" Target="../tags/tag117.xml"/><Relationship Id="rId8" Type="http://schemas.openxmlformats.org/officeDocument/2006/relationships/tags" Target="../tags/tag116.xml"/><Relationship Id="rId7" Type="http://schemas.openxmlformats.org/officeDocument/2006/relationships/tags" Target="../tags/tag115.xml"/><Relationship Id="rId6" Type="http://schemas.openxmlformats.org/officeDocument/2006/relationships/image" Target="../media/image3.png"/><Relationship Id="rId5" Type="http://schemas.openxmlformats.org/officeDocument/2006/relationships/tags" Target="../tags/tag114.xml"/><Relationship Id="rId4" Type="http://schemas.openxmlformats.org/officeDocument/2006/relationships/tags" Target="../tags/tag113.xml"/><Relationship Id="rId3" Type="http://schemas.openxmlformats.org/officeDocument/2006/relationships/image" Target="../media/image2.png"/><Relationship Id="rId2" Type="http://schemas.openxmlformats.org/officeDocument/2006/relationships/tags" Target="../tags/tag112.xml"/><Relationship Id="rId10" Type="http://schemas.openxmlformats.org/officeDocument/2006/relationships/tags" Target="../tags/tag118.xml"/><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9" Type="http://schemas.openxmlformats.org/officeDocument/2006/relationships/tags" Target="../tags/tag124.xml"/><Relationship Id="rId8" Type="http://schemas.openxmlformats.org/officeDocument/2006/relationships/tags" Target="../tags/tag123.xml"/><Relationship Id="rId7" Type="http://schemas.openxmlformats.org/officeDocument/2006/relationships/tags" Target="../tags/tag122.xml"/><Relationship Id="rId6" Type="http://schemas.openxmlformats.org/officeDocument/2006/relationships/image" Target="../media/image3.png"/><Relationship Id="rId5" Type="http://schemas.openxmlformats.org/officeDocument/2006/relationships/tags" Target="../tags/tag121.xml"/><Relationship Id="rId4" Type="http://schemas.openxmlformats.org/officeDocument/2006/relationships/tags" Target="../tags/tag120.xml"/><Relationship Id="rId3" Type="http://schemas.openxmlformats.org/officeDocument/2006/relationships/image" Target="../media/image2.png"/><Relationship Id="rId2" Type="http://schemas.openxmlformats.org/officeDocument/2006/relationships/tags" Target="../tags/tag119.xml"/><Relationship Id="rId10" Type="http://schemas.openxmlformats.org/officeDocument/2006/relationships/tags" Target="../tags/tag125.xml"/><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7" Type="http://schemas.openxmlformats.org/officeDocument/2006/relationships/tags" Target="../tags/tag130.xml"/><Relationship Id="rId6" Type="http://schemas.openxmlformats.org/officeDocument/2006/relationships/tags" Target="../tags/tag129.xml"/><Relationship Id="rId5" Type="http://schemas.openxmlformats.org/officeDocument/2006/relationships/tags" Target="../tags/tag128.xml"/><Relationship Id="rId4" Type="http://schemas.openxmlformats.org/officeDocument/2006/relationships/tags" Target="../tags/tag127.xml"/><Relationship Id="rId3" Type="http://schemas.openxmlformats.org/officeDocument/2006/relationships/image" Target="../media/image1.png"/><Relationship Id="rId2" Type="http://schemas.openxmlformats.org/officeDocument/2006/relationships/tags" Target="../tags/tag126.xml"/><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9" Type="http://schemas.openxmlformats.org/officeDocument/2006/relationships/tags" Target="../tags/tag143.xml"/><Relationship Id="rId8" Type="http://schemas.openxmlformats.org/officeDocument/2006/relationships/tags" Target="../tags/tag142.xml"/><Relationship Id="rId7" Type="http://schemas.openxmlformats.org/officeDocument/2006/relationships/tags" Target="../tags/tag141.xml"/><Relationship Id="rId6" Type="http://schemas.openxmlformats.org/officeDocument/2006/relationships/tags" Target="../tags/tag140.xml"/><Relationship Id="rId5" Type="http://schemas.openxmlformats.org/officeDocument/2006/relationships/tags" Target="../tags/tag139.xml"/><Relationship Id="rId4" Type="http://schemas.openxmlformats.org/officeDocument/2006/relationships/tags" Target="../tags/tag138.xml"/><Relationship Id="rId3" Type="http://schemas.openxmlformats.org/officeDocument/2006/relationships/image" Target="../media/image1.png"/><Relationship Id="rId2" Type="http://schemas.openxmlformats.org/officeDocument/2006/relationships/tags" Target="../tags/tag137.xml"/><Relationship Id="rId13" Type="http://schemas.openxmlformats.org/officeDocument/2006/relationships/tags" Target="../tags/tag147.xml"/><Relationship Id="rId12" Type="http://schemas.openxmlformats.org/officeDocument/2006/relationships/tags" Target="../tags/tag146.xml"/><Relationship Id="rId11" Type="http://schemas.openxmlformats.org/officeDocument/2006/relationships/tags" Target="../tags/tag145.xml"/><Relationship Id="rId10" Type="http://schemas.openxmlformats.org/officeDocument/2006/relationships/tags" Target="../tags/tag144.xml"/><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9" Type="http://schemas.openxmlformats.org/officeDocument/2006/relationships/tags" Target="../tags/tag153.xml"/><Relationship Id="rId8" Type="http://schemas.openxmlformats.org/officeDocument/2006/relationships/tags" Target="../tags/tag152.xml"/><Relationship Id="rId7" Type="http://schemas.openxmlformats.org/officeDocument/2006/relationships/tags" Target="../tags/tag151.xml"/><Relationship Id="rId6" Type="http://schemas.openxmlformats.org/officeDocument/2006/relationships/image" Target="../media/image3.png"/><Relationship Id="rId5" Type="http://schemas.openxmlformats.org/officeDocument/2006/relationships/tags" Target="../tags/tag150.xml"/><Relationship Id="rId4" Type="http://schemas.openxmlformats.org/officeDocument/2006/relationships/tags" Target="../tags/tag149.xml"/><Relationship Id="rId3" Type="http://schemas.openxmlformats.org/officeDocument/2006/relationships/image" Target="../media/image2.png"/><Relationship Id="rId2" Type="http://schemas.openxmlformats.org/officeDocument/2006/relationships/tags" Target="../tags/tag148.xml"/><Relationship Id="rId10" Type="http://schemas.openxmlformats.org/officeDocument/2006/relationships/tags" Target="../tags/tag154.xml"/><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9" Type="http://schemas.openxmlformats.org/officeDocument/2006/relationships/tags" Target="../tags/tag161.xml"/><Relationship Id="rId8" Type="http://schemas.openxmlformats.org/officeDocument/2006/relationships/tags" Target="../tags/tag160.xml"/><Relationship Id="rId7" Type="http://schemas.openxmlformats.org/officeDocument/2006/relationships/tags" Target="../tags/tag159.xml"/><Relationship Id="rId6" Type="http://schemas.openxmlformats.org/officeDocument/2006/relationships/tags" Target="../tags/tag158.xml"/><Relationship Id="rId5" Type="http://schemas.openxmlformats.org/officeDocument/2006/relationships/tags" Target="../tags/tag157.xml"/><Relationship Id="rId4" Type="http://schemas.openxmlformats.org/officeDocument/2006/relationships/tags" Target="../tags/tag156.xml"/><Relationship Id="rId3" Type="http://schemas.openxmlformats.org/officeDocument/2006/relationships/image" Target="../media/image1.png"/><Relationship Id="rId2" Type="http://schemas.openxmlformats.org/officeDocument/2006/relationships/tags" Target="../tags/tag155.xml"/><Relationship Id="rId13" Type="http://schemas.openxmlformats.org/officeDocument/2006/relationships/tags" Target="../tags/tag165.xml"/><Relationship Id="rId12" Type="http://schemas.openxmlformats.org/officeDocument/2006/relationships/tags" Target="../tags/tag164.xml"/><Relationship Id="rId11" Type="http://schemas.openxmlformats.org/officeDocument/2006/relationships/tags" Target="../tags/tag163.xml"/><Relationship Id="rId10" Type="http://schemas.openxmlformats.org/officeDocument/2006/relationships/tags" Target="../tags/tag162.xml"/><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9" Type="http://schemas.openxmlformats.org/officeDocument/2006/relationships/tags" Target="../tags/tag171.xml"/><Relationship Id="rId8" Type="http://schemas.openxmlformats.org/officeDocument/2006/relationships/tags" Target="../tags/tag170.xml"/><Relationship Id="rId7" Type="http://schemas.openxmlformats.org/officeDocument/2006/relationships/tags" Target="../tags/tag169.xml"/><Relationship Id="rId6" Type="http://schemas.openxmlformats.org/officeDocument/2006/relationships/image" Target="../media/image3.png"/><Relationship Id="rId5" Type="http://schemas.openxmlformats.org/officeDocument/2006/relationships/tags" Target="../tags/tag168.xml"/><Relationship Id="rId4" Type="http://schemas.openxmlformats.org/officeDocument/2006/relationships/tags" Target="../tags/tag167.xml"/><Relationship Id="rId3" Type="http://schemas.openxmlformats.org/officeDocument/2006/relationships/image" Target="../media/image2.png"/><Relationship Id="rId2" Type="http://schemas.openxmlformats.org/officeDocument/2006/relationships/tags" Target="../tags/tag166.xml"/><Relationship Id="rId10" Type="http://schemas.openxmlformats.org/officeDocument/2006/relationships/tags" Target="../tags/tag172.xml"/><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9" Type="http://schemas.openxmlformats.org/officeDocument/2006/relationships/tags" Target="../tags/tag25.xml"/><Relationship Id="rId8" Type="http://schemas.openxmlformats.org/officeDocument/2006/relationships/tags" Target="../tags/tag24.xml"/><Relationship Id="rId7" Type="http://schemas.openxmlformats.org/officeDocument/2006/relationships/tags" Target="../tags/tag23.xml"/><Relationship Id="rId6" Type="http://schemas.openxmlformats.org/officeDocument/2006/relationships/tags" Target="../tags/tag22.xml"/><Relationship Id="rId5" Type="http://schemas.openxmlformats.org/officeDocument/2006/relationships/tags" Target="../tags/tag21.xml"/><Relationship Id="rId4" Type="http://schemas.openxmlformats.org/officeDocument/2006/relationships/tags" Target="../tags/tag20.xml"/><Relationship Id="rId3" Type="http://schemas.openxmlformats.org/officeDocument/2006/relationships/image" Target="../media/image1.png"/><Relationship Id="rId2" Type="http://schemas.openxmlformats.org/officeDocument/2006/relationships/tags" Target="../tags/tag19.xml"/><Relationship Id="rId13" Type="http://schemas.openxmlformats.org/officeDocument/2006/relationships/tags" Target="../tags/tag29.xml"/><Relationship Id="rId12" Type="http://schemas.openxmlformats.org/officeDocument/2006/relationships/tags" Target="../tags/tag28.xml"/><Relationship Id="rId11" Type="http://schemas.openxmlformats.org/officeDocument/2006/relationships/tags" Target="../tags/tag27.xml"/><Relationship Id="rId10" Type="http://schemas.openxmlformats.org/officeDocument/2006/relationships/tags" Target="../tags/tag26.xml"/><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9" Type="http://schemas.openxmlformats.org/officeDocument/2006/relationships/tags" Target="../tags/tag178.xml"/><Relationship Id="rId8" Type="http://schemas.openxmlformats.org/officeDocument/2006/relationships/tags" Target="../tags/tag177.xml"/><Relationship Id="rId7" Type="http://schemas.openxmlformats.org/officeDocument/2006/relationships/tags" Target="../tags/tag176.xml"/><Relationship Id="rId6" Type="http://schemas.openxmlformats.org/officeDocument/2006/relationships/image" Target="../media/image3.png"/><Relationship Id="rId5" Type="http://schemas.openxmlformats.org/officeDocument/2006/relationships/tags" Target="../tags/tag175.xml"/><Relationship Id="rId4" Type="http://schemas.openxmlformats.org/officeDocument/2006/relationships/tags" Target="../tags/tag174.xml"/><Relationship Id="rId3" Type="http://schemas.openxmlformats.org/officeDocument/2006/relationships/image" Target="../media/image2.png"/><Relationship Id="rId2" Type="http://schemas.openxmlformats.org/officeDocument/2006/relationships/tags" Target="../tags/tag173.xml"/><Relationship Id="rId10" Type="http://schemas.openxmlformats.org/officeDocument/2006/relationships/tags" Target="../tags/tag179.xml"/><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9" Type="http://schemas.openxmlformats.org/officeDocument/2006/relationships/tags" Target="../tags/tag185.xml"/><Relationship Id="rId8" Type="http://schemas.openxmlformats.org/officeDocument/2006/relationships/tags" Target="../tags/tag184.xml"/><Relationship Id="rId7" Type="http://schemas.openxmlformats.org/officeDocument/2006/relationships/tags" Target="../tags/tag183.xml"/><Relationship Id="rId6" Type="http://schemas.openxmlformats.org/officeDocument/2006/relationships/image" Target="../media/image3.png"/><Relationship Id="rId5" Type="http://schemas.openxmlformats.org/officeDocument/2006/relationships/tags" Target="../tags/tag182.xml"/><Relationship Id="rId4" Type="http://schemas.openxmlformats.org/officeDocument/2006/relationships/tags" Target="../tags/tag181.xml"/><Relationship Id="rId3" Type="http://schemas.openxmlformats.org/officeDocument/2006/relationships/image" Target="../media/image2.png"/><Relationship Id="rId2" Type="http://schemas.openxmlformats.org/officeDocument/2006/relationships/tags" Target="../tags/tag180.xml"/><Relationship Id="rId10" Type="http://schemas.openxmlformats.org/officeDocument/2006/relationships/tags" Target="../tags/tag186.xml"/><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9" Type="http://schemas.openxmlformats.org/officeDocument/2006/relationships/tags" Target="../tags/tag192.xml"/><Relationship Id="rId8" Type="http://schemas.openxmlformats.org/officeDocument/2006/relationships/tags" Target="../tags/tag191.xml"/><Relationship Id="rId7" Type="http://schemas.openxmlformats.org/officeDocument/2006/relationships/tags" Target="../tags/tag190.xml"/><Relationship Id="rId6" Type="http://schemas.openxmlformats.org/officeDocument/2006/relationships/image" Target="../media/image3.png"/><Relationship Id="rId5" Type="http://schemas.openxmlformats.org/officeDocument/2006/relationships/tags" Target="../tags/tag189.xml"/><Relationship Id="rId4" Type="http://schemas.openxmlformats.org/officeDocument/2006/relationships/tags" Target="../tags/tag188.xml"/><Relationship Id="rId3" Type="http://schemas.openxmlformats.org/officeDocument/2006/relationships/image" Target="../media/image2.png"/><Relationship Id="rId2" Type="http://schemas.openxmlformats.org/officeDocument/2006/relationships/tags" Target="../tags/tag187.xml"/><Relationship Id="rId10" Type="http://schemas.openxmlformats.org/officeDocument/2006/relationships/tags" Target="../tags/tag193.xml"/><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7" Type="http://schemas.openxmlformats.org/officeDocument/2006/relationships/tags" Target="../tags/tag198.xml"/><Relationship Id="rId6" Type="http://schemas.openxmlformats.org/officeDocument/2006/relationships/tags" Target="../tags/tag197.xml"/><Relationship Id="rId5" Type="http://schemas.openxmlformats.org/officeDocument/2006/relationships/tags" Target="../tags/tag196.xml"/><Relationship Id="rId4" Type="http://schemas.openxmlformats.org/officeDocument/2006/relationships/tags" Target="../tags/tag195.xml"/><Relationship Id="rId3" Type="http://schemas.openxmlformats.org/officeDocument/2006/relationships/image" Target="../media/image1.png"/><Relationship Id="rId2" Type="http://schemas.openxmlformats.org/officeDocument/2006/relationships/tags" Target="../tags/tag194.xml"/><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9" Type="http://schemas.openxmlformats.org/officeDocument/2006/relationships/tags" Target="../tags/tag211.xml"/><Relationship Id="rId8" Type="http://schemas.openxmlformats.org/officeDocument/2006/relationships/tags" Target="../tags/tag210.xml"/><Relationship Id="rId7" Type="http://schemas.openxmlformats.org/officeDocument/2006/relationships/tags" Target="../tags/tag209.xml"/><Relationship Id="rId6" Type="http://schemas.openxmlformats.org/officeDocument/2006/relationships/tags" Target="../tags/tag208.xml"/><Relationship Id="rId5" Type="http://schemas.openxmlformats.org/officeDocument/2006/relationships/tags" Target="../tags/tag207.xml"/><Relationship Id="rId4" Type="http://schemas.openxmlformats.org/officeDocument/2006/relationships/tags" Target="../tags/tag206.xml"/><Relationship Id="rId3" Type="http://schemas.openxmlformats.org/officeDocument/2006/relationships/image" Target="../media/image1.png"/><Relationship Id="rId2" Type="http://schemas.openxmlformats.org/officeDocument/2006/relationships/tags" Target="../tags/tag205.xml"/><Relationship Id="rId13" Type="http://schemas.openxmlformats.org/officeDocument/2006/relationships/tags" Target="../tags/tag215.xml"/><Relationship Id="rId12" Type="http://schemas.openxmlformats.org/officeDocument/2006/relationships/tags" Target="../tags/tag214.xml"/><Relationship Id="rId11" Type="http://schemas.openxmlformats.org/officeDocument/2006/relationships/tags" Target="../tags/tag213.xml"/><Relationship Id="rId10" Type="http://schemas.openxmlformats.org/officeDocument/2006/relationships/tags" Target="../tags/tag212.xml"/><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9" Type="http://schemas.openxmlformats.org/officeDocument/2006/relationships/tags" Target="../tags/tag221.xml"/><Relationship Id="rId8" Type="http://schemas.openxmlformats.org/officeDocument/2006/relationships/tags" Target="../tags/tag220.xml"/><Relationship Id="rId7" Type="http://schemas.openxmlformats.org/officeDocument/2006/relationships/tags" Target="../tags/tag219.xml"/><Relationship Id="rId6" Type="http://schemas.openxmlformats.org/officeDocument/2006/relationships/image" Target="../media/image3.png"/><Relationship Id="rId5" Type="http://schemas.openxmlformats.org/officeDocument/2006/relationships/tags" Target="../tags/tag218.xml"/><Relationship Id="rId4" Type="http://schemas.openxmlformats.org/officeDocument/2006/relationships/tags" Target="../tags/tag217.xml"/><Relationship Id="rId3" Type="http://schemas.openxmlformats.org/officeDocument/2006/relationships/image" Target="../media/image2.png"/><Relationship Id="rId2" Type="http://schemas.openxmlformats.org/officeDocument/2006/relationships/tags" Target="../tags/tag216.xml"/><Relationship Id="rId10" Type="http://schemas.openxmlformats.org/officeDocument/2006/relationships/tags" Target="../tags/tag222.xml"/><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9" Type="http://schemas.openxmlformats.org/officeDocument/2006/relationships/tags" Target="../tags/tag229.xml"/><Relationship Id="rId8" Type="http://schemas.openxmlformats.org/officeDocument/2006/relationships/tags" Target="../tags/tag228.xml"/><Relationship Id="rId7" Type="http://schemas.openxmlformats.org/officeDocument/2006/relationships/tags" Target="../tags/tag227.xml"/><Relationship Id="rId6" Type="http://schemas.openxmlformats.org/officeDocument/2006/relationships/tags" Target="../tags/tag226.xml"/><Relationship Id="rId5" Type="http://schemas.openxmlformats.org/officeDocument/2006/relationships/tags" Target="../tags/tag225.xml"/><Relationship Id="rId4" Type="http://schemas.openxmlformats.org/officeDocument/2006/relationships/tags" Target="../tags/tag224.xml"/><Relationship Id="rId3" Type="http://schemas.openxmlformats.org/officeDocument/2006/relationships/image" Target="../media/image1.png"/><Relationship Id="rId2" Type="http://schemas.openxmlformats.org/officeDocument/2006/relationships/tags" Target="../tags/tag223.xml"/><Relationship Id="rId13" Type="http://schemas.openxmlformats.org/officeDocument/2006/relationships/tags" Target="../tags/tag233.xml"/><Relationship Id="rId12" Type="http://schemas.openxmlformats.org/officeDocument/2006/relationships/tags" Target="../tags/tag232.xml"/><Relationship Id="rId11" Type="http://schemas.openxmlformats.org/officeDocument/2006/relationships/tags" Target="../tags/tag231.xml"/><Relationship Id="rId10" Type="http://schemas.openxmlformats.org/officeDocument/2006/relationships/tags" Target="../tags/tag230.xml"/><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9" Type="http://schemas.openxmlformats.org/officeDocument/2006/relationships/tags" Target="../tags/tag239.xml"/><Relationship Id="rId8" Type="http://schemas.openxmlformats.org/officeDocument/2006/relationships/tags" Target="../tags/tag238.xml"/><Relationship Id="rId7" Type="http://schemas.openxmlformats.org/officeDocument/2006/relationships/tags" Target="../tags/tag237.xml"/><Relationship Id="rId6" Type="http://schemas.openxmlformats.org/officeDocument/2006/relationships/image" Target="../media/image3.png"/><Relationship Id="rId5" Type="http://schemas.openxmlformats.org/officeDocument/2006/relationships/tags" Target="../tags/tag236.xml"/><Relationship Id="rId4" Type="http://schemas.openxmlformats.org/officeDocument/2006/relationships/tags" Target="../tags/tag235.xml"/><Relationship Id="rId3" Type="http://schemas.openxmlformats.org/officeDocument/2006/relationships/image" Target="../media/image2.png"/><Relationship Id="rId2" Type="http://schemas.openxmlformats.org/officeDocument/2006/relationships/tags" Target="../tags/tag234.xml"/><Relationship Id="rId10" Type="http://schemas.openxmlformats.org/officeDocument/2006/relationships/tags" Target="../tags/tag240.xml"/><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9" Type="http://schemas.openxmlformats.org/officeDocument/2006/relationships/tags" Target="../tags/tag35.xml"/><Relationship Id="rId8" Type="http://schemas.openxmlformats.org/officeDocument/2006/relationships/tags" Target="../tags/tag34.xml"/><Relationship Id="rId7" Type="http://schemas.openxmlformats.org/officeDocument/2006/relationships/tags" Target="../tags/tag33.xml"/><Relationship Id="rId6" Type="http://schemas.openxmlformats.org/officeDocument/2006/relationships/image" Target="../media/image3.png"/><Relationship Id="rId5" Type="http://schemas.openxmlformats.org/officeDocument/2006/relationships/tags" Target="../tags/tag32.xml"/><Relationship Id="rId4" Type="http://schemas.openxmlformats.org/officeDocument/2006/relationships/tags" Target="../tags/tag31.xml"/><Relationship Id="rId3" Type="http://schemas.openxmlformats.org/officeDocument/2006/relationships/image" Target="../media/image2.png"/><Relationship Id="rId2" Type="http://schemas.openxmlformats.org/officeDocument/2006/relationships/tags" Target="../tags/tag30.xml"/><Relationship Id="rId10" Type="http://schemas.openxmlformats.org/officeDocument/2006/relationships/tags" Target="../tags/tag36.xml"/><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9" Type="http://schemas.openxmlformats.org/officeDocument/2006/relationships/tags" Target="../tags/tag246.xml"/><Relationship Id="rId8" Type="http://schemas.openxmlformats.org/officeDocument/2006/relationships/tags" Target="../tags/tag245.xml"/><Relationship Id="rId7" Type="http://schemas.openxmlformats.org/officeDocument/2006/relationships/tags" Target="../tags/tag244.xml"/><Relationship Id="rId6" Type="http://schemas.openxmlformats.org/officeDocument/2006/relationships/image" Target="../media/image3.png"/><Relationship Id="rId5" Type="http://schemas.openxmlformats.org/officeDocument/2006/relationships/tags" Target="../tags/tag243.xml"/><Relationship Id="rId4" Type="http://schemas.openxmlformats.org/officeDocument/2006/relationships/tags" Target="../tags/tag242.xml"/><Relationship Id="rId3" Type="http://schemas.openxmlformats.org/officeDocument/2006/relationships/image" Target="../media/image2.png"/><Relationship Id="rId2" Type="http://schemas.openxmlformats.org/officeDocument/2006/relationships/tags" Target="../tags/tag241.xml"/><Relationship Id="rId10" Type="http://schemas.openxmlformats.org/officeDocument/2006/relationships/tags" Target="../tags/tag247.xml"/><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9" Type="http://schemas.openxmlformats.org/officeDocument/2006/relationships/tags" Target="../tags/tag253.xml"/><Relationship Id="rId8" Type="http://schemas.openxmlformats.org/officeDocument/2006/relationships/tags" Target="../tags/tag252.xml"/><Relationship Id="rId7" Type="http://schemas.openxmlformats.org/officeDocument/2006/relationships/tags" Target="../tags/tag251.xml"/><Relationship Id="rId6" Type="http://schemas.openxmlformats.org/officeDocument/2006/relationships/image" Target="../media/image3.png"/><Relationship Id="rId5" Type="http://schemas.openxmlformats.org/officeDocument/2006/relationships/tags" Target="../tags/tag250.xml"/><Relationship Id="rId4" Type="http://schemas.openxmlformats.org/officeDocument/2006/relationships/tags" Target="../tags/tag249.xml"/><Relationship Id="rId3" Type="http://schemas.openxmlformats.org/officeDocument/2006/relationships/image" Target="../media/image2.png"/><Relationship Id="rId2" Type="http://schemas.openxmlformats.org/officeDocument/2006/relationships/tags" Target="../tags/tag248.xml"/><Relationship Id="rId10" Type="http://schemas.openxmlformats.org/officeDocument/2006/relationships/tags" Target="../tags/tag254.xml"/><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9" Type="http://schemas.openxmlformats.org/officeDocument/2006/relationships/tags" Target="../tags/tag260.xml"/><Relationship Id="rId8" Type="http://schemas.openxmlformats.org/officeDocument/2006/relationships/tags" Target="../tags/tag259.xml"/><Relationship Id="rId7" Type="http://schemas.openxmlformats.org/officeDocument/2006/relationships/tags" Target="../tags/tag258.xml"/><Relationship Id="rId6" Type="http://schemas.openxmlformats.org/officeDocument/2006/relationships/image" Target="../media/image3.png"/><Relationship Id="rId5" Type="http://schemas.openxmlformats.org/officeDocument/2006/relationships/tags" Target="../tags/tag257.xml"/><Relationship Id="rId4" Type="http://schemas.openxmlformats.org/officeDocument/2006/relationships/tags" Target="../tags/tag256.xml"/><Relationship Id="rId3" Type="http://schemas.openxmlformats.org/officeDocument/2006/relationships/image" Target="../media/image2.png"/><Relationship Id="rId2" Type="http://schemas.openxmlformats.org/officeDocument/2006/relationships/tags" Target="../tags/tag255.xml"/><Relationship Id="rId10" Type="http://schemas.openxmlformats.org/officeDocument/2006/relationships/tags" Target="../tags/tag261.xml"/><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7" Type="http://schemas.openxmlformats.org/officeDocument/2006/relationships/tags" Target="../tags/tag266.xml"/><Relationship Id="rId6" Type="http://schemas.openxmlformats.org/officeDocument/2006/relationships/tags" Target="../tags/tag265.xml"/><Relationship Id="rId5" Type="http://schemas.openxmlformats.org/officeDocument/2006/relationships/tags" Target="../tags/tag264.xml"/><Relationship Id="rId4" Type="http://schemas.openxmlformats.org/officeDocument/2006/relationships/tags" Target="../tags/tag263.xml"/><Relationship Id="rId3" Type="http://schemas.openxmlformats.org/officeDocument/2006/relationships/image" Target="../media/image1.png"/><Relationship Id="rId2" Type="http://schemas.openxmlformats.org/officeDocument/2006/relationships/tags" Target="../tags/tag262.xml"/><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9" Type="http://schemas.openxmlformats.org/officeDocument/2006/relationships/tags" Target="../tags/tag279.xml"/><Relationship Id="rId8" Type="http://schemas.openxmlformats.org/officeDocument/2006/relationships/tags" Target="../tags/tag278.xml"/><Relationship Id="rId7" Type="http://schemas.openxmlformats.org/officeDocument/2006/relationships/tags" Target="../tags/tag277.xml"/><Relationship Id="rId6" Type="http://schemas.openxmlformats.org/officeDocument/2006/relationships/tags" Target="../tags/tag276.xml"/><Relationship Id="rId5" Type="http://schemas.openxmlformats.org/officeDocument/2006/relationships/tags" Target="../tags/tag275.xml"/><Relationship Id="rId4" Type="http://schemas.openxmlformats.org/officeDocument/2006/relationships/tags" Target="../tags/tag274.xml"/><Relationship Id="rId3" Type="http://schemas.openxmlformats.org/officeDocument/2006/relationships/image" Target="../media/image1.png"/><Relationship Id="rId2" Type="http://schemas.openxmlformats.org/officeDocument/2006/relationships/tags" Target="../tags/tag273.xml"/><Relationship Id="rId13" Type="http://schemas.openxmlformats.org/officeDocument/2006/relationships/tags" Target="../tags/tag283.xml"/><Relationship Id="rId12" Type="http://schemas.openxmlformats.org/officeDocument/2006/relationships/tags" Target="../tags/tag282.xml"/><Relationship Id="rId11" Type="http://schemas.openxmlformats.org/officeDocument/2006/relationships/tags" Target="../tags/tag281.xml"/><Relationship Id="rId10" Type="http://schemas.openxmlformats.org/officeDocument/2006/relationships/tags" Target="../tags/tag280.xml"/><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9" Type="http://schemas.openxmlformats.org/officeDocument/2006/relationships/tags" Target="../tags/tag289.xml"/><Relationship Id="rId8" Type="http://schemas.openxmlformats.org/officeDocument/2006/relationships/tags" Target="../tags/tag288.xml"/><Relationship Id="rId7" Type="http://schemas.openxmlformats.org/officeDocument/2006/relationships/tags" Target="../tags/tag287.xml"/><Relationship Id="rId6" Type="http://schemas.openxmlformats.org/officeDocument/2006/relationships/image" Target="../media/image3.png"/><Relationship Id="rId5" Type="http://schemas.openxmlformats.org/officeDocument/2006/relationships/tags" Target="../tags/tag286.xml"/><Relationship Id="rId4" Type="http://schemas.openxmlformats.org/officeDocument/2006/relationships/tags" Target="../tags/tag285.xml"/><Relationship Id="rId3" Type="http://schemas.openxmlformats.org/officeDocument/2006/relationships/image" Target="../media/image2.png"/><Relationship Id="rId2" Type="http://schemas.openxmlformats.org/officeDocument/2006/relationships/tags" Target="../tags/tag284.xml"/><Relationship Id="rId10" Type="http://schemas.openxmlformats.org/officeDocument/2006/relationships/tags" Target="../tags/tag290.xml"/><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9" Type="http://schemas.openxmlformats.org/officeDocument/2006/relationships/tags" Target="../tags/tag297.xml"/><Relationship Id="rId8" Type="http://schemas.openxmlformats.org/officeDocument/2006/relationships/tags" Target="../tags/tag296.xml"/><Relationship Id="rId7" Type="http://schemas.openxmlformats.org/officeDocument/2006/relationships/tags" Target="../tags/tag295.xml"/><Relationship Id="rId6" Type="http://schemas.openxmlformats.org/officeDocument/2006/relationships/tags" Target="../tags/tag294.xml"/><Relationship Id="rId5" Type="http://schemas.openxmlformats.org/officeDocument/2006/relationships/tags" Target="../tags/tag293.xml"/><Relationship Id="rId4" Type="http://schemas.openxmlformats.org/officeDocument/2006/relationships/tags" Target="../tags/tag292.xml"/><Relationship Id="rId3" Type="http://schemas.openxmlformats.org/officeDocument/2006/relationships/image" Target="../media/image1.png"/><Relationship Id="rId2" Type="http://schemas.openxmlformats.org/officeDocument/2006/relationships/tags" Target="../tags/tag291.xml"/><Relationship Id="rId13" Type="http://schemas.openxmlformats.org/officeDocument/2006/relationships/tags" Target="../tags/tag301.xml"/><Relationship Id="rId12" Type="http://schemas.openxmlformats.org/officeDocument/2006/relationships/tags" Target="../tags/tag300.xml"/><Relationship Id="rId11" Type="http://schemas.openxmlformats.org/officeDocument/2006/relationships/tags" Target="../tags/tag299.xml"/><Relationship Id="rId10" Type="http://schemas.openxmlformats.org/officeDocument/2006/relationships/tags" Target="../tags/tag298.xml"/><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9" Type="http://schemas.openxmlformats.org/officeDocument/2006/relationships/tags" Target="../tags/tag307.xml"/><Relationship Id="rId8" Type="http://schemas.openxmlformats.org/officeDocument/2006/relationships/tags" Target="../tags/tag306.xml"/><Relationship Id="rId7" Type="http://schemas.openxmlformats.org/officeDocument/2006/relationships/tags" Target="../tags/tag305.xml"/><Relationship Id="rId6" Type="http://schemas.openxmlformats.org/officeDocument/2006/relationships/image" Target="../media/image3.png"/><Relationship Id="rId5" Type="http://schemas.openxmlformats.org/officeDocument/2006/relationships/tags" Target="../tags/tag304.xml"/><Relationship Id="rId4" Type="http://schemas.openxmlformats.org/officeDocument/2006/relationships/tags" Target="../tags/tag303.xml"/><Relationship Id="rId3" Type="http://schemas.openxmlformats.org/officeDocument/2006/relationships/image" Target="../media/image2.png"/><Relationship Id="rId2" Type="http://schemas.openxmlformats.org/officeDocument/2006/relationships/tags" Target="../tags/tag302.xml"/><Relationship Id="rId10" Type="http://schemas.openxmlformats.org/officeDocument/2006/relationships/tags" Target="../tags/tag308.xml"/><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9" Type="http://schemas.openxmlformats.org/officeDocument/2006/relationships/tags" Target="../tags/tag314.xml"/><Relationship Id="rId8" Type="http://schemas.openxmlformats.org/officeDocument/2006/relationships/tags" Target="../tags/tag313.xml"/><Relationship Id="rId7" Type="http://schemas.openxmlformats.org/officeDocument/2006/relationships/tags" Target="../tags/tag312.xml"/><Relationship Id="rId6" Type="http://schemas.openxmlformats.org/officeDocument/2006/relationships/image" Target="../media/image3.png"/><Relationship Id="rId5" Type="http://schemas.openxmlformats.org/officeDocument/2006/relationships/tags" Target="../tags/tag311.xml"/><Relationship Id="rId4" Type="http://schemas.openxmlformats.org/officeDocument/2006/relationships/tags" Target="../tags/tag310.xml"/><Relationship Id="rId3" Type="http://schemas.openxmlformats.org/officeDocument/2006/relationships/image" Target="../media/image2.png"/><Relationship Id="rId2" Type="http://schemas.openxmlformats.org/officeDocument/2006/relationships/tags" Target="../tags/tag309.xml"/><Relationship Id="rId10" Type="http://schemas.openxmlformats.org/officeDocument/2006/relationships/tags" Target="../tags/tag315.xml"/><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9" Type="http://schemas.openxmlformats.org/officeDocument/2006/relationships/tags" Target="../tags/tag321.xml"/><Relationship Id="rId8" Type="http://schemas.openxmlformats.org/officeDocument/2006/relationships/tags" Target="../tags/tag320.xml"/><Relationship Id="rId7" Type="http://schemas.openxmlformats.org/officeDocument/2006/relationships/tags" Target="../tags/tag319.xml"/><Relationship Id="rId6" Type="http://schemas.openxmlformats.org/officeDocument/2006/relationships/image" Target="../media/image3.png"/><Relationship Id="rId5" Type="http://schemas.openxmlformats.org/officeDocument/2006/relationships/tags" Target="../tags/tag318.xml"/><Relationship Id="rId4" Type="http://schemas.openxmlformats.org/officeDocument/2006/relationships/tags" Target="../tags/tag317.xml"/><Relationship Id="rId3" Type="http://schemas.openxmlformats.org/officeDocument/2006/relationships/image" Target="../media/image2.png"/><Relationship Id="rId2" Type="http://schemas.openxmlformats.org/officeDocument/2006/relationships/tags" Target="../tags/tag316.xml"/><Relationship Id="rId10" Type="http://schemas.openxmlformats.org/officeDocument/2006/relationships/tags" Target="../tags/tag322.xml"/><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9" Type="http://schemas.openxmlformats.org/officeDocument/2006/relationships/tags" Target="../tags/tag328.xml"/><Relationship Id="rId8" Type="http://schemas.openxmlformats.org/officeDocument/2006/relationships/tags" Target="../tags/tag327.xml"/><Relationship Id="rId7" Type="http://schemas.openxmlformats.org/officeDocument/2006/relationships/tags" Target="../tags/tag326.xml"/><Relationship Id="rId6" Type="http://schemas.openxmlformats.org/officeDocument/2006/relationships/image" Target="../media/image3.png"/><Relationship Id="rId5" Type="http://schemas.openxmlformats.org/officeDocument/2006/relationships/tags" Target="../tags/tag325.xml"/><Relationship Id="rId4" Type="http://schemas.openxmlformats.org/officeDocument/2006/relationships/tags" Target="../tags/tag324.xml"/><Relationship Id="rId3" Type="http://schemas.openxmlformats.org/officeDocument/2006/relationships/image" Target="../media/image2.png"/><Relationship Id="rId2" Type="http://schemas.openxmlformats.org/officeDocument/2006/relationships/tags" Target="../tags/tag323.xml"/><Relationship Id="rId10" Type="http://schemas.openxmlformats.org/officeDocument/2006/relationships/tags" Target="../tags/tag329.xml"/><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7" Type="http://schemas.openxmlformats.org/officeDocument/2006/relationships/tags" Target="../tags/tag334.xml"/><Relationship Id="rId6" Type="http://schemas.openxmlformats.org/officeDocument/2006/relationships/tags" Target="../tags/tag333.xml"/><Relationship Id="rId5" Type="http://schemas.openxmlformats.org/officeDocument/2006/relationships/tags" Target="../tags/tag332.xml"/><Relationship Id="rId4" Type="http://schemas.openxmlformats.org/officeDocument/2006/relationships/tags" Target="../tags/tag331.xml"/><Relationship Id="rId3" Type="http://schemas.openxmlformats.org/officeDocument/2006/relationships/image" Target="../media/image1.png"/><Relationship Id="rId2" Type="http://schemas.openxmlformats.org/officeDocument/2006/relationships/tags" Target="../tags/tag330.xml"/><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9" Type="http://schemas.openxmlformats.org/officeDocument/2006/relationships/tags" Target="../tags/tag42.xml"/><Relationship Id="rId8" Type="http://schemas.openxmlformats.org/officeDocument/2006/relationships/tags" Target="../tags/tag41.xml"/><Relationship Id="rId7" Type="http://schemas.openxmlformats.org/officeDocument/2006/relationships/tags" Target="../tags/tag40.xml"/><Relationship Id="rId6" Type="http://schemas.openxmlformats.org/officeDocument/2006/relationships/image" Target="../media/image3.png"/><Relationship Id="rId5" Type="http://schemas.openxmlformats.org/officeDocument/2006/relationships/tags" Target="../tags/tag39.xml"/><Relationship Id="rId4" Type="http://schemas.openxmlformats.org/officeDocument/2006/relationships/tags" Target="../tags/tag38.xml"/><Relationship Id="rId3" Type="http://schemas.openxmlformats.org/officeDocument/2006/relationships/image" Target="../media/image2.png"/><Relationship Id="rId2" Type="http://schemas.openxmlformats.org/officeDocument/2006/relationships/tags" Target="../tags/tag37.xml"/><Relationship Id="rId10" Type="http://schemas.openxmlformats.org/officeDocument/2006/relationships/tags" Target="../tags/tag43.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9" Type="http://schemas.openxmlformats.org/officeDocument/2006/relationships/tags" Target="../tags/tag49.xml"/><Relationship Id="rId8" Type="http://schemas.openxmlformats.org/officeDocument/2006/relationships/tags" Target="../tags/tag48.xml"/><Relationship Id="rId7" Type="http://schemas.openxmlformats.org/officeDocument/2006/relationships/tags" Target="../tags/tag47.xml"/><Relationship Id="rId6" Type="http://schemas.openxmlformats.org/officeDocument/2006/relationships/image" Target="../media/image3.png"/><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image" Target="../media/image2.png"/><Relationship Id="rId2" Type="http://schemas.openxmlformats.org/officeDocument/2006/relationships/tags" Target="../tags/tag44.xml"/><Relationship Id="rId10" Type="http://schemas.openxmlformats.org/officeDocument/2006/relationships/tags" Target="../tags/tag50.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chemeClr val="bg2"/>
        </a:solidFill>
        <a:effectLst/>
      </p:bgPr>
    </p:bg>
    <p:spTree>
      <p:nvGrpSpPr>
        <p:cNvPr id="1" name=""/>
        <p:cNvGrpSpPr/>
        <p:nvPr/>
      </p:nvGrpSpPr>
      <p:grpSpPr>
        <a:xfrm>
          <a:off x="0" y="0"/>
          <a:ext cx="0" cy="0"/>
          <a:chOff x="0" y="0"/>
          <a:chExt cx="0" cy="0"/>
        </a:xfrm>
      </p:grpSpPr>
      <p:pic>
        <p:nvPicPr>
          <p:cNvPr id="5123" name="图片 19"/>
          <p:cNvPicPr>
            <a:picLocks noChangeAspect="1"/>
          </p:cNvPicPr>
          <p:nvPr>
            <p:custDataLst>
              <p:tags r:id="rId2"/>
            </p:custDataLst>
          </p:nvPr>
        </p:nvPicPr>
        <p:blipFill>
          <a:blip r:embed="rId3"/>
          <a:stretch>
            <a:fillRect/>
          </a:stretch>
        </p:blipFill>
        <p:spPr>
          <a:xfrm rot="-5400000">
            <a:off x="-1355725" y="1809750"/>
            <a:ext cx="5143500" cy="3235325"/>
          </a:xfrm>
          <a:prstGeom prst="rect">
            <a:avLst/>
          </a:prstGeom>
          <a:noFill/>
          <a:ln w="9525">
            <a:noFill/>
          </a:ln>
        </p:spPr>
      </p:pic>
      <p:pic>
        <p:nvPicPr>
          <p:cNvPr id="5124" name="图片 7"/>
          <p:cNvPicPr>
            <a:picLocks noChangeAspect="1"/>
          </p:cNvPicPr>
          <p:nvPr>
            <p:custDataLst>
              <p:tags r:id="rId4"/>
            </p:custDataLst>
          </p:nvPr>
        </p:nvPicPr>
        <p:blipFill>
          <a:blip r:embed="rId3"/>
          <a:stretch>
            <a:fillRect/>
          </a:stretch>
        </p:blipFill>
        <p:spPr>
          <a:xfrm rot="5400000" flipH="1">
            <a:off x="5357813" y="1808163"/>
            <a:ext cx="5143500" cy="3238500"/>
          </a:xfrm>
          <a:prstGeom prst="rect">
            <a:avLst/>
          </a:prstGeom>
          <a:noFill/>
          <a:ln w="9525">
            <a:noFill/>
          </a:ln>
        </p:spPr>
      </p:pic>
      <p:sp>
        <p:nvSpPr>
          <p:cNvPr id="9" name="矩形 8"/>
          <p:cNvSpPr/>
          <p:nvPr>
            <p:custDataLst>
              <p:tags r:id="rId5"/>
            </p:custDataLst>
          </p:nvPr>
        </p:nvSpPr>
        <p:spPr>
          <a:xfrm>
            <a:off x="2663825" y="1822450"/>
            <a:ext cx="3816350" cy="2894013"/>
          </a:xfrm>
          <a:prstGeom prst="rect">
            <a:avLst/>
          </a:prstGeom>
          <a:noFill/>
          <a:ln w="38100">
            <a:solidFill>
              <a:schemeClr val="accent2">
                <a:alpha val="3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00" strike="noStrike" noProof="1" dirty="0"/>
          </a:p>
        </p:txBody>
      </p:sp>
      <p:grpSp>
        <p:nvGrpSpPr>
          <p:cNvPr id="5126" name="组合 9"/>
          <p:cNvGrpSpPr/>
          <p:nvPr/>
        </p:nvGrpSpPr>
        <p:grpSpPr>
          <a:xfrm>
            <a:off x="2663825" y="1806575"/>
            <a:ext cx="849313" cy="1130300"/>
            <a:chOff x="4492171" y="2097770"/>
            <a:chExt cx="950686" cy="950686"/>
          </a:xfrm>
        </p:grpSpPr>
        <p:cxnSp>
          <p:nvCxnSpPr>
            <p:cNvPr id="11" name="直接连接符 10"/>
            <p:cNvCxnSpPr/>
            <p:nvPr>
              <p:custDataLst>
                <p:tags r:id="rId6"/>
              </p:custDataLst>
            </p:nvPr>
          </p:nvCxnSpPr>
          <p:spPr>
            <a:xfrm>
              <a:off x="4492171" y="2112284"/>
              <a:ext cx="950686"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custDataLst>
                <p:tags r:id="rId7"/>
              </p:custDataLst>
            </p:nvPr>
          </p:nvCxnSpPr>
          <p:spPr>
            <a:xfrm rot="16200000">
              <a:off x="4016828" y="2573113"/>
              <a:ext cx="950686"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grpSp>
        <p:nvGrpSpPr>
          <p:cNvPr id="5129" name="组合 12"/>
          <p:cNvGrpSpPr/>
          <p:nvPr/>
        </p:nvGrpSpPr>
        <p:grpSpPr>
          <a:xfrm flipH="1" flipV="1">
            <a:off x="5630863" y="3602038"/>
            <a:ext cx="849312" cy="1131887"/>
            <a:chOff x="4492171" y="2097770"/>
            <a:chExt cx="950686" cy="950686"/>
          </a:xfrm>
        </p:grpSpPr>
        <p:cxnSp>
          <p:nvCxnSpPr>
            <p:cNvPr id="14" name="直接连接符 13"/>
            <p:cNvCxnSpPr/>
            <p:nvPr>
              <p:custDataLst>
                <p:tags r:id="rId8"/>
              </p:custDataLst>
            </p:nvPr>
          </p:nvCxnSpPr>
          <p:spPr>
            <a:xfrm>
              <a:off x="4492171" y="2112284"/>
              <a:ext cx="950686"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custDataLst>
                <p:tags r:id="rId9"/>
              </p:custDataLst>
            </p:nvPr>
          </p:nvCxnSpPr>
          <p:spPr>
            <a:xfrm rot="16200000">
              <a:off x="4016828" y="2573113"/>
              <a:ext cx="950686"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17" name="矩形 16"/>
          <p:cNvSpPr/>
          <p:nvPr>
            <p:custDataLst>
              <p:tags r:id="rId10"/>
            </p:custDataLst>
          </p:nvPr>
        </p:nvSpPr>
        <p:spPr>
          <a:xfrm>
            <a:off x="3024188" y="3200400"/>
            <a:ext cx="3095625" cy="3698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00" strike="noStrike" noProof="1" dirty="0"/>
          </a:p>
        </p:txBody>
      </p:sp>
      <p:sp>
        <p:nvSpPr>
          <p:cNvPr id="2" name="标题 1"/>
          <p:cNvSpPr>
            <a:spLocks noGrp="1"/>
          </p:cNvSpPr>
          <p:nvPr>
            <p:ph type="ctrTitle" hasCustomPrompt="1"/>
          </p:nvPr>
        </p:nvSpPr>
        <p:spPr>
          <a:xfrm>
            <a:off x="2664278" y="2181542"/>
            <a:ext cx="3815444" cy="864449"/>
          </a:xfrm>
        </p:spPr>
        <p:txBody>
          <a:bodyPr lIns="90000" tIns="46800" rIns="90000" bIns="46800" anchor="b">
            <a:normAutofit/>
          </a:bodyPr>
          <a:lstStyle>
            <a:lvl1pPr algn="ctr">
              <a:defRPr sz="3300">
                <a:solidFill>
                  <a:schemeClr val="tx2"/>
                </a:solidFill>
              </a:defRPr>
            </a:lvl1pPr>
          </a:lstStyle>
          <a:p>
            <a:pPr fontAlgn="auto"/>
            <a:r>
              <a:rPr lang="zh-CN" altLang="en-US" strike="noStrike" noProof="1" dirty="0"/>
              <a:t>单击此处编辑标题</a:t>
            </a:r>
            <a:endParaRPr lang="zh-CN" altLang="en-US" strike="noStrike" noProof="1" dirty="0"/>
          </a:p>
        </p:txBody>
      </p:sp>
      <p:sp>
        <p:nvSpPr>
          <p:cNvPr id="3" name="副标题 2"/>
          <p:cNvSpPr>
            <a:spLocks noGrp="1"/>
          </p:cNvSpPr>
          <p:nvPr>
            <p:ph type="subTitle" idx="1"/>
          </p:nvPr>
        </p:nvSpPr>
        <p:spPr>
          <a:xfrm>
            <a:off x="2664278" y="3710505"/>
            <a:ext cx="3815444" cy="647242"/>
          </a:xfrm>
        </p:spPr>
        <p:txBody>
          <a:bodyPr lIns="90000" tIns="46800" rIns="90000" bIns="46800">
            <a:normAutofit/>
          </a:bodyPr>
          <a:lstStyle>
            <a:lvl1pPr marL="0" indent="0" algn="ctr">
              <a:buNone/>
              <a:defRPr sz="1350">
                <a:solidFill>
                  <a:schemeClr val="tx2"/>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auto"/>
            <a:r>
              <a:rPr lang="zh-CN" altLang="en-US" sz="1350" strike="noStrike" noProof="1" dirty="0"/>
              <a:t>单击此处编辑母版副标题样式</a:t>
            </a:r>
            <a:endParaRPr lang="zh-CN" altLang="en-US" strike="noStrike" noProof="1" dirty="0"/>
          </a:p>
        </p:txBody>
      </p:sp>
      <p:sp>
        <p:nvSpPr>
          <p:cNvPr id="21" name="文本占位符 20"/>
          <p:cNvSpPr>
            <a:spLocks noGrp="1"/>
          </p:cNvSpPr>
          <p:nvPr>
            <p:ph type="body" sz="quarter" idx="13" hasCustomPrompt="1"/>
          </p:nvPr>
        </p:nvSpPr>
        <p:spPr>
          <a:xfrm>
            <a:off x="3024455" y="3206305"/>
            <a:ext cx="1409972" cy="358976"/>
          </a:xfrm>
        </p:spPr>
        <p:txBody>
          <a:bodyPr>
            <a:noAutofit/>
          </a:bodyPr>
          <a:lstStyle>
            <a:lvl1pPr marL="0" indent="0" algn="ctr">
              <a:buNone/>
              <a:defRPr sz="1350">
                <a:solidFill>
                  <a:schemeClr val="bg1"/>
                </a:solidFill>
              </a:defRPr>
            </a:lvl1pPr>
          </a:lstStyle>
          <a:p>
            <a:pPr lvl="0" fontAlgn="auto"/>
            <a:r>
              <a:rPr lang="zh-CN" altLang="en-US" sz="1350" strike="noStrike" noProof="1" dirty="0"/>
              <a:t>编辑文本</a:t>
            </a:r>
            <a:endParaRPr lang="zh-CN" altLang="en-US" strike="noStrike" noProof="1" dirty="0"/>
          </a:p>
        </p:txBody>
      </p:sp>
      <p:sp>
        <p:nvSpPr>
          <p:cNvPr id="24" name="文本占位符 23"/>
          <p:cNvSpPr>
            <a:spLocks noGrp="1"/>
          </p:cNvSpPr>
          <p:nvPr>
            <p:ph type="body" sz="quarter" idx="14" hasCustomPrompt="1"/>
          </p:nvPr>
        </p:nvSpPr>
        <p:spPr>
          <a:xfrm>
            <a:off x="4446245" y="3206305"/>
            <a:ext cx="1674248" cy="358976"/>
          </a:xfrm>
        </p:spPr>
        <p:txBody>
          <a:bodyPr>
            <a:normAutofit/>
          </a:bodyPr>
          <a:lstStyle>
            <a:lvl1pPr marL="0" indent="0" algn="ctr">
              <a:buNone/>
              <a:defRPr sz="1350">
                <a:solidFill>
                  <a:schemeClr val="bg1"/>
                </a:solidFill>
              </a:defRPr>
            </a:lvl1pPr>
          </a:lstStyle>
          <a:p>
            <a:pPr lvl="0" fontAlgn="auto"/>
            <a:r>
              <a:rPr lang="zh-CN" altLang="en-US" sz="1350" strike="noStrike" noProof="1" dirty="0"/>
              <a:t>编辑文本</a:t>
            </a:r>
            <a:endParaRPr lang="zh-CN" altLang="en-US" strike="noStrike" noProof="1" dirty="0"/>
          </a:p>
        </p:txBody>
      </p:sp>
      <p:sp>
        <p:nvSpPr>
          <p:cNvPr id="4" name="日期占位符 3"/>
          <p:cNvSpPr>
            <a:spLocks noGrp="1"/>
          </p:cNvSpPr>
          <p:nvPr>
            <p:ph type="dt" sz="half" idx="10"/>
            <p:custDataLst>
              <p:tags r:id="rId11"/>
            </p:custDataLst>
          </p:nvPr>
        </p:nvSpPr>
        <p:spPr>
          <a:xfrm>
            <a:off x="628650" y="6356350"/>
            <a:ext cx="2057400" cy="365125"/>
          </a:xfrm>
          <a:prstGeom prst="rect">
            <a:avLst/>
          </a:prstGeom>
        </p:spPr>
        <p:txBody>
          <a:bodyPr vert="horz" lIns="91440" tIns="45720" rIns="91440" bIns="45720" rtlCol="0" anchor="ctr">
            <a:normAutofit/>
          </a:bodyPr>
          <a:lstStyle/>
          <a:p>
            <a:pPr fontAlgn="base"/>
            <a:fld id="{8562CE8F-003D-4DA8-8252-C120BA29394D}" type="datetimeFigureOut">
              <a:rPr lang="zh-CN" altLang="en-US" strike="noStrike" noProof="1" smtClean="0">
                <a:latin typeface="Tahoma" panose="020B0604030504040204" pitchFamily="34" charset="0"/>
                <a:ea typeface="宋体" panose="02010600030101010101" pitchFamily="2" charset="-122"/>
                <a:cs typeface="+mn-cs"/>
              </a:rPr>
            </a:fld>
            <a:endParaRPr lang="zh-CN" altLang="en-US" strike="noStrike" noProof="1"/>
          </a:p>
        </p:txBody>
      </p:sp>
      <p:sp>
        <p:nvSpPr>
          <p:cNvPr id="5" name="页脚占位符 4"/>
          <p:cNvSpPr>
            <a:spLocks noGrp="1"/>
          </p:cNvSpPr>
          <p:nvPr>
            <p:ph type="ftr" sz="quarter" idx="11"/>
            <p:custDataLst>
              <p:tags r:id="rId12"/>
            </p:custDataLst>
          </p:nvPr>
        </p:nvSpPr>
        <p:spPr>
          <a:xfrm>
            <a:off x="3028950" y="6356350"/>
            <a:ext cx="3086100" cy="365125"/>
          </a:xfrm>
          <a:prstGeom prst="rect">
            <a:avLst/>
          </a:prstGeom>
        </p:spPr>
        <p:txBody>
          <a:bodyPr vert="horz" lIns="91440" tIns="45720" rIns="91440" bIns="45720" rtlCol="0" anchor="ctr">
            <a:normAutofit/>
          </a:bodyPr>
          <a:lstStyle/>
          <a:p>
            <a:pPr fontAlgn="base"/>
            <a:endParaRPr lang="zh-CN" altLang="en-US" strike="noStrike" noProof="1"/>
          </a:p>
        </p:txBody>
      </p:sp>
      <p:sp>
        <p:nvSpPr>
          <p:cNvPr id="6" name="灯片编号占位符 5"/>
          <p:cNvSpPr>
            <a:spLocks noGrp="1"/>
          </p:cNvSpPr>
          <p:nvPr>
            <p:ph type="sldNum" sz="quarter" idx="12"/>
            <p:custDataLst>
              <p:tags r:id="rId13"/>
            </p:custDataLst>
          </p:nvPr>
        </p:nvSpPr>
        <p:spPr>
          <a:xfrm>
            <a:off x="6457950" y="6356350"/>
            <a:ext cx="2057400" cy="365125"/>
          </a:xfrm>
          <a:prstGeom prst="rect">
            <a:avLst/>
          </a:prstGeom>
        </p:spPr>
        <p:txBody>
          <a:bodyPr vert="horz" lIns="91440" tIns="45720" rIns="91440" bIns="45720" rtlCol="0" anchor="ctr">
            <a:normAutofit/>
          </a:bodyPr>
          <a:lstStyle/>
          <a:p>
            <a:pPr fontAlgn="base"/>
            <a:fld id="{C492C4AD-A7F1-494C-9B6F-5A5F776317E3}" type="slidenum">
              <a:rPr lang="zh-CN" altLang="en-US" strike="noStrike" noProof="1" smtClean="0">
                <a:latin typeface="Tahoma" panose="020B060403050404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bg2"/>
        </a:solidFill>
        <a:effectLst/>
      </p:bgPr>
    </p:bg>
    <p:spTree>
      <p:nvGrpSpPr>
        <p:cNvPr id="1" name=""/>
        <p:cNvGrpSpPr/>
        <p:nvPr/>
      </p:nvGrpSpPr>
      <p:grpSpPr>
        <a:xfrm>
          <a:off x="0" y="0"/>
          <a:ext cx="0" cy="0"/>
          <a:chOff x="0" y="0"/>
          <a:chExt cx="0" cy="0"/>
        </a:xfrm>
      </p:grpSpPr>
      <p:pic>
        <p:nvPicPr>
          <p:cNvPr id="11267" name="图片 5"/>
          <p:cNvPicPr>
            <a:picLocks noChangeAspect="1"/>
          </p:cNvPicPr>
          <p:nvPr>
            <p:custDataLst>
              <p:tags r:id="rId2"/>
            </p:custDataLst>
          </p:nvPr>
        </p:nvPicPr>
        <p:blipFill>
          <a:blip r:embed="rId3"/>
          <a:stretch>
            <a:fillRect/>
          </a:stretch>
        </p:blipFill>
        <p:spPr>
          <a:xfrm rot="5400000" flipH="1">
            <a:off x="7558088" y="4741863"/>
            <a:ext cx="742950" cy="3238500"/>
          </a:xfrm>
          <a:prstGeom prst="rect">
            <a:avLst/>
          </a:prstGeom>
          <a:noFill/>
          <a:ln w="9525">
            <a:noFill/>
          </a:ln>
        </p:spPr>
      </p:pic>
      <p:pic>
        <p:nvPicPr>
          <p:cNvPr id="11268" name="图片 7"/>
          <p:cNvPicPr>
            <a:picLocks noChangeAspect="1"/>
          </p:cNvPicPr>
          <p:nvPr>
            <p:custDataLst>
              <p:tags r:id="rId4"/>
            </p:custDataLst>
          </p:nvPr>
        </p:nvPicPr>
        <p:blipFill>
          <a:blip r:embed="rId3"/>
          <a:stretch>
            <a:fillRect/>
          </a:stretch>
        </p:blipFill>
        <p:spPr>
          <a:xfrm rot="-5400000">
            <a:off x="841375" y="4743450"/>
            <a:ext cx="742950" cy="3235325"/>
          </a:xfrm>
          <a:prstGeom prst="rect">
            <a:avLst/>
          </a:prstGeom>
          <a:noFill/>
          <a:ln w="9525">
            <a:noFill/>
          </a:ln>
        </p:spPr>
      </p:pic>
      <p:pic>
        <p:nvPicPr>
          <p:cNvPr id="11269" name="图片 8"/>
          <p:cNvPicPr>
            <a:picLocks noChangeAspect="1"/>
          </p:cNvPicPr>
          <p:nvPr>
            <p:custDataLst>
              <p:tags r:id="rId5"/>
            </p:custDataLst>
          </p:nvPr>
        </p:nvPicPr>
        <p:blipFill>
          <a:blip r:embed="rId6"/>
          <a:stretch>
            <a:fillRect/>
          </a:stretch>
        </p:blipFill>
        <p:spPr>
          <a:xfrm rot="-5400000">
            <a:off x="503238" y="-684212"/>
            <a:ext cx="819150" cy="2465387"/>
          </a:xfrm>
          <a:prstGeom prst="rect">
            <a:avLst/>
          </a:prstGeom>
          <a:noFill/>
          <a:ln w="9525">
            <a:noFill/>
          </a:ln>
        </p:spPr>
      </p:pic>
      <p:pic>
        <p:nvPicPr>
          <p:cNvPr id="11270" name="图片 9"/>
          <p:cNvPicPr>
            <a:picLocks noChangeAspect="1"/>
          </p:cNvPicPr>
          <p:nvPr>
            <p:custDataLst>
              <p:tags r:id="rId7"/>
            </p:custDataLst>
          </p:nvPr>
        </p:nvPicPr>
        <p:blipFill>
          <a:blip r:embed="rId6"/>
          <a:stretch>
            <a:fillRect/>
          </a:stretch>
        </p:blipFill>
        <p:spPr>
          <a:xfrm rot="5400000" flipH="1">
            <a:off x="7808913" y="-684212"/>
            <a:ext cx="819150" cy="2463800"/>
          </a:xfrm>
          <a:prstGeom prst="rect">
            <a:avLst/>
          </a:prstGeom>
          <a:noFill/>
          <a:ln w="9525">
            <a:noFill/>
          </a:ln>
        </p:spPr>
      </p:pic>
      <p:sp>
        <p:nvSpPr>
          <p:cNvPr id="7" name="内容占位符 6"/>
          <p:cNvSpPr>
            <a:spLocks noGrp="1"/>
          </p:cNvSpPr>
          <p:nvPr>
            <p:ph sz="quarter" idx="13"/>
          </p:nvPr>
        </p:nvSpPr>
        <p:spPr>
          <a:xfrm>
            <a:off x="628650" y="551543"/>
            <a:ext cx="7886700" cy="5558971"/>
          </a:xfrm>
        </p:spPr>
        <p:txBody>
          <a:bodyPr/>
          <a:lstStyle/>
          <a:p>
            <a:pPr lvl="0" fontAlgn="auto"/>
            <a:r>
              <a:rPr lang="zh-CN" altLang="en-US" strike="noStrike" noProof="1" dirty="0"/>
              <a:t>单击此处编辑母版文本样式</a:t>
            </a:r>
            <a:endParaRPr lang="zh-CN" altLang="en-US" strike="noStrike" noProof="1" dirty="0"/>
          </a:p>
          <a:p>
            <a:pPr lvl="1" fontAlgn="auto"/>
            <a:r>
              <a:rPr lang="zh-CN" altLang="en-US" strike="noStrike" noProof="1" dirty="0"/>
              <a:t>第二级</a:t>
            </a:r>
            <a:endParaRPr lang="zh-CN" altLang="en-US" strike="noStrike" noProof="1" dirty="0"/>
          </a:p>
          <a:p>
            <a:pPr lvl="2" fontAlgn="auto"/>
            <a:r>
              <a:rPr lang="zh-CN" altLang="en-US" sz="1350" strike="noStrike" noProof="1" dirty="0"/>
              <a:t>第三级</a:t>
            </a:r>
            <a:endParaRPr lang="zh-CN" altLang="en-US" strike="noStrike" noProof="1" dirty="0"/>
          </a:p>
          <a:p>
            <a:pPr lvl="3" fontAlgn="auto"/>
            <a:r>
              <a:rPr lang="zh-CN" altLang="en-US" sz="1350" strike="noStrike" noProof="1" dirty="0"/>
              <a:t>第四级</a:t>
            </a:r>
            <a:endParaRPr lang="zh-CN" altLang="en-US" strike="noStrike" noProof="1" dirty="0"/>
          </a:p>
          <a:p>
            <a:pPr lvl="4" fontAlgn="auto"/>
            <a:r>
              <a:rPr lang="zh-CN" altLang="en-US" sz="1350" strike="noStrike" noProof="1" dirty="0"/>
              <a:t>第五级</a:t>
            </a:r>
            <a:endParaRPr lang="zh-CN" altLang="en-US" strike="noStrike" noProof="1" dirty="0"/>
          </a:p>
        </p:txBody>
      </p:sp>
      <p:sp>
        <p:nvSpPr>
          <p:cNvPr id="3" name="日期占位符 2"/>
          <p:cNvSpPr>
            <a:spLocks noGrp="1"/>
          </p:cNvSpPr>
          <p:nvPr>
            <p:ph type="dt" sz="half" idx="10"/>
            <p:custDataLst>
              <p:tags r:id="rId8"/>
            </p:custDataLst>
          </p:nvPr>
        </p:nvSpPr>
        <p:spPr>
          <a:xfrm>
            <a:off x="628650" y="6356350"/>
            <a:ext cx="2057400" cy="365125"/>
          </a:xfrm>
          <a:prstGeom prst="rect">
            <a:avLst/>
          </a:prstGeom>
        </p:spPr>
        <p:txBody>
          <a:bodyPr vert="horz" lIns="91440" tIns="45720" rIns="91440" bIns="45720" rtlCol="0" anchor="ctr">
            <a:normAutofit/>
          </a:bodyPr>
          <a:lstStyle/>
          <a:p>
            <a:pPr fontAlgn="base"/>
            <a:fld id="{760FBDFE-C587-4B4C-A407-44438C67B59E}" type="datetimeFigureOut">
              <a:rPr lang="zh-CN" altLang="en-US" strike="noStrike" noProof="1" smtClean="0">
                <a:latin typeface="Tahoma" panose="020B0604030504040204" pitchFamily="34" charset="0"/>
                <a:ea typeface="宋体" panose="02010600030101010101" pitchFamily="2" charset="-122"/>
                <a:cs typeface="+mn-cs"/>
              </a:rPr>
            </a:fld>
            <a:endParaRPr lang="zh-CN" altLang="en-US" strike="noStrike" noProof="1"/>
          </a:p>
        </p:txBody>
      </p:sp>
      <p:sp>
        <p:nvSpPr>
          <p:cNvPr id="4" name="页脚占位符 3"/>
          <p:cNvSpPr>
            <a:spLocks noGrp="1"/>
          </p:cNvSpPr>
          <p:nvPr>
            <p:ph type="ftr" sz="quarter" idx="11"/>
            <p:custDataLst>
              <p:tags r:id="rId9"/>
            </p:custDataLst>
          </p:nvPr>
        </p:nvSpPr>
        <p:spPr>
          <a:xfrm>
            <a:off x="3028950" y="6356350"/>
            <a:ext cx="3086100" cy="365125"/>
          </a:xfrm>
          <a:prstGeom prst="rect">
            <a:avLst/>
          </a:prstGeom>
        </p:spPr>
        <p:txBody>
          <a:bodyPr vert="horz" lIns="91440" tIns="45720" rIns="91440" bIns="45720" rtlCol="0" anchor="ctr">
            <a:normAutofit/>
          </a:bodyPr>
          <a:lstStyle/>
          <a:p>
            <a:pPr fontAlgn="base"/>
            <a:endParaRPr lang="zh-CN" altLang="en-US" strike="noStrike" noProof="1"/>
          </a:p>
        </p:txBody>
      </p:sp>
      <p:sp>
        <p:nvSpPr>
          <p:cNvPr id="5" name="灯片编号占位符 4"/>
          <p:cNvSpPr>
            <a:spLocks noGrp="1"/>
          </p:cNvSpPr>
          <p:nvPr>
            <p:ph type="sldNum" sz="quarter" idx="12"/>
            <p:custDataLst>
              <p:tags r:id="rId10"/>
            </p:custDataLst>
          </p:nvPr>
        </p:nvSpPr>
        <p:spPr>
          <a:xfrm>
            <a:off x="6457950" y="6356350"/>
            <a:ext cx="2057400" cy="365125"/>
          </a:xfrm>
          <a:prstGeom prst="rect">
            <a:avLst/>
          </a:prstGeom>
        </p:spPr>
        <p:txBody>
          <a:bodyPr vert="horz" lIns="91440" tIns="45720" rIns="91440" bIns="45720" rtlCol="0" anchor="ctr">
            <a:normAutofit/>
          </a:bodyPr>
          <a:lstStyle/>
          <a:p>
            <a:pPr fontAlgn="base"/>
            <a:fld id="{49AE70B2-8BF9-45C0-BB95-33D1B9D3A854}" type="slidenum">
              <a:rPr lang="zh-CN" altLang="en-US" strike="noStrike" noProof="1" smtClean="0">
                <a:latin typeface="Tahoma" panose="020B060403050404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bg2"/>
        </a:solidFill>
        <a:effectLst/>
      </p:bgPr>
    </p:bg>
    <p:spTree>
      <p:nvGrpSpPr>
        <p:cNvPr id="1" name=""/>
        <p:cNvGrpSpPr/>
        <p:nvPr/>
      </p:nvGrpSpPr>
      <p:grpSpPr>
        <a:xfrm>
          <a:off x="0" y="0"/>
          <a:ext cx="0" cy="0"/>
          <a:chOff x="0" y="0"/>
          <a:chExt cx="0" cy="0"/>
        </a:xfrm>
      </p:grpSpPr>
      <p:pic>
        <p:nvPicPr>
          <p:cNvPr id="12291" name="图片 5"/>
          <p:cNvPicPr>
            <a:picLocks noChangeAspect="1"/>
          </p:cNvPicPr>
          <p:nvPr>
            <p:custDataLst>
              <p:tags r:id="rId2"/>
            </p:custDataLst>
          </p:nvPr>
        </p:nvPicPr>
        <p:blipFill>
          <a:blip r:embed="rId3"/>
          <a:stretch>
            <a:fillRect/>
          </a:stretch>
        </p:blipFill>
        <p:spPr>
          <a:xfrm rot="-5400000">
            <a:off x="-1355725" y="1809750"/>
            <a:ext cx="5143500" cy="3235325"/>
          </a:xfrm>
          <a:prstGeom prst="rect">
            <a:avLst/>
          </a:prstGeom>
          <a:noFill/>
          <a:ln w="9525">
            <a:noFill/>
          </a:ln>
        </p:spPr>
      </p:pic>
      <p:pic>
        <p:nvPicPr>
          <p:cNvPr id="12292" name="图片 6"/>
          <p:cNvPicPr>
            <a:picLocks noChangeAspect="1"/>
          </p:cNvPicPr>
          <p:nvPr>
            <p:custDataLst>
              <p:tags r:id="rId4"/>
            </p:custDataLst>
          </p:nvPr>
        </p:nvPicPr>
        <p:blipFill>
          <a:blip r:embed="rId3"/>
          <a:stretch>
            <a:fillRect/>
          </a:stretch>
        </p:blipFill>
        <p:spPr>
          <a:xfrm rot="5400000" flipH="1">
            <a:off x="5357813" y="1808163"/>
            <a:ext cx="5143500" cy="3238500"/>
          </a:xfrm>
          <a:prstGeom prst="rect">
            <a:avLst/>
          </a:prstGeom>
          <a:noFill/>
          <a:ln w="9525">
            <a:noFill/>
          </a:ln>
        </p:spPr>
      </p:pic>
      <p:sp>
        <p:nvSpPr>
          <p:cNvPr id="2" name="标题 1"/>
          <p:cNvSpPr>
            <a:spLocks noGrp="1"/>
          </p:cNvSpPr>
          <p:nvPr>
            <p:ph type="title" hasCustomPrompt="1"/>
          </p:nvPr>
        </p:nvSpPr>
        <p:spPr>
          <a:xfrm>
            <a:off x="1012984" y="1666240"/>
            <a:ext cx="7118033" cy="1470660"/>
          </a:xfrm>
        </p:spPr>
        <p:txBody>
          <a:bodyPr anchor="b">
            <a:noAutofit/>
          </a:bodyPr>
          <a:lstStyle>
            <a:lvl1pPr algn="ctr">
              <a:defRPr sz="4950">
                <a:solidFill>
                  <a:schemeClr val="tx2"/>
                </a:solidFill>
              </a:defRPr>
            </a:lvl1pPr>
          </a:lstStyle>
          <a:p>
            <a:pPr fontAlgn="auto"/>
            <a:r>
              <a:rPr lang="zh-CN" altLang="en-US" sz="4950" strike="noStrike" noProof="1" dirty="0"/>
              <a:t>单击此处编辑标题</a:t>
            </a:r>
            <a:endParaRPr lang="zh-CN" altLang="en-US" strike="noStrike" noProof="1" dirty="0"/>
          </a:p>
        </p:txBody>
      </p:sp>
      <p:sp>
        <p:nvSpPr>
          <p:cNvPr id="9" name="文本占位符 8"/>
          <p:cNvSpPr>
            <a:spLocks noGrp="1"/>
          </p:cNvSpPr>
          <p:nvPr>
            <p:ph type="body" sz="quarter" idx="13"/>
          </p:nvPr>
        </p:nvSpPr>
        <p:spPr>
          <a:xfrm>
            <a:off x="1012984" y="3314700"/>
            <a:ext cx="7118033" cy="1666875"/>
          </a:xfrm>
        </p:spPr>
        <p:txBody>
          <a:bodyPr>
            <a:normAutofit/>
          </a:bodyPr>
          <a:lstStyle>
            <a:lvl1pPr marL="0" indent="0" algn="ctr">
              <a:buNone/>
              <a:defRPr sz="2100">
                <a:solidFill>
                  <a:schemeClr val="tx2"/>
                </a:solidFill>
              </a:defRPr>
            </a:lvl1pPr>
          </a:lstStyle>
          <a:p>
            <a:pPr lvl="0" fontAlgn="auto"/>
            <a:endParaRPr lang="zh-CN" altLang="en-US" strike="noStrike" noProof="1" dirty="0"/>
          </a:p>
        </p:txBody>
      </p:sp>
      <p:sp>
        <p:nvSpPr>
          <p:cNvPr id="3" name="日期占位符 2"/>
          <p:cNvSpPr>
            <a:spLocks noGrp="1"/>
          </p:cNvSpPr>
          <p:nvPr>
            <p:ph type="dt" sz="half" idx="10"/>
            <p:custDataLst>
              <p:tags r:id="rId5"/>
            </p:custDataLst>
          </p:nvPr>
        </p:nvSpPr>
        <p:spPr>
          <a:xfrm>
            <a:off x="628650" y="6356350"/>
            <a:ext cx="2057400" cy="365125"/>
          </a:xfrm>
          <a:prstGeom prst="rect">
            <a:avLst/>
          </a:prstGeom>
        </p:spPr>
        <p:txBody>
          <a:bodyPr vert="horz" lIns="91440" tIns="45720" rIns="91440" bIns="45720" rtlCol="0" anchor="ctr">
            <a:normAutofit/>
          </a:bodyPr>
          <a:lstStyle/>
          <a:p>
            <a:pPr fontAlgn="base"/>
            <a:fld id="{8562CE8F-003D-4DA8-8252-C120BA29394D}" type="datetimeFigureOut">
              <a:rPr lang="zh-CN" altLang="en-US" strike="noStrike" noProof="1" smtClean="0">
                <a:latin typeface="Tahoma" panose="020B0604030504040204" pitchFamily="34" charset="0"/>
                <a:ea typeface="宋体" panose="02010600030101010101" pitchFamily="2" charset="-122"/>
                <a:cs typeface="+mn-cs"/>
              </a:rPr>
            </a:fld>
            <a:endParaRPr lang="zh-CN" altLang="en-US" strike="noStrike" noProof="1"/>
          </a:p>
        </p:txBody>
      </p:sp>
      <p:sp>
        <p:nvSpPr>
          <p:cNvPr id="4" name="页脚占位符 3"/>
          <p:cNvSpPr>
            <a:spLocks noGrp="1"/>
          </p:cNvSpPr>
          <p:nvPr>
            <p:ph type="ftr" sz="quarter" idx="11"/>
            <p:custDataLst>
              <p:tags r:id="rId6"/>
            </p:custDataLst>
          </p:nvPr>
        </p:nvSpPr>
        <p:spPr>
          <a:xfrm>
            <a:off x="3028950" y="6356350"/>
            <a:ext cx="3086100" cy="365125"/>
          </a:xfrm>
          <a:prstGeom prst="rect">
            <a:avLst/>
          </a:prstGeom>
        </p:spPr>
        <p:txBody>
          <a:bodyPr vert="horz" lIns="91440" tIns="45720" rIns="91440" bIns="45720" rtlCol="0" anchor="ctr">
            <a:normAutofit/>
          </a:bodyPr>
          <a:lstStyle/>
          <a:p>
            <a:pPr fontAlgn="base"/>
            <a:endParaRPr lang="zh-CN" altLang="en-US" strike="noStrike" noProof="1"/>
          </a:p>
        </p:txBody>
      </p:sp>
      <p:sp>
        <p:nvSpPr>
          <p:cNvPr id="5" name="灯片编号占位符 4"/>
          <p:cNvSpPr>
            <a:spLocks noGrp="1"/>
          </p:cNvSpPr>
          <p:nvPr>
            <p:ph type="sldNum" sz="quarter" idx="12"/>
            <p:custDataLst>
              <p:tags r:id="rId7"/>
            </p:custDataLst>
          </p:nvPr>
        </p:nvSpPr>
        <p:spPr>
          <a:xfrm>
            <a:off x="6457950" y="6356350"/>
            <a:ext cx="2057400" cy="365125"/>
          </a:xfrm>
          <a:prstGeom prst="rect">
            <a:avLst/>
          </a:prstGeom>
        </p:spPr>
        <p:txBody>
          <a:bodyPr vert="horz" lIns="91440" tIns="45720" rIns="91440" bIns="45720" rtlCol="0" anchor="ctr">
            <a:normAutofit/>
          </a:bodyPr>
          <a:lstStyle/>
          <a:p>
            <a:pPr fontAlgn="base"/>
            <a:fld id="{C492C4AD-A7F1-494C-9B6F-5A5F776317E3}" type="slidenum">
              <a:rPr lang="zh-CN" altLang="en-US" strike="noStrike" noProof="1" smtClean="0">
                <a:latin typeface="Tahoma" panose="020B060403050404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fontAlgn="base"/>
            <a:fld id="{8562CE8F-003D-4DA8-8252-C120BA29394D}" type="datetimeFigureOut">
              <a:rPr lang="zh-CN" altLang="en-US" strike="noStrike" noProof="1" smtClean="0">
                <a:latin typeface="Tahoma" panose="020B0604030504040204" pitchFamily="34" charset="0"/>
                <a:ea typeface="宋体" panose="02010600030101010101" pitchFamily="2" charset="-122"/>
                <a:cs typeface="+mn-cs"/>
              </a:rPr>
            </a:fld>
            <a:endParaRPr lang="zh-CN" altLang="en-US" strike="noStrike" noProof="1"/>
          </a:p>
        </p:txBody>
      </p:sp>
      <p:sp>
        <p:nvSpPr>
          <p:cNvPr id="4" name="页脚占位符 3"/>
          <p:cNvSpPr>
            <a:spLocks noGrp="1"/>
          </p:cNvSpPr>
          <p:nvPr>
            <p:ph type="ftr" sz="quarter" idx="11"/>
          </p:nvPr>
        </p:nvSpPr>
        <p:spPr/>
        <p:txBody>
          <a:bodyPr/>
          <a:p>
            <a:pPr fontAlgn="base"/>
            <a:endParaRPr lang="zh-CN" altLang="en-US" strike="noStrike" noProof="1"/>
          </a:p>
        </p:txBody>
      </p:sp>
      <p:sp>
        <p:nvSpPr>
          <p:cNvPr id="5" name="灯片编号占位符 4"/>
          <p:cNvSpPr>
            <a:spLocks noGrp="1"/>
          </p:cNvSpPr>
          <p:nvPr>
            <p:ph type="sldNum" sz="quarter" idx="12"/>
          </p:nvPr>
        </p:nvSpPr>
        <p:spPr/>
        <p:txBody>
          <a:bodyPr/>
          <a:p>
            <a:pPr fontAlgn="base"/>
            <a:fld id="{C492C4AD-A7F1-494C-9B6F-5A5F776317E3}" type="slidenum">
              <a:rPr lang="zh-CN" altLang="en-US" strike="noStrike" noProof="1" smtClean="0">
                <a:latin typeface="Tahoma" panose="020B060403050404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chemeClr val="bg2"/>
        </a:solidFill>
        <a:effectLst/>
      </p:bgPr>
    </p:bg>
    <p:spTree>
      <p:nvGrpSpPr>
        <p:cNvPr id="1" name=""/>
        <p:cNvGrpSpPr/>
        <p:nvPr/>
      </p:nvGrpSpPr>
      <p:grpSpPr>
        <a:xfrm>
          <a:off x="0" y="0"/>
          <a:ext cx="0" cy="0"/>
          <a:chOff x="0" y="0"/>
          <a:chExt cx="0" cy="0"/>
        </a:xfrm>
      </p:grpSpPr>
      <p:pic>
        <p:nvPicPr>
          <p:cNvPr id="13315" name="图片 19"/>
          <p:cNvPicPr>
            <a:picLocks noChangeAspect="1"/>
          </p:cNvPicPr>
          <p:nvPr>
            <p:custDataLst>
              <p:tags r:id="rId2"/>
            </p:custDataLst>
          </p:nvPr>
        </p:nvPicPr>
        <p:blipFill>
          <a:blip r:embed="rId3"/>
          <a:stretch>
            <a:fillRect/>
          </a:stretch>
        </p:blipFill>
        <p:spPr>
          <a:xfrm rot="-5400000">
            <a:off x="-1355725" y="1809750"/>
            <a:ext cx="5143500" cy="3235325"/>
          </a:xfrm>
          <a:prstGeom prst="rect">
            <a:avLst/>
          </a:prstGeom>
          <a:noFill/>
          <a:ln w="9525">
            <a:noFill/>
          </a:ln>
        </p:spPr>
      </p:pic>
      <p:pic>
        <p:nvPicPr>
          <p:cNvPr id="13316" name="图片 7"/>
          <p:cNvPicPr>
            <a:picLocks noChangeAspect="1"/>
          </p:cNvPicPr>
          <p:nvPr>
            <p:custDataLst>
              <p:tags r:id="rId4"/>
            </p:custDataLst>
          </p:nvPr>
        </p:nvPicPr>
        <p:blipFill>
          <a:blip r:embed="rId3"/>
          <a:stretch>
            <a:fillRect/>
          </a:stretch>
        </p:blipFill>
        <p:spPr>
          <a:xfrm rot="5400000" flipH="1">
            <a:off x="5357813" y="1808163"/>
            <a:ext cx="5143500" cy="3238500"/>
          </a:xfrm>
          <a:prstGeom prst="rect">
            <a:avLst/>
          </a:prstGeom>
          <a:noFill/>
          <a:ln w="9525">
            <a:noFill/>
          </a:ln>
        </p:spPr>
      </p:pic>
      <p:sp>
        <p:nvSpPr>
          <p:cNvPr id="9" name="矩形 8"/>
          <p:cNvSpPr/>
          <p:nvPr>
            <p:custDataLst>
              <p:tags r:id="rId5"/>
            </p:custDataLst>
          </p:nvPr>
        </p:nvSpPr>
        <p:spPr>
          <a:xfrm>
            <a:off x="2663825" y="1822450"/>
            <a:ext cx="3816350" cy="2894013"/>
          </a:xfrm>
          <a:prstGeom prst="rect">
            <a:avLst/>
          </a:prstGeom>
          <a:noFill/>
          <a:ln w="38100">
            <a:solidFill>
              <a:schemeClr val="accent2">
                <a:alpha val="3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350" strike="noStrike" noProof="1" dirty="0"/>
          </a:p>
        </p:txBody>
      </p:sp>
      <p:grpSp>
        <p:nvGrpSpPr>
          <p:cNvPr id="13318" name="组合 9"/>
          <p:cNvGrpSpPr/>
          <p:nvPr/>
        </p:nvGrpSpPr>
        <p:grpSpPr>
          <a:xfrm>
            <a:off x="2663825" y="1806575"/>
            <a:ext cx="849313" cy="1130300"/>
            <a:chOff x="4492171" y="2097770"/>
            <a:chExt cx="950686" cy="950686"/>
          </a:xfrm>
        </p:grpSpPr>
        <p:cxnSp>
          <p:nvCxnSpPr>
            <p:cNvPr id="11" name="直接连接符 10"/>
            <p:cNvCxnSpPr/>
            <p:nvPr>
              <p:custDataLst>
                <p:tags r:id="rId6"/>
              </p:custDataLst>
            </p:nvPr>
          </p:nvCxnSpPr>
          <p:spPr>
            <a:xfrm>
              <a:off x="4492171" y="2112284"/>
              <a:ext cx="950686"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custDataLst>
                <p:tags r:id="rId7"/>
              </p:custDataLst>
            </p:nvPr>
          </p:nvCxnSpPr>
          <p:spPr>
            <a:xfrm rot="16200000">
              <a:off x="4016828" y="2573113"/>
              <a:ext cx="950686"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grpSp>
        <p:nvGrpSpPr>
          <p:cNvPr id="13321" name="组合 12"/>
          <p:cNvGrpSpPr/>
          <p:nvPr/>
        </p:nvGrpSpPr>
        <p:grpSpPr>
          <a:xfrm flipH="1" flipV="1">
            <a:off x="5630863" y="3602038"/>
            <a:ext cx="849312" cy="1131887"/>
            <a:chOff x="4492171" y="2097770"/>
            <a:chExt cx="950686" cy="950686"/>
          </a:xfrm>
        </p:grpSpPr>
        <p:cxnSp>
          <p:nvCxnSpPr>
            <p:cNvPr id="14" name="直接连接符 13"/>
            <p:cNvCxnSpPr/>
            <p:nvPr>
              <p:custDataLst>
                <p:tags r:id="rId8"/>
              </p:custDataLst>
            </p:nvPr>
          </p:nvCxnSpPr>
          <p:spPr>
            <a:xfrm>
              <a:off x="4492171" y="2112284"/>
              <a:ext cx="950686"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custDataLst>
                <p:tags r:id="rId9"/>
              </p:custDataLst>
            </p:nvPr>
          </p:nvCxnSpPr>
          <p:spPr>
            <a:xfrm rot="16200000">
              <a:off x="4016828" y="2573113"/>
              <a:ext cx="950686"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17" name="矩形 16"/>
          <p:cNvSpPr/>
          <p:nvPr>
            <p:custDataLst>
              <p:tags r:id="rId10"/>
            </p:custDataLst>
          </p:nvPr>
        </p:nvSpPr>
        <p:spPr>
          <a:xfrm>
            <a:off x="3024188" y="3200400"/>
            <a:ext cx="3095625" cy="3698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350" strike="noStrike" noProof="1" dirty="0"/>
          </a:p>
        </p:txBody>
      </p:sp>
      <p:sp>
        <p:nvSpPr>
          <p:cNvPr id="2" name="标题 1"/>
          <p:cNvSpPr>
            <a:spLocks noGrp="1"/>
          </p:cNvSpPr>
          <p:nvPr>
            <p:ph type="ctrTitle" hasCustomPrompt="1"/>
          </p:nvPr>
        </p:nvSpPr>
        <p:spPr>
          <a:xfrm>
            <a:off x="2664278" y="2181542"/>
            <a:ext cx="3815444" cy="864449"/>
          </a:xfrm>
        </p:spPr>
        <p:txBody>
          <a:bodyPr lIns="90000" tIns="46800" rIns="90000" bIns="46800" anchor="b">
            <a:normAutofit/>
          </a:bodyPr>
          <a:lstStyle>
            <a:lvl1pPr algn="ctr">
              <a:defRPr sz="4400">
                <a:solidFill>
                  <a:schemeClr val="tx2"/>
                </a:solidFill>
              </a:defRPr>
            </a:lvl1pPr>
          </a:lstStyle>
          <a:p>
            <a:pPr fontAlgn="auto"/>
            <a:r>
              <a:rPr lang="zh-CN" altLang="en-US" strike="noStrike" noProof="1" dirty="0"/>
              <a:t>单击此处编辑标题</a:t>
            </a:r>
            <a:endParaRPr lang="zh-CN" altLang="en-US" strike="noStrike" noProof="1" dirty="0"/>
          </a:p>
        </p:txBody>
      </p:sp>
      <p:sp>
        <p:nvSpPr>
          <p:cNvPr id="3" name="副标题 2"/>
          <p:cNvSpPr>
            <a:spLocks noGrp="1"/>
          </p:cNvSpPr>
          <p:nvPr>
            <p:ph type="subTitle" idx="1"/>
          </p:nvPr>
        </p:nvSpPr>
        <p:spPr>
          <a:xfrm>
            <a:off x="2664278" y="3710505"/>
            <a:ext cx="3815444" cy="647242"/>
          </a:xfrm>
        </p:spPr>
        <p:txBody>
          <a:bodyPr lIns="90000" tIns="46800" rIns="90000" bIns="46800">
            <a:normAutofit/>
          </a:bodyPr>
          <a:lstStyle>
            <a:lvl1pPr marL="0" indent="0" algn="ctr">
              <a:buNone/>
              <a:defRPr sz="18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fontAlgn="auto"/>
            <a:r>
              <a:rPr lang="zh-CN" altLang="en-US" strike="noStrike" noProof="1" dirty="0"/>
              <a:t>单击此处编辑母版副标题样式</a:t>
            </a:r>
            <a:endParaRPr lang="zh-CN" altLang="en-US" strike="noStrike" noProof="1" dirty="0"/>
          </a:p>
        </p:txBody>
      </p:sp>
      <p:sp>
        <p:nvSpPr>
          <p:cNvPr id="21" name="文本占位符 20"/>
          <p:cNvSpPr>
            <a:spLocks noGrp="1"/>
          </p:cNvSpPr>
          <p:nvPr>
            <p:ph type="body" sz="quarter" idx="13" hasCustomPrompt="1"/>
          </p:nvPr>
        </p:nvSpPr>
        <p:spPr>
          <a:xfrm>
            <a:off x="3024455" y="3206305"/>
            <a:ext cx="1409972" cy="358976"/>
          </a:xfrm>
        </p:spPr>
        <p:txBody>
          <a:bodyPr>
            <a:noAutofit/>
          </a:bodyPr>
          <a:lstStyle>
            <a:lvl1pPr marL="0" indent="0" algn="ctr">
              <a:buNone/>
              <a:defRPr sz="1800">
                <a:solidFill>
                  <a:schemeClr val="bg1"/>
                </a:solidFill>
              </a:defRPr>
            </a:lvl1pPr>
          </a:lstStyle>
          <a:p>
            <a:pPr lvl="0" fontAlgn="auto"/>
            <a:r>
              <a:rPr lang="zh-CN" altLang="en-US" strike="noStrike" noProof="1" dirty="0"/>
              <a:t>编辑文本</a:t>
            </a:r>
            <a:endParaRPr lang="zh-CN" altLang="en-US" strike="noStrike" noProof="1" dirty="0"/>
          </a:p>
        </p:txBody>
      </p:sp>
      <p:sp>
        <p:nvSpPr>
          <p:cNvPr id="24" name="文本占位符 23"/>
          <p:cNvSpPr>
            <a:spLocks noGrp="1"/>
          </p:cNvSpPr>
          <p:nvPr>
            <p:ph type="body" sz="quarter" idx="14" hasCustomPrompt="1"/>
          </p:nvPr>
        </p:nvSpPr>
        <p:spPr>
          <a:xfrm>
            <a:off x="4446245" y="3206305"/>
            <a:ext cx="1674248" cy="358976"/>
          </a:xfrm>
        </p:spPr>
        <p:txBody>
          <a:bodyPr>
            <a:normAutofit/>
          </a:bodyPr>
          <a:lstStyle>
            <a:lvl1pPr marL="0" indent="0" algn="ctr">
              <a:buNone/>
              <a:defRPr sz="1800">
                <a:solidFill>
                  <a:schemeClr val="bg1"/>
                </a:solidFill>
              </a:defRPr>
            </a:lvl1pPr>
          </a:lstStyle>
          <a:p>
            <a:pPr lvl="0" fontAlgn="auto"/>
            <a:r>
              <a:rPr lang="zh-CN" altLang="en-US" strike="noStrike" noProof="1" dirty="0"/>
              <a:t>编辑文本</a:t>
            </a:r>
            <a:endParaRPr lang="zh-CN" altLang="en-US" strike="noStrike" noProof="1" dirty="0"/>
          </a:p>
        </p:txBody>
      </p:sp>
      <p:sp>
        <p:nvSpPr>
          <p:cNvPr id="4" name="日期占位符 3"/>
          <p:cNvSpPr>
            <a:spLocks noGrp="1"/>
          </p:cNvSpPr>
          <p:nvPr>
            <p:ph type="dt" sz="half" idx="10"/>
            <p:custDataLst>
              <p:tags r:id="rId11"/>
            </p:custDataLst>
          </p:nvPr>
        </p:nvSpPr>
        <p:spPr>
          <a:xfrm>
            <a:off x="628650" y="6356350"/>
            <a:ext cx="2057400" cy="365125"/>
          </a:xfrm>
          <a:prstGeom prst="rect">
            <a:avLst/>
          </a:prstGeom>
        </p:spPr>
        <p:txBody>
          <a:bodyPr vert="horz" lIns="91440" tIns="45720" rIns="91440" bIns="45720" rtlCol="0" anchor="ctr">
            <a:normAutofit/>
          </a:bodyPr>
          <a:lstStyle/>
          <a:p>
            <a:pPr fontAlgn="base"/>
            <a:fld id="{8562CE8F-003D-4DA8-8252-C120BA29394D}" type="datetimeFigureOut">
              <a:rPr lang="zh-CN" altLang="en-US" strike="noStrike" noProof="1" smtClean="0">
                <a:latin typeface="Tahoma" panose="020B0604030504040204" pitchFamily="34" charset="0"/>
                <a:ea typeface="宋体" panose="02010600030101010101" pitchFamily="2" charset="-122"/>
                <a:cs typeface="+mn-cs"/>
              </a:rPr>
            </a:fld>
            <a:endParaRPr lang="zh-CN" altLang="en-US" strike="noStrike" noProof="1"/>
          </a:p>
        </p:txBody>
      </p:sp>
      <p:sp>
        <p:nvSpPr>
          <p:cNvPr id="5" name="页脚占位符 4"/>
          <p:cNvSpPr>
            <a:spLocks noGrp="1"/>
          </p:cNvSpPr>
          <p:nvPr>
            <p:ph type="ftr" sz="quarter" idx="11"/>
            <p:custDataLst>
              <p:tags r:id="rId12"/>
            </p:custDataLst>
          </p:nvPr>
        </p:nvSpPr>
        <p:spPr>
          <a:xfrm>
            <a:off x="3028950" y="6356350"/>
            <a:ext cx="3086100" cy="365125"/>
          </a:xfrm>
          <a:prstGeom prst="rect">
            <a:avLst/>
          </a:prstGeom>
        </p:spPr>
        <p:txBody>
          <a:bodyPr vert="horz" lIns="91440" tIns="45720" rIns="91440" bIns="45720" rtlCol="0" anchor="ctr">
            <a:normAutofit/>
          </a:bodyPr>
          <a:lstStyle/>
          <a:p>
            <a:pPr fontAlgn="base"/>
            <a:endParaRPr lang="zh-CN" altLang="en-US" strike="noStrike" noProof="1"/>
          </a:p>
        </p:txBody>
      </p:sp>
      <p:sp>
        <p:nvSpPr>
          <p:cNvPr id="6" name="灯片编号占位符 5"/>
          <p:cNvSpPr>
            <a:spLocks noGrp="1"/>
          </p:cNvSpPr>
          <p:nvPr>
            <p:ph type="sldNum" sz="quarter" idx="12"/>
            <p:custDataLst>
              <p:tags r:id="rId13"/>
            </p:custDataLst>
          </p:nvPr>
        </p:nvSpPr>
        <p:spPr>
          <a:xfrm>
            <a:off x="6457950" y="6356350"/>
            <a:ext cx="2057400" cy="365125"/>
          </a:xfrm>
          <a:prstGeom prst="rect">
            <a:avLst/>
          </a:prstGeom>
        </p:spPr>
        <p:txBody>
          <a:bodyPr vert="horz" lIns="91440" tIns="45720" rIns="91440" bIns="45720" rtlCol="0" anchor="ctr">
            <a:normAutofit/>
          </a:bodyPr>
          <a:lstStyle/>
          <a:p>
            <a:pPr fontAlgn="base"/>
            <a:fld id="{C492C4AD-A7F1-494C-9B6F-5A5F776317E3}" type="slidenum">
              <a:rPr lang="zh-CN" altLang="en-US" strike="noStrike" noProof="1" smtClean="0">
                <a:latin typeface="Tahoma" panose="020B060403050404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2"/>
        </a:solidFill>
        <a:effectLst/>
      </p:bgPr>
    </p:bg>
    <p:spTree>
      <p:nvGrpSpPr>
        <p:cNvPr id="1" name=""/>
        <p:cNvGrpSpPr/>
        <p:nvPr/>
      </p:nvGrpSpPr>
      <p:grpSpPr>
        <a:xfrm>
          <a:off x="0" y="0"/>
          <a:ext cx="0" cy="0"/>
          <a:chOff x="0" y="0"/>
          <a:chExt cx="0" cy="0"/>
        </a:xfrm>
      </p:grpSpPr>
      <p:pic>
        <p:nvPicPr>
          <p:cNvPr id="14339" name="图片 6"/>
          <p:cNvPicPr>
            <a:picLocks noChangeAspect="1"/>
          </p:cNvPicPr>
          <p:nvPr>
            <p:custDataLst>
              <p:tags r:id="rId2"/>
            </p:custDataLst>
          </p:nvPr>
        </p:nvPicPr>
        <p:blipFill>
          <a:blip r:embed="rId3"/>
          <a:stretch>
            <a:fillRect/>
          </a:stretch>
        </p:blipFill>
        <p:spPr>
          <a:xfrm rot="5400000" flipH="1">
            <a:off x="7558088" y="4741863"/>
            <a:ext cx="742950" cy="3238500"/>
          </a:xfrm>
          <a:prstGeom prst="rect">
            <a:avLst/>
          </a:prstGeom>
          <a:noFill/>
          <a:ln w="9525">
            <a:noFill/>
          </a:ln>
        </p:spPr>
      </p:pic>
      <p:pic>
        <p:nvPicPr>
          <p:cNvPr id="14340" name="图片 7"/>
          <p:cNvPicPr>
            <a:picLocks noChangeAspect="1"/>
          </p:cNvPicPr>
          <p:nvPr>
            <p:custDataLst>
              <p:tags r:id="rId4"/>
            </p:custDataLst>
          </p:nvPr>
        </p:nvPicPr>
        <p:blipFill>
          <a:blip r:embed="rId3"/>
          <a:stretch>
            <a:fillRect/>
          </a:stretch>
        </p:blipFill>
        <p:spPr>
          <a:xfrm rot="-5400000">
            <a:off x="841375" y="4743450"/>
            <a:ext cx="742950" cy="3235325"/>
          </a:xfrm>
          <a:prstGeom prst="rect">
            <a:avLst/>
          </a:prstGeom>
          <a:noFill/>
          <a:ln w="9525">
            <a:noFill/>
          </a:ln>
        </p:spPr>
      </p:pic>
      <p:pic>
        <p:nvPicPr>
          <p:cNvPr id="14341" name="图片 8"/>
          <p:cNvPicPr>
            <a:picLocks noChangeAspect="1"/>
          </p:cNvPicPr>
          <p:nvPr>
            <p:custDataLst>
              <p:tags r:id="rId5"/>
            </p:custDataLst>
          </p:nvPr>
        </p:nvPicPr>
        <p:blipFill>
          <a:blip r:embed="rId6"/>
          <a:stretch>
            <a:fillRect/>
          </a:stretch>
        </p:blipFill>
        <p:spPr>
          <a:xfrm rot="-5400000">
            <a:off x="503238" y="-684212"/>
            <a:ext cx="819150" cy="2465387"/>
          </a:xfrm>
          <a:prstGeom prst="rect">
            <a:avLst/>
          </a:prstGeom>
          <a:noFill/>
          <a:ln w="9525">
            <a:noFill/>
          </a:ln>
        </p:spPr>
      </p:pic>
      <p:pic>
        <p:nvPicPr>
          <p:cNvPr id="14342" name="图片 9"/>
          <p:cNvPicPr>
            <a:picLocks noChangeAspect="1"/>
          </p:cNvPicPr>
          <p:nvPr>
            <p:custDataLst>
              <p:tags r:id="rId7"/>
            </p:custDataLst>
          </p:nvPr>
        </p:nvPicPr>
        <p:blipFill>
          <a:blip r:embed="rId6"/>
          <a:stretch>
            <a:fillRect/>
          </a:stretch>
        </p:blipFill>
        <p:spPr>
          <a:xfrm rot="5400000" flipH="1">
            <a:off x="7808913" y="-684212"/>
            <a:ext cx="819150" cy="2463800"/>
          </a:xfrm>
          <a:prstGeom prst="rect">
            <a:avLst/>
          </a:prstGeom>
          <a:noFill/>
          <a:ln w="9525">
            <a:noFill/>
          </a:ln>
        </p:spPr>
      </p:pic>
      <p:sp>
        <p:nvSpPr>
          <p:cNvPr id="2" name="标题 1"/>
          <p:cNvSpPr>
            <a:spLocks noGrp="1"/>
          </p:cNvSpPr>
          <p:nvPr>
            <p:ph type="title"/>
          </p:nvPr>
        </p:nvSpPr>
        <p:spPr/>
        <p:txBody>
          <a:bodyPr/>
          <a:lstStyle/>
          <a:p>
            <a:pPr fontAlgn="auto"/>
            <a:r>
              <a:rPr lang="zh-CN" altLang="en-US" strike="noStrike" noProof="1" dirty="0"/>
              <a:t>单击此处编辑母版标题样式</a:t>
            </a:r>
            <a:endParaRPr lang="zh-CN" altLang="en-US" strike="noStrike" noProof="1" dirty="0"/>
          </a:p>
        </p:txBody>
      </p:sp>
      <p:sp>
        <p:nvSpPr>
          <p:cNvPr id="3" name="内容占位符 2"/>
          <p:cNvSpPr>
            <a:spLocks noGrp="1"/>
          </p:cNvSpPr>
          <p:nvPr>
            <p:ph idx="1"/>
          </p:nvPr>
        </p:nvSpPr>
        <p:spPr/>
        <p:txBody>
          <a:bodyPr/>
          <a:lstStyle>
            <a:lvl1pPr>
              <a:defRPr/>
            </a:lvl1pPr>
          </a:lstStyle>
          <a:p>
            <a:pPr lvl="0" fontAlgn="auto"/>
            <a:r>
              <a:rPr lang="zh-CN" altLang="en-US" strike="noStrike" noProof="1" dirty="0"/>
              <a:t>单击此处编辑母版文本样式</a:t>
            </a:r>
            <a:endParaRPr lang="zh-CN" altLang="en-US" strike="noStrike" noProof="1" dirty="0"/>
          </a:p>
          <a:p>
            <a:pPr lvl="1" fontAlgn="auto"/>
            <a:r>
              <a:rPr lang="zh-CN" altLang="en-US" strike="noStrike" noProof="1" dirty="0"/>
              <a:t>第二级</a:t>
            </a:r>
            <a:endParaRPr lang="zh-CN" altLang="en-US" strike="noStrike" noProof="1" dirty="0"/>
          </a:p>
          <a:p>
            <a:pPr lvl="2" fontAlgn="auto"/>
            <a:r>
              <a:rPr lang="zh-CN" altLang="en-US" strike="noStrike" noProof="1" dirty="0"/>
              <a:t>第三级</a:t>
            </a:r>
            <a:endParaRPr lang="zh-CN" altLang="en-US" strike="noStrike" noProof="1" dirty="0"/>
          </a:p>
          <a:p>
            <a:pPr lvl="3" fontAlgn="auto"/>
            <a:r>
              <a:rPr lang="zh-CN" altLang="en-US" strike="noStrike" noProof="1" dirty="0"/>
              <a:t>第四级</a:t>
            </a:r>
            <a:endParaRPr lang="zh-CN" altLang="en-US" strike="noStrike" noProof="1" dirty="0"/>
          </a:p>
          <a:p>
            <a:pPr lvl="4" fontAlgn="auto"/>
            <a:r>
              <a:rPr lang="zh-CN" altLang="en-US" strike="noStrike" noProof="1" dirty="0"/>
              <a:t>第五级</a:t>
            </a:r>
            <a:endParaRPr lang="zh-CN" altLang="en-US" strike="noStrike" noProof="1" dirty="0"/>
          </a:p>
        </p:txBody>
      </p:sp>
      <p:sp>
        <p:nvSpPr>
          <p:cNvPr id="4" name="日期占位符 3"/>
          <p:cNvSpPr>
            <a:spLocks noGrp="1"/>
          </p:cNvSpPr>
          <p:nvPr>
            <p:ph type="dt" sz="half" idx="10"/>
            <p:custDataLst>
              <p:tags r:id="rId8"/>
            </p:custDataLst>
          </p:nvPr>
        </p:nvSpPr>
        <p:spPr>
          <a:xfrm>
            <a:off x="628650" y="6356350"/>
            <a:ext cx="2057400" cy="365125"/>
          </a:xfrm>
          <a:prstGeom prst="rect">
            <a:avLst/>
          </a:prstGeom>
        </p:spPr>
        <p:txBody>
          <a:bodyPr vert="horz" lIns="91440" tIns="45720" rIns="91440" bIns="45720" rtlCol="0" anchor="ctr">
            <a:normAutofit/>
          </a:bodyPr>
          <a:lstStyle/>
          <a:p>
            <a:pPr fontAlgn="base"/>
            <a:fld id="{8562CE8F-003D-4DA8-8252-C120BA29394D}" type="datetimeFigureOut">
              <a:rPr lang="zh-CN" altLang="en-US" strike="noStrike" noProof="1" smtClean="0">
                <a:latin typeface="Tahoma" panose="020B0604030504040204" pitchFamily="34" charset="0"/>
                <a:ea typeface="宋体" panose="02010600030101010101" pitchFamily="2" charset="-122"/>
                <a:cs typeface="+mn-cs"/>
              </a:rPr>
            </a:fld>
            <a:endParaRPr lang="zh-CN" altLang="en-US" strike="noStrike" noProof="1"/>
          </a:p>
        </p:txBody>
      </p:sp>
      <p:sp>
        <p:nvSpPr>
          <p:cNvPr id="5" name="页脚占位符 4"/>
          <p:cNvSpPr>
            <a:spLocks noGrp="1"/>
          </p:cNvSpPr>
          <p:nvPr>
            <p:ph type="ftr" sz="quarter" idx="11"/>
            <p:custDataLst>
              <p:tags r:id="rId9"/>
            </p:custDataLst>
          </p:nvPr>
        </p:nvSpPr>
        <p:spPr>
          <a:xfrm>
            <a:off x="3028950" y="6356350"/>
            <a:ext cx="3086100" cy="365125"/>
          </a:xfrm>
          <a:prstGeom prst="rect">
            <a:avLst/>
          </a:prstGeom>
        </p:spPr>
        <p:txBody>
          <a:bodyPr vert="horz" lIns="91440" tIns="45720" rIns="91440" bIns="45720" rtlCol="0" anchor="ctr">
            <a:normAutofit/>
          </a:bodyPr>
          <a:lstStyle/>
          <a:p>
            <a:pPr fontAlgn="base"/>
            <a:endParaRPr lang="zh-CN" altLang="en-US" strike="noStrike" noProof="1"/>
          </a:p>
        </p:txBody>
      </p:sp>
      <p:sp>
        <p:nvSpPr>
          <p:cNvPr id="6" name="灯片编号占位符 5"/>
          <p:cNvSpPr>
            <a:spLocks noGrp="1"/>
          </p:cNvSpPr>
          <p:nvPr>
            <p:ph type="sldNum" sz="quarter" idx="12"/>
            <p:custDataLst>
              <p:tags r:id="rId10"/>
            </p:custDataLst>
          </p:nvPr>
        </p:nvSpPr>
        <p:spPr>
          <a:xfrm>
            <a:off x="6457950" y="6356350"/>
            <a:ext cx="2057400" cy="365125"/>
          </a:xfrm>
          <a:prstGeom prst="rect">
            <a:avLst/>
          </a:prstGeom>
        </p:spPr>
        <p:txBody>
          <a:bodyPr vert="horz" lIns="91440" tIns="45720" rIns="91440" bIns="45720" rtlCol="0" anchor="ctr">
            <a:normAutofit/>
          </a:bodyPr>
          <a:lstStyle/>
          <a:p>
            <a:pPr fontAlgn="base"/>
            <a:fld id="{C492C4AD-A7F1-494C-9B6F-5A5F776317E3}" type="slidenum">
              <a:rPr lang="zh-CN" altLang="en-US" strike="noStrike" noProof="1" smtClean="0">
                <a:latin typeface="Tahoma" panose="020B060403050404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bg2"/>
        </a:solidFill>
        <a:effectLst/>
      </p:bgPr>
    </p:bg>
    <p:spTree>
      <p:nvGrpSpPr>
        <p:cNvPr id="1" name=""/>
        <p:cNvGrpSpPr/>
        <p:nvPr/>
      </p:nvGrpSpPr>
      <p:grpSpPr>
        <a:xfrm>
          <a:off x="0" y="0"/>
          <a:ext cx="0" cy="0"/>
          <a:chOff x="0" y="0"/>
          <a:chExt cx="0" cy="0"/>
        </a:xfrm>
      </p:grpSpPr>
      <p:pic>
        <p:nvPicPr>
          <p:cNvPr id="15363" name="图片 16"/>
          <p:cNvPicPr>
            <a:picLocks noChangeAspect="1"/>
          </p:cNvPicPr>
          <p:nvPr>
            <p:custDataLst>
              <p:tags r:id="rId2"/>
            </p:custDataLst>
          </p:nvPr>
        </p:nvPicPr>
        <p:blipFill>
          <a:blip r:embed="rId3"/>
          <a:stretch>
            <a:fillRect/>
          </a:stretch>
        </p:blipFill>
        <p:spPr>
          <a:xfrm rot="-5400000">
            <a:off x="-1355725" y="1809750"/>
            <a:ext cx="5143500" cy="3235325"/>
          </a:xfrm>
          <a:prstGeom prst="rect">
            <a:avLst/>
          </a:prstGeom>
          <a:noFill/>
          <a:ln w="9525">
            <a:noFill/>
          </a:ln>
        </p:spPr>
      </p:pic>
      <p:pic>
        <p:nvPicPr>
          <p:cNvPr id="15364" name="图片 17"/>
          <p:cNvPicPr>
            <a:picLocks noChangeAspect="1"/>
          </p:cNvPicPr>
          <p:nvPr>
            <p:custDataLst>
              <p:tags r:id="rId4"/>
            </p:custDataLst>
          </p:nvPr>
        </p:nvPicPr>
        <p:blipFill>
          <a:blip r:embed="rId3"/>
          <a:stretch>
            <a:fillRect/>
          </a:stretch>
        </p:blipFill>
        <p:spPr>
          <a:xfrm rot="5400000" flipH="1">
            <a:off x="5357813" y="1808163"/>
            <a:ext cx="5143500" cy="3238500"/>
          </a:xfrm>
          <a:prstGeom prst="rect">
            <a:avLst/>
          </a:prstGeom>
          <a:noFill/>
          <a:ln w="9525">
            <a:noFill/>
          </a:ln>
        </p:spPr>
      </p:pic>
      <p:sp>
        <p:nvSpPr>
          <p:cNvPr id="7" name="矩形 6"/>
          <p:cNvSpPr/>
          <p:nvPr>
            <p:custDataLst>
              <p:tags r:id="rId5"/>
            </p:custDataLst>
          </p:nvPr>
        </p:nvSpPr>
        <p:spPr>
          <a:xfrm>
            <a:off x="2663825" y="1822450"/>
            <a:ext cx="3816350" cy="2894013"/>
          </a:xfrm>
          <a:prstGeom prst="rect">
            <a:avLst/>
          </a:prstGeom>
          <a:noFill/>
          <a:ln w="38100">
            <a:solidFill>
              <a:schemeClr val="accent2">
                <a:alpha val="3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350" strike="noStrike" noProof="1" dirty="0"/>
          </a:p>
        </p:txBody>
      </p:sp>
      <p:grpSp>
        <p:nvGrpSpPr>
          <p:cNvPr id="15366" name="组合 7"/>
          <p:cNvGrpSpPr/>
          <p:nvPr/>
        </p:nvGrpSpPr>
        <p:grpSpPr>
          <a:xfrm>
            <a:off x="2663825" y="1806575"/>
            <a:ext cx="849313" cy="1130300"/>
            <a:chOff x="4492171" y="2097770"/>
            <a:chExt cx="950686" cy="950686"/>
          </a:xfrm>
        </p:grpSpPr>
        <p:cxnSp>
          <p:nvCxnSpPr>
            <p:cNvPr id="9" name="直接连接符 8"/>
            <p:cNvCxnSpPr/>
            <p:nvPr>
              <p:custDataLst>
                <p:tags r:id="rId6"/>
              </p:custDataLst>
            </p:nvPr>
          </p:nvCxnSpPr>
          <p:spPr>
            <a:xfrm>
              <a:off x="4492171" y="2112284"/>
              <a:ext cx="950686"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custDataLst>
                <p:tags r:id="rId7"/>
              </p:custDataLst>
            </p:nvPr>
          </p:nvCxnSpPr>
          <p:spPr>
            <a:xfrm rot="16200000">
              <a:off x="4016828" y="2573113"/>
              <a:ext cx="950686"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grpSp>
        <p:nvGrpSpPr>
          <p:cNvPr id="15369" name="组合 10"/>
          <p:cNvGrpSpPr/>
          <p:nvPr/>
        </p:nvGrpSpPr>
        <p:grpSpPr>
          <a:xfrm flipH="1" flipV="1">
            <a:off x="5630863" y="3602038"/>
            <a:ext cx="849312" cy="1131887"/>
            <a:chOff x="4492171" y="2097770"/>
            <a:chExt cx="950686" cy="950686"/>
          </a:xfrm>
        </p:grpSpPr>
        <p:cxnSp>
          <p:nvCxnSpPr>
            <p:cNvPr id="12" name="直接连接符 11"/>
            <p:cNvCxnSpPr/>
            <p:nvPr>
              <p:custDataLst>
                <p:tags r:id="rId8"/>
              </p:custDataLst>
            </p:nvPr>
          </p:nvCxnSpPr>
          <p:spPr>
            <a:xfrm>
              <a:off x="4492171" y="2112284"/>
              <a:ext cx="950686"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custDataLst>
                <p:tags r:id="rId9"/>
              </p:custDataLst>
            </p:nvPr>
          </p:nvCxnSpPr>
          <p:spPr>
            <a:xfrm rot="16200000">
              <a:off x="4016828" y="2573113"/>
              <a:ext cx="950686"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15" name="矩形 14"/>
          <p:cNvSpPr/>
          <p:nvPr>
            <p:custDataLst>
              <p:tags r:id="rId10"/>
            </p:custDataLst>
          </p:nvPr>
        </p:nvSpPr>
        <p:spPr>
          <a:xfrm>
            <a:off x="3024188" y="3211513"/>
            <a:ext cx="3095625" cy="3683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350" strike="noStrike" noProof="1"/>
          </a:p>
        </p:txBody>
      </p:sp>
      <p:sp>
        <p:nvSpPr>
          <p:cNvPr id="2" name="标题 1"/>
          <p:cNvSpPr>
            <a:spLocks noGrp="1"/>
          </p:cNvSpPr>
          <p:nvPr>
            <p:ph type="title" hasCustomPrompt="1"/>
          </p:nvPr>
        </p:nvSpPr>
        <p:spPr>
          <a:xfrm>
            <a:off x="2664278" y="2086951"/>
            <a:ext cx="3815445" cy="1041847"/>
          </a:xfrm>
        </p:spPr>
        <p:txBody>
          <a:bodyPr anchor="b">
            <a:normAutofit/>
          </a:bodyPr>
          <a:lstStyle>
            <a:lvl1pPr algn="ctr">
              <a:defRPr sz="4400">
                <a:solidFill>
                  <a:schemeClr val="tx2"/>
                </a:solidFill>
              </a:defRPr>
            </a:lvl1pPr>
          </a:lstStyle>
          <a:p>
            <a:pPr fontAlgn="auto"/>
            <a:r>
              <a:rPr lang="zh-CN" altLang="en-US" strike="noStrike" noProof="1" dirty="0"/>
              <a:t>单击此处编辑标题</a:t>
            </a:r>
            <a:endParaRPr lang="zh-CN" altLang="en-US" strike="noStrike" noProof="1" dirty="0"/>
          </a:p>
        </p:txBody>
      </p:sp>
      <p:sp>
        <p:nvSpPr>
          <p:cNvPr id="3" name="文本占位符 2"/>
          <p:cNvSpPr>
            <a:spLocks noGrp="1"/>
          </p:cNvSpPr>
          <p:nvPr>
            <p:ph type="body" idx="1"/>
          </p:nvPr>
        </p:nvSpPr>
        <p:spPr>
          <a:xfrm>
            <a:off x="2664278" y="3636235"/>
            <a:ext cx="3815444" cy="763367"/>
          </a:xfrm>
        </p:spPr>
        <p:txBody>
          <a:bodyPr>
            <a:normAutofit/>
          </a:bodyPr>
          <a:lstStyle>
            <a:lvl1pPr marL="0" indent="0" algn="ctr">
              <a:buNone/>
              <a:defRPr sz="18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fontAlgn="auto"/>
            <a:r>
              <a:rPr lang="zh-CN" altLang="en-US" strike="noStrike" noProof="1" dirty="0"/>
              <a:t>单击此处编辑母版文本样式</a:t>
            </a:r>
            <a:endParaRPr lang="zh-CN" altLang="en-US" strike="noStrike" noProof="1" dirty="0"/>
          </a:p>
        </p:txBody>
      </p:sp>
      <p:sp>
        <p:nvSpPr>
          <p:cNvPr id="4" name="日期占位符 3"/>
          <p:cNvSpPr>
            <a:spLocks noGrp="1"/>
          </p:cNvSpPr>
          <p:nvPr>
            <p:ph type="dt" sz="half" idx="10"/>
            <p:custDataLst>
              <p:tags r:id="rId11"/>
            </p:custDataLst>
          </p:nvPr>
        </p:nvSpPr>
        <p:spPr>
          <a:xfrm>
            <a:off x="628650" y="6356350"/>
            <a:ext cx="2057400" cy="365125"/>
          </a:xfrm>
          <a:prstGeom prst="rect">
            <a:avLst/>
          </a:prstGeom>
        </p:spPr>
        <p:txBody>
          <a:bodyPr vert="horz" lIns="91440" tIns="45720" rIns="91440" bIns="45720" rtlCol="0" anchor="ctr">
            <a:normAutofit/>
          </a:bodyPr>
          <a:lstStyle/>
          <a:p>
            <a:pPr fontAlgn="base"/>
            <a:fld id="{8562CE8F-003D-4DA8-8252-C120BA29394D}" type="datetimeFigureOut">
              <a:rPr lang="zh-CN" altLang="en-US" strike="noStrike" noProof="1" smtClean="0">
                <a:latin typeface="Tahoma" panose="020B0604030504040204" pitchFamily="34" charset="0"/>
                <a:ea typeface="宋体" panose="02010600030101010101" pitchFamily="2" charset="-122"/>
                <a:cs typeface="+mn-cs"/>
              </a:rPr>
            </a:fld>
            <a:endParaRPr lang="zh-CN" altLang="en-US" strike="noStrike" noProof="1"/>
          </a:p>
        </p:txBody>
      </p:sp>
      <p:sp>
        <p:nvSpPr>
          <p:cNvPr id="5" name="页脚占位符 4"/>
          <p:cNvSpPr>
            <a:spLocks noGrp="1"/>
          </p:cNvSpPr>
          <p:nvPr>
            <p:ph type="ftr" sz="quarter" idx="11"/>
            <p:custDataLst>
              <p:tags r:id="rId12"/>
            </p:custDataLst>
          </p:nvPr>
        </p:nvSpPr>
        <p:spPr>
          <a:xfrm>
            <a:off x="3028950" y="6356350"/>
            <a:ext cx="3086100" cy="365125"/>
          </a:xfrm>
          <a:prstGeom prst="rect">
            <a:avLst/>
          </a:prstGeom>
        </p:spPr>
        <p:txBody>
          <a:bodyPr vert="horz" lIns="91440" tIns="45720" rIns="91440" bIns="45720" rtlCol="0" anchor="ctr">
            <a:normAutofit/>
          </a:bodyPr>
          <a:lstStyle/>
          <a:p>
            <a:pPr fontAlgn="base"/>
            <a:endParaRPr lang="zh-CN" altLang="en-US" strike="noStrike" noProof="1"/>
          </a:p>
        </p:txBody>
      </p:sp>
      <p:sp>
        <p:nvSpPr>
          <p:cNvPr id="6" name="灯片编号占位符 5"/>
          <p:cNvSpPr>
            <a:spLocks noGrp="1"/>
          </p:cNvSpPr>
          <p:nvPr>
            <p:ph type="sldNum" sz="quarter" idx="12"/>
            <p:custDataLst>
              <p:tags r:id="rId13"/>
            </p:custDataLst>
          </p:nvPr>
        </p:nvSpPr>
        <p:spPr>
          <a:xfrm>
            <a:off x="6457950" y="6356350"/>
            <a:ext cx="2057400" cy="365125"/>
          </a:xfrm>
          <a:prstGeom prst="rect">
            <a:avLst/>
          </a:prstGeom>
        </p:spPr>
        <p:txBody>
          <a:bodyPr vert="horz" lIns="91440" tIns="45720" rIns="91440" bIns="45720" rtlCol="0" anchor="ctr">
            <a:normAutofit/>
          </a:bodyPr>
          <a:lstStyle/>
          <a:p>
            <a:pPr fontAlgn="base"/>
            <a:fld id="{C492C4AD-A7F1-494C-9B6F-5A5F776317E3}" type="slidenum">
              <a:rPr lang="zh-CN" altLang="en-US" strike="noStrike" noProof="1" smtClean="0">
                <a:latin typeface="Tahoma" panose="020B060403050404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2"/>
        </a:solidFill>
        <a:effectLst/>
      </p:bgPr>
    </p:bg>
    <p:spTree>
      <p:nvGrpSpPr>
        <p:cNvPr id="1" name=""/>
        <p:cNvGrpSpPr/>
        <p:nvPr/>
      </p:nvGrpSpPr>
      <p:grpSpPr>
        <a:xfrm>
          <a:off x="0" y="0"/>
          <a:ext cx="0" cy="0"/>
          <a:chOff x="0" y="0"/>
          <a:chExt cx="0" cy="0"/>
        </a:xfrm>
      </p:grpSpPr>
      <p:pic>
        <p:nvPicPr>
          <p:cNvPr id="16387" name="图片 7"/>
          <p:cNvPicPr>
            <a:picLocks noChangeAspect="1"/>
          </p:cNvPicPr>
          <p:nvPr>
            <p:custDataLst>
              <p:tags r:id="rId2"/>
            </p:custDataLst>
          </p:nvPr>
        </p:nvPicPr>
        <p:blipFill>
          <a:blip r:embed="rId3"/>
          <a:stretch>
            <a:fillRect/>
          </a:stretch>
        </p:blipFill>
        <p:spPr>
          <a:xfrm rot="5400000" flipH="1">
            <a:off x="7558088" y="4741863"/>
            <a:ext cx="742950" cy="3238500"/>
          </a:xfrm>
          <a:prstGeom prst="rect">
            <a:avLst/>
          </a:prstGeom>
          <a:noFill/>
          <a:ln w="9525">
            <a:noFill/>
          </a:ln>
        </p:spPr>
      </p:pic>
      <p:pic>
        <p:nvPicPr>
          <p:cNvPr id="16388" name="图片 8"/>
          <p:cNvPicPr>
            <a:picLocks noChangeAspect="1"/>
          </p:cNvPicPr>
          <p:nvPr>
            <p:custDataLst>
              <p:tags r:id="rId4"/>
            </p:custDataLst>
          </p:nvPr>
        </p:nvPicPr>
        <p:blipFill>
          <a:blip r:embed="rId3"/>
          <a:stretch>
            <a:fillRect/>
          </a:stretch>
        </p:blipFill>
        <p:spPr>
          <a:xfrm rot="-5400000">
            <a:off x="841375" y="4743450"/>
            <a:ext cx="742950" cy="3235325"/>
          </a:xfrm>
          <a:prstGeom prst="rect">
            <a:avLst/>
          </a:prstGeom>
          <a:noFill/>
          <a:ln w="9525">
            <a:noFill/>
          </a:ln>
        </p:spPr>
      </p:pic>
      <p:pic>
        <p:nvPicPr>
          <p:cNvPr id="16389" name="图片 9"/>
          <p:cNvPicPr>
            <a:picLocks noChangeAspect="1"/>
          </p:cNvPicPr>
          <p:nvPr>
            <p:custDataLst>
              <p:tags r:id="rId5"/>
            </p:custDataLst>
          </p:nvPr>
        </p:nvPicPr>
        <p:blipFill>
          <a:blip r:embed="rId6"/>
          <a:stretch>
            <a:fillRect/>
          </a:stretch>
        </p:blipFill>
        <p:spPr>
          <a:xfrm rot="-5400000">
            <a:off x="503238" y="-684212"/>
            <a:ext cx="819150" cy="2465387"/>
          </a:xfrm>
          <a:prstGeom prst="rect">
            <a:avLst/>
          </a:prstGeom>
          <a:noFill/>
          <a:ln w="9525">
            <a:noFill/>
          </a:ln>
        </p:spPr>
      </p:pic>
      <p:pic>
        <p:nvPicPr>
          <p:cNvPr id="16390" name="图片 10"/>
          <p:cNvPicPr>
            <a:picLocks noChangeAspect="1"/>
          </p:cNvPicPr>
          <p:nvPr>
            <p:custDataLst>
              <p:tags r:id="rId7"/>
            </p:custDataLst>
          </p:nvPr>
        </p:nvPicPr>
        <p:blipFill>
          <a:blip r:embed="rId6"/>
          <a:stretch>
            <a:fillRect/>
          </a:stretch>
        </p:blipFill>
        <p:spPr>
          <a:xfrm rot="5400000" flipH="1">
            <a:off x="7808913" y="-684212"/>
            <a:ext cx="819150" cy="2463800"/>
          </a:xfrm>
          <a:prstGeom prst="rect">
            <a:avLst/>
          </a:prstGeom>
          <a:noFill/>
          <a:ln w="9525">
            <a:noFill/>
          </a:ln>
        </p:spPr>
      </p:pic>
      <p:sp>
        <p:nvSpPr>
          <p:cNvPr id="2" name="标题 1"/>
          <p:cNvSpPr>
            <a:spLocks noGrp="1"/>
          </p:cNvSpPr>
          <p:nvPr>
            <p:ph type="title"/>
          </p:nvPr>
        </p:nvSpPr>
        <p:spPr/>
        <p:txBody>
          <a:bodyPr/>
          <a:lstStyle/>
          <a:p>
            <a:pPr fontAlgn="auto"/>
            <a:r>
              <a:rPr lang="zh-CN" altLang="en-US" strike="noStrike" noProof="1" dirty="0"/>
              <a:t>单击此处编辑母版标题样式</a:t>
            </a:r>
            <a:endParaRPr lang="zh-CN" altLang="en-US" strike="noStrike" noProof="1" dirty="0"/>
          </a:p>
        </p:txBody>
      </p:sp>
      <p:sp>
        <p:nvSpPr>
          <p:cNvPr id="3" name="内容占位符 2"/>
          <p:cNvSpPr>
            <a:spLocks noGrp="1"/>
          </p:cNvSpPr>
          <p:nvPr>
            <p:ph sz="half" idx="1"/>
          </p:nvPr>
        </p:nvSpPr>
        <p:spPr>
          <a:xfrm>
            <a:off x="628650" y="1825625"/>
            <a:ext cx="3886200" cy="4351338"/>
          </a:xfrm>
        </p:spPr>
        <p:txBody>
          <a:bodyPr/>
          <a:lstStyle>
            <a:lvl1pPr>
              <a:defRPr/>
            </a:lvl1pPr>
          </a:lstStyle>
          <a:p>
            <a:pPr lvl="0" fontAlgn="auto"/>
            <a:r>
              <a:rPr lang="zh-CN" altLang="en-US" strike="noStrike" noProof="1" dirty="0"/>
              <a:t>单击此处编辑母版文本样式</a:t>
            </a:r>
            <a:endParaRPr lang="zh-CN" altLang="en-US" strike="noStrike" noProof="1" dirty="0"/>
          </a:p>
          <a:p>
            <a:pPr lvl="1" fontAlgn="auto"/>
            <a:r>
              <a:rPr lang="zh-CN" altLang="en-US" strike="noStrike" noProof="1" dirty="0"/>
              <a:t>第二级</a:t>
            </a:r>
            <a:endParaRPr lang="zh-CN" altLang="en-US" strike="noStrike" noProof="1" dirty="0"/>
          </a:p>
          <a:p>
            <a:pPr lvl="2" fontAlgn="auto"/>
            <a:r>
              <a:rPr lang="zh-CN" altLang="en-US" strike="noStrike" noProof="1" dirty="0"/>
              <a:t>第三级</a:t>
            </a:r>
            <a:endParaRPr lang="zh-CN" altLang="en-US" strike="noStrike" noProof="1" dirty="0"/>
          </a:p>
          <a:p>
            <a:pPr lvl="3" fontAlgn="auto"/>
            <a:r>
              <a:rPr lang="zh-CN" altLang="en-US" strike="noStrike" noProof="1" dirty="0"/>
              <a:t>第四级</a:t>
            </a:r>
            <a:endParaRPr lang="zh-CN" altLang="en-US" strike="noStrike" noProof="1" dirty="0"/>
          </a:p>
          <a:p>
            <a:pPr lvl="4" fontAlgn="auto"/>
            <a:r>
              <a:rPr lang="zh-CN" altLang="en-US" strike="noStrike" noProof="1" dirty="0"/>
              <a:t>第五级</a:t>
            </a:r>
            <a:endParaRPr lang="zh-CN" altLang="en-US" strike="noStrike" noProof="1" dirty="0"/>
          </a:p>
        </p:txBody>
      </p:sp>
      <p:sp>
        <p:nvSpPr>
          <p:cNvPr id="4" name="内容占位符 3"/>
          <p:cNvSpPr>
            <a:spLocks noGrp="1"/>
          </p:cNvSpPr>
          <p:nvPr>
            <p:ph sz="half" idx="2"/>
          </p:nvPr>
        </p:nvSpPr>
        <p:spPr>
          <a:xfrm>
            <a:off x="4629150" y="1825625"/>
            <a:ext cx="3886200" cy="4351338"/>
          </a:xfrm>
        </p:spPr>
        <p:txBody>
          <a:bodyPr/>
          <a:lstStyle>
            <a:lvl1pPr>
              <a:defRPr/>
            </a:lvl1pPr>
          </a:lstStyle>
          <a:p>
            <a:pPr lvl="0" fontAlgn="auto"/>
            <a:r>
              <a:rPr lang="zh-CN" altLang="en-US" strike="noStrike" noProof="1" dirty="0"/>
              <a:t>单击此处编辑母版文本样式</a:t>
            </a:r>
            <a:endParaRPr lang="zh-CN" altLang="en-US" strike="noStrike" noProof="1" dirty="0"/>
          </a:p>
          <a:p>
            <a:pPr lvl="1" fontAlgn="auto"/>
            <a:r>
              <a:rPr lang="zh-CN" altLang="en-US" strike="noStrike" noProof="1" dirty="0"/>
              <a:t>第二级</a:t>
            </a:r>
            <a:endParaRPr lang="zh-CN" altLang="en-US" strike="noStrike" noProof="1" dirty="0"/>
          </a:p>
          <a:p>
            <a:pPr lvl="2" fontAlgn="auto"/>
            <a:r>
              <a:rPr lang="zh-CN" altLang="en-US" strike="noStrike" noProof="1" dirty="0"/>
              <a:t>第三级</a:t>
            </a:r>
            <a:endParaRPr lang="zh-CN" altLang="en-US" strike="noStrike" noProof="1" dirty="0"/>
          </a:p>
          <a:p>
            <a:pPr lvl="3" fontAlgn="auto"/>
            <a:r>
              <a:rPr lang="zh-CN" altLang="en-US" strike="noStrike" noProof="1" dirty="0"/>
              <a:t>第四级</a:t>
            </a:r>
            <a:endParaRPr lang="zh-CN" altLang="en-US" strike="noStrike" noProof="1" dirty="0"/>
          </a:p>
          <a:p>
            <a:pPr lvl="4" fontAlgn="auto"/>
            <a:r>
              <a:rPr lang="zh-CN" altLang="en-US" strike="noStrike" noProof="1" dirty="0"/>
              <a:t>第五级</a:t>
            </a:r>
            <a:endParaRPr lang="zh-CN" altLang="en-US" strike="noStrike" noProof="1" dirty="0"/>
          </a:p>
        </p:txBody>
      </p:sp>
      <p:sp>
        <p:nvSpPr>
          <p:cNvPr id="5" name="日期占位符 4"/>
          <p:cNvSpPr>
            <a:spLocks noGrp="1"/>
          </p:cNvSpPr>
          <p:nvPr>
            <p:ph type="dt" sz="half" idx="10"/>
            <p:custDataLst>
              <p:tags r:id="rId8"/>
            </p:custDataLst>
          </p:nvPr>
        </p:nvSpPr>
        <p:spPr>
          <a:xfrm>
            <a:off x="628650" y="6356350"/>
            <a:ext cx="2057400" cy="365125"/>
          </a:xfrm>
          <a:prstGeom prst="rect">
            <a:avLst/>
          </a:prstGeom>
        </p:spPr>
        <p:txBody>
          <a:bodyPr vert="horz" lIns="91440" tIns="45720" rIns="91440" bIns="45720" rtlCol="0" anchor="ctr">
            <a:normAutofit/>
          </a:bodyPr>
          <a:lstStyle/>
          <a:p>
            <a:pPr fontAlgn="base"/>
            <a:fld id="{8562CE8F-003D-4DA8-8252-C120BA29394D}" type="datetimeFigureOut">
              <a:rPr lang="zh-CN" altLang="en-US" strike="noStrike" noProof="1" smtClean="0">
                <a:latin typeface="Tahoma" panose="020B0604030504040204" pitchFamily="34" charset="0"/>
                <a:ea typeface="宋体" panose="02010600030101010101" pitchFamily="2" charset="-122"/>
                <a:cs typeface="+mn-cs"/>
              </a:rPr>
            </a:fld>
            <a:endParaRPr lang="zh-CN" altLang="en-US" strike="noStrike" noProof="1"/>
          </a:p>
        </p:txBody>
      </p:sp>
      <p:sp>
        <p:nvSpPr>
          <p:cNvPr id="6" name="页脚占位符 5"/>
          <p:cNvSpPr>
            <a:spLocks noGrp="1"/>
          </p:cNvSpPr>
          <p:nvPr>
            <p:ph type="ftr" sz="quarter" idx="11"/>
            <p:custDataLst>
              <p:tags r:id="rId9"/>
            </p:custDataLst>
          </p:nvPr>
        </p:nvSpPr>
        <p:spPr>
          <a:xfrm>
            <a:off x="3028950" y="6356350"/>
            <a:ext cx="3086100" cy="365125"/>
          </a:xfrm>
          <a:prstGeom prst="rect">
            <a:avLst/>
          </a:prstGeom>
        </p:spPr>
        <p:txBody>
          <a:bodyPr vert="horz" lIns="91440" tIns="45720" rIns="91440" bIns="45720" rtlCol="0" anchor="ctr">
            <a:normAutofit/>
          </a:bodyPr>
          <a:lstStyle/>
          <a:p>
            <a:pPr fontAlgn="base"/>
            <a:endParaRPr lang="zh-CN" altLang="en-US" strike="noStrike" noProof="1"/>
          </a:p>
        </p:txBody>
      </p:sp>
      <p:sp>
        <p:nvSpPr>
          <p:cNvPr id="7" name="灯片编号占位符 6"/>
          <p:cNvSpPr>
            <a:spLocks noGrp="1"/>
          </p:cNvSpPr>
          <p:nvPr>
            <p:ph type="sldNum" sz="quarter" idx="12"/>
            <p:custDataLst>
              <p:tags r:id="rId10"/>
            </p:custDataLst>
          </p:nvPr>
        </p:nvSpPr>
        <p:spPr>
          <a:xfrm>
            <a:off x="6457950" y="6356350"/>
            <a:ext cx="2057400" cy="365125"/>
          </a:xfrm>
          <a:prstGeom prst="rect">
            <a:avLst/>
          </a:prstGeom>
        </p:spPr>
        <p:txBody>
          <a:bodyPr vert="horz" lIns="91440" tIns="45720" rIns="91440" bIns="45720" rtlCol="0" anchor="ctr">
            <a:normAutofit/>
          </a:bodyPr>
          <a:lstStyle/>
          <a:p>
            <a:pPr fontAlgn="base"/>
            <a:fld id="{C492C4AD-A7F1-494C-9B6F-5A5F776317E3}" type="slidenum">
              <a:rPr lang="zh-CN" altLang="en-US" strike="noStrike" noProof="1" smtClean="0">
                <a:latin typeface="Tahoma" panose="020B060403050404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auto"/>
            <a:r>
              <a:rPr lang="zh-CN" altLang="en-US" strike="noStrike" noProof="1"/>
              <a:t>单击此处编辑母版标题样式</a:t>
            </a:r>
            <a:endParaRPr lang="zh-CN" altLang="en-US" strike="noStrike" noProof="1"/>
          </a:p>
        </p:txBody>
      </p:sp>
      <p:sp>
        <p:nvSpPr>
          <p:cNvPr id="3" name="文本占位符 2"/>
          <p:cNvSpPr>
            <a:spLocks noGrp="1"/>
          </p:cNvSpPr>
          <p:nvPr>
            <p:ph type="body" idx="1"/>
          </p:nvPr>
        </p:nvSpPr>
        <p:spPr>
          <a:xfrm>
            <a:off x="629841" y="1736437"/>
            <a:ext cx="3868340" cy="74093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auto"/>
            <a:r>
              <a:rPr lang="zh-CN" altLang="en-US" strike="noStrike" noProof="1" dirty="0"/>
              <a:t>单击此处编辑母版文本样式</a:t>
            </a:r>
            <a:endParaRPr lang="zh-CN" altLang="en-US" strike="noStrike" noProof="1" dirty="0"/>
          </a:p>
        </p:txBody>
      </p:sp>
      <p:sp>
        <p:nvSpPr>
          <p:cNvPr id="4" name="内容占位符 3"/>
          <p:cNvSpPr>
            <a:spLocks noGrp="1"/>
          </p:cNvSpPr>
          <p:nvPr>
            <p:ph sz="half" idx="2"/>
          </p:nvPr>
        </p:nvSpPr>
        <p:spPr>
          <a:xfrm>
            <a:off x="629841" y="2505075"/>
            <a:ext cx="3868340" cy="3684588"/>
          </a:xfrm>
        </p:spPr>
        <p:txBody>
          <a:bodyPr/>
          <a:lstStyle>
            <a:lvl1pPr>
              <a:defRPr/>
            </a:lvl1pPr>
          </a:lstStyle>
          <a:p>
            <a:pPr lvl="0" fontAlgn="auto"/>
            <a:r>
              <a:rPr lang="zh-CN" altLang="en-US" strike="noStrike" noProof="1" dirty="0"/>
              <a:t>单击此处编辑母版文本样式</a:t>
            </a:r>
            <a:endParaRPr lang="zh-CN" altLang="en-US" strike="noStrike" noProof="1" dirty="0"/>
          </a:p>
          <a:p>
            <a:pPr lvl="1" fontAlgn="auto"/>
            <a:r>
              <a:rPr lang="zh-CN" altLang="en-US" strike="noStrike" noProof="1" dirty="0"/>
              <a:t>第二级</a:t>
            </a:r>
            <a:endParaRPr lang="zh-CN" altLang="en-US" strike="noStrike" noProof="1" dirty="0"/>
          </a:p>
          <a:p>
            <a:pPr lvl="2" fontAlgn="auto"/>
            <a:r>
              <a:rPr lang="zh-CN" altLang="en-US" strike="noStrike" noProof="1" dirty="0"/>
              <a:t>第三级</a:t>
            </a:r>
            <a:endParaRPr lang="zh-CN" altLang="en-US" strike="noStrike" noProof="1" dirty="0"/>
          </a:p>
          <a:p>
            <a:pPr lvl="3" fontAlgn="auto"/>
            <a:r>
              <a:rPr lang="zh-CN" altLang="en-US" strike="noStrike" noProof="1" dirty="0"/>
              <a:t>第四级</a:t>
            </a:r>
            <a:endParaRPr lang="zh-CN" altLang="en-US" strike="noStrike" noProof="1" dirty="0"/>
          </a:p>
          <a:p>
            <a:pPr lvl="4" fontAlgn="auto"/>
            <a:r>
              <a:rPr lang="zh-CN" altLang="en-US" strike="noStrike" noProof="1" dirty="0"/>
              <a:t>第五级</a:t>
            </a:r>
            <a:endParaRPr lang="zh-CN" altLang="en-US" strike="noStrike" noProof="1" dirty="0"/>
          </a:p>
        </p:txBody>
      </p:sp>
      <p:sp>
        <p:nvSpPr>
          <p:cNvPr id="5" name="文本占位符 4"/>
          <p:cNvSpPr>
            <a:spLocks noGrp="1"/>
          </p:cNvSpPr>
          <p:nvPr>
            <p:ph type="body" sz="quarter" idx="3"/>
          </p:nvPr>
        </p:nvSpPr>
        <p:spPr>
          <a:xfrm>
            <a:off x="4629150" y="1736437"/>
            <a:ext cx="3887391" cy="74093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auto"/>
            <a:r>
              <a:rPr lang="zh-CN" altLang="en-US" strike="noStrike" noProof="1" dirty="0"/>
              <a:t>单击此处编辑母版文本样式</a:t>
            </a:r>
            <a:endParaRPr lang="zh-CN" altLang="en-US" strike="noStrike" noProof="1" dirty="0"/>
          </a:p>
        </p:txBody>
      </p:sp>
      <p:sp>
        <p:nvSpPr>
          <p:cNvPr id="6" name="内容占位符 5"/>
          <p:cNvSpPr>
            <a:spLocks noGrp="1"/>
          </p:cNvSpPr>
          <p:nvPr>
            <p:ph sz="quarter" idx="4"/>
          </p:nvPr>
        </p:nvSpPr>
        <p:spPr>
          <a:xfrm>
            <a:off x="4629150" y="2505075"/>
            <a:ext cx="3887391" cy="3684588"/>
          </a:xfrm>
        </p:spPr>
        <p:txBody>
          <a:bodyPr/>
          <a:lstStyle>
            <a:lvl1pPr>
              <a:defRPr/>
            </a:lvl1pPr>
          </a:lstStyle>
          <a:p>
            <a:pPr lvl="0" fontAlgn="auto"/>
            <a:r>
              <a:rPr lang="zh-CN" altLang="en-US" strike="noStrike" noProof="1" dirty="0"/>
              <a:t>单击此处编辑母版文本样式</a:t>
            </a:r>
            <a:endParaRPr lang="zh-CN" altLang="en-US" strike="noStrike" noProof="1" dirty="0"/>
          </a:p>
          <a:p>
            <a:pPr lvl="1" fontAlgn="auto"/>
            <a:r>
              <a:rPr lang="zh-CN" altLang="en-US" strike="noStrike" noProof="1" dirty="0"/>
              <a:t>第二级</a:t>
            </a:r>
            <a:endParaRPr lang="zh-CN" altLang="en-US" strike="noStrike" noProof="1" dirty="0"/>
          </a:p>
          <a:p>
            <a:pPr lvl="2" fontAlgn="auto"/>
            <a:r>
              <a:rPr lang="zh-CN" altLang="en-US" strike="noStrike" noProof="1" dirty="0"/>
              <a:t>第三级</a:t>
            </a:r>
            <a:endParaRPr lang="zh-CN" altLang="en-US" strike="noStrike" noProof="1" dirty="0"/>
          </a:p>
          <a:p>
            <a:pPr lvl="3" fontAlgn="auto"/>
            <a:r>
              <a:rPr lang="zh-CN" altLang="en-US" strike="noStrike" noProof="1" dirty="0"/>
              <a:t>第四级</a:t>
            </a:r>
            <a:endParaRPr lang="zh-CN" altLang="en-US" strike="noStrike" noProof="1" dirty="0"/>
          </a:p>
          <a:p>
            <a:pPr lvl="4" fontAlgn="auto"/>
            <a:r>
              <a:rPr lang="zh-CN" altLang="en-US" strike="noStrike" noProof="1" dirty="0"/>
              <a:t>第五级</a:t>
            </a:r>
            <a:endParaRPr lang="zh-CN" altLang="en-US" strike="noStrike" noProof="1" dirty="0"/>
          </a:p>
        </p:txBody>
      </p:sp>
      <p:sp>
        <p:nvSpPr>
          <p:cNvPr id="7" name="日期占位符 6"/>
          <p:cNvSpPr>
            <a:spLocks noGrp="1"/>
          </p:cNvSpPr>
          <p:nvPr>
            <p:ph type="dt" sz="half" idx="10"/>
          </p:nvPr>
        </p:nvSpPr>
        <p:spPr/>
        <p:txBody>
          <a:bodyPr/>
          <a:p>
            <a:pPr fontAlgn="base"/>
            <a:fld id="{8562CE8F-003D-4DA8-8252-C120BA29394D}" type="datetimeFigureOut">
              <a:rPr lang="zh-CN" altLang="en-US" strike="noStrike" noProof="1" smtClean="0">
                <a:latin typeface="Tahoma" panose="020B0604030504040204" pitchFamily="34" charset="0"/>
                <a:ea typeface="宋体" panose="02010600030101010101" pitchFamily="2" charset="-122"/>
                <a:cs typeface="+mn-cs"/>
              </a:rPr>
            </a:fld>
            <a:endParaRPr lang="zh-CN" altLang="en-US" strike="noStrike" noProof="1"/>
          </a:p>
        </p:txBody>
      </p:sp>
      <p:sp>
        <p:nvSpPr>
          <p:cNvPr id="8" name="页脚占位符 7"/>
          <p:cNvSpPr>
            <a:spLocks noGrp="1"/>
          </p:cNvSpPr>
          <p:nvPr>
            <p:ph type="ftr" sz="quarter" idx="11"/>
          </p:nvPr>
        </p:nvSpPr>
        <p:spPr/>
        <p:txBody>
          <a:bodyPr/>
          <a:p>
            <a:pPr fontAlgn="base"/>
            <a:endParaRPr lang="zh-CN" altLang="en-US" strike="noStrike" noProof="1"/>
          </a:p>
        </p:txBody>
      </p:sp>
      <p:sp>
        <p:nvSpPr>
          <p:cNvPr id="9" name="灯片编号占位符 8"/>
          <p:cNvSpPr>
            <a:spLocks noGrp="1"/>
          </p:cNvSpPr>
          <p:nvPr>
            <p:ph type="sldNum" sz="quarter" idx="12"/>
          </p:nvPr>
        </p:nvSpPr>
        <p:spPr/>
        <p:txBody>
          <a:bodyPr/>
          <a:p>
            <a:pPr fontAlgn="base"/>
            <a:fld id="{C492C4AD-A7F1-494C-9B6F-5A5F776317E3}" type="slidenum">
              <a:rPr lang="zh-CN" altLang="en-US" strike="noStrike" noProof="1" smtClean="0">
                <a:latin typeface="Tahoma" panose="020B060403050404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75000"/>
                    <a:lumOff val="25000"/>
                  </a:schemeClr>
                </a:solidFill>
                <a:uFillTx/>
                <a:latin typeface="微软雅黑" panose="020B0503020204020204" charset="-122"/>
                <a:ea typeface="微软雅黑" panose="020B0503020204020204" charset="-122"/>
                <a:cs typeface="+mj-cs"/>
                <a:sym typeface="+mn-ea"/>
              </a:defRPr>
            </a:lvl1pPr>
          </a:lstStyle>
          <a:p>
            <a:pPr lvl="0" fontAlgn="auto"/>
            <a:r>
              <a:rPr strike="noStrike" noProof="1" dirty="0">
                <a:sym typeface="+mn-ea"/>
              </a:rPr>
              <a:t>单击此处编辑母版标题样式</a:t>
            </a:r>
            <a:endParaRPr strike="noStrike" noProof="1" dirty="0">
              <a:sym typeface="+mn-ea"/>
            </a:endParaRPr>
          </a:p>
        </p:txBody>
      </p:sp>
      <p:sp>
        <p:nvSpPr>
          <p:cNvPr id="3" name="日期占位符 2"/>
          <p:cNvSpPr>
            <a:spLocks noGrp="1"/>
          </p:cNvSpPr>
          <p:nvPr>
            <p:ph type="dt" sz="half" idx="10"/>
          </p:nvPr>
        </p:nvSpPr>
        <p:spPr/>
        <p:txBody>
          <a:bodyPr/>
          <a:p>
            <a:pPr fontAlgn="base"/>
            <a:fld id="{8562CE8F-003D-4DA8-8252-C120BA29394D}" type="datetimeFigureOut">
              <a:rPr lang="zh-CN" altLang="en-US" strike="noStrike" noProof="1" smtClean="0">
                <a:latin typeface="Tahoma" panose="020B0604030504040204" pitchFamily="34" charset="0"/>
                <a:ea typeface="宋体" panose="02010600030101010101" pitchFamily="2" charset="-122"/>
                <a:cs typeface="+mn-cs"/>
              </a:rPr>
            </a:fld>
            <a:endParaRPr lang="zh-CN" altLang="en-US" strike="noStrike" noProof="1"/>
          </a:p>
        </p:txBody>
      </p:sp>
      <p:sp>
        <p:nvSpPr>
          <p:cNvPr id="4" name="页脚占位符 3"/>
          <p:cNvSpPr>
            <a:spLocks noGrp="1"/>
          </p:cNvSpPr>
          <p:nvPr>
            <p:ph type="ftr" sz="quarter" idx="11"/>
          </p:nvPr>
        </p:nvSpPr>
        <p:spPr/>
        <p:txBody>
          <a:bodyPr/>
          <a:p>
            <a:pPr fontAlgn="base"/>
            <a:endParaRPr lang="zh-CN" altLang="en-US" strike="noStrike" noProof="1"/>
          </a:p>
        </p:txBody>
      </p:sp>
      <p:sp>
        <p:nvSpPr>
          <p:cNvPr id="5" name="灯片编号占位符 4"/>
          <p:cNvSpPr>
            <a:spLocks noGrp="1"/>
          </p:cNvSpPr>
          <p:nvPr>
            <p:ph type="sldNum" sz="quarter" idx="12"/>
          </p:nvPr>
        </p:nvSpPr>
        <p:spPr/>
        <p:txBody>
          <a:bodyPr/>
          <a:p>
            <a:pPr fontAlgn="base"/>
            <a:fld id="{C492C4AD-A7F1-494C-9B6F-5A5F776317E3}" type="slidenum">
              <a:rPr lang="zh-CN" altLang="en-US" strike="noStrike" noProof="1" smtClean="0">
                <a:latin typeface="Tahoma" panose="020B060403050404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2"/>
        </a:solidFill>
        <a:effectLst/>
      </p:bgPr>
    </p:bg>
    <p:spTree>
      <p:nvGrpSpPr>
        <p:cNvPr id="1" name=""/>
        <p:cNvGrpSpPr/>
        <p:nvPr/>
      </p:nvGrpSpPr>
      <p:grpSpPr>
        <a:xfrm>
          <a:off x="0" y="0"/>
          <a:ext cx="0" cy="0"/>
          <a:chOff x="0" y="0"/>
          <a:chExt cx="0" cy="0"/>
        </a:xfrm>
      </p:grpSpPr>
      <p:pic>
        <p:nvPicPr>
          <p:cNvPr id="17411" name="图片 9"/>
          <p:cNvPicPr>
            <a:picLocks noChangeAspect="1"/>
          </p:cNvPicPr>
          <p:nvPr>
            <p:custDataLst>
              <p:tags r:id="rId2"/>
            </p:custDataLst>
          </p:nvPr>
        </p:nvPicPr>
        <p:blipFill>
          <a:blip r:embed="rId3"/>
          <a:stretch>
            <a:fillRect/>
          </a:stretch>
        </p:blipFill>
        <p:spPr>
          <a:xfrm rot="5400000" flipH="1">
            <a:off x="7558088" y="4741863"/>
            <a:ext cx="742950" cy="3238500"/>
          </a:xfrm>
          <a:prstGeom prst="rect">
            <a:avLst/>
          </a:prstGeom>
          <a:noFill/>
          <a:ln w="9525">
            <a:noFill/>
          </a:ln>
        </p:spPr>
      </p:pic>
      <p:pic>
        <p:nvPicPr>
          <p:cNvPr id="17412" name="图片 6"/>
          <p:cNvPicPr>
            <a:picLocks noChangeAspect="1"/>
          </p:cNvPicPr>
          <p:nvPr>
            <p:custDataLst>
              <p:tags r:id="rId4"/>
            </p:custDataLst>
          </p:nvPr>
        </p:nvPicPr>
        <p:blipFill>
          <a:blip r:embed="rId3"/>
          <a:stretch>
            <a:fillRect/>
          </a:stretch>
        </p:blipFill>
        <p:spPr>
          <a:xfrm rot="-5400000">
            <a:off x="841375" y="4743450"/>
            <a:ext cx="742950" cy="3235325"/>
          </a:xfrm>
          <a:prstGeom prst="rect">
            <a:avLst/>
          </a:prstGeom>
          <a:noFill/>
          <a:ln w="9525">
            <a:noFill/>
          </a:ln>
        </p:spPr>
      </p:pic>
      <p:pic>
        <p:nvPicPr>
          <p:cNvPr id="17413" name="图片 7"/>
          <p:cNvPicPr>
            <a:picLocks noChangeAspect="1"/>
          </p:cNvPicPr>
          <p:nvPr>
            <p:custDataLst>
              <p:tags r:id="rId5"/>
            </p:custDataLst>
          </p:nvPr>
        </p:nvPicPr>
        <p:blipFill>
          <a:blip r:embed="rId6"/>
          <a:stretch>
            <a:fillRect/>
          </a:stretch>
        </p:blipFill>
        <p:spPr>
          <a:xfrm rot="-5400000">
            <a:off x="503238" y="-684212"/>
            <a:ext cx="819150" cy="2465387"/>
          </a:xfrm>
          <a:prstGeom prst="rect">
            <a:avLst/>
          </a:prstGeom>
          <a:noFill/>
          <a:ln w="9525">
            <a:noFill/>
          </a:ln>
        </p:spPr>
      </p:pic>
      <p:pic>
        <p:nvPicPr>
          <p:cNvPr id="17414" name="图片 8"/>
          <p:cNvPicPr>
            <a:picLocks noChangeAspect="1"/>
          </p:cNvPicPr>
          <p:nvPr>
            <p:custDataLst>
              <p:tags r:id="rId7"/>
            </p:custDataLst>
          </p:nvPr>
        </p:nvPicPr>
        <p:blipFill>
          <a:blip r:embed="rId6"/>
          <a:stretch>
            <a:fillRect/>
          </a:stretch>
        </p:blipFill>
        <p:spPr>
          <a:xfrm rot="5400000" flipH="1">
            <a:off x="7808913" y="-684212"/>
            <a:ext cx="819150" cy="2463800"/>
          </a:xfrm>
          <a:prstGeom prst="rect">
            <a:avLst/>
          </a:prstGeom>
          <a:noFill/>
          <a:ln w="9525">
            <a:noFill/>
          </a:ln>
        </p:spPr>
      </p:pic>
      <p:sp>
        <p:nvSpPr>
          <p:cNvPr id="2" name="日期占位符 1"/>
          <p:cNvSpPr>
            <a:spLocks noGrp="1"/>
          </p:cNvSpPr>
          <p:nvPr>
            <p:ph type="dt" sz="half" idx="10"/>
            <p:custDataLst>
              <p:tags r:id="rId8"/>
            </p:custDataLst>
          </p:nvPr>
        </p:nvSpPr>
        <p:spPr>
          <a:xfrm>
            <a:off x="628650" y="6356350"/>
            <a:ext cx="2057400" cy="365125"/>
          </a:xfrm>
          <a:prstGeom prst="rect">
            <a:avLst/>
          </a:prstGeom>
        </p:spPr>
        <p:txBody>
          <a:bodyPr vert="horz" lIns="91440" tIns="45720" rIns="91440" bIns="45720" rtlCol="0" anchor="ctr">
            <a:normAutofit/>
          </a:bodyPr>
          <a:lstStyle/>
          <a:p>
            <a:pPr fontAlgn="base"/>
            <a:fld id="{8562CE8F-003D-4DA8-8252-C120BA29394D}" type="datetimeFigureOut">
              <a:rPr lang="zh-CN" altLang="en-US" strike="noStrike" noProof="1" smtClean="0">
                <a:latin typeface="Tahoma" panose="020B0604030504040204" pitchFamily="34" charset="0"/>
                <a:ea typeface="宋体" panose="02010600030101010101" pitchFamily="2" charset="-122"/>
                <a:cs typeface="+mn-cs"/>
              </a:rPr>
            </a:fld>
            <a:endParaRPr lang="zh-CN" altLang="en-US" strike="noStrike" noProof="1"/>
          </a:p>
        </p:txBody>
      </p:sp>
      <p:sp>
        <p:nvSpPr>
          <p:cNvPr id="3" name="页脚占位符 2"/>
          <p:cNvSpPr>
            <a:spLocks noGrp="1"/>
          </p:cNvSpPr>
          <p:nvPr>
            <p:ph type="ftr" sz="quarter" idx="11"/>
            <p:custDataLst>
              <p:tags r:id="rId9"/>
            </p:custDataLst>
          </p:nvPr>
        </p:nvSpPr>
        <p:spPr>
          <a:xfrm>
            <a:off x="3028950" y="6356350"/>
            <a:ext cx="3086100" cy="365125"/>
          </a:xfrm>
          <a:prstGeom prst="rect">
            <a:avLst/>
          </a:prstGeom>
        </p:spPr>
        <p:txBody>
          <a:bodyPr vert="horz" lIns="91440" tIns="45720" rIns="91440" bIns="45720" rtlCol="0" anchor="ctr">
            <a:normAutofit/>
          </a:bodyPr>
          <a:lstStyle/>
          <a:p>
            <a:pPr fontAlgn="base"/>
            <a:endParaRPr lang="zh-CN" altLang="en-US" strike="noStrike" noProof="1"/>
          </a:p>
        </p:txBody>
      </p:sp>
      <p:sp>
        <p:nvSpPr>
          <p:cNvPr id="4" name="灯片编号占位符 3"/>
          <p:cNvSpPr>
            <a:spLocks noGrp="1"/>
          </p:cNvSpPr>
          <p:nvPr>
            <p:ph type="sldNum" sz="quarter" idx="12"/>
            <p:custDataLst>
              <p:tags r:id="rId10"/>
            </p:custDataLst>
          </p:nvPr>
        </p:nvSpPr>
        <p:spPr>
          <a:xfrm>
            <a:off x="6457950" y="6356350"/>
            <a:ext cx="2057400" cy="365125"/>
          </a:xfrm>
          <a:prstGeom prst="rect">
            <a:avLst/>
          </a:prstGeom>
        </p:spPr>
        <p:txBody>
          <a:bodyPr vert="horz" lIns="91440" tIns="45720" rIns="91440" bIns="45720" rtlCol="0" anchor="ctr">
            <a:normAutofit/>
          </a:bodyPr>
          <a:lstStyle/>
          <a:p>
            <a:pPr fontAlgn="base"/>
            <a:fld id="{C492C4AD-A7F1-494C-9B6F-5A5F776317E3}" type="slidenum">
              <a:rPr lang="zh-CN" altLang="en-US" strike="noStrike" noProof="1" smtClean="0">
                <a:latin typeface="Tahoma" panose="020B0604030504040204" pitchFamily="34" charset="0"/>
                <a:ea typeface="宋体" panose="02010600030101010101" pitchFamily="2" charset="-122"/>
                <a:cs typeface="+mn-cs"/>
              </a:rPr>
            </a:fld>
            <a:endParaRPr lang="zh-CN" altLang="en-US" strike="noStrike" noProof="1"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2"/>
        </a:solidFill>
        <a:effectLst/>
      </p:bgPr>
    </p:bg>
    <p:spTree>
      <p:nvGrpSpPr>
        <p:cNvPr id="1" name=""/>
        <p:cNvGrpSpPr/>
        <p:nvPr/>
      </p:nvGrpSpPr>
      <p:grpSpPr>
        <a:xfrm>
          <a:off x="0" y="0"/>
          <a:ext cx="0" cy="0"/>
          <a:chOff x="0" y="0"/>
          <a:chExt cx="0" cy="0"/>
        </a:xfrm>
      </p:grpSpPr>
      <p:pic>
        <p:nvPicPr>
          <p:cNvPr id="6147" name="图片 6"/>
          <p:cNvPicPr>
            <a:picLocks noChangeAspect="1"/>
          </p:cNvPicPr>
          <p:nvPr>
            <p:custDataLst>
              <p:tags r:id="rId2"/>
            </p:custDataLst>
          </p:nvPr>
        </p:nvPicPr>
        <p:blipFill>
          <a:blip r:embed="rId3"/>
          <a:stretch>
            <a:fillRect/>
          </a:stretch>
        </p:blipFill>
        <p:spPr>
          <a:xfrm rot="5400000" flipH="1">
            <a:off x="7558088" y="4741863"/>
            <a:ext cx="742950" cy="3238500"/>
          </a:xfrm>
          <a:prstGeom prst="rect">
            <a:avLst/>
          </a:prstGeom>
          <a:noFill/>
          <a:ln w="9525">
            <a:noFill/>
          </a:ln>
        </p:spPr>
      </p:pic>
      <p:pic>
        <p:nvPicPr>
          <p:cNvPr id="6148" name="图片 7"/>
          <p:cNvPicPr>
            <a:picLocks noChangeAspect="1"/>
          </p:cNvPicPr>
          <p:nvPr>
            <p:custDataLst>
              <p:tags r:id="rId4"/>
            </p:custDataLst>
          </p:nvPr>
        </p:nvPicPr>
        <p:blipFill>
          <a:blip r:embed="rId3"/>
          <a:stretch>
            <a:fillRect/>
          </a:stretch>
        </p:blipFill>
        <p:spPr>
          <a:xfrm rot="-5400000">
            <a:off x="841375" y="4743450"/>
            <a:ext cx="742950" cy="3235325"/>
          </a:xfrm>
          <a:prstGeom prst="rect">
            <a:avLst/>
          </a:prstGeom>
          <a:noFill/>
          <a:ln w="9525">
            <a:noFill/>
          </a:ln>
        </p:spPr>
      </p:pic>
      <p:pic>
        <p:nvPicPr>
          <p:cNvPr id="6149" name="图片 8"/>
          <p:cNvPicPr>
            <a:picLocks noChangeAspect="1"/>
          </p:cNvPicPr>
          <p:nvPr>
            <p:custDataLst>
              <p:tags r:id="rId5"/>
            </p:custDataLst>
          </p:nvPr>
        </p:nvPicPr>
        <p:blipFill>
          <a:blip r:embed="rId6"/>
          <a:stretch>
            <a:fillRect/>
          </a:stretch>
        </p:blipFill>
        <p:spPr>
          <a:xfrm rot="-5400000">
            <a:off x="503238" y="-684212"/>
            <a:ext cx="819150" cy="2465387"/>
          </a:xfrm>
          <a:prstGeom prst="rect">
            <a:avLst/>
          </a:prstGeom>
          <a:noFill/>
          <a:ln w="9525">
            <a:noFill/>
          </a:ln>
        </p:spPr>
      </p:pic>
      <p:pic>
        <p:nvPicPr>
          <p:cNvPr id="6150" name="图片 9"/>
          <p:cNvPicPr>
            <a:picLocks noChangeAspect="1"/>
          </p:cNvPicPr>
          <p:nvPr>
            <p:custDataLst>
              <p:tags r:id="rId7"/>
            </p:custDataLst>
          </p:nvPr>
        </p:nvPicPr>
        <p:blipFill>
          <a:blip r:embed="rId6"/>
          <a:stretch>
            <a:fillRect/>
          </a:stretch>
        </p:blipFill>
        <p:spPr>
          <a:xfrm rot="5400000" flipH="1">
            <a:off x="7808913" y="-684212"/>
            <a:ext cx="819150" cy="2463800"/>
          </a:xfrm>
          <a:prstGeom prst="rect">
            <a:avLst/>
          </a:prstGeom>
          <a:noFill/>
          <a:ln w="9525">
            <a:noFill/>
          </a:ln>
        </p:spPr>
      </p:pic>
      <p:sp>
        <p:nvSpPr>
          <p:cNvPr id="2" name="标题 1"/>
          <p:cNvSpPr>
            <a:spLocks noGrp="1"/>
          </p:cNvSpPr>
          <p:nvPr>
            <p:ph type="title"/>
          </p:nvPr>
        </p:nvSpPr>
        <p:spPr/>
        <p:txBody>
          <a:bodyPr/>
          <a:lstStyle/>
          <a:p>
            <a:pPr fontAlgn="auto"/>
            <a:r>
              <a:rPr lang="zh-CN" altLang="en-US" strike="noStrike" noProof="1" dirty="0"/>
              <a:t>单击此处编辑母版标题样式</a:t>
            </a:r>
            <a:endParaRPr lang="zh-CN" altLang="en-US" strike="noStrike" noProof="1" dirty="0"/>
          </a:p>
        </p:txBody>
      </p:sp>
      <p:sp>
        <p:nvSpPr>
          <p:cNvPr id="3" name="内容占位符 2"/>
          <p:cNvSpPr>
            <a:spLocks noGrp="1"/>
          </p:cNvSpPr>
          <p:nvPr>
            <p:ph idx="1"/>
          </p:nvPr>
        </p:nvSpPr>
        <p:spPr/>
        <p:txBody>
          <a:bodyPr/>
          <a:lstStyle>
            <a:lvl1pPr>
              <a:defRPr/>
            </a:lvl1pPr>
          </a:lstStyle>
          <a:p>
            <a:pPr lvl="0" fontAlgn="auto"/>
            <a:r>
              <a:rPr lang="zh-CN" altLang="en-US" strike="noStrike" noProof="1" dirty="0"/>
              <a:t>单击此处编辑母版文本样式</a:t>
            </a:r>
            <a:endParaRPr lang="zh-CN" altLang="en-US" strike="noStrike" noProof="1" dirty="0"/>
          </a:p>
          <a:p>
            <a:pPr lvl="1" fontAlgn="auto"/>
            <a:r>
              <a:rPr lang="zh-CN" altLang="en-US" strike="noStrike" noProof="1" dirty="0"/>
              <a:t>第二级</a:t>
            </a:r>
            <a:endParaRPr lang="zh-CN" altLang="en-US" strike="noStrike" noProof="1" dirty="0"/>
          </a:p>
          <a:p>
            <a:pPr lvl="2" fontAlgn="auto"/>
            <a:r>
              <a:rPr lang="zh-CN" altLang="en-US" sz="1350" strike="noStrike" noProof="1" dirty="0"/>
              <a:t>第三级</a:t>
            </a:r>
            <a:endParaRPr lang="zh-CN" altLang="en-US" strike="noStrike" noProof="1" dirty="0"/>
          </a:p>
          <a:p>
            <a:pPr lvl="3" fontAlgn="auto"/>
            <a:r>
              <a:rPr lang="zh-CN" altLang="en-US" sz="1350" strike="noStrike" noProof="1" dirty="0"/>
              <a:t>第四级</a:t>
            </a:r>
            <a:endParaRPr lang="zh-CN" altLang="en-US" strike="noStrike" noProof="1" dirty="0"/>
          </a:p>
          <a:p>
            <a:pPr lvl="4" fontAlgn="auto"/>
            <a:r>
              <a:rPr lang="zh-CN" altLang="en-US" sz="1350" strike="noStrike" noProof="1" dirty="0"/>
              <a:t>第五级</a:t>
            </a:r>
            <a:endParaRPr lang="zh-CN" altLang="en-US" strike="noStrike" noProof="1" dirty="0"/>
          </a:p>
        </p:txBody>
      </p:sp>
      <p:sp>
        <p:nvSpPr>
          <p:cNvPr id="4" name="日期占位符 3"/>
          <p:cNvSpPr>
            <a:spLocks noGrp="1"/>
          </p:cNvSpPr>
          <p:nvPr>
            <p:ph type="dt" sz="half" idx="10"/>
            <p:custDataLst>
              <p:tags r:id="rId8"/>
            </p:custDataLst>
          </p:nvPr>
        </p:nvSpPr>
        <p:spPr>
          <a:xfrm>
            <a:off x="628650" y="6356350"/>
            <a:ext cx="2057400" cy="365125"/>
          </a:xfrm>
          <a:prstGeom prst="rect">
            <a:avLst/>
          </a:prstGeom>
        </p:spPr>
        <p:txBody>
          <a:bodyPr vert="horz" lIns="91440" tIns="45720" rIns="91440" bIns="45720" rtlCol="0" anchor="ctr">
            <a:normAutofit/>
          </a:bodyPr>
          <a:lstStyle/>
          <a:p>
            <a:pPr fontAlgn="base"/>
            <a:fld id="{8562CE8F-003D-4DA8-8252-C120BA29394D}" type="datetimeFigureOut">
              <a:rPr lang="zh-CN" altLang="en-US" strike="noStrike" noProof="1" smtClean="0">
                <a:latin typeface="Tahoma" panose="020B0604030504040204" pitchFamily="34" charset="0"/>
                <a:ea typeface="宋体" panose="02010600030101010101" pitchFamily="2" charset="-122"/>
                <a:cs typeface="+mn-cs"/>
              </a:rPr>
            </a:fld>
            <a:endParaRPr lang="zh-CN" altLang="en-US" strike="noStrike" noProof="1"/>
          </a:p>
        </p:txBody>
      </p:sp>
      <p:sp>
        <p:nvSpPr>
          <p:cNvPr id="5" name="页脚占位符 4"/>
          <p:cNvSpPr>
            <a:spLocks noGrp="1"/>
          </p:cNvSpPr>
          <p:nvPr>
            <p:ph type="ftr" sz="quarter" idx="11"/>
            <p:custDataLst>
              <p:tags r:id="rId9"/>
            </p:custDataLst>
          </p:nvPr>
        </p:nvSpPr>
        <p:spPr>
          <a:xfrm>
            <a:off x="3028950" y="6356350"/>
            <a:ext cx="3086100" cy="365125"/>
          </a:xfrm>
          <a:prstGeom prst="rect">
            <a:avLst/>
          </a:prstGeom>
        </p:spPr>
        <p:txBody>
          <a:bodyPr vert="horz" lIns="91440" tIns="45720" rIns="91440" bIns="45720" rtlCol="0" anchor="ctr">
            <a:normAutofit/>
          </a:bodyPr>
          <a:lstStyle/>
          <a:p>
            <a:pPr fontAlgn="base"/>
            <a:endParaRPr lang="zh-CN" altLang="en-US" strike="noStrike" noProof="1"/>
          </a:p>
        </p:txBody>
      </p:sp>
      <p:sp>
        <p:nvSpPr>
          <p:cNvPr id="6" name="灯片编号占位符 5"/>
          <p:cNvSpPr>
            <a:spLocks noGrp="1"/>
          </p:cNvSpPr>
          <p:nvPr>
            <p:ph type="sldNum" sz="quarter" idx="12"/>
            <p:custDataLst>
              <p:tags r:id="rId10"/>
            </p:custDataLst>
          </p:nvPr>
        </p:nvSpPr>
        <p:spPr>
          <a:xfrm>
            <a:off x="6457950" y="6356350"/>
            <a:ext cx="2057400" cy="365125"/>
          </a:xfrm>
          <a:prstGeom prst="rect">
            <a:avLst/>
          </a:prstGeom>
        </p:spPr>
        <p:txBody>
          <a:bodyPr vert="horz" lIns="91440" tIns="45720" rIns="91440" bIns="45720" rtlCol="0" anchor="ctr">
            <a:normAutofit/>
          </a:bodyPr>
          <a:lstStyle/>
          <a:p>
            <a:pPr fontAlgn="base"/>
            <a:fld id="{C492C4AD-A7F1-494C-9B6F-5A5F776317E3}" type="slidenum">
              <a:rPr lang="zh-CN" altLang="en-US" strike="noStrike" noProof="1" smtClean="0">
                <a:latin typeface="Tahoma" panose="020B060403050404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bg>
      <p:bgPr>
        <a:solidFill>
          <a:schemeClr val="bg2"/>
        </a:solidFill>
        <a:effectLst/>
      </p:bgPr>
    </p:bg>
    <p:spTree>
      <p:nvGrpSpPr>
        <p:cNvPr id="1" name=""/>
        <p:cNvGrpSpPr/>
        <p:nvPr/>
      </p:nvGrpSpPr>
      <p:grpSpPr>
        <a:xfrm>
          <a:off x="0" y="0"/>
          <a:ext cx="0" cy="0"/>
          <a:chOff x="0" y="0"/>
          <a:chExt cx="0" cy="0"/>
        </a:xfrm>
      </p:grpSpPr>
      <p:pic>
        <p:nvPicPr>
          <p:cNvPr id="18435" name="图片 7"/>
          <p:cNvPicPr>
            <a:picLocks noChangeAspect="1"/>
          </p:cNvPicPr>
          <p:nvPr>
            <p:custDataLst>
              <p:tags r:id="rId2"/>
            </p:custDataLst>
          </p:nvPr>
        </p:nvPicPr>
        <p:blipFill>
          <a:blip r:embed="rId3"/>
          <a:stretch>
            <a:fillRect/>
          </a:stretch>
        </p:blipFill>
        <p:spPr>
          <a:xfrm rot="5400000" flipH="1">
            <a:off x="7558088" y="4741863"/>
            <a:ext cx="742950" cy="3238500"/>
          </a:xfrm>
          <a:prstGeom prst="rect">
            <a:avLst/>
          </a:prstGeom>
          <a:noFill/>
          <a:ln w="9525">
            <a:noFill/>
          </a:ln>
        </p:spPr>
      </p:pic>
      <p:pic>
        <p:nvPicPr>
          <p:cNvPr id="18436" name="图片 8"/>
          <p:cNvPicPr>
            <a:picLocks noChangeAspect="1"/>
          </p:cNvPicPr>
          <p:nvPr>
            <p:custDataLst>
              <p:tags r:id="rId4"/>
            </p:custDataLst>
          </p:nvPr>
        </p:nvPicPr>
        <p:blipFill>
          <a:blip r:embed="rId3"/>
          <a:stretch>
            <a:fillRect/>
          </a:stretch>
        </p:blipFill>
        <p:spPr>
          <a:xfrm rot="-5400000">
            <a:off x="841375" y="4743450"/>
            <a:ext cx="742950" cy="3235325"/>
          </a:xfrm>
          <a:prstGeom prst="rect">
            <a:avLst/>
          </a:prstGeom>
          <a:noFill/>
          <a:ln w="9525">
            <a:noFill/>
          </a:ln>
        </p:spPr>
      </p:pic>
      <p:pic>
        <p:nvPicPr>
          <p:cNvPr id="18437" name="图片 9"/>
          <p:cNvPicPr>
            <a:picLocks noChangeAspect="1"/>
          </p:cNvPicPr>
          <p:nvPr>
            <p:custDataLst>
              <p:tags r:id="rId5"/>
            </p:custDataLst>
          </p:nvPr>
        </p:nvPicPr>
        <p:blipFill>
          <a:blip r:embed="rId6"/>
          <a:stretch>
            <a:fillRect/>
          </a:stretch>
        </p:blipFill>
        <p:spPr>
          <a:xfrm rot="-5400000">
            <a:off x="503238" y="-684212"/>
            <a:ext cx="819150" cy="2465387"/>
          </a:xfrm>
          <a:prstGeom prst="rect">
            <a:avLst/>
          </a:prstGeom>
          <a:noFill/>
          <a:ln w="9525">
            <a:noFill/>
          </a:ln>
        </p:spPr>
      </p:pic>
      <p:pic>
        <p:nvPicPr>
          <p:cNvPr id="18438" name="图片 10"/>
          <p:cNvPicPr>
            <a:picLocks noChangeAspect="1"/>
          </p:cNvPicPr>
          <p:nvPr>
            <p:custDataLst>
              <p:tags r:id="rId7"/>
            </p:custDataLst>
          </p:nvPr>
        </p:nvPicPr>
        <p:blipFill>
          <a:blip r:embed="rId6"/>
          <a:stretch>
            <a:fillRect/>
          </a:stretch>
        </p:blipFill>
        <p:spPr>
          <a:xfrm rot="5400000" flipH="1">
            <a:off x="7808913" y="-684212"/>
            <a:ext cx="819150" cy="2463800"/>
          </a:xfrm>
          <a:prstGeom prst="rect">
            <a:avLst/>
          </a:prstGeom>
          <a:noFill/>
          <a:ln w="9525">
            <a:noFill/>
          </a:ln>
        </p:spPr>
      </p:pic>
      <p:sp>
        <p:nvSpPr>
          <p:cNvPr id="2" name="标题 1"/>
          <p:cNvSpPr>
            <a:spLocks noGrp="1"/>
          </p:cNvSpPr>
          <p:nvPr>
            <p:ph type="title"/>
          </p:nvPr>
        </p:nvSpPr>
        <p:spPr>
          <a:xfrm>
            <a:off x="629840" y="457200"/>
            <a:ext cx="3123900" cy="1600200"/>
          </a:xfrm>
        </p:spPr>
        <p:txBody>
          <a:bodyPr anchor="t" anchorCtr="0">
            <a:normAutofit/>
          </a:bodyPr>
          <a:lstStyle>
            <a:lvl1pPr>
              <a:defRPr sz="3600"/>
            </a:lvl1pPr>
          </a:lstStyle>
          <a:p>
            <a:pPr fontAlgn="auto"/>
            <a:r>
              <a:rPr lang="zh-CN" altLang="en-US" strike="noStrike" noProof="1" dirty="0"/>
              <a:t>单击此处编辑母版标题样式</a:t>
            </a:r>
            <a:endParaRPr lang="zh-CN" altLang="en-US" strike="noStrike" noProof="1" dirty="0"/>
          </a:p>
        </p:txBody>
      </p:sp>
      <p:sp>
        <p:nvSpPr>
          <p:cNvPr id="3" name="图片占位符 2"/>
          <p:cNvSpPr>
            <a:spLocks noGrp="1" noChangeAspect="1"/>
          </p:cNvSpPr>
          <p:nvPr>
            <p:ph type="pic" idx="1"/>
          </p:nvPr>
        </p:nvSpPr>
        <p:spPr>
          <a:xfrm>
            <a:off x="3888000" y="457200"/>
            <a:ext cx="4627800"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fontAlgn="auto"/>
            <a:endParaRPr lang="zh-CN" altLang="en-US" strike="noStrike" noProof="1" dirty="0"/>
          </a:p>
        </p:txBody>
      </p:sp>
      <p:sp>
        <p:nvSpPr>
          <p:cNvPr id="4" name="文本占位符 3"/>
          <p:cNvSpPr>
            <a:spLocks noGrp="1"/>
          </p:cNvSpPr>
          <p:nvPr>
            <p:ph type="body" sz="half" idx="2"/>
          </p:nvPr>
        </p:nvSpPr>
        <p:spPr>
          <a:xfrm>
            <a:off x="629840" y="2057400"/>
            <a:ext cx="31239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fontAlgn="auto"/>
            <a:r>
              <a:rPr lang="zh-CN" altLang="en-US" strike="noStrike" noProof="1" dirty="0"/>
              <a:t>单击此处编辑母版文本样式</a:t>
            </a:r>
            <a:endParaRPr lang="zh-CN" altLang="en-US" strike="noStrike" noProof="1" dirty="0"/>
          </a:p>
        </p:txBody>
      </p:sp>
      <p:sp>
        <p:nvSpPr>
          <p:cNvPr id="5" name="日期占位符 4"/>
          <p:cNvSpPr>
            <a:spLocks noGrp="1"/>
          </p:cNvSpPr>
          <p:nvPr>
            <p:ph type="dt" sz="half" idx="10"/>
            <p:custDataLst>
              <p:tags r:id="rId8"/>
            </p:custDataLst>
          </p:nvPr>
        </p:nvSpPr>
        <p:spPr>
          <a:xfrm>
            <a:off x="628650" y="6356350"/>
            <a:ext cx="2057400" cy="365125"/>
          </a:xfrm>
          <a:prstGeom prst="rect">
            <a:avLst/>
          </a:prstGeom>
        </p:spPr>
        <p:txBody>
          <a:bodyPr vert="horz" lIns="91440" tIns="45720" rIns="91440" bIns="45720" rtlCol="0" anchor="ctr">
            <a:normAutofit/>
          </a:bodyPr>
          <a:lstStyle/>
          <a:p>
            <a:pPr fontAlgn="base"/>
            <a:fld id="{9EFD9D74-47D9-4702-A33C-335B63B48DBF}" type="datetimeFigureOut">
              <a:rPr lang="zh-CN" altLang="en-US" strike="noStrike" noProof="1" smtClean="0">
                <a:latin typeface="Tahoma" panose="020B0604030504040204" pitchFamily="34" charset="0"/>
                <a:ea typeface="宋体" panose="02010600030101010101" pitchFamily="2" charset="-122"/>
                <a:cs typeface="+mn-cs"/>
              </a:rPr>
            </a:fld>
            <a:endParaRPr lang="zh-CN" altLang="en-US" strike="noStrike" noProof="1" dirty="0"/>
          </a:p>
        </p:txBody>
      </p:sp>
      <p:sp>
        <p:nvSpPr>
          <p:cNvPr id="6" name="页脚占位符 5"/>
          <p:cNvSpPr>
            <a:spLocks noGrp="1"/>
          </p:cNvSpPr>
          <p:nvPr>
            <p:ph type="ftr" sz="quarter" idx="11"/>
            <p:custDataLst>
              <p:tags r:id="rId9"/>
            </p:custDataLst>
          </p:nvPr>
        </p:nvSpPr>
        <p:spPr>
          <a:xfrm>
            <a:off x="3028950" y="6356350"/>
            <a:ext cx="3086100" cy="365125"/>
          </a:xfrm>
          <a:prstGeom prst="rect">
            <a:avLst/>
          </a:prstGeom>
        </p:spPr>
        <p:txBody>
          <a:bodyPr vert="horz" lIns="91440" tIns="45720" rIns="91440" bIns="45720" rtlCol="0" anchor="ctr">
            <a:normAutofit/>
          </a:bodyPr>
          <a:lstStyle/>
          <a:p>
            <a:pPr fontAlgn="base"/>
            <a:endParaRPr lang="zh-CN" altLang="en-US" strike="noStrike" noProof="1" dirty="0"/>
          </a:p>
        </p:txBody>
      </p:sp>
      <p:sp>
        <p:nvSpPr>
          <p:cNvPr id="7" name="灯片编号占位符 6"/>
          <p:cNvSpPr>
            <a:spLocks noGrp="1"/>
          </p:cNvSpPr>
          <p:nvPr>
            <p:ph type="sldNum" sz="quarter" idx="12"/>
            <p:custDataLst>
              <p:tags r:id="rId10"/>
            </p:custDataLst>
          </p:nvPr>
        </p:nvSpPr>
        <p:spPr>
          <a:xfrm>
            <a:off x="6457950" y="6356350"/>
            <a:ext cx="2057400" cy="365125"/>
          </a:xfrm>
          <a:prstGeom prst="rect">
            <a:avLst/>
          </a:prstGeom>
        </p:spPr>
        <p:txBody>
          <a:bodyPr vert="horz" lIns="91440" tIns="45720" rIns="91440" bIns="45720" rtlCol="0" anchor="ctr">
            <a:normAutofit/>
          </a:bodyPr>
          <a:lstStyle/>
          <a:p>
            <a:pPr fontAlgn="base"/>
            <a:fld id="{FABC47A4-756D-490B-A52F-7D9E2C9FC05F}" type="slidenum">
              <a:rPr lang="zh-CN" altLang="en-US" strike="noStrike" noProof="1" smtClean="0">
                <a:latin typeface="Tahoma" panose="020B060403050404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557654" y="365125"/>
            <a:ext cx="957695" cy="5811838"/>
          </a:xfrm>
        </p:spPr>
        <p:txBody>
          <a:bodyPr vert="eaVert">
            <a:normAutofit/>
          </a:bodyPr>
          <a:lstStyle>
            <a:lvl1pPr>
              <a:defRPr sz="3600"/>
            </a:lvl1pPr>
          </a:lstStyle>
          <a:p>
            <a:pPr fontAlgn="auto"/>
            <a:r>
              <a:rPr lang="zh-CN" altLang="en-US" strike="noStrike" noProof="1"/>
              <a:t>单击此处编辑母版标题样式</a:t>
            </a:r>
            <a:endParaRPr lang="zh-CN" altLang="en-US" strike="noStrike" noProof="1"/>
          </a:p>
        </p:txBody>
      </p:sp>
      <p:sp>
        <p:nvSpPr>
          <p:cNvPr id="3" name="竖排文字占位符 2"/>
          <p:cNvSpPr>
            <a:spLocks noGrp="1"/>
          </p:cNvSpPr>
          <p:nvPr>
            <p:ph type="body" orient="vert" idx="1"/>
          </p:nvPr>
        </p:nvSpPr>
        <p:spPr>
          <a:xfrm>
            <a:off x="628649" y="365125"/>
            <a:ext cx="6776605" cy="5811838"/>
          </a:xfrm>
        </p:spPr>
        <p:txBody>
          <a:bodyPr vert="eaVert"/>
          <a:lstStyle/>
          <a:p>
            <a:pPr lvl="0" fontAlgn="auto"/>
            <a:r>
              <a:rPr lang="zh-CN" altLang="en-US" strike="noStrike" noProof="1" dirty="0"/>
              <a:t>单击此处编辑母版文本样式</a:t>
            </a:r>
            <a:endParaRPr lang="zh-CN" altLang="en-US" strike="noStrike" noProof="1" dirty="0"/>
          </a:p>
          <a:p>
            <a:pPr lvl="1" fontAlgn="auto"/>
            <a:r>
              <a:rPr lang="zh-CN" altLang="en-US" strike="noStrike" noProof="1" dirty="0"/>
              <a:t>第二级</a:t>
            </a:r>
            <a:endParaRPr lang="zh-CN" altLang="en-US" strike="noStrike" noProof="1" dirty="0"/>
          </a:p>
          <a:p>
            <a:pPr lvl="2" fontAlgn="auto"/>
            <a:r>
              <a:rPr lang="zh-CN" altLang="en-US" strike="noStrike" noProof="1" dirty="0"/>
              <a:t>第三级</a:t>
            </a:r>
            <a:endParaRPr lang="zh-CN" altLang="en-US" strike="noStrike" noProof="1" dirty="0"/>
          </a:p>
          <a:p>
            <a:pPr lvl="3" fontAlgn="auto"/>
            <a:r>
              <a:rPr lang="zh-CN" altLang="en-US" strike="noStrike" noProof="1" dirty="0"/>
              <a:t>第四级</a:t>
            </a:r>
            <a:endParaRPr lang="zh-CN" altLang="en-US" strike="noStrike" noProof="1" dirty="0"/>
          </a:p>
          <a:p>
            <a:pPr lvl="4" fontAlgn="auto"/>
            <a:r>
              <a:rPr lang="zh-CN" altLang="en-US" strike="noStrike" noProof="1" dirty="0"/>
              <a:t>第五级</a:t>
            </a:r>
            <a:endParaRPr lang="zh-CN" altLang="en-US" strike="noStrike" noProof="1" dirty="0"/>
          </a:p>
        </p:txBody>
      </p:sp>
      <p:sp>
        <p:nvSpPr>
          <p:cNvPr id="4" name="日期占位符 3"/>
          <p:cNvSpPr>
            <a:spLocks noGrp="1"/>
          </p:cNvSpPr>
          <p:nvPr>
            <p:ph type="dt" sz="half" idx="10"/>
          </p:nvPr>
        </p:nvSpPr>
        <p:spPr/>
        <p:txBody>
          <a:bodyPr/>
          <a:p>
            <a:pPr fontAlgn="base"/>
            <a:fld id="{8562CE8F-003D-4DA8-8252-C120BA29394D}" type="datetimeFigureOut">
              <a:rPr lang="zh-CN" altLang="en-US" strike="noStrike" noProof="1" smtClean="0">
                <a:latin typeface="Tahoma" panose="020B0604030504040204" pitchFamily="34" charset="0"/>
                <a:ea typeface="宋体" panose="02010600030101010101" pitchFamily="2" charset="-122"/>
                <a:cs typeface="+mn-cs"/>
              </a:rPr>
            </a:fld>
            <a:endParaRPr lang="zh-CN" altLang="en-US" strike="noStrike" noProof="1"/>
          </a:p>
        </p:txBody>
      </p:sp>
      <p:sp>
        <p:nvSpPr>
          <p:cNvPr id="5" name="页脚占位符 4"/>
          <p:cNvSpPr>
            <a:spLocks noGrp="1"/>
          </p:cNvSpPr>
          <p:nvPr>
            <p:ph type="ftr" sz="quarter" idx="11"/>
          </p:nvPr>
        </p:nvSpPr>
        <p:spPr/>
        <p:txBody>
          <a:bodyPr/>
          <a:p>
            <a:pPr fontAlgn="base"/>
            <a:endParaRPr lang="zh-CN" altLang="en-US" strike="noStrike" noProof="1"/>
          </a:p>
        </p:txBody>
      </p:sp>
      <p:sp>
        <p:nvSpPr>
          <p:cNvPr id="6" name="灯片编号占位符 5"/>
          <p:cNvSpPr>
            <a:spLocks noGrp="1"/>
          </p:cNvSpPr>
          <p:nvPr>
            <p:ph type="sldNum" sz="quarter" idx="12"/>
          </p:nvPr>
        </p:nvSpPr>
        <p:spPr/>
        <p:txBody>
          <a:bodyPr/>
          <a:p>
            <a:pPr fontAlgn="base"/>
            <a:fld id="{C492C4AD-A7F1-494C-9B6F-5A5F776317E3}" type="slidenum">
              <a:rPr lang="zh-CN" altLang="en-US" strike="noStrike" noProof="1" smtClean="0">
                <a:latin typeface="Tahoma" panose="020B060403050404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bg2"/>
        </a:solidFill>
        <a:effectLst/>
      </p:bgPr>
    </p:bg>
    <p:spTree>
      <p:nvGrpSpPr>
        <p:cNvPr id="1" name=""/>
        <p:cNvGrpSpPr/>
        <p:nvPr/>
      </p:nvGrpSpPr>
      <p:grpSpPr>
        <a:xfrm>
          <a:off x="0" y="0"/>
          <a:ext cx="0" cy="0"/>
          <a:chOff x="0" y="0"/>
          <a:chExt cx="0" cy="0"/>
        </a:xfrm>
      </p:grpSpPr>
      <p:pic>
        <p:nvPicPr>
          <p:cNvPr id="19459" name="图片 5"/>
          <p:cNvPicPr>
            <a:picLocks noChangeAspect="1"/>
          </p:cNvPicPr>
          <p:nvPr>
            <p:custDataLst>
              <p:tags r:id="rId2"/>
            </p:custDataLst>
          </p:nvPr>
        </p:nvPicPr>
        <p:blipFill>
          <a:blip r:embed="rId3"/>
          <a:stretch>
            <a:fillRect/>
          </a:stretch>
        </p:blipFill>
        <p:spPr>
          <a:xfrm rot="5400000" flipH="1">
            <a:off x="7558088" y="4741863"/>
            <a:ext cx="742950" cy="3238500"/>
          </a:xfrm>
          <a:prstGeom prst="rect">
            <a:avLst/>
          </a:prstGeom>
          <a:noFill/>
          <a:ln w="9525">
            <a:noFill/>
          </a:ln>
        </p:spPr>
      </p:pic>
      <p:pic>
        <p:nvPicPr>
          <p:cNvPr id="19460" name="图片 7"/>
          <p:cNvPicPr>
            <a:picLocks noChangeAspect="1"/>
          </p:cNvPicPr>
          <p:nvPr>
            <p:custDataLst>
              <p:tags r:id="rId4"/>
            </p:custDataLst>
          </p:nvPr>
        </p:nvPicPr>
        <p:blipFill>
          <a:blip r:embed="rId3"/>
          <a:stretch>
            <a:fillRect/>
          </a:stretch>
        </p:blipFill>
        <p:spPr>
          <a:xfrm rot="-5400000">
            <a:off x="841375" y="4743450"/>
            <a:ext cx="742950" cy="3235325"/>
          </a:xfrm>
          <a:prstGeom prst="rect">
            <a:avLst/>
          </a:prstGeom>
          <a:noFill/>
          <a:ln w="9525">
            <a:noFill/>
          </a:ln>
        </p:spPr>
      </p:pic>
      <p:pic>
        <p:nvPicPr>
          <p:cNvPr id="19461" name="图片 8"/>
          <p:cNvPicPr>
            <a:picLocks noChangeAspect="1"/>
          </p:cNvPicPr>
          <p:nvPr>
            <p:custDataLst>
              <p:tags r:id="rId5"/>
            </p:custDataLst>
          </p:nvPr>
        </p:nvPicPr>
        <p:blipFill>
          <a:blip r:embed="rId6"/>
          <a:stretch>
            <a:fillRect/>
          </a:stretch>
        </p:blipFill>
        <p:spPr>
          <a:xfrm rot="-5400000">
            <a:off x="503238" y="-684212"/>
            <a:ext cx="819150" cy="2465387"/>
          </a:xfrm>
          <a:prstGeom prst="rect">
            <a:avLst/>
          </a:prstGeom>
          <a:noFill/>
          <a:ln w="9525">
            <a:noFill/>
          </a:ln>
        </p:spPr>
      </p:pic>
      <p:pic>
        <p:nvPicPr>
          <p:cNvPr id="19462" name="图片 9"/>
          <p:cNvPicPr>
            <a:picLocks noChangeAspect="1"/>
          </p:cNvPicPr>
          <p:nvPr>
            <p:custDataLst>
              <p:tags r:id="rId7"/>
            </p:custDataLst>
          </p:nvPr>
        </p:nvPicPr>
        <p:blipFill>
          <a:blip r:embed="rId6"/>
          <a:stretch>
            <a:fillRect/>
          </a:stretch>
        </p:blipFill>
        <p:spPr>
          <a:xfrm rot="5400000" flipH="1">
            <a:off x="7808913" y="-684212"/>
            <a:ext cx="819150" cy="2463800"/>
          </a:xfrm>
          <a:prstGeom prst="rect">
            <a:avLst/>
          </a:prstGeom>
          <a:noFill/>
          <a:ln w="9525">
            <a:noFill/>
          </a:ln>
        </p:spPr>
      </p:pic>
      <p:sp>
        <p:nvSpPr>
          <p:cNvPr id="7" name="内容占位符 6"/>
          <p:cNvSpPr>
            <a:spLocks noGrp="1"/>
          </p:cNvSpPr>
          <p:nvPr>
            <p:ph sz="quarter" idx="13"/>
          </p:nvPr>
        </p:nvSpPr>
        <p:spPr>
          <a:xfrm>
            <a:off x="628650" y="551543"/>
            <a:ext cx="7886700" cy="5558971"/>
          </a:xfrm>
        </p:spPr>
        <p:txBody>
          <a:bodyPr/>
          <a:lstStyle/>
          <a:p>
            <a:pPr lvl="0" fontAlgn="auto"/>
            <a:r>
              <a:rPr lang="zh-CN" altLang="en-US" strike="noStrike" noProof="1" dirty="0"/>
              <a:t>单击此处编辑母版文本样式</a:t>
            </a:r>
            <a:endParaRPr lang="zh-CN" altLang="en-US" strike="noStrike" noProof="1" dirty="0"/>
          </a:p>
          <a:p>
            <a:pPr lvl="1" fontAlgn="auto"/>
            <a:r>
              <a:rPr lang="zh-CN" altLang="en-US" strike="noStrike" noProof="1" dirty="0"/>
              <a:t>第二级</a:t>
            </a:r>
            <a:endParaRPr lang="zh-CN" altLang="en-US" strike="noStrike" noProof="1" dirty="0"/>
          </a:p>
          <a:p>
            <a:pPr lvl="2" fontAlgn="auto"/>
            <a:r>
              <a:rPr lang="zh-CN" altLang="en-US" strike="noStrike" noProof="1" dirty="0"/>
              <a:t>第三级</a:t>
            </a:r>
            <a:endParaRPr lang="zh-CN" altLang="en-US" strike="noStrike" noProof="1" dirty="0"/>
          </a:p>
          <a:p>
            <a:pPr lvl="3" fontAlgn="auto"/>
            <a:r>
              <a:rPr lang="zh-CN" altLang="en-US" strike="noStrike" noProof="1" dirty="0"/>
              <a:t>第四级</a:t>
            </a:r>
            <a:endParaRPr lang="zh-CN" altLang="en-US" strike="noStrike" noProof="1" dirty="0"/>
          </a:p>
          <a:p>
            <a:pPr lvl="4" fontAlgn="auto"/>
            <a:r>
              <a:rPr lang="zh-CN" altLang="en-US" strike="noStrike" noProof="1" dirty="0"/>
              <a:t>第五级</a:t>
            </a:r>
            <a:endParaRPr lang="zh-CN" altLang="en-US" strike="noStrike" noProof="1" dirty="0"/>
          </a:p>
        </p:txBody>
      </p:sp>
      <p:sp>
        <p:nvSpPr>
          <p:cNvPr id="3" name="日期占位符 2"/>
          <p:cNvSpPr>
            <a:spLocks noGrp="1"/>
          </p:cNvSpPr>
          <p:nvPr>
            <p:ph type="dt" sz="half" idx="10"/>
            <p:custDataLst>
              <p:tags r:id="rId8"/>
            </p:custDataLst>
          </p:nvPr>
        </p:nvSpPr>
        <p:spPr>
          <a:xfrm>
            <a:off x="628650" y="6356350"/>
            <a:ext cx="2057400" cy="365125"/>
          </a:xfrm>
          <a:prstGeom prst="rect">
            <a:avLst/>
          </a:prstGeom>
        </p:spPr>
        <p:txBody>
          <a:bodyPr vert="horz" lIns="91440" tIns="45720" rIns="91440" bIns="45720" rtlCol="0" anchor="ctr">
            <a:normAutofit/>
          </a:bodyPr>
          <a:lstStyle/>
          <a:p>
            <a:pPr fontAlgn="base"/>
            <a:fld id="{760FBDFE-C587-4B4C-A407-44438C67B59E}" type="datetimeFigureOut">
              <a:rPr lang="zh-CN" altLang="en-US" strike="noStrike" noProof="1" smtClean="0">
                <a:latin typeface="Tahoma" panose="020B0604030504040204" pitchFamily="34" charset="0"/>
                <a:ea typeface="宋体" panose="02010600030101010101" pitchFamily="2" charset="-122"/>
                <a:cs typeface="+mn-cs"/>
              </a:rPr>
            </a:fld>
            <a:endParaRPr lang="zh-CN" altLang="en-US" strike="noStrike" noProof="1"/>
          </a:p>
        </p:txBody>
      </p:sp>
      <p:sp>
        <p:nvSpPr>
          <p:cNvPr id="4" name="页脚占位符 3"/>
          <p:cNvSpPr>
            <a:spLocks noGrp="1"/>
          </p:cNvSpPr>
          <p:nvPr>
            <p:ph type="ftr" sz="quarter" idx="11"/>
            <p:custDataLst>
              <p:tags r:id="rId9"/>
            </p:custDataLst>
          </p:nvPr>
        </p:nvSpPr>
        <p:spPr>
          <a:xfrm>
            <a:off x="3028950" y="6356350"/>
            <a:ext cx="3086100" cy="365125"/>
          </a:xfrm>
          <a:prstGeom prst="rect">
            <a:avLst/>
          </a:prstGeom>
        </p:spPr>
        <p:txBody>
          <a:bodyPr vert="horz" lIns="91440" tIns="45720" rIns="91440" bIns="45720" rtlCol="0" anchor="ctr">
            <a:normAutofit/>
          </a:bodyPr>
          <a:lstStyle/>
          <a:p>
            <a:pPr fontAlgn="base"/>
            <a:endParaRPr lang="zh-CN" altLang="en-US" strike="noStrike" noProof="1"/>
          </a:p>
        </p:txBody>
      </p:sp>
      <p:sp>
        <p:nvSpPr>
          <p:cNvPr id="5" name="灯片编号占位符 4"/>
          <p:cNvSpPr>
            <a:spLocks noGrp="1"/>
          </p:cNvSpPr>
          <p:nvPr>
            <p:ph type="sldNum" sz="quarter" idx="12"/>
            <p:custDataLst>
              <p:tags r:id="rId10"/>
            </p:custDataLst>
          </p:nvPr>
        </p:nvSpPr>
        <p:spPr>
          <a:xfrm>
            <a:off x="6457950" y="6356350"/>
            <a:ext cx="2057400" cy="365125"/>
          </a:xfrm>
          <a:prstGeom prst="rect">
            <a:avLst/>
          </a:prstGeom>
        </p:spPr>
        <p:txBody>
          <a:bodyPr vert="horz" lIns="91440" tIns="45720" rIns="91440" bIns="45720" rtlCol="0" anchor="ctr">
            <a:normAutofit/>
          </a:bodyPr>
          <a:lstStyle/>
          <a:p>
            <a:pPr fontAlgn="base"/>
            <a:fld id="{49AE70B2-8BF9-45C0-BB95-33D1B9D3A854}" type="slidenum">
              <a:rPr lang="zh-CN" altLang="en-US" strike="noStrike" noProof="1" smtClean="0">
                <a:latin typeface="Tahoma" panose="020B060403050404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bg2"/>
        </a:solidFill>
        <a:effectLst/>
      </p:bgPr>
    </p:bg>
    <p:spTree>
      <p:nvGrpSpPr>
        <p:cNvPr id="1" name=""/>
        <p:cNvGrpSpPr/>
        <p:nvPr/>
      </p:nvGrpSpPr>
      <p:grpSpPr>
        <a:xfrm>
          <a:off x="0" y="0"/>
          <a:ext cx="0" cy="0"/>
          <a:chOff x="0" y="0"/>
          <a:chExt cx="0" cy="0"/>
        </a:xfrm>
      </p:grpSpPr>
      <p:pic>
        <p:nvPicPr>
          <p:cNvPr id="20483" name="图片 5"/>
          <p:cNvPicPr>
            <a:picLocks noChangeAspect="1"/>
          </p:cNvPicPr>
          <p:nvPr>
            <p:custDataLst>
              <p:tags r:id="rId2"/>
            </p:custDataLst>
          </p:nvPr>
        </p:nvPicPr>
        <p:blipFill>
          <a:blip r:embed="rId3"/>
          <a:stretch>
            <a:fillRect/>
          </a:stretch>
        </p:blipFill>
        <p:spPr>
          <a:xfrm rot="-5400000">
            <a:off x="-1355725" y="1809750"/>
            <a:ext cx="5143500" cy="3235325"/>
          </a:xfrm>
          <a:prstGeom prst="rect">
            <a:avLst/>
          </a:prstGeom>
          <a:noFill/>
          <a:ln w="9525">
            <a:noFill/>
          </a:ln>
        </p:spPr>
      </p:pic>
      <p:pic>
        <p:nvPicPr>
          <p:cNvPr id="20484" name="图片 6"/>
          <p:cNvPicPr>
            <a:picLocks noChangeAspect="1"/>
          </p:cNvPicPr>
          <p:nvPr>
            <p:custDataLst>
              <p:tags r:id="rId4"/>
            </p:custDataLst>
          </p:nvPr>
        </p:nvPicPr>
        <p:blipFill>
          <a:blip r:embed="rId3"/>
          <a:stretch>
            <a:fillRect/>
          </a:stretch>
        </p:blipFill>
        <p:spPr>
          <a:xfrm rot="5400000" flipH="1">
            <a:off x="5357813" y="1808163"/>
            <a:ext cx="5143500" cy="3238500"/>
          </a:xfrm>
          <a:prstGeom prst="rect">
            <a:avLst/>
          </a:prstGeom>
          <a:noFill/>
          <a:ln w="9525">
            <a:noFill/>
          </a:ln>
        </p:spPr>
      </p:pic>
      <p:sp>
        <p:nvSpPr>
          <p:cNvPr id="2" name="标题 1"/>
          <p:cNvSpPr>
            <a:spLocks noGrp="1"/>
          </p:cNvSpPr>
          <p:nvPr>
            <p:ph type="title" hasCustomPrompt="1"/>
          </p:nvPr>
        </p:nvSpPr>
        <p:spPr>
          <a:xfrm>
            <a:off x="1012984" y="1666240"/>
            <a:ext cx="7118033" cy="1470660"/>
          </a:xfrm>
        </p:spPr>
        <p:txBody>
          <a:bodyPr anchor="b">
            <a:noAutofit/>
          </a:bodyPr>
          <a:lstStyle>
            <a:lvl1pPr algn="ctr">
              <a:defRPr sz="6600">
                <a:solidFill>
                  <a:schemeClr val="tx2"/>
                </a:solidFill>
              </a:defRPr>
            </a:lvl1pPr>
          </a:lstStyle>
          <a:p>
            <a:pPr fontAlgn="auto"/>
            <a:r>
              <a:rPr lang="zh-CN" altLang="en-US" strike="noStrike" noProof="1" dirty="0"/>
              <a:t>单击此处编辑标题</a:t>
            </a:r>
            <a:endParaRPr lang="zh-CN" altLang="en-US" strike="noStrike" noProof="1" dirty="0"/>
          </a:p>
        </p:txBody>
      </p:sp>
      <p:sp>
        <p:nvSpPr>
          <p:cNvPr id="9" name="文本占位符 8"/>
          <p:cNvSpPr>
            <a:spLocks noGrp="1"/>
          </p:cNvSpPr>
          <p:nvPr>
            <p:ph type="body" sz="quarter" idx="13"/>
          </p:nvPr>
        </p:nvSpPr>
        <p:spPr>
          <a:xfrm>
            <a:off x="1012984" y="3314700"/>
            <a:ext cx="7118033" cy="1666875"/>
          </a:xfrm>
        </p:spPr>
        <p:txBody>
          <a:bodyPr>
            <a:normAutofit/>
          </a:bodyPr>
          <a:lstStyle>
            <a:lvl1pPr marL="0" indent="0" algn="ctr">
              <a:buNone/>
              <a:defRPr sz="2800">
                <a:solidFill>
                  <a:schemeClr val="tx2"/>
                </a:solidFill>
              </a:defRPr>
            </a:lvl1pPr>
          </a:lstStyle>
          <a:p>
            <a:pPr lvl="0" fontAlgn="auto"/>
            <a:endParaRPr lang="zh-CN" altLang="en-US" strike="noStrike" noProof="1" dirty="0"/>
          </a:p>
        </p:txBody>
      </p:sp>
      <p:sp>
        <p:nvSpPr>
          <p:cNvPr id="3" name="日期占位符 2"/>
          <p:cNvSpPr>
            <a:spLocks noGrp="1"/>
          </p:cNvSpPr>
          <p:nvPr>
            <p:ph type="dt" sz="half" idx="10"/>
            <p:custDataLst>
              <p:tags r:id="rId5"/>
            </p:custDataLst>
          </p:nvPr>
        </p:nvSpPr>
        <p:spPr>
          <a:xfrm>
            <a:off x="628650" y="6356350"/>
            <a:ext cx="2057400" cy="365125"/>
          </a:xfrm>
          <a:prstGeom prst="rect">
            <a:avLst/>
          </a:prstGeom>
        </p:spPr>
        <p:txBody>
          <a:bodyPr vert="horz" lIns="91440" tIns="45720" rIns="91440" bIns="45720" rtlCol="0" anchor="ctr">
            <a:normAutofit/>
          </a:bodyPr>
          <a:lstStyle/>
          <a:p>
            <a:pPr fontAlgn="base"/>
            <a:fld id="{8562CE8F-003D-4DA8-8252-C120BA29394D}" type="datetimeFigureOut">
              <a:rPr lang="zh-CN" altLang="en-US" strike="noStrike" noProof="1" smtClean="0">
                <a:latin typeface="Tahoma" panose="020B0604030504040204" pitchFamily="34" charset="0"/>
                <a:ea typeface="宋体" panose="02010600030101010101" pitchFamily="2" charset="-122"/>
                <a:cs typeface="+mn-cs"/>
              </a:rPr>
            </a:fld>
            <a:endParaRPr lang="zh-CN" altLang="en-US" strike="noStrike" noProof="1"/>
          </a:p>
        </p:txBody>
      </p:sp>
      <p:sp>
        <p:nvSpPr>
          <p:cNvPr id="4" name="页脚占位符 3"/>
          <p:cNvSpPr>
            <a:spLocks noGrp="1"/>
          </p:cNvSpPr>
          <p:nvPr>
            <p:ph type="ftr" sz="quarter" idx="11"/>
            <p:custDataLst>
              <p:tags r:id="rId6"/>
            </p:custDataLst>
          </p:nvPr>
        </p:nvSpPr>
        <p:spPr>
          <a:xfrm>
            <a:off x="3028950" y="6356350"/>
            <a:ext cx="3086100" cy="365125"/>
          </a:xfrm>
          <a:prstGeom prst="rect">
            <a:avLst/>
          </a:prstGeom>
        </p:spPr>
        <p:txBody>
          <a:bodyPr vert="horz" lIns="91440" tIns="45720" rIns="91440" bIns="45720" rtlCol="0" anchor="ctr">
            <a:normAutofit/>
          </a:bodyPr>
          <a:lstStyle/>
          <a:p>
            <a:pPr fontAlgn="base"/>
            <a:endParaRPr lang="zh-CN" altLang="en-US" strike="noStrike" noProof="1"/>
          </a:p>
        </p:txBody>
      </p:sp>
      <p:sp>
        <p:nvSpPr>
          <p:cNvPr id="5" name="灯片编号占位符 4"/>
          <p:cNvSpPr>
            <a:spLocks noGrp="1"/>
          </p:cNvSpPr>
          <p:nvPr>
            <p:ph type="sldNum" sz="quarter" idx="12"/>
            <p:custDataLst>
              <p:tags r:id="rId7"/>
            </p:custDataLst>
          </p:nvPr>
        </p:nvSpPr>
        <p:spPr>
          <a:xfrm>
            <a:off x="6457950" y="6356350"/>
            <a:ext cx="2057400" cy="365125"/>
          </a:xfrm>
          <a:prstGeom prst="rect">
            <a:avLst/>
          </a:prstGeom>
        </p:spPr>
        <p:txBody>
          <a:bodyPr vert="horz" lIns="91440" tIns="45720" rIns="91440" bIns="45720" rtlCol="0" anchor="ctr">
            <a:normAutofit/>
          </a:bodyPr>
          <a:lstStyle/>
          <a:p>
            <a:pPr fontAlgn="base"/>
            <a:fld id="{C492C4AD-A7F1-494C-9B6F-5A5F776317E3}" type="slidenum">
              <a:rPr lang="zh-CN" altLang="en-US" strike="noStrike" noProof="1" smtClean="0">
                <a:latin typeface="Tahoma" panose="020B060403050404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chemeClr val="bg2"/>
        </a:solidFill>
        <a:effectLst/>
      </p:bgPr>
    </p:bg>
    <p:spTree>
      <p:nvGrpSpPr>
        <p:cNvPr id="1" name=""/>
        <p:cNvGrpSpPr/>
        <p:nvPr/>
      </p:nvGrpSpPr>
      <p:grpSpPr>
        <a:xfrm>
          <a:off x="0" y="0"/>
          <a:ext cx="0" cy="0"/>
          <a:chOff x="0" y="0"/>
          <a:chExt cx="0" cy="0"/>
        </a:xfrm>
      </p:grpSpPr>
      <p:pic>
        <p:nvPicPr>
          <p:cNvPr id="21507" name="图片 19"/>
          <p:cNvPicPr>
            <a:picLocks noChangeAspect="1"/>
          </p:cNvPicPr>
          <p:nvPr>
            <p:custDataLst>
              <p:tags r:id="rId2"/>
            </p:custDataLst>
          </p:nvPr>
        </p:nvPicPr>
        <p:blipFill>
          <a:blip r:embed="rId3"/>
          <a:stretch>
            <a:fillRect/>
          </a:stretch>
        </p:blipFill>
        <p:spPr>
          <a:xfrm rot="-5400000">
            <a:off x="-1355725" y="1809750"/>
            <a:ext cx="5143500" cy="3235325"/>
          </a:xfrm>
          <a:prstGeom prst="rect">
            <a:avLst/>
          </a:prstGeom>
          <a:noFill/>
          <a:ln w="9525">
            <a:noFill/>
          </a:ln>
        </p:spPr>
      </p:pic>
      <p:pic>
        <p:nvPicPr>
          <p:cNvPr id="21508" name="图片 7"/>
          <p:cNvPicPr>
            <a:picLocks noChangeAspect="1"/>
          </p:cNvPicPr>
          <p:nvPr>
            <p:custDataLst>
              <p:tags r:id="rId4"/>
            </p:custDataLst>
          </p:nvPr>
        </p:nvPicPr>
        <p:blipFill>
          <a:blip r:embed="rId3"/>
          <a:stretch>
            <a:fillRect/>
          </a:stretch>
        </p:blipFill>
        <p:spPr>
          <a:xfrm rot="5400000" flipH="1">
            <a:off x="5357813" y="1808163"/>
            <a:ext cx="5143500" cy="3238500"/>
          </a:xfrm>
          <a:prstGeom prst="rect">
            <a:avLst/>
          </a:prstGeom>
          <a:noFill/>
          <a:ln w="9525">
            <a:noFill/>
          </a:ln>
        </p:spPr>
      </p:pic>
      <p:sp>
        <p:nvSpPr>
          <p:cNvPr id="9" name="矩形 8"/>
          <p:cNvSpPr/>
          <p:nvPr>
            <p:custDataLst>
              <p:tags r:id="rId5"/>
            </p:custDataLst>
          </p:nvPr>
        </p:nvSpPr>
        <p:spPr>
          <a:xfrm>
            <a:off x="2663825" y="1822450"/>
            <a:ext cx="3816350" cy="2894013"/>
          </a:xfrm>
          <a:prstGeom prst="rect">
            <a:avLst/>
          </a:prstGeom>
          <a:noFill/>
          <a:ln w="38100">
            <a:solidFill>
              <a:schemeClr val="accent2">
                <a:alpha val="3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00" strike="noStrike" noProof="1" dirty="0"/>
          </a:p>
        </p:txBody>
      </p:sp>
      <p:grpSp>
        <p:nvGrpSpPr>
          <p:cNvPr id="21510" name="组合 9"/>
          <p:cNvGrpSpPr/>
          <p:nvPr/>
        </p:nvGrpSpPr>
        <p:grpSpPr>
          <a:xfrm>
            <a:off x="2663825" y="1806575"/>
            <a:ext cx="849313" cy="1130300"/>
            <a:chOff x="4492171" y="2097770"/>
            <a:chExt cx="950686" cy="950686"/>
          </a:xfrm>
        </p:grpSpPr>
        <p:cxnSp>
          <p:nvCxnSpPr>
            <p:cNvPr id="11" name="直接连接符 10"/>
            <p:cNvCxnSpPr/>
            <p:nvPr>
              <p:custDataLst>
                <p:tags r:id="rId6"/>
              </p:custDataLst>
            </p:nvPr>
          </p:nvCxnSpPr>
          <p:spPr>
            <a:xfrm>
              <a:off x="4492171" y="2112284"/>
              <a:ext cx="950686"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custDataLst>
                <p:tags r:id="rId7"/>
              </p:custDataLst>
            </p:nvPr>
          </p:nvCxnSpPr>
          <p:spPr>
            <a:xfrm rot="16200000">
              <a:off x="4016828" y="2573113"/>
              <a:ext cx="950686"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grpSp>
        <p:nvGrpSpPr>
          <p:cNvPr id="21513" name="组合 12"/>
          <p:cNvGrpSpPr/>
          <p:nvPr/>
        </p:nvGrpSpPr>
        <p:grpSpPr>
          <a:xfrm flipH="1" flipV="1">
            <a:off x="5630863" y="3602038"/>
            <a:ext cx="849312" cy="1131887"/>
            <a:chOff x="4492171" y="2097770"/>
            <a:chExt cx="950686" cy="950686"/>
          </a:xfrm>
        </p:grpSpPr>
        <p:cxnSp>
          <p:nvCxnSpPr>
            <p:cNvPr id="14" name="直接连接符 13"/>
            <p:cNvCxnSpPr/>
            <p:nvPr>
              <p:custDataLst>
                <p:tags r:id="rId8"/>
              </p:custDataLst>
            </p:nvPr>
          </p:nvCxnSpPr>
          <p:spPr>
            <a:xfrm>
              <a:off x="4492171" y="2112284"/>
              <a:ext cx="950686"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custDataLst>
                <p:tags r:id="rId9"/>
              </p:custDataLst>
            </p:nvPr>
          </p:nvCxnSpPr>
          <p:spPr>
            <a:xfrm rot="16200000">
              <a:off x="4016828" y="2573113"/>
              <a:ext cx="950686"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17" name="矩形 16"/>
          <p:cNvSpPr/>
          <p:nvPr>
            <p:custDataLst>
              <p:tags r:id="rId10"/>
            </p:custDataLst>
          </p:nvPr>
        </p:nvSpPr>
        <p:spPr>
          <a:xfrm>
            <a:off x="3024188" y="3200400"/>
            <a:ext cx="3095625" cy="3698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00" strike="noStrike" noProof="1" dirty="0"/>
          </a:p>
        </p:txBody>
      </p:sp>
      <p:sp>
        <p:nvSpPr>
          <p:cNvPr id="2" name="标题 1"/>
          <p:cNvSpPr>
            <a:spLocks noGrp="1"/>
          </p:cNvSpPr>
          <p:nvPr>
            <p:ph type="ctrTitle" hasCustomPrompt="1"/>
          </p:nvPr>
        </p:nvSpPr>
        <p:spPr>
          <a:xfrm>
            <a:off x="2664278" y="2181542"/>
            <a:ext cx="3815444" cy="864449"/>
          </a:xfrm>
        </p:spPr>
        <p:txBody>
          <a:bodyPr lIns="90000" tIns="46800" rIns="90000" bIns="46800" anchor="b">
            <a:normAutofit/>
          </a:bodyPr>
          <a:lstStyle>
            <a:lvl1pPr algn="ctr">
              <a:defRPr sz="3300">
                <a:solidFill>
                  <a:schemeClr val="tx2"/>
                </a:solidFill>
              </a:defRPr>
            </a:lvl1pPr>
          </a:lstStyle>
          <a:p>
            <a:pPr fontAlgn="auto"/>
            <a:r>
              <a:rPr lang="zh-CN" altLang="en-US" strike="noStrike" noProof="1" dirty="0"/>
              <a:t>单击此处编辑标题</a:t>
            </a:r>
            <a:endParaRPr lang="zh-CN" altLang="en-US" strike="noStrike" noProof="1" dirty="0"/>
          </a:p>
        </p:txBody>
      </p:sp>
      <p:sp>
        <p:nvSpPr>
          <p:cNvPr id="3" name="副标题 2"/>
          <p:cNvSpPr>
            <a:spLocks noGrp="1"/>
          </p:cNvSpPr>
          <p:nvPr>
            <p:ph type="subTitle" idx="1"/>
          </p:nvPr>
        </p:nvSpPr>
        <p:spPr>
          <a:xfrm>
            <a:off x="2664278" y="3710505"/>
            <a:ext cx="3815444" cy="647242"/>
          </a:xfrm>
        </p:spPr>
        <p:txBody>
          <a:bodyPr lIns="90000" tIns="46800" rIns="90000" bIns="46800">
            <a:normAutofit/>
          </a:bodyPr>
          <a:lstStyle>
            <a:lvl1pPr marL="0" indent="0" algn="ctr">
              <a:buNone/>
              <a:defRPr sz="1350">
                <a:solidFill>
                  <a:schemeClr val="tx2"/>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auto"/>
            <a:r>
              <a:rPr lang="zh-CN" altLang="en-US" sz="1350" strike="noStrike" noProof="1" dirty="0"/>
              <a:t>单击此处编辑母版副标题样式</a:t>
            </a:r>
            <a:endParaRPr lang="zh-CN" altLang="en-US" strike="noStrike" noProof="1" dirty="0"/>
          </a:p>
        </p:txBody>
      </p:sp>
      <p:sp>
        <p:nvSpPr>
          <p:cNvPr id="21" name="文本占位符 20"/>
          <p:cNvSpPr>
            <a:spLocks noGrp="1"/>
          </p:cNvSpPr>
          <p:nvPr>
            <p:ph type="body" sz="quarter" idx="13" hasCustomPrompt="1"/>
          </p:nvPr>
        </p:nvSpPr>
        <p:spPr>
          <a:xfrm>
            <a:off x="3024455" y="3206305"/>
            <a:ext cx="1409972" cy="358976"/>
          </a:xfrm>
        </p:spPr>
        <p:txBody>
          <a:bodyPr>
            <a:noAutofit/>
          </a:bodyPr>
          <a:lstStyle>
            <a:lvl1pPr marL="0" indent="0" algn="ctr">
              <a:buNone/>
              <a:defRPr sz="1350">
                <a:solidFill>
                  <a:schemeClr val="bg1"/>
                </a:solidFill>
              </a:defRPr>
            </a:lvl1pPr>
          </a:lstStyle>
          <a:p>
            <a:pPr lvl="0" fontAlgn="auto"/>
            <a:r>
              <a:rPr lang="zh-CN" altLang="en-US" sz="1350" strike="noStrike" noProof="1" dirty="0"/>
              <a:t>编辑文本</a:t>
            </a:r>
            <a:endParaRPr lang="zh-CN" altLang="en-US" strike="noStrike" noProof="1" dirty="0"/>
          </a:p>
        </p:txBody>
      </p:sp>
      <p:sp>
        <p:nvSpPr>
          <p:cNvPr id="24" name="文本占位符 23"/>
          <p:cNvSpPr>
            <a:spLocks noGrp="1"/>
          </p:cNvSpPr>
          <p:nvPr>
            <p:ph type="body" sz="quarter" idx="14" hasCustomPrompt="1"/>
          </p:nvPr>
        </p:nvSpPr>
        <p:spPr>
          <a:xfrm>
            <a:off x="4446245" y="3206305"/>
            <a:ext cx="1674248" cy="358976"/>
          </a:xfrm>
        </p:spPr>
        <p:txBody>
          <a:bodyPr>
            <a:normAutofit/>
          </a:bodyPr>
          <a:lstStyle>
            <a:lvl1pPr marL="0" indent="0" algn="ctr">
              <a:buNone/>
              <a:defRPr sz="1350">
                <a:solidFill>
                  <a:schemeClr val="bg1"/>
                </a:solidFill>
              </a:defRPr>
            </a:lvl1pPr>
          </a:lstStyle>
          <a:p>
            <a:pPr lvl="0" fontAlgn="auto"/>
            <a:r>
              <a:rPr lang="zh-CN" altLang="en-US" sz="1350" strike="noStrike" noProof="1" dirty="0"/>
              <a:t>编辑文本</a:t>
            </a:r>
            <a:endParaRPr lang="zh-CN" altLang="en-US" strike="noStrike" noProof="1" dirty="0"/>
          </a:p>
        </p:txBody>
      </p:sp>
      <p:sp>
        <p:nvSpPr>
          <p:cNvPr id="4" name="日期占位符 3"/>
          <p:cNvSpPr>
            <a:spLocks noGrp="1"/>
          </p:cNvSpPr>
          <p:nvPr>
            <p:ph type="dt" sz="half" idx="10"/>
            <p:custDataLst>
              <p:tags r:id="rId11"/>
            </p:custDataLst>
          </p:nvPr>
        </p:nvSpPr>
        <p:spPr>
          <a:xfrm>
            <a:off x="628650" y="6356350"/>
            <a:ext cx="2057400" cy="365125"/>
          </a:xfrm>
          <a:prstGeom prst="rect">
            <a:avLst/>
          </a:prstGeom>
        </p:spPr>
        <p:txBody>
          <a:bodyPr vert="horz" lIns="91440" tIns="45720" rIns="91440" bIns="45720" rtlCol="0" anchor="ctr">
            <a:normAutofit/>
          </a:bodyPr>
          <a:lstStyle/>
          <a:p>
            <a:pPr fontAlgn="base"/>
            <a:fld id="{8562CE8F-003D-4DA8-8252-C120BA29394D}" type="datetimeFigureOut">
              <a:rPr lang="zh-CN" altLang="en-US" strike="noStrike" noProof="1" smtClean="0">
                <a:latin typeface="Tahoma" panose="020B0604030504040204" pitchFamily="34" charset="0"/>
                <a:ea typeface="宋体" panose="02010600030101010101" pitchFamily="2" charset="-122"/>
                <a:cs typeface="+mn-cs"/>
              </a:rPr>
            </a:fld>
            <a:endParaRPr lang="zh-CN" altLang="en-US" strike="noStrike" noProof="1"/>
          </a:p>
        </p:txBody>
      </p:sp>
      <p:sp>
        <p:nvSpPr>
          <p:cNvPr id="5" name="页脚占位符 4"/>
          <p:cNvSpPr>
            <a:spLocks noGrp="1"/>
          </p:cNvSpPr>
          <p:nvPr>
            <p:ph type="ftr" sz="quarter" idx="11"/>
            <p:custDataLst>
              <p:tags r:id="rId12"/>
            </p:custDataLst>
          </p:nvPr>
        </p:nvSpPr>
        <p:spPr>
          <a:xfrm>
            <a:off x="3028950" y="6356350"/>
            <a:ext cx="3086100" cy="365125"/>
          </a:xfrm>
          <a:prstGeom prst="rect">
            <a:avLst/>
          </a:prstGeom>
        </p:spPr>
        <p:txBody>
          <a:bodyPr vert="horz" lIns="91440" tIns="45720" rIns="91440" bIns="45720" rtlCol="0" anchor="ctr">
            <a:normAutofit/>
          </a:bodyPr>
          <a:lstStyle/>
          <a:p>
            <a:pPr fontAlgn="base"/>
            <a:endParaRPr lang="zh-CN" altLang="en-US" strike="noStrike" noProof="1"/>
          </a:p>
        </p:txBody>
      </p:sp>
      <p:sp>
        <p:nvSpPr>
          <p:cNvPr id="6" name="灯片编号占位符 5"/>
          <p:cNvSpPr>
            <a:spLocks noGrp="1"/>
          </p:cNvSpPr>
          <p:nvPr>
            <p:ph type="sldNum" sz="quarter" idx="12"/>
            <p:custDataLst>
              <p:tags r:id="rId13"/>
            </p:custDataLst>
          </p:nvPr>
        </p:nvSpPr>
        <p:spPr>
          <a:xfrm>
            <a:off x="6457950" y="6356350"/>
            <a:ext cx="2057400" cy="365125"/>
          </a:xfrm>
          <a:prstGeom prst="rect">
            <a:avLst/>
          </a:prstGeom>
        </p:spPr>
        <p:txBody>
          <a:bodyPr vert="horz" lIns="91440" tIns="45720" rIns="91440" bIns="45720" rtlCol="0" anchor="ctr">
            <a:normAutofit/>
          </a:bodyPr>
          <a:lstStyle/>
          <a:p>
            <a:pPr fontAlgn="base"/>
            <a:fld id="{C492C4AD-A7F1-494C-9B6F-5A5F776317E3}" type="slidenum">
              <a:rPr lang="zh-CN" altLang="en-US" strike="noStrike" noProof="1" smtClean="0">
                <a:latin typeface="Tahoma" panose="020B060403050404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2"/>
        </a:solidFill>
        <a:effectLst/>
      </p:bgPr>
    </p:bg>
    <p:spTree>
      <p:nvGrpSpPr>
        <p:cNvPr id="1" name=""/>
        <p:cNvGrpSpPr/>
        <p:nvPr/>
      </p:nvGrpSpPr>
      <p:grpSpPr>
        <a:xfrm>
          <a:off x="0" y="0"/>
          <a:ext cx="0" cy="0"/>
          <a:chOff x="0" y="0"/>
          <a:chExt cx="0" cy="0"/>
        </a:xfrm>
      </p:grpSpPr>
      <p:pic>
        <p:nvPicPr>
          <p:cNvPr id="22531" name="图片 6"/>
          <p:cNvPicPr>
            <a:picLocks noChangeAspect="1"/>
          </p:cNvPicPr>
          <p:nvPr>
            <p:custDataLst>
              <p:tags r:id="rId2"/>
            </p:custDataLst>
          </p:nvPr>
        </p:nvPicPr>
        <p:blipFill>
          <a:blip r:embed="rId3"/>
          <a:stretch>
            <a:fillRect/>
          </a:stretch>
        </p:blipFill>
        <p:spPr>
          <a:xfrm rot="5400000" flipH="1">
            <a:off x="7558088" y="4741863"/>
            <a:ext cx="742950" cy="3238500"/>
          </a:xfrm>
          <a:prstGeom prst="rect">
            <a:avLst/>
          </a:prstGeom>
          <a:noFill/>
          <a:ln w="9525">
            <a:noFill/>
          </a:ln>
        </p:spPr>
      </p:pic>
      <p:pic>
        <p:nvPicPr>
          <p:cNvPr id="22532" name="图片 7"/>
          <p:cNvPicPr>
            <a:picLocks noChangeAspect="1"/>
          </p:cNvPicPr>
          <p:nvPr>
            <p:custDataLst>
              <p:tags r:id="rId4"/>
            </p:custDataLst>
          </p:nvPr>
        </p:nvPicPr>
        <p:blipFill>
          <a:blip r:embed="rId3"/>
          <a:stretch>
            <a:fillRect/>
          </a:stretch>
        </p:blipFill>
        <p:spPr>
          <a:xfrm rot="-5400000">
            <a:off x="841375" y="4743450"/>
            <a:ext cx="742950" cy="3235325"/>
          </a:xfrm>
          <a:prstGeom prst="rect">
            <a:avLst/>
          </a:prstGeom>
          <a:noFill/>
          <a:ln w="9525">
            <a:noFill/>
          </a:ln>
        </p:spPr>
      </p:pic>
      <p:pic>
        <p:nvPicPr>
          <p:cNvPr id="22533" name="图片 8"/>
          <p:cNvPicPr>
            <a:picLocks noChangeAspect="1"/>
          </p:cNvPicPr>
          <p:nvPr>
            <p:custDataLst>
              <p:tags r:id="rId5"/>
            </p:custDataLst>
          </p:nvPr>
        </p:nvPicPr>
        <p:blipFill>
          <a:blip r:embed="rId6"/>
          <a:stretch>
            <a:fillRect/>
          </a:stretch>
        </p:blipFill>
        <p:spPr>
          <a:xfrm rot="-5400000">
            <a:off x="503238" y="-684212"/>
            <a:ext cx="819150" cy="2465387"/>
          </a:xfrm>
          <a:prstGeom prst="rect">
            <a:avLst/>
          </a:prstGeom>
          <a:noFill/>
          <a:ln w="9525">
            <a:noFill/>
          </a:ln>
        </p:spPr>
      </p:pic>
      <p:pic>
        <p:nvPicPr>
          <p:cNvPr id="22534" name="图片 9"/>
          <p:cNvPicPr>
            <a:picLocks noChangeAspect="1"/>
          </p:cNvPicPr>
          <p:nvPr>
            <p:custDataLst>
              <p:tags r:id="rId7"/>
            </p:custDataLst>
          </p:nvPr>
        </p:nvPicPr>
        <p:blipFill>
          <a:blip r:embed="rId6"/>
          <a:stretch>
            <a:fillRect/>
          </a:stretch>
        </p:blipFill>
        <p:spPr>
          <a:xfrm rot="5400000" flipH="1">
            <a:off x="7808913" y="-684212"/>
            <a:ext cx="819150" cy="2463800"/>
          </a:xfrm>
          <a:prstGeom prst="rect">
            <a:avLst/>
          </a:prstGeom>
          <a:noFill/>
          <a:ln w="9525">
            <a:noFill/>
          </a:ln>
        </p:spPr>
      </p:pic>
      <p:sp>
        <p:nvSpPr>
          <p:cNvPr id="2" name="标题 1"/>
          <p:cNvSpPr>
            <a:spLocks noGrp="1"/>
          </p:cNvSpPr>
          <p:nvPr>
            <p:ph type="title"/>
          </p:nvPr>
        </p:nvSpPr>
        <p:spPr/>
        <p:txBody>
          <a:bodyPr/>
          <a:lstStyle/>
          <a:p>
            <a:pPr fontAlgn="auto"/>
            <a:r>
              <a:rPr lang="zh-CN" altLang="en-US" strike="noStrike" noProof="1" dirty="0"/>
              <a:t>单击此处编辑母版标题样式</a:t>
            </a:r>
            <a:endParaRPr lang="zh-CN" altLang="en-US" strike="noStrike" noProof="1" dirty="0"/>
          </a:p>
        </p:txBody>
      </p:sp>
      <p:sp>
        <p:nvSpPr>
          <p:cNvPr id="3" name="内容占位符 2"/>
          <p:cNvSpPr>
            <a:spLocks noGrp="1"/>
          </p:cNvSpPr>
          <p:nvPr>
            <p:ph idx="1"/>
          </p:nvPr>
        </p:nvSpPr>
        <p:spPr/>
        <p:txBody>
          <a:bodyPr/>
          <a:lstStyle>
            <a:lvl1pPr>
              <a:defRPr/>
            </a:lvl1pPr>
          </a:lstStyle>
          <a:p>
            <a:pPr lvl="0" fontAlgn="auto"/>
            <a:r>
              <a:rPr lang="zh-CN" altLang="en-US" strike="noStrike" noProof="1" dirty="0"/>
              <a:t>单击此处编辑母版文本样式</a:t>
            </a:r>
            <a:endParaRPr lang="zh-CN" altLang="en-US" strike="noStrike" noProof="1" dirty="0"/>
          </a:p>
          <a:p>
            <a:pPr lvl="1" fontAlgn="auto"/>
            <a:r>
              <a:rPr lang="zh-CN" altLang="en-US" strike="noStrike" noProof="1" dirty="0"/>
              <a:t>第二级</a:t>
            </a:r>
            <a:endParaRPr lang="zh-CN" altLang="en-US" strike="noStrike" noProof="1" dirty="0"/>
          </a:p>
          <a:p>
            <a:pPr lvl="2" fontAlgn="auto"/>
            <a:r>
              <a:rPr lang="zh-CN" altLang="en-US" sz="1350" strike="noStrike" noProof="1" dirty="0"/>
              <a:t>第三级</a:t>
            </a:r>
            <a:endParaRPr lang="zh-CN" altLang="en-US" strike="noStrike" noProof="1" dirty="0"/>
          </a:p>
          <a:p>
            <a:pPr lvl="3" fontAlgn="auto"/>
            <a:r>
              <a:rPr lang="zh-CN" altLang="en-US" sz="1350" strike="noStrike" noProof="1" dirty="0"/>
              <a:t>第四级</a:t>
            </a:r>
            <a:endParaRPr lang="zh-CN" altLang="en-US" strike="noStrike" noProof="1" dirty="0"/>
          </a:p>
          <a:p>
            <a:pPr lvl="4" fontAlgn="auto"/>
            <a:r>
              <a:rPr lang="zh-CN" altLang="en-US" sz="1350" strike="noStrike" noProof="1" dirty="0"/>
              <a:t>第五级</a:t>
            </a:r>
            <a:endParaRPr lang="zh-CN" altLang="en-US" strike="noStrike" noProof="1" dirty="0"/>
          </a:p>
        </p:txBody>
      </p:sp>
      <p:sp>
        <p:nvSpPr>
          <p:cNvPr id="4" name="日期占位符 3"/>
          <p:cNvSpPr>
            <a:spLocks noGrp="1"/>
          </p:cNvSpPr>
          <p:nvPr>
            <p:ph type="dt" sz="half" idx="10"/>
            <p:custDataLst>
              <p:tags r:id="rId8"/>
            </p:custDataLst>
          </p:nvPr>
        </p:nvSpPr>
        <p:spPr>
          <a:xfrm>
            <a:off x="628650" y="6356350"/>
            <a:ext cx="2057400" cy="365125"/>
          </a:xfrm>
          <a:prstGeom prst="rect">
            <a:avLst/>
          </a:prstGeom>
        </p:spPr>
        <p:txBody>
          <a:bodyPr vert="horz" lIns="91440" tIns="45720" rIns="91440" bIns="45720" rtlCol="0" anchor="ctr">
            <a:normAutofit/>
          </a:bodyPr>
          <a:lstStyle/>
          <a:p>
            <a:pPr fontAlgn="base"/>
            <a:fld id="{8562CE8F-003D-4DA8-8252-C120BA29394D}" type="datetimeFigureOut">
              <a:rPr lang="zh-CN" altLang="en-US" strike="noStrike" noProof="1" smtClean="0">
                <a:latin typeface="Tahoma" panose="020B0604030504040204" pitchFamily="34" charset="0"/>
                <a:ea typeface="宋体" panose="02010600030101010101" pitchFamily="2" charset="-122"/>
                <a:cs typeface="+mn-cs"/>
              </a:rPr>
            </a:fld>
            <a:endParaRPr lang="zh-CN" altLang="en-US" strike="noStrike" noProof="1"/>
          </a:p>
        </p:txBody>
      </p:sp>
      <p:sp>
        <p:nvSpPr>
          <p:cNvPr id="5" name="页脚占位符 4"/>
          <p:cNvSpPr>
            <a:spLocks noGrp="1"/>
          </p:cNvSpPr>
          <p:nvPr>
            <p:ph type="ftr" sz="quarter" idx="11"/>
            <p:custDataLst>
              <p:tags r:id="rId9"/>
            </p:custDataLst>
          </p:nvPr>
        </p:nvSpPr>
        <p:spPr>
          <a:xfrm>
            <a:off x="3028950" y="6356350"/>
            <a:ext cx="3086100" cy="365125"/>
          </a:xfrm>
          <a:prstGeom prst="rect">
            <a:avLst/>
          </a:prstGeom>
        </p:spPr>
        <p:txBody>
          <a:bodyPr vert="horz" lIns="91440" tIns="45720" rIns="91440" bIns="45720" rtlCol="0" anchor="ctr">
            <a:normAutofit/>
          </a:bodyPr>
          <a:lstStyle/>
          <a:p>
            <a:pPr fontAlgn="base"/>
            <a:endParaRPr lang="zh-CN" altLang="en-US" strike="noStrike" noProof="1"/>
          </a:p>
        </p:txBody>
      </p:sp>
      <p:sp>
        <p:nvSpPr>
          <p:cNvPr id="6" name="灯片编号占位符 5"/>
          <p:cNvSpPr>
            <a:spLocks noGrp="1"/>
          </p:cNvSpPr>
          <p:nvPr>
            <p:ph type="sldNum" sz="quarter" idx="12"/>
            <p:custDataLst>
              <p:tags r:id="rId10"/>
            </p:custDataLst>
          </p:nvPr>
        </p:nvSpPr>
        <p:spPr>
          <a:xfrm>
            <a:off x="6457950" y="6356350"/>
            <a:ext cx="2057400" cy="365125"/>
          </a:xfrm>
          <a:prstGeom prst="rect">
            <a:avLst/>
          </a:prstGeom>
        </p:spPr>
        <p:txBody>
          <a:bodyPr vert="horz" lIns="91440" tIns="45720" rIns="91440" bIns="45720" rtlCol="0" anchor="ctr">
            <a:normAutofit/>
          </a:bodyPr>
          <a:lstStyle/>
          <a:p>
            <a:pPr fontAlgn="base"/>
            <a:fld id="{C492C4AD-A7F1-494C-9B6F-5A5F776317E3}" type="slidenum">
              <a:rPr lang="zh-CN" altLang="en-US" strike="noStrike" noProof="1" smtClean="0">
                <a:latin typeface="Tahoma" panose="020B060403050404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bg2"/>
        </a:solidFill>
        <a:effectLst/>
      </p:bgPr>
    </p:bg>
    <p:spTree>
      <p:nvGrpSpPr>
        <p:cNvPr id="1" name=""/>
        <p:cNvGrpSpPr/>
        <p:nvPr/>
      </p:nvGrpSpPr>
      <p:grpSpPr>
        <a:xfrm>
          <a:off x="0" y="0"/>
          <a:ext cx="0" cy="0"/>
          <a:chOff x="0" y="0"/>
          <a:chExt cx="0" cy="0"/>
        </a:xfrm>
      </p:grpSpPr>
      <p:pic>
        <p:nvPicPr>
          <p:cNvPr id="23555" name="图片 16"/>
          <p:cNvPicPr>
            <a:picLocks noChangeAspect="1"/>
          </p:cNvPicPr>
          <p:nvPr>
            <p:custDataLst>
              <p:tags r:id="rId2"/>
            </p:custDataLst>
          </p:nvPr>
        </p:nvPicPr>
        <p:blipFill>
          <a:blip r:embed="rId3"/>
          <a:stretch>
            <a:fillRect/>
          </a:stretch>
        </p:blipFill>
        <p:spPr>
          <a:xfrm rot="-5400000">
            <a:off x="-1355725" y="1809750"/>
            <a:ext cx="5143500" cy="3235325"/>
          </a:xfrm>
          <a:prstGeom prst="rect">
            <a:avLst/>
          </a:prstGeom>
          <a:noFill/>
          <a:ln w="9525">
            <a:noFill/>
          </a:ln>
        </p:spPr>
      </p:pic>
      <p:pic>
        <p:nvPicPr>
          <p:cNvPr id="23556" name="图片 17"/>
          <p:cNvPicPr>
            <a:picLocks noChangeAspect="1"/>
          </p:cNvPicPr>
          <p:nvPr>
            <p:custDataLst>
              <p:tags r:id="rId4"/>
            </p:custDataLst>
          </p:nvPr>
        </p:nvPicPr>
        <p:blipFill>
          <a:blip r:embed="rId3"/>
          <a:stretch>
            <a:fillRect/>
          </a:stretch>
        </p:blipFill>
        <p:spPr>
          <a:xfrm rot="5400000" flipH="1">
            <a:off x="5357813" y="1808163"/>
            <a:ext cx="5143500" cy="3238500"/>
          </a:xfrm>
          <a:prstGeom prst="rect">
            <a:avLst/>
          </a:prstGeom>
          <a:noFill/>
          <a:ln w="9525">
            <a:noFill/>
          </a:ln>
        </p:spPr>
      </p:pic>
      <p:sp>
        <p:nvSpPr>
          <p:cNvPr id="7" name="矩形 6"/>
          <p:cNvSpPr/>
          <p:nvPr>
            <p:custDataLst>
              <p:tags r:id="rId5"/>
            </p:custDataLst>
          </p:nvPr>
        </p:nvSpPr>
        <p:spPr>
          <a:xfrm>
            <a:off x="2663825" y="1822450"/>
            <a:ext cx="3816350" cy="2894013"/>
          </a:xfrm>
          <a:prstGeom prst="rect">
            <a:avLst/>
          </a:prstGeom>
          <a:noFill/>
          <a:ln w="38100">
            <a:solidFill>
              <a:schemeClr val="accent2">
                <a:alpha val="3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00" strike="noStrike" noProof="1" dirty="0"/>
          </a:p>
        </p:txBody>
      </p:sp>
      <p:grpSp>
        <p:nvGrpSpPr>
          <p:cNvPr id="23558" name="组合 7"/>
          <p:cNvGrpSpPr/>
          <p:nvPr/>
        </p:nvGrpSpPr>
        <p:grpSpPr>
          <a:xfrm>
            <a:off x="2663825" y="1806575"/>
            <a:ext cx="849313" cy="1130300"/>
            <a:chOff x="4492171" y="2097770"/>
            <a:chExt cx="950686" cy="950686"/>
          </a:xfrm>
        </p:grpSpPr>
        <p:cxnSp>
          <p:nvCxnSpPr>
            <p:cNvPr id="9" name="直接连接符 8"/>
            <p:cNvCxnSpPr/>
            <p:nvPr>
              <p:custDataLst>
                <p:tags r:id="rId6"/>
              </p:custDataLst>
            </p:nvPr>
          </p:nvCxnSpPr>
          <p:spPr>
            <a:xfrm>
              <a:off x="4492171" y="2112284"/>
              <a:ext cx="950686"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custDataLst>
                <p:tags r:id="rId7"/>
              </p:custDataLst>
            </p:nvPr>
          </p:nvCxnSpPr>
          <p:spPr>
            <a:xfrm rot="16200000">
              <a:off x="4016828" y="2573113"/>
              <a:ext cx="950686"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grpSp>
        <p:nvGrpSpPr>
          <p:cNvPr id="23561" name="组合 10"/>
          <p:cNvGrpSpPr/>
          <p:nvPr/>
        </p:nvGrpSpPr>
        <p:grpSpPr>
          <a:xfrm flipH="1" flipV="1">
            <a:off x="5630863" y="3602038"/>
            <a:ext cx="849312" cy="1131887"/>
            <a:chOff x="4492171" y="2097770"/>
            <a:chExt cx="950686" cy="950686"/>
          </a:xfrm>
        </p:grpSpPr>
        <p:cxnSp>
          <p:nvCxnSpPr>
            <p:cNvPr id="12" name="直接连接符 11"/>
            <p:cNvCxnSpPr/>
            <p:nvPr>
              <p:custDataLst>
                <p:tags r:id="rId8"/>
              </p:custDataLst>
            </p:nvPr>
          </p:nvCxnSpPr>
          <p:spPr>
            <a:xfrm>
              <a:off x="4492171" y="2112284"/>
              <a:ext cx="950686"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custDataLst>
                <p:tags r:id="rId9"/>
              </p:custDataLst>
            </p:nvPr>
          </p:nvCxnSpPr>
          <p:spPr>
            <a:xfrm rot="16200000">
              <a:off x="4016828" y="2573113"/>
              <a:ext cx="950686"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15" name="矩形 14"/>
          <p:cNvSpPr/>
          <p:nvPr>
            <p:custDataLst>
              <p:tags r:id="rId10"/>
            </p:custDataLst>
          </p:nvPr>
        </p:nvSpPr>
        <p:spPr>
          <a:xfrm>
            <a:off x="3024188" y="3211513"/>
            <a:ext cx="3095625" cy="3683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00" strike="noStrike" noProof="1"/>
          </a:p>
        </p:txBody>
      </p:sp>
      <p:sp>
        <p:nvSpPr>
          <p:cNvPr id="2" name="标题 1"/>
          <p:cNvSpPr>
            <a:spLocks noGrp="1"/>
          </p:cNvSpPr>
          <p:nvPr>
            <p:ph type="title" hasCustomPrompt="1"/>
          </p:nvPr>
        </p:nvSpPr>
        <p:spPr>
          <a:xfrm>
            <a:off x="2664278" y="2086951"/>
            <a:ext cx="3815445" cy="1041847"/>
          </a:xfrm>
        </p:spPr>
        <p:txBody>
          <a:bodyPr anchor="b">
            <a:normAutofit/>
          </a:bodyPr>
          <a:lstStyle>
            <a:lvl1pPr algn="ctr">
              <a:defRPr sz="3300">
                <a:solidFill>
                  <a:schemeClr val="tx2"/>
                </a:solidFill>
              </a:defRPr>
            </a:lvl1pPr>
          </a:lstStyle>
          <a:p>
            <a:pPr fontAlgn="auto"/>
            <a:r>
              <a:rPr lang="zh-CN" altLang="en-US" strike="noStrike" noProof="1" dirty="0"/>
              <a:t>单击此处编辑标题</a:t>
            </a:r>
            <a:endParaRPr lang="zh-CN" altLang="en-US" strike="noStrike" noProof="1" dirty="0"/>
          </a:p>
        </p:txBody>
      </p:sp>
      <p:sp>
        <p:nvSpPr>
          <p:cNvPr id="3" name="文本占位符 2"/>
          <p:cNvSpPr>
            <a:spLocks noGrp="1"/>
          </p:cNvSpPr>
          <p:nvPr>
            <p:ph type="body" idx="1"/>
          </p:nvPr>
        </p:nvSpPr>
        <p:spPr>
          <a:xfrm>
            <a:off x="2664278" y="3636235"/>
            <a:ext cx="3815444" cy="763367"/>
          </a:xfrm>
        </p:spPr>
        <p:txBody>
          <a:bodyPr>
            <a:normAutofit/>
          </a:bodyPr>
          <a:lstStyle>
            <a:lvl1pPr marL="0" indent="0" algn="ctr">
              <a:buNone/>
              <a:defRPr sz="1350">
                <a:solidFill>
                  <a:schemeClr val="tx2"/>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auto"/>
            <a:r>
              <a:rPr lang="zh-CN" altLang="en-US" sz="1350" strike="noStrike" noProof="1" dirty="0"/>
              <a:t>单击此处编辑母版文本样式</a:t>
            </a:r>
            <a:endParaRPr lang="zh-CN" altLang="en-US" strike="noStrike" noProof="1" dirty="0"/>
          </a:p>
        </p:txBody>
      </p:sp>
      <p:sp>
        <p:nvSpPr>
          <p:cNvPr id="4" name="日期占位符 3"/>
          <p:cNvSpPr>
            <a:spLocks noGrp="1"/>
          </p:cNvSpPr>
          <p:nvPr>
            <p:ph type="dt" sz="half" idx="10"/>
            <p:custDataLst>
              <p:tags r:id="rId11"/>
            </p:custDataLst>
          </p:nvPr>
        </p:nvSpPr>
        <p:spPr>
          <a:xfrm>
            <a:off x="628650" y="6356350"/>
            <a:ext cx="2057400" cy="365125"/>
          </a:xfrm>
          <a:prstGeom prst="rect">
            <a:avLst/>
          </a:prstGeom>
        </p:spPr>
        <p:txBody>
          <a:bodyPr vert="horz" lIns="91440" tIns="45720" rIns="91440" bIns="45720" rtlCol="0" anchor="ctr">
            <a:normAutofit/>
          </a:bodyPr>
          <a:lstStyle/>
          <a:p>
            <a:pPr fontAlgn="base"/>
            <a:fld id="{8562CE8F-003D-4DA8-8252-C120BA29394D}" type="datetimeFigureOut">
              <a:rPr lang="zh-CN" altLang="en-US" strike="noStrike" noProof="1" smtClean="0">
                <a:latin typeface="Tahoma" panose="020B0604030504040204" pitchFamily="34" charset="0"/>
                <a:ea typeface="宋体" panose="02010600030101010101" pitchFamily="2" charset="-122"/>
                <a:cs typeface="+mn-cs"/>
              </a:rPr>
            </a:fld>
            <a:endParaRPr lang="zh-CN" altLang="en-US" strike="noStrike" noProof="1"/>
          </a:p>
        </p:txBody>
      </p:sp>
      <p:sp>
        <p:nvSpPr>
          <p:cNvPr id="5" name="页脚占位符 4"/>
          <p:cNvSpPr>
            <a:spLocks noGrp="1"/>
          </p:cNvSpPr>
          <p:nvPr>
            <p:ph type="ftr" sz="quarter" idx="11"/>
            <p:custDataLst>
              <p:tags r:id="rId12"/>
            </p:custDataLst>
          </p:nvPr>
        </p:nvSpPr>
        <p:spPr>
          <a:xfrm>
            <a:off x="3028950" y="6356350"/>
            <a:ext cx="3086100" cy="365125"/>
          </a:xfrm>
          <a:prstGeom prst="rect">
            <a:avLst/>
          </a:prstGeom>
        </p:spPr>
        <p:txBody>
          <a:bodyPr vert="horz" lIns="91440" tIns="45720" rIns="91440" bIns="45720" rtlCol="0" anchor="ctr">
            <a:normAutofit/>
          </a:bodyPr>
          <a:lstStyle/>
          <a:p>
            <a:pPr fontAlgn="base"/>
            <a:endParaRPr lang="zh-CN" altLang="en-US" strike="noStrike" noProof="1"/>
          </a:p>
        </p:txBody>
      </p:sp>
      <p:sp>
        <p:nvSpPr>
          <p:cNvPr id="6" name="灯片编号占位符 5"/>
          <p:cNvSpPr>
            <a:spLocks noGrp="1"/>
          </p:cNvSpPr>
          <p:nvPr>
            <p:ph type="sldNum" sz="quarter" idx="12"/>
            <p:custDataLst>
              <p:tags r:id="rId13"/>
            </p:custDataLst>
          </p:nvPr>
        </p:nvSpPr>
        <p:spPr>
          <a:xfrm>
            <a:off x="6457950" y="6356350"/>
            <a:ext cx="2057400" cy="365125"/>
          </a:xfrm>
          <a:prstGeom prst="rect">
            <a:avLst/>
          </a:prstGeom>
        </p:spPr>
        <p:txBody>
          <a:bodyPr vert="horz" lIns="91440" tIns="45720" rIns="91440" bIns="45720" rtlCol="0" anchor="ctr">
            <a:normAutofit/>
          </a:bodyPr>
          <a:lstStyle/>
          <a:p>
            <a:pPr fontAlgn="base"/>
            <a:fld id="{C492C4AD-A7F1-494C-9B6F-5A5F776317E3}" type="slidenum">
              <a:rPr lang="zh-CN" altLang="en-US" strike="noStrike" noProof="1" smtClean="0">
                <a:latin typeface="Tahoma" panose="020B060403050404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2"/>
        </a:solidFill>
        <a:effectLst/>
      </p:bgPr>
    </p:bg>
    <p:spTree>
      <p:nvGrpSpPr>
        <p:cNvPr id="1" name=""/>
        <p:cNvGrpSpPr/>
        <p:nvPr/>
      </p:nvGrpSpPr>
      <p:grpSpPr>
        <a:xfrm>
          <a:off x="0" y="0"/>
          <a:ext cx="0" cy="0"/>
          <a:chOff x="0" y="0"/>
          <a:chExt cx="0" cy="0"/>
        </a:xfrm>
      </p:grpSpPr>
      <p:pic>
        <p:nvPicPr>
          <p:cNvPr id="24579" name="图片 7"/>
          <p:cNvPicPr>
            <a:picLocks noChangeAspect="1"/>
          </p:cNvPicPr>
          <p:nvPr>
            <p:custDataLst>
              <p:tags r:id="rId2"/>
            </p:custDataLst>
          </p:nvPr>
        </p:nvPicPr>
        <p:blipFill>
          <a:blip r:embed="rId3"/>
          <a:stretch>
            <a:fillRect/>
          </a:stretch>
        </p:blipFill>
        <p:spPr>
          <a:xfrm rot="5400000" flipH="1">
            <a:off x="7558088" y="4741863"/>
            <a:ext cx="742950" cy="3238500"/>
          </a:xfrm>
          <a:prstGeom prst="rect">
            <a:avLst/>
          </a:prstGeom>
          <a:noFill/>
          <a:ln w="9525">
            <a:noFill/>
          </a:ln>
        </p:spPr>
      </p:pic>
      <p:pic>
        <p:nvPicPr>
          <p:cNvPr id="24580" name="图片 8"/>
          <p:cNvPicPr>
            <a:picLocks noChangeAspect="1"/>
          </p:cNvPicPr>
          <p:nvPr>
            <p:custDataLst>
              <p:tags r:id="rId4"/>
            </p:custDataLst>
          </p:nvPr>
        </p:nvPicPr>
        <p:blipFill>
          <a:blip r:embed="rId3"/>
          <a:stretch>
            <a:fillRect/>
          </a:stretch>
        </p:blipFill>
        <p:spPr>
          <a:xfrm rot="-5400000">
            <a:off x="841375" y="4743450"/>
            <a:ext cx="742950" cy="3235325"/>
          </a:xfrm>
          <a:prstGeom prst="rect">
            <a:avLst/>
          </a:prstGeom>
          <a:noFill/>
          <a:ln w="9525">
            <a:noFill/>
          </a:ln>
        </p:spPr>
      </p:pic>
      <p:pic>
        <p:nvPicPr>
          <p:cNvPr id="24581" name="图片 9"/>
          <p:cNvPicPr>
            <a:picLocks noChangeAspect="1"/>
          </p:cNvPicPr>
          <p:nvPr>
            <p:custDataLst>
              <p:tags r:id="rId5"/>
            </p:custDataLst>
          </p:nvPr>
        </p:nvPicPr>
        <p:blipFill>
          <a:blip r:embed="rId6"/>
          <a:stretch>
            <a:fillRect/>
          </a:stretch>
        </p:blipFill>
        <p:spPr>
          <a:xfrm rot="-5400000">
            <a:off x="503238" y="-684212"/>
            <a:ext cx="819150" cy="2465387"/>
          </a:xfrm>
          <a:prstGeom prst="rect">
            <a:avLst/>
          </a:prstGeom>
          <a:noFill/>
          <a:ln w="9525">
            <a:noFill/>
          </a:ln>
        </p:spPr>
      </p:pic>
      <p:pic>
        <p:nvPicPr>
          <p:cNvPr id="24582" name="图片 10"/>
          <p:cNvPicPr>
            <a:picLocks noChangeAspect="1"/>
          </p:cNvPicPr>
          <p:nvPr>
            <p:custDataLst>
              <p:tags r:id="rId7"/>
            </p:custDataLst>
          </p:nvPr>
        </p:nvPicPr>
        <p:blipFill>
          <a:blip r:embed="rId6"/>
          <a:stretch>
            <a:fillRect/>
          </a:stretch>
        </p:blipFill>
        <p:spPr>
          <a:xfrm rot="5400000" flipH="1">
            <a:off x="7808913" y="-684212"/>
            <a:ext cx="819150" cy="2463800"/>
          </a:xfrm>
          <a:prstGeom prst="rect">
            <a:avLst/>
          </a:prstGeom>
          <a:noFill/>
          <a:ln w="9525">
            <a:noFill/>
          </a:ln>
        </p:spPr>
      </p:pic>
      <p:sp>
        <p:nvSpPr>
          <p:cNvPr id="2" name="标题 1"/>
          <p:cNvSpPr>
            <a:spLocks noGrp="1"/>
          </p:cNvSpPr>
          <p:nvPr>
            <p:ph type="title"/>
          </p:nvPr>
        </p:nvSpPr>
        <p:spPr/>
        <p:txBody>
          <a:bodyPr/>
          <a:lstStyle/>
          <a:p>
            <a:pPr fontAlgn="auto"/>
            <a:r>
              <a:rPr lang="zh-CN" altLang="en-US" strike="noStrike" noProof="1" dirty="0"/>
              <a:t>单击此处编辑母版标题样式</a:t>
            </a:r>
            <a:endParaRPr lang="zh-CN" altLang="en-US" strike="noStrike" noProof="1" dirty="0"/>
          </a:p>
        </p:txBody>
      </p:sp>
      <p:sp>
        <p:nvSpPr>
          <p:cNvPr id="3" name="内容占位符 2"/>
          <p:cNvSpPr>
            <a:spLocks noGrp="1"/>
          </p:cNvSpPr>
          <p:nvPr>
            <p:ph sz="half" idx="1"/>
          </p:nvPr>
        </p:nvSpPr>
        <p:spPr>
          <a:xfrm>
            <a:off x="628650" y="1825625"/>
            <a:ext cx="3886200" cy="4351338"/>
          </a:xfrm>
        </p:spPr>
        <p:txBody>
          <a:bodyPr/>
          <a:lstStyle>
            <a:lvl1pPr>
              <a:defRPr/>
            </a:lvl1pPr>
          </a:lstStyle>
          <a:p>
            <a:pPr lvl="0" fontAlgn="auto"/>
            <a:r>
              <a:rPr lang="zh-CN" altLang="en-US" strike="noStrike" noProof="1" dirty="0"/>
              <a:t>单击此处编辑母版文本样式</a:t>
            </a:r>
            <a:endParaRPr lang="zh-CN" altLang="en-US" strike="noStrike" noProof="1" dirty="0"/>
          </a:p>
          <a:p>
            <a:pPr lvl="1" fontAlgn="auto"/>
            <a:r>
              <a:rPr lang="zh-CN" altLang="en-US" strike="noStrike" noProof="1" dirty="0"/>
              <a:t>第二级</a:t>
            </a:r>
            <a:endParaRPr lang="zh-CN" altLang="en-US" strike="noStrike" noProof="1" dirty="0"/>
          </a:p>
          <a:p>
            <a:pPr lvl="2" fontAlgn="auto"/>
            <a:r>
              <a:rPr lang="zh-CN" altLang="en-US" sz="1350" strike="noStrike" noProof="1" dirty="0"/>
              <a:t>第三级</a:t>
            </a:r>
            <a:endParaRPr lang="zh-CN" altLang="en-US" strike="noStrike" noProof="1" dirty="0"/>
          </a:p>
          <a:p>
            <a:pPr lvl="3" fontAlgn="auto"/>
            <a:r>
              <a:rPr lang="zh-CN" altLang="en-US" sz="1350" strike="noStrike" noProof="1" dirty="0"/>
              <a:t>第四级</a:t>
            </a:r>
            <a:endParaRPr lang="zh-CN" altLang="en-US" strike="noStrike" noProof="1" dirty="0"/>
          </a:p>
          <a:p>
            <a:pPr lvl="4" fontAlgn="auto"/>
            <a:r>
              <a:rPr lang="zh-CN" altLang="en-US" sz="1350" strike="noStrike" noProof="1" dirty="0"/>
              <a:t>第五级</a:t>
            </a:r>
            <a:endParaRPr lang="zh-CN" altLang="en-US" strike="noStrike" noProof="1" dirty="0"/>
          </a:p>
        </p:txBody>
      </p:sp>
      <p:sp>
        <p:nvSpPr>
          <p:cNvPr id="4" name="内容占位符 3"/>
          <p:cNvSpPr>
            <a:spLocks noGrp="1"/>
          </p:cNvSpPr>
          <p:nvPr>
            <p:ph sz="half" idx="2"/>
          </p:nvPr>
        </p:nvSpPr>
        <p:spPr>
          <a:xfrm>
            <a:off x="4629150" y="1825625"/>
            <a:ext cx="3886200" cy="4351338"/>
          </a:xfrm>
        </p:spPr>
        <p:txBody>
          <a:bodyPr/>
          <a:lstStyle>
            <a:lvl1pPr>
              <a:defRPr/>
            </a:lvl1pPr>
          </a:lstStyle>
          <a:p>
            <a:pPr lvl="0" fontAlgn="auto"/>
            <a:r>
              <a:rPr lang="zh-CN" altLang="en-US" strike="noStrike" noProof="1" dirty="0"/>
              <a:t>单击此处编辑母版文本样式</a:t>
            </a:r>
            <a:endParaRPr lang="zh-CN" altLang="en-US" strike="noStrike" noProof="1" dirty="0"/>
          </a:p>
          <a:p>
            <a:pPr lvl="1" fontAlgn="auto"/>
            <a:r>
              <a:rPr lang="zh-CN" altLang="en-US" strike="noStrike" noProof="1" dirty="0"/>
              <a:t>第二级</a:t>
            </a:r>
            <a:endParaRPr lang="zh-CN" altLang="en-US" strike="noStrike" noProof="1" dirty="0"/>
          </a:p>
          <a:p>
            <a:pPr lvl="2" fontAlgn="auto"/>
            <a:r>
              <a:rPr lang="zh-CN" altLang="en-US" sz="1350" strike="noStrike" noProof="1" dirty="0"/>
              <a:t>第三级</a:t>
            </a:r>
            <a:endParaRPr lang="zh-CN" altLang="en-US" strike="noStrike" noProof="1" dirty="0"/>
          </a:p>
          <a:p>
            <a:pPr lvl="3" fontAlgn="auto"/>
            <a:r>
              <a:rPr lang="zh-CN" altLang="en-US" sz="1350" strike="noStrike" noProof="1" dirty="0"/>
              <a:t>第四级</a:t>
            </a:r>
            <a:endParaRPr lang="zh-CN" altLang="en-US" strike="noStrike" noProof="1" dirty="0"/>
          </a:p>
          <a:p>
            <a:pPr lvl="4" fontAlgn="auto"/>
            <a:r>
              <a:rPr lang="zh-CN" altLang="en-US" sz="1350" strike="noStrike" noProof="1" dirty="0"/>
              <a:t>第五级</a:t>
            </a:r>
            <a:endParaRPr lang="zh-CN" altLang="en-US" strike="noStrike" noProof="1" dirty="0"/>
          </a:p>
        </p:txBody>
      </p:sp>
      <p:sp>
        <p:nvSpPr>
          <p:cNvPr id="5" name="日期占位符 4"/>
          <p:cNvSpPr>
            <a:spLocks noGrp="1"/>
          </p:cNvSpPr>
          <p:nvPr>
            <p:ph type="dt" sz="half" idx="10"/>
            <p:custDataLst>
              <p:tags r:id="rId8"/>
            </p:custDataLst>
          </p:nvPr>
        </p:nvSpPr>
        <p:spPr>
          <a:xfrm>
            <a:off x="628650" y="6356350"/>
            <a:ext cx="2057400" cy="365125"/>
          </a:xfrm>
          <a:prstGeom prst="rect">
            <a:avLst/>
          </a:prstGeom>
        </p:spPr>
        <p:txBody>
          <a:bodyPr vert="horz" lIns="91440" tIns="45720" rIns="91440" bIns="45720" rtlCol="0" anchor="ctr">
            <a:normAutofit/>
          </a:bodyPr>
          <a:lstStyle/>
          <a:p>
            <a:pPr fontAlgn="base"/>
            <a:fld id="{8562CE8F-003D-4DA8-8252-C120BA29394D}" type="datetimeFigureOut">
              <a:rPr lang="zh-CN" altLang="en-US" strike="noStrike" noProof="1" smtClean="0">
                <a:latin typeface="Tahoma" panose="020B0604030504040204" pitchFamily="34" charset="0"/>
                <a:ea typeface="宋体" panose="02010600030101010101" pitchFamily="2" charset="-122"/>
                <a:cs typeface="+mn-cs"/>
              </a:rPr>
            </a:fld>
            <a:endParaRPr lang="zh-CN" altLang="en-US" strike="noStrike" noProof="1"/>
          </a:p>
        </p:txBody>
      </p:sp>
      <p:sp>
        <p:nvSpPr>
          <p:cNvPr id="6" name="页脚占位符 5"/>
          <p:cNvSpPr>
            <a:spLocks noGrp="1"/>
          </p:cNvSpPr>
          <p:nvPr>
            <p:ph type="ftr" sz="quarter" idx="11"/>
            <p:custDataLst>
              <p:tags r:id="rId9"/>
            </p:custDataLst>
          </p:nvPr>
        </p:nvSpPr>
        <p:spPr>
          <a:xfrm>
            <a:off x="3028950" y="6356350"/>
            <a:ext cx="3086100" cy="365125"/>
          </a:xfrm>
          <a:prstGeom prst="rect">
            <a:avLst/>
          </a:prstGeom>
        </p:spPr>
        <p:txBody>
          <a:bodyPr vert="horz" lIns="91440" tIns="45720" rIns="91440" bIns="45720" rtlCol="0" anchor="ctr">
            <a:normAutofit/>
          </a:bodyPr>
          <a:lstStyle/>
          <a:p>
            <a:pPr fontAlgn="base"/>
            <a:endParaRPr lang="zh-CN" altLang="en-US" strike="noStrike" noProof="1"/>
          </a:p>
        </p:txBody>
      </p:sp>
      <p:sp>
        <p:nvSpPr>
          <p:cNvPr id="7" name="灯片编号占位符 6"/>
          <p:cNvSpPr>
            <a:spLocks noGrp="1"/>
          </p:cNvSpPr>
          <p:nvPr>
            <p:ph type="sldNum" sz="quarter" idx="12"/>
            <p:custDataLst>
              <p:tags r:id="rId10"/>
            </p:custDataLst>
          </p:nvPr>
        </p:nvSpPr>
        <p:spPr>
          <a:xfrm>
            <a:off x="6457950" y="6356350"/>
            <a:ext cx="2057400" cy="365125"/>
          </a:xfrm>
          <a:prstGeom prst="rect">
            <a:avLst/>
          </a:prstGeom>
        </p:spPr>
        <p:txBody>
          <a:bodyPr vert="horz" lIns="91440" tIns="45720" rIns="91440" bIns="45720" rtlCol="0" anchor="ctr">
            <a:normAutofit/>
          </a:bodyPr>
          <a:lstStyle/>
          <a:p>
            <a:pPr fontAlgn="base"/>
            <a:fld id="{C492C4AD-A7F1-494C-9B6F-5A5F776317E3}" type="slidenum">
              <a:rPr lang="zh-CN" altLang="en-US" strike="noStrike" noProof="1" smtClean="0">
                <a:latin typeface="Tahoma" panose="020B060403050404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auto"/>
            <a:r>
              <a:rPr lang="zh-CN" altLang="en-US" strike="noStrike" noProof="1"/>
              <a:t>单击此处编辑母版标题样式</a:t>
            </a:r>
            <a:endParaRPr lang="zh-CN" altLang="en-US" strike="noStrike" noProof="1"/>
          </a:p>
        </p:txBody>
      </p:sp>
      <p:sp>
        <p:nvSpPr>
          <p:cNvPr id="3" name="文本占位符 2"/>
          <p:cNvSpPr>
            <a:spLocks noGrp="1"/>
          </p:cNvSpPr>
          <p:nvPr>
            <p:ph type="body" idx="1"/>
          </p:nvPr>
        </p:nvSpPr>
        <p:spPr>
          <a:xfrm>
            <a:off x="629841" y="1736437"/>
            <a:ext cx="3868340" cy="740930"/>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auto"/>
            <a:r>
              <a:rPr lang="zh-CN" altLang="en-US" strike="noStrike" noProof="1" dirty="0"/>
              <a:t>单击此处编辑母版文本样式</a:t>
            </a:r>
            <a:endParaRPr lang="zh-CN" altLang="en-US" strike="noStrike" noProof="1" dirty="0"/>
          </a:p>
        </p:txBody>
      </p:sp>
      <p:sp>
        <p:nvSpPr>
          <p:cNvPr id="4" name="内容占位符 3"/>
          <p:cNvSpPr>
            <a:spLocks noGrp="1"/>
          </p:cNvSpPr>
          <p:nvPr>
            <p:ph sz="half" idx="2"/>
          </p:nvPr>
        </p:nvSpPr>
        <p:spPr>
          <a:xfrm>
            <a:off x="629841" y="2505075"/>
            <a:ext cx="3868340" cy="3684588"/>
          </a:xfrm>
        </p:spPr>
        <p:txBody>
          <a:bodyPr/>
          <a:lstStyle>
            <a:lvl1pPr>
              <a:defRPr/>
            </a:lvl1pPr>
          </a:lstStyle>
          <a:p>
            <a:pPr lvl="0" fontAlgn="auto"/>
            <a:r>
              <a:rPr lang="zh-CN" altLang="en-US" strike="noStrike" noProof="1" dirty="0"/>
              <a:t>单击此处编辑母版文本样式</a:t>
            </a:r>
            <a:endParaRPr lang="zh-CN" altLang="en-US" strike="noStrike" noProof="1" dirty="0"/>
          </a:p>
          <a:p>
            <a:pPr lvl="1" fontAlgn="auto"/>
            <a:r>
              <a:rPr lang="zh-CN" altLang="en-US" strike="noStrike" noProof="1" dirty="0"/>
              <a:t>第二级</a:t>
            </a:r>
            <a:endParaRPr lang="zh-CN" altLang="en-US" strike="noStrike" noProof="1" dirty="0"/>
          </a:p>
          <a:p>
            <a:pPr lvl="2" fontAlgn="auto"/>
            <a:r>
              <a:rPr lang="zh-CN" altLang="en-US" sz="1350" strike="noStrike" noProof="1" dirty="0"/>
              <a:t>第三级</a:t>
            </a:r>
            <a:endParaRPr lang="zh-CN" altLang="en-US" strike="noStrike" noProof="1" dirty="0"/>
          </a:p>
          <a:p>
            <a:pPr lvl="3" fontAlgn="auto"/>
            <a:r>
              <a:rPr lang="zh-CN" altLang="en-US" sz="1350" strike="noStrike" noProof="1" dirty="0"/>
              <a:t>第四级</a:t>
            </a:r>
            <a:endParaRPr lang="zh-CN" altLang="en-US" strike="noStrike" noProof="1" dirty="0"/>
          </a:p>
          <a:p>
            <a:pPr lvl="4" fontAlgn="auto"/>
            <a:r>
              <a:rPr lang="zh-CN" altLang="en-US" sz="1350" strike="noStrike" noProof="1" dirty="0"/>
              <a:t>第五级</a:t>
            </a:r>
            <a:endParaRPr lang="zh-CN" altLang="en-US" strike="noStrike" noProof="1" dirty="0"/>
          </a:p>
        </p:txBody>
      </p:sp>
      <p:sp>
        <p:nvSpPr>
          <p:cNvPr id="5" name="文本占位符 4"/>
          <p:cNvSpPr>
            <a:spLocks noGrp="1"/>
          </p:cNvSpPr>
          <p:nvPr>
            <p:ph type="body" sz="quarter" idx="3"/>
          </p:nvPr>
        </p:nvSpPr>
        <p:spPr>
          <a:xfrm>
            <a:off x="4629150" y="1736437"/>
            <a:ext cx="3887391" cy="740930"/>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auto"/>
            <a:r>
              <a:rPr lang="zh-CN" altLang="en-US" strike="noStrike" noProof="1" dirty="0"/>
              <a:t>单击此处编辑母版文本样式</a:t>
            </a:r>
            <a:endParaRPr lang="zh-CN" altLang="en-US" strike="noStrike" noProof="1" dirty="0"/>
          </a:p>
        </p:txBody>
      </p:sp>
      <p:sp>
        <p:nvSpPr>
          <p:cNvPr id="6" name="内容占位符 5"/>
          <p:cNvSpPr>
            <a:spLocks noGrp="1"/>
          </p:cNvSpPr>
          <p:nvPr>
            <p:ph sz="quarter" idx="4"/>
          </p:nvPr>
        </p:nvSpPr>
        <p:spPr>
          <a:xfrm>
            <a:off x="4629150" y="2505075"/>
            <a:ext cx="3887391" cy="3684588"/>
          </a:xfrm>
        </p:spPr>
        <p:txBody>
          <a:bodyPr/>
          <a:lstStyle>
            <a:lvl1pPr>
              <a:defRPr/>
            </a:lvl1pPr>
          </a:lstStyle>
          <a:p>
            <a:pPr lvl="0" fontAlgn="auto"/>
            <a:r>
              <a:rPr lang="zh-CN" altLang="en-US" strike="noStrike" noProof="1" dirty="0"/>
              <a:t>单击此处编辑母版文本样式</a:t>
            </a:r>
            <a:endParaRPr lang="zh-CN" altLang="en-US" strike="noStrike" noProof="1" dirty="0"/>
          </a:p>
          <a:p>
            <a:pPr lvl="1" fontAlgn="auto"/>
            <a:r>
              <a:rPr lang="zh-CN" altLang="en-US" strike="noStrike" noProof="1" dirty="0"/>
              <a:t>第二级</a:t>
            </a:r>
            <a:endParaRPr lang="zh-CN" altLang="en-US" strike="noStrike" noProof="1" dirty="0"/>
          </a:p>
          <a:p>
            <a:pPr lvl="2" fontAlgn="auto"/>
            <a:r>
              <a:rPr lang="zh-CN" altLang="en-US" sz="1350" strike="noStrike" noProof="1" dirty="0"/>
              <a:t>第三级</a:t>
            </a:r>
            <a:endParaRPr lang="zh-CN" altLang="en-US" strike="noStrike" noProof="1" dirty="0"/>
          </a:p>
          <a:p>
            <a:pPr lvl="3" fontAlgn="auto"/>
            <a:r>
              <a:rPr lang="zh-CN" altLang="en-US" sz="1350" strike="noStrike" noProof="1" dirty="0"/>
              <a:t>第四级</a:t>
            </a:r>
            <a:endParaRPr lang="zh-CN" altLang="en-US" strike="noStrike" noProof="1" dirty="0"/>
          </a:p>
          <a:p>
            <a:pPr lvl="4" fontAlgn="auto"/>
            <a:r>
              <a:rPr lang="zh-CN" altLang="en-US" sz="1350" strike="noStrike" noProof="1" dirty="0"/>
              <a:t>第五级</a:t>
            </a:r>
            <a:endParaRPr lang="zh-CN" altLang="en-US" strike="noStrike" noProof="1" dirty="0"/>
          </a:p>
        </p:txBody>
      </p:sp>
      <p:sp>
        <p:nvSpPr>
          <p:cNvPr id="7" name="日期占位符 6"/>
          <p:cNvSpPr>
            <a:spLocks noGrp="1"/>
          </p:cNvSpPr>
          <p:nvPr>
            <p:ph type="dt" sz="half" idx="10"/>
          </p:nvPr>
        </p:nvSpPr>
        <p:spPr/>
        <p:txBody>
          <a:bodyPr/>
          <a:p>
            <a:pPr fontAlgn="base"/>
            <a:fld id="{8562CE8F-003D-4DA8-8252-C120BA29394D}" type="datetimeFigureOut">
              <a:rPr lang="zh-CN" altLang="en-US" strike="noStrike" noProof="1" smtClean="0">
                <a:latin typeface="Tahoma" panose="020B0604030504040204" pitchFamily="34" charset="0"/>
                <a:ea typeface="宋体" panose="02010600030101010101" pitchFamily="2" charset="-122"/>
                <a:cs typeface="+mn-cs"/>
              </a:rPr>
            </a:fld>
            <a:endParaRPr lang="zh-CN" altLang="en-US" strike="noStrike" noProof="1"/>
          </a:p>
        </p:txBody>
      </p:sp>
      <p:sp>
        <p:nvSpPr>
          <p:cNvPr id="8" name="页脚占位符 7"/>
          <p:cNvSpPr>
            <a:spLocks noGrp="1"/>
          </p:cNvSpPr>
          <p:nvPr>
            <p:ph type="ftr" sz="quarter" idx="11"/>
          </p:nvPr>
        </p:nvSpPr>
        <p:spPr/>
        <p:txBody>
          <a:bodyPr/>
          <a:p>
            <a:pPr fontAlgn="base"/>
            <a:endParaRPr lang="zh-CN" altLang="en-US" strike="noStrike" noProof="1"/>
          </a:p>
        </p:txBody>
      </p:sp>
      <p:sp>
        <p:nvSpPr>
          <p:cNvPr id="9" name="灯片编号占位符 8"/>
          <p:cNvSpPr>
            <a:spLocks noGrp="1"/>
          </p:cNvSpPr>
          <p:nvPr>
            <p:ph type="sldNum" sz="quarter" idx="12"/>
          </p:nvPr>
        </p:nvSpPr>
        <p:spPr/>
        <p:txBody>
          <a:bodyPr/>
          <a:p>
            <a:pPr fontAlgn="base"/>
            <a:fld id="{C492C4AD-A7F1-494C-9B6F-5A5F776317E3}" type="slidenum">
              <a:rPr lang="zh-CN" altLang="en-US" strike="noStrike" noProof="1" smtClean="0">
                <a:latin typeface="Tahoma" panose="020B060403050404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1800" b="1" i="0" u="none" strike="noStrike" kern="1200" cap="none" spc="200" normalizeH="0" baseline="0" noProof="1" dirty="0">
                <a:solidFill>
                  <a:schemeClr val="tx1">
                    <a:lumMod val="75000"/>
                    <a:lumOff val="25000"/>
                  </a:schemeClr>
                </a:solidFill>
                <a:uFillTx/>
                <a:latin typeface="微软雅黑" panose="020B0503020204020204" charset="-122"/>
                <a:ea typeface="微软雅黑" panose="020B0503020204020204" charset="-122"/>
                <a:cs typeface="+mj-cs"/>
                <a:sym typeface="+mn-ea"/>
              </a:defRPr>
            </a:lvl1pPr>
          </a:lstStyle>
          <a:p>
            <a:pPr lvl="0" fontAlgn="auto"/>
            <a:r>
              <a:rPr strike="noStrike" noProof="1" dirty="0">
                <a:sym typeface="+mn-ea"/>
              </a:rPr>
              <a:t>单击此处编辑母版标题样式</a:t>
            </a:r>
            <a:endParaRPr strike="noStrike" noProof="1" dirty="0">
              <a:sym typeface="+mn-ea"/>
            </a:endParaRPr>
          </a:p>
        </p:txBody>
      </p:sp>
      <p:sp>
        <p:nvSpPr>
          <p:cNvPr id="3" name="日期占位符 2"/>
          <p:cNvSpPr>
            <a:spLocks noGrp="1"/>
          </p:cNvSpPr>
          <p:nvPr>
            <p:ph type="dt" sz="half" idx="10"/>
          </p:nvPr>
        </p:nvSpPr>
        <p:spPr/>
        <p:txBody>
          <a:bodyPr/>
          <a:p>
            <a:pPr fontAlgn="base"/>
            <a:fld id="{8562CE8F-003D-4DA8-8252-C120BA29394D}" type="datetimeFigureOut">
              <a:rPr lang="zh-CN" altLang="en-US" strike="noStrike" noProof="1" smtClean="0">
                <a:latin typeface="Tahoma" panose="020B0604030504040204" pitchFamily="34" charset="0"/>
                <a:ea typeface="宋体" panose="02010600030101010101" pitchFamily="2" charset="-122"/>
                <a:cs typeface="+mn-cs"/>
              </a:rPr>
            </a:fld>
            <a:endParaRPr lang="zh-CN" altLang="en-US" strike="noStrike" noProof="1"/>
          </a:p>
        </p:txBody>
      </p:sp>
      <p:sp>
        <p:nvSpPr>
          <p:cNvPr id="4" name="页脚占位符 3"/>
          <p:cNvSpPr>
            <a:spLocks noGrp="1"/>
          </p:cNvSpPr>
          <p:nvPr>
            <p:ph type="ftr" sz="quarter" idx="11"/>
          </p:nvPr>
        </p:nvSpPr>
        <p:spPr/>
        <p:txBody>
          <a:bodyPr/>
          <a:p>
            <a:pPr fontAlgn="base"/>
            <a:endParaRPr lang="zh-CN" altLang="en-US" strike="noStrike" noProof="1"/>
          </a:p>
        </p:txBody>
      </p:sp>
      <p:sp>
        <p:nvSpPr>
          <p:cNvPr id="5" name="灯片编号占位符 4"/>
          <p:cNvSpPr>
            <a:spLocks noGrp="1"/>
          </p:cNvSpPr>
          <p:nvPr>
            <p:ph type="sldNum" sz="quarter" idx="12"/>
          </p:nvPr>
        </p:nvSpPr>
        <p:spPr/>
        <p:txBody>
          <a:bodyPr/>
          <a:p>
            <a:pPr fontAlgn="base"/>
            <a:fld id="{C492C4AD-A7F1-494C-9B6F-5A5F776317E3}" type="slidenum">
              <a:rPr lang="zh-CN" altLang="en-US" strike="noStrike" noProof="1" smtClean="0">
                <a:latin typeface="Tahoma" panose="020B060403050404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bg2"/>
        </a:solidFill>
        <a:effectLst/>
      </p:bgPr>
    </p:bg>
    <p:spTree>
      <p:nvGrpSpPr>
        <p:cNvPr id="1" name=""/>
        <p:cNvGrpSpPr/>
        <p:nvPr/>
      </p:nvGrpSpPr>
      <p:grpSpPr>
        <a:xfrm>
          <a:off x="0" y="0"/>
          <a:ext cx="0" cy="0"/>
          <a:chOff x="0" y="0"/>
          <a:chExt cx="0" cy="0"/>
        </a:xfrm>
      </p:grpSpPr>
      <p:pic>
        <p:nvPicPr>
          <p:cNvPr id="7171" name="图片 16"/>
          <p:cNvPicPr>
            <a:picLocks noChangeAspect="1"/>
          </p:cNvPicPr>
          <p:nvPr>
            <p:custDataLst>
              <p:tags r:id="rId2"/>
            </p:custDataLst>
          </p:nvPr>
        </p:nvPicPr>
        <p:blipFill>
          <a:blip r:embed="rId3"/>
          <a:stretch>
            <a:fillRect/>
          </a:stretch>
        </p:blipFill>
        <p:spPr>
          <a:xfrm rot="-5400000">
            <a:off x="-1355725" y="1809750"/>
            <a:ext cx="5143500" cy="3235325"/>
          </a:xfrm>
          <a:prstGeom prst="rect">
            <a:avLst/>
          </a:prstGeom>
          <a:noFill/>
          <a:ln w="9525">
            <a:noFill/>
          </a:ln>
        </p:spPr>
      </p:pic>
      <p:pic>
        <p:nvPicPr>
          <p:cNvPr id="7172" name="图片 17"/>
          <p:cNvPicPr>
            <a:picLocks noChangeAspect="1"/>
          </p:cNvPicPr>
          <p:nvPr>
            <p:custDataLst>
              <p:tags r:id="rId4"/>
            </p:custDataLst>
          </p:nvPr>
        </p:nvPicPr>
        <p:blipFill>
          <a:blip r:embed="rId3"/>
          <a:stretch>
            <a:fillRect/>
          </a:stretch>
        </p:blipFill>
        <p:spPr>
          <a:xfrm rot="5400000" flipH="1">
            <a:off x="5357813" y="1808163"/>
            <a:ext cx="5143500" cy="3238500"/>
          </a:xfrm>
          <a:prstGeom prst="rect">
            <a:avLst/>
          </a:prstGeom>
          <a:noFill/>
          <a:ln w="9525">
            <a:noFill/>
          </a:ln>
        </p:spPr>
      </p:pic>
      <p:sp>
        <p:nvSpPr>
          <p:cNvPr id="7" name="矩形 6"/>
          <p:cNvSpPr/>
          <p:nvPr>
            <p:custDataLst>
              <p:tags r:id="rId5"/>
            </p:custDataLst>
          </p:nvPr>
        </p:nvSpPr>
        <p:spPr>
          <a:xfrm>
            <a:off x="2663825" y="1822450"/>
            <a:ext cx="3816350" cy="2894013"/>
          </a:xfrm>
          <a:prstGeom prst="rect">
            <a:avLst/>
          </a:prstGeom>
          <a:noFill/>
          <a:ln w="38100">
            <a:solidFill>
              <a:schemeClr val="accent2">
                <a:alpha val="3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00" strike="noStrike" noProof="1" dirty="0"/>
          </a:p>
        </p:txBody>
      </p:sp>
      <p:grpSp>
        <p:nvGrpSpPr>
          <p:cNvPr id="7174" name="组合 7"/>
          <p:cNvGrpSpPr/>
          <p:nvPr/>
        </p:nvGrpSpPr>
        <p:grpSpPr>
          <a:xfrm>
            <a:off x="2663825" y="1806575"/>
            <a:ext cx="849313" cy="1130300"/>
            <a:chOff x="4492171" y="2097770"/>
            <a:chExt cx="950686" cy="950686"/>
          </a:xfrm>
        </p:grpSpPr>
        <p:cxnSp>
          <p:nvCxnSpPr>
            <p:cNvPr id="9" name="直接连接符 8"/>
            <p:cNvCxnSpPr/>
            <p:nvPr>
              <p:custDataLst>
                <p:tags r:id="rId6"/>
              </p:custDataLst>
            </p:nvPr>
          </p:nvCxnSpPr>
          <p:spPr>
            <a:xfrm>
              <a:off x="4492171" y="2112284"/>
              <a:ext cx="950686"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custDataLst>
                <p:tags r:id="rId7"/>
              </p:custDataLst>
            </p:nvPr>
          </p:nvCxnSpPr>
          <p:spPr>
            <a:xfrm rot="16200000">
              <a:off x="4016828" y="2573113"/>
              <a:ext cx="950686"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grpSp>
        <p:nvGrpSpPr>
          <p:cNvPr id="7177" name="组合 10"/>
          <p:cNvGrpSpPr/>
          <p:nvPr/>
        </p:nvGrpSpPr>
        <p:grpSpPr>
          <a:xfrm flipH="1" flipV="1">
            <a:off x="5630863" y="3602038"/>
            <a:ext cx="849312" cy="1131887"/>
            <a:chOff x="4492171" y="2097770"/>
            <a:chExt cx="950686" cy="950686"/>
          </a:xfrm>
        </p:grpSpPr>
        <p:cxnSp>
          <p:nvCxnSpPr>
            <p:cNvPr id="12" name="直接连接符 11"/>
            <p:cNvCxnSpPr/>
            <p:nvPr>
              <p:custDataLst>
                <p:tags r:id="rId8"/>
              </p:custDataLst>
            </p:nvPr>
          </p:nvCxnSpPr>
          <p:spPr>
            <a:xfrm>
              <a:off x="4492171" y="2112284"/>
              <a:ext cx="950686"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custDataLst>
                <p:tags r:id="rId9"/>
              </p:custDataLst>
            </p:nvPr>
          </p:nvCxnSpPr>
          <p:spPr>
            <a:xfrm rot="16200000">
              <a:off x="4016828" y="2573113"/>
              <a:ext cx="950686"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15" name="矩形 14"/>
          <p:cNvSpPr/>
          <p:nvPr>
            <p:custDataLst>
              <p:tags r:id="rId10"/>
            </p:custDataLst>
          </p:nvPr>
        </p:nvSpPr>
        <p:spPr>
          <a:xfrm>
            <a:off x="3024188" y="3211513"/>
            <a:ext cx="3095625" cy="3683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00" strike="noStrike" noProof="1"/>
          </a:p>
        </p:txBody>
      </p:sp>
      <p:sp>
        <p:nvSpPr>
          <p:cNvPr id="2" name="标题 1"/>
          <p:cNvSpPr>
            <a:spLocks noGrp="1"/>
          </p:cNvSpPr>
          <p:nvPr>
            <p:ph type="title" hasCustomPrompt="1"/>
          </p:nvPr>
        </p:nvSpPr>
        <p:spPr>
          <a:xfrm>
            <a:off x="2664278" y="2086951"/>
            <a:ext cx="3815445" cy="1041847"/>
          </a:xfrm>
        </p:spPr>
        <p:txBody>
          <a:bodyPr anchor="b">
            <a:normAutofit/>
          </a:bodyPr>
          <a:lstStyle>
            <a:lvl1pPr algn="ctr">
              <a:defRPr sz="3300">
                <a:solidFill>
                  <a:schemeClr val="tx2"/>
                </a:solidFill>
              </a:defRPr>
            </a:lvl1pPr>
          </a:lstStyle>
          <a:p>
            <a:pPr fontAlgn="auto"/>
            <a:r>
              <a:rPr lang="zh-CN" altLang="en-US" strike="noStrike" noProof="1" dirty="0"/>
              <a:t>单击此处编辑标题</a:t>
            </a:r>
            <a:endParaRPr lang="zh-CN" altLang="en-US" strike="noStrike" noProof="1" dirty="0"/>
          </a:p>
        </p:txBody>
      </p:sp>
      <p:sp>
        <p:nvSpPr>
          <p:cNvPr id="3" name="文本占位符 2"/>
          <p:cNvSpPr>
            <a:spLocks noGrp="1"/>
          </p:cNvSpPr>
          <p:nvPr>
            <p:ph type="body" idx="1"/>
          </p:nvPr>
        </p:nvSpPr>
        <p:spPr>
          <a:xfrm>
            <a:off x="2664278" y="3636235"/>
            <a:ext cx="3815444" cy="763367"/>
          </a:xfrm>
        </p:spPr>
        <p:txBody>
          <a:bodyPr>
            <a:normAutofit/>
          </a:bodyPr>
          <a:lstStyle>
            <a:lvl1pPr marL="0" indent="0" algn="ctr">
              <a:buNone/>
              <a:defRPr sz="1350">
                <a:solidFill>
                  <a:schemeClr val="tx2"/>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auto"/>
            <a:r>
              <a:rPr lang="zh-CN" altLang="en-US" sz="1350" strike="noStrike" noProof="1" dirty="0"/>
              <a:t>单击此处编辑母版文本样式</a:t>
            </a:r>
            <a:endParaRPr lang="zh-CN" altLang="en-US" strike="noStrike" noProof="1" dirty="0"/>
          </a:p>
        </p:txBody>
      </p:sp>
      <p:sp>
        <p:nvSpPr>
          <p:cNvPr id="4" name="日期占位符 3"/>
          <p:cNvSpPr>
            <a:spLocks noGrp="1"/>
          </p:cNvSpPr>
          <p:nvPr>
            <p:ph type="dt" sz="half" idx="10"/>
            <p:custDataLst>
              <p:tags r:id="rId11"/>
            </p:custDataLst>
          </p:nvPr>
        </p:nvSpPr>
        <p:spPr>
          <a:xfrm>
            <a:off x="628650" y="6356350"/>
            <a:ext cx="2057400" cy="365125"/>
          </a:xfrm>
          <a:prstGeom prst="rect">
            <a:avLst/>
          </a:prstGeom>
        </p:spPr>
        <p:txBody>
          <a:bodyPr vert="horz" lIns="91440" tIns="45720" rIns="91440" bIns="45720" rtlCol="0" anchor="ctr">
            <a:normAutofit/>
          </a:bodyPr>
          <a:lstStyle/>
          <a:p>
            <a:pPr fontAlgn="base"/>
            <a:fld id="{8562CE8F-003D-4DA8-8252-C120BA29394D}" type="datetimeFigureOut">
              <a:rPr lang="zh-CN" altLang="en-US" strike="noStrike" noProof="1" smtClean="0">
                <a:latin typeface="Tahoma" panose="020B0604030504040204" pitchFamily="34" charset="0"/>
                <a:ea typeface="宋体" panose="02010600030101010101" pitchFamily="2" charset="-122"/>
                <a:cs typeface="+mn-cs"/>
              </a:rPr>
            </a:fld>
            <a:endParaRPr lang="zh-CN" altLang="en-US" strike="noStrike" noProof="1"/>
          </a:p>
        </p:txBody>
      </p:sp>
      <p:sp>
        <p:nvSpPr>
          <p:cNvPr id="5" name="页脚占位符 4"/>
          <p:cNvSpPr>
            <a:spLocks noGrp="1"/>
          </p:cNvSpPr>
          <p:nvPr>
            <p:ph type="ftr" sz="quarter" idx="11"/>
            <p:custDataLst>
              <p:tags r:id="rId12"/>
            </p:custDataLst>
          </p:nvPr>
        </p:nvSpPr>
        <p:spPr>
          <a:xfrm>
            <a:off x="3028950" y="6356350"/>
            <a:ext cx="3086100" cy="365125"/>
          </a:xfrm>
          <a:prstGeom prst="rect">
            <a:avLst/>
          </a:prstGeom>
        </p:spPr>
        <p:txBody>
          <a:bodyPr vert="horz" lIns="91440" tIns="45720" rIns="91440" bIns="45720" rtlCol="0" anchor="ctr">
            <a:normAutofit/>
          </a:bodyPr>
          <a:lstStyle/>
          <a:p>
            <a:pPr fontAlgn="base"/>
            <a:endParaRPr lang="zh-CN" altLang="en-US" strike="noStrike" noProof="1"/>
          </a:p>
        </p:txBody>
      </p:sp>
      <p:sp>
        <p:nvSpPr>
          <p:cNvPr id="6" name="灯片编号占位符 5"/>
          <p:cNvSpPr>
            <a:spLocks noGrp="1"/>
          </p:cNvSpPr>
          <p:nvPr>
            <p:ph type="sldNum" sz="quarter" idx="12"/>
            <p:custDataLst>
              <p:tags r:id="rId13"/>
            </p:custDataLst>
          </p:nvPr>
        </p:nvSpPr>
        <p:spPr>
          <a:xfrm>
            <a:off x="6457950" y="6356350"/>
            <a:ext cx="2057400" cy="365125"/>
          </a:xfrm>
          <a:prstGeom prst="rect">
            <a:avLst/>
          </a:prstGeom>
        </p:spPr>
        <p:txBody>
          <a:bodyPr vert="horz" lIns="91440" tIns="45720" rIns="91440" bIns="45720" rtlCol="0" anchor="ctr">
            <a:normAutofit/>
          </a:bodyPr>
          <a:lstStyle/>
          <a:p>
            <a:pPr fontAlgn="base"/>
            <a:fld id="{C492C4AD-A7F1-494C-9B6F-5A5F776317E3}" type="slidenum">
              <a:rPr lang="zh-CN" altLang="en-US" strike="noStrike" noProof="1" smtClean="0">
                <a:latin typeface="Tahoma" panose="020B060403050404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2"/>
        </a:solidFill>
        <a:effectLst/>
      </p:bgPr>
    </p:bg>
    <p:spTree>
      <p:nvGrpSpPr>
        <p:cNvPr id="1" name=""/>
        <p:cNvGrpSpPr/>
        <p:nvPr/>
      </p:nvGrpSpPr>
      <p:grpSpPr>
        <a:xfrm>
          <a:off x="0" y="0"/>
          <a:ext cx="0" cy="0"/>
          <a:chOff x="0" y="0"/>
          <a:chExt cx="0" cy="0"/>
        </a:xfrm>
      </p:grpSpPr>
      <p:pic>
        <p:nvPicPr>
          <p:cNvPr id="25603" name="图片 9"/>
          <p:cNvPicPr>
            <a:picLocks noChangeAspect="1"/>
          </p:cNvPicPr>
          <p:nvPr>
            <p:custDataLst>
              <p:tags r:id="rId2"/>
            </p:custDataLst>
          </p:nvPr>
        </p:nvPicPr>
        <p:blipFill>
          <a:blip r:embed="rId3"/>
          <a:stretch>
            <a:fillRect/>
          </a:stretch>
        </p:blipFill>
        <p:spPr>
          <a:xfrm rot="5400000" flipH="1">
            <a:off x="7558088" y="4741863"/>
            <a:ext cx="742950" cy="3238500"/>
          </a:xfrm>
          <a:prstGeom prst="rect">
            <a:avLst/>
          </a:prstGeom>
          <a:noFill/>
          <a:ln w="9525">
            <a:noFill/>
          </a:ln>
        </p:spPr>
      </p:pic>
      <p:pic>
        <p:nvPicPr>
          <p:cNvPr id="25604" name="图片 6"/>
          <p:cNvPicPr>
            <a:picLocks noChangeAspect="1"/>
          </p:cNvPicPr>
          <p:nvPr>
            <p:custDataLst>
              <p:tags r:id="rId4"/>
            </p:custDataLst>
          </p:nvPr>
        </p:nvPicPr>
        <p:blipFill>
          <a:blip r:embed="rId3"/>
          <a:stretch>
            <a:fillRect/>
          </a:stretch>
        </p:blipFill>
        <p:spPr>
          <a:xfrm rot="-5400000">
            <a:off x="841375" y="4743450"/>
            <a:ext cx="742950" cy="3235325"/>
          </a:xfrm>
          <a:prstGeom prst="rect">
            <a:avLst/>
          </a:prstGeom>
          <a:noFill/>
          <a:ln w="9525">
            <a:noFill/>
          </a:ln>
        </p:spPr>
      </p:pic>
      <p:pic>
        <p:nvPicPr>
          <p:cNvPr id="25605" name="图片 7"/>
          <p:cNvPicPr>
            <a:picLocks noChangeAspect="1"/>
          </p:cNvPicPr>
          <p:nvPr>
            <p:custDataLst>
              <p:tags r:id="rId5"/>
            </p:custDataLst>
          </p:nvPr>
        </p:nvPicPr>
        <p:blipFill>
          <a:blip r:embed="rId6"/>
          <a:stretch>
            <a:fillRect/>
          </a:stretch>
        </p:blipFill>
        <p:spPr>
          <a:xfrm rot="-5400000">
            <a:off x="503238" y="-684212"/>
            <a:ext cx="819150" cy="2465387"/>
          </a:xfrm>
          <a:prstGeom prst="rect">
            <a:avLst/>
          </a:prstGeom>
          <a:noFill/>
          <a:ln w="9525">
            <a:noFill/>
          </a:ln>
        </p:spPr>
      </p:pic>
      <p:pic>
        <p:nvPicPr>
          <p:cNvPr id="25606" name="图片 8"/>
          <p:cNvPicPr>
            <a:picLocks noChangeAspect="1"/>
          </p:cNvPicPr>
          <p:nvPr>
            <p:custDataLst>
              <p:tags r:id="rId7"/>
            </p:custDataLst>
          </p:nvPr>
        </p:nvPicPr>
        <p:blipFill>
          <a:blip r:embed="rId6"/>
          <a:stretch>
            <a:fillRect/>
          </a:stretch>
        </p:blipFill>
        <p:spPr>
          <a:xfrm rot="5400000" flipH="1">
            <a:off x="7808913" y="-684212"/>
            <a:ext cx="819150" cy="2463800"/>
          </a:xfrm>
          <a:prstGeom prst="rect">
            <a:avLst/>
          </a:prstGeom>
          <a:noFill/>
          <a:ln w="9525">
            <a:noFill/>
          </a:ln>
        </p:spPr>
      </p:pic>
      <p:sp>
        <p:nvSpPr>
          <p:cNvPr id="2" name="日期占位符 1"/>
          <p:cNvSpPr>
            <a:spLocks noGrp="1"/>
          </p:cNvSpPr>
          <p:nvPr>
            <p:ph type="dt" sz="half" idx="10"/>
            <p:custDataLst>
              <p:tags r:id="rId8"/>
            </p:custDataLst>
          </p:nvPr>
        </p:nvSpPr>
        <p:spPr>
          <a:xfrm>
            <a:off x="628650" y="6356350"/>
            <a:ext cx="2057400" cy="365125"/>
          </a:xfrm>
          <a:prstGeom prst="rect">
            <a:avLst/>
          </a:prstGeom>
        </p:spPr>
        <p:txBody>
          <a:bodyPr vert="horz" lIns="91440" tIns="45720" rIns="91440" bIns="45720" rtlCol="0" anchor="ctr">
            <a:normAutofit/>
          </a:bodyPr>
          <a:lstStyle/>
          <a:p>
            <a:pPr fontAlgn="base"/>
            <a:fld id="{8562CE8F-003D-4DA8-8252-C120BA29394D}" type="datetimeFigureOut">
              <a:rPr lang="zh-CN" altLang="en-US" strike="noStrike" noProof="1" smtClean="0">
                <a:latin typeface="Tahoma" panose="020B0604030504040204" pitchFamily="34" charset="0"/>
                <a:ea typeface="宋体" panose="02010600030101010101" pitchFamily="2" charset="-122"/>
                <a:cs typeface="+mn-cs"/>
              </a:rPr>
            </a:fld>
            <a:endParaRPr lang="zh-CN" altLang="en-US" strike="noStrike" noProof="1"/>
          </a:p>
        </p:txBody>
      </p:sp>
      <p:sp>
        <p:nvSpPr>
          <p:cNvPr id="3" name="页脚占位符 2"/>
          <p:cNvSpPr>
            <a:spLocks noGrp="1"/>
          </p:cNvSpPr>
          <p:nvPr>
            <p:ph type="ftr" sz="quarter" idx="11"/>
            <p:custDataLst>
              <p:tags r:id="rId9"/>
            </p:custDataLst>
          </p:nvPr>
        </p:nvSpPr>
        <p:spPr>
          <a:xfrm>
            <a:off x="3028950" y="6356350"/>
            <a:ext cx="3086100" cy="365125"/>
          </a:xfrm>
          <a:prstGeom prst="rect">
            <a:avLst/>
          </a:prstGeom>
        </p:spPr>
        <p:txBody>
          <a:bodyPr vert="horz" lIns="91440" tIns="45720" rIns="91440" bIns="45720" rtlCol="0" anchor="ctr">
            <a:normAutofit/>
          </a:bodyPr>
          <a:lstStyle/>
          <a:p>
            <a:pPr fontAlgn="base"/>
            <a:endParaRPr lang="zh-CN" altLang="en-US" strike="noStrike" noProof="1"/>
          </a:p>
        </p:txBody>
      </p:sp>
      <p:sp>
        <p:nvSpPr>
          <p:cNvPr id="4" name="灯片编号占位符 3"/>
          <p:cNvSpPr>
            <a:spLocks noGrp="1"/>
          </p:cNvSpPr>
          <p:nvPr>
            <p:ph type="sldNum" sz="quarter" idx="12"/>
            <p:custDataLst>
              <p:tags r:id="rId10"/>
            </p:custDataLst>
          </p:nvPr>
        </p:nvSpPr>
        <p:spPr>
          <a:xfrm>
            <a:off x="6457950" y="6356350"/>
            <a:ext cx="2057400" cy="365125"/>
          </a:xfrm>
          <a:prstGeom prst="rect">
            <a:avLst/>
          </a:prstGeom>
        </p:spPr>
        <p:txBody>
          <a:bodyPr vert="horz" lIns="91440" tIns="45720" rIns="91440" bIns="45720" rtlCol="0" anchor="ctr">
            <a:normAutofit/>
          </a:bodyPr>
          <a:lstStyle/>
          <a:p>
            <a:pPr fontAlgn="base"/>
            <a:fld id="{C492C4AD-A7F1-494C-9B6F-5A5F776317E3}" type="slidenum">
              <a:rPr lang="zh-CN" altLang="en-US" strike="noStrike" noProof="1" smtClean="0">
                <a:latin typeface="Tahoma" panose="020B0604030504040204" pitchFamily="34" charset="0"/>
                <a:ea typeface="宋体" panose="02010600030101010101" pitchFamily="2" charset="-122"/>
                <a:cs typeface="+mn-cs"/>
              </a:rPr>
            </a:fld>
            <a:endParaRPr lang="zh-CN" altLang="en-US" strike="noStrike" noProof="1" dirty="0"/>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bg>
      <p:bgPr>
        <a:solidFill>
          <a:schemeClr val="bg2"/>
        </a:solidFill>
        <a:effectLst/>
      </p:bgPr>
    </p:bg>
    <p:spTree>
      <p:nvGrpSpPr>
        <p:cNvPr id="1" name=""/>
        <p:cNvGrpSpPr/>
        <p:nvPr/>
      </p:nvGrpSpPr>
      <p:grpSpPr>
        <a:xfrm>
          <a:off x="0" y="0"/>
          <a:ext cx="0" cy="0"/>
          <a:chOff x="0" y="0"/>
          <a:chExt cx="0" cy="0"/>
        </a:xfrm>
      </p:grpSpPr>
      <p:pic>
        <p:nvPicPr>
          <p:cNvPr id="26627" name="图片 7"/>
          <p:cNvPicPr>
            <a:picLocks noChangeAspect="1"/>
          </p:cNvPicPr>
          <p:nvPr>
            <p:custDataLst>
              <p:tags r:id="rId2"/>
            </p:custDataLst>
          </p:nvPr>
        </p:nvPicPr>
        <p:blipFill>
          <a:blip r:embed="rId3"/>
          <a:stretch>
            <a:fillRect/>
          </a:stretch>
        </p:blipFill>
        <p:spPr>
          <a:xfrm rot="5400000" flipH="1">
            <a:off x="7558088" y="4741863"/>
            <a:ext cx="742950" cy="3238500"/>
          </a:xfrm>
          <a:prstGeom prst="rect">
            <a:avLst/>
          </a:prstGeom>
          <a:noFill/>
          <a:ln w="9525">
            <a:noFill/>
          </a:ln>
        </p:spPr>
      </p:pic>
      <p:pic>
        <p:nvPicPr>
          <p:cNvPr id="26628" name="图片 8"/>
          <p:cNvPicPr>
            <a:picLocks noChangeAspect="1"/>
          </p:cNvPicPr>
          <p:nvPr>
            <p:custDataLst>
              <p:tags r:id="rId4"/>
            </p:custDataLst>
          </p:nvPr>
        </p:nvPicPr>
        <p:blipFill>
          <a:blip r:embed="rId3"/>
          <a:stretch>
            <a:fillRect/>
          </a:stretch>
        </p:blipFill>
        <p:spPr>
          <a:xfrm rot="-5400000">
            <a:off x="841375" y="4743450"/>
            <a:ext cx="742950" cy="3235325"/>
          </a:xfrm>
          <a:prstGeom prst="rect">
            <a:avLst/>
          </a:prstGeom>
          <a:noFill/>
          <a:ln w="9525">
            <a:noFill/>
          </a:ln>
        </p:spPr>
      </p:pic>
      <p:pic>
        <p:nvPicPr>
          <p:cNvPr id="26629" name="图片 9"/>
          <p:cNvPicPr>
            <a:picLocks noChangeAspect="1"/>
          </p:cNvPicPr>
          <p:nvPr>
            <p:custDataLst>
              <p:tags r:id="rId5"/>
            </p:custDataLst>
          </p:nvPr>
        </p:nvPicPr>
        <p:blipFill>
          <a:blip r:embed="rId6"/>
          <a:stretch>
            <a:fillRect/>
          </a:stretch>
        </p:blipFill>
        <p:spPr>
          <a:xfrm rot="-5400000">
            <a:off x="503238" y="-684212"/>
            <a:ext cx="819150" cy="2465387"/>
          </a:xfrm>
          <a:prstGeom prst="rect">
            <a:avLst/>
          </a:prstGeom>
          <a:noFill/>
          <a:ln w="9525">
            <a:noFill/>
          </a:ln>
        </p:spPr>
      </p:pic>
      <p:pic>
        <p:nvPicPr>
          <p:cNvPr id="26630" name="图片 10"/>
          <p:cNvPicPr>
            <a:picLocks noChangeAspect="1"/>
          </p:cNvPicPr>
          <p:nvPr>
            <p:custDataLst>
              <p:tags r:id="rId7"/>
            </p:custDataLst>
          </p:nvPr>
        </p:nvPicPr>
        <p:blipFill>
          <a:blip r:embed="rId6"/>
          <a:stretch>
            <a:fillRect/>
          </a:stretch>
        </p:blipFill>
        <p:spPr>
          <a:xfrm rot="5400000" flipH="1">
            <a:off x="7808913" y="-684212"/>
            <a:ext cx="819150" cy="2463800"/>
          </a:xfrm>
          <a:prstGeom prst="rect">
            <a:avLst/>
          </a:prstGeom>
          <a:noFill/>
          <a:ln w="9525">
            <a:noFill/>
          </a:ln>
        </p:spPr>
      </p:pic>
      <p:sp>
        <p:nvSpPr>
          <p:cNvPr id="2" name="标题 1"/>
          <p:cNvSpPr>
            <a:spLocks noGrp="1"/>
          </p:cNvSpPr>
          <p:nvPr>
            <p:ph type="title"/>
          </p:nvPr>
        </p:nvSpPr>
        <p:spPr>
          <a:xfrm>
            <a:off x="629840" y="457200"/>
            <a:ext cx="3123900" cy="1600200"/>
          </a:xfrm>
        </p:spPr>
        <p:txBody>
          <a:bodyPr anchor="t" anchorCtr="0">
            <a:normAutofit/>
          </a:bodyPr>
          <a:lstStyle>
            <a:lvl1pPr>
              <a:defRPr sz="2700"/>
            </a:lvl1pPr>
          </a:lstStyle>
          <a:p>
            <a:pPr fontAlgn="auto"/>
            <a:r>
              <a:rPr lang="zh-CN" altLang="en-US" strike="noStrike" noProof="1" dirty="0"/>
              <a:t>单击此处编辑母版标题样式</a:t>
            </a:r>
            <a:endParaRPr lang="zh-CN" altLang="en-US" strike="noStrike" noProof="1" dirty="0"/>
          </a:p>
        </p:txBody>
      </p:sp>
      <p:sp>
        <p:nvSpPr>
          <p:cNvPr id="3" name="图片占位符 2"/>
          <p:cNvSpPr>
            <a:spLocks noGrp="1" noChangeAspect="1"/>
          </p:cNvSpPr>
          <p:nvPr>
            <p:ph type="pic" idx="1"/>
          </p:nvPr>
        </p:nvSpPr>
        <p:spPr>
          <a:xfrm>
            <a:off x="3888000" y="457200"/>
            <a:ext cx="4627800" cy="54036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auto"/>
            <a:endParaRPr lang="zh-CN" altLang="en-US" strike="noStrike" noProof="1" dirty="0"/>
          </a:p>
        </p:txBody>
      </p:sp>
      <p:sp>
        <p:nvSpPr>
          <p:cNvPr id="4" name="文本占位符 3"/>
          <p:cNvSpPr>
            <a:spLocks noGrp="1"/>
          </p:cNvSpPr>
          <p:nvPr>
            <p:ph type="body" sz="half" idx="2"/>
          </p:nvPr>
        </p:nvSpPr>
        <p:spPr>
          <a:xfrm>
            <a:off x="629840" y="2057400"/>
            <a:ext cx="3123900" cy="3811588"/>
          </a:xfrm>
        </p:spPr>
        <p:txBody>
          <a:bodyPr>
            <a:normAutofit/>
          </a:bodyPr>
          <a:lstStyle>
            <a:lvl1pPr marL="0" indent="0">
              <a:buNone/>
              <a:defRPr sz="15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auto"/>
            <a:r>
              <a:rPr lang="zh-CN" altLang="en-US" strike="noStrike" noProof="1" dirty="0"/>
              <a:t>单击此处编辑母版文本样式</a:t>
            </a:r>
            <a:endParaRPr lang="zh-CN" altLang="en-US" strike="noStrike" noProof="1" dirty="0"/>
          </a:p>
        </p:txBody>
      </p:sp>
      <p:sp>
        <p:nvSpPr>
          <p:cNvPr id="5" name="日期占位符 4"/>
          <p:cNvSpPr>
            <a:spLocks noGrp="1"/>
          </p:cNvSpPr>
          <p:nvPr>
            <p:ph type="dt" sz="half" idx="10"/>
            <p:custDataLst>
              <p:tags r:id="rId8"/>
            </p:custDataLst>
          </p:nvPr>
        </p:nvSpPr>
        <p:spPr>
          <a:xfrm>
            <a:off x="628650" y="6356350"/>
            <a:ext cx="2057400" cy="365125"/>
          </a:xfrm>
          <a:prstGeom prst="rect">
            <a:avLst/>
          </a:prstGeom>
        </p:spPr>
        <p:txBody>
          <a:bodyPr vert="horz" lIns="91440" tIns="45720" rIns="91440" bIns="45720" rtlCol="0" anchor="ctr">
            <a:normAutofit/>
          </a:bodyPr>
          <a:lstStyle/>
          <a:p>
            <a:pPr fontAlgn="base"/>
            <a:fld id="{9EFD9D74-47D9-4702-A33C-335B63B48DBF}" type="datetimeFigureOut">
              <a:rPr lang="zh-CN" altLang="en-US" strike="noStrike" noProof="1" smtClean="0">
                <a:latin typeface="Tahoma" panose="020B0604030504040204" pitchFamily="34" charset="0"/>
                <a:ea typeface="宋体" panose="02010600030101010101" pitchFamily="2" charset="-122"/>
                <a:cs typeface="+mn-cs"/>
              </a:rPr>
            </a:fld>
            <a:endParaRPr lang="zh-CN" altLang="en-US" strike="noStrike" noProof="1" dirty="0"/>
          </a:p>
        </p:txBody>
      </p:sp>
      <p:sp>
        <p:nvSpPr>
          <p:cNvPr id="6" name="页脚占位符 5"/>
          <p:cNvSpPr>
            <a:spLocks noGrp="1"/>
          </p:cNvSpPr>
          <p:nvPr>
            <p:ph type="ftr" sz="quarter" idx="11"/>
            <p:custDataLst>
              <p:tags r:id="rId9"/>
            </p:custDataLst>
          </p:nvPr>
        </p:nvSpPr>
        <p:spPr>
          <a:xfrm>
            <a:off x="3028950" y="6356350"/>
            <a:ext cx="3086100" cy="365125"/>
          </a:xfrm>
          <a:prstGeom prst="rect">
            <a:avLst/>
          </a:prstGeom>
        </p:spPr>
        <p:txBody>
          <a:bodyPr vert="horz" lIns="91440" tIns="45720" rIns="91440" bIns="45720" rtlCol="0" anchor="ctr">
            <a:normAutofit/>
          </a:bodyPr>
          <a:lstStyle/>
          <a:p>
            <a:pPr fontAlgn="base"/>
            <a:endParaRPr lang="zh-CN" altLang="en-US" strike="noStrike" noProof="1" dirty="0"/>
          </a:p>
        </p:txBody>
      </p:sp>
      <p:sp>
        <p:nvSpPr>
          <p:cNvPr id="7" name="灯片编号占位符 6"/>
          <p:cNvSpPr>
            <a:spLocks noGrp="1"/>
          </p:cNvSpPr>
          <p:nvPr>
            <p:ph type="sldNum" sz="quarter" idx="12"/>
            <p:custDataLst>
              <p:tags r:id="rId10"/>
            </p:custDataLst>
          </p:nvPr>
        </p:nvSpPr>
        <p:spPr>
          <a:xfrm>
            <a:off x="6457950" y="6356350"/>
            <a:ext cx="2057400" cy="365125"/>
          </a:xfrm>
          <a:prstGeom prst="rect">
            <a:avLst/>
          </a:prstGeom>
        </p:spPr>
        <p:txBody>
          <a:bodyPr vert="horz" lIns="91440" tIns="45720" rIns="91440" bIns="45720" rtlCol="0" anchor="ctr">
            <a:normAutofit/>
          </a:bodyPr>
          <a:lstStyle/>
          <a:p>
            <a:pPr fontAlgn="base"/>
            <a:fld id="{FABC47A4-756D-490B-A52F-7D9E2C9FC05F}" type="slidenum">
              <a:rPr lang="zh-CN" altLang="en-US" strike="noStrike" noProof="1" smtClean="0">
                <a:latin typeface="Tahoma" panose="020B060403050404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557654" y="365125"/>
            <a:ext cx="957695" cy="5811838"/>
          </a:xfrm>
        </p:spPr>
        <p:txBody>
          <a:bodyPr vert="eaVert">
            <a:normAutofit/>
          </a:bodyPr>
          <a:lstStyle>
            <a:lvl1pPr>
              <a:defRPr sz="2700"/>
            </a:lvl1pPr>
          </a:lstStyle>
          <a:p>
            <a:pPr fontAlgn="auto"/>
            <a:r>
              <a:rPr lang="zh-CN" altLang="en-US" strike="noStrike" noProof="1"/>
              <a:t>单击此处编辑母版标题样式</a:t>
            </a:r>
            <a:endParaRPr lang="zh-CN" altLang="en-US" strike="noStrike" noProof="1"/>
          </a:p>
        </p:txBody>
      </p:sp>
      <p:sp>
        <p:nvSpPr>
          <p:cNvPr id="3" name="竖排文字占位符 2"/>
          <p:cNvSpPr>
            <a:spLocks noGrp="1"/>
          </p:cNvSpPr>
          <p:nvPr>
            <p:ph type="body" orient="vert" idx="1"/>
          </p:nvPr>
        </p:nvSpPr>
        <p:spPr>
          <a:xfrm>
            <a:off x="628649" y="365125"/>
            <a:ext cx="6776605" cy="5811838"/>
          </a:xfrm>
        </p:spPr>
        <p:txBody>
          <a:bodyPr vert="eaVert"/>
          <a:lstStyle/>
          <a:p>
            <a:pPr lvl="0" fontAlgn="auto"/>
            <a:r>
              <a:rPr lang="zh-CN" altLang="en-US" strike="noStrike" noProof="1" dirty="0"/>
              <a:t>单击此处编辑母版文本样式</a:t>
            </a:r>
            <a:endParaRPr lang="zh-CN" altLang="en-US" strike="noStrike" noProof="1" dirty="0"/>
          </a:p>
          <a:p>
            <a:pPr lvl="1" fontAlgn="auto"/>
            <a:r>
              <a:rPr lang="zh-CN" altLang="en-US" strike="noStrike" noProof="1" dirty="0"/>
              <a:t>第二级</a:t>
            </a:r>
            <a:endParaRPr lang="zh-CN" altLang="en-US" strike="noStrike" noProof="1" dirty="0"/>
          </a:p>
          <a:p>
            <a:pPr lvl="2" fontAlgn="auto"/>
            <a:r>
              <a:rPr lang="zh-CN" altLang="en-US" sz="1350" strike="noStrike" noProof="1" dirty="0"/>
              <a:t>第三级</a:t>
            </a:r>
            <a:endParaRPr lang="zh-CN" altLang="en-US" strike="noStrike" noProof="1" dirty="0"/>
          </a:p>
          <a:p>
            <a:pPr lvl="3" fontAlgn="auto"/>
            <a:r>
              <a:rPr lang="zh-CN" altLang="en-US" sz="1350" strike="noStrike" noProof="1" dirty="0"/>
              <a:t>第四级</a:t>
            </a:r>
            <a:endParaRPr lang="zh-CN" altLang="en-US" strike="noStrike" noProof="1" dirty="0"/>
          </a:p>
          <a:p>
            <a:pPr lvl="4" fontAlgn="auto"/>
            <a:r>
              <a:rPr lang="zh-CN" altLang="en-US" sz="1350" strike="noStrike" noProof="1" dirty="0"/>
              <a:t>第五级</a:t>
            </a:r>
            <a:endParaRPr lang="zh-CN" altLang="en-US" strike="noStrike" noProof="1" dirty="0"/>
          </a:p>
        </p:txBody>
      </p:sp>
      <p:sp>
        <p:nvSpPr>
          <p:cNvPr id="4" name="日期占位符 3"/>
          <p:cNvSpPr>
            <a:spLocks noGrp="1"/>
          </p:cNvSpPr>
          <p:nvPr>
            <p:ph type="dt" sz="half" idx="10"/>
          </p:nvPr>
        </p:nvSpPr>
        <p:spPr/>
        <p:txBody>
          <a:bodyPr/>
          <a:p>
            <a:pPr fontAlgn="base"/>
            <a:fld id="{8562CE8F-003D-4DA8-8252-C120BA29394D}" type="datetimeFigureOut">
              <a:rPr lang="zh-CN" altLang="en-US" strike="noStrike" noProof="1" smtClean="0">
                <a:latin typeface="Tahoma" panose="020B0604030504040204" pitchFamily="34" charset="0"/>
                <a:ea typeface="宋体" panose="02010600030101010101" pitchFamily="2" charset="-122"/>
                <a:cs typeface="+mn-cs"/>
              </a:rPr>
            </a:fld>
            <a:endParaRPr lang="zh-CN" altLang="en-US" strike="noStrike" noProof="1"/>
          </a:p>
        </p:txBody>
      </p:sp>
      <p:sp>
        <p:nvSpPr>
          <p:cNvPr id="5" name="页脚占位符 4"/>
          <p:cNvSpPr>
            <a:spLocks noGrp="1"/>
          </p:cNvSpPr>
          <p:nvPr>
            <p:ph type="ftr" sz="quarter" idx="11"/>
          </p:nvPr>
        </p:nvSpPr>
        <p:spPr/>
        <p:txBody>
          <a:bodyPr/>
          <a:p>
            <a:pPr fontAlgn="base"/>
            <a:endParaRPr lang="zh-CN" altLang="en-US" strike="noStrike" noProof="1"/>
          </a:p>
        </p:txBody>
      </p:sp>
      <p:sp>
        <p:nvSpPr>
          <p:cNvPr id="6" name="灯片编号占位符 5"/>
          <p:cNvSpPr>
            <a:spLocks noGrp="1"/>
          </p:cNvSpPr>
          <p:nvPr>
            <p:ph type="sldNum" sz="quarter" idx="12"/>
          </p:nvPr>
        </p:nvSpPr>
        <p:spPr/>
        <p:txBody>
          <a:bodyPr/>
          <a:p>
            <a:pPr fontAlgn="base"/>
            <a:fld id="{C492C4AD-A7F1-494C-9B6F-5A5F776317E3}" type="slidenum">
              <a:rPr lang="zh-CN" altLang="en-US" strike="noStrike" noProof="1" smtClean="0">
                <a:latin typeface="Tahoma" panose="020B060403050404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bg2"/>
        </a:solidFill>
        <a:effectLst/>
      </p:bgPr>
    </p:bg>
    <p:spTree>
      <p:nvGrpSpPr>
        <p:cNvPr id="1" name=""/>
        <p:cNvGrpSpPr/>
        <p:nvPr/>
      </p:nvGrpSpPr>
      <p:grpSpPr>
        <a:xfrm>
          <a:off x="0" y="0"/>
          <a:ext cx="0" cy="0"/>
          <a:chOff x="0" y="0"/>
          <a:chExt cx="0" cy="0"/>
        </a:xfrm>
      </p:grpSpPr>
      <p:pic>
        <p:nvPicPr>
          <p:cNvPr id="27651" name="图片 5"/>
          <p:cNvPicPr>
            <a:picLocks noChangeAspect="1"/>
          </p:cNvPicPr>
          <p:nvPr>
            <p:custDataLst>
              <p:tags r:id="rId2"/>
            </p:custDataLst>
          </p:nvPr>
        </p:nvPicPr>
        <p:blipFill>
          <a:blip r:embed="rId3"/>
          <a:stretch>
            <a:fillRect/>
          </a:stretch>
        </p:blipFill>
        <p:spPr>
          <a:xfrm rot="5400000" flipH="1">
            <a:off x="7558088" y="4741863"/>
            <a:ext cx="742950" cy="3238500"/>
          </a:xfrm>
          <a:prstGeom prst="rect">
            <a:avLst/>
          </a:prstGeom>
          <a:noFill/>
          <a:ln w="9525">
            <a:noFill/>
          </a:ln>
        </p:spPr>
      </p:pic>
      <p:pic>
        <p:nvPicPr>
          <p:cNvPr id="27652" name="图片 7"/>
          <p:cNvPicPr>
            <a:picLocks noChangeAspect="1"/>
          </p:cNvPicPr>
          <p:nvPr>
            <p:custDataLst>
              <p:tags r:id="rId4"/>
            </p:custDataLst>
          </p:nvPr>
        </p:nvPicPr>
        <p:blipFill>
          <a:blip r:embed="rId3"/>
          <a:stretch>
            <a:fillRect/>
          </a:stretch>
        </p:blipFill>
        <p:spPr>
          <a:xfrm rot="-5400000">
            <a:off x="841375" y="4743450"/>
            <a:ext cx="742950" cy="3235325"/>
          </a:xfrm>
          <a:prstGeom prst="rect">
            <a:avLst/>
          </a:prstGeom>
          <a:noFill/>
          <a:ln w="9525">
            <a:noFill/>
          </a:ln>
        </p:spPr>
      </p:pic>
      <p:pic>
        <p:nvPicPr>
          <p:cNvPr id="27653" name="图片 8"/>
          <p:cNvPicPr>
            <a:picLocks noChangeAspect="1"/>
          </p:cNvPicPr>
          <p:nvPr>
            <p:custDataLst>
              <p:tags r:id="rId5"/>
            </p:custDataLst>
          </p:nvPr>
        </p:nvPicPr>
        <p:blipFill>
          <a:blip r:embed="rId6"/>
          <a:stretch>
            <a:fillRect/>
          </a:stretch>
        </p:blipFill>
        <p:spPr>
          <a:xfrm rot="-5400000">
            <a:off x="503238" y="-684212"/>
            <a:ext cx="819150" cy="2465387"/>
          </a:xfrm>
          <a:prstGeom prst="rect">
            <a:avLst/>
          </a:prstGeom>
          <a:noFill/>
          <a:ln w="9525">
            <a:noFill/>
          </a:ln>
        </p:spPr>
      </p:pic>
      <p:pic>
        <p:nvPicPr>
          <p:cNvPr id="27654" name="图片 9"/>
          <p:cNvPicPr>
            <a:picLocks noChangeAspect="1"/>
          </p:cNvPicPr>
          <p:nvPr>
            <p:custDataLst>
              <p:tags r:id="rId7"/>
            </p:custDataLst>
          </p:nvPr>
        </p:nvPicPr>
        <p:blipFill>
          <a:blip r:embed="rId6"/>
          <a:stretch>
            <a:fillRect/>
          </a:stretch>
        </p:blipFill>
        <p:spPr>
          <a:xfrm rot="5400000" flipH="1">
            <a:off x="7808913" y="-684212"/>
            <a:ext cx="819150" cy="2463800"/>
          </a:xfrm>
          <a:prstGeom prst="rect">
            <a:avLst/>
          </a:prstGeom>
          <a:noFill/>
          <a:ln w="9525">
            <a:noFill/>
          </a:ln>
        </p:spPr>
      </p:pic>
      <p:sp>
        <p:nvSpPr>
          <p:cNvPr id="7" name="内容占位符 6"/>
          <p:cNvSpPr>
            <a:spLocks noGrp="1"/>
          </p:cNvSpPr>
          <p:nvPr>
            <p:ph sz="quarter" idx="13"/>
          </p:nvPr>
        </p:nvSpPr>
        <p:spPr>
          <a:xfrm>
            <a:off x="628650" y="551543"/>
            <a:ext cx="7886700" cy="5558971"/>
          </a:xfrm>
        </p:spPr>
        <p:txBody>
          <a:bodyPr/>
          <a:lstStyle/>
          <a:p>
            <a:pPr lvl="0" fontAlgn="auto"/>
            <a:r>
              <a:rPr lang="zh-CN" altLang="en-US" strike="noStrike" noProof="1" dirty="0"/>
              <a:t>单击此处编辑母版文本样式</a:t>
            </a:r>
            <a:endParaRPr lang="zh-CN" altLang="en-US" strike="noStrike" noProof="1" dirty="0"/>
          </a:p>
          <a:p>
            <a:pPr lvl="1" fontAlgn="auto"/>
            <a:r>
              <a:rPr lang="zh-CN" altLang="en-US" strike="noStrike" noProof="1" dirty="0"/>
              <a:t>第二级</a:t>
            </a:r>
            <a:endParaRPr lang="zh-CN" altLang="en-US" strike="noStrike" noProof="1" dirty="0"/>
          </a:p>
          <a:p>
            <a:pPr lvl="2" fontAlgn="auto"/>
            <a:r>
              <a:rPr lang="zh-CN" altLang="en-US" sz="1350" strike="noStrike" noProof="1" dirty="0"/>
              <a:t>第三级</a:t>
            </a:r>
            <a:endParaRPr lang="zh-CN" altLang="en-US" strike="noStrike" noProof="1" dirty="0"/>
          </a:p>
          <a:p>
            <a:pPr lvl="3" fontAlgn="auto"/>
            <a:r>
              <a:rPr lang="zh-CN" altLang="en-US" sz="1350" strike="noStrike" noProof="1" dirty="0"/>
              <a:t>第四级</a:t>
            </a:r>
            <a:endParaRPr lang="zh-CN" altLang="en-US" strike="noStrike" noProof="1" dirty="0"/>
          </a:p>
          <a:p>
            <a:pPr lvl="4" fontAlgn="auto"/>
            <a:r>
              <a:rPr lang="zh-CN" altLang="en-US" sz="1350" strike="noStrike" noProof="1" dirty="0"/>
              <a:t>第五级</a:t>
            </a:r>
            <a:endParaRPr lang="zh-CN" altLang="en-US" strike="noStrike" noProof="1" dirty="0"/>
          </a:p>
        </p:txBody>
      </p:sp>
      <p:sp>
        <p:nvSpPr>
          <p:cNvPr id="3" name="日期占位符 2"/>
          <p:cNvSpPr>
            <a:spLocks noGrp="1"/>
          </p:cNvSpPr>
          <p:nvPr>
            <p:ph type="dt" sz="half" idx="10"/>
            <p:custDataLst>
              <p:tags r:id="rId8"/>
            </p:custDataLst>
          </p:nvPr>
        </p:nvSpPr>
        <p:spPr>
          <a:xfrm>
            <a:off x="628650" y="6356350"/>
            <a:ext cx="2057400" cy="365125"/>
          </a:xfrm>
          <a:prstGeom prst="rect">
            <a:avLst/>
          </a:prstGeom>
        </p:spPr>
        <p:txBody>
          <a:bodyPr vert="horz" lIns="91440" tIns="45720" rIns="91440" bIns="45720" rtlCol="0" anchor="ctr">
            <a:normAutofit/>
          </a:bodyPr>
          <a:lstStyle/>
          <a:p>
            <a:pPr fontAlgn="base"/>
            <a:fld id="{760FBDFE-C587-4B4C-A407-44438C67B59E}" type="datetimeFigureOut">
              <a:rPr lang="zh-CN" altLang="en-US" strike="noStrike" noProof="1" smtClean="0">
                <a:latin typeface="Tahoma" panose="020B0604030504040204" pitchFamily="34" charset="0"/>
                <a:ea typeface="宋体" panose="02010600030101010101" pitchFamily="2" charset="-122"/>
                <a:cs typeface="+mn-cs"/>
              </a:rPr>
            </a:fld>
            <a:endParaRPr lang="zh-CN" altLang="en-US" strike="noStrike" noProof="1"/>
          </a:p>
        </p:txBody>
      </p:sp>
      <p:sp>
        <p:nvSpPr>
          <p:cNvPr id="4" name="页脚占位符 3"/>
          <p:cNvSpPr>
            <a:spLocks noGrp="1"/>
          </p:cNvSpPr>
          <p:nvPr>
            <p:ph type="ftr" sz="quarter" idx="11"/>
            <p:custDataLst>
              <p:tags r:id="rId9"/>
            </p:custDataLst>
          </p:nvPr>
        </p:nvSpPr>
        <p:spPr>
          <a:xfrm>
            <a:off x="3028950" y="6356350"/>
            <a:ext cx="3086100" cy="365125"/>
          </a:xfrm>
          <a:prstGeom prst="rect">
            <a:avLst/>
          </a:prstGeom>
        </p:spPr>
        <p:txBody>
          <a:bodyPr vert="horz" lIns="91440" tIns="45720" rIns="91440" bIns="45720" rtlCol="0" anchor="ctr">
            <a:normAutofit/>
          </a:bodyPr>
          <a:lstStyle/>
          <a:p>
            <a:pPr fontAlgn="base"/>
            <a:endParaRPr lang="zh-CN" altLang="en-US" strike="noStrike" noProof="1"/>
          </a:p>
        </p:txBody>
      </p:sp>
      <p:sp>
        <p:nvSpPr>
          <p:cNvPr id="5" name="灯片编号占位符 4"/>
          <p:cNvSpPr>
            <a:spLocks noGrp="1"/>
          </p:cNvSpPr>
          <p:nvPr>
            <p:ph type="sldNum" sz="quarter" idx="12"/>
            <p:custDataLst>
              <p:tags r:id="rId10"/>
            </p:custDataLst>
          </p:nvPr>
        </p:nvSpPr>
        <p:spPr>
          <a:xfrm>
            <a:off x="6457950" y="6356350"/>
            <a:ext cx="2057400" cy="365125"/>
          </a:xfrm>
          <a:prstGeom prst="rect">
            <a:avLst/>
          </a:prstGeom>
        </p:spPr>
        <p:txBody>
          <a:bodyPr vert="horz" lIns="91440" tIns="45720" rIns="91440" bIns="45720" rtlCol="0" anchor="ctr">
            <a:normAutofit/>
          </a:bodyPr>
          <a:lstStyle/>
          <a:p>
            <a:pPr fontAlgn="base"/>
            <a:fld id="{49AE70B2-8BF9-45C0-BB95-33D1B9D3A854}" type="slidenum">
              <a:rPr lang="zh-CN" altLang="en-US" strike="noStrike" noProof="1" smtClean="0">
                <a:latin typeface="Tahoma" panose="020B060403050404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bg2"/>
        </a:solidFill>
        <a:effectLst/>
      </p:bgPr>
    </p:bg>
    <p:spTree>
      <p:nvGrpSpPr>
        <p:cNvPr id="1" name=""/>
        <p:cNvGrpSpPr/>
        <p:nvPr/>
      </p:nvGrpSpPr>
      <p:grpSpPr>
        <a:xfrm>
          <a:off x="0" y="0"/>
          <a:ext cx="0" cy="0"/>
          <a:chOff x="0" y="0"/>
          <a:chExt cx="0" cy="0"/>
        </a:xfrm>
      </p:grpSpPr>
      <p:pic>
        <p:nvPicPr>
          <p:cNvPr id="28675" name="图片 5"/>
          <p:cNvPicPr>
            <a:picLocks noChangeAspect="1"/>
          </p:cNvPicPr>
          <p:nvPr>
            <p:custDataLst>
              <p:tags r:id="rId2"/>
            </p:custDataLst>
          </p:nvPr>
        </p:nvPicPr>
        <p:blipFill>
          <a:blip r:embed="rId3"/>
          <a:stretch>
            <a:fillRect/>
          </a:stretch>
        </p:blipFill>
        <p:spPr>
          <a:xfrm rot="-5400000">
            <a:off x="-1355725" y="1809750"/>
            <a:ext cx="5143500" cy="3235325"/>
          </a:xfrm>
          <a:prstGeom prst="rect">
            <a:avLst/>
          </a:prstGeom>
          <a:noFill/>
          <a:ln w="9525">
            <a:noFill/>
          </a:ln>
        </p:spPr>
      </p:pic>
      <p:pic>
        <p:nvPicPr>
          <p:cNvPr id="28676" name="图片 6"/>
          <p:cNvPicPr>
            <a:picLocks noChangeAspect="1"/>
          </p:cNvPicPr>
          <p:nvPr>
            <p:custDataLst>
              <p:tags r:id="rId4"/>
            </p:custDataLst>
          </p:nvPr>
        </p:nvPicPr>
        <p:blipFill>
          <a:blip r:embed="rId3"/>
          <a:stretch>
            <a:fillRect/>
          </a:stretch>
        </p:blipFill>
        <p:spPr>
          <a:xfrm rot="5400000" flipH="1">
            <a:off x="5357813" y="1808163"/>
            <a:ext cx="5143500" cy="3238500"/>
          </a:xfrm>
          <a:prstGeom prst="rect">
            <a:avLst/>
          </a:prstGeom>
          <a:noFill/>
          <a:ln w="9525">
            <a:noFill/>
          </a:ln>
        </p:spPr>
      </p:pic>
      <p:sp>
        <p:nvSpPr>
          <p:cNvPr id="2" name="标题 1"/>
          <p:cNvSpPr>
            <a:spLocks noGrp="1"/>
          </p:cNvSpPr>
          <p:nvPr>
            <p:ph type="title" hasCustomPrompt="1"/>
          </p:nvPr>
        </p:nvSpPr>
        <p:spPr>
          <a:xfrm>
            <a:off x="1012984" y="1666240"/>
            <a:ext cx="7118033" cy="1470660"/>
          </a:xfrm>
        </p:spPr>
        <p:txBody>
          <a:bodyPr anchor="b">
            <a:noAutofit/>
          </a:bodyPr>
          <a:lstStyle>
            <a:lvl1pPr algn="ctr">
              <a:defRPr sz="4950">
                <a:solidFill>
                  <a:schemeClr val="tx2"/>
                </a:solidFill>
              </a:defRPr>
            </a:lvl1pPr>
          </a:lstStyle>
          <a:p>
            <a:pPr fontAlgn="auto"/>
            <a:r>
              <a:rPr lang="zh-CN" altLang="en-US" sz="4950" strike="noStrike" noProof="1" dirty="0"/>
              <a:t>单击此处编辑标题</a:t>
            </a:r>
            <a:endParaRPr lang="zh-CN" altLang="en-US" strike="noStrike" noProof="1" dirty="0"/>
          </a:p>
        </p:txBody>
      </p:sp>
      <p:sp>
        <p:nvSpPr>
          <p:cNvPr id="9" name="文本占位符 8"/>
          <p:cNvSpPr>
            <a:spLocks noGrp="1"/>
          </p:cNvSpPr>
          <p:nvPr>
            <p:ph type="body" sz="quarter" idx="13"/>
          </p:nvPr>
        </p:nvSpPr>
        <p:spPr>
          <a:xfrm>
            <a:off x="1012984" y="3314700"/>
            <a:ext cx="7118033" cy="1666875"/>
          </a:xfrm>
        </p:spPr>
        <p:txBody>
          <a:bodyPr>
            <a:normAutofit/>
          </a:bodyPr>
          <a:lstStyle>
            <a:lvl1pPr marL="0" indent="0" algn="ctr">
              <a:buNone/>
              <a:defRPr sz="2100">
                <a:solidFill>
                  <a:schemeClr val="tx2"/>
                </a:solidFill>
              </a:defRPr>
            </a:lvl1pPr>
          </a:lstStyle>
          <a:p>
            <a:pPr lvl="0" fontAlgn="auto"/>
            <a:endParaRPr lang="zh-CN" altLang="en-US" strike="noStrike" noProof="1" dirty="0"/>
          </a:p>
        </p:txBody>
      </p:sp>
      <p:sp>
        <p:nvSpPr>
          <p:cNvPr id="3" name="日期占位符 2"/>
          <p:cNvSpPr>
            <a:spLocks noGrp="1"/>
          </p:cNvSpPr>
          <p:nvPr>
            <p:ph type="dt" sz="half" idx="10"/>
            <p:custDataLst>
              <p:tags r:id="rId5"/>
            </p:custDataLst>
          </p:nvPr>
        </p:nvSpPr>
        <p:spPr>
          <a:xfrm>
            <a:off x="628650" y="6356350"/>
            <a:ext cx="2057400" cy="365125"/>
          </a:xfrm>
          <a:prstGeom prst="rect">
            <a:avLst/>
          </a:prstGeom>
        </p:spPr>
        <p:txBody>
          <a:bodyPr vert="horz" lIns="91440" tIns="45720" rIns="91440" bIns="45720" rtlCol="0" anchor="ctr">
            <a:normAutofit/>
          </a:bodyPr>
          <a:lstStyle/>
          <a:p>
            <a:pPr fontAlgn="base"/>
            <a:fld id="{8562CE8F-003D-4DA8-8252-C120BA29394D}" type="datetimeFigureOut">
              <a:rPr lang="zh-CN" altLang="en-US" strike="noStrike" noProof="1" smtClean="0">
                <a:latin typeface="Tahoma" panose="020B0604030504040204" pitchFamily="34" charset="0"/>
                <a:ea typeface="宋体" panose="02010600030101010101" pitchFamily="2" charset="-122"/>
                <a:cs typeface="+mn-cs"/>
              </a:rPr>
            </a:fld>
            <a:endParaRPr lang="zh-CN" altLang="en-US" strike="noStrike" noProof="1"/>
          </a:p>
        </p:txBody>
      </p:sp>
      <p:sp>
        <p:nvSpPr>
          <p:cNvPr id="4" name="页脚占位符 3"/>
          <p:cNvSpPr>
            <a:spLocks noGrp="1"/>
          </p:cNvSpPr>
          <p:nvPr>
            <p:ph type="ftr" sz="quarter" idx="11"/>
            <p:custDataLst>
              <p:tags r:id="rId6"/>
            </p:custDataLst>
          </p:nvPr>
        </p:nvSpPr>
        <p:spPr>
          <a:xfrm>
            <a:off x="3028950" y="6356350"/>
            <a:ext cx="3086100" cy="365125"/>
          </a:xfrm>
          <a:prstGeom prst="rect">
            <a:avLst/>
          </a:prstGeom>
        </p:spPr>
        <p:txBody>
          <a:bodyPr vert="horz" lIns="91440" tIns="45720" rIns="91440" bIns="45720" rtlCol="0" anchor="ctr">
            <a:normAutofit/>
          </a:bodyPr>
          <a:lstStyle/>
          <a:p>
            <a:pPr fontAlgn="base"/>
            <a:endParaRPr lang="zh-CN" altLang="en-US" strike="noStrike" noProof="1"/>
          </a:p>
        </p:txBody>
      </p:sp>
      <p:sp>
        <p:nvSpPr>
          <p:cNvPr id="5" name="灯片编号占位符 4"/>
          <p:cNvSpPr>
            <a:spLocks noGrp="1"/>
          </p:cNvSpPr>
          <p:nvPr>
            <p:ph type="sldNum" sz="quarter" idx="12"/>
            <p:custDataLst>
              <p:tags r:id="rId7"/>
            </p:custDataLst>
          </p:nvPr>
        </p:nvSpPr>
        <p:spPr>
          <a:xfrm>
            <a:off x="6457950" y="6356350"/>
            <a:ext cx="2057400" cy="365125"/>
          </a:xfrm>
          <a:prstGeom prst="rect">
            <a:avLst/>
          </a:prstGeom>
        </p:spPr>
        <p:txBody>
          <a:bodyPr vert="horz" lIns="91440" tIns="45720" rIns="91440" bIns="45720" rtlCol="0" anchor="ctr">
            <a:normAutofit/>
          </a:bodyPr>
          <a:lstStyle/>
          <a:p>
            <a:pPr fontAlgn="base"/>
            <a:fld id="{C492C4AD-A7F1-494C-9B6F-5A5F776317E3}" type="slidenum">
              <a:rPr lang="zh-CN" altLang="en-US" strike="noStrike" noProof="1" smtClean="0">
                <a:latin typeface="Tahoma" panose="020B060403050404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fontAlgn="base"/>
            <a:fld id="{8562CE8F-003D-4DA8-8252-C120BA29394D}" type="datetimeFigureOut">
              <a:rPr lang="zh-CN" altLang="en-US" strike="noStrike" noProof="1" smtClean="0">
                <a:latin typeface="Tahoma" panose="020B0604030504040204" pitchFamily="34" charset="0"/>
                <a:ea typeface="宋体" panose="02010600030101010101" pitchFamily="2" charset="-122"/>
                <a:cs typeface="+mn-cs"/>
              </a:rPr>
            </a:fld>
            <a:endParaRPr lang="zh-CN" altLang="en-US" strike="noStrike" noProof="1"/>
          </a:p>
        </p:txBody>
      </p:sp>
      <p:sp>
        <p:nvSpPr>
          <p:cNvPr id="4" name="页脚占位符 3"/>
          <p:cNvSpPr>
            <a:spLocks noGrp="1"/>
          </p:cNvSpPr>
          <p:nvPr>
            <p:ph type="ftr" sz="quarter" idx="11"/>
          </p:nvPr>
        </p:nvSpPr>
        <p:spPr/>
        <p:txBody>
          <a:bodyPr/>
          <a:p>
            <a:pPr fontAlgn="base"/>
            <a:endParaRPr lang="zh-CN" altLang="en-US" strike="noStrike" noProof="1"/>
          </a:p>
        </p:txBody>
      </p:sp>
      <p:sp>
        <p:nvSpPr>
          <p:cNvPr id="5" name="灯片编号占位符 4"/>
          <p:cNvSpPr>
            <a:spLocks noGrp="1"/>
          </p:cNvSpPr>
          <p:nvPr>
            <p:ph type="sldNum" sz="quarter" idx="12"/>
          </p:nvPr>
        </p:nvSpPr>
        <p:spPr/>
        <p:txBody>
          <a:bodyPr/>
          <a:p>
            <a:pPr fontAlgn="base"/>
            <a:fld id="{C492C4AD-A7F1-494C-9B6F-5A5F776317E3}" type="slidenum">
              <a:rPr lang="zh-CN" altLang="en-US" strike="noStrike" noProof="1" smtClean="0">
                <a:latin typeface="Tahoma" panose="020B060403050404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chemeClr val="bg2"/>
        </a:solidFill>
        <a:effectLst/>
      </p:bgPr>
    </p:bg>
    <p:spTree>
      <p:nvGrpSpPr>
        <p:cNvPr id="1" name=""/>
        <p:cNvGrpSpPr/>
        <p:nvPr/>
      </p:nvGrpSpPr>
      <p:grpSpPr>
        <a:xfrm>
          <a:off x="0" y="0"/>
          <a:ext cx="0" cy="0"/>
          <a:chOff x="0" y="0"/>
          <a:chExt cx="0" cy="0"/>
        </a:xfrm>
      </p:grpSpPr>
      <p:pic>
        <p:nvPicPr>
          <p:cNvPr id="29699" name="图片 19"/>
          <p:cNvPicPr>
            <a:picLocks noChangeAspect="1"/>
          </p:cNvPicPr>
          <p:nvPr>
            <p:custDataLst>
              <p:tags r:id="rId2"/>
            </p:custDataLst>
          </p:nvPr>
        </p:nvPicPr>
        <p:blipFill>
          <a:blip r:embed="rId3"/>
          <a:stretch>
            <a:fillRect/>
          </a:stretch>
        </p:blipFill>
        <p:spPr>
          <a:xfrm rot="-5400000">
            <a:off x="-1355725" y="1809750"/>
            <a:ext cx="5143500" cy="3235325"/>
          </a:xfrm>
          <a:prstGeom prst="rect">
            <a:avLst/>
          </a:prstGeom>
          <a:noFill/>
          <a:ln w="9525">
            <a:noFill/>
          </a:ln>
        </p:spPr>
      </p:pic>
      <p:pic>
        <p:nvPicPr>
          <p:cNvPr id="29700" name="图片 7"/>
          <p:cNvPicPr>
            <a:picLocks noChangeAspect="1"/>
          </p:cNvPicPr>
          <p:nvPr>
            <p:custDataLst>
              <p:tags r:id="rId4"/>
            </p:custDataLst>
          </p:nvPr>
        </p:nvPicPr>
        <p:blipFill>
          <a:blip r:embed="rId3"/>
          <a:stretch>
            <a:fillRect/>
          </a:stretch>
        </p:blipFill>
        <p:spPr>
          <a:xfrm rot="5400000" flipH="1">
            <a:off x="5357813" y="1808163"/>
            <a:ext cx="5143500" cy="3238500"/>
          </a:xfrm>
          <a:prstGeom prst="rect">
            <a:avLst/>
          </a:prstGeom>
          <a:noFill/>
          <a:ln w="9525">
            <a:noFill/>
          </a:ln>
        </p:spPr>
      </p:pic>
      <p:sp>
        <p:nvSpPr>
          <p:cNvPr id="9" name="矩形 8"/>
          <p:cNvSpPr/>
          <p:nvPr>
            <p:custDataLst>
              <p:tags r:id="rId5"/>
            </p:custDataLst>
          </p:nvPr>
        </p:nvSpPr>
        <p:spPr>
          <a:xfrm>
            <a:off x="2663825" y="1822450"/>
            <a:ext cx="3816350" cy="2894013"/>
          </a:xfrm>
          <a:prstGeom prst="rect">
            <a:avLst/>
          </a:prstGeom>
          <a:noFill/>
          <a:ln w="38100">
            <a:solidFill>
              <a:schemeClr val="accent2">
                <a:alpha val="3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00" strike="noStrike" noProof="1" dirty="0"/>
          </a:p>
        </p:txBody>
      </p:sp>
      <p:grpSp>
        <p:nvGrpSpPr>
          <p:cNvPr id="29702" name="组合 9"/>
          <p:cNvGrpSpPr/>
          <p:nvPr/>
        </p:nvGrpSpPr>
        <p:grpSpPr>
          <a:xfrm>
            <a:off x="2663825" y="1806575"/>
            <a:ext cx="849313" cy="1130300"/>
            <a:chOff x="4492171" y="2097770"/>
            <a:chExt cx="950686" cy="950686"/>
          </a:xfrm>
        </p:grpSpPr>
        <p:cxnSp>
          <p:nvCxnSpPr>
            <p:cNvPr id="11" name="直接连接符 10"/>
            <p:cNvCxnSpPr/>
            <p:nvPr>
              <p:custDataLst>
                <p:tags r:id="rId6"/>
              </p:custDataLst>
            </p:nvPr>
          </p:nvCxnSpPr>
          <p:spPr>
            <a:xfrm>
              <a:off x="4492171" y="2112284"/>
              <a:ext cx="950686"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custDataLst>
                <p:tags r:id="rId7"/>
              </p:custDataLst>
            </p:nvPr>
          </p:nvCxnSpPr>
          <p:spPr>
            <a:xfrm rot="16200000">
              <a:off x="4016828" y="2573113"/>
              <a:ext cx="950686"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grpSp>
        <p:nvGrpSpPr>
          <p:cNvPr id="29705" name="组合 12"/>
          <p:cNvGrpSpPr/>
          <p:nvPr/>
        </p:nvGrpSpPr>
        <p:grpSpPr>
          <a:xfrm flipH="1" flipV="1">
            <a:off x="5630863" y="3602038"/>
            <a:ext cx="849312" cy="1131887"/>
            <a:chOff x="4492171" y="2097770"/>
            <a:chExt cx="950686" cy="950686"/>
          </a:xfrm>
        </p:grpSpPr>
        <p:cxnSp>
          <p:nvCxnSpPr>
            <p:cNvPr id="14" name="直接连接符 13"/>
            <p:cNvCxnSpPr/>
            <p:nvPr>
              <p:custDataLst>
                <p:tags r:id="rId8"/>
              </p:custDataLst>
            </p:nvPr>
          </p:nvCxnSpPr>
          <p:spPr>
            <a:xfrm>
              <a:off x="4492171" y="2112284"/>
              <a:ext cx="950686"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custDataLst>
                <p:tags r:id="rId9"/>
              </p:custDataLst>
            </p:nvPr>
          </p:nvCxnSpPr>
          <p:spPr>
            <a:xfrm rot="16200000">
              <a:off x="4016828" y="2573113"/>
              <a:ext cx="950686"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17" name="矩形 16"/>
          <p:cNvSpPr/>
          <p:nvPr>
            <p:custDataLst>
              <p:tags r:id="rId10"/>
            </p:custDataLst>
          </p:nvPr>
        </p:nvSpPr>
        <p:spPr>
          <a:xfrm>
            <a:off x="3024188" y="3200400"/>
            <a:ext cx="3095625" cy="3698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00" strike="noStrike" noProof="1" dirty="0"/>
          </a:p>
        </p:txBody>
      </p:sp>
      <p:sp>
        <p:nvSpPr>
          <p:cNvPr id="2" name="标题 1"/>
          <p:cNvSpPr>
            <a:spLocks noGrp="1"/>
          </p:cNvSpPr>
          <p:nvPr>
            <p:ph type="ctrTitle" hasCustomPrompt="1"/>
          </p:nvPr>
        </p:nvSpPr>
        <p:spPr>
          <a:xfrm>
            <a:off x="2664278" y="2181542"/>
            <a:ext cx="3815444" cy="864449"/>
          </a:xfrm>
        </p:spPr>
        <p:txBody>
          <a:bodyPr lIns="90000" tIns="46800" rIns="90000" bIns="46800" anchor="b">
            <a:normAutofit/>
          </a:bodyPr>
          <a:lstStyle>
            <a:lvl1pPr algn="ctr">
              <a:defRPr sz="3300">
                <a:solidFill>
                  <a:schemeClr val="tx2"/>
                </a:solidFill>
              </a:defRPr>
            </a:lvl1pPr>
          </a:lstStyle>
          <a:p>
            <a:pPr fontAlgn="auto"/>
            <a:r>
              <a:rPr lang="zh-CN" altLang="en-US" strike="noStrike" noProof="1" dirty="0"/>
              <a:t>单击此处编辑标题</a:t>
            </a:r>
            <a:endParaRPr lang="zh-CN" altLang="en-US" strike="noStrike" noProof="1" dirty="0"/>
          </a:p>
        </p:txBody>
      </p:sp>
      <p:sp>
        <p:nvSpPr>
          <p:cNvPr id="3" name="副标题 2"/>
          <p:cNvSpPr>
            <a:spLocks noGrp="1"/>
          </p:cNvSpPr>
          <p:nvPr>
            <p:ph type="subTitle" idx="1"/>
          </p:nvPr>
        </p:nvSpPr>
        <p:spPr>
          <a:xfrm>
            <a:off x="2664278" y="3710505"/>
            <a:ext cx="3815444" cy="647242"/>
          </a:xfrm>
        </p:spPr>
        <p:txBody>
          <a:bodyPr lIns="90000" tIns="46800" rIns="90000" bIns="46800">
            <a:normAutofit/>
          </a:bodyPr>
          <a:lstStyle>
            <a:lvl1pPr marL="0" indent="0" algn="ctr">
              <a:buNone/>
              <a:defRPr sz="1350">
                <a:solidFill>
                  <a:schemeClr val="tx2"/>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auto"/>
            <a:r>
              <a:rPr lang="zh-CN" altLang="en-US" sz="1350" strike="noStrike" noProof="1" dirty="0"/>
              <a:t>单击此处编辑母版副标题样式</a:t>
            </a:r>
            <a:endParaRPr lang="zh-CN" altLang="en-US" strike="noStrike" noProof="1" dirty="0"/>
          </a:p>
        </p:txBody>
      </p:sp>
      <p:sp>
        <p:nvSpPr>
          <p:cNvPr id="21" name="文本占位符 20"/>
          <p:cNvSpPr>
            <a:spLocks noGrp="1"/>
          </p:cNvSpPr>
          <p:nvPr>
            <p:ph type="body" sz="quarter" idx="13" hasCustomPrompt="1"/>
          </p:nvPr>
        </p:nvSpPr>
        <p:spPr>
          <a:xfrm>
            <a:off x="3024455" y="3206305"/>
            <a:ext cx="1409972" cy="358976"/>
          </a:xfrm>
        </p:spPr>
        <p:txBody>
          <a:bodyPr>
            <a:noAutofit/>
          </a:bodyPr>
          <a:lstStyle>
            <a:lvl1pPr marL="0" indent="0" algn="ctr">
              <a:buNone/>
              <a:defRPr sz="1350">
                <a:solidFill>
                  <a:schemeClr val="bg1"/>
                </a:solidFill>
              </a:defRPr>
            </a:lvl1pPr>
          </a:lstStyle>
          <a:p>
            <a:pPr lvl="0" fontAlgn="auto"/>
            <a:r>
              <a:rPr lang="zh-CN" altLang="en-US" sz="1350" strike="noStrike" noProof="1" dirty="0"/>
              <a:t>编辑文本</a:t>
            </a:r>
            <a:endParaRPr lang="zh-CN" altLang="en-US" strike="noStrike" noProof="1" dirty="0"/>
          </a:p>
        </p:txBody>
      </p:sp>
      <p:sp>
        <p:nvSpPr>
          <p:cNvPr id="24" name="文本占位符 23"/>
          <p:cNvSpPr>
            <a:spLocks noGrp="1"/>
          </p:cNvSpPr>
          <p:nvPr>
            <p:ph type="body" sz="quarter" idx="14" hasCustomPrompt="1"/>
          </p:nvPr>
        </p:nvSpPr>
        <p:spPr>
          <a:xfrm>
            <a:off x="4446245" y="3206305"/>
            <a:ext cx="1674248" cy="358976"/>
          </a:xfrm>
        </p:spPr>
        <p:txBody>
          <a:bodyPr>
            <a:normAutofit/>
          </a:bodyPr>
          <a:lstStyle>
            <a:lvl1pPr marL="0" indent="0" algn="ctr">
              <a:buNone/>
              <a:defRPr sz="1350">
                <a:solidFill>
                  <a:schemeClr val="bg1"/>
                </a:solidFill>
              </a:defRPr>
            </a:lvl1pPr>
          </a:lstStyle>
          <a:p>
            <a:pPr lvl="0" fontAlgn="auto"/>
            <a:r>
              <a:rPr lang="zh-CN" altLang="en-US" sz="1350" strike="noStrike" noProof="1" dirty="0"/>
              <a:t>编辑文本</a:t>
            </a:r>
            <a:endParaRPr lang="zh-CN" altLang="en-US" strike="noStrike" noProof="1" dirty="0"/>
          </a:p>
        </p:txBody>
      </p:sp>
      <p:sp>
        <p:nvSpPr>
          <p:cNvPr id="4" name="日期占位符 3"/>
          <p:cNvSpPr>
            <a:spLocks noGrp="1"/>
          </p:cNvSpPr>
          <p:nvPr>
            <p:ph type="dt" sz="half" idx="10"/>
            <p:custDataLst>
              <p:tags r:id="rId11"/>
            </p:custDataLst>
          </p:nvPr>
        </p:nvSpPr>
        <p:spPr>
          <a:xfrm>
            <a:off x="628650" y="6356350"/>
            <a:ext cx="2057400" cy="365125"/>
          </a:xfrm>
          <a:prstGeom prst="rect">
            <a:avLst/>
          </a:prstGeom>
        </p:spPr>
        <p:txBody>
          <a:bodyPr vert="horz" lIns="91440" tIns="45720" rIns="91440" bIns="45720" rtlCol="0" anchor="ctr">
            <a:normAutofit/>
          </a:bodyPr>
          <a:lstStyle/>
          <a:p>
            <a:pPr fontAlgn="base"/>
            <a:fld id="{8562CE8F-003D-4DA8-8252-C120BA29394D}" type="datetimeFigureOut">
              <a:rPr lang="zh-CN" altLang="en-US" strike="noStrike" noProof="1" smtClean="0">
                <a:latin typeface="Tahoma" panose="020B0604030504040204" pitchFamily="34" charset="0"/>
                <a:ea typeface="宋体" panose="02010600030101010101" pitchFamily="2" charset="-122"/>
                <a:cs typeface="+mn-cs"/>
              </a:rPr>
            </a:fld>
            <a:endParaRPr lang="zh-CN" altLang="en-US" strike="noStrike" noProof="1"/>
          </a:p>
        </p:txBody>
      </p:sp>
      <p:sp>
        <p:nvSpPr>
          <p:cNvPr id="5" name="页脚占位符 4"/>
          <p:cNvSpPr>
            <a:spLocks noGrp="1"/>
          </p:cNvSpPr>
          <p:nvPr>
            <p:ph type="ftr" sz="quarter" idx="11"/>
            <p:custDataLst>
              <p:tags r:id="rId12"/>
            </p:custDataLst>
          </p:nvPr>
        </p:nvSpPr>
        <p:spPr>
          <a:xfrm>
            <a:off x="3028950" y="6356350"/>
            <a:ext cx="3086100" cy="365125"/>
          </a:xfrm>
          <a:prstGeom prst="rect">
            <a:avLst/>
          </a:prstGeom>
        </p:spPr>
        <p:txBody>
          <a:bodyPr vert="horz" lIns="91440" tIns="45720" rIns="91440" bIns="45720" rtlCol="0" anchor="ctr">
            <a:normAutofit/>
          </a:bodyPr>
          <a:lstStyle/>
          <a:p>
            <a:pPr fontAlgn="base"/>
            <a:endParaRPr lang="zh-CN" altLang="en-US" strike="noStrike" noProof="1"/>
          </a:p>
        </p:txBody>
      </p:sp>
      <p:sp>
        <p:nvSpPr>
          <p:cNvPr id="6" name="灯片编号占位符 5"/>
          <p:cNvSpPr>
            <a:spLocks noGrp="1"/>
          </p:cNvSpPr>
          <p:nvPr>
            <p:ph type="sldNum" sz="quarter" idx="12"/>
            <p:custDataLst>
              <p:tags r:id="rId13"/>
            </p:custDataLst>
          </p:nvPr>
        </p:nvSpPr>
        <p:spPr>
          <a:xfrm>
            <a:off x="6457950" y="6356350"/>
            <a:ext cx="2057400" cy="365125"/>
          </a:xfrm>
          <a:prstGeom prst="rect">
            <a:avLst/>
          </a:prstGeom>
        </p:spPr>
        <p:txBody>
          <a:bodyPr vert="horz" lIns="91440" tIns="45720" rIns="91440" bIns="45720" rtlCol="0" anchor="ctr">
            <a:normAutofit/>
          </a:bodyPr>
          <a:lstStyle/>
          <a:p>
            <a:pPr fontAlgn="base"/>
            <a:fld id="{C492C4AD-A7F1-494C-9B6F-5A5F776317E3}" type="slidenum">
              <a:rPr lang="zh-CN" altLang="en-US" strike="noStrike" noProof="1" smtClean="0">
                <a:latin typeface="Tahoma" panose="020B060403050404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2"/>
        </a:solidFill>
        <a:effectLst/>
      </p:bgPr>
    </p:bg>
    <p:spTree>
      <p:nvGrpSpPr>
        <p:cNvPr id="1" name=""/>
        <p:cNvGrpSpPr/>
        <p:nvPr/>
      </p:nvGrpSpPr>
      <p:grpSpPr>
        <a:xfrm>
          <a:off x="0" y="0"/>
          <a:ext cx="0" cy="0"/>
          <a:chOff x="0" y="0"/>
          <a:chExt cx="0" cy="0"/>
        </a:xfrm>
      </p:grpSpPr>
      <p:pic>
        <p:nvPicPr>
          <p:cNvPr id="30723" name="图片 6"/>
          <p:cNvPicPr>
            <a:picLocks noChangeAspect="1"/>
          </p:cNvPicPr>
          <p:nvPr>
            <p:custDataLst>
              <p:tags r:id="rId2"/>
            </p:custDataLst>
          </p:nvPr>
        </p:nvPicPr>
        <p:blipFill>
          <a:blip r:embed="rId3"/>
          <a:stretch>
            <a:fillRect/>
          </a:stretch>
        </p:blipFill>
        <p:spPr>
          <a:xfrm rot="5400000" flipH="1">
            <a:off x="7558088" y="4741863"/>
            <a:ext cx="742950" cy="3238500"/>
          </a:xfrm>
          <a:prstGeom prst="rect">
            <a:avLst/>
          </a:prstGeom>
          <a:noFill/>
          <a:ln w="9525">
            <a:noFill/>
          </a:ln>
        </p:spPr>
      </p:pic>
      <p:pic>
        <p:nvPicPr>
          <p:cNvPr id="30724" name="图片 7"/>
          <p:cNvPicPr>
            <a:picLocks noChangeAspect="1"/>
          </p:cNvPicPr>
          <p:nvPr>
            <p:custDataLst>
              <p:tags r:id="rId4"/>
            </p:custDataLst>
          </p:nvPr>
        </p:nvPicPr>
        <p:blipFill>
          <a:blip r:embed="rId3"/>
          <a:stretch>
            <a:fillRect/>
          </a:stretch>
        </p:blipFill>
        <p:spPr>
          <a:xfrm rot="-5400000">
            <a:off x="841375" y="4743450"/>
            <a:ext cx="742950" cy="3235325"/>
          </a:xfrm>
          <a:prstGeom prst="rect">
            <a:avLst/>
          </a:prstGeom>
          <a:noFill/>
          <a:ln w="9525">
            <a:noFill/>
          </a:ln>
        </p:spPr>
      </p:pic>
      <p:pic>
        <p:nvPicPr>
          <p:cNvPr id="30725" name="图片 8"/>
          <p:cNvPicPr>
            <a:picLocks noChangeAspect="1"/>
          </p:cNvPicPr>
          <p:nvPr>
            <p:custDataLst>
              <p:tags r:id="rId5"/>
            </p:custDataLst>
          </p:nvPr>
        </p:nvPicPr>
        <p:blipFill>
          <a:blip r:embed="rId6"/>
          <a:stretch>
            <a:fillRect/>
          </a:stretch>
        </p:blipFill>
        <p:spPr>
          <a:xfrm rot="-5400000">
            <a:off x="503238" y="-684212"/>
            <a:ext cx="819150" cy="2465387"/>
          </a:xfrm>
          <a:prstGeom prst="rect">
            <a:avLst/>
          </a:prstGeom>
          <a:noFill/>
          <a:ln w="9525">
            <a:noFill/>
          </a:ln>
        </p:spPr>
      </p:pic>
      <p:pic>
        <p:nvPicPr>
          <p:cNvPr id="30726" name="图片 9"/>
          <p:cNvPicPr>
            <a:picLocks noChangeAspect="1"/>
          </p:cNvPicPr>
          <p:nvPr>
            <p:custDataLst>
              <p:tags r:id="rId7"/>
            </p:custDataLst>
          </p:nvPr>
        </p:nvPicPr>
        <p:blipFill>
          <a:blip r:embed="rId6"/>
          <a:stretch>
            <a:fillRect/>
          </a:stretch>
        </p:blipFill>
        <p:spPr>
          <a:xfrm rot="5400000" flipH="1">
            <a:off x="7808913" y="-684212"/>
            <a:ext cx="819150" cy="2463800"/>
          </a:xfrm>
          <a:prstGeom prst="rect">
            <a:avLst/>
          </a:prstGeom>
          <a:noFill/>
          <a:ln w="9525">
            <a:noFill/>
          </a:ln>
        </p:spPr>
      </p:pic>
      <p:sp>
        <p:nvSpPr>
          <p:cNvPr id="2" name="标题 1"/>
          <p:cNvSpPr>
            <a:spLocks noGrp="1"/>
          </p:cNvSpPr>
          <p:nvPr>
            <p:ph type="title"/>
          </p:nvPr>
        </p:nvSpPr>
        <p:spPr/>
        <p:txBody>
          <a:bodyPr/>
          <a:lstStyle/>
          <a:p>
            <a:pPr fontAlgn="auto"/>
            <a:r>
              <a:rPr lang="zh-CN" altLang="en-US" strike="noStrike" noProof="1" dirty="0"/>
              <a:t>单击此处编辑母版标题样式</a:t>
            </a:r>
            <a:endParaRPr lang="zh-CN" altLang="en-US" strike="noStrike" noProof="1" dirty="0"/>
          </a:p>
        </p:txBody>
      </p:sp>
      <p:sp>
        <p:nvSpPr>
          <p:cNvPr id="3" name="内容占位符 2"/>
          <p:cNvSpPr>
            <a:spLocks noGrp="1"/>
          </p:cNvSpPr>
          <p:nvPr>
            <p:ph idx="1"/>
          </p:nvPr>
        </p:nvSpPr>
        <p:spPr/>
        <p:txBody>
          <a:bodyPr/>
          <a:lstStyle>
            <a:lvl1pPr>
              <a:defRPr/>
            </a:lvl1pPr>
          </a:lstStyle>
          <a:p>
            <a:pPr lvl="0" fontAlgn="auto"/>
            <a:r>
              <a:rPr lang="zh-CN" altLang="en-US" strike="noStrike" noProof="1" dirty="0"/>
              <a:t>单击此处编辑母版文本样式</a:t>
            </a:r>
            <a:endParaRPr lang="zh-CN" altLang="en-US" strike="noStrike" noProof="1" dirty="0"/>
          </a:p>
          <a:p>
            <a:pPr lvl="1" fontAlgn="auto"/>
            <a:r>
              <a:rPr lang="zh-CN" altLang="en-US" strike="noStrike" noProof="1" dirty="0"/>
              <a:t>第二级</a:t>
            </a:r>
            <a:endParaRPr lang="zh-CN" altLang="en-US" strike="noStrike" noProof="1" dirty="0"/>
          </a:p>
          <a:p>
            <a:pPr lvl="2" fontAlgn="auto"/>
            <a:r>
              <a:rPr lang="zh-CN" altLang="en-US" sz="1350" strike="noStrike" noProof="1" dirty="0"/>
              <a:t>第三级</a:t>
            </a:r>
            <a:endParaRPr lang="zh-CN" altLang="en-US" strike="noStrike" noProof="1" dirty="0"/>
          </a:p>
          <a:p>
            <a:pPr lvl="3" fontAlgn="auto"/>
            <a:r>
              <a:rPr lang="zh-CN" altLang="en-US" sz="1350" strike="noStrike" noProof="1" dirty="0"/>
              <a:t>第四级</a:t>
            </a:r>
            <a:endParaRPr lang="zh-CN" altLang="en-US" strike="noStrike" noProof="1" dirty="0"/>
          </a:p>
          <a:p>
            <a:pPr lvl="4" fontAlgn="auto"/>
            <a:r>
              <a:rPr lang="zh-CN" altLang="en-US" sz="1350" strike="noStrike" noProof="1" dirty="0"/>
              <a:t>第五级</a:t>
            </a:r>
            <a:endParaRPr lang="zh-CN" altLang="en-US" strike="noStrike" noProof="1" dirty="0"/>
          </a:p>
        </p:txBody>
      </p:sp>
      <p:sp>
        <p:nvSpPr>
          <p:cNvPr id="4" name="日期占位符 3"/>
          <p:cNvSpPr>
            <a:spLocks noGrp="1"/>
          </p:cNvSpPr>
          <p:nvPr>
            <p:ph type="dt" sz="half" idx="10"/>
            <p:custDataLst>
              <p:tags r:id="rId8"/>
            </p:custDataLst>
          </p:nvPr>
        </p:nvSpPr>
        <p:spPr>
          <a:xfrm>
            <a:off x="628650" y="6356350"/>
            <a:ext cx="2057400" cy="365125"/>
          </a:xfrm>
          <a:prstGeom prst="rect">
            <a:avLst/>
          </a:prstGeom>
        </p:spPr>
        <p:txBody>
          <a:bodyPr vert="horz" lIns="91440" tIns="45720" rIns="91440" bIns="45720" rtlCol="0" anchor="ctr">
            <a:normAutofit/>
          </a:bodyPr>
          <a:lstStyle/>
          <a:p>
            <a:pPr fontAlgn="base"/>
            <a:fld id="{8562CE8F-003D-4DA8-8252-C120BA29394D}" type="datetimeFigureOut">
              <a:rPr lang="zh-CN" altLang="en-US" strike="noStrike" noProof="1" smtClean="0">
                <a:latin typeface="Tahoma" panose="020B0604030504040204" pitchFamily="34" charset="0"/>
                <a:ea typeface="宋体" panose="02010600030101010101" pitchFamily="2" charset="-122"/>
                <a:cs typeface="+mn-cs"/>
              </a:rPr>
            </a:fld>
            <a:endParaRPr lang="zh-CN" altLang="en-US" strike="noStrike" noProof="1"/>
          </a:p>
        </p:txBody>
      </p:sp>
      <p:sp>
        <p:nvSpPr>
          <p:cNvPr id="5" name="页脚占位符 4"/>
          <p:cNvSpPr>
            <a:spLocks noGrp="1"/>
          </p:cNvSpPr>
          <p:nvPr>
            <p:ph type="ftr" sz="quarter" idx="11"/>
            <p:custDataLst>
              <p:tags r:id="rId9"/>
            </p:custDataLst>
          </p:nvPr>
        </p:nvSpPr>
        <p:spPr>
          <a:xfrm>
            <a:off x="3028950" y="6356350"/>
            <a:ext cx="3086100" cy="365125"/>
          </a:xfrm>
          <a:prstGeom prst="rect">
            <a:avLst/>
          </a:prstGeom>
        </p:spPr>
        <p:txBody>
          <a:bodyPr vert="horz" lIns="91440" tIns="45720" rIns="91440" bIns="45720" rtlCol="0" anchor="ctr">
            <a:normAutofit/>
          </a:bodyPr>
          <a:lstStyle/>
          <a:p>
            <a:pPr fontAlgn="base"/>
            <a:endParaRPr lang="zh-CN" altLang="en-US" strike="noStrike" noProof="1"/>
          </a:p>
        </p:txBody>
      </p:sp>
      <p:sp>
        <p:nvSpPr>
          <p:cNvPr id="6" name="灯片编号占位符 5"/>
          <p:cNvSpPr>
            <a:spLocks noGrp="1"/>
          </p:cNvSpPr>
          <p:nvPr>
            <p:ph type="sldNum" sz="quarter" idx="12"/>
            <p:custDataLst>
              <p:tags r:id="rId10"/>
            </p:custDataLst>
          </p:nvPr>
        </p:nvSpPr>
        <p:spPr>
          <a:xfrm>
            <a:off x="6457950" y="6356350"/>
            <a:ext cx="2057400" cy="365125"/>
          </a:xfrm>
          <a:prstGeom prst="rect">
            <a:avLst/>
          </a:prstGeom>
        </p:spPr>
        <p:txBody>
          <a:bodyPr vert="horz" lIns="91440" tIns="45720" rIns="91440" bIns="45720" rtlCol="0" anchor="ctr">
            <a:normAutofit/>
          </a:bodyPr>
          <a:lstStyle/>
          <a:p>
            <a:pPr fontAlgn="base"/>
            <a:fld id="{C492C4AD-A7F1-494C-9B6F-5A5F776317E3}" type="slidenum">
              <a:rPr lang="zh-CN" altLang="en-US" strike="noStrike" noProof="1" smtClean="0">
                <a:latin typeface="Tahoma" panose="020B060403050404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bg2"/>
        </a:solidFill>
        <a:effectLst/>
      </p:bgPr>
    </p:bg>
    <p:spTree>
      <p:nvGrpSpPr>
        <p:cNvPr id="1" name=""/>
        <p:cNvGrpSpPr/>
        <p:nvPr/>
      </p:nvGrpSpPr>
      <p:grpSpPr>
        <a:xfrm>
          <a:off x="0" y="0"/>
          <a:ext cx="0" cy="0"/>
          <a:chOff x="0" y="0"/>
          <a:chExt cx="0" cy="0"/>
        </a:xfrm>
      </p:grpSpPr>
      <p:pic>
        <p:nvPicPr>
          <p:cNvPr id="31747" name="图片 16"/>
          <p:cNvPicPr>
            <a:picLocks noChangeAspect="1"/>
          </p:cNvPicPr>
          <p:nvPr>
            <p:custDataLst>
              <p:tags r:id="rId2"/>
            </p:custDataLst>
          </p:nvPr>
        </p:nvPicPr>
        <p:blipFill>
          <a:blip r:embed="rId3"/>
          <a:stretch>
            <a:fillRect/>
          </a:stretch>
        </p:blipFill>
        <p:spPr>
          <a:xfrm rot="-5400000">
            <a:off x="-1355725" y="1809750"/>
            <a:ext cx="5143500" cy="3235325"/>
          </a:xfrm>
          <a:prstGeom prst="rect">
            <a:avLst/>
          </a:prstGeom>
          <a:noFill/>
          <a:ln w="9525">
            <a:noFill/>
          </a:ln>
        </p:spPr>
      </p:pic>
      <p:pic>
        <p:nvPicPr>
          <p:cNvPr id="31748" name="图片 17"/>
          <p:cNvPicPr>
            <a:picLocks noChangeAspect="1"/>
          </p:cNvPicPr>
          <p:nvPr>
            <p:custDataLst>
              <p:tags r:id="rId4"/>
            </p:custDataLst>
          </p:nvPr>
        </p:nvPicPr>
        <p:blipFill>
          <a:blip r:embed="rId3"/>
          <a:stretch>
            <a:fillRect/>
          </a:stretch>
        </p:blipFill>
        <p:spPr>
          <a:xfrm rot="5400000" flipH="1">
            <a:off x="5357813" y="1808163"/>
            <a:ext cx="5143500" cy="3238500"/>
          </a:xfrm>
          <a:prstGeom prst="rect">
            <a:avLst/>
          </a:prstGeom>
          <a:noFill/>
          <a:ln w="9525">
            <a:noFill/>
          </a:ln>
        </p:spPr>
      </p:pic>
      <p:sp>
        <p:nvSpPr>
          <p:cNvPr id="7" name="矩形 6"/>
          <p:cNvSpPr/>
          <p:nvPr>
            <p:custDataLst>
              <p:tags r:id="rId5"/>
            </p:custDataLst>
          </p:nvPr>
        </p:nvSpPr>
        <p:spPr>
          <a:xfrm>
            <a:off x="2663825" y="1822450"/>
            <a:ext cx="3816350" cy="2894013"/>
          </a:xfrm>
          <a:prstGeom prst="rect">
            <a:avLst/>
          </a:prstGeom>
          <a:noFill/>
          <a:ln w="38100">
            <a:solidFill>
              <a:schemeClr val="accent2">
                <a:alpha val="3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00" strike="noStrike" noProof="1" dirty="0"/>
          </a:p>
        </p:txBody>
      </p:sp>
      <p:grpSp>
        <p:nvGrpSpPr>
          <p:cNvPr id="31750" name="组合 7"/>
          <p:cNvGrpSpPr/>
          <p:nvPr/>
        </p:nvGrpSpPr>
        <p:grpSpPr>
          <a:xfrm>
            <a:off x="2663825" y="1806575"/>
            <a:ext cx="849313" cy="1130300"/>
            <a:chOff x="4492171" y="2097770"/>
            <a:chExt cx="950686" cy="950686"/>
          </a:xfrm>
        </p:grpSpPr>
        <p:cxnSp>
          <p:nvCxnSpPr>
            <p:cNvPr id="9" name="直接连接符 8"/>
            <p:cNvCxnSpPr/>
            <p:nvPr>
              <p:custDataLst>
                <p:tags r:id="rId6"/>
              </p:custDataLst>
            </p:nvPr>
          </p:nvCxnSpPr>
          <p:spPr>
            <a:xfrm>
              <a:off x="4492171" y="2112284"/>
              <a:ext cx="950686"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custDataLst>
                <p:tags r:id="rId7"/>
              </p:custDataLst>
            </p:nvPr>
          </p:nvCxnSpPr>
          <p:spPr>
            <a:xfrm rot="16200000">
              <a:off x="4016828" y="2573113"/>
              <a:ext cx="950686"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grpSp>
        <p:nvGrpSpPr>
          <p:cNvPr id="31753" name="组合 10"/>
          <p:cNvGrpSpPr/>
          <p:nvPr/>
        </p:nvGrpSpPr>
        <p:grpSpPr>
          <a:xfrm flipH="1" flipV="1">
            <a:off x="5630863" y="3602038"/>
            <a:ext cx="849312" cy="1131887"/>
            <a:chOff x="4492171" y="2097770"/>
            <a:chExt cx="950686" cy="950686"/>
          </a:xfrm>
        </p:grpSpPr>
        <p:cxnSp>
          <p:nvCxnSpPr>
            <p:cNvPr id="12" name="直接连接符 11"/>
            <p:cNvCxnSpPr/>
            <p:nvPr>
              <p:custDataLst>
                <p:tags r:id="rId8"/>
              </p:custDataLst>
            </p:nvPr>
          </p:nvCxnSpPr>
          <p:spPr>
            <a:xfrm>
              <a:off x="4492171" y="2112284"/>
              <a:ext cx="950686"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custDataLst>
                <p:tags r:id="rId9"/>
              </p:custDataLst>
            </p:nvPr>
          </p:nvCxnSpPr>
          <p:spPr>
            <a:xfrm rot="16200000">
              <a:off x="4016828" y="2573113"/>
              <a:ext cx="950686"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15" name="矩形 14"/>
          <p:cNvSpPr/>
          <p:nvPr>
            <p:custDataLst>
              <p:tags r:id="rId10"/>
            </p:custDataLst>
          </p:nvPr>
        </p:nvSpPr>
        <p:spPr>
          <a:xfrm>
            <a:off x="3024188" y="3211513"/>
            <a:ext cx="3095625" cy="3683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00" strike="noStrike" noProof="1"/>
          </a:p>
        </p:txBody>
      </p:sp>
      <p:sp>
        <p:nvSpPr>
          <p:cNvPr id="2" name="标题 1"/>
          <p:cNvSpPr>
            <a:spLocks noGrp="1"/>
          </p:cNvSpPr>
          <p:nvPr>
            <p:ph type="title" hasCustomPrompt="1"/>
          </p:nvPr>
        </p:nvSpPr>
        <p:spPr>
          <a:xfrm>
            <a:off x="2664278" y="2086951"/>
            <a:ext cx="3815445" cy="1041847"/>
          </a:xfrm>
        </p:spPr>
        <p:txBody>
          <a:bodyPr anchor="b">
            <a:normAutofit/>
          </a:bodyPr>
          <a:lstStyle>
            <a:lvl1pPr algn="ctr">
              <a:defRPr sz="3300">
                <a:solidFill>
                  <a:schemeClr val="tx2"/>
                </a:solidFill>
              </a:defRPr>
            </a:lvl1pPr>
          </a:lstStyle>
          <a:p>
            <a:pPr fontAlgn="auto"/>
            <a:r>
              <a:rPr lang="zh-CN" altLang="en-US" strike="noStrike" noProof="1" dirty="0"/>
              <a:t>单击此处编辑标题</a:t>
            </a:r>
            <a:endParaRPr lang="zh-CN" altLang="en-US" strike="noStrike" noProof="1" dirty="0"/>
          </a:p>
        </p:txBody>
      </p:sp>
      <p:sp>
        <p:nvSpPr>
          <p:cNvPr id="3" name="文本占位符 2"/>
          <p:cNvSpPr>
            <a:spLocks noGrp="1"/>
          </p:cNvSpPr>
          <p:nvPr>
            <p:ph type="body" idx="1"/>
          </p:nvPr>
        </p:nvSpPr>
        <p:spPr>
          <a:xfrm>
            <a:off x="2664278" y="3636235"/>
            <a:ext cx="3815444" cy="763367"/>
          </a:xfrm>
        </p:spPr>
        <p:txBody>
          <a:bodyPr>
            <a:normAutofit/>
          </a:bodyPr>
          <a:lstStyle>
            <a:lvl1pPr marL="0" indent="0" algn="ctr">
              <a:buNone/>
              <a:defRPr sz="1350">
                <a:solidFill>
                  <a:schemeClr val="tx2"/>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auto"/>
            <a:r>
              <a:rPr lang="zh-CN" altLang="en-US" sz="1350" strike="noStrike" noProof="1" dirty="0"/>
              <a:t>单击此处编辑母版文本样式</a:t>
            </a:r>
            <a:endParaRPr lang="zh-CN" altLang="en-US" strike="noStrike" noProof="1" dirty="0"/>
          </a:p>
        </p:txBody>
      </p:sp>
      <p:sp>
        <p:nvSpPr>
          <p:cNvPr id="4" name="日期占位符 3"/>
          <p:cNvSpPr>
            <a:spLocks noGrp="1"/>
          </p:cNvSpPr>
          <p:nvPr>
            <p:ph type="dt" sz="half" idx="10"/>
            <p:custDataLst>
              <p:tags r:id="rId11"/>
            </p:custDataLst>
          </p:nvPr>
        </p:nvSpPr>
        <p:spPr>
          <a:xfrm>
            <a:off x="628650" y="6356350"/>
            <a:ext cx="2057400" cy="365125"/>
          </a:xfrm>
          <a:prstGeom prst="rect">
            <a:avLst/>
          </a:prstGeom>
        </p:spPr>
        <p:txBody>
          <a:bodyPr vert="horz" lIns="91440" tIns="45720" rIns="91440" bIns="45720" rtlCol="0" anchor="ctr">
            <a:normAutofit/>
          </a:bodyPr>
          <a:lstStyle/>
          <a:p>
            <a:pPr fontAlgn="base"/>
            <a:fld id="{8562CE8F-003D-4DA8-8252-C120BA29394D}" type="datetimeFigureOut">
              <a:rPr lang="zh-CN" altLang="en-US" strike="noStrike" noProof="1" smtClean="0">
                <a:latin typeface="Tahoma" panose="020B0604030504040204" pitchFamily="34" charset="0"/>
                <a:ea typeface="宋体" panose="02010600030101010101" pitchFamily="2" charset="-122"/>
                <a:cs typeface="+mn-cs"/>
              </a:rPr>
            </a:fld>
            <a:endParaRPr lang="zh-CN" altLang="en-US" strike="noStrike" noProof="1"/>
          </a:p>
        </p:txBody>
      </p:sp>
      <p:sp>
        <p:nvSpPr>
          <p:cNvPr id="5" name="页脚占位符 4"/>
          <p:cNvSpPr>
            <a:spLocks noGrp="1"/>
          </p:cNvSpPr>
          <p:nvPr>
            <p:ph type="ftr" sz="quarter" idx="11"/>
            <p:custDataLst>
              <p:tags r:id="rId12"/>
            </p:custDataLst>
          </p:nvPr>
        </p:nvSpPr>
        <p:spPr>
          <a:xfrm>
            <a:off x="3028950" y="6356350"/>
            <a:ext cx="3086100" cy="365125"/>
          </a:xfrm>
          <a:prstGeom prst="rect">
            <a:avLst/>
          </a:prstGeom>
        </p:spPr>
        <p:txBody>
          <a:bodyPr vert="horz" lIns="91440" tIns="45720" rIns="91440" bIns="45720" rtlCol="0" anchor="ctr">
            <a:normAutofit/>
          </a:bodyPr>
          <a:lstStyle/>
          <a:p>
            <a:pPr fontAlgn="base"/>
            <a:endParaRPr lang="zh-CN" altLang="en-US" strike="noStrike" noProof="1"/>
          </a:p>
        </p:txBody>
      </p:sp>
      <p:sp>
        <p:nvSpPr>
          <p:cNvPr id="6" name="灯片编号占位符 5"/>
          <p:cNvSpPr>
            <a:spLocks noGrp="1"/>
          </p:cNvSpPr>
          <p:nvPr>
            <p:ph type="sldNum" sz="quarter" idx="12"/>
            <p:custDataLst>
              <p:tags r:id="rId13"/>
            </p:custDataLst>
          </p:nvPr>
        </p:nvSpPr>
        <p:spPr>
          <a:xfrm>
            <a:off x="6457950" y="6356350"/>
            <a:ext cx="2057400" cy="365125"/>
          </a:xfrm>
          <a:prstGeom prst="rect">
            <a:avLst/>
          </a:prstGeom>
        </p:spPr>
        <p:txBody>
          <a:bodyPr vert="horz" lIns="91440" tIns="45720" rIns="91440" bIns="45720" rtlCol="0" anchor="ctr">
            <a:normAutofit/>
          </a:bodyPr>
          <a:lstStyle/>
          <a:p>
            <a:pPr fontAlgn="base"/>
            <a:fld id="{C492C4AD-A7F1-494C-9B6F-5A5F776317E3}" type="slidenum">
              <a:rPr lang="zh-CN" altLang="en-US" strike="noStrike" noProof="1" smtClean="0">
                <a:latin typeface="Tahoma" panose="020B060403050404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2"/>
        </a:solidFill>
        <a:effectLst/>
      </p:bgPr>
    </p:bg>
    <p:spTree>
      <p:nvGrpSpPr>
        <p:cNvPr id="1" name=""/>
        <p:cNvGrpSpPr/>
        <p:nvPr/>
      </p:nvGrpSpPr>
      <p:grpSpPr>
        <a:xfrm>
          <a:off x="0" y="0"/>
          <a:ext cx="0" cy="0"/>
          <a:chOff x="0" y="0"/>
          <a:chExt cx="0" cy="0"/>
        </a:xfrm>
      </p:grpSpPr>
      <p:pic>
        <p:nvPicPr>
          <p:cNvPr id="32771" name="图片 7"/>
          <p:cNvPicPr>
            <a:picLocks noChangeAspect="1"/>
          </p:cNvPicPr>
          <p:nvPr>
            <p:custDataLst>
              <p:tags r:id="rId2"/>
            </p:custDataLst>
          </p:nvPr>
        </p:nvPicPr>
        <p:blipFill>
          <a:blip r:embed="rId3"/>
          <a:stretch>
            <a:fillRect/>
          </a:stretch>
        </p:blipFill>
        <p:spPr>
          <a:xfrm rot="5400000" flipH="1">
            <a:off x="7558088" y="4741863"/>
            <a:ext cx="742950" cy="3238500"/>
          </a:xfrm>
          <a:prstGeom prst="rect">
            <a:avLst/>
          </a:prstGeom>
          <a:noFill/>
          <a:ln w="9525">
            <a:noFill/>
          </a:ln>
        </p:spPr>
      </p:pic>
      <p:pic>
        <p:nvPicPr>
          <p:cNvPr id="32772" name="图片 8"/>
          <p:cNvPicPr>
            <a:picLocks noChangeAspect="1"/>
          </p:cNvPicPr>
          <p:nvPr>
            <p:custDataLst>
              <p:tags r:id="rId4"/>
            </p:custDataLst>
          </p:nvPr>
        </p:nvPicPr>
        <p:blipFill>
          <a:blip r:embed="rId3"/>
          <a:stretch>
            <a:fillRect/>
          </a:stretch>
        </p:blipFill>
        <p:spPr>
          <a:xfrm rot="-5400000">
            <a:off x="841375" y="4743450"/>
            <a:ext cx="742950" cy="3235325"/>
          </a:xfrm>
          <a:prstGeom prst="rect">
            <a:avLst/>
          </a:prstGeom>
          <a:noFill/>
          <a:ln w="9525">
            <a:noFill/>
          </a:ln>
        </p:spPr>
      </p:pic>
      <p:pic>
        <p:nvPicPr>
          <p:cNvPr id="32773" name="图片 9"/>
          <p:cNvPicPr>
            <a:picLocks noChangeAspect="1"/>
          </p:cNvPicPr>
          <p:nvPr>
            <p:custDataLst>
              <p:tags r:id="rId5"/>
            </p:custDataLst>
          </p:nvPr>
        </p:nvPicPr>
        <p:blipFill>
          <a:blip r:embed="rId6"/>
          <a:stretch>
            <a:fillRect/>
          </a:stretch>
        </p:blipFill>
        <p:spPr>
          <a:xfrm rot="-5400000">
            <a:off x="503238" y="-684212"/>
            <a:ext cx="819150" cy="2465387"/>
          </a:xfrm>
          <a:prstGeom prst="rect">
            <a:avLst/>
          </a:prstGeom>
          <a:noFill/>
          <a:ln w="9525">
            <a:noFill/>
          </a:ln>
        </p:spPr>
      </p:pic>
      <p:pic>
        <p:nvPicPr>
          <p:cNvPr id="32774" name="图片 10"/>
          <p:cNvPicPr>
            <a:picLocks noChangeAspect="1"/>
          </p:cNvPicPr>
          <p:nvPr>
            <p:custDataLst>
              <p:tags r:id="rId7"/>
            </p:custDataLst>
          </p:nvPr>
        </p:nvPicPr>
        <p:blipFill>
          <a:blip r:embed="rId6"/>
          <a:stretch>
            <a:fillRect/>
          </a:stretch>
        </p:blipFill>
        <p:spPr>
          <a:xfrm rot="5400000" flipH="1">
            <a:off x="7808913" y="-684212"/>
            <a:ext cx="819150" cy="2463800"/>
          </a:xfrm>
          <a:prstGeom prst="rect">
            <a:avLst/>
          </a:prstGeom>
          <a:noFill/>
          <a:ln w="9525">
            <a:noFill/>
          </a:ln>
        </p:spPr>
      </p:pic>
      <p:sp>
        <p:nvSpPr>
          <p:cNvPr id="2" name="标题 1"/>
          <p:cNvSpPr>
            <a:spLocks noGrp="1"/>
          </p:cNvSpPr>
          <p:nvPr>
            <p:ph type="title"/>
          </p:nvPr>
        </p:nvSpPr>
        <p:spPr/>
        <p:txBody>
          <a:bodyPr/>
          <a:lstStyle/>
          <a:p>
            <a:pPr fontAlgn="auto"/>
            <a:r>
              <a:rPr lang="zh-CN" altLang="en-US" strike="noStrike" noProof="1" dirty="0"/>
              <a:t>单击此处编辑母版标题样式</a:t>
            </a:r>
            <a:endParaRPr lang="zh-CN" altLang="en-US" strike="noStrike" noProof="1" dirty="0"/>
          </a:p>
        </p:txBody>
      </p:sp>
      <p:sp>
        <p:nvSpPr>
          <p:cNvPr id="3" name="内容占位符 2"/>
          <p:cNvSpPr>
            <a:spLocks noGrp="1"/>
          </p:cNvSpPr>
          <p:nvPr>
            <p:ph sz="half" idx="1"/>
          </p:nvPr>
        </p:nvSpPr>
        <p:spPr>
          <a:xfrm>
            <a:off x="628650" y="1825625"/>
            <a:ext cx="3886200" cy="4351338"/>
          </a:xfrm>
        </p:spPr>
        <p:txBody>
          <a:bodyPr/>
          <a:lstStyle>
            <a:lvl1pPr>
              <a:defRPr/>
            </a:lvl1pPr>
          </a:lstStyle>
          <a:p>
            <a:pPr lvl="0" fontAlgn="auto"/>
            <a:r>
              <a:rPr lang="zh-CN" altLang="en-US" strike="noStrike" noProof="1" dirty="0"/>
              <a:t>单击此处编辑母版文本样式</a:t>
            </a:r>
            <a:endParaRPr lang="zh-CN" altLang="en-US" strike="noStrike" noProof="1" dirty="0"/>
          </a:p>
          <a:p>
            <a:pPr lvl="1" fontAlgn="auto"/>
            <a:r>
              <a:rPr lang="zh-CN" altLang="en-US" strike="noStrike" noProof="1" dirty="0"/>
              <a:t>第二级</a:t>
            </a:r>
            <a:endParaRPr lang="zh-CN" altLang="en-US" strike="noStrike" noProof="1" dirty="0"/>
          </a:p>
          <a:p>
            <a:pPr lvl="2" fontAlgn="auto"/>
            <a:r>
              <a:rPr lang="zh-CN" altLang="en-US" sz="1350" strike="noStrike" noProof="1" dirty="0"/>
              <a:t>第三级</a:t>
            </a:r>
            <a:endParaRPr lang="zh-CN" altLang="en-US" strike="noStrike" noProof="1" dirty="0"/>
          </a:p>
          <a:p>
            <a:pPr lvl="3" fontAlgn="auto"/>
            <a:r>
              <a:rPr lang="zh-CN" altLang="en-US" sz="1350" strike="noStrike" noProof="1" dirty="0"/>
              <a:t>第四级</a:t>
            </a:r>
            <a:endParaRPr lang="zh-CN" altLang="en-US" strike="noStrike" noProof="1" dirty="0"/>
          </a:p>
          <a:p>
            <a:pPr lvl="4" fontAlgn="auto"/>
            <a:r>
              <a:rPr lang="zh-CN" altLang="en-US" sz="1350" strike="noStrike" noProof="1" dirty="0"/>
              <a:t>第五级</a:t>
            </a:r>
            <a:endParaRPr lang="zh-CN" altLang="en-US" strike="noStrike" noProof="1" dirty="0"/>
          </a:p>
        </p:txBody>
      </p:sp>
      <p:sp>
        <p:nvSpPr>
          <p:cNvPr id="4" name="内容占位符 3"/>
          <p:cNvSpPr>
            <a:spLocks noGrp="1"/>
          </p:cNvSpPr>
          <p:nvPr>
            <p:ph sz="half" idx="2"/>
          </p:nvPr>
        </p:nvSpPr>
        <p:spPr>
          <a:xfrm>
            <a:off x="4629150" y="1825625"/>
            <a:ext cx="3886200" cy="4351338"/>
          </a:xfrm>
        </p:spPr>
        <p:txBody>
          <a:bodyPr/>
          <a:lstStyle>
            <a:lvl1pPr>
              <a:defRPr/>
            </a:lvl1pPr>
          </a:lstStyle>
          <a:p>
            <a:pPr lvl="0" fontAlgn="auto"/>
            <a:r>
              <a:rPr lang="zh-CN" altLang="en-US" strike="noStrike" noProof="1" dirty="0"/>
              <a:t>单击此处编辑母版文本样式</a:t>
            </a:r>
            <a:endParaRPr lang="zh-CN" altLang="en-US" strike="noStrike" noProof="1" dirty="0"/>
          </a:p>
          <a:p>
            <a:pPr lvl="1" fontAlgn="auto"/>
            <a:r>
              <a:rPr lang="zh-CN" altLang="en-US" strike="noStrike" noProof="1" dirty="0"/>
              <a:t>第二级</a:t>
            </a:r>
            <a:endParaRPr lang="zh-CN" altLang="en-US" strike="noStrike" noProof="1" dirty="0"/>
          </a:p>
          <a:p>
            <a:pPr lvl="2" fontAlgn="auto"/>
            <a:r>
              <a:rPr lang="zh-CN" altLang="en-US" sz="1350" strike="noStrike" noProof="1" dirty="0"/>
              <a:t>第三级</a:t>
            </a:r>
            <a:endParaRPr lang="zh-CN" altLang="en-US" strike="noStrike" noProof="1" dirty="0"/>
          </a:p>
          <a:p>
            <a:pPr lvl="3" fontAlgn="auto"/>
            <a:r>
              <a:rPr lang="zh-CN" altLang="en-US" sz="1350" strike="noStrike" noProof="1" dirty="0"/>
              <a:t>第四级</a:t>
            </a:r>
            <a:endParaRPr lang="zh-CN" altLang="en-US" strike="noStrike" noProof="1" dirty="0"/>
          </a:p>
          <a:p>
            <a:pPr lvl="4" fontAlgn="auto"/>
            <a:r>
              <a:rPr lang="zh-CN" altLang="en-US" sz="1350" strike="noStrike" noProof="1" dirty="0"/>
              <a:t>第五级</a:t>
            </a:r>
            <a:endParaRPr lang="zh-CN" altLang="en-US" strike="noStrike" noProof="1" dirty="0"/>
          </a:p>
        </p:txBody>
      </p:sp>
      <p:sp>
        <p:nvSpPr>
          <p:cNvPr id="5" name="日期占位符 4"/>
          <p:cNvSpPr>
            <a:spLocks noGrp="1"/>
          </p:cNvSpPr>
          <p:nvPr>
            <p:ph type="dt" sz="half" idx="10"/>
            <p:custDataLst>
              <p:tags r:id="rId8"/>
            </p:custDataLst>
          </p:nvPr>
        </p:nvSpPr>
        <p:spPr>
          <a:xfrm>
            <a:off x="628650" y="6356350"/>
            <a:ext cx="2057400" cy="365125"/>
          </a:xfrm>
          <a:prstGeom prst="rect">
            <a:avLst/>
          </a:prstGeom>
        </p:spPr>
        <p:txBody>
          <a:bodyPr vert="horz" lIns="91440" tIns="45720" rIns="91440" bIns="45720" rtlCol="0" anchor="ctr">
            <a:normAutofit/>
          </a:bodyPr>
          <a:lstStyle/>
          <a:p>
            <a:pPr fontAlgn="base"/>
            <a:fld id="{8562CE8F-003D-4DA8-8252-C120BA29394D}" type="datetimeFigureOut">
              <a:rPr lang="zh-CN" altLang="en-US" strike="noStrike" noProof="1" smtClean="0">
                <a:latin typeface="Tahoma" panose="020B0604030504040204" pitchFamily="34" charset="0"/>
                <a:ea typeface="宋体" panose="02010600030101010101" pitchFamily="2" charset="-122"/>
                <a:cs typeface="+mn-cs"/>
              </a:rPr>
            </a:fld>
            <a:endParaRPr lang="zh-CN" altLang="en-US" strike="noStrike" noProof="1"/>
          </a:p>
        </p:txBody>
      </p:sp>
      <p:sp>
        <p:nvSpPr>
          <p:cNvPr id="6" name="页脚占位符 5"/>
          <p:cNvSpPr>
            <a:spLocks noGrp="1"/>
          </p:cNvSpPr>
          <p:nvPr>
            <p:ph type="ftr" sz="quarter" idx="11"/>
            <p:custDataLst>
              <p:tags r:id="rId9"/>
            </p:custDataLst>
          </p:nvPr>
        </p:nvSpPr>
        <p:spPr>
          <a:xfrm>
            <a:off x="3028950" y="6356350"/>
            <a:ext cx="3086100" cy="365125"/>
          </a:xfrm>
          <a:prstGeom prst="rect">
            <a:avLst/>
          </a:prstGeom>
        </p:spPr>
        <p:txBody>
          <a:bodyPr vert="horz" lIns="91440" tIns="45720" rIns="91440" bIns="45720" rtlCol="0" anchor="ctr">
            <a:normAutofit/>
          </a:bodyPr>
          <a:lstStyle/>
          <a:p>
            <a:pPr fontAlgn="base"/>
            <a:endParaRPr lang="zh-CN" altLang="en-US" strike="noStrike" noProof="1"/>
          </a:p>
        </p:txBody>
      </p:sp>
      <p:sp>
        <p:nvSpPr>
          <p:cNvPr id="7" name="灯片编号占位符 6"/>
          <p:cNvSpPr>
            <a:spLocks noGrp="1"/>
          </p:cNvSpPr>
          <p:nvPr>
            <p:ph type="sldNum" sz="quarter" idx="12"/>
            <p:custDataLst>
              <p:tags r:id="rId10"/>
            </p:custDataLst>
          </p:nvPr>
        </p:nvSpPr>
        <p:spPr>
          <a:xfrm>
            <a:off x="6457950" y="6356350"/>
            <a:ext cx="2057400" cy="365125"/>
          </a:xfrm>
          <a:prstGeom prst="rect">
            <a:avLst/>
          </a:prstGeom>
        </p:spPr>
        <p:txBody>
          <a:bodyPr vert="horz" lIns="91440" tIns="45720" rIns="91440" bIns="45720" rtlCol="0" anchor="ctr">
            <a:normAutofit/>
          </a:bodyPr>
          <a:lstStyle/>
          <a:p>
            <a:pPr fontAlgn="base"/>
            <a:fld id="{C492C4AD-A7F1-494C-9B6F-5A5F776317E3}" type="slidenum">
              <a:rPr lang="zh-CN" altLang="en-US" strike="noStrike" noProof="1" smtClean="0">
                <a:latin typeface="Tahoma" panose="020B060403050404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2"/>
        </a:solidFill>
        <a:effectLst/>
      </p:bgPr>
    </p:bg>
    <p:spTree>
      <p:nvGrpSpPr>
        <p:cNvPr id="1" name=""/>
        <p:cNvGrpSpPr/>
        <p:nvPr/>
      </p:nvGrpSpPr>
      <p:grpSpPr>
        <a:xfrm>
          <a:off x="0" y="0"/>
          <a:ext cx="0" cy="0"/>
          <a:chOff x="0" y="0"/>
          <a:chExt cx="0" cy="0"/>
        </a:xfrm>
      </p:grpSpPr>
      <p:pic>
        <p:nvPicPr>
          <p:cNvPr id="8195" name="图片 7"/>
          <p:cNvPicPr>
            <a:picLocks noChangeAspect="1"/>
          </p:cNvPicPr>
          <p:nvPr>
            <p:custDataLst>
              <p:tags r:id="rId2"/>
            </p:custDataLst>
          </p:nvPr>
        </p:nvPicPr>
        <p:blipFill>
          <a:blip r:embed="rId3"/>
          <a:stretch>
            <a:fillRect/>
          </a:stretch>
        </p:blipFill>
        <p:spPr>
          <a:xfrm rot="5400000" flipH="1">
            <a:off x="7558088" y="4741863"/>
            <a:ext cx="742950" cy="3238500"/>
          </a:xfrm>
          <a:prstGeom prst="rect">
            <a:avLst/>
          </a:prstGeom>
          <a:noFill/>
          <a:ln w="9525">
            <a:noFill/>
          </a:ln>
        </p:spPr>
      </p:pic>
      <p:pic>
        <p:nvPicPr>
          <p:cNvPr id="8196" name="图片 8"/>
          <p:cNvPicPr>
            <a:picLocks noChangeAspect="1"/>
          </p:cNvPicPr>
          <p:nvPr>
            <p:custDataLst>
              <p:tags r:id="rId4"/>
            </p:custDataLst>
          </p:nvPr>
        </p:nvPicPr>
        <p:blipFill>
          <a:blip r:embed="rId3"/>
          <a:stretch>
            <a:fillRect/>
          </a:stretch>
        </p:blipFill>
        <p:spPr>
          <a:xfrm rot="-5400000">
            <a:off x="841375" y="4743450"/>
            <a:ext cx="742950" cy="3235325"/>
          </a:xfrm>
          <a:prstGeom prst="rect">
            <a:avLst/>
          </a:prstGeom>
          <a:noFill/>
          <a:ln w="9525">
            <a:noFill/>
          </a:ln>
        </p:spPr>
      </p:pic>
      <p:pic>
        <p:nvPicPr>
          <p:cNvPr id="8197" name="图片 9"/>
          <p:cNvPicPr>
            <a:picLocks noChangeAspect="1"/>
          </p:cNvPicPr>
          <p:nvPr>
            <p:custDataLst>
              <p:tags r:id="rId5"/>
            </p:custDataLst>
          </p:nvPr>
        </p:nvPicPr>
        <p:blipFill>
          <a:blip r:embed="rId6"/>
          <a:stretch>
            <a:fillRect/>
          </a:stretch>
        </p:blipFill>
        <p:spPr>
          <a:xfrm rot="-5400000">
            <a:off x="503238" y="-684212"/>
            <a:ext cx="819150" cy="2465387"/>
          </a:xfrm>
          <a:prstGeom prst="rect">
            <a:avLst/>
          </a:prstGeom>
          <a:noFill/>
          <a:ln w="9525">
            <a:noFill/>
          </a:ln>
        </p:spPr>
      </p:pic>
      <p:pic>
        <p:nvPicPr>
          <p:cNvPr id="8198" name="图片 10"/>
          <p:cNvPicPr>
            <a:picLocks noChangeAspect="1"/>
          </p:cNvPicPr>
          <p:nvPr>
            <p:custDataLst>
              <p:tags r:id="rId7"/>
            </p:custDataLst>
          </p:nvPr>
        </p:nvPicPr>
        <p:blipFill>
          <a:blip r:embed="rId6"/>
          <a:stretch>
            <a:fillRect/>
          </a:stretch>
        </p:blipFill>
        <p:spPr>
          <a:xfrm rot="5400000" flipH="1">
            <a:off x="7808913" y="-684212"/>
            <a:ext cx="819150" cy="2463800"/>
          </a:xfrm>
          <a:prstGeom prst="rect">
            <a:avLst/>
          </a:prstGeom>
          <a:noFill/>
          <a:ln w="9525">
            <a:noFill/>
          </a:ln>
        </p:spPr>
      </p:pic>
      <p:sp>
        <p:nvSpPr>
          <p:cNvPr id="2" name="标题 1"/>
          <p:cNvSpPr>
            <a:spLocks noGrp="1"/>
          </p:cNvSpPr>
          <p:nvPr>
            <p:ph type="title"/>
          </p:nvPr>
        </p:nvSpPr>
        <p:spPr/>
        <p:txBody>
          <a:bodyPr/>
          <a:lstStyle/>
          <a:p>
            <a:pPr fontAlgn="auto"/>
            <a:r>
              <a:rPr lang="zh-CN" altLang="en-US" strike="noStrike" noProof="1" dirty="0"/>
              <a:t>单击此处编辑母版标题样式</a:t>
            </a:r>
            <a:endParaRPr lang="zh-CN" altLang="en-US" strike="noStrike" noProof="1" dirty="0"/>
          </a:p>
        </p:txBody>
      </p:sp>
      <p:sp>
        <p:nvSpPr>
          <p:cNvPr id="3" name="内容占位符 2"/>
          <p:cNvSpPr>
            <a:spLocks noGrp="1"/>
          </p:cNvSpPr>
          <p:nvPr>
            <p:ph sz="half" idx="1"/>
          </p:nvPr>
        </p:nvSpPr>
        <p:spPr>
          <a:xfrm>
            <a:off x="628650" y="1825625"/>
            <a:ext cx="3886200" cy="4351338"/>
          </a:xfrm>
        </p:spPr>
        <p:txBody>
          <a:bodyPr/>
          <a:lstStyle>
            <a:lvl1pPr>
              <a:defRPr/>
            </a:lvl1pPr>
          </a:lstStyle>
          <a:p>
            <a:pPr lvl="0" fontAlgn="auto"/>
            <a:r>
              <a:rPr lang="zh-CN" altLang="en-US" strike="noStrike" noProof="1" dirty="0"/>
              <a:t>单击此处编辑母版文本样式</a:t>
            </a:r>
            <a:endParaRPr lang="zh-CN" altLang="en-US" strike="noStrike" noProof="1" dirty="0"/>
          </a:p>
          <a:p>
            <a:pPr lvl="1" fontAlgn="auto"/>
            <a:r>
              <a:rPr lang="zh-CN" altLang="en-US" strike="noStrike" noProof="1" dirty="0"/>
              <a:t>第二级</a:t>
            </a:r>
            <a:endParaRPr lang="zh-CN" altLang="en-US" strike="noStrike" noProof="1" dirty="0"/>
          </a:p>
          <a:p>
            <a:pPr lvl="2" fontAlgn="auto"/>
            <a:r>
              <a:rPr lang="zh-CN" altLang="en-US" sz="1350" strike="noStrike" noProof="1" dirty="0"/>
              <a:t>第三级</a:t>
            </a:r>
            <a:endParaRPr lang="zh-CN" altLang="en-US" strike="noStrike" noProof="1" dirty="0"/>
          </a:p>
          <a:p>
            <a:pPr lvl="3" fontAlgn="auto"/>
            <a:r>
              <a:rPr lang="zh-CN" altLang="en-US" sz="1350" strike="noStrike" noProof="1" dirty="0"/>
              <a:t>第四级</a:t>
            </a:r>
            <a:endParaRPr lang="zh-CN" altLang="en-US" strike="noStrike" noProof="1" dirty="0"/>
          </a:p>
          <a:p>
            <a:pPr lvl="4" fontAlgn="auto"/>
            <a:r>
              <a:rPr lang="zh-CN" altLang="en-US" sz="1350" strike="noStrike" noProof="1" dirty="0"/>
              <a:t>第五级</a:t>
            </a:r>
            <a:endParaRPr lang="zh-CN" altLang="en-US" strike="noStrike" noProof="1" dirty="0"/>
          </a:p>
        </p:txBody>
      </p:sp>
      <p:sp>
        <p:nvSpPr>
          <p:cNvPr id="4" name="内容占位符 3"/>
          <p:cNvSpPr>
            <a:spLocks noGrp="1"/>
          </p:cNvSpPr>
          <p:nvPr>
            <p:ph sz="half" idx="2"/>
          </p:nvPr>
        </p:nvSpPr>
        <p:spPr>
          <a:xfrm>
            <a:off x="4629150" y="1825625"/>
            <a:ext cx="3886200" cy="4351338"/>
          </a:xfrm>
        </p:spPr>
        <p:txBody>
          <a:bodyPr/>
          <a:lstStyle>
            <a:lvl1pPr>
              <a:defRPr/>
            </a:lvl1pPr>
          </a:lstStyle>
          <a:p>
            <a:pPr lvl="0" fontAlgn="auto"/>
            <a:r>
              <a:rPr lang="zh-CN" altLang="en-US" strike="noStrike" noProof="1" dirty="0"/>
              <a:t>单击此处编辑母版文本样式</a:t>
            </a:r>
            <a:endParaRPr lang="zh-CN" altLang="en-US" strike="noStrike" noProof="1" dirty="0"/>
          </a:p>
          <a:p>
            <a:pPr lvl="1" fontAlgn="auto"/>
            <a:r>
              <a:rPr lang="zh-CN" altLang="en-US" strike="noStrike" noProof="1" dirty="0"/>
              <a:t>第二级</a:t>
            </a:r>
            <a:endParaRPr lang="zh-CN" altLang="en-US" strike="noStrike" noProof="1" dirty="0"/>
          </a:p>
          <a:p>
            <a:pPr lvl="2" fontAlgn="auto"/>
            <a:r>
              <a:rPr lang="zh-CN" altLang="en-US" sz="1350" strike="noStrike" noProof="1" dirty="0"/>
              <a:t>第三级</a:t>
            </a:r>
            <a:endParaRPr lang="zh-CN" altLang="en-US" strike="noStrike" noProof="1" dirty="0"/>
          </a:p>
          <a:p>
            <a:pPr lvl="3" fontAlgn="auto"/>
            <a:r>
              <a:rPr lang="zh-CN" altLang="en-US" sz="1350" strike="noStrike" noProof="1" dirty="0"/>
              <a:t>第四级</a:t>
            </a:r>
            <a:endParaRPr lang="zh-CN" altLang="en-US" strike="noStrike" noProof="1" dirty="0"/>
          </a:p>
          <a:p>
            <a:pPr lvl="4" fontAlgn="auto"/>
            <a:r>
              <a:rPr lang="zh-CN" altLang="en-US" sz="1350" strike="noStrike" noProof="1" dirty="0"/>
              <a:t>第五级</a:t>
            </a:r>
            <a:endParaRPr lang="zh-CN" altLang="en-US" strike="noStrike" noProof="1" dirty="0"/>
          </a:p>
        </p:txBody>
      </p:sp>
      <p:sp>
        <p:nvSpPr>
          <p:cNvPr id="5" name="日期占位符 4"/>
          <p:cNvSpPr>
            <a:spLocks noGrp="1"/>
          </p:cNvSpPr>
          <p:nvPr>
            <p:ph type="dt" sz="half" idx="10"/>
            <p:custDataLst>
              <p:tags r:id="rId8"/>
            </p:custDataLst>
          </p:nvPr>
        </p:nvSpPr>
        <p:spPr>
          <a:xfrm>
            <a:off x="628650" y="6356350"/>
            <a:ext cx="2057400" cy="365125"/>
          </a:xfrm>
          <a:prstGeom prst="rect">
            <a:avLst/>
          </a:prstGeom>
        </p:spPr>
        <p:txBody>
          <a:bodyPr vert="horz" lIns="91440" tIns="45720" rIns="91440" bIns="45720" rtlCol="0" anchor="ctr">
            <a:normAutofit/>
          </a:bodyPr>
          <a:lstStyle/>
          <a:p>
            <a:pPr fontAlgn="base"/>
            <a:fld id="{8562CE8F-003D-4DA8-8252-C120BA29394D}" type="datetimeFigureOut">
              <a:rPr lang="zh-CN" altLang="en-US" strike="noStrike" noProof="1" smtClean="0">
                <a:latin typeface="Tahoma" panose="020B0604030504040204" pitchFamily="34" charset="0"/>
                <a:ea typeface="宋体" panose="02010600030101010101" pitchFamily="2" charset="-122"/>
                <a:cs typeface="+mn-cs"/>
              </a:rPr>
            </a:fld>
            <a:endParaRPr lang="zh-CN" altLang="en-US" strike="noStrike" noProof="1"/>
          </a:p>
        </p:txBody>
      </p:sp>
      <p:sp>
        <p:nvSpPr>
          <p:cNvPr id="6" name="页脚占位符 5"/>
          <p:cNvSpPr>
            <a:spLocks noGrp="1"/>
          </p:cNvSpPr>
          <p:nvPr>
            <p:ph type="ftr" sz="quarter" idx="11"/>
            <p:custDataLst>
              <p:tags r:id="rId9"/>
            </p:custDataLst>
          </p:nvPr>
        </p:nvSpPr>
        <p:spPr>
          <a:xfrm>
            <a:off x="3028950" y="6356350"/>
            <a:ext cx="3086100" cy="365125"/>
          </a:xfrm>
          <a:prstGeom prst="rect">
            <a:avLst/>
          </a:prstGeom>
        </p:spPr>
        <p:txBody>
          <a:bodyPr vert="horz" lIns="91440" tIns="45720" rIns="91440" bIns="45720" rtlCol="0" anchor="ctr">
            <a:normAutofit/>
          </a:bodyPr>
          <a:lstStyle/>
          <a:p>
            <a:pPr fontAlgn="base"/>
            <a:endParaRPr lang="zh-CN" altLang="en-US" strike="noStrike" noProof="1"/>
          </a:p>
        </p:txBody>
      </p:sp>
      <p:sp>
        <p:nvSpPr>
          <p:cNvPr id="7" name="灯片编号占位符 6"/>
          <p:cNvSpPr>
            <a:spLocks noGrp="1"/>
          </p:cNvSpPr>
          <p:nvPr>
            <p:ph type="sldNum" sz="quarter" idx="12"/>
            <p:custDataLst>
              <p:tags r:id="rId10"/>
            </p:custDataLst>
          </p:nvPr>
        </p:nvSpPr>
        <p:spPr>
          <a:xfrm>
            <a:off x="6457950" y="6356350"/>
            <a:ext cx="2057400" cy="365125"/>
          </a:xfrm>
          <a:prstGeom prst="rect">
            <a:avLst/>
          </a:prstGeom>
        </p:spPr>
        <p:txBody>
          <a:bodyPr vert="horz" lIns="91440" tIns="45720" rIns="91440" bIns="45720" rtlCol="0" anchor="ctr">
            <a:normAutofit/>
          </a:bodyPr>
          <a:lstStyle/>
          <a:p>
            <a:pPr fontAlgn="base"/>
            <a:fld id="{C492C4AD-A7F1-494C-9B6F-5A5F776317E3}" type="slidenum">
              <a:rPr lang="zh-CN" altLang="en-US" strike="noStrike" noProof="1" smtClean="0">
                <a:latin typeface="Tahoma" panose="020B060403050404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auto"/>
            <a:r>
              <a:rPr lang="zh-CN" altLang="en-US" strike="noStrike" noProof="1"/>
              <a:t>单击此处编辑母版标题样式</a:t>
            </a:r>
            <a:endParaRPr lang="zh-CN" altLang="en-US" strike="noStrike" noProof="1"/>
          </a:p>
        </p:txBody>
      </p:sp>
      <p:sp>
        <p:nvSpPr>
          <p:cNvPr id="3" name="文本占位符 2"/>
          <p:cNvSpPr>
            <a:spLocks noGrp="1"/>
          </p:cNvSpPr>
          <p:nvPr>
            <p:ph type="body" idx="1"/>
          </p:nvPr>
        </p:nvSpPr>
        <p:spPr>
          <a:xfrm>
            <a:off x="629841" y="1736437"/>
            <a:ext cx="3868340" cy="740930"/>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auto"/>
            <a:r>
              <a:rPr lang="zh-CN" altLang="en-US" strike="noStrike" noProof="1" dirty="0"/>
              <a:t>单击此处编辑母版文本样式</a:t>
            </a:r>
            <a:endParaRPr lang="zh-CN" altLang="en-US" strike="noStrike" noProof="1" dirty="0"/>
          </a:p>
        </p:txBody>
      </p:sp>
      <p:sp>
        <p:nvSpPr>
          <p:cNvPr id="4" name="内容占位符 3"/>
          <p:cNvSpPr>
            <a:spLocks noGrp="1"/>
          </p:cNvSpPr>
          <p:nvPr>
            <p:ph sz="half" idx="2"/>
          </p:nvPr>
        </p:nvSpPr>
        <p:spPr>
          <a:xfrm>
            <a:off x="629841" y="2505075"/>
            <a:ext cx="3868340" cy="3684588"/>
          </a:xfrm>
        </p:spPr>
        <p:txBody>
          <a:bodyPr/>
          <a:lstStyle>
            <a:lvl1pPr>
              <a:defRPr/>
            </a:lvl1pPr>
          </a:lstStyle>
          <a:p>
            <a:pPr lvl="0" fontAlgn="auto"/>
            <a:r>
              <a:rPr lang="zh-CN" altLang="en-US" strike="noStrike" noProof="1" dirty="0"/>
              <a:t>单击此处编辑母版文本样式</a:t>
            </a:r>
            <a:endParaRPr lang="zh-CN" altLang="en-US" strike="noStrike" noProof="1" dirty="0"/>
          </a:p>
          <a:p>
            <a:pPr lvl="1" fontAlgn="auto"/>
            <a:r>
              <a:rPr lang="zh-CN" altLang="en-US" strike="noStrike" noProof="1" dirty="0"/>
              <a:t>第二级</a:t>
            </a:r>
            <a:endParaRPr lang="zh-CN" altLang="en-US" strike="noStrike" noProof="1" dirty="0"/>
          </a:p>
          <a:p>
            <a:pPr lvl="2" fontAlgn="auto"/>
            <a:r>
              <a:rPr lang="zh-CN" altLang="en-US" sz="1350" strike="noStrike" noProof="1" dirty="0"/>
              <a:t>第三级</a:t>
            </a:r>
            <a:endParaRPr lang="zh-CN" altLang="en-US" strike="noStrike" noProof="1" dirty="0"/>
          </a:p>
          <a:p>
            <a:pPr lvl="3" fontAlgn="auto"/>
            <a:r>
              <a:rPr lang="zh-CN" altLang="en-US" sz="1350" strike="noStrike" noProof="1" dirty="0"/>
              <a:t>第四级</a:t>
            </a:r>
            <a:endParaRPr lang="zh-CN" altLang="en-US" strike="noStrike" noProof="1" dirty="0"/>
          </a:p>
          <a:p>
            <a:pPr lvl="4" fontAlgn="auto"/>
            <a:r>
              <a:rPr lang="zh-CN" altLang="en-US" sz="1350" strike="noStrike" noProof="1" dirty="0"/>
              <a:t>第五级</a:t>
            </a:r>
            <a:endParaRPr lang="zh-CN" altLang="en-US" strike="noStrike" noProof="1" dirty="0"/>
          </a:p>
        </p:txBody>
      </p:sp>
      <p:sp>
        <p:nvSpPr>
          <p:cNvPr id="5" name="文本占位符 4"/>
          <p:cNvSpPr>
            <a:spLocks noGrp="1"/>
          </p:cNvSpPr>
          <p:nvPr>
            <p:ph type="body" sz="quarter" idx="3"/>
          </p:nvPr>
        </p:nvSpPr>
        <p:spPr>
          <a:xfrm>
            <a:off x="4629150" y="1736437"/>
            <a:ext cx="3887391" cy="740930"/>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auto"/>
            <a:r>
              <a:rPr lang="zh-CN" altLang="en-US" strike="noStrike" noProof="1" dirty="0"/>
              <a:t>单击此处编辑母版文本样式</a:t>
            </a:r>
            <a:endParaRPr lang="zh-CN" altLang="en-US" strike="noStrike" noProof="1" dirty="0"/>
          </a:p>
        </p:txBody>
      </p:sp>
      <p:sp>
        <p:nvSpPr>
          <p:cNvPr id="6" name="内容占位符 5"/>
          <p:cNvSpPr>
            <a:spLocks noGrp="1"/>
          </p:cNvSpPr>
          <p:nvPr>
            <p:ph sz="quarter" idx="4"/>
          </p:nvPr>
        </p:nvSpPr>
        <p:spPr>
          <a:xfrm>
            <a:off x="4629150" y="2505075"/>
            <a:ext cx="3887391" cy="3684588"/>
          </a:xfrm>
        </p:spPr>
        <p:txBody>
          <a:bodyPr/>
          <a:lstStyle>
            <a:lvl1pPr>
              <a:defRPr/>
            </a:lvl1pPr>
          </a:lstStyle>
          <a:p>
            <a:pPr lvl="0" fontAlgn="auto"/>
            <a:r>
              <a:rPr lang="zh-CN" altLang="en-US" strike="noStrike" noProof="1" dirty="0"/>
              <a:t>单击此处编辑母版文本样式</a:t>
            </a:r>
            <a:endParaRPr lang="zh-CN" altLang="en-US" strike="noStrike" noProof="1" dirty="0"/>
          </a:p>
          <a:p>
            <a:pPr lvl="1" fontAlgn="auto"/>
            <a:r>
              <a:rPr lang="zh-CN" altLang="en-US" strike="noStrike" noProof="1" dirty="0"/>
              <a:t>第二级</a:t>
            </a:r>
            <a:endParaRPr lang="zh-CN" altLang="en-US" strike="noStrike" noProof="1" dirty="0"/>
          </a:p>
          <a:p>
            <a:pPr lvl="2" fontAlgn="auto"/>
            <a:r>
              <a:rPr lang="zh-CN" altLang="en-US" sz="1350" strike="noStrike" noProof="1" dirty="0"/>
              <a:t>第三级</a:t>
            </a:r>
            <a:endParaRPr lang="zh-CN" altLang="en-US" strike="noStrike" noProof="1" dirty="0"/>
          </a:p>
          <a:p>
            <a:pPr lvl="3" fontAlgn="auto"/>
            <a:r>
              <a:rPr lang="zh-CN" altLang="en-US" sz="1350" strike="noStrike" noProof="1" dirty="0"/>
              <a:t>第四级</a:t>
            </a:r>
            <a:endParaRPr lang="zh-CN" altLang="en-US" strike="noStrike" noProof="1" dirty="0"/>
          </a:p>
          <a:p>
            <a:pPr lvl="4" fontAlgn="auto"/>
            <a:r>
              <a:rPr lang="zh-CN" altLang="en-US" sz="1350" strike="noStrike" noProof="1" dirty="0"/>
              <a:t>第五级</a:t>
            </a:r>
            <a:endParaRPr lang="zh-CN" altLang="en-US" strike="noStrike" noProof="1" dirty="0"/>
          </a:p>
        </p:txBody>
      </p:sp>
      <p:sp>
        <p:nvSpPr>
          <p:cNvPr id="7" name="日期占位符 6"/>
          <p:cNvSpPr>
            <a:spLocks noGrp="1"/>
          </p:cNvSpPr>
          <p:nvPr>
            <p:ph type="dt" sz="half" idx="10"/>
          </p:nvPr>
        </p:nvSpPr>
        <p:spPr/>
        <p:txBody>
          <a:bodyPr/>
          <a:p>
            <a:pPr fontAlgn="base"/>
            <a:fld id="{8562CE8F-003D-4DA8-8252-C120BA29394D}" type="datetimeFigureOut">
              <a:rPr lang="zh-CN" altLang="en-US" strike="noStrike" noProof="1" smtClean="0">
                <a:latin typeface="Tahoma" panose="020B0604030504040204" pitchFamily="34" charset="0"/>
                <a:ea typeface="宋体" panose="02010600030101010101" pitchFamily="2" charset="-122"/>
                <a:cs typeface="+mn-cs"/>
              </a:rPr>
            </a:fld>
            <a:endParaRPr lang="zh-CN" altLang="en-US" strike="noStrike" noProof="1"/>
          </a:p>
        </p:txBody>
      </p:sp>
      <p:sp>
        <p:nvSpPr>
          <p:cNvPr id="8" name="页脚占位符 7"/>
          <p:cNvSpPr>
            <a:spLocks noGrp="1"/>
          </p:cNvSpPr>
          <p:nvPr>
            <p:ph type="ftr" sz="quarter" idx="11"/>
          </p:nvPr>
        </p:nvSpPr>
        <p:spPr/>
        <p:txBody>
          <a:bodyPr/>
          <a:p>
            <a:pPr fontAlgn="base"/>
            <a:endParaRPr lang="zh-CN" altLang="en-US" strike="noStrike" noProof="1"/>
          </a:p>
        </p:txBody>
      </p:sp>
      <p:sp>
        <p:nvSpPr>
          <p:cNvPr id="9" name="灯片编号占位符 8"/>
          <p:cNvSpPr>
            <a:spLocks noGrp="1"/>
          </p:cNvSpPr>
          <p:nvPr>
            <p:ph type="sldNum" sz="quarter" idx="12"/>
          </p:nvPr>
        </p:nvSpPr>
        <p:spPr/>
        <p:txBody>
          <a:bodyPr/>
          <a:p>
            <a:pPr fontAlgn="base"/>
            <a:fld id="{C492C4AD-A7F1-494C-9B6F-5A5F776317E3}" type="slidenum">
              <a:rPr lang="zh-CN" altLang="en-US" strike="noStrike" noProof="1" smtClean="0">
                <a:latin typeface="Tahoma" panose="020B060403050404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1800" b="1" i="0" u="none" strike="noStrike" kern="1200" cap="none" spc="200" normalizeH="0" baseline="0" noProof="1" dirty="0">
                <a:solidFill>
                  <a:schemeClr val="tx1">
                    <a:lumMod val="75000"/>
                    <a:lumOff val="25000"/>
                  </a:schemeClr>
                </a:solidFill>
                <a:uFillTx/>
                <a:latin typeface="微软雅黑" panose="020B0503020204020204" charset="-122"/>
                <a:ea typeface="微软雅黑" panose="020B0503020204020204" charset="-122"/>
                <a:cs typeface="+mj-cs"/>
                <a:sym typeface="+mn-ea"/>
              </a:defRPr>
            </a:lvl1pPr>
          </a:lstStyle>
          <a:p>
            <a:pPr lvl="0" fontAlgn="auto"/>
            <a:r>
              <a:rPr strike="noStrike" noProof="1" dirty="0">
                <a:sym typeface="+mn-ea"/>
              </a:rPr>
              <a:t>单击此处编辑母版标题样式</a:t>
            </a:r>
            <a:endParaRPr strike="noStrike" noProof="1" dirty="0">
              <a:sym typeface="+mn-ea"/>
            </a:endParaRPr>
          </a:p>
        </p:txBody>
      </p:sp>
      <p:sp>
        <p:nvSpPr>
          <p:cNvPr id="3" name="日期占位符 2"/>
          <p:cNvSpPr>
            <a:spLocks noGrp="1"/>
          </p:cNvSpPr>
          <p:nvPr>
            <p:ph type="dt" sz="half" idx="10"/>
          </p:nvPr>
        </p:nvSpPr>
        <p:spPr/>
        <p:txBody>
          <a:bodyPr/>
          <a:p>
            <a:pPr fontAlgn="base"/>
            <a:fld id="{8562CE8F-003D-4DA8-8252-C120BA29394D}" type="datetimeFigureOut">
              <a:rPr lang="zh-CN" altLang="en-US" strike="noStrike" noProof="1" smtClean="0">
                <a:latin typeface="Tahoma" panose="020B0604030504040204" pitchFamily="34" charset="0"/>
                <a:ea typeface="宋体" panose="02010600030101010101" pitchFamily="2" charset="-122"/>
                <a:cs typeface="+mn-cs"/>
              </a:rPr>
            </a:fld>
            <a:endParaRPr lang="zh-CN" altLang="en-US" strike="noStrike" noProof="1"/>
          </a:p>
        </p:txBody>
      </p:sp>
      <p:sp>
        <p:nvSpPr>
          <p:cNvPr id="4" name="页脚占位符 3"/>
          <p:cNvSpPr>
            <a:spLocks noGrp="1"/>
          </p:cNvSpPr>
          <p:nvPr>
            <p:ph type="ftr" sz="quarter" idx="11"/>
          </p:nvPr>
        </p:nvSpPr>
        <p:spPr/>
        <p:txBody>
          <a:bodyPr/>
          <a:p>
            <a:pPr fontAlgn="base"/>
            <a:endParaRPr lang="zh-CN" altLang="en-US" strike="noStrike" noProof="1"/>
          </a:p>
        </p:txBody>
      </p:sp>
      <p:sp>
        <p:nvSpPr>
          <p:cNvPr id="5" name="灯片编号占位符 4"/>
          <p:cNvSpPr>
            <a:spLocks noGrp="1"/>
          </p:cNvSpPr>
          <p:nvPr>
            <p:ph type="sldNum" sz="quarter" idx="12"/>
          </p:nvPr>
        </p:nvSpPr>
        <p:spPr/>
        <p:txBody>
          <a:bodyPr/>
          <a:p>
            <a:pPr fontAlgn="base"/>
            <a:fld id="{C492C4AD-A7F1-494C-9B6F-5A5F776317E3}" type="slidenum">
              <a:rPr lang="zh-CN" altLang="en-US" strike="noStrike" noProof="1" smtClean="0">
                <a:latin typeface="Tahoma" panose="020B060403050404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2"/>
        </a:solidFill>
        <a:effectLst/>
      </p:bgPr>
    </p:bg>
    <p:spTree>
      <p:nvGrpSpPr>
        <p:cNvPr id="1" name=""/>
        <p:cNvGrpSpPr/>
        <p:nvPr/>
      </p:nvGrpSpPr>
      <p:grpSpPr>
        <a:xfrm>
          <a:off x="0" y="0"/>
          <a:ext cx="0" cy="0"/>
          <a:chOff x="0" y="0"/>
          <a:chExt cx="0" cy="0"/>
        </a:xfrm>
      </p:grpSpPr>
      <p:pic>
        <p:nvPicPr>
          <p:cNvPr id="33795" name="图片 9"/>
          <p:cNvPicPr>
            <a:picLocks noChangeAspect="1"/>
          </p:cNvPicPr>
          <p:nvPr>
            <p:custDataLst>
              <p:tags r:id="rId2"/>
            </p:custDataLst>
          </p:nvPr>
        </p:nvPicPr>
        <p:blipFill>
          <a:blip r:embed="rId3"/>
          <a:stretch>
            <a:fillRect/>
          </a:stretch>
        </p:blipFill>
        <p:spPr>
          <a:xfrm rot="5400000" flipH="1">
            <a:off x="7558088" y="4741863"/>
            <a:ext cx="742950" cy="3238500"/>
          </a:xfrm>
          <a:prstGeom prst="rect">
            <a:avLst/>
          </a:prstGeom>
          <a:noFill/>
          <a:ln w="9525">
            <a:noFill/>
          </a:ln>
        </p:spPr>
      </p:pic>
      <p:pic>
        <p:nvPicPr>
          <p:cNvPr id="33796" name="图片 6"/>
          <p:cNvPicPr>
            <a:picLocks noChangeAspect="1"/>
          </p:cNvPicPr>
          <p:nvPr>
            <p:custDataLst>
              <p:tags r:id="rId4"/>
            </p:custDataLst>
          </p:nvPr>
        </p:nvPicPr>
        <p:blipFill>
          <a:blip r:embed="rId3"/>
          <a:stretch>
            <a:fillRect/>
          </a:stretch>
        </p:blipFill>
        <p:spPr>
          <a:xfrm rot="-5400000">
            <a:off x="841375" y="4743450"/>
            <a:ext cx="742950" cy="3235325"/>
          </a:xfrm>
          <a:prstGeom prst="rect">
            <a:avLst/>
          </a:prstGeom>
          <a:noFill/>
          <a:ln w="9525">
            <a:noFill/>
          </a:ln>
        </p:spPr>
      </p:pic>
      <p:pic>
        <p:nvPicPr>
          <p:cNvPr id="33797" name="图片 7"/>
          <p:cNvPicPr>
            <a:picLocks noChangeAspect="1"/>
          </p:cNvPicPr>
          <p:nvPr>
            <p:custDataLst>
              <p:tags r:id="rId5"/>
            </p:custDataLst>
          </p:nvPr>
        </p:nvPicPr>
        <p:blipFill>
          <a:blip r:embed="rId6"/>
          <a:stretch>
            <a:fillRect/>
          </a:stretch>
        </p:blipFill>
        <p:spPr>
          <a:xfrm rot="-5400000">
            <a:off x="503238" y="-684212"/>
            <a:ext cx="819150" cy="2465387"/>
          </a:xfrm>
          <a:prstGeom prst="rect">
            <a:avLst/>
          </a:prstGeom>
          <a:noFill/>
          <a:ln w="9525">
            <a:noFill/>
          </a:ln>
        </p:spPr>
      </p:pic>
      <p:pic>
        <p:nvPicPr>
          <p:cNvPr id="33798" name="图片 8"/>
          <p:cNvPicPr>
            <a:picLocks noChangeAspect="1"/>
          </p:cNvPicPr>
          <p:nvPr>
            <p:custDataLst>
              <p:tags r:id="rId7"/>
            </p:custDataLst>
          </p:nvPr>
        </p:nvPicPr>
        <p:blipFill>
          <a:blip r:embed="rId6"/>
          <a:stretch>
            <a:fillRect/>
          </a:stretch>
        </p:blipFill>
        <p:spPr>
          <a:xfrm rot="5400000" flipH="1">
            <a:off x="7808913" y="-684212"/>
            <a:ext cx="819150" cy="2463800"/>
          </a:xfrm>
          <a:prstGeom prst="rect">
            <a:avLst/>
          </a:prstGeom>
          <a:noFill/>
          <a:ln w="9525">
            <a:noFill/>
          </a:ln>
        </p:spPr>
      </p:pic>
      <p:sp>
        <p:nvSpPr>
          <p:cNvPr id="2" name="日期占位符 1"/>
          <p:cNvSpPr>
            <a:spLocks noGrp="1"/>
          </p:cNvSpPr>
          <p:nvPr>
            <p:ph type="dt" sz="half" idx="10"/>
            <p:custDataLst>
              <p:tags r:id="rId8"/>
            </p:custDataLst>
          </p:nvPr>
        </p:nvSpPr>
        <p:spPr>
          <a:xfrm>
            <a:off x="628650" y="6356350"/>
            <a:ext cx="2057400" cy="365125"/>
          </a:xfrm>
          <a:prstGeom prst="rect">
            <a:avLst/>
          </a:prstGeom>
        </p:spPr>
        <p:txBody>
          <a:bodyPr vert="horz" lIns="91440" tIns="45720" rIns="91440" bIns="45720" rtlCol="0" anchor="ctr">
            <a:normAutofit/>
          </a:bodyPr>
          <a:lstStyle/>
          <a:p>
            <a:pPr fontAlgn="base"/>
            <a:fld id="{8562CE8F-003D-4DA8-8252-C120BA29394D}" type="datetimeFigureOut">
              <a:rPr lang="zh-CN" altLang="en-US" strike="noStrike" noProof="1" smtClean="0">
                <a:latin typeface="Tahoma" panose="020B0604030504040204" pitchFamily="34" charset="0"/>
                <a:ea typeface="宋体" panose="02010600030101010101" pitchFamily="2" charset="-122"/>
                <a:cs typeface="+mn-cs"/>
              </a:rPr>
            </a:fld>
            <a:endParaRPr lang="zh-CN" altLang="en-US" strike="noStrike" noProof="1"/>
          </a:p>
        </p:txBody>
      </p:sp>
      <p:sp>
        <p:nvSpPr>
          <p:cNvPr id="3" name="页脚占位符 2"/>
          <p:cNvSpPr>
            <a:spLocks noGrp="1"/>
          </p:cNvSpPr>
          <p:nvPr>
            <p:ph type="ftr" sz="quarter" idx="11"/>
            <p:custDataLst>
              <p:tags r:id="rId9"/>
            </p:custDataLst>
          </p:nvPr>
        </p:nvSpPr>
        <p:spPr>
          <a:xfrm>
            <a:off x="3028950" y="6356350"/>
            <a:ext cx="3086100" cy="365125"/>
          </a:xfrm>
          <a:prstGeom prst="rect">
            <a:avLst/>
          </a:prstGeom>
        </p:spPr>
        <p:txBody>
          <a:bodyPr vert="horz" lIns="91440" tIns="45720" rIns="91440" bIns="45720" rtlCol="0" anchor="ctr">
            <a:normAutofit/>
          </a:bodyPr>
          <a:lstStyle/>
          <a:p>
            <a:pPr fontAlgn="base"/>
            <a:endParaRPr lang="zh-CN" altLang="en-US" strike="noStrike" noProof="1"/>
          </a:p>
        </p:txBody>
      </p:sp>
      <p:sp>
        <p:nvSpPr>
          <p:cNvPr id="4" name="灯片编号占位符 3"/>
          <p:cNvSpPr>
            <a:spLocks noGrp="1"/>
          </p:cNvSpPr>
          <p:nvPr>
            <p:ph type="sldNum" sz="quarter" idx="12"/>
            <p:custDataLst>
              <p:tags r:id="rId10"/>
            </p:custDataLst>
          </p:nvPr>
        </p:nvSpPr>
        <p:spPr>
          <a:xfrm>
            <a:off x="6457950" y="6356350"/>
            <a:ext cx="2057400" cy="365125"/>
          </a:xfrm>
          <a:prstGeom prst="rect">
            <a:avLst/>
          </a:prstGeom>
        </p:spPr>
        <p:txBody>
          <a:bodyPr vert="horz" lIns="91440" tIns="45720" rIns="91440" bIns="45720" rtlCol="0" anchor="ctr">
            <a:normAutofit/>
          </a:bodyPr>
          <a:lstStyle/>
          <a:p>
            <a:pPr fontAlgn="base"/>
            <a:fld id="{C492C4AD-A7F1-494C-9B6F-5A5F776317E3}" type="slidenum">
              <a:rPr lang="zh-CN" altLang="en-US" strike="noStrike" noProof="1" smtClean="0">
                <a:latin typeface="Tahoma" panose="020B0604030504040204" pitchFamily="34" charset="0"/>
                <a:ea typeface="宋体" panose="02010600030101010101" pitchFamily="2" charset="-122"/>
                <a:cs typeface="+mn-cs"/>
              </a:rPr>
            </a:fld>
            <a:endParaRPr lang="zh-CN" altLang="en-US" strike="noStrike" noProof="1" dirty="0"/>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picTx" preserve="1">
  <p:cSld name="图片与标题">
    <p:bg>
      <p:bgPr>
        <a:solidFill>
          <a:schemeClr val="bg2"/>
        </a:solidFill>
        <a:effectLst/>
      </p:bgPr>
    </p:bg>
    <p:spTree>
      <p:nvGrpSpPr>
        <p:cNvPr id="1" name=""/>
        <p:cNvGrpSpPr/>
        <p:nvPr/>
      </p:nvGrpSpPr>
      <p:grpSpPr>
        <a:xfrm>
          <a:off x="0" y="0"/>
          <a:ext cx="0" cy="0"/>
          <a:chOff x="0" y="0"/>
          <a:chExt cx="0" cy="0"/>
        </a:xfrm>
      </p:grpSpPr>
      <p:pic>
        <p:nvPicPr>
          <p:cNvPr id="34819" name="图片 7"/>
          <p:cNvPicPr>
            <a:picLocks noChangeAspect="1"/>
          </p:cNvPicPr>
          <p:nvPr>
            <p:custDataLst>
              <p:tags r:id="rId2"/>
            </p:custDataLst>
          </p:nvPr>
        </p:nvPicPr>
        <p:blipFill>
          <a:blip r:embed="rId3"/>
          <a:stretch>
            <a:fillRect/>
          </a:stretch>
        </p:blipFill>
        <p:spPr>
          <a:xfrm rot="5400000" flipH="1">
            <a:off x="7558088" y="4741863"/>
            <a:ext cx="742950" cy="3238500"/>
          </a:xfrm>
          <a:prstGeom prst="rect">
            <a:avLst/>
          </a:prstGeom>
          <a:noFill/>
          <a:ln w="9525">
            <a:noFill/>
          </a:ln>
        </p:spPr>
      </p:pic>
      <p:pic>
        <p:nvPicPr>
          <p:cNvPr id="34820" name="图片 8"/>
          <p:cNvPicPr>
            <a:picLocks noChangeAspect="1"/>
          </p:cNvPicPr>
          <p:nvPr>
            <p:custDataLst>
              <p:tags r:id="rId4"/>
            </p:custDataLst>
          </p:nvPr>
        </p:nvPicPr>
        <p:blipFill>
          <a:blip r:embed="rId3"/>
          <a:stretch>
            <a:fillRect/>
          </a:stretch>
        </p:blipFill>
        <p:spPr>
          <a:xfrm rot="-5400000">
            <a:off x="841375" y="4743450"/>
            <a:ext cx="742950" cy="3235325"/>
          </a:xfrm>
          <a:prstGeom prst="rect">
            <a:avLst/>
          </a:prstGeom>
          <a:noFill/>
          <a:ln w="9525">
            <a:noFill/>
          </a:ln>
        </p:spPr>
      </p:pic>
      <p:pic>
        <p:nvPicPr>
          <p:cNvPr id="34821" name="图片 9"/>
          <p:cNvPicPr>
            <a:picLocks noChangeAspect="1"/>
          </p:cNvPicPr>
          <p:nvPr>
            <p:custDataLst>
              <p:tags r:id="rId5"/>
            </p:custDataLst>
          </p:nvPr>
        </p:nvPicPr>
        <p:blipFill>
          <a:blip r:embed="rId6"/>
          <a:stretch>
            <a:fillRect/>
          </a:stretch>
        </p:blipFill>
        <p:spPr>
          <a:xfrm rot="-5400000">
            <a:off x="503238" y="-684212"/>
            <a:ext cx="819150" cy="2465387"/>
          </a:xfrm>
          <a:prstGeom prst="rect">
            <a:avLst/>
          </a:prstGeom>
          <a:noFill/>
          <a:ln w="9525">
            <a:noFill/>
          </a:ln>
        </p:spPr>
      </p:pic>
      <p:pic>
        <p:nvPicPr>
          <p:cNvPr id="34822" name="图片 10"/>
          <p:cNvPicPr>
            <a:picLocks noChangeAspect="1"/>
          </p:cNvPicPr>
          <p:nvPr>
            <p:custDataLst>
              <p:tags r:id="rId7"/>
            </p:custDataLst>
          </p:nvPr>
        </p:nvPicPr>
        <p:blipFill>
          <a:blip r:embed="rId6"/>
          <a:stretch>
            <a:fillRect/>
          </a:stretch>
        </p:blipFill>
        <p:spPr>
          <a:xfrm rot="5400000" flipH="1">
            <a:off x="7808913" y="-684212"/>
            <a:ext cx="819150" cy="2463800"/>
          </a:xfrm>
          <a:prstGeom prst="rect">
            <a:avLst/>
          </a:prstGeom>
          <a:noFill/>
          <a:ln w="9525">
            <a:noFill/>
          </a:ln>
        </p:spPr>
      </p:pic>
      <p:sp>
        <p:nvSpPr>
          <p:cNvPr id="2" name="标题 1"/>
          <p:cNvSpPr>
            <a:spLocks noGrp="1"/>
          </p:cNvSpPr>
          <p:nvPr>
            <p:ph type="title"/>
          </p:nvPr>
        </p:nvSpPr>
        <p:spPr>
          <a:xfrm>
            <a:off x="629840" y="457200"/>
            <a:ext cx="3123900" cy="1600200"/>
          </a:xfrm>
        </p:spPr>
        <p:txBody>
          <a:bodyPr anchor="t" anchorCtr="0">
            <a:normAutofit/>
          </a:bodyPr>
          <a:lstStyle>
            <a:lvl1pPr>
              <a:defRPr sz="2700"/>
            </a:lvl1pPr>
          </a:lstStyle>
          <a:p>
            <a:pPr fontAlgn="auto"/>
            <a:r>
              <a:rPr lang="zh-CN" altLang="en-US" strike="noStrike" noProof="1" dirty="0"/>
              <a:t>单击此处编辑母版标题样式</a:t>
            </a:r>
            <a:endParaRPr lang="zh-CN" altLang="en-US" strike="noStrike" noProof="1" dirty="0"/>
          </a:p>
        </p:txBody>
      </p:sp>
      <p:sp>
        <p:nvSpPr>
          <p:cNvPr id="3" name="图片占位符 2"/>
          <p:cNvSpPr>
            <a:spLocks noGrp="1" noChangeAspect="1"/>
          </p:cNvSpPr>
          <p:nvPr>
            <p:ph type="pic" idx="1"/>
          </p:nvPr>
        </p:nvSpPr>
        <p:spPr>
          <a:xfrm>
            <a:off x="3888000" y="457200"/>
            <a:ext cx="4627800" cy="54036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auto"/>
            <a:endParaRPr lang="zh-CN" altLang="en-US" strike="noStrike" noProof="1" dirty="0"/>
          </a:p>
        </p:txBody>
      </p:sp>
      <p:sp>
        <p:nvSpPr>
          <p:cNvPr id="4" name="文本占位符 3"/>
          <p:cNvSpPr>
            <a:spLocks noGrp="1"/>
          </p:cNvSpPr>
          <p:nvPr>
            <p:ph type="body" sz="half" idx="2"/>
          </p:nvPr>
        </p:nvSpPr>
        <p:spPr>
          <a:xfrm>
            <a:off x="629840" y="2057400"/>
            <a:ext cx="3123900" cy="3811588"/>
          </a:xfrm>
        </p:spPr>
        <p:txBody>
          <a:bodyPr>
            <a:normAutofit/>
          </a:bodyPr>
          <a:lstStyle>
            <a:lvl1pPr marL="0" indent="0">
              <a:buNone/>
              <a:defRPr sz="15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auto"/>
            <a:r>
              <a:rPr lang="zh-CN" altLang="en-US" strike="noStrike" noProof="1" dirty="0"/>
              <a:t>单击此处编辑母版文本样式</a:t>
            </a:r>
            <a:endParaRPr lang="zh-CN" altLang="en-US" strike="noStrike" noProof="1" dirty="0"/>
          </a:p>
        </p:txBody>
      </p:sp>
      <p:sp>
        <p:nvSpPr>
          <p:cNvPr id="5" name="日期占位符 4"/>
          <p:cNvSpPr>
            <a:spLocks noGrp="1"/>
          </p:cNvSpPr>
          <p:nvPr>
            <p:ph type="dt" sz="half" idx="10"/>
            <p:custDataLst>
              <p:tags r:id="rId8"/>
            </p:custDataLst>
          </p:nvPr>
        </p:nvSpPr>
        <p:spPr>
          <a:xfrm>
            <a:off x="628650" y="6356350"/>
            <a:ext cx="2057400" cy="365125"/>
          </a:xfrm>
          <a:prstGeom prst="rect">
            <a:avLst/>
          </a:prstGeom>
        </p:spPr>
        <p:txBody>
          <a:bodyPr vert="horz" lIns="91440" tIns="45720" rIns="91440" bIns="45720" rtlCol="0" anchor="ctr">
            <a:normAutofit/>
          </a:bodyPr>
          <a:lstStyle/>
          <a:p>
            <a:pPr fontAlgn="base"/>
            <a:fld id="{9EFD9D74-47D9-4702-A33C-335B63B48DBF}" type="datetimeFigureOut">
              <a:rPr lang="zh-CN" altLang="en-US" strike="noStrike" noProof="1" smtClean="0">
                <a:latin typeface="Tahoma" panose="020B0604030504040204" pitchFamily="34" charset="0"/>
                <a:ea typeface="宋体" panose="02010600030101010101" pitchFamily="2" charset="-122"/>
                <a:cs typeface="+mn-cs"/>
              </a:rPr>
            </a:fld>
            <a:endParaRPr lang="zh-CN" altLang="en-US" strike="noStrike" noProof="1" dirty="0"/>
          </a:p>
        </p:txBody>
      </p:sp>
      <p:sp>
        <p:nvSpPr>
          <p:cNvPr id="6" name="页脚占位符 5"/>
          <p:cNvSpPr>
            <a:spLocks noGrp="1"/>
          </p:cNvSpPr>
          <p:nvPr>
            <p:ph type="ftr" sz="quarter" idx="11"/>
            <p:custDataLst>
              <p:tags r:id="rId9"/>
            </p:custDataLst>
          </p:nvPr>
        </p:nvSpPr>
        <p:spPr>
          <a:xfrm>
            <a:off x="3028950" y="6356350"/>
            <a:ext cx="3086100" cy="365125"/>
          </a:xfrm>
          <a:prstGeom prst="rect">
            <a:avLst/>
          </a:prstGeom>
        </p:spPr>
        <p:txBody>
          <a:bodyPr vert="horz" lIns="91440" tIns="45720" rIns="91440" bIns="45720" rtlCol="0" anchor="ctr">
            <a:normAutofit/>
          </a:bodyPr>
          <a:lstStyle/>
          <a:p>
            <a:pPr fontAlgn="base"/>
            <a:endParaRPr lang="zh-CN" altLang="en-US" strike="noStrike" noProof="1" dirty="0"/>
          </a:p>
        </p:txBody>
      </p:sp>
      <p:sp>
        <p:nvSpPr>
          <p:cNvPr id="7" name="灯片编号占位符 6"/>
          <p:cNvSpPr>
            <a:spLocks noGrp="1"/>
          </p:cNvSpPr>
          <p:nvPr>
            <p:ph type="sldNum" sz="quarter" idx="12"/>
            <p:custDataLst>
              <p:tags r:id="rId10"/>
            </p:custDataLst>
          </p:nvPr>
        </p:nvSpPr>
        <p:spPr>
          <a:xfrm>
            <a:off x="6457950" y="6356350"/>
            <a:ext cx="2057400" cy="365125"/>
          </a:xfrm>
          <a:prstGeom prst="rect">
            <a:avLst/>
          </a:prstGeom>
        </p:spPr>
        <p:txBody>
          <a:bodyPr vert="horz" lIns="91440" tIns="45720" rIns="91440" bIns="45720" rtlCol="0" anchor="ctr">
            <a:normAutofit/>
          </a:bodyPr>
          <a:lstStyle/>
          <a:p>
            <a:pPr fontAlgn="base"/>
            <a:fld id="{FABC47A4-756D-490B-A52F-7D9E2C9FC05F}" type="slidenum">
              <a:rPr lang="zh-CN" altLang="en-US" strike="noStrike" noProof="1" smtClean="0">
                <a:latin typeface="Tahoma" panose="020B060403050404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557654" y="365125"/>
            <a:ext cx="957695" cy="5811838"/>
          </a:xfrm>
        </p:spPr>
        <p:txBody>
          <a:bodyPr vert="eaVert">
            <a:normAutofit/>
          </a:bodyPr>
          <a:lstStyle>
            <a:lvl1pPr>
              <a:defRPr sz="2700"/>
            </a:lvl1pPr>
          </a:lstStyle>
          <a:p>
            <a:pPr fontAlgn="auto"/>
            <a:r>
              <a:rPr lang="zh-CN" altLang="en-US" strike="noStrike" noProof="1"/>
              <a:t>单击此处编辑母版标题样式</a:t>
            </a:r>
            <a:endParaRPr lang="zh-CN" altLang="en-US" strike="noStrike" noProof="1"/>
          </a:p>
        </p:txBody>
      </p:sp>
      <p:sp>
        <p:nvSpPr>
          <p:cNvPr id="3" name="竖排文字占位符 2"/>
          <p:cNvSpPr>
            <a:spLocks noGrp="1"/>
          </p:cNvSpPr>
          <p:nvPr>
            <p:ph type="body" orient="vert" idx="1"/>
          </p:nvPr>
        </p:nvSpPr>
        <p:spPr>
          <a:xfrm>
            <a:off x="628649" y="365125"/>
            <a:ext cx="6776605" cy="5811838"/>
          </a:xfrm>
        </p:spPr>
        <p:txBody>
          <a:bodyPr vert="eaVert"/>
          <a:lstStyle/>
          <a:p>
            <a:pPr lvl="0" fontAlgn="auto"/>
            <a:r>
              <a:rPr lang="zh-CN" altLang="en-US" strike="noStrike" noProof="1" dirty="0"/>
              <a:t>单击此处编辑母版文本样式</a:t>
            </a:r>
            <a:endParaRPr lang="zh-CN" altLang="en-US" strike="noStrike" noProof="1" dirty="0"/>
          </a:p>
          <a:p>
            <a:pPr lvl="1" fontAlgn="auto"/>
            <a:r>
              <a:rPr lang="zh-CN" altLang="en-US" strike="noStrike" noProof="1" dirty="0"/>
              <a:t>第二级</a:t>
            </a:r>
            <a:endParaRPr lang="zh-CN" altLang="en-US" strike="noStrike" noProof="1" dirty="0"/>
          </a:p>
          <a:p>
            <a:pPr lvl="2" fontAlgn="auto"/>
            <a:r>
              <a:rPr lang="zh-CN" altLang="en-US" sz="1350" strike="noStrike" noProof="1" dirty="0"/>
              <a:t>第三级</a:t>
            </a:r>
            <a:endParaRPr lang="zh-CN" altLang="en-US" strike="noStrike" noProof="1" dirty="0"/>
          </a:p>
          <a:p>
            <a:pPr lvl="3" fontAlgn="auto"/>
            <a:r>
              <a:rPr lang="zh-CN" altLang="en-US" sz="1350" strike="noStrike" noProof="1" dirty="0"/>
              <a:t>第四级</a:t>
            </a:r>
            <a:endParaRPr lang="zh-CN" altLang="en-US" strike="noStrike" noProof="1" dirty="0"/>
          </a:p>
          <a:p>
            <a:pPr lvl="4" fontAlgn="auto"/>
            <a:r>
              <a:rPr lang="zh-CN" altLang="en-US" sz="1350" strike="noStrike" noProof="1" dirty="0"/>
              <a:t>第五级</a:t>
            </a:r>
            <a:endParaRPr lang="zh-CN" altLang="en-US" strike="noStrike" noProof="1" dirty="0"/>
          </a:p>
        </p:txBody>
      </p:sp>
      <p:sp>
        <p:nvSpPr>
          <p:cNvPr id="4" name="日期占位符 3"/>
          <p:cNvSpPr>
            <a:spLocks noGrp="1"/>
          </p:cNvSpPr>
          <p:nvPr>
            <p:ph type="dt" sz="half" idx="10"/>
          </p:nvPr>
        </p:nvSpPr>
        <p:spPr/>
        <p:txBody>
          <a:bodyPr/>
          <a:p>
            <a:pPr fontAlgn="base"/>
            <a:fld id="{8562CE8F-003D-4DA8-8252-C120BA29394D}" type="datetimeFigureOut">
              <a:rPr lang="zh-CN" altLang="en-US" strike="noStrike" noProof="1" smtClean="0">
                <a:latin typeface="Tahoma" panose="020B0604030504040204" pitchFamily="34" charset="0"/>
                <a:ea typeface="宋体" panose="02010600030101010101" pitchFamily="2" charset="-122"/>
                <a:cs typeface="+mn-cs"/>
              </a:rPr>
            </a:fld>
            <a:endParaRPr lang="zh-CN" altLang="en-US" strike="noStrike" noProof="1"/>
          </a:p>
        </p:txBody>
      </p:sp>
      <p:sp>
        <p:nvSpPr>
          <p:cNvPr id="5" name="页脚占位符 4"/>
          <p:cNvSpPr>
            <a:spLocks noGrp="1"/>
          </p:cNvSpPr>
          <p:nvPr>
            <p:ph type="ftr" sz="quarter" idx="11"/>
          </p:nvPr>
        </p:nvSpPr>
        <p:spPr/>
        <p:txBody>
          <a:bodyPr/>
          <a:p>
            <a:pPr fontAlgn="base"/>
            <a:endParaRPr lang="zh-CN" altLang="en-US" strike="noStrike" noProof="1"/>
          </a:p>
        </p:txBody>
      </p:sp>
      <p:sp>
        <p:nvSpPr>
          <p:cNvPr id="6" name="灯片编号占位符 5"/>
          <p:cNvSpPr>
            <a:spLocks noGrp="1"/>
          </p:cNvSpPr>
          <p:nvPr>
            <p:ph type="sldNum" sz="quarter" idx="12"/>
          </p:nvPr>
        </p:nvSpPr>
        <p:spPr/>
        <p:txBody>
          <a:bodyPr/>
          <a:p>
            <a:pPr fontAlgn="base"/>
            <a:fld id="{C492C4AD-A7F1-494C-9B6F-5A5F776317E3}" type="slidenum">
              <a:rPr lang="zh-CN" altLang="en-US" strike="noStrike" noProof="1" smtClean="0">
                <a:latin typeface="Tahoma" panose="020B060403050404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bg2"/>
        </a:solidFill>
        <a:effectLst/>
      </p:bgPr>
    </p:bg>
    <p:spTree>
      <p:nvGrpSpPr>
        <p:cNvPr id="1" name=""/>
        <p:cNvGrpSpPr/>
        <p:nvPr/>
      </p:nvGrpSpPr>
      <p:grpSpPr>
        <a:xfrm>
          <a:off x="0" y="0"/>
          <a:ext cx="0" cy="0"/>
          <a:chOff x="0" y="0"/>
          <a:chExt cx="0" cy="0"/>
        </a:xfrm>
      </p:grpSpPr>
      <p:pic>
        <p:nvPicPr>
          <p:cNvPr id="35843" name="图片 5"/>
          <p:cNvPicPr>
            <a:picLocks noChangeAspect="1"/>
          </p:cNvPicPr>
          <p:nvPr>
            <p:custDataLst>
              <p:tags r:id="rId2"/>
            </p:custDataLst>
          </p:nvPr>
        </p:nvPicPr>
        <p:blipFill>
          <a:blip r:embed="rId3"/>
          <a:stretch>
            <a:fillRect/>
          </a:stretch>
        </p:blipFill>
        <p:spPr>
          <a:xfrm rot="5400000" flipH="1">
            <a:off x="7558088" y="4741863"/>
            <a:ext cx="742950" cy="3238500"/>
          </a:xfrm>
          <a:prstGeom prst="rect">
            <a:avLst/>
          </a:prstGeom>
          <a:noFill/>
          <a:ln w="9525">
            <a:noFill/>
          </a:ln>
        </p:spPr>
      </p:pic>
      <p:pic>
        <p:nvPicPr>
          <p:cNvPr id="35844" name="图片 7"/>
          <p:cNvPicPr>
            <a:picLocks noChangeAspect="1"/>
          </p:cNvPicPr>
          <p:nvPr>
            <p:custDataLst>
              <p:tags r:id="rId4"/>
            </p:custDataLst>
          </p:nvPr>
        </p:nvPicPr>
        <p:blipFill>
          <a:blip r:embed="rId3"/>
          <a:stretch>
            <a:fillRect/>
          </a:stretch>
        </p:blipFill>
        <p:spPr>
          <a:xfrm rot="-5400000">
            <a:off x="841375" y="4743450"/>
            <a:ext cx="742950" cy="3235325"/>
          </a:xfrm>
          <a:prstGeom prst="rect">
            <a:avLst/>
          </a:prstGeom>
          <a:noFill/>
          <a:ln w="9525">
            <a:noFill/>
          </a:ln>
        </p:spPr>
      </p:pic>
      <p:pic>
        <p:nvPicPr>
          <p:cNvPr id="35845" name="图片 8"/>
          <p:cNvPicPr>
            <a:picLocks noChangeAspect="1"/>
          </p:cNvPicPr>
          <p:nvPr>
            <p:custDataLst>
              <p:tags r:id="rId5"/>
            </p:custDataLst>
          </p:nvPr>
        </p:nvPicPr>
        <p:blipFill>
          <a:blip r:embed="rId6"/>
          <a:stretch>
            <a:fillRect/>
          </a:stretch>
        </p:blipFill>
        <p:spPr>
          <a:xfrm rot="-5400000">
            <a:off x="503238" y="-684212"/>
            <a:ext cx="819150" cy="2465387"/>
          </a:xfrm>
          <a:prstGeom prst="rect">
            <a:avLst/>
          </a:prstGeom>
          <a:noFill/>
          <a:ln w="9525">
            <a:noFill/>
          </a:ln>
        </p:spPr>
      </p:pic>
      <p:pic>
        <p:nvPicPr>
          <p:cNvPr id="35846" name="图片 9"/>
          <p:cNvPicPr>
            <a:picLocks noChangeAspect="1"/>
          </p:cNvPicPr>
          <p:nvPr>
            <p:custDataLst>
              <p:tags r:id="rId7"/>
            </p:custDataLst>
          </p:nvPr>
        </p:nvPicPr>
        <p:blipFill>
          <a:blip r:embed="rId6"/>
          <a:stretch>
            <a:fillRect/>
          </a:stretch>
        </p:blipFill>
        <p:spPr>
          <a:xfrm rot="5400000" flipH="1">
            <a:off x="7808913" y="-684212"/>
            <a:ext cx="819150" cy="2463800"/>
          </a:xfrm>
          <a:prstGeom prst="rect">
            <a:avLst/>
          </a:prstGeom>
          <a:noFill/>
          <a:ln w="9525">
            <a:noFill/>
          </a:ln>
        </p:spPr>
      </p:pic>
      <p:sp>
        <p:nvSpPr>
          <p:cNvPr id="7" name="内容占位符 6"/>
          <p:cNvSpPr>
            <a:spLocks noGrp="1"/>
          </p:cNvSpPr>
          <p:nvPr>
            <p:ph sz="quarter" idx="13"/>
          </p:nvPr>
        </p:nvSpPr>
        <p:spPr>
          <a:xfrm>
            <a:off x="628650" y="551543"/>
            <a:ext cx="7886700" cy="5558971"/>
          </a:xfrm>
        </p:spPr>
        <p:txBody>
          <a:bodyPr/>
          <a:lstStyle/>
          <a:p>
            <a:pPr lvl="0" fontAlgn="auto"/>
            <a:r>
              <a:rPr lang="zh-CN" altLang="en-US" strike="noStrike" noProof="1" dirty="0"/>
              <a:t>单击此处编辑母版文本样式</a:t>
            </a:r>
            <a:endParaRPr lang="zh-CN" altLang="en-US" strike="noStrike" noProof="1" dirty="0"/>
          </a:p>
          <a:p>
            <a:pPr lvl="1" fontAlgn="auto"/>
            <a:r>
              <a:rPr lang="zh-CN" altLang="en-US" strike="noStrike" noProof="1" dirty="0"/>
              <a:t>第二级</a:t>
            </a:r>
            <a:endParaRPr lang="zh-CN" altLang="en-US" strike="noStrike" noProof="1" dirty="0"/>
          </a:p>
          <a:p>
            <a:pPr lvl="2" fontAlgn="auto"/>
            <a:r>
              <a:rPr lang="zh-CN" altLang="en-US" sz="1350" strike="noStrike" noProof="1" dirty="0"/>
              <a:t>第三级</a:t>
            </a:r>
            <a:endParaRPr lang="zh-CN" altLang="en-US" strike="noStrike" noProof="1" dirty="0"/>
          </a:p>
          <a:p>
            <a:pPr lvl="3" fontAlgn="auto"/>
            <a:r>
              <a:rPr lang="zh-CN" altLang="en-US" sz="1350" strike="noStrike" noProof="1" dirty="0"/>
              <a:t>第四级</a:t>
            </a:r>
            <a:endParaRPr lang="zh-CN" altLang="en-US" strike="noStrike" noProof="1" dirty="0"/>
          </a:p>
          <a:p>
            <a:pPr lvl="4" fontAlgn="auto"/>
            <a:r>
              <a:rPr lang="zh-CN" altLang="en-US" sz="1350" strike="noStrike" noProof="1" dirty="0"/>
              <a:t>第五级</a:t>
            </a:r>
            <a:endParaRPr lang="zh-CN" altLang="en-US" strike="noStrike" noProof="1" dirty="0"/>
          </a:p>
        </p:txBody>
      </p:sp>
      <p:sp>
        <p:nvSpPr>
          <p:cNvPr id="3" name="日期占位符 2"/>
          <p:cNvSpPr>
            <a:spLocks noGrp="1"/>
          </p:cNvSpPr>
          <p:nvPr>
            <p:ph type="dt" sz="half" idx="10"/>
            <p:custDataLst>
              <p:tags r:id="rId8"/>
            </p:custDataLst>
          </p:nvPr>
        </p:nvSpPr>
        <p:spPr>
          <a:xfrm>
            <a:off x="628650" y="6356350"/>
            <a:ext cx="2057400" cy="365125"/>
          </a:xfrm>
          <a:prstGeom prst="rect">
            <a:avLst/>
          </a:prstGeom>
        </p:spPr>
        <p:txBody>
          <a:bodyPr vert="horz" lIns="91440" tIns="45720" rIns="91440" bIns="45720" rtlCol="0" anchor="ctr">
            <a:normAutofit/>
          </a:bodyPr>
          <a:lstStyle/>
          <a:p>
            <a:pPr fontAlgn="base"/>
            <a:fld id="{760FBDFE-C587-4B4C-A407-44438C67B59E}" type="datetimeFigureOut">
              <a:rPr lang="zh-CN" altLang="en-US" strike="noStrike" noProof="1" smtClean="0">
                <a:latin typeface="Tahoma" panose="020B0604030504040204" pitchFamily="34" charset="0"/>
                <a:ea typeface="宋体" panose="02010600030101010101" pitchFamily="2" charset="-122"/>
                <a:cs typeface="+mn-cs"/>
              </a:rPr>
            </a:fld>
            <a:endParaRPr lang="zh-CN" altLang="en-US" strike="noStrike" noProof="1"/>
          </a:p>
        </p:txBody>
      </p:sp>
      <p:sp>
        <p:nvSpPr>
          <p:cNvPr id="4" name="页脚占位符 3"/>
          <p:cNvSpPr>
            <a:spLocks noGrp="1"/>
          </p:cNvSpPr>
          <p:nvPr>
            <p:ph type="ftr" sz="quarter" idx="11"/>
            <p:custDataLst>
              <p:tags r:id="rId9"/>
            </p:custDataLst>
          </p:nvPr>
        </p:nvSpPr>
        <p:spPr>
          <a:xfrm>
            <a:off x="3028950" y="6356350"/>
            <a:ext cx="3086100" cy="365125"/>
          </a:xfrm>
          <a:prstGeom prst="rect">
            <a:avLst/>
          </a:prstGeom>
        </p:spPr>
        <p:txBody>
          <a:bodyPr vert="horz" lIns="91440" tIns="45720" rIns="91440" bIns="45720" rtlCol="0" anchor="ctr">
            <a:normAutofit/>
          </a:bodyPr>
          <a:lstStyle/>
          <a:p>
            <a:pPr fontAlgn="base"/>
            <a:endParaRPr lang="zh-CN" altLang="en-US" strike="noStrike" noProof="1"/>
          </a:p>
        </p:txBody>
      </p:sp>
      <p:sp>
        <p:nvSpPr>
          <p:cNvPr id="5" name="灯片编号占位符 4"/>
          <p:cNvSpPr>
            <a:spLocks noGrp="1"/>
          </p:cNvSpPr>
          <p:nvPr>
            <p:ph type="sldNum" sz="quarter" idx="12"/>
            <p:custDataLst>
              <p:tags r:id="rId10"/>
            </p:custDataLst>
          </p:nvPr>
        </p:nvSpPr>
        <p:spPr>
          <a:xfrm>
            <a:off x="6457950" y="6356350"/>
            <a:ext cx="2057400" cy="365125"/>
          </a:xfrm>
          <a:prstGeom prst="rect">
            <a:avLst/>
          </a:prstGeom>
        </p:spPr>
        <p:txBody>
          <a:bodyPr vert="horz" lIns="91440" tIns="45720" rIns="91440" bIns="45720" rtlCol="0" anchor="ctr">
            <a:normAutofit/>
          </a:bodyPr>
          <a:lstStyle/>
          <a:p>
            <a:pPr fontAlgn="base"/>
            <a:fld id="{49AE70B2-8BF9-45C0-BB95-33D1B9D3A854}" type="slidenum">
              <a:rPr lang="zh-CN" altLang="en-US" strike="noStrike" noProof="1" smtClean="0">
                <a:latin typeface="Tahoma" panose="020B060403050404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bg2"/>
        </a:solidFill>
        <a:effectLst/>
      </p:bgPr>
    </p:bg>
    <p:spTree>
      <p:nvGrpSpPr>
        <p:cNvPr id="1" name=""/>
        <p:cNvGrpSpPr/>
        <p:nvPr/>
      </p:nvGrpSpPr>
      <p:grpSpPr>
        <a:xfrm>
          <a:off x="0" y="0"/>
          <a:ext cx="0" cy="0"/>
          <a:chOff x="0" y="0"/>
          <a:chExt cx="0" cy="0"/>
        </a:xfrm>
      </p:grpSpPr>
      <p:pic>
        <p:nvPicPr>
          <p:cNvPr id="36867" name="图片 5"/>
          <p:cNvPicPr>
            <a:picLocks noChangeAspect="1"/>
          </p:cNvPicPr>
          <p:nvPr>
            <p:custDataLst>
              <p:tags r:id="rId2"/>
            </p:custDataLst>
          </p:nvPr>
        </p:nvPicPr>
        <p:blipFill>
          <a:blip r:embed="rId3"/>
          <a:stretch>
            <a:fillRect/>
          </a:stretch>
        </p:blipFill>
        <p:spPr>
          <a:xfrm rot="-5400000">
            <a:off x="-1355725" y="1809750"/>
            <a:ext cx="5143500" cy="3235325"/>
          </a:xfrm>
          <a:prstGeom prst="rect">
            <a:avLst/>
          </a:prstGeom>
          <a:noFill/>
          <a:ln w="9525">
            <a:noFill/>
          </a:ln>
        </p:spPr>
      </p:pic>
      <p:pic>
        <p:nvPicPr>
          <p:cNvPr id="36868" name="图片 6"/>
          <p:cNvPicPr>
            <a:picLocks noChangeAspect="1"/>
          </p:cNvPicPr>
          <p:nvPr>
            <p:custDataLst>
              <p:tags r:id="rId4"/>
            </p:custDataLst>
          </p:nvPr>
        </p:nvPicPr>
        <p:blipFill>
          <a:blip r:embed="rId3"/>
          <a:stretch>
            <a:fillRect/>
          </a:stretch>
        </p:blipFill>
        <p:spPr>
          <a:xfrm rot="5400000" flipH="1">
            <a:off x="5357813" y="1808163"/>
            <a:ext cx="5143500" cy="3238500"/>
          </a:xfrm>
          <a:prstGeom prst="rect">
            <a:avLst/>
          </a:prstGeom>
          <a:noFill/>
          <a:ln w="9525">
            <a:noFill/>
          </a:ln>
        </p:spPr>
      </p:pic>
      <p:sp>
        <p:nvSpPr>
          <p:cNvPr id="2" name="标题 1"/>
          <p:cNvSpPr>
            <a:spLocks noGrp="1"/>
          </p:cNvSpPr>
          <p:nvPr>
            <p:ph type="title" hasCustomPrompt="1"/>
          </p:nvPr>
        </p:nvSpPr>
        <p:spPr>
          <a:xfrm>
            <a:off x="1012984" y="1666240"/>
            <a:ext cx="7118033" cy="1470660"/>
          </a:xfrm>
        </p:spPr>
        <p:txBody>
          <a:bodyPr anchor="b">
            <a:noAutofit/>
          </a:bodyPr>
          <a:lstStyle>
            <a:lvl1pPr algn="ctr">
              <a:defRPr sz="4950">
                <a:solidFill>
                  <a:schemeClr val="tx2"/>
                </a:solidFill>
              </a:defRPr>
            </a:lvl1pPr>
          </a:lstStyle>
          <a:p>
            <a:pPr fontAlgn="auto"/>
            <a:r>
              <a:rPr lang="zh-CN" altLang="en-US" sz="4950" strike="noStrike" noProof="1" dirty="0"/>
              <a:t>单击此处编辑标题</a:t>
            </a:r>
            <a:endParaRPr lang="zh-CN" altLang="en-US" strike="noStrike" noProof="1" dirty="0"/>
          </a:p>
        </p:txBody>
      </p:sp>
      <p:sp>
        <p:nvSpPr>
          <p:cNvPr id="9" name="文本占位符 8"/>
          <p:cNvSpPr>
            <a:spLocks noGrp="1"/>
          </p:cNvSpPr>
          <p:nvPr>
            <p:ph type="body" sz="quarter" idx="13"/>
          </p:nvPr>
        </p:nvSpPr>
        <p:spPr>
          <a:xfrm>
            <a:off x="1012984" y="3314700"/>
            <a:ext cx="7118033" cy="1666875"/>
          </a:xfrm>
        </p:spPr>
        <p:txBody>
          <a:bodyPr>
            <a:normAutofit/>
          </a:bodyPr>
          <a:lstStyle>
            <a:lvl1pPr marL="0" indent="0" algn="ctr">
              <a:buNone/>
              <a:defRPr sz="2100">
                <a:solidFill>
                  <a:schemeClr val="tx2"/>
                </a:solidFill>
              </a:defRPr>
            </a:lvl1pPr>
          </a:lstStyle>
          <a:p>
            <a:pPr lvl="0" fontAlgn="auto"/>
            <a:endParaRPr lang="zh-CN" altLang="en-US" strike="noStrike" noProof="1" dirty="0"/>
          </a:p>
        </p:txBody>
      </p:sp>
      <p:sp>
        <p:nvSpPr>
          <p:cNvPr id="3" name="日期占位符 2"/>
          <p:cNvSpPr>
            <a:spLocks noGrp="1"/>
          </p:cNvSpPr>
          <p:nvPr>
            <p:ph type="dt" sz="half" idx="10"/>
            <p:custDataLst>
              <p:tags r:id="rId5"/>
            </p:custDataLst>
          </p:nvPr>
        </p:nvSpPr>
        <p:spPr>
          <a:xfrm>
            <a:off x="628650" y="6356350"/>
            <a:ext cx="2057400" cy="365125"/>
          </a:xfrm>
          <a:prstGeom prst="rect">
            <a:avLst/>
          </a:prstGeom>
        </p:spPr>
        <p:txBody>
          <a:bodyPr vert="horz" lIns="91440" tIns="45720" rIns="91440" bIns="45720" rtlCol="0" anchor="ctr">
            <a:normAutofit/>
          </a:bodyPr>
          <a:lstStyle/>
          <a:p>
            <a:pPr fontAlgn="base"/>
            <a:fld id="{8562CE8F-003D-4DA8-8252-C120BA29394D}" type="datetimeFigureOut">
              <a:rPr lang="zh-CN" altLang="en-US" strike="noStrike" noProof="1" smtClean="0">
                <a:latin typeface="Tahoma" panose="020B0604030504040204" pitchFamily="34" charset="0"/>
                <a:ea typeface="宋体" panose="02010600030101010101" pitchFamily="2" charset="-122"/>
                <a:cs typeface="+mn-cs"/>
              </a:rPr>
            </a:fld>
            <a:endParaRPr lang="zh-CN" altLang="en-US" strike="noStrike" noProof="1"/>
          </a:p>
        </p:txBody>
      </p:sp>
      <p:sp>
        <p:nvSpPr>
          <p:cNvPr id="4" name="页脚占位符 3"/>
          <p:cNvSpPr>
            <a:spLocks noGrp="1"/>
          </p:cNvSpPr>
          <p:nvPr>
            <p:ph type="ftr" sz="quarter" idx="11"/>
            <p:custDataLst>
              <p:tags r:id="rId6"/>
            </p:custDataLst>
          </p:nvPr>
        </p:nvSpPr>
        <p:spPr>
          <a:xfrm>
            <a:off x="3028950" y="6356350"/>
            <a:ext cx="3086100" cy="365125"/>
          </a:xfrm>
          <a:prstGeom prst="rect">
            <a:avLst/>
          </a:prstGeom>
        </p:spPr>
        <p:txBody>
          <a:bodyPr vert="horz" lIns="91440" tIns="45720" rIns="91440" bIns="45720" rtlCol="0" anchor="ctr">
            <a:normAutofit/>
          </a:bodyPr>
          <a:lstStyle/>
          <a:p>
            <a:pPr fontAlgn="base"/>
            <a:endParaRPr lang="zh-CN" altLang="en-US" strike="noStrike" noProof="1"/>
          </a:p>
        </p:txBody>
      </p:sp>
      <p:sp>
        <p:nvSpPr>
          <p:cNvPr id="5" name="灯片编号占位符 4"/>
          <p:cNvSpPr>
            <a:spLocks noGrp="1"/>
          </p:cNvSpPr>
          <p:nvPr>
            <p:ph type="sldNum" sz="quarter" idx="12"/>
            <p:custDataLst>
              <p:tags r:id="rId7"/>
            </p:custDataLst>
          </p:nvPr>
        </p:nvSpPr>
        <p:spPr>
          <a:xfrm>
            <a:off x="6457950" y="6356350"/>
            <a:ext cx="2057400" cy="365125"/>
          </a:xfrm>
          <a:prstGeom prst="rect">
            <a:avLst/>
          </a:prstGeom>
        </p:spPr>
        <p:txBody>
          <a:bodyPr vert="horz" lIns="91440" tIns="45720" rIns="91440" bIns="45720" rtlCol="0" anchor="ctr">
            <a:normAutofit/>
          </a:bodyPr>
          <a:lstStyle/>
          <a:p>
            <a:pPr fontAlgn="base"/>
            <a:fld id="{C492C4AD-A7F1-494C-9B6F-5A5F776317E3}" type="slidenum">
              <a:rPr lang="zh-CN" altLang="en-US" strike="noStrike" noProof="1" smtClean="0">
                <a:latin typeface="Tahoma" panose="020B060403050404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fontAlgn="base"/>
            <a:fld id="{8562CE8F-003D-4DA8-8252-C120BA29394D}" type="datetimeFigureOut">
              <a:rPr lang="zh-CN" altLang="en-US" strike="noStrike" noProof="1" smtClean="0">
                <a:latin typeface="Tahoma" panose="020B0604030504040204" pitchFamily="34" charset="0"/>
                <a:ea typeface="宋体" panose="02010600030101010101" pitchFamily="2" charset="-122"/>
                <a:cs typeface="+mn-cs"/>
              </a:rPr>
            </a:fld>
            <a:endParaRPr lang="zh-CN" altLang="en-US" strike="noStrike" noProof="1"/>
          </a:p>
        </p:txBody>
      </p:sp>
      <p:sp>
        <p:nvSpPr>
          <p:cNvPr id="4" name="页脚占位符 3"/>
          <p:cNvSpPr>
            <a:spLocks noGrp="1"/>
          </p:cNvSpPr>
          <p:nvPr>
            <p:ph type="ftr" sz="quarter" idx="11"/>
          </p:nvPr>
        </p:nvSpPr>
        <p:spPr/>
        <p:txBody>
          <a:bodyPr/>
          <a:p>
            <a:pPr fontAlgn="base"/>
            <a:endParaRPr lang="zh-CN" altLang="en-US" strike="noStrike" noProof="1"/>
          </a:p>
        </p:txBody>
      </p:sp>
      <p:sp>
        <p:nvSpPr>
          <p:cNvPr id="5" name="灯片编号占位符 4"/>
          <p:cNvSpPr>
            <a:spLocks noGrp="1"/>
          </p:cNvSpPr>
          <p:nvPr>
            <p:ph type="sldNum" sz="quarter" idx="12"/>
          </p:nvPr>
        </p:nvSpPr>
        <p:spPr/>
        <p:txBody>
          <a:bodyPr/>
          <a:p>
            <a:pPr fontAlgn="base"/>
            <a:fld id="{C492C4AD-A7F1-494C-9B6F-5A5F776317E3}" type="slidenum">
              <a:rPr lang="zh-CN" altLang="en-US" strike="noStrike" noProof="1" smtClean="0">
                <a:latin typeface="Tahoma" panose="020B060403050404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chemeClr val="bg2"/>
        </a:solidFill>
        <a:effectLst/>
      </p:bgPr>
    </p:bg>
    <p:spTree>
      <p:nvGrpSpPr>
        <p:cNvPr id="1" name=""/>
        <p:cNvGrpSpPr/>
        <p:nvPr/>
      </p:nvGrpSpPr>
      <p:grpSpPr>
        <a:xfrm>
          <a:off x="0" y="0"/>
          <a:ext cx="0" cy="0"/>
          <a:chOff x="0" y="0"/>
          <a:chExt cx="0" cy="0"/>
        </a:xfrm>
      </p:grpSpPr>
      <p:pic>
        <p:nvPicPr>
          <p:cNvPr id="5123" name="图片 19"/>
          <p:cNvPicPr>
            <a:picLocks noChangeAspect="1"/>
          </p:cNvPicPr>
          <p:nvPr>
            <p:custDataLst>
              <p:tags r:id="rId2"/>
            </p:custDataLst>
          </p:nvPr>
        </p:nvPicPr>
        <p:blipFill>
          <a:blip r:embed="rId3"/>
          <a:stretch>
            <a:fillRect/>
          </a:stretch>
        </p:blipFill>
        <p:spPr>
          <a:xfrm rot="-5400000">
            <a:off x="-1355725" y="1809750"/>
            <a:ext cx="5143500" cy="3235325"/>
          </a:xfrm>
          <a:prstGeom prst="rect">
            <a:avLst/>
          </a:prstGeom>
          <a:noFill/>
          <a:ln w="9525">
            <a:noFill/>
          </a:ln>
        </p:spPr>
      </p:pic>
      <p:pic>
        <p:nvPicPr>
          <p:cNvPr id="5124" name="图片 7"/>
          <p:cNvPicPr>
            <a:picLocks noChangeAspect="1"/>
          </p:cNvPicPr>
          <p:nvPr>
            <p:custDataLst>
              <p:tags r:id="rId4"/>
            </p:custDataLst>
          </p:nvPr>
        </p:nvPicPr>
        <p:blipFill>
          <a:blip r:embed="rId3"/>
          <a:stretch>
            <a:fillRect/>
          </a:stretch>
        </p:blipFill>
        <p:spPr>
          <a:xfrm rot="5400000" flipH="1">
            <a:off x="5357813" y="1808163"/>
            <a:ext cx="5143500" cy="3238500"/>
          </a:xfrm>
          <a:prstGeom prst="rect">
            <a:avLst/>
          </a:prstGeom>
          <a:noFill/>
          <a:ln w="9525">
            <a:noFill/>
          </a:ln>
        </p:spPr>
      </p:pic>
      <p:sp>
        <p:nvSpPr>
          <p:cNvPr id="9" name="矩形 8"/>
          <p:cNvSpPr/>
          <p:nvPr>
            <p:custDataLst>
              <p:tags r:id="rId5"/>
            </p:custDataLst>
          </p:nvPr>
        </p:nvSpPr>
        <p:spPr>
          <a:xfrm>
            <a:off x="2663825" y="1822450"/>
            <a:ext cx="3816350" cy="2894013"/>
          </a:xfrm>
          <a:prstGeom prst="rect">
            <a:avLst/>
          </a:prstGeom>
          <a:noFill/>
          <a:ln w="38100">
            <a:solidFill>
              <a:schemeClr val="accent2">
                <a:alpha val="3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00" strike="noStrike" noProof="1" dirty="0"/>
          </a:p>
        </p:txBody>
      </p:sp>
      <p:grpSp>
        <p:nvGrpSpPr>
          <p:cNvPr id="5126" name="组合 9"/>
          <p:cNvGrpSpPr/>
          <p:nvPr/>
        </p:nvGrpSpPr>
        <p:grpSpPr>
          <a:xfrm>
            <a:off x="2663825" y="1806575"/>
            <a:ext cx="849313" cy="1130300"/>
            <a:chOff x="4492171" y="2097770"/>
            <a:chExt cx="950686" cy="950686"/>
          </a:xfrm>
        </p:grpSpPr>
        <p:cxnSp>
          <p:nvCxnSpPr>
            <p:cNvPr id="11" name="直接连接符 10"/>
            <p:cNvCxnSpPr/>
            <p:nvPr>
              <p:custDataLst>
                <p:tags r:id="rId6"/>
              </p:custDataLst>
            </p:nvPr>
          </p:nvCxnSpPr>
          <p:spPr>
            <a:xfrm>
              <a:off x="4492171" y="2112284"/>
              <a:ext cx="950686"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custDataLst>
                <p:tags r:id="rId7"/>
              </p:custDataLst>
            </p:nvPr>
          </p:nvCxnSpPr>
          <p:spPr>
            <a:xfrm rot="16200000">
              <a:off x="4016828" y="2573113"/>
              <a:ext cx="950686"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grpSp>
        <p:nvGrpSpPr>
          <p:cNvPr id="5129" name="组合 12"/>
          <p:cNvGrpSpPr/>
          <p:nvPr/>
        </p:nvGrpSpPr>
        <p:grpSpPr>
          <a:xfrm flipH="1" flipV="1">
            <a:off x="5630863" y="3602038"/>
            <a:ext cx="849312" cy="1131887"/>
            <a:chOff x="4492171" y="2097770"/>
            <a:chExt cx="950686" cy="950686"/>
          </a:xfrm>
        </p:grpSpPr>
        <p:cxnSp>
          <p:nvCxnSpPr>
            <p:cNvPr id="14" name="直接连接符 13"/>
            <p:cNvCxnSpPr/>
            <p:nvPr>
              <p:custDataLst>
                <p:tags r:id="rId8"/>
              </p:custDataLst>
            </p:nvPr>
          </p:nvCxnSpPr>
          <p:spPr>
            <a:xfrm>
              <a:off x="4492171" y="2112284"/>
              <a:ext cx="950686"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custDataLst>
                <p:tags r:id="rId9"/>
              </p:custDataLst>
            </p:nvPr>
          </p:nvCxnSpPr>
          <p:spPr>
            <a:xfrm rot="16200000">
              <a:off x="4016828" y="2573113"/>
              <a:ext cx="950686"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17" name="矩形 16"/>
          <p:cNvSpPr/>
          <p:nvPr>
            <p:custDataLst>
              <p:tags r:id="rId10"/>
            </p:custDataLst>
          </p:nvPr>
        </p:nvSpPr>
        <p:spPr>
          <a:xfrm>
            <a:off x="3024188" y="3200400"/>
            <a:ext cx="3095625" cy="3698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00" strike="noStrike" noProof="1" dirty="0"/>
          </a:p>
        </p:txBody>
      </p:sp>
      <p:sp>
        <p:nvSpPr>
          <p:cNvPr id="2" name="标题 1"/>
          <p:cNvSpPr>
            <a:spLocks noGrp="1"/>
          </p:cNvSpPr>
          <p:nvPr>
            <p:ph type="ctrTitle" hasCustomPrompt="1"/>
          </p:nvPr>
        </p:nvSpPr>
        <p:spPr>
          <a:xfrm>
            <a:off x="2664278" y="2181542"/>
            <a:ext cx="3815444" cy="864449"/>
          </a:xfrm>
        </p:spPr>
        <p:txBody>
          <a:bodyPr lIns="90000" tIns="46800" rIns="90000" bIns="46800" anchor="b">
            <a:normAutofit/>
          </a:bodyPr>
          <a:lstStyle>
            <a:lvl1pPr algn="ctr">
              <a:defRPr sz="3300">
                <a:solidFill>
                  <a:schemeClr val="tx2"/>
                </a:solidFill>
              </a:defRPr>
            </a:lvl1pPr>
          </a:lstStyle>
          <a:p>
            <a:pPr fontAlgn="auto"/>
            <a:r>
              <a:rPr lang="zh-CN" altLang="en-US" strike="noStrike" noProof="1" dirty="0"/>
              <a:t>单击此处编辑标题</a:t>
            </a:r>
            <a:endParaRPr lang="zh-CN" altLang="en-US" strike="noStrike" noProof="1" dirty="0"/>
          </a:p>
        </p:txBody>
      </p:sp>
      <p:sp>
        <p:nvSpPr>
          <p:cNvPr id="3" name="副标题 2"/>
          <p:cNvSpPr>
            <a:spLocks noGrp="1"/>
          </p:cNvSpPr>
          <p:nvPr>
            <p:ph type="subTitle" idx="1"/>
          </p:nvPr>
        </p:nvSpPr>
        <p:spPr>
          <a:xfrm>
            <a:off x="2664278" y="3710505"/>
            <a:ext cx="3815444" cy="647242"/>
          </a:xfrm>
        </p:spPr>
        <p:txBody>
          <a:bodyPr lIns="90000" tIns="46800" rIns="90000" bIns="46800">
            <a:normAutofit/>
          </a:bodyPr>
          <a:lstStyle>
            <a:lvl1pPr marL="0" indent="0" algn="ctr">
              <a:buNone/>
              <a:defRPr sz="1350">
                <a:solidFill>
                  <a:schemeClr val="tx2"/>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auto"/>
            <a:r>
              <a:rPr lang="zh-CN" altLang="en-US" sz="1350" strike="noStrike" noProof="1" dirty="0"/>
              <a:t>单击此处编辑母版副标题样式</a:t>
            </a:r>
            <a:endParaRPr lang="zh-CN" altLang="en-US" strike="noStrike" noProof="1" dirty="0"/>
          </a:p>
        </p:txBody>
      </p:sp>
      <p:sp>
        <p:nvSpPr>
          <p:cNvPr id="21" name="文本占位符 20"/>
          <p:cNvSpPr>
            <a:spLocks noGrp="1"/>
          </p:cNvSpPr>
          <p:nvPr>
            <p:ph type="body" sz="quarter" idx="13" hasCustomPrompt="1"/>
          </p:nvPr>
        </p:nvSpPr>
        <p:spPr>
          <a:xfrm>
            <a:off x="3024455" y="3206305"/>
            <a:ext cx="1409972" cy="358976"/>
          </a:xfrm>
        </p:spPr>
        <p:txBody>
          <a:bodyPr>
            <a:noAutofit/>
          </a:bodyPr>
          <a:lstStyle>
            <a:lvl1pPr marL="0" indent="0" algn="ctr">
              <a:buNone/>
              <a:defRPr sz="1350">
                <a:solidFill>
                  <a:schemeClr val="bg1"/>
                </a:solidFill>
              </a:defRPr>
            </a:lvl1pPr>
          </a:lstStyle>
          <a:p>
            <a:pPr lvl="0" fontAlgn="auto"/>
            <a:r>
              <a:rPr lang="zh-CN" altLang="en-US" sz="1350" strike="noStrike" noProof="1" dirty="0"/>
              <a:t>编辑文本</a:t>
            </a:r>
            <a:endParaRPr lang="zh-CN" altLang="en-US" strike="noStrike" noProof="1" dirty="0"/>
          </a:p>
        </p:txBody>
      </p:sp>
      <p:sp>
        <p:nvSpPr>
          <p:cNvPr id="24" name="文本占位符 23"/>
          <p:cNvSpPr>
            <a:spLocks noGrp="1"/>
          </p:cNvSpPr>
          <p:nvPr>
            <p:ph type="body" sz="quarter" idx="14" hasCustomPrompt="1"/>
          </p:nvPr>
        </p:nvSpPr>
        <p:spPr>
          <a:xfrm>
            <a:off x="4446245" y="3206305"/>
            <a:ext cx="1674248" cy="358976"/>
          </a:xfrm>
        </p:spPr>
        <p:txBody>
          <a:bodyPr>
            <a:normAutofit/>
          </a:bodyPr>
          <a:lstStyle>
            <a:lvl1pPr marL="0" indent="0" algn="ctr">
              <a:buNone/>
              <a:defRPr sz="1350">
                <a:solidFill>
                  <a:schemeClr val="bg1"/>
                </a:solidFill>
              </a:defRPr>
            </a:lvl1pPr>
          </a:lstStyle>
          <a:p>
            <a:pPr lvl="0" fontAlgn="auto"/>
            <a:r>
              <a:rPr lang="zh-CN" altLang="en-US" sz="1350" strike="noStrike" noProof="1" dirty="0"/>
              <a:t>编辑文本</a:t>
            </a:r>
            <a:endParaRPr lang="zh-CN" altLang="en-US" strike="noStrike" noProof="1" dirty="0"/>
          </a:p>
        </p:txBody>
      </p:sp>
      <p:sp>
        <p:nvSpPr>
          <p:cNvPr id="4" name="日期占位符 3"/>
          <p:cNvSpPr>
            <a:spLocks noGrp="1"/>
          </p:cNvSpPr>
          <p:nvPr>
            <p:ph type="dt" sz="half" idx="10"/>
            <p:custDataLst>
              <p:tags r:id="rId11"/>
            </p:custDataLst>
          </p:nvPr>
        </p:nvSpPr>
        <p:spPr>
          <a:xfrm>
            <a:off x="628650" y="6356350"/>
            <a:ext cx="2057400" cy="365125"/>
          </a:xfrm>
          <a:prstGeom prst="rect">
            <a:avLst/>
          </a:prstGeom>
        </p:spPr>
        <p:txBody>
          <a:bodyPr vert="horz" lIns="91440" tIns="45720" rIns="91440" bIns="45720" rtlCol="0" anchor="ctr">
            <a:normAutofit/>
          </a:bodyPr>
          <a:lstStyle/>
          <a:p>
            <a:pPr fontAlgn="base"/>
            <a:fld id="{8562CE8F-003D-4DA8-8252-C120BA29394D}" type="datetimeFigureOut">
              <a:rPr lang="zh-CN" altLang="en-US" strike="noStrike" noProof="1" smtClean="0">
                <a:latin typeface="Tahoma" panose="020B0604030504040204" pitchFamily="34" charset="0"/>
                <a:ea typeface="宋体" panose="02010600030101010101" pitchFamily="2" charset="-122"/>
                <a:cs typeface="+mn-cs"/>
              </a:rPr>
            </a:fld>
            <a:endParaRPr lang="zh-CN" altLang="en-US" strike="noStrike" noProof="1"/>
          </a:p>
        </p:txBody>
      </p:sp>
      <p:sp>
        <p:nvSpPr>
          <p:cNvPr id="5" name="页脚占位符 4"/>
          <p:cNvSpPr>
            <a:spLocks noGrp="1"/>
          </p:cNvSpPr>
          <p:nvPr>
            <p:ph type="ftr" sz="quarter" idx="11"/>
            <p:custDataLst>
              <p:tags r:id="rId12"/>
            </p:custDataLst>
          </p:nvPr>
        </p:nvSpPr>
        <p:spPr>
          <a:xfrm>
            <a:off x="3028950" y="6356350"/>
            <a:ext cx="3086100" cy="365125"/>
          </a:xfrm>
          <a:prstGeom prst="rect">
            <a:avLst/>
          </a:prstGeom>
        </p:spPr>
        <p:txBody>
          <a:bodyPr vert="horz" lIns="91440" tIns="45720" rIns="91440" bIns="45720" rtlCol="0" anchor="ctr">
            <a:normAutofit/>
          </a:bodyPr>
          <a:lstStyle/>
          <a:p>
            <a:pPr fontAlgn="base"/>
            <a:endParaRPr lang="zh-CN" altLang="en-US" strike="noStrike" noProof="1"/>
          </a:p>
        </p:txBody>
      </p:sp>
      <p:sp>
        <p:nvSpPr>
          <p:cNvPr id="6" name="灯片编号占位符 5"/>
          <p:cNvSpPr>
            <a:spLocks noGrp="1"/>
          </p:cNvSpPr>
          <p:nvPr>
            <p:ph type="sldNum" sz="quarter" idx="12"/>
            <p:custDataLst>
              <p:tags r:id="rId13"/>
            </p:custDataLst>
          </p:nvPr>
        </p:nvSpPr>
        <p:spPr>
          <a:xfrm>
            <a:off x="6457950" y="6356350"/>
            <a:ext cx="2057400" cy="365125"/>
          </a:xfrm>
          <a:prstGeom prst="rect">
            <a:avLst/>
          </a:prstGeom>
        </p:spPr>
        <p:txBody>
          <a:bodyPr vert="horz" lIns="91440" tIns="45720" rIns="91440" bIns="45720" rtlCol="0" anchor="ctr">
            <a:normAutofit/>
          </a:bodyPr>
          <a:lstStyle/>
          <a:p>
            <a:pPr fontAlgn="base"/>
            <a:fld id="{C492C4AD-A7F1-494C-9B6F-5A5F776317E3}" type="slidenum">
              <a:rPr lang="zh-CN" altLang="en-US" strike="noStrike" noProof="1" smtClean="0">
                <a:latin typeface="Tahoma" panose="020B060403050404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2"/>
        </a:solidFill>
        <a:effectLst/>
      </p:bgPr>
    </p:bg>
    <p:spTree>
      <p:nvGrpSpPr>
        <p:cNvPr id="1" name=""/>
        <p:cNvGrpSpPr/>
        <p:nvPr/>
      </p:nvGrpSpPr>
      <p:grpSpPr>
        <a:xfrm>
          <a:off x="0" y="0"/>
          <a:ext cx="0" cy="0"/>
          <a:chOff x="0" y="0"/>
          <a:chExt cx="0" cy="0"/>
        </a:xfrm>
      </p:grpSpPr>
      <p:pic>
        <p:nvPicPr>
          <p:cNvPr id="6147" name="图片 6"/>
          <p:cNvPicPr>
            <a:picLocks noChangeAspect="1"/>
          </p:cNvPicPr>
          <p:nvPr>
            <p:custDataLst>
              <p:tags r:id="rId2"/>
            </p:custDataLst>
          </p:nvPr>
        </p:nvPicPr>
        <p:blipFill>
          <a:blip r:embed="rId3"/>
          <a:stretch>
            <a:fillRect/>
          </a:stretch>
        </p:blipFill>
        <p:spPr>
          <a:xfrm rot="5400000" flipH="1">
            <a:off x="7558088" y="4741863"/>
            <a:ext cx="742950" cy="3238500"/>
          </a:xfrm>
          <a:prstGeom prst="rect">
            <a:avLst/>
          </a:prstGeom>
          <a:noFill/>
          <a:ln w="9525">
            <a:noFill/>
          </a:ln>
        </p:spPr>
      </p:pic>
      <p:pic>
        <p:nvPicPr>
          <p:cNvPr id="6148" name="图片 7"/>
          <p:cNvPicPr>
            <a:picLocks noChangeAspect="1"/>
          </p:cNvPicPr>
          <p:nvPr>
            <p:custDataLst>
              <p:tags r:id="rId4"/>
            </p:custDataLst>
          </p:nvPr>
        </p:nvPicPr>
        <p:blipFill>
          <a:blip r:embed="rId3"/>
          <a:stretch>
            <a:fillRect/>
          </a:stretch>
        </p:blipFill>
        <p:spPr>
          <a:xfrm rot="-5400000">
            <a:off x="841375" y="4743450"/>
            <a:ext cx="742950" cy="3235325"/>
          </a:xfrm>
          <a:prstGeom prst="rect">
            <a:avLst/>
          </a:prstGeom>
          <a:noFill/>
          <a:ln w="9525">
            <a:noFill/>
          </a:ln>
        </p:spPr>
      </p:pic>
      <p:pic>
        <p:nvPicPr>
          <p:cNvPr id="6149" name="图片 8"/>
          <p:cNvPicPr>
            <a:picLocks noChangeAspect="1"/>
          </p:cNvPicPr>
          <p:nvPr>
            <p:custDataLst>
              <p:tags r:id="rId5"/>
            </p:custDataLst>
          </p:nvPr>
        </p:nvPicPr>
        <p:blipFill>
          <a:blip r:embed="rId6"/>
          <a:stretch>
            <a:fillRect/>
          </a:stretch>
        </p:blipFill>
        <p:spPr>
          <a:xfrm rot="-5400000">
            <a:off x="503238" y="-684212"/>
            <a:ext cx="819150" cy="2465387"/>
          </a:xfrm>
          <a:prstGeom prst="rect">
            <a:avLst/>
          </a:prstGeom>
          <a:noFill/>
          <a:ln w="9525">
            <a:noFill/>
          </a:ln>
        </p:spPr>
      </p:pic>
      <p:pic>
        <p:nvPicPr>
          <p:cNvPr id="6150" name="图片 9"/>
          <p:cNvPicPr>
            <a:picLocks noChangeAspect="1"/>
          </p:cNvPicPr>
          <p:nvPr>
            <p:custDataLst>
              <p:tags r:id="rId7"/>
            </p:custDataLst>
          </p:nvPr>
        </p:nvPicPr>
        <p:blipFill>
          <a:blip r:embed="rId6"/>
          <a:stretch>
            <a:fillRect/>
          </a:stretch>
        </p:blipFill>
        <p:spPr>
          <a:xfrm rot="5400000" flipH="1">
            <a:off x="7808913" y="-684212"/>
            <a:ext cx="819150" cy="2463800"/>
          </a:xfrm>
          <a:prstGeom prst="rect">
            <a:avLst/>
          </a:prstGeom>
          <a:noFill/>
          <a:ln w="9525">
            <a:noFill/>
          </a:ln>
        </p:spPr>
      </p:pic>
      <p:sp>
        <p:nvSpPr>
          <p:cNvPr id="2" name="标题 1"/>
          <p:cNvSpPr>
            <a:spLocks noGrp="1"/>
          </p:cNvSpPr>
          <p:nvPr>
            <p:ph type="title"/>
          </p:nvPr>
        </p:nvSpPr>
        <p:spPr/>
        <p:txBody>
          <a:bodyPr/>
          <a:lstStyle/>
          <a:p>
            <a:pPr fontAlgn="auto"/>
            <a:r>
              <a:rPr lang="zh-CN" altLang="en-US" strike="noStrike" noProof="1" dirty="0"/>
              <a:t>单击此处编辑母版标题样式</a:t>
            </a:r>
            <a:endParaRPr lang="zh-CN" altLang="en-US" strike="noStrike" noProof="1" dirty="0"/>
          </a:p>
        </p:txBody>
      </p:sp>
      <p:sp>
        <p:nvSpPr>
          <p:cNvPr id="3" name="内容占位符 2"/>
          <p:cNvSpPr>
            <a:spLocks noGrp="1"/>
          </p:cNvSpPr>
          <p:nvPr>
            <p:ph idx="1"/>
          </p:nvPr>
        </p:nvSpPr>
        <p:spPr/>
        <p:txBody>
          <a:bodyPr/>
          <a:lstStyle>
            <a:lvl1pPr>
              <a:defRPr/>
            </a:lvl1pPr>
          </a:lstStyle>
          <a:p>
            <a:pPr lvl="0" fontAlgn="auto"/>
            <a:r>
              <a:rPr lang="zh-CN" altLang="en-US" strike="noStrike" noProof="1" dirty="0"/>
              <a:t>单击此处编辑母版文本样式</a:t>
            </a:r>
            <a:endParaRPr lang="zh-CN" altLang="en-US" strike="noStrike" noProof="1" dirty="0"/>
          </a:p>
          <a:p>
            <a:pPr lvl="1" fontAlgn="auto"/>
            <a:r>
              <a:rPr lang="zh-CN" altLang="en-US" strike="noStrike" noProof="1" dirty="0"/>
              <a:t>第二级</a:t>
            </a:r>
            <a:endParaRPr lang="zh-CN" altLang="en-US" strike="noStrike" noProof="1" dirty="0"/>
          </a:p>
          <a:p>
            <a:pPr lvl="2" fontAlgn="auto"/>
            <a:r>
              <a:rPr lang="zh-CN" altLang="en-US" sz="1350" strike="noStrike" noProof="1" dirty="0"/>
              <a:t>第三级</a:t>
            </a:r>
            <a:endParaRPr lang="zh-CN" altLang="en-US" strike="noStrike" noProof="1" dirty="0"/>
          </a:p>
          <a:p>
            <a:pPr lvl="3" fontAlgn="auto"/>
            <a:r>
              <a:rPr lang="zh-CN" altLang="en-US" sz="1350" strike="noStrike" noProof="1" dirty="0"/>
              <a:t>第四级</a:t>
            </a:r>
            <a:endParaRPr lang="zh-CN" altLang="en-US" strike="noStrike" noProof="1" dirty="0"/>
          </a:p>
          <a:p>
            <a:pPr lvl="4" fontAlgn="auto"/>
            <a:r>
              <a:rPr lang="zh-CN" altLang="en-US" sz="1350" strike="noStrike" noProof="1" dirty="0"/>
              <a:t>第五级</a:t>
            </a:r>
            <a:endParaRPr lang="zh-CN" altLang="en-US" strike="noStrike" noProof="1" dirty="0"/>
          </a:p>
        </p:txBody>
      </p:sp>
      <p:sp>
        <p:nvSpPr>
          <p:cNvPr id="4" name="日期占位符 3"/>
          <p:cNvSpPr>
            <a:spLocks noGrp="1"/>
          </p:cNvSpPr>
          <p:nvPr>
            <p:ph type="dt" sz="half" idx="10"/>
            <p:custDataLst>
              <p:tags r:id="rId8"/>
            </p:custDataLst>
          </p:nvPr>
        </p:nvSpPr>
        <p:spPr>
          <a:xfrm>
            <a:off x="628650" y="6356350"/>
            <a:ext cx="2057400" cy="365125"/>
          </a:xfrm>
          <a:prstGeom prst="rect">
            <a:avLst/>
          </a:prstGeom>
        </p:spPr>
        <p:txBody>
          <a:bodyPr vert="horz" lIns="91440" tIns="45720" rIns="91440" bIns="45720" rtlCol="0" anchor="ctr">
            <a:normAutofit/>
          </a:bodyPr>
          <a:lstStyle/>
          <a:p>
            <a:pPr fontAlgn="base"/>
            <a:fld id="{8562CE8F-003D-4DA8-8252-C120BA29394D}" type="datetimeFigureOut">
              <a:rPr lang="zh-CN" altLang="en-US" strike="noStrike" noProof="1" smtClean="0">
                <a:latin typeface="Tahoma" panose="020B0604030504040204" pitchFamily="34" charset="0"/>
                <a:ea typeface="宋体" panose="02010600030101010101" pitchFamily="2" charset="-122"/>
                <a:cs typeface="+mn-cs"/>
              </a:rPr>
            </a:fld>
            <a:endParaRPr lang="zh-CN" altLang="en-US" strike="noStrike" noProof="1"/>
          </a:p>
        </p:txBody>
      </p:sp>
      <p:sp>
        <p:nvSpPr>
          <p:cNvPr id="5" name="页脚占位符 4"/>
          <p:cNvSpPr>
            <a:spLocks noGrp="1"/>
          </p:cNvSpPr>
          <p:nvPr>
            <p:ph type="ftr" sz="quarter" idx="11"/>
            <p:custDataLst>
              <p:tags r:id="rId9"/>
            </p:custDataLst>
          </p:nvPr>
        </p:nvSpPr>
        <p:spPr>
          <a:xfrm>
            <a:off x="3028950" y="6356350"/>
            <a:ext cx="3086100" cy="365125"/>
          </a:xfrm>
          <a:prstGeom prst="rect">
            <a:avLst/>
          </a:prstGeom>
        </p:spPr>
        <p:txBody>
          <a:bodyPr vert="horz" lIns="91440" tIns="45720" rIns="91440" bIns="45720" rtlCol="0" anchor="ctr">
            <a:normAutofit/>
          </a:bodyPr>
          <a:lstStyle/>
          <a:p>
            <a:pPr fontAlgn="base"/>
            <a:endParaRPr lang="zh-CN" altLang="en-US" strike="noStrike" noProof="1"/>
          </a:p>
        </p:txBody>
      </p:sp>
      <p:sp>
        <p:nvSpPr>
          <p:cNvPr id="6" name="灯片编号占位符 5"/>
          <p:cNvSpPr>
            <a:spLocks noGrp="1"/>
          </p:cNvSpPr>
          <p:nvPr>
            <p:ph type="sldNum" sz="quarter" idx="12"/>
            <p:custDataLst>
              <p:tags r:id="rId10"/>
            </p:custDataLst>
          </p:nvPr>
        </p:nvSpPr>
        <p:spPr>
          <a:xfrm>
            <a:off x="6457950" y="6356350"/>
            <a:ext cx="2057400" cy="365125"/>
          </a:xfrm>
          <a:prstGeom prst="rect">
            <a:avLst/>
          </a:prstGeom>
        </p:spPr>
        <p:txBody>
          <a:bodyPr vert="horz" lIns="91440" tIns="45720" rIns="91440" bIns="45720" rtlCol="0" anchor="ctr">
            <a:normAutofit/>
          </a:bodyPr>
          <a:lstStyle/>
          <a:p>
            <a:pPr fontAlgn="base"/>
            <a:fld id="{C492C4AD-A7F1-494C-9B6F-5A5F776317E3}" type="slidenum">
              <a:rPr lang="zh-CN" altLang="en-US" strike="noStrike" noProof="1" smtClean="0">
                <a:latin typeface="Tahoma" panose="020B060403050404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auto"/>
            <a:r>
              <a:rPr lang="zh-CN" altLang="en-US" strike="noStrike" noProof="1"/>
              <a:t>单击此处编辑母版标题样式</a:t>
            </a:r>
            <a:endParaRPr lang="zh-CN" altLang="en-US" strike="noStrike" noProof="1"/>
          </a:p>
        </p:txBody>
      </p:sp>
      <p:sp>
        <p:nvSpPr>
          <p:cNvPr id="3" name="文本占位符 2"/>
          <p:cNvSpPr>
            <a:spLocks noGrp="1"/>
          </p:cNvSpPr>
          <p:nvPr>
            <p:ph type="body" idx="1"/>
          </p:nvPr>
        </p:nvSpPr>
        <p:spPr>
          <a:xfrm>
            <a:off x="629841" y="1736437"/>
            <a:ext cx="3868340" cy="740930"/>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auto"/>
            <a:r>
              <a:rPr lang="zh-CN" altLang="en-US" strike="noStrike" noProof="1" dirty="0"/>
              <a:t>单击此处编辑母版文本样式</a:t>
            </a:r>
            <a:endParaRPr lang="zh-CN" altLang="en-US" strike="noStrike" noProof="1" dirty="0"/>
          </a:p>
        </p:txBody>
      </p:sp>
      <p:sp>
        <p:nvSpPr>
          <p:cNvPr id="4" name="内容占位符 3"/>
          <p:cNvSpPr>
            <a:spLocks noGrp="1"/>
          </p:cNvSpPr>
          <p:nvPr>
            <p:ph sz="half" idx="2"/>
          </p:nvPr>
        </p:nvSpPr>
        <p:spPr>
          <a:xfrm>
            <a:off x="629841" y="2505075"/>
            <a:ext cx="3868340" cy="3684588"/>
          </a:xfrm>
        </p:spPr>
        <p:txBody>
          <a:bodyPr/>
          <a:lstStyle>
            <a:lvl1pPr>
              <a:defRPr/>
            </a:lvl1pPr>
          </a:lstStyle>
          <a:p>
            <a:pPr lvl="0" fontAlgn="auto"/>
            <a:r>
              <a:rPr lang="zh-CN" altLang="en-US" strike="noStrike" noProof="1" dirty="0"/>
              <a:t>单击此处编辑母版文本样式</a:t>
            </a:r>
            <a:endParaRPr lang="zh-CN" altLang="en-US" strike="noStrike" noProof="1" dirty="0"/>
          </a:p>
          <a:p>
            <a:pPr lvl="1" fontAlgn="auto"/>
            <a:r>
              <a:rPr lang="zh-CN" altLang="en-US" strike="noStrike" noProof="1" dirty="0"/>
              <a:t>第二级</a:t>
            </a:r>
            <a:endParaRPr lang="zh-CN" altLang="en-US" strike="noStrike" noProof="1" dirty="0"/>
          </a:p>
          <a:p>
            <a:pPr lvl="2" fontAlgn="auto"/>
            <a:r>
              <a:rPr lang="zh-CN" altLang="en-US" sz="1350" strike="noStrike" noProof="1" dirty="0"/>
              <a:t>第三级</a:t>
            </a:r>
            <a:endParaRPr lang="zh-CN" altLang="en-US" strike="noStrike" noProof="1" dirty="0"/>
          </a:p>
          <a:p>
            <a:pPr lvl="3" fontAlgn="auto"/>
            <a:r>
              <a:rPr lang="zh-CN" altLang="en-US" sz="1350" strike="noStrike" noProof="1" dirty="0"/>
              <a:t>第四级</a:t>
            </a:r>
            <a:endParaRPr lang="zh-CN" altLang="en-US" strike="noStrike" noProof="1" dirty="0"/>
          </a:p>
          <a:p>
            <a:pPr lvl="4" fontAlgn="auto"/>
            <a:r>
              <a:rPr lang="zh-CN" altLang="en-US" sz="1350" strike="noStrike" noProof="1" dirty="0"/>
              <a:t>第五级</a:t>
            </a:r>
            <a:endParaRPr lang="zh-CN" altLang="en-US" strike="noStrike" noProof="1" dirty="0"/>
          </a:p>
        </p:txBody>
      </p:sp>
      <p:sp>
        <p:nvSpPr>
          <p:cNvPr id="5" name="文本占位符 4"/>
          <p:cNvSpPr>
            <a:spLocks noGrp="1"/>
          </p:cNvSpPr>
          <p:nvPr>
            <p:ph type="body" sz="quarter" idx="3"/>
          </p:nvPr>
        </p:nvSpPr>
        <p:spPr>
          <a:xfrm>
            <a:off x="4629150" y="1736437"/>
            <a:ext cx="3887391" cy="740930"/>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auto"/>
            <a:r>
              <a:rPr lang="zh-CN" altLang="en-US" strike="noStrike" noProof="1" dirty="0"/>
              <a:t>单击此处编辑母版文本样式</a:t>
            </a:r>
            <a:endParaRPr lang="zh-CN" altLang="en-US" strike="noStrike" noProof="1" dirty="0"/>
          </a:p>
        </p:txBody>
      </p:sp>
      <p:sp>
        <p:nvSpPr>
          <p:cNvPr id="6" name="内容占位符 5"/>
          <p:cNvSpPr>
            <a:spLocks noGrp="1"/>
          </p:cNvSpPr>
          <p:nvPr>
            <p:ph sz="quarter" idx="4"/>
          </p:nvPr>
        </p:nvSpPr>
        <p:spPr>
          <a:xfrm>
            <a:off x="4629150" y="2505075"/>
            <a:ext cx="3887391" cy="3684588"/>
          </a:xfrm>
        </p:spPr>
        <p:txBody>
          <a:bodyPr/>
          <a:lstStyle>
            <a:lvl1pPr>
              <a:defRPr/>
            </a:lvl1pPr>
          </a:lstStyle>
          <a:p>
            <a:pPr lvl="0" fontAlgn="auto"/>
            <a:r>
              <a:rPr lang="zh-CN" altLang="en-US" strike="noStrike" noProof="1" dirty="0"/>
              <a:t>单击此处编辑母版文本样式</a:t>
            </a:r>
            <a:endParaRPr lang="zh-CN" altLang="en-US" strike="noStrike" noProof="1" dirty="0"/>
          </a:p>
          <a:p>
            <a:pPr lvl="1" fontAlgn="auto"/>
            <a:r>
              <a:rPr lang="zh-CN" altLang="en-US" strike="noStrike" noProof="1" dirty="0"/>
              <a:t>第二级</a:t>
            </a:r>
            <a:endParaRPr lang="zh-CN" altLang="en-US" strike="noStrike" noProof="1" dirty="0"/>
          </a:p>
          <a:p>
            <a:pPr lvl="2" fontAlgn="auto"/>
            <a:r>
              <a:rPr lang="zh-CN" altLang="en-US" sz="1350" strike="noStrike" noProof="1" dirty="0"/>
              <a:t>第三级</a:t>
            </a:r>
            <a:endParaRPr lang="zh-CN" altLang="en-US" strike="noStrike" noProof="1" dirty="0"/>
          </a:p>
          <a:p>
            <a:pPr lvl="3" fontAlgn="auto"/>
            <a:r>
              <a:rPr lang="zh-CN" altLang="en-US" sz="1350" strike="noStrike" noProof="1" dirty="0"/>
              <a:t>第四级</a:t>
            </a:r>
            <a:endParaRPr lang="zh-CN" altLang="en-US" strike="noStrike" noProof="1" dirty="0"/>
          </a:p>
          <a:p>
            <a:pPr lvl="4" fontAlgn="auto"/>
            <a:r>
              <a:rPr lang="zh-CN" altLang="en-US" sz="1350" strike="noStrike" noProof="1" dirty="0"/>
              <a:t>第五级</a:t>
            </a:r>
            <a:endParaRPr lang="zh-CN" altLang="en-US" strike="noStrike" noProof="1" dirty="0"/>
          </a:p>
        </p:txBody>
      </p:sp>
      <p:sp>
        <p:nvSpPr>
          <p:cNvPr id="7" name="日期占位符 6"/>
          <p:cNvSpPr>
            <a:spLocks noGrp="1"/>
          </p:cNvSpPr>
          <p:nvPr>
            <p:ph type="dt" sz="half" idx="10"/>
          </p:nvPr>
        </p:nvSpPr>
        <p:spPr/>
        <p:txBody>
          <a:bodyPr/>
          <a:p>
            <a:pPr fontAlgn="base"/>
            <a:fld id="{8562CE8F-003D-4DA8-8252-C120BA29394D}" type="datetimeFigureOut">
              <a:rPr lang="zh-CN" altLang="en-US" strike="noStrike" noProof="1" smtClean="0">
                <a:latin typeface="Tahoma" panose="020B0604030504040204" pitchFamily="34" charset="0"/>
                <a:ea typeface="宋体" panose="02010600030101010101" pitchFamily="2" charset="-122"/>
                <a:cs typeface="+mn-cs"/>
              </a:rPr>
            </a:fld>
            <a:endParaRPr lang="zh-CN" altLang="en-US" strike="noStrike" noProof="1"/>
          </a:p>
        </p:txBody>
      </p:sp>
      <p:sp>
        <p:nvSpPr>
          <p:cNvPr id="8" name="页脚占位符 7"/>
          <p:cNvSpPr>
            <a:spLocks noGrp="1"/>
          </p:cNvSpPr>
          <p:nvPr>
            <p:ph type="ftr" sz="quarter" idx="11"/>
          </p:nvPr>
        </p:nvSpPr>
        <p:spPr/>
        <p:txBody>
          <a:bodyPr/>
          <a:p>
            <a:pPr fontAlgn="base"/>
            <a:endParaRPr lang="zh-CN" altLang="en-US" strike="noStrike" noProof="1"/>
          </a:p>
        </p:txBody>
      </p:sp>
      <p:sp>
        <p:nvSpPr>
          <p:cNvPr id="9" name="灯片编号占位符 8"/>
          <p:cNvSpPr>
            <a:spLocks noGrp="1"/>
          </p:cNvSpPr>
          <p:nvPr>
            <p:ph type="sldNum" sz="quarter" idx="12"/>
          </p:nvPr>
        </p:nvSpPr>
        <p:spPr/>
        <p:txBody>
          <a:bodyPr/>
          <a:p>
            <a:pPr fontAlgn="base"/>
            <a:fld id="{C492C4AD-A7F1-494C-9B6F-5A5F776317E3}" type="slidenum">
              <a:rPr lang="zh-CN" altLang="en-US" strike="noStrike" noProof="1" smtClean="0">
                <a:latin typeface="Tahoma" panose="020B060403050404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bg2"/>
        </a:solidFill>
        <a:effectLst/>
      </p:bgPr>
    </p:bg>
    <p:spTree>
      <p:nvGrpSpPr>
        <p:cNvPr id="1" name=""/>
        <p:cNvGrpSpPr/>
        <p:nvPr/>
      </p:nvGrpSpPr>
      <p:grpSpPr>
        <a:xfrm>
          <a:off x="0" y="0"/>
          <a:ext cx="0" cy="0"/>
          <a:chOff x="0" y="0"/>
          <a:chExt cx="0" cy="0"/>
        </a:xfrm>
      </p:grpSpPr>
      <p:pic>
        <p:nvPicPr>
          <p:cNvPr id="7171" name="图片 16"/>
          <p:cNvPicPr>
            <a:picLocks noChangeAspect="1"/>
          </p:cNvPicPr>
          <p:nvPr>
            <p:custDataLst>
              <p:tags r:id="rId2"/>
            </p:custDataLst>
          </p:nvPr>
        </p:nvPicPr>
        <p:blipFill>
          <a:blip r:embed="rId3"/>
          <a:stretch>
            <a:fillRect/>
          </a:stretch>
        </p:blipFill>
        <p:spPr>
          <a:xfrm rot="-5400000">
            <a:off x="-1355725" y="1809750"/>
            <a:ext cx="5143500" cy="3235325"/>
          </a:xfrm>
          <a:prstGeom prst="rect">
            <a:avLst/>
          </a:prstGeom>
          <a:noFill/>
          <a:ln w="9525">
            <a:noFill/>
          </a:ln>
        </p:spPr>
      </p:pic>
      <p:pic>
        <p:nvPicPr>
          <p:cNvPr id="7172" name="图片 17"/>
          <p:cNvPicPr>
            <a:picLocks noChangeAspect="1"/>
          </p:cNvPicPr>
          <p:nvPr>
            <p:custDataLst>
              <p:tags r:id="rId4"/>
            </p:custDataLst>
          </p:nvPr>
        </p:nvPicPr>
        <p:blipFill>
          <a:blip r:embed="rId3"/>
          <a:stretch>
            <a:fillRect/>
          </a:stretch>
        </p:blipFill>
        <p:spPr>
          <a:xfrm rot="5400000" flipH="1">
            <a:off x="5357813" y="1808163"/>
            <a:ext cx="5143500" cy="3238500"/>
          </a:xfrm>
          <a:prstGeom prst="rect">
            <a:avLst/>
          </a:prstGeom>
          <a:noFill/>
          <a:ln w="9525">
            <a:noFill/>
          </a:ln>
        </p:spPr>
      </p:pic>
      <p:sp>
        <p:nvSpPr>
          <p:cNvPr id="7" name="矩形 6"/>
          <p:cNvSpPr/>
          <p:nvPr>
            <p:custDataLst>
              <p:tags r:id="rId5"/>
            </p:custDataLst>
          </p:nvPr>
        </p:nvSpPr>
        <p:spPr>
          <a:xfrm>
            <a:off x="2663825" y="1822450"/>
            <a:ext cx="3816350" cy="2894013"/>
          </a:xfrm>
          <a:prstGeom prst="rect">
            <a:avLst/>
          </a:prstGeom>
          <a:noFill/>
          <a:ln w="38100">
            <a:solidFill>
              <a:schemeClr val="accent2">
                <a:alpha val="3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00" strike="noStrike" noProof="1" dirty="0"/>
          </a:p>
        </p:txBody>
      </p:sp>
      <p:grpSp>
        <p:nvGrpSpPr>
          <p:cNvPr id="7174" name="组合 7"/>
          <p:cNvGrpSpPr/>
          <p:nvPr/>
        </p:nvGrpSpPr>
        <p:grpSpPr>
          <a:xfrm>
            <a:off x="2663825" y="1806575"/>
            <a:ext cx="849313" cy="1130300"/>
            <a:chOff x="4492171" y="2097770"/>
            <a:chExt cx="950686" cy="950686"/>
          </a:xfrm>
        </p:grpSpPr>
        <p:cxnSp>
          <p:nvCxnSpPr>
            <p:cNvPr id="9" name="直接连接符 8"/>
            <p:cNvCxnSpPr/>
            <p:nvPr>
              <p:custDataLst>
                <p:tags r:id="rId6"/>
              </p:custDataLst>
            </p:nvPr>
          </p:nvCxnSpPr>
          <p:spPr>
            <a:xfrm>
              <a:off x="4492171" y="2112284"/>
              <a:ext cx="950686"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custDataLst>
                <p:tags r:id="rId7"/>
              </p:custDataLst>
            </p:nvPr>
          </p:nvCxnSpPr>
          <p:spPr>
            <a:xfrm rot="16200000">
              <a:off x="4016828" y="2573113"/>
              <a:ext cx="950686"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grpSp>
        <p:nvGrpSpPr>
          <p:cNvPr id="7177" name="组合 10"/>
          <p:cNvGrpSpPr/>
          <p:nvPr/>
        </p:nvGrpSpPr>
        <p:grpSpPr>
          <a:xfrm flipH="1" flipV="1">
            <a:off x="5630863" y="3602038"/>
            <a:ext cx="849312" cy="1131887"/>
            <a:chOff x="4492171" y="2097770"/>
            <a:chExt cx="950686" cy="950686"/>
          </a:xfrm>
        </p:grpSpPr>
        <p:cxnSp>
          <p:nvCxnSpPr>
            <p:cNvPr id="12" name="直接连接符 11"/>
            <p:cNvCxnSpPr/>
            <p:nvPr>
              <p:custDataLst>
                <p:tags r:id="rId8"/>
              </p:custDataLst>
            </p:nvPr>
          </p:nvCxnSpPr>
          <p:spPr>
            <a:xfrm>
              <a:off x="4492171" y="2112284"/>
              <a:ext cx="950686"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custDataLst>
                <p:tags r:id="rId9"/>
              </p:custDataLst>
            </p:nvPr>
          </p:nvCxnSpPr>
          <p:spPr>
            <a:xfrm rot="16200000">
              <a:off x="4016828" y="2573113"/>
              <a:ext cx="950686"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15" name="矩形 14"/>
          <p:cNvSpPr/>
          <p:nvPr>
            <p:custDataLst>
              <p:tags r:id="rId10"/>
            </p:custDataLst>
          </p:nvPr>
        </p:nvSpPr>
        <p:spPr>
          <a:xfrm>
            <a:off x="3024188" y="3211513"/>
            <a:ext cx="3095625" cy="3683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00" strike="noStrike" noProof="1"/>
          </a:p>
        </p:txBody>
      </p:sp>
      <p:sp>
        <p:nvSpPr>
          <p:cNvPr id="2" name="标题 1"/>
          <p:cNvSpPr>
            <a:spLocks noGrp="1"/>
          </p:cNvSpPr>
          <p:nvPr>
            <p:ph type="title" hasCustomPrompt="1"/>
          </p:nvPr>
        </p:nvSpPr>
        <p:spPr>
          <a:xfrm>
            <a:off x="2664278" y="2086951"/>
            <a:ext cx="3815445" cy="1041847"/>
          </a:xfrm>
        </p:spPr>
        <p:txBody>
          <a:bodyPr anchor="b">
            <a:normAutofit/>
          </a:bodyPr>
          <a:lstStyle>
            <a:lvl1pPr algn="ctr">
              <a:defRPr sz="3300">
                <a:solidFill>
                  <a:schemeClr val="tx2"/>
                </a:solidFill>
              </a:defRPr>
            </a:lvl1pPr>
          </a:lstStyle>
          <a:p>
            <a:pPr fontAlgn="auto"/>
            <a:r>
              <a:rPr lang="zh-CN" altLang="en-US" strike="noStrike" noProof="1" dirty="0"/>
              <a:t>单击此处编辑标题</a:t>
            </a:r>
            <a:endParaRPr lang="zh-CN" altLang="en-US" strike="noStrike" noProof="1" dirty="0"/>
          </a:p>
        </p:txBody>
      </p:sp>
      <p:sp>
        <p:nvSpPr>
          <p:cNvPr id="3" name="文本占位符 2"/>
          <p:cNvSpPr>
            <a:spLocks noGrp="1"/>
          </p:cNvSpPr>
          <p:nvPr>
            <p:ph type="body" idx="1"/>
          </p:nvPr>
        </p:nvSpPr>
        <p:spPr>
          <a:xfrm>
            <a:off x="2664278" y="3636235"/>
            <a:ext cx="3815444" cy="763367"/>
          </a:xfrm>
        </p:spPr>
        <p:txBody>
          <a:bodyPr>
            <a:normAutofit/>
          </a:bodyPr>
          <a:lstStyle>
            <a:lvl1pPr marL="0" indent="0" algn="ctr">
              <a:buNone/>
              <a:defRPr sz="1350">
                <a:solidFill>
                  <a:schemeClr val="tx2"/>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auto"/>
            <a:r>
              <a:rPr lang="zh-CN" altLang="en-US" sz="1350" strike="noStrike" noProof="1" dirty="0"/>
              <a:t>单击此处编辑母版文本样式</a:t>
            </a:r>
            <a:endParaRPr lang="zh-CN" altLang="en-US" strike="noStrike" noProof="1" dirty="0"/>
          </a:p>
        </p:txBody>
      </p:sp>
      <p:sp>
        <p:nvSpPr>
          <p:cNvPr id="4" name="日期占位符 3"/>
          <p:cNvSpPr>
            <a:spLocks noGrp="1"/>
          </p:cNvSpPr>
          <p:nvPr>
            <p:ph type="dt" sz="half" idx="10"/>
            <p:custDataLst>
              <p:tags r:id="rId11"/>
            </p:custDataLst>
          </p:nvPr>
        </p:nvSpPr>
        <p:spPr>
          <a:xfrm>
            <a:off x="628650" y="6356350"/>
            <a:ext cx="2057400" cy="365125"/>
          </a:xfrm>
          <a:prstGeom prst="rect">
            <a:avLst/>
          </a:prstGeom>
        </p:spPr>
        <p:txBody>
          <a:bodyPr vert="horz" lIns="91440" tIns="45720" rIns="91440" bIns="45720" rtlCol="0" anchor="ctr">
            <a:normAutofit/>
          </a:bodyPr>
          <a:lstStyle/>
          <a:p>
            <a:pPr fontAlgn="base"/>
            <a:fld id="{8562CE8F-003D-4DA8-8252-C120BA29394D}" type="datetimeFigureOut">
              <a:rPr lang="zh-CN" altLang="en-US" strike="noStrike" noProof="1" smtClean="0">
                <a:latin typeface="Tahoma" panose="020B0604030504040204" pitchFamily="34" charset="0"/>
                <a:ea typeface="宋体" panose="02010600030101010101" pitchFamily="2" charset="-122"/>
                <a:cs typeface="+mn-cs"/>
              </a:rPr>
            </a:fld>
            <a:endParaRPr lang="zh-CN" altLang="en-US" strike="noStrike" noProof="1"/>
          </a:p>
        </p:txBody>
      </p:sp>
      <p:sp>
        <p:nvSpPr>
          <p:cNvPr id="5" name="页脚占位符 4"/>
          <p:cNvSpPr>
            <a:spLocks noGrp="1"/>
          </p:cNvSpPr>
          <p:nvPr>
            <p:ph type="ftr" sz="quarter" idx="11"/>
            <p:custDataLst>
              <p:tags r:id="rId12"/>
            </p:custDataLst>
          </p:nvPr>
        </p:nvSpPr>
        <p:spPr>
          <a:xfrm>
            <a:off x="3028950" y="6356350"/>
            <a:ext cx="3086100" cy="365125"/>
          </a:xfrm>
          <a:prstGeom prst="rect">
            <a:avLst/>
          </a:prstGeom>
        </p:spPr>
        <p:txBody>
          <a:bodyPr vert="horz" lIns="91440" tIns="45720" rIns="91440" bIns="45720" rtlCol="0" anchor="ctr">
            <a:normAutofit/>
          </a:bodyPr>
          <a:lstStyle/>
          <a:p>
            <a:pPr fontAlgn="base"/>
            <a:endParaRPr lang="zh-CN" altLang="en-US" strike="noStrike" noProof="1"/>
          </a:p>
        </p:txBody>
      </p:sp>
      <p:sp>
        <p:nvSpPr>
          <p:cNvPr id="6" name="灯片编号占位符 5"/>
          <p:cNvSpPr>
            <a:spLocks noGrp="1"/>
          </p:cNvSpPr>
          <p:nvPr>
            <p:ph type="sldNum" sz="quarter" idx="12"/>
            <p:custDataLst>
              <p:tags r:id="rId13"/>
            </p:custDataLst>
          </p:nvPr>
        </p:nvSpPr>
        <p:spPr>
          <a:xfrm>
            <a:off x="6457950" y="6356350"/>
            <a:ext cx="2057400" cy="365125"/>
          </a:xfrm>
          <a:prstGeom prst="rect">
            <a:avLst/>
          </a:prstGeom>
        </p:spPr>
        <p:txBody>
          <a:bodyPr vert="horz" lIns="91440" tIns="45720" rIns="91440" bIns="45720" rtlCol="0" anchor="ctr">
            <a:normAutofit/>
          </a:bodyPr>
          <a:lstStyle/>
          <a:p>
            <a:pPr fontAlgn="base"/>
            <a:fld id="{C492C4AD-A7F1-494C-9B6F-5A5F776317E3}" type="slidenum">
              <a:rPr lang="zh-CN" altLang="en-US" strike="noStrike" noProof="1" smtClean="0">
                <a:latin typeface="Tahoma" panose="020B060403050404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2"/>
        </a:solidFill>
        <a:effectLst/>
      </p:bgPr>
    </p:bg>
    <p:spTree>
      <p:nvGrpSpPr>
        <p:cNvPr id="1" name=""/>
        <p:cNvGrpSpPr/>
        <p:nvPr/>
      </p:nvGrpSpPr>
      <p:grpSpPr>
        <a:xfrm>
          <a:off x="0" y="0"/>
          <a:ext cx="0" cy="0"/>
          <a:chOff x="0" y="0"/>
          <a:chExt cx="0" cy="0"/>
        </a:xfrm>
      </p:grpSpPr>
      <p:pic>
        <p:nvPicPr>
          <p:cNvPr id="8195" name="图片 7"/>
          <p:cNvPicPr>
            <a:picLocks noChangeAspect="1"/>
          </p:cNvPicPr>
          <p:nvPr>
            <p:custDataLst>
              <p:tags r:id="rId2"/>
            </p:custDataLst>
          </p:nvPr>
        </p:nvPicPr>
        <p:blipFill>
          <a:blip r:embed="rId3"/>
          <a:stretch>
            <a:fillRect/>
          </a:stretch>
        </p:blipFill>
        <p:spPr>
          <a:xfrm rot="5400000" flipH="1">
            <a:off x="7558088" y="4741863"/>
            <a:ext cx="742950" cy="3238500"/>
          </a:xfrm>
          <a:prstGeom prst="rect">
            <a:avLst/>
          </a:prstGeom>
          <a:noFill/>
          <a:ln w="9525">
            <a:noFill/>
          </a:ln>
        </p:spPr>
      </p:pic>
      <p:pic>
        <p:nvPicPr>
          <p:cNvPr id="8196" name="图片 8"/>
          <p:cNvPicPr>
            <a:picLocks noChangeAspect="1"/>
          </p:cNvPicPr>
          <p:nvPr>
            <p:custDataLst>
              <p:tags r:id="rId4"/>
            </p:custDataLst>
          </p:nvPr>
        </p:nvPicPr>
        <p:blipFill>
          <a:blip r:embed="rId3"/>
          <a:stretch>
            <a:fillRect/>
          </a:stretch>
        </p:blipFill>
        <p:spPr>
          <a:xfrm rot="-5400000">
            <a:off x="841375" y="4743450"/>
            <a:ext cx="742950" cy="3235325"/>
          </a:xfrm>
          <a:prstGeom prst="rect">
            <a:avLst/>
          </a:prstGeom>
          <a:noFill/>
          <a:ln w="9525">
            <a:noFill/>
          </a:ln>
        </p:spPr>
      </p:pic>
      <p:pic>
        <p:nvPicPr>
          <p:cNvPr id="8197" name="图片 9"/>
          <p:cNvPicPr>
            <a:picLocks noChangeAspect="1"/>
          </p:cNvPicPr>
          <p:nvPr>
            <p:custDataLst>
              <p:tags r:id="rId5"/>
            </p:custDataLst>
          </p:nvPr>
        </p:nvPicPr>
        <p:blipFill>
          <a:blip r:embed="rId6"/>
          <a:stretch>
            <a:fillRect/>
          </a:stretch>
        </p:blipFill>
        <p:spPr>
          <a:xfrm rot="-5400000">
            <a:off x="503238" y="-684212"/>
            <a:ext cx="819150" cy="2465387"/>
          </a:xfrm>
          <a:prstGeom prst="rect">
            <a:avLst/>
          </a:prstGeom>
          <a:noFill/>
          <a:ln w="9525">
            <a:noFill/>
          </a:ln>
        </p:spPr>
      </p:pic>
      <p:pic>
        <p:nvPicPr>
          <p:cNvPr id="8198" name="图片 10"/>
          <p:cNvPicPr>
            <a:picLocks noChangeAspect="1"/>
          </p:cNvPicPr>
          <p:nvPr>
            <p:custDataLst>
              <p:tags r:id="rId7"/>
            </p:custDataLst>
          </p:nvPr>
        </p:nvPicPr>
        <p:blipFill>
          <a:blip r:embed="rId6"/>
          <a:stretch>
            <a:fillRect/>
          </a:stretch>
        </p:blipFill>
        <p:spPr>
          <a:xfrm rot="5400000" flipH="1">
            <a:off x="7808913" y="-684212"/>
            <a:ext cx="819150" cy="2463800"/>
          </a:xfrm>
          <a:prstGeom prst="rect">
            <a:avLst/>
          </a:prstGeom>
          <a:noFill/>
          <a:ln w="9525">
            <a:noFill/>
          </a:ln>
        </p:spPr>
      </p:pic>
      <p:sp>
        <p:nvSpPr>
          <p:cNvPr id="2" name="标题 1"/>
          <p:cNvSpPr>
            <a:spLocks noGrp="1"/>
          </p:cNvSpPr>
          <p:nvPr>
            <p:ph type="title"/>
          </p:nvPr>
        </p:nvSpPr>
        <p:spPr/>
        <p:txBody>
          <a:bodyPr/>
          <a:lstStyle/>
          <a:p>
            <a:pPr fontAlgn="auto"/>
            <a:r>
              <a:rPr lang="zh-CN" altLang="en-US" strike="noStrike" noProof="1" dirty="0"/>
              <a:t>单击此处编辑母版标题样式</a:t>
            </a:r>
            <a:endParaRPr lang="zh-CN" altLang="en-US" strike="noStrike" noProof="1" dirty="0"/>
          </a:p>
        </p:txBody>
      </p:sp>
      <p:sp>
        <p:nvSpPr>
          <p:cNvPr id="3" name="内容占位符 2"/>
          <p:cNvSpPr>
            <a:spLocks noGrp="1"/>
          </p:cNvSpPr>
          <p:nvPr>
            <p:ph sz="half" idx="1"/>
          </p:nvPr>
        </p:nvSpPr>
        <p:spPr>
          <a:xfrm>
            <a:off x="628650" y="1825625"/>
            <a:ext cx="3886200" cy="4351338"/>
          </a:xfrm>
        </p:spPr>
        <p:txBody>
          <a:bodyPr/>
          <a:lstStyle>
            <a:lvl1pPr>
              <a:defRPr/>
            </a:lvl1pPr>
          </a:lstStyle>
          <a:p>
            <a:pPr lvl="0" fontAlgn="auto"/>
            <a:r>
              <a:rPr lang="zh-CN" altLang="en-US" strike="noStrike" noProof="1" dirty="0"/>
              <a:t>单击此处编辑母版文本样式</a:t>
            </a:r>
            <a:endParaRPr lang="zh-CN" altLang="en-US" strike="noStrike" noProof="1" dirty="0"/>
          </a:p>
          <a:p>
            <a:pPr lvl="1" fontAlgn="auto"/>
            <a:r>
              <a:rPr lang="zh-CN" altLang="en-US" strike="noStrike" noProof="1" dirty="0"/>
              <a:t>第二级</a:t>
            </a:r>
            <a:endParaRPr lang="zh-CN" altLang="en-US" strike="noStrike" noProof="1" dirty="0"/>
          </a:p>
          <a:p>
            <a:pPr lvl="2" fontAlgn="auto"/>
            <a:r>
              <a:rPr lang="zh-CN" altLang="en-US" sz="1350" strike="noStrike" noProof="1" dirty="0"/>
              <a:t>第三级</a:t>
            </a:r>
            <a:endParaRPr lang="zh-CN" altLang="en-US" strike="noStrike" noProof="1" dirty="0"/>
          </a:p>
          <a:p>
            <a:pPr lvl="3" fontAlgn="auto"/>
            <a:r>
              <a:rPr lang="zh-CN" altLang="en-US" sz="1350" strike="noStrike" noProof="1" dirty="0"/>
              <a:t>第四级</a:t>
            </a:r>
            <a:endParaRPr lang="zh-CN" altLang="en-US" strike="noStrike" noProof="1" dirty="0"/>
          </a:p>
          <a:p>
            <a:pPr lvl="4" fontAlgn="auto"/>
            <a:r>
              <a:rPr lang="zh-CN" altLang="en-US" sz="1350" strike="noStrike" noProof="1" dirty="0"/>
              <a:t>第五级</a:t>
            </a:r>
            <a:endParaRPr lang="zh-CN" altLang="en-US" strike="noStrike" noProof="1" dirty="0"/>
          </a:p>
        </p:txBody>
      </p:sp>
      <p:sp>
        <p:nvSpPr>
          <p:cNvPr id="4" name="内容占位符 3"/>
          <p:cNvSpPr>
            <a:spLocks noGrp="1"/>
          </p:cNvSpPr>
          <p:nvPr>
            <p:ph sz="half" idx="2"/>
          </p:nvPr>
        </p:nvSpPr>
        <p:spPr>
          <a:xfrm>
            <a:off x="4629150" y="1825625"/>
            <a:ext cx="3886200" cy="4351338"/>
          </a:xfrm>
        </p:spPr>
        <p:txBody>
          <a:bodyPr/>
          <a:lstStyle>
            <a:lvl1pPr>
              <a:defRPr/>
            </a:lvl1pPr>
          </a:lstStyle>
          <a:p>
            <a:pPr lvl="0" fontAlgn="auto"/>
            <a:r>
              <a:rPr lang="zh-CN" altLang="en-US" strike="noStrike" noProof="1" dirty="0"/>
              <a:t>单击此处编辑母版文本样式</a:t>
            </a:r>
            <a:endParaRPr lang="zh-CN" altLang="en-US" strike="noStrike" noProof="1" dirty="0"/>
          </a:p>
          <a:p>
            <a:pPr lvl="1" fontAlgn="auto"/>
            <a:r>
              <a:rPr lang="zh-CN" altLang="en-US" strike="noStrike" noProof="1" dirty="0"/>
              <a:t>第二级</a:t>
            </a:r>
            <a:endParaRPr lang="zh-CN" altLang="en-US" strike="noStrike" noProof="1" dirty="0"/>
          </a:p>
          <a:p>
            <a:pPr lvl="2" fontAlgn="auto"/>
            <a:r>
              <a:rPr lang="zh-CN" altLang="en-US" sz="1350" strike="noStrike" noProof="1" dirty="0"/>
              <a:t>第三级</a:t>
            </a:r>
            <a:endParaRPr lang="zh-CN" altLang="en-US" strike="noStrike" noProof="1" dirty="0"/>
          </a:p>
          <a:p>
            <a:pPr lvl="3" fontAlgn="auto"/>
            <a:r>
              <a:rPr lang="zh-CN" altLang="en-US" sz="1350" strike="noStrike" noProof="1" dirty="0"/>
              <a:t>第四级</a:t>
            </a:r>
            <a:endParaRPr lang="zh-CN" altLang="en-US" strike="noStrike" noProof="1" dirty="0"/>
          </a:p>
          <a:p>
            <a:pPr lvl="4" fontAlgn="auto"/>
            <a:r>
              <a:rPr lang="zh-CN" altLang="en-US" sz="1350" strike="noStrike" noProof="1" dirty="0"/>
              <a:t>第五级</a:t>
            </a:r>
            <a:endParaRPr lang="zh-CN" altLang="en-US" strike="noStrike" noProof="1" dirty="0"/>
          </a:p>
        </p:txBody>
      </p:sp>
      <p:sp>
        <p:nvSpPr>
          <p:cNvPr id="5" name="日期占位符 4"/>
          <p:cNvSpPr>
            <a:spLocks noGrp="1"/>
          </p:cNvSpPr>
          <p:nvPr>
            <p:ph type="dt" sz="half" idx="10"/>
            <p:custDataLst>
              <p:tags r:id="rId8"/>
            </p:custDataLst>
          </p:nvPr>
        </p:nvSpPr>
        <p:spPr>
          <a:xfrm>
            <a:off x="628650" y="6356350"/>
            <a:ext cx="2057400" cy="365125"/>
          </a:xfrm>
          <a:prstGeom prst="rect">
            <a:avLst/>
          </a:prstGeom>
        </p:spPr>
        <p:txBody>
          <a:bodyPr vert="horz" lIns="91440" tIns="45720" rIns="91440" bIns="45720" rtlCol="0" anchor="ctr">
            <a:normAutofit/>
          </a:bodyPr>
          <a:lstStyle/>
          <a:p>
            <a:pPr fontAlgn="base"/>
            <a:fld id="{8562CE8F-003D-4DA8-8252-C120BA29394D}" type="datetimeFigureOut">
              <a:rPr lang="zh-CN" altLang="en-US" strike="noStrike" noProof="1" smtClean="0">
                <a:latin typeface="Tahoma" panose="020B0604030504040204" pitchFamily="34" charset="0"/>
                <a:ea typeface="宋体" panose="02010600030101010101" pitchFamily="2" charset="-122"/>
                <a:cs typeface="+mn-cs"/>
              </a:rPr>
            </a:fld>
            <a:endParaRPr lang="zh-CN" altLang="en-US" strike="noStrike" noProof="1"/>
          </a:p>
        </p:txBody>
      </p:sp>
      <p:sp>
        <p:nvSpPr>
          <p:cNvPr id="6" name="页脚占位符 5"/>
          <p:cNvSpPr>
            <a:spLocks noGrp="1"/>
          </p:cNvSpPr>
          <p:nvPr>
            <p:ph type="ftr" sz="quarter" idx="11"/>
            <p:custDataLst>
              <p:tags r:id="rId9"/>
            </p:custDataLst>
          </p:nvPr>
        </p:nvSpPr>
        <p:spPr>
          <a:xfrm>
            <a:off x="3028950" y="6356350"/>
            <a:ext cx="3086100" cy="365125"/>
          </a:xfrm>
          <a:prstGeom prst="rect">
            <a:avLst/>
          </a:prstGeom>
        </p:spPr>
        <p:txBody>
          <a:bodyPr vert="horz" lIns="91440" tIns="45720" rIns="91440" bIns="45720" rtlCol="0" anchor="ctr">
            <a:normAutofit/>
          </a:bodyPr>
          <a:lstStyle/>
          <a:p>
            <a:pPr fontAlgn="base"/>
            <a:endParaRPr lang="zh-CN" altLang="en-US" strike="noStrike" noProof="1"/>
          </a:p>
        </p:txBody>
      </p:sp>
      <p:sp>
        <p:nvSpPr>
          <p:cNvPr id="7" name="灯片编号占位符 6"/>
          <p:cNvSpPr>
            <a:spLocks noGrp="1"/>
          </p:cNvSpPr>
          <p:nvPr>
            <p:ph type="sldNum" sz="quarter" idx="12"/>
            <p:custDataLst>
              <p:tags r:id="rId10"/>
            </p:custDataLst>
          </p:nvPr>
        </p:nvSpPr>
        <p:spPr>
          <a:xfrm>
            <a:off x="6457950" y="6356350"/>
            <a:ext cx="2057400" cy="365125"/>
          </a:xfrm>
          <a:prstGeom prst="rect">
            <a:avLst/>
          </a:prstGeom>
        </p:spPr>
        <p:txBody>
          <a:bodyPr vert="horz" lIns="91440" tIns="45720" rIns="91440" bIns="45720" rtlCol="0" anchor="ctr">
            <a:normAutofit/>
          </a:bodyPr>
          <a:lstStyle/>
          <a:p>
            <a:pPr fontAlgn="base"/>
            <a:fld id="{C492C4AD-A7F1-494C-9B6F-5A5F776317E3}" type="slidenum">
              <a:rPr lang="zh-CN" altLang="en-US" strike="noStrike" noProof="1" smtClean="0">
                <a:latin typeface="Tahoma" panose="020B060403050404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auto"/>
            <a:r>
              <a:rPr lang="zh-CN" altLang="en-US" strike="noStrike" noProof="1"/>
              <a:t>单击此处编辑母版标题样式</a:t>
            </a:r>
            <a:endParaRPr lang="zh-CN" altLang="en-US" strike="noStrike" noProof="1"/>
          </a:p>
        </p:txBody>
      </p:sp>
      <p:sp>
        <p:nvSpPr>
          <p:cNvPr id="3" name="文本占位符 2"/>
          <p:cNvSpPr>
            <a:spLocks noGrp="1"/>
          </p:cNvSpPr>
          <p:nvPr>
            <p:ph type="body" idx="1"/>
          </p:nvPr>
        </p:nvSpPr>
        <p:spPr>
          <a:xfrm>
            <a:off x="629841" y="1736437"/>
            <a:ext cx="3868340" cy="740930"/>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auto"/>
            <a:r>
              <a:rPr lang="zh-CN" altLang="en-US" strike="noStrike" noProof="1" dirty="0"/>
              <a:t>单击此处编辑母版文本样式</a:t>
            </a:r>
            <a:endParaRPr lang="zh-CN" altLang="en-US" strike="noStrike" noProof="1" dirty="0"/>
          </a:p>
        </p:txBody>
      </p:sp>
      <p:sp>
        <p:nvSpPr>
          <p:cNvPr id="4" name="内容占位符 3"/>
          <p:cNvSpPr>
            <a:spLocks noGrp="1"/>
          </p:cNvSpPr>
          <p:nvPr>
            <p:ph sz="half" idx="2"/>
          </p:nvPr>
        </p:nvSpPr>
        <p:spPr>
          <a:xfrm>
            <a:off x="629841" y="2505075"/>
            <a:ext cx="3868340" cy="3684588"/>
          </a:xfrm>
        </p:spPr>
        <p:txBody>
          <a:bodyPr/>
          <a:lstStyle>
            <a:lvl1pPr>
              <a:defRPr/>
            </a:lvl1pPr>
          </a:lstStyle>
          <a:p>
            <a:pPr lvl="0" fontAlgn="auto"/>
            <a:r>
              <a:rPr lang="zh-CN" altLang="en-US" strike="noStrike" noProof="1" dirty="0"/>
              <a:t>单击此处编辑母版文本样式</a:t>
            </a:r>
            <a:endParaRPr lang="zh-CN" altLang="en-US" strike="noStrike" noProof="1" dirty="0"/>
          </a:p>
          <a:p>
            <a:pPr lvl="1" fontAlgn="auto"/>
            <a:r>
              <a:rPr lang="zh-CN" altLang="en-US" strike="noStrike" noProof="1" dirty="0"/>
              <a:t>第二级</a:t>
            </a:r>
            <a:endParaRPr lang="zh-CN" altLang="en-US" strike="noStrike" noProof="1" dirty="0"/>
          </a:p>
          <a:p>
            <a:pPr lvl="2" fontAlgn="auto"/>
            <a:r>
              <a:rPr lang="zh-CN" altLang="en-US" sz="1350" strike="noStrike" noProof="1" dirty="0"/>
              <a:t>第三级</a:t>
            </a:r>
            <a:endParaRPr lang="zh-CN" altLang="en-US" strike="noStrike" noProof="1" dirty="0"/>
          </a:p>
          <a:p>
            <a:pPr lvl="3" fontAlgn="auto"/>
            <a:r>
              <a:rPr lang="zh-CN" altLang="en-US" sz="1350" strike="noStrike" noProof="1" dirty="0"/>
              <a:t>第四级</a:t>
            </a:r>
            <a:endParaRPr lang="zh-CN" altLang="en-US" strike="noStrike" noProof="1" dirty="0"/>
          </a:p>
          <a:p>
            <a:pPr lvl="4" fontAlgn="auto"/>
            <a:r>
              <a:rPr lang="zh-CN" altLang="en-US" sz="1350" strike="noStrike" noProof="1" dirty="0"/>
              <a:t>第五级</a:t>
            </a:r>
            <a:endParaRPr lang="zh-CN" altLang="en-US" strike="noStrike" noProof="1" dirty="0"/>
          </a:p>
        </p:txBody>
      </p:sp>
      <p:sp>
        <p:nvSpPr>
          <p:cNvPr id="5" name="文本占位符 4"/>
          <p:cNvSpPr>
            <a:spLocks noGrp="1"/>
          </p:cNvSpPr>
          <p:nvPr>
            <p:ph type="body" sz="quarter" idx="3"/>
          </p:nvPr>
        </p:nvSpPr>
        <p:spPr>
          <a:xfrm>
            <a:off x="4629150" y="1736437"/>
            <a:ext cx="3887391" cy="740930"/>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auto"/>
            <a:r>
              <a:rPr lang="zh-CN" altLang="en-US" strike="noStrike" noProof="1" dirty="0"/>
              <a:t>单击此处编辑母版文本样式</a:t>
            </a:r>
            <a:endParaRPr lang="zh-CN" altLang="en-US" strike="noStrike" noProof="1" dirty="0"/>
          </a:p>
        </p:txBody>
      </p:sp>
      <p:sp>
        <p:nvSpPr>
          <p:cNvPr id="6" name="内容占位符 5"/>
          <p:cNvSpPr>
            <a:spLocks noGrp="1"/>
          </p:cNvSpPr>
          <p:nvPr>
            <p:ph sz="quarter" idx="4"/>
          </p:nvPr>
        </p:nvSpPr>
        <p:spPr>
          <a:xfrm>
            <a:off x="4629150" y="2505075"/>
            <a:ext cx="3887391" cy="3684588"/>
          </a:xfrm>
        </p:spPr>
        <p:txBody>
          <a:bodyPr/>
          <a:lstStyle>
            <a:lvl1pPr>
              <a:defRPr/>
            </a:lvl1pPr>
          </a:lstStyle>
          <a:p>
            <a:pPr lvl="0" fontAlgn="auto"/>
            <a:r>
              <a:rPr lang="zh-CN" altLang="en-US" strike="noStrike" noProof="1" dirty="0"/>
              <a:t>单击此处编辑母版文本样式</a:t>
            </a:r>
            <a:endParaRPr lang="zh-CN" altLang="en-US" strike="noStrike" noProof="1" dirty="0"/>
          </a:p>
          <a:p>
            <a:pPr lvl="1" fontAlgn="auto"/>
            <a:r>
              <a:rPr lang="zh-CN" altLang="en-US" strike="noStrike" noProof="1" dirty="0"/>
              <a:t>第二级</a:t>
            </a:r>
            <a:endParaRPr lang="zh-CN" altLang="en-US" strike="noStrike" noProof="1" dirty="0"/>
          </a:p>
          <a:p>
            <a:pPr lvl="2" fontAlgn="auto"/>
            <a:r>
              <a:rPr lang="zh-CN" altLang="en-US" sz="1350" strike="noStrike" noProof="1" dirty="0"/>
              <a:t>第三级</a:t>
            </a:r>
            <a:endParaRPr lang="zh-CN" altLang="en-US" strike="noStrike" noProof="1" dirty="0"/>
          </a:p>
          <a:p>
            <a:pPr lvl="3" fontAlgn="auto"/>
            <a:r>
              <a:rPr lang="zh-CN" altLang="en-US" sz="1350" strike="noStrike" noProof="1" dirty="0"/>
              <a:t>第四级</a:t>
            </a:r>
            <a:endParaRPr lang="zh-CN" altLang="en-US" strike="noStrike" noProof="1" dirty="0"/>
          </a:p>
          <a:p>
            <a:pPr lvl="4" fontAlgn="auto"/>
            <a:r>
              <a:rPr lang="zh-CN" altLang="en-US" sz="1350" strike="noStrike" noProof="1" dirty="0"/>
              <a:t>第五级</a:t>
            </a:r>
            <a:endParaRPr lang="zh-CN" altLang="en-US" strike="noStrike" noProof="1" dirty="0"/>
          </a:p>
        </p:txBody>
      </p:sp>
      <p:sp>
        <p:nvSpPr>
          <p:cNvPr id="7" name="日期占位符 6"/>
          <p:cNvSpPr>
            <a:spLocks noGrp="1"/>
          </p:cNvSpPr>
          <p:nvPr>
            <p:ph type="dt" sz="half" idx="10"/>
          </p:nvPr>
        </p:nvSpPr>
        <p:spPr/>
        <p:txBody>
          <a:bodyPr/>
          <a:p>
            <a:pPr fontAlgn="base"/>
            <a:fld id="{8562CE8F-003D-4DA8-8252-C120BA29394D}" type="datetimeFigureOut">
              <a:rPr lang="zh-CN" altLang="en-US" strike="noStrike" noProof="1" smtClean="0">
                <a:latin typeface="Tahoma" panose="020B0604030504040204" pitchFamily="34" charset="0"/>
                <a:ea typeface="宋体" panose="02010600030101010101" pitchFamily="2" charset="-122"/>
                <a:cs typeface="+mn-cs"/>
              </a:rPr>
            </a:fld>
            <a:endParaRPr lang="zh-CN" altLang="en-US" strike="noStrike" noProof="1"/>
          </a:p>
        </p:txBody>
      </p:sp>
      <p:sp>
        <p:nvSpPr>
          <p:cNvPr id="8" name="页脚占位符 7"/>
          <p:cNvSpPr>
            <a:spLocks noGrp="1"/>
          </p:cNvSpPr>
          <p:nvPr>
            <p:ph type="ftr" sz="quarter" idx="11"/>
          </p:nvPr>
        </p:nvSpPr>
        <p:spPr/>
        <p:txBody>
          <a:bodyPr/>
          <a:p>
            <a:pPr fontAlgn="base"/>
            <a:endParaRPr lang="zh-CN" altLang="en-US" strike="noStrike" noProof="1"/>
          </a:p>
        </p:txBody>
      </p:sp>
      <p:sp>
        <p:nvSpPr>
          <p:cNvPr id="9" name="灯片编号占位符 8"/>
          <p:cNvSpPr>
            <a:spLocks noGrp="1"/>
          </p:cNvSpPr>
          <p:nvPr>
            <p:ph type="sldNum" sz="quarter" idx="12"/>
          </p:nvPr>
        </p:nvSpPr>
        <p:spPr/>
        <p:txBody>
          <a:bodyPr/>
          <a:p>
            <a:pPr fontAlgn="base"/>
            <a:fld id="{C492C4AD-A7F1-494C-9B6F-5A5F776317E3}" type="slidenum">
              <a:rPr lang="zh-CN" altLang="en-US" strike="noStrike" noProof="1" smtClean="0">
                <a:latin typeface="Tahoma" panose="020B060403050404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1800" b="1" i="0" u="none" strike="noStrike" kern="1200" cap="none" spc="200" normalizeH="0" baseline="0" noProof="1" dirty="0">
                <a:solidFill>
                  <a:schemeClr val="tx1">
                    <a:lumMod val="75000"/>
                    <a:lumOff val="25000"/>
                  </a:schemeClr>
                </a:solidFill>
                <a:uFillTx/>
                <a:latin typeface="微软雅黑" panose="020B0503020204020204" charset="-122"/>
                <a:ea typeface="微软雅黑" panose="020B0503020204020204" charset="-122"/>
                <a:cs typeface="+mj-cs"/>
                <a:sym typeface="+mn-ea"/>
              </a:defRPr>
            </a:lvl1pPr>
          </a:lstStyle>
          <a:p>
            <a:pPr lvl="0" fontAlgn="auto"/>
            <a:r>
              <a:rPr strike="noStrike" noProof="1" dirty="0">
                <a:sym typeface="+mn-ea"/>
              </a:rPr>
              <a:t>单击此处编辑母版标题样式</a:t>
            </a:r>
            <a:endParaRPr strike="noStrike" noProof="1" dirty="0">
              <a:sym typeface="+mn-ea"/>
            </a:endParaRPr>
          </a:p>
        </p:txBody>
      </p:sp>
      <p:sp>
        <p:nvSpPr>
          <p:cNvPr id="3" name="日期占位符 2"/>
          <p:cNvSpPr>
            <a:spLocks noGrp="1"/>
          </p:cNvSpPr>
          <p:nvPr>
            <p:ph type="dt" sz="half" idx="10"/>
          </p:nvPr>
        </p:nvSpPr>
        <p:spPr/>
        <p:txBody>
          <a:bodyPr/>
          <a:p>
            <a:pPr fontAlgn="base"/>
            <a:fld id="{8562CE8F-003D-4DA8-8252-C120BA29394D}" type="datetimeFigureOut">
              <a:rPr lang="zh-CN" altLang="en-US" strike="noStrike" noProof="1" smtClean="0">
                <a:latin typeface="Tahoma" panose="020B0604030504040204" pitchFamily="34" charset="0"/>
                <a:ea typeface="宋体" panose="02010600030101010101" pitchFamily="2" charset="-122"/>
                <a:cs typeface="+mn-cs"/>
              </a:rPr>
            </a:fld>
            <a:endParaRPr lang="zh-CN" altLang="en-US" strike="noStrike" noProof="1"/>
          </a:p>
        </p:txBody>
      </p:sp>
      <p:sp>
        <p:nvSpPr>
          <p:cNvPr id="4" name="页脚占位符 3"/>
          <p:cNvSpPr>
            <a:spLocks noGrp="1"/>
          </p:cNvSpPr>
          <p:nvPr>
            <p:ph type="ftr" sz="quarter" idx="11"/>
          </p:nvPr>
        </p:nvSpPr>
        <p:spPr/>
        <p:txBody>
          <a:bodyPr/>
          <a:p>
            <a:pPr fontAlgn="base"/>
            <a:endParaRPr lang="zh-CN" altLang="en-US" strike="noStrike" noProof="1"/>
          </a:p>
        </p:txBody>
      </p:sp>
      <p:sp>
        <p:nvSpPr>
          <p:cNvPr id="5" name="灯片编号占位符 4"/>
          <p:cNvSpPr>
            <a:spLocks noGrp="1"/>
          </p:cNvSpPr>
          <p:nvPr>
            <p:ph type="sldNum" sz="quarter" idx="12"/>
          </p:nvPr>
        </p:nvSpPr>
        <p:spPr/>
        <p:txBody>
          <a:bodyPr/>
          <a:p>
            <a:pPr fontAlgn="base"/>
            <a:fld id="{C492C4AD-A7F1-494C-9B6F-5A5F776317E3}" type="slidenum">
              <a:rPr lang="zh-CN" altLang="en-US" strike="noStrike" noProof="1" smtClean="0">
                <a:latin typeface="Tahoma" panose="020B060403050404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2"/>
        </a:solidFill>
        <a:effectLst/>
      </p:bgPr>
    </p:bg>
    <p:spTree>
      <p:nvGrpSpPr>
        <p:cNvPr id="1" name=""/>
        <p:cNvGrpSpPr/>
        <p:nvPr/>
      </p:nvGrpSpPr>
      <p:grpSpPr>
        <a:xfrm>
          <a:off x="0" y="0"/>
          <a:ext cx="0" cy="0"/>
          <a:chOff x="0" y="0"/>
          <a:chExt cx="0" cy="0"/>
        </a:xfrm>
      </p:grpSpPr>
      <p:pic>
        <p:nvPicPr>
          <p:cNvPr id="9219" name="图片 9"/>
          <p:cNvPicPr>
            <a:picLocks noChangeAspect="1"/>
          </p:cNvPicPr>
          <p:nvPr>
            <p:custDataLst>
              <p:tags r:id="rId2"/>
            </p:custDataLst>
          </p:nvPr>
        </p:nvPicPr>
        <p:blipFill>
          <a:blip r:embed="rId3"/>
          <a:stretch>
            <a:fillRect/>
          </a:stretch>
        </p:blipFill>
        <p:spPr>
          <a:xfrm rot="5400000" flipH="1">
            <a:off x="7558088" y="4741863"/>
            <a:ext cx="742950" cy="3238500"/>
          </a:xfrm>
          <a:prstGeom prst="rect">
            <a:avLst/>
          </a:prstGeom>
          <a:noFill/>
          <a:ln w="9525">
            <a:noFill/>
          </a:ln>
        </p:spPr>
      </p:pic>
      <p:pic>
        <p:nvPicPr>
          <p:cNvPr id="9220" name="图片 6"/>
          <p:cNvPicPr>
            <a:picLocks noChangeAspect="1"/>
          </p:cNvPicPr>
          <p:nvPr>
            <p:custDataLst>
              <p:tags r:id="rId4"/>
            </p:custDataLst>
          </p:nvPr>
        </p:nvPicPr>
        <p:blipFill>
          <a:blip r:embed="rId3"/>
          <a:stretch>
            <a:fillRect/>
          </a:stretch>
        </p:blipFill>
        <p:spPr>
          <a:xfrm rot="-5400000">
            <a:off x="841375" y="4743450"/>
            <a:ext cx="742950" cy="3235325"/>
          </a:xfrm>
          <a:prstGeom prst="rect">
            <a:avLst/>
          </a:prstGeom>
          <a:noFill/>
          <a:ln w="9525">
            <a:noFill/>
          </a:ln>
        </p:spPr>
      </p:pic>
      <p:pic>
        <p:nvPicPr>
          <p:cNvPr id="9221" name="图片 7"/>
          <p:cNvPicPr>
            <a:picLocks noChangeAspect="1"/>
          </p:cNvPicPr>
          <p:nvPr>
            <p:custDataLst>
              <p:tags r:id="rId5"/>
            </p:custDataLst>
          </p:nvPr>
        </p:nvPicPr>
        <p:blipFill>
          <a:blip r:embed="rId6"/>
          <a:stretch>
            <a:fillRect/>
          </a:stretch>
        </p:blipFill>
        <p:spPr>
          <a:xfrm rot="-5400000">
            <a:off x="503238" y="-684212"/>
            <a:ext cx="819150" cy="2465387"/>
          </a:xfrm>
          <a:prstGeom prst="rect">
            <a:avLst/>
          </a:prstGeom>
          <a:noFill/>
          <a:ln w="9525">
            <a:noFill/>
          </a:ln>
        </p:spPr>
      </p:pic>
      <p:pic>
        <p:nvPicPr>
          <p:cNvPr id="9222" name="图片 8"/>
          <p:cNvPicPr>
            <a:picLocks noChangeAspect="1"/>
          </p:cNvPicPr>
          <p:nvPr>
            <p:custDataLst>
              <p:tags r:id="rId7"/>
            </p:custDataLst>
          </p:nvPr>
        </p:nvPicPr>
        <p:blipFill>
          <a:blip r:embed="rId6"/>
          <a:stretch>
            <a:fillRect/>
          </a:stretch>
        </p:blipFill>
        <p:spPr>
          <a:xfrm rot="5400000" flipH="1">
            <a:off x="7808913" y="-684212"/>
            <a:ext cx="819150" cy="2463800"/>
          </a:xfrm>
          <a:prstGeom prst="rect">
            <a:avLst/>
          </a:prstGeom>
          <a:noFill/>
          <a:ln w="9525">
            <a:noFill/>
          </a:ln>
        </p:spPr>
      </p:pic>
      <p:sp>
        <p:nvSpPr>
          <p:cNvPr id="2" name="日期占位符 1"/>
          <p:cNvSpPr>
            <a:spLocks noGrp="1"/>
          </p:cNvSpPr>
          <p:nvPr>
            <p:ph type="dt" sz="half" idx="10"/>
            <p:custDataLst>
              <p:tags r:id="rId8"/>
            </p:custDataLst>
          </p:nvPr>
        </p:nvSpPr>
        <p:spPr>
          <a:xfrm>
            <a:off x="628650" y="6356350"/>
            <a:ext cx="2057400" cy="365125"/>
          </a:xfrm>
          <a:prstGeom prst="rect">
            <a:avLst/>
          </a:prstGeom>
        </p:spPr>
        <p:txBody>
          <a:bodyPr vert="horz" lIns="91440" tIns="45720" rIns="91440" bIns="45720" rtlCol="0" anchor="ctr">
            <a:normAutofit/>
          </a:bodyPr>
          <a:lstStyle/>
          <a:p>
            <a:pPr fontAlgn="base"/>
            <a:fld id="{8562CE8F-003D-4DA8-8252-C120BA29394D}" type="datetimeFigureOut">
              <a:rPr lang="zh-CN" altLang="en-US" strike="noStrike" noProof="1" smtClean="0">
                <a:latin typeface="Tahoma" panose="020B0604030504040204" pitchFamily="34" charset="0"/>
                <a:ea typeface="宋体" panose="02010600030101010101" pitchFamily="2" charset="-122"/>
                <a:cs typeface="+mn-cs"/>
              </a:rPr>
            </a:fld>
            <a:endParaRPr lang="zh-CN" altLang="en-US" strike="noStrike" noProof="1"/>
          </a:p>
        </p:txBody>
      </p:sp>
      <p:sp>
        <p:nvSpPr>
          <p:cNvPr id="3" name="页脚占位符 2"/>
          <p:cNvSpPr>
            <a:spLocks noGrp="1"/>
          </p:cNvSpPr>
          <p:nvPr>
            <p:ph type="ftr" sz="quarter" idx="11"/>
            <p:custDataLst>
              <p:tags r:id="rId9"/>
            </p:custDataLst>
          </p:nvPr>
        </p:nvSpPr>
        <p:spPr>
          <a:xfrm>
            <a:off x="3028950" y="6356350"/>
            <a:ext cx="3086100" cy="365125"/>
          </a:xfrm>
          <a:prstGeom prst="rect">
            <a:avLst/>
          </a:prstGeom>
        </p:spPr>
        <p:txBody>
          <a:bodyPr vert="horz" lIns="91440" tIns="45720" rIns="91440" bIns="45720" rtlCol="0" anchor="ctr">
            <a:normAutofit/>
          </a:bodyPr>
          <a:lstStyle/>
          <a:p>
            <a:pPr fontAlgn="base"/>
            <a:endParaRPr lang="zh-CN" altLang="en-US" strike="noStrike" noProof="1"/>
          </a:p>
        </p:txBody>
      </p:sp>
      <p:sp>
        <p:nvSpPr>
          <p:cNvPr id="4" name="灯片编号占位符 3"/>
          <p:cNvSpPr>
            <a:spLocks noGrp="1"/>
          </p:cNvSpPr>
          <p:nvPr>
            <p:ph type="sldNum" sz="quarter" idx="12"/>
            <p:custDataLst>
              <p:tags r:id="rId10"/>
            </p:custDataLst>
          </p:nvPr>
        </p:nvSpPr>
        <p:spPr>
          <a:xfrm>
            <a:off x="6457950" y="6356350"/>
            <a:ext cx="2057400" cy="365125"/>
          </a:xfrm>
          <a:prstGeom prst="rect">
            <a:avLst/>
          </a:prstGeom>
        </p:spPr>
        <p:txBody>
          <a:bodyPr vert="horz" lIns="91440" tIns="45720" rIns="91440" bIns="45720" rtlCol="0" anchor="ctr">
            <a:normAutofit/>
          </a:bodyPr>
          <a:lstStyle/>
          <a:p>
            <a:pPr fontAlgn="base"/>
            <a:fld id="{C492C4AD-A7F1-494C-9B6F-5A5F776317E3}" type="slidenum">
              <a:rPr lang="zh-CN" altLang="en-US" strike="noStrike" noProof="1" smtClean="0">
                <a:latin typeface="Tahoma" panose="020B0604030504040204" pitchFamily="34" charset="0"/>
                <a:ea typeface="宋体" panose="02010600030101010101" pitchFamily="2" charset="-122"/>
                <a:cs typeface="+mn-cs"/>
              </a:rPr>
            </a:fld>
            <a:endParaRPr lang="zh-CN" altLang="en-US" strike="noStrike" noProof="1" dirty="0"/>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picTx" preserve="1">
  <p:cSld name="图片与标题">
    <p:bg>
      <p:bgPr>
        <a:solidFill>
          <a:schemeClr val="bg2"/>
        </a:solidFill>
        <a:effectLst/>
      </p:bgPr>
    </p:bg>
    <p:spTree>
      <p:nvGrpSpPr>
        <p:cNvPr id="1" name=""/>
        <p:cNvGrpSpPr/>
        <p:nvPr/>
      </p:nvGrpSpPr>
      <p:grpSpPr>
        <a:xfrm>
          <a:off x="0" y="0"/>
          <a:ext cx="0" cy="0"/>
          <a:chOff x="0" y="0"/>
          <a:chExt cx="0" cy="0"/>
        </a:xfrm>
      </p:grpSpPr>
      <p:pic>
        <p:nvPicPr>
          <p:cNvPr id="10243" name="图片 7"/>
          <p:cNvPicPr>
            <a:picLocks noChangeAspect="1"/>
          </p:cNvPicPr>
          <p:nvPr>
            <p:custDataLst>
              <p:tags r:id="rId2"/>
            </p:custDataLst>
          </p:nvPr>
        </p:nvPicPr>
        <p:blipFill>
          <a:blip r:embed="rId3"/>
          <a:stretch>
            <a:fillRect/>
          </a:stretch>
        </p:blipFill>
        <p:spPr>
          <a:xfrm rot="5400000" flipH="1">
            <a:off x="7558088" y="4741863"/>
            <a:ext cx="742950" cy="3238500"/>
          </a:xfrm>
          <a:prstGeom prst="rect">
            <a:avLst/>
          </a:prstGeom>
          <a:noFill/>
          <a:ln w="9525">
            <a:noFill/>
          </a:ln>
        </p:spPr>
      </p:pic>
      <p:pic>
        <p:nvPicPr>
          <p:cNvPr id="10244" name="图片 8"/>
          <p:cNvPicPr>
            <a:picLocks noChangeAspect="1"/>
          </p:cNvPicPr>
          <p:nvPr>
            <p:custDataLst>
              <p:tags r:id="rId4"/>
            </p:custDataLst>
          </p:nvPr>
        </p:nvPicPr>
        <p:blipFill>
          <a:blip r:embed="rId3"/>
          <a:stretch>
            <a:fillRect/>
          </a:stretch>
        </p:blipFill>
        <p:spPr>
          <a:xfrm rot="-5400000">
            <a:off x="841375" y="4743450"/>
            <a:ext cx="742950" cy="3235325"/>
          </a:xfrm>
          <a:prstGeom prst="rect">
            <a:avLst/>
          </a:prstGeom>
          <a:noFill/>
          <a:ln w="9525">
            <a:noFill/>
          </a:ln>
        </p:spPr>
      </p:pic>
      <p:pic>
        <p:nvPicPr>
          <p:cNvPr id="10245" name="图片 9"/>
          <p:cNvPicPr>
            <a:picLocks noChangeAspect="1"/>
          </p:cNvPicPr>
          <p:nvPr>
            <p:custDataLst>
              <p:tags r:id="rId5"/>
            </p:custDataLst>
          </p:nvPr>
        </p:nvPicPr>
        <p:blipFill>
          <a:blip r:embed="rId6"/>
          <a:stretch>
            <a:fillRect/>
          </a:stretch>
        </p:blipFill>
        <p:spPr>
          <a:xfrm rot="-5400000">
            <a:off x="503238" y="-684212"/>
            <a:ext cx="819150" cy="2465387"/>
          </a:xfrm>
          <a:prstGeom prst="rect">
            <a:avLst/>
          </a:prstGeom>
          <a:noFill/>
          <a:ln w="9525">
            <a:noFill/>
          </a:ln>
        </p:spPr>
      </p:pic>
      <p:pic>
        <p:nvPicPr>
          <p:cNvPr id="10246" name="图片 10"/>
          <p:cNvPicPr>
            <a:picLocks noChangeAspect="1"/>
          </p:cNvPicPr>
          <p:nvPr>
            <p:custDataLst>
              <p:tags r:id="rId7"/>
            </p:custDataLst>
          </p:nvPr>
        </p:nvPicPr>
        <p:blipFill>
          <a:blip r:embed="rId6"/>
          <a:stretch>
            <a:fillRect/>
          </a:stretch>
        </p:blipFill>
        <p:spPr>
          <a:xfrm rot="5400000" flipH="1">
            <a:off x="7808913" y="-684212"/>
            <a:ext cx="819150" cy="2463800"/>
          </a:xfrm>
          <a:prstGeom prst="rect">
            <a:avLst/>
          </a:prstGeom>
          <a:noFill/>
          <a:ln w="9525">
            <a:noFill/>
          </a:ln>
        </p:spPr>
      </p:pic>
      <p:sp>
        <p:nvSpPr>
          <p:cNvPr id="2" name="标题 1"/>
          <p:cNvSpPr>
            <a:spLocks noGrp="1"/>
          </p:cNvSpPr>
          <p:nvPr>
            <p:ph type="title"/>
          </p:nvPr>
        </p:nvSpPr>
        <p:spPr>
          <a:xfrm>
            <a:off x="629840" y="457200"/>
            <a:ext cx="3123900" cy="1600200"/>
          </a:xfrm>
        </p:spPr>
        <p:txBody>
          <a:bodyPr anchor="t" anchorCtr="0">
            <a:normAutofit/>
          </a:bodyPr>
          <a:lstStyle>
            <a:lvl1pPr>
              <a:defRPr sz="2700"/>
            </a:lvl1pPr>
          </a:lstStyle>
          <a:p>
            <a:pPr fontAlgn="auto"/>
            <a:r>
              <a:rPr lang="zh-CN" altLang="en-US" strike="noStrike" noProof="1" dirty="0"/>
              <a:t>单击此处编辑母版标题样式</a:t>
            </a:r>
            <a:endParaRPr lang="zh-CN" altLang="en-US" strike="noStrike" noProof="1" dirty="0"/>
          </a:p>
        </p:txBody>
      </p:sp>
      <p:sp>
        <p:nvSpPr>
          <p:cNvPr id="3" name="图片占位符 2"/>
          <p:cNvSpPr>
            <a:spLocks noGrp="1" noChangeAspect="1"/>
          </p:cNvSpPr>
          <p:nvPr>
            <p:ph type="pic" idx="1"/>
          </p:nvPr>
        </p:nvSpPr>
        <p:spPr>
          <a:xfrm>
            <a:off x="3888000" y="457200"/>
            <a:ext cx="4627800" cy="54036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auto"/>
            <a:endParaRPr lang="zh-CN" altLang="en-US" strike="noStrike" noProof="1" dirty="0"/>
          </a:p>
        </p:txBody>
      </p:sp>
      <p:sp>
        <p:nvSpPr>
          <p:cNvPr id="4" name="文本占位符 3"/>
          <p:cNvSpPr>
            <a:spLocks noGrp="1"/>
          </p:cNvSpPr>
          <p:nvPr>
            <p:ph type="body" sz="half" idx="2"/>
          </p:nvPr>
        </p:nvSpPr>
        <p:spPr>
          <a:xfrm>
            <a:off x="629840" y="2057400"/>
            <a:ext cx="3123900" cy="3811588"/>
          </a:xfrm>
        </p:spPr>
        <p:txBody>
          <a:bodyPr>
            <a:normAutofit/>
          </a:bodyPr>
          <a:lstStyle>
            <a:lvl1pPr marL="0" indent="0">
              <a:buNone/>
              <a:defRPr sz="15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auto"/>
            <a:r>
              <a:rPr lang="zh-CN" altLang="en-US" strike="noStrike" noProof="1" dirty="0"/>
              <a:t>单击此处编辑母版文本样式</a:t>
            </a:r>
            <a:endParaRPr lang="zh-CN" altLang="en-US" strike="noStrike" noProof="1" dirty="0"/>
          </a:p>
        </p:txBody>
      </p:sp>
      <p:sp>
        <p:nvSpPr>
          <p:cNvPr id="5" name="日期占位符 4"/>
          <p:cNvSpPr>
            <a:spLocks noGrp="1"/>
          </p:cNvSpPr>
          <p:nvPr>
            <p:ph type="dt" sz="half" idx="10"/>
            <p:custDataLst>
              <p:tags r:id="rId8"/>
            </p:custDataLst>
          </p:nvPr>
        </p:nvSpPr>
        <p:spPr>
          <a:xfrm>
            <a:off x="628650" y="6356350"/>
            <a:ext cx="2057400" cy="365125"/>
          </a:xfrm>
          <a:prstGeom prst="rect">
            <a:avLst/>
          </a:prstGeom>
        </p:spPr>
        <p:txBody>
          <a:bodyPr vert="horz" lIns="91440" tIns="45720" rIns="91440" bIns="45720" rtlCol="0" anchor="ctr">
            <a:normAutofit/>
          </a:bodyPr>
          <a:lstStyle/>
          <a:p>
            <a:pPr fontAlgn="base"/>
            <a:fld id="{9EFD9D74-47D9-4702-A33C-335B63B48DBF}" type="datetimeFigureOut">
              <a:rPr lang="zh-CN" altLang="en-US" strike="noStrike" noProof="1" smtClean="0">
                <a:latin typeface="Tahoma" panose="020B0604030504040204" pitchFamily="34" charset="0"/>
                <a:ea typeface="宋体" panose="02010600030101010101" pitchFamily="2" charset="-122"/>
                <a:cs typeface="+mn-cs"/>
              </a:rPr>
            </a:fld>
            <a:endParaRPr lang="zh-CN" altLang="en-US" strike="noStrike" noProof="1" dirty="0"/>
          </a:p>
        </p:txBody>
      </p:sp>
      <p:sp>
        <p:nvSpPr>
          <p:cNvPr id="6" name="页脚占位符 5"/>
          <p:cNvSpPr>
            <a:spLocks noGrp="1"/>
          </p:cNvSpPr>
          <p:nvPr>
            <p:ph type="ftr" sz="quarter" idx="11"/>
            <p:custDataLst>
              <p:tags r:id="rId9"/>
            </p:custDataLst>
          </p:nvPr>
        </p:nvSpPr>
        <p:spPr>
          <a:xfrm>
            <a:off x="3028950" y="6356350"/>
            <a:ext cx="3086100" cy="365125"/>
          </a:xfrm>
          <a:prstGeom prst="rect">
            <a:avLst/>
          </a:prstGeom>
        </p:spPr>
        <p:txBody>
          <a:bodyPr vert="horz" lIns="91440" tIns="45720" rIns="91440" bIns="45720" rtlCol="0" anchor="ctr">
            <a:normAutofit/>
          </a:bodyPr>
          <a:lstStyle/>
          <a:p>
            <a:pPr fontAlgn="base"/>
            <a:endParaRPr lang="zh-CN" altLang="en-US" strike="noStrike" noProof="1" dirty="0"/>
          </a:p>
        </p:txBody>
      </p:sp>
      <p:sp>
        <p:nvSpPr>
          <p:cNvPr id="7" name="灯片编号占位符 6"/>
          <p:cNvSpPr>
            <a:spLocks noGrp="1"/>
          </p:cNvSpPr>
          <p:nvPr>
            <p:ph type="sldNum" sz="quarter" idx="12"/>
            <p:custDataLst>
              <p:tags r:id="rId10"/>
            </p:custDataLst>
          </p:nvPr>
        </p:nvSpPr>
        <p:spPr>
          <a:xfrm>
            <a:off x="6457950" y="6356350"/>
            <a:ext cx="2057400" cy="365125"/>
          </a:xfrm>
          <a:prstGeom prst="rect">
            <a:avLst/>
          </a:prstGeom>
        </p:spPr>
        <p:txBody>
          <a:bodyPr vert="horz" lIns="91440" tIns="45720" rIns="91440" bIns="45720" rtlCol="0" anchor="ctr">
            <a:normAutofit/>
          </a:bodyPr>
          <a:lstStyle/>
          <a:p>
            <a:pPr fontAlgn="base"/>
            <a:fld id="{FABC47A4-756D-490B-A52F-7D9E2C9FC05F}" type="slidenum">
              <a:rPr lang="zh-CN" altLang="en-US" strike="noStrike" noProof="1" smtClean="0">
                <a:latin typeface="Tahoma" panose="020B060403050404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557654" y="365125"/>
            <a:ext cx="957695" cy="5811838"/>
          </a:xfrm>
        </p:spPr>
        <p:txBody>
          <a:bodyPr vert="eaVert">
            <a:normAutofit/>
          </a:bodyPr>
          <a:lstStyle>
            <a:lvl1pPr>
              <a:defRPr sz="2700"/>
            </a:lvl1pPr>
          </a:lstStyle>
          <a:p>
            <a:pPr fontAlgn="auto"/>
            <a:r>
              <a:rPr lang="zh-CN" altLang="en-US" strike="noStrike" noProof="1"/>
              <a:t>单击此处编辑母版标题样式</a:t>
            </a:r>
            <a:endParaRPr lang="zh-CN" altLang="en-US" strike="noStrike" noProof="1"/>
          </a:p>
        </p:txBody>
      </p:sp>
      <p:sp>
        <p:nvSpPr>
          <p:cNvPr id="3" name="竖排文字占位符 2"/>
          <p:cNvSpPr>
            <a:spLocks noGrp="1"/>
          </p:cNvSpPr>
          <p:nvPr>
            <p:ph type="body" orient="vert" idx="1"/>
          </p:nvPr>
        </p:nvSpPr>
        <p:spPr>
          <a:xfrm>
            <a:off x="628649" y="365125"/>
            <a:ext cx="6776605" cy="5811838"/>
          </a:xfrm>
        </p:spPr>
        <p:txBody>
          <a:bodyPr vert="eaVert"/>
          <a:lstStyle/>
          <a:p>
            <a:pPr lvl="0" fontAlgn="auto"/>
            <a:r>
              <a:rPr lang="zh-CN" altLang="en-US" strike="noStrike" noProof="1" dirty="0"/>
              <a:t>单击此处编辑母版文本样式</a:t>
            </a:r>
            <a:endParaRPr lang="zh-CN" altLang="en-US" strike="noStrike" noProof="1" dirty="0"/>
          </a:p>
          <a:p>
            <a:pPr lvl="1" fontAlgn="auto"/>
            <a:r>
              <a:rPr lang="zh-CN" altLang="en-US" strike="noStrike" noProof="1" dirty="0"/>
              <a:t>第二级</a:t>
            </a:r>
            <a:endParaRPr lang="zh-CN" altLang="en-US" strike="noStrike" noProof="1" dirty="0"/>
          </a:p>
          <a:p>
            <a:pPr lvl="2" fontAlgn="auto"/>
            <a:r>
              <a:rPr lang="zh-CN" altLang="en-US" sz="1350" strike="noStrike" noProof="1" dirty="0"/>
              <a:t>第三级</a:t>
            </a:r>
            <a:endParaRPr lang="zh-CN" altLang="en-US" strike="noStrike" noProof="1" dirty="0"/>
          </a:p>
          <a:p>
            <a:pPr lvl="3" fontAlgn="auto"/>
            <a:r>
              <a:rPr lang="zh-CN" altLang="en-US" sz="1350" strike="noStrike" noProof="1" dirty="0"/>
              <a:t>第四级</a:t>
            </a:r>
            <a:endParaRPr lang="zh-CN" altLang="en-US" strike="noStrike" noProof="1" dirty="0"/>
          </a:p>
          <a:p>
            <a:pPr lvl="4" fontAlgn="auto"/>
            <a:r>
              <a:rPr lang="zh-CN" altLang="en-US" sz="1350" strike="noStrike" noProof="1" dirty="0"/>
              <a:t>第五级</a:t>
            </a:r>
            <a:endParaRPr lang="zh-CN" altLang="en-US" strike="noStrike" noProof="1" dirty="0"/>
          </a:p>
        </p:txBody>
      </p:sp>
      <p:sp>
        <p:nvSpPr>
          <p:cNvPr id="4" name="日期占位符 3"/>
          <p:cNvSpPr>
            <a:spLocks noGrp="1"/>
          </p:cNvSpPr>
          <p:nvPr>
            <p:ph type="dt" sz="half" idx="10"/>
          </p:nvPr>
        </p:nvSpPr>
        <p:spPr/>
        <p:txBody>
          <a:bodyPr/>
          <a:p>
            <a:pPr fontAlgn="base"/>
            <a:fld id="{8562CE8F-003D-4DA8-8252-C120BA29394D}" type="datetimeFigureOut">
              <a:rPr lang="zh-CN" altLang="en-US" strike="noStrike" noProof="1" smtClean="0">
                <a:latin typeface="Tahoma" panose="020B0604030504040204" pitchFamily="34" charset="0"/>
                <a:ea typeface="宋体" panose="02010600030101010101" pitchFamily="2" charset="-122"/>
                <a:cs typeface="+mn-cs"/>
              </a:rPr>
            </a:fld>
            <a:endParaRPr lang="zh-CN" altLang="en-US" strike="noStrike" noProof="1"/>
          </a:p>
        </p:txBody>
      </p:sp>
      <p:sp>
        <p:nvSpPr>
          <p:cNvPr id="5" name="页脚占位符 4"/>
          <p:cNvSpPr>
            <a:spLocks noGrp="1"/>
          </p:cNvSpPr>
          <p:nvPr>
            <p:ph type="ftr" sz="quarter" idx="11"/>
          </p:nvPr>
        </p:nvSpPr>
        <p:spPr/>
        <p:txBody>
          <a:bodyPr/>
          <a:p>
            <a:pPr fontAlgn="base"/>
            <a:endParaRPr lang="zh-CN" altLang="en-US" strike="noStrike" noProof="1"/>
          </a:p>
        </p:txBody>
      </p:sp>
      <p:sp>
        <p:nvSpPr>
          <p:cNvPr id="6" name="灯片编号占位符 5"/>
          <p:cNvSpPr>
            <a:spLocks noGrp="1"/>
          </p:cNvSpPr>
          <p:nvPr>
            <p:ph type="sldNum" sz="quarter" idx="12"/>
          </p:nvPr>
        </p:nvSpPr>
        <p:spPr/>
        <p:txBody>
          <a:bodyPr/>
          <a:p>
            <a:pPr fontAlgn="base"/>
            <a:fld id="{C492C4AD-A7F1-494C-9B6F-5A5F776317E3}" type="slidenum">
              <a:rPr lang="zh-CN" altLang="en-US" strike="noStrike" noProof="1" smtClean="0">
                <a:latin typeface="Tahoma" panose="020B060403050404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bg2"/>
        </a:solidFill>
        <a:effectLst/>
      </p:bgPr>
    </p:bg>
    <p:spTree>
      <p:nvGrpSpPr>
        <p:cNvPr id="1" name=""/>
        <p:cNvGrpSpPr/>
        <p:nvPr/>
      </p:nvGrpSpPr>
      <p:grpSpPr>
        <a:xfrm>
          <a:off x="0" y="0"/>
          <a:ext cx="0" cy="0"/>
          <a:chOff x="0" y="0"/>
          <a:chExt cx="0" cy="0"/>
        </a:xfrm>
      </p:grpSpPr>
      <p:pic>
        <p:nvPicPr>
          <p:cNvPr id="11267" name="图片 5"/>
          <p:cNvPicPr>
            <a:picLocks noChangeAspect="1"/>
          </p:cNvPicPr>
          <p:nvPr>
            <p:custDataLst>
              <p:tags r:id="rId2"/>
            </p:custDataLst>
          </p:nvPr>
        </p:nvPicPr>
        <p:blipFill>
          <a:blip r:embed="rId3"/>
          <a:stretch>
            <a:fillRect/>
          </a:stretch>
        </p:blipFill>
        <p:spPr>
          <a:xfrm rot="5400000" flipH="1">
            <a:off x="7558088" y="4741863"/>
            <a:ext cx="742950" cy="3238500"/>
          </a:xfrm>
          <a:prstGeom prst="rect">
            <a:avLst/>
          </a:prstGeom>
          <a:noFill/>
          <a:ln w="9525">
            <a:noFill/>
          </a:ln>
        </p:spPr>
      </p:pic>
      <p:pic>
        <p:nvPicPr>
          <p:cNvPr id="11268" name="图片 7"/>
          <p:cNvPicPr>
            <a:picLocks noChangeAspect="1"/>
          </p:cNvPicPr>
          <p:nvPr>
            <p:custDataLst>
              <p:tags r:id="rId4"/>
            </p:custDataLst>
          </p:nvPr>
        </p:nvPicPr>
        <p:blipFill>
          <a:blip r:embed="rId3"/>
          <a:stretch>
            <a:fillRect/>
          </a:stretch>
        </p:blipFill>
        <p:spPr>
          <a:xfrm rot="-5400000">
            <a:off x="841375" y="4743450"/>
            <a:ext cx="742950" cy="3235325"/>
          </a:xfrm>
          <a:prstGeom prst="rect">
            <a:avLst/>
          </a:prstGeom>
          <a:noFill/>
          <a:ln w="9525">
            <a:noFill/>
          </a:ln>
        </p:spPr>
      </p:pic>
      <p:pic>
        <p:nvPicPr>
          <p:cNvPr id="11269" name="图片 8"/>
          <p:cNvPicPr>
            <a:picLocks noChangeAspect="1"/>
          </p:cNvPicPr>
          <p:nvPr>
            <p:custDataLst>
              <p:tags r:id="rId5"/>
            </p:custDataLst>
          </p:nvPr>
        </p:nvPicPr>
        <p:blipFill>
          <a:blip r:embed="rId6"/>
          <a:stretch>
            <a:fillRect/>
          </a:stretch>
        </p:blipFill>
        <p:spPr>
          <a:xfrm rot="-5400000">
            <a:off x="503238" y="-684212"/>
            <a:ext cx="819150" cy="2465387"/>
          </a:xfrm>
          <a:prstGeom prst="rect">
            <a:avLst/>
          </a:prstGeom>
          <a:noFill/>
          <a:ln w="9525">
            <a:noFill/>
          </a:ln>
        </p:spPr>
      </p:pic>
      <p:pic>
        <p:nvPicPr>
          <p:cNvPr id="11270" name="图片 9"/>
          <p:cNvPicPr>
            <a:picLocks noChangeAspect="1"/>
          </p:cNvPicPr>
          <p:nvPr>
            <p:custDataLst>
              <p:tags r:id="rId7"/>
            </p:custDataLst>
          </p:nvPr>
        </p:nvPicPr>
        <p:blipFill>
          <a:blip r:embed="rId6"/>
          <a:stretch>
            <a:fillRect/>
          </a:stretch>
        </p:blipFill>
        <p:spPr>
          <a:xfrm rot="5400000" flipH="1">
            <a:off x="7808913" y="-684212"/>
            <a:ext cx="819150" cy="2463800"/>
          </a:xfrm>
          <a:prstGeom prst="rect">
            <a:avLst/>
          </a:prstGeom>
          <a:noFill/>
          <a:ln w="9525">
            <a:noFill/>
          </a:ln>
        </p:spPr>
      </p:pic>
      <p:sp>
        <p:nvSpPr>
          <p:cNvPr id="7" name="内容占位符 6"/>
          <p:cNvSpPr>
            <a:spLocks noGrp="1"/>
          </p:cNvSpPr>
          <p:nvPr>
            <p:ph sz="quarter" idx="13"/>
          </p:nvPr>
        </p:nvSpPr>
        <p:spPr>
          <a:xfrm>
            <a:off x="628650" y="551543"/>
            <a:ext cx="7886700" cy="5558971"/>
          </a:xfrm>
        </p:spPr>
        <p:txBody>
          <a:bodyPr/>
          <a:lstStyle/>
          <a:p>
            <a:pPr lvl="0" fontAlgn="auto"/>
            <a:r>
              <a:rPr lang="zh-CN" altLang="en-US" strike="noStrike" noProof="1" dirty="0"/>
              <a:t>单击此处编辑母版文本样式</a:t>
            </a:r>
            <a:endParaRPr lang="zh-CN" altLang="en-US" strike="noStrike" noProof="1" dirty="0"/>
          </a:p>
          <a:p>
            <a:pPr lvl="1" fontAlgn="auto"/>
            <a:r>
              <a:rPr lang="zh-CN" altLang="en-US" strike="noStrike" noProof="1" dirty="0"/>
              <a:t>第二级</a:t>
            </a:r>
            <a:endParaRPr lang="zh-CN" altLang="en-US" strike="noStrike" noProof="1" dirty="0"/>
          </a:p>
          <a:p>
            <a:pPr lvl="2" fontAlgn="auto"/>
            <a:r>
              <a:rPr lang="zh-CN" altLang="en-US" sz="1350" strike="noStrike" noProof="1" dirty="0"/>
              <a:t>第三级</a:t>
            </a:r>
            <a:endParaRPr lang="zh-CN" altLang="en-US" strike="noStrike" noProof="1" dirty="0"/>
          </a:p>
          <a:p>
            <a:pPr lvl="3" fontAlgn="auto"/>
            <a:r>
              <a:rPr lang="zh-CN" altLang="en-US" sz="1350" strike="noStrike" noProof="1" dirty="0"/>
              <a:t>第四级</a:t>
            </a:r>
            <a:endParaRPr lang="zh-CN" altLang="en-US" strike="noStrike" noProof="1" dirty="0"/>
          </a:p>
          <a:p>
            <a:pPr lvl="4" fontAlgn="auto"/>
            <a:r>
              <a:rPr lang="zh-CN" altLang="en-US" sz="1350" strike="noStrike" noProof="1" dirty="0"/>
              <a:t>第五级</a:t>
            </a:r>
            <a:endParaRPr lang="zh-CN" altLang="en-US" strike="noStrike" noProof="1" dirty="0"/>
          </a:p>
        </p:txBody>
      </p:sp>
      <p:sp>
        <p:nvSpPr>
          <p:cNvPr id="3" name="日期占位符 2"/>
          <p:cNvSpPr>
            <a:spLocks noGrp="1"/>
          </p:cNvSpPr>
          <p:nvPr>
            <p:ph type="dt" sz="half" idx="10"/>
            <p:custDataLst>
              <p:tags r:id="rId8"/>
            </p:custDataLst>
          </p:nvPr>
        </p:nvSpPr>
        <p:spPr>
          <a:xfrm>
            <a:off x="628650" y="6356350"/>
            <a:ext cx="2057400" cy="365125"/>
          </a:xfrm>
          <a:prstGeom prst="rect">
            <a:avLst/>
          </a:prstGeom>
        </p:spPr>
        <p:txBody>
          <a:bodyPr vert="horz" lIns="91440" tIns="45720" rIns="91440" bIns="45720" rtlCol="0" anchor="ctr">
            <a:normAutofit/>
          </a:bodyPr>
          <a:lstStyle/>
          <a:p>
            <a:pPr fontAlgn="base"/>
            <a:fld id="{760FBDFE-C587-4B4C-A407-44438C67B59E}" type="datetimeFigureOut">
              <a:rPr lang="zh-CN" altLang="en-US" strike="noStrike" noProof="1" smtClean="0">
                <a:latin typeface="Tahoma" panose="020B0604030504040204" pitchFamily="34" charset="0"/>
                <a:ea typeface="宋体" panose="02010600030101010101" pitchFamily="2" charset="-122"/>
                <a:cs typeface="+mn-cs"/>
              </a:rPr>
            </a:fld>
            <a:endParaRPr lang="zh-CN" altLang="en-US" strike="noStrike" noProof="1"/>
          </a:p>
        </p:txBody>
      </p:sp>
      <p:sp>
        <p:nvSpPr>
          <p:cNvPr id="4" name="页脚占位符 3"/>
          <p:cNvSpPr>
            <a:spLocks noGrp="1"/>
          </p:cNvSpPr>
          <p:nvPr>
            <p:ph type="ftr" sz="quarter" idx="11"/>
            <p:custDataLst>
              <p:tags r:id="rId9"/>
            </p:custDataLst>
          </p:nvPr>
        </p:nvSpPr>
        <p:spPr>
          <a:xfrm>
            <a:off x="3028950" y="6356350"/>
            <a:ext cx="3086100" cy="365125"/>
          </a:xfrm>
          <a:prstGeom prst="rect">
            <a:avLst/>
          </a:prstGeom>
        </p:spPr>
        <p:txBody>
          <a:bodyPr vert="horz" lIns="91440" tIns="45720" rIns="91440" bIns="45720" rtlCol="0" anchor="ctr">
            <a:normAutofit/>
          </a:bodyPr>
          <a:lstStyle/>
          <a:p>
            <a:pPr fontAlgn="base"/>
            <a:endParaRPr lang="zh-CN" altLang="en-US" strike="noStrike" noProof="1"/>
          </a:p>
        </p:txBody>
      </p:sp>
      <p:sp>
        <p:nvSpPr>
          <p:cNvPr id="5" name="灯片编号占位符 4"/>
          <p:cNvSpPr>
            <a:spLocks noGrp="1"/>
          </p:cNvSpPr>
          <p:nvPr>
            <p:ph type="sldNum" sz="quarter" idx="12"/>
            <p:custDataLst>
              <p:tags r:id="rId10"/>
            </p:custDataLst>
          </p:nvPr>
        </p:nvSpPr>
        <p:spPr>
          <a:xfrm>
            <a:off x="6457950" y="6356350"/>
            <a:ext cx="2057400" cy="365125"/>
          </a:xfrm>
          <a:prstGeom prst="rect">
            <a:avLst/>
          </a:prstGeom>
        </p:spPr>
        <p:txBody>
          <a:bodyPr vert="horz" lIns="91440" tIns="45720" rIns="91440" bIns="45720" rtlCol="0" anchor="ctr">
            <a:normAutofit/>
          </a:bodyPr>
          <a:lstStyle/>
          <a:p>
            <a:pPr fontAlgn="base"/>
            <a:fld id="{49AE70B2-8BF9-45C0-BB95-33D1B9D3A854}" type="slidenum">
              <a:rPr lang="zh-CN" altLang="en-US" strike="noStrike" noProof="1" smtClean="0">
                <a:latin typeface="Tahoma" panose="020B060403050404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bg2"/>
        </a:solidFill>
        <a:effectLst/>
      </p:bgPr>
    </p:bg>
    <p:spTree>
      <p:nvGrpSpPr>
        <p:cNvPr id="1" name=""/>
        <p:cNvGrpSpPr/>
        <p:nvPr/>
      </p:nvGrpSpPr>
      <p:grpSpPr>
        <a:xfrm>
          <a:off x="0" y="0"/>
          <a:ext cx="0" cy="0"/>
          <a:chOff x="0" y="0"/>
          <a:chExt cx="0" cy="0"/>
        </a:xfrm>
      </p:grpSpPr>
      <p:pic>
        <p:nvPicPr>
          <p:cNvPr id="12291" name="图片 5"/>
          <p:cNvPicPr>
            <a:picLocks noChangeAspect="1"/>
          </p:cNvPicPr>
          <p:nvPr>
            <p:custDataLst>
              <p:tags r:id="rId2"/>
            </p:custDataLst>
          </p:nvPr>
        </p:nvPicPr>
        <p:blipFill>
          <a:blip r:embed="rId3"/>
          <a:stretch>
            <a:fillRect/>
          </a:stretch>
        </p:blipFill>
        <p:spPr>
          <a:xfrm rot="-5400000">
            <a:off x="-1355725" y="1809750"/>
            <a:ext cx="5143500" cy="3235325"/>
          </a:xfrm>
          <a:prstGeom prst="rect">
            <a:avLst/>
          </a:prstGeom>
          <a:noFill/>
          <a:ln w="9525">
            <a:noFill/>
          </a:ln>
        </p:spPr>
      </p:pic>
      <p:pic>
        <p:nvPicPr>
          <p:cNvPr id="12292" name="图片 6"/>
          <p:cNvPicPr>
            <a:picLocks noChangeAspect="1"/>
          </p:cNvPicPr>
          <p:nvPr>
            <p:custDataLst>
              <p:tags r:id="rId4"/>
            </p:custDataLst>
          </p:nvPr>
        </p:nvPicPr>
        <p:blipFill>
          <a:blip r:embed="rId3"/>
          <a:stretch>
            <a:fillRect/>
          </a:stretch>
        </p:blipFill>
        <p:spPr>
          <a:xfrm rot="5400000" flipH="1">
            <a:off x="5357813" y="1808163"/>
            <a:ext cx="5143500" cy="3238500"/>
          </a:xfrm>
          <a:prstGeom prst="rect">
            <a:avLst/>
          </a:prstGeom>
          <a:noFill/>
          <a:ln w="9525">
            <a:noFill/>
          </a:ln>
        </p:spPr>
      </p:pic>
      <p:sp>
        <p:nvSpPr>
          <p:cNvPr id="2" name="标题 1"/>
          <p:cNvSpPr>
            <a:spLocks noGrp="1"/>
          </p:cNvSpPr>
          <p:nvPr>
            <p:ph type="title" hasCustomPrompt="1"/>
          </p:nvPr>
        </p:nvSpPr>
        <p:spPr>
          <a:xfrm>
            <a:off x="1012984" y="1666240"/>
            <a:ext cx="7118033" cy="1470660"/>
          </a:xfrm>
        </p:spPr>
        <p:txBody>
          <a:bodyPr anchor="b">
            <a:noAutofit/>
          </a:bodyPr>
          <a:lstStyle>
            <a:lvl1pPr algn="ctr">
              <a:defRPr sz="4950">
                <a:solidFill>
                  <a:schemeClr val="tx2"/>
                </a:solidFill>
              </a:defRPr>
            </a:lvl1pPr>
          </a:lstStyle>
          <a:p>
            <a:pPr fontAlgn="auto"/>
            <a:r>
              <a:rPr lang="zh-CN" altLang="en-US" sz="4950" strike="noStrike" noProof="1" dirty="0"/>
              <a:t>单击此处编辑标题</a:t>
            </a:r>
            <a:endParaRPr lang="zh-CN" altLang="en-US" strike="noStrike" noProof="1" dirty="0"/>
          </a:p>
        </p:txBody>
      </p:sp>
      <p:sp>
        <p:nvSpPr>
          <p:cNvPr id="9" name="文本占位符 8"/>
          <p:cNvSpPr>
            <a:spLocks noGrp="1"/>
          </p:cNvSpPr>
          <p:nvPr>
            <p:ph type="body" sz="quarter" idx="13"/>
          </p:nvPr>
        </p:nvSpPr>
        <p:spPr>
          <a:xfrm>
            <a:off x="1012984" y="3314700"/>
            <a:ext cx="7118033" cy="1666875"/>
          </a:xfrm>
        </p:spPr>
        <p:txBody>
          <a:bodyPr>
            <a:normAutofit/>
          </a:bodyPr>
          <a:lstStyle>
            <a:lvl1pPr marL="0" indent="0" algn="ctr">
              <a:buNone/>
              <a:defRPr sz="2100">
                <a:solidFill>
                  <a:schemeClr val="tx2"/>
                </a:solidFill>
              </a:defRPr>
            </a:lvl1pPr>
          </a:lstStyle>
          <a:p>
            <a:pPr lvl="0" fontAlgn="auto"/>
            <a:endParaRPr lang="zh-CN" altLang="en-US" strike="noStrike" noProof="1" dirty="0"/>
          </a:p>
        </p:txBody>
      </p:sp>
      <p:sp>
        <p:nvSpPr>
          <p:cNvPr id="3" name="日期占位符 2"/>
          <p:cNvSpPr>
            <a:spLocks noGrp="1"/>
          </p:cNvSpPr>
          <p:nvPr>
            <p:ph type="dt" sz="half" idx="10"/>
            <p:custDataLst>
              <p:tags r:id="rId5"/>
            </p:custDataLst>
          </p:nvPr>
        </p:nvSpPr>
        <p:spPr>
          <a:xfrm>
            <a:off x="628650" y="6356350"/>
            <a:ext cx="2057400" cy="365125"/>
          </a:xfrm>
          <a:prstGeom prst="rect">
            <a:avLst/>
          </a:prstGeom>
        </p:spPr>
        <p:txBody>
          <a:bodyPr vert="horz" lIns="91440" tIns="45720" rIns="91440" bIns="45720" rtlCol="0" anchor="ctr">
            <a:normAutofit/>
          </a:bodyPr>
          <a:lstStyle/>
          <a:p>
            <a:pPr fontAlgn="base"/>
            <a:fld id="{8562CE8F-003D-4DA8-8252-C120BA29394D}" type="datetimeFigureOut">
              <a:rPr lang="zh-CN" altLang="en-US" strike="noStrike" noProof="1" smtClean="0">
                <a:latin typeface="Tahoma" panose="020B0604030504040204" pitchFamily="34" charset="0"/>
                <a:ea typeface="宋体" panose="02010600030101010101" pitchFamily="2" charset="-122"/>
                <a:cs typeface="+mn-cs"/>
              </a:rPr>
            </a:fld>
            <a:endParaRPr lang="zh-CN" altLang="en-US" strike="noStrike" noProof="1"/>
          </a:p>
        </p:txBody>
      </p:sp>
      <p:sp>
        <p:nvSpPr>
          <p:cNvPr id="4" name="页脚占位符 3"/>
          <p:cNvSpPr>
            <a:spLocks noGrp="1"/>
          </p:cNvSpPr>
          <p:nvPr>
            <p:ph type="ftr" sz="quarter" idx="11"/>
            <p:custDataLst>
              <p:tags r:id="rId6"/>
            </p:custDataLst>
          </p:nvPr>
        </p:nvSpPr>
        <p:spPr>
          <a:xfrm>
            <a:off x="3028950" y="6356350"/>
            <a:ext cx="3086100" cy="365125"/>
          </a:xfrm>
          <a:prstGeom prst="rect">
            <a:avLst/>
          </a:prstGeom>
        </p:spPr>
        <p:txBody>
          <a:bodyPr vert="horz" lIns="91440" tIns="45720" rIns="91440" bIns="45720" rtlCol="0" anchor="ctr">
            <a:normAutofit/>
          </a:bodyPr>
          <a:lstStyle/>
          <a:p>
            <a:pPr fontAlgn="base"/>
            <a:endParaRPr lang="zh-CN" altLang="en-US" strike="noStrike" noProof="1"/>
          </a:p>
        </p:txBody>
      </p:sp>
      <p:sp>
        <p:nvSpPr>
          <p:cNvPr id="5" name="灯片编号占位符 4"/>
          <p:cNvSpPr>
            <a:spLocks noGrp="1"/>
          </p:cNvSpPr>
          <p:nvPr>
            <p:ph type="sldNum" sz="quarter" idx="12"/>
            <p:custDataLst>
              <p:tags r:id="rId7"/>
            </p:custDataLst>
          </p:nvPr>
        </p:nvSpPr>
        <p:spPr>
          <a:xfrm>
            <a:off x="6457950" y="6356350"/>
            <a:ext cx="2057400" cy="365125"/>
          </a:xfrm>
          <a:prstGeom prst="rect">
            <a:avLst/>
          </a:prstGeom>
        </p:spPr>
        <p:txBody>
          <a:bodyPr vert="horz" lIns="91440" tIns="45720" rIns="91440" bIns="45720" rtlCol="0" anchor="ctr">
            <a:normAutofit/>
          </a:bodyPr>
          <a:lstStyle/>
          <a:p>
            <a:pPr fontAlgn="base"/>
            <a:fld id="{C492C4AD-A7F1-494C-9B6F-5A5F776317E3}" type="slidenum">
              <a:rPr lang="zh-CN" altLang="en-US" strike="noStrike" noProof="1" smtClean="0">
                <a:latin typeface="Tahoma" panose="020B060403050404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fontAlgn="base"/>
            <a:fld id="{8562CE8F-003D-4DA8-8252-C120BA29394D}" type="datetimeFigureOut">
              <a:rPr lang="zh-CN" altLang="en-US" strike="noStrike" noProof="1" smtClean="0">
                <a:latin typeface="Tahoma" panose="020B0604030504040204" pitchFamily="34" charset="0"/>
                <a:ea typeface="宋体" panose="02010600030101010101" pitchFamily="2" charset="-122"/>
                <a:cs typeface="+mn-cs"/>
              </a:rPr>
            </a:fld>
            <a:endParaRPr lang="zh-CN" altLang="en-US" strike="noStrike" noProof="1"/>
          </a:p>
        </p:txBody>
      </p:sp>
      <p:sp>
        <p:nvSpPr>
          <p:cNvPr id="4" name="页脚占位符 3"/>
          <p:cNvSpPr>
            <a:spLocks noGrp="1"/>
          </p:cNvSpPr>
          <p:nvPr>
            <p:ph type="ftr" sz="quarter" idx="11"/>
          </p:nvPr>
        </p:nvSpPr>
        <p:spPr/>
        <p:txBody>
          <a:bodyPr/>
          <a:p>
            <a:pPr fontAlgn="base"/>
            <a:endParaRPr lang="zh-CN" altLang="en-US" strike="noStrike" noProof="1"/>
          </a:p>
        </p:txBody>
      </p:sp>
      <p:sp>
        <p:nvSpPr>
          <p:cNvPr id="5" name="灯片编号占位符 4"/>
          <p:cNvSpPr>
            <a:spLocks noGrp="1"/>
          </p:cNvSpPr>
          <p:nvPr>
            <p:ph type="sldNum" sz="quarter" idx="12"/>
          </p:nvPr>
        </p:nvSpPr>
        <p:spPr/>
        <p:txBody>
          <a:bodyPr/>
          <a:p>
            <a:pPr fontAlgn="base"/>
            <a:fld id="{C492C4AD-A7F1-494C-9B6F-5A5F776317E3}" type="slidenum">
              <a:rPr lang="zh-CN" altLang="en-US" strike="noStrike" noProof="1" smtClean="0">
                <a:latin typeface="Tahoma" panose="020B060403050404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1800" b="1" i="0" u="none" strike="noStrike" kern="1200" cap="none" spc="200" normalizeH="0" baseline="0" noProof="1" dirty="0">
                <a:solidFill>
                  <a:schemeClr val="tx1">
                    <a:lumMod val="75000"/>
                    <a:lumOff val="25000"/>
                  </a:schemeClr>
                </a:solidFill>
                <a:uFillTx/>
                <a:latin typeface="微软雅黑" panose="020B0503020204020204" charset="-122"/>
                <a:ea typeface="微软雅黑" panose="020B0503020204020204" charset="-122"/>
                <a:cs typeface="+mj-cs"/>
                <a:sym typeface="+mn-ea"/>
              </a:defRPr>
            </a:lvl1pPr>
          </a:lstStyle>
          <a:p>
            <a:pPr lvl="0" fontAlgn="auto"/>
            <a:r>
              <a:rPr strike="noStrike" noProof="1" dirty="0">
                <a:sym typeface="+mn-ea"/>
              </a:rPr>
              <a:t>单击此处编辑母版标题样式</a:t>
            </a:r>
            <a:endParaRPr strike="noStrike" noProof="1" dirty="0">
              <a:sym typeface="+mn-ea"/>
            </a:endParaRPr>
          </a:p>
        </p:txBody>
      </p:sp>
      <p:sp>
        <p:nvSpPr>
          <p:cNvPr id="3" name="日期占位符 2"/>
          <p:cNvSpPr>
            <a:spLocks noGrp="1"/>
          </p:cNvSpPr>
          <p:nvPr>
            <p:ph type="dt" sz="half" idx="10"/>
          </p:nvPr>
        </p:nvSpPr>
        <p:spPr/>
        <p:txBody>
          <a:bodyPr/>
          <a:p>
            <a:pPr fontAlgn="base"/>
            <a:fld id="{8562CE8F-003D-4DA8-8252-C120BA29394D}" type="datetimeFigureOut">
              <a:rPr lang="zh-CN" altLang="en-US" strike="noStrike" noProof="1" smtClean="0">
                <a:latin typeface="Tahoma" panose="020B0604030504040204" pitchFamily="34" charset="0"/>
                <a:ea typeface="宋体" panose="02010600030101010101" pitchFamily="2" charset="-122"/>
                <a:cs typeface="+mn-cs"/>
              </a:rPr>
            </a:fld>
            <a:endParaRPr lang="zh-CN" altLang="en-US" strike="noStrike" noProof="1"/>
          </a:p>
        </p:txBody>
      </p:sp>
      <p:sp>
        <p:nvSpPr>
          <p:cNvPr id="4" name="页脚占位符 3"/>
          <p:cNvSpPr>
            <a:spLocks noGrp="1"/>
          </p:cNvSpPr>
          <p:nvPr>
            <p:ph type="ftr" sz="quarter" idx="11"/>
          </p:nvPr>
        </p:nvSpPr>
        <p:spPr/>
        <p:txBody>
          <a:bodyPr/>
          <a:p>
            <a:pPr fontAlgn="base"/>
            <a:endParaRPr lang="zh-CN" altLang="en-US" strike="noStrike" noProof="1"/>
          </a:p>
        </p:txBody>
      </p:sp>
      <p:sp>
        <p:nvSpPr>
          <p:cNvPr id="5" name="灯片编号占位符 4"/>
          <p:cNvSpPr>
            <a:spLocks noGrp="1"/>
          </p:cNvSpPr>
          <p:nvPr>
            <p:ph type="sldNum" sz="quarter" idx="12"/>
          </p:nvPr>
        </p:nvSpPr>
        <p:spPr/>
        <p:txBody>
          <a:bodyPr/>
          <a:p>
            <a:pPr fontAlgn="base"/>
            <a:fld id="{C492C4AD-A7F1-494C-9B6F-5A5F776317E3}" type="slidenum">
              <a:rPr lang="zh-CN" altLang="en-US" strike="noStrike" noProof="1" smtClean="0">
                <a:latin typeface="Tahoma" panose="020B060403050404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2"/>
        </a:solidFill>
        <a:effectLst/>
      </p:bgPr>
    </p:bg>
    <p:spTree>
      <p:nvGrpSpPr>
        <p:cNvPr id="1" name=""/>
        <p:cNvGrpSpPr/>
        <p:nvPr/>
      </p:nvGrpSpPr>
      <p:grpSpPr>
        <a:xfrm>
          <a:off x="0" y="0"/>
          <a:ext cx="0" cy="0"/>
          <a:chOff x="0" y="0"/>
          <a:chExt cx="0" cy="0"/>
        </a:xfrm>
      </p:grpSpPr>
      <p:pic>
        <p:nvPicPr>
          <p:cNvPr id="9219" name="图片 9"/>
          <p:cNvPicPr>
            <a:picLocks noChangeAspect="1"/>
          </p:cNvPicPr>
          <p:nvPr>
            <p:custDataLst>
              <p:tags r:id="rId2"/>
            </p:custDataLst>
          </p:nvPr>
        </p:nvPicPr>
        <p:blipFill>
          <a:blip r:embed="rId3"/>
          <a:stretch>
            <a:fillRect/>
          </a:stretch>
        </p:blipFill>
        <p:spPr>
          <a:xfrm rot="5400000" flipH="1">
            <a:off x="7558088" y="4741863"/>
            <a:ext cx="742950" cy="3238500"/>
          </a:xfrm>
          <a:prstGeom prst="rect">
            <a:avLst/>
          </a:prstGeom>
          <a:noFill/>
          <a:ln w="9525">
            <a:noFill/>
          </a:ln>
        </p:spPr>
      </p:pic>
      <p:pic>
        <p:nvPicPr>
          <p:cNvPr id="9220" name="图片 6"/>
          <p:cNvPicPr>
            <a:picLocks noChangeAspect="1"/>
          </p:cNvPicPr>
          <p:nvPr>
            <p:custDataLst>
              <p:tags r:id="rId4"/>
            </p:custDataLst>
          </p:nvPr>
        </p:nvPicPr>
        <p:blipFill>
          <a:blip r:embed="rId3"/>
          <a:stretch>
            <a:fillRect/>
          </a:stretch>
        </p:blipFill>
        <p:spPr>
          <a:xfrm rot="-5400000">
            <a:off x="841375" y="4743450"/>
            <a:ext cx="742950" cy="3235325"/>
          </a:xfrm>
          <a:prstGeom prst="rect">
            <a:avLst/>
          </a:prstGeom>
          <a:noFill/>
          <a:ln w="9525">
            <a:noFill/>
          </a:ln>
        </p:spPr>
      </p:pic>
      <p:pic>
        <p:nvPicPr>
          <p:cNvPr id="9221" name="图片 7"/>
          <p:cNvPicPr>
            <a:picLocks noChangeAspect="1"/>
          </p:cNvPicPr>
          <p:nvPr>
            <p:custDataLst>
              <p:tags r:id="rId5"/>
            </p:custDataLst>
          </p:nvPr>
        </p:nvPicPr>
        <p:blipFill>
          <a:blip r:embed="rId6"/>
          <a:stretch>
            <a:fillRect/>
          </a:stretch>
        </p:blipFill>
        <p:spPr>
          <a:xfrm rot="-5400000">
            <a:off x="503238" y="-684212"/>
            <a:ext cx="819150" cy="2465387"/>
          </a:xfrm>
          <a:prstGeom prst="rect">
            <a:avLst/>
          </a:prstGeom>
          <a:noFill/>
          <a:ln w="9525">
            <a:noFill/>
          </a:ln>
        </p:spPr>
      </p:pic>
      <p:pic>
        <p:nvPicPr>
          <p:cNvPr id="9222" name="图片 8"/>
          <p:cNvPicPr>
            <a:picLocks noChangeAspect="1"/>
          </p:cNvPicPr>
          <p:nvPr>
            <p:custDataLst>
              <p:tags r:id="rId7"/>
            </p:custDataLst>
          </p:nvPr>
        </p:nvPicPr>
        <p:blipFill>
          <a:blip r:embed="rId6"/>
          <a:stretch>
            <a:fillRect/>
          </a:stretch>
        </p:blipFill>
        <p:spPr>
          <a:xfrm rot="5400000" flipH="1">
            <a:off x="7808913" y="-684212"/>
            <a:ext cx="819150" cy="2463800"/>
          </a:xfrm>
          <a:prstGeom prst="rect">
            <a:avLst/>
          </a:prstGeom>
          <a:noFill/>
          <a:ln w="9525">
            <a:noFill/>
          </a:ln>
        </p:spPr>
      </p:pic>
      <p:sp>
        <p:nvSpPr>
          <p:cNvPr id="2" name="日期占位符 1"/>
          <p:cNvSpPr>
            <a:spLocks noGrp="1"/>
          </p:cNvSpPr>
          <p:nvPr>
            <p:ph type="dt" sz="half" idx="10"/>
            <p:custDataLst>
              <p:tags r:id="rId8"/>
            </p:custDataLst>
          </p:nvPr>
        </p:nvSpPr>
        <p:spPr>
          <a:xfrm>
            <a:off x="628650" y="6356350"/>
            <a:ext cx="2057400" cy="365125"/>
          </a:xfrm>
          <a:prstGeom prst="rect">
            <a:avLst/>
          </a:prstGeom>
        </p:spPr>
        <p:txBody>
          <a:bodyPr vert="horz" lIns="91440" tIns="45720" rIns="91440" bIns="45720" rtlCol="0" anchor="ctr">
            <a:normAutofit/>
          </a:bodyPr>
          <a:lstStyle/>
          <a:p>
            <a:pPr fontAlgn="base"/>
            <a:fld id="{8562CE8F-003D-4DA8-8252-C120BA29394D}" type="datetimeFigureOut">
              <a:rPr lang="zh-CN" altLang="en-US" strike="noStrike" noProof="1" smtClean="0">
                <a:latin typeface="Tahoma" panose="020B0604030504040204" pitchFamily="34" charset="0"/>
                <a:ea typeface="宋体" panose="02010600030101010101" pitchFamily="2" charset="-122"/>
                <a:cs typeface="+mn-cs"/>
              </a:rPr>
            </a:fld>
            <a:endParaRPr lang="zh-CN" altLang="en-US" strike="noStrike" noProof="1"/>
          </a:p>
        </p:txBody>
      </p:sp>
      <p:sp>
        <p:nvSpPr>
          <p:cNvPr id="3" name="页脚占位符 2"/>
          <p:cNvSpPr>
            <a:spLocks noGrp="1"/>
          </p:cNvSpPr>
          <p:nvPr>
            <p:ph type="ftr" sz="quarter" idx="11"/>
            <p:custDataLst>
              <p:tags r:id="rId9"/>
            </p:custDataLst>
          </p:nvPr>
        </p:nvSpPr>
        <p:spPr>
          <a:xfrm>
            <a:off x="3028950" y="6356350"/>
            <a:ext cx="3086100" cy="365125"/>
          </a:xfrm>
          <a:prstGeom prst="rect">
            <a:avLst/>
          </a:prstGeom>
        </p:spPr>
        <p:txBody>
          <a:bodyPr vert="horz" lIns="91440" tIns="45720" rIns="91440" bIns="45720" rtlCol="0" anchor="ctr">
            <a:normAutofit/>
          </a:bodyPr>
          <a:lstStyle/>
          <a:p>
            <a:pPr fontAlgn="base"/>
            <a:endParaRPr lang="zh-CN" altLang="en-US" strike="noStrike" noProof="1"/>
          </a:p>
        </p:txBody>
      </p:sp>
      <p:sp>
        <p:nvSpPr>
          <p:cNvPr id="4" name="灯片编号占位符 3"/>
          <p:cNvSpPr>
            <a:spLocks noGrp="1"/>
          </p:cNvSpPr>
          <p:nvPr>
            <p:ph type="sldNum" sz="quarter" idx="12"/>
            <p:custDataLst>
              <p:tags r:id="rId10"/>
            </p:custDataLst>
          </p:nvPr>
        </p:nvSpPr>
        <p:spPr>
          <a:xfrm>
            <a:off x="6457950" y="6356350"/>
            <a:ext cx="2057400" cy="365125"/>
          </a:xfrm>
          <a:prstGeom prst="rect">
            <a:avLst/>
          </a:prstGeom>
        </p:spPr>
        <p:txBody>
          <a:bodyPr vert="horz" lIns="91440" tIns="45720" rIns="91440" bIns="45720" rtlCol="0" anchor="ctr">
            <a:normAutofit/>
          </a:bodyPr>
          <a:lstStyle/>
          <a:p>
            <a:pPr fontAlgn="base"/>
            <a:fld id="{C492C4AD-A7F1-494C-9B6F-5A5F776317E3}" type="slidenum">
              <a:rPr lang="zh-CN" altLang="en-US" strike="noStrike" noProof="1" smtClean="0">
                <a:latin typeface="Tahoma" panose="020B0604030504040204" pitchFamily="34" charset="0"/>
                <a:ea typeface="宋体" panose="02010600030101010101" pitchFamily="2" charset="-122"/>
                <a:cs typeface="+mn-cs"/>
              </a:rPr>
            </a:fld>
            <a:endParaRPr lang="zh-CN" altLang="en-US" strike="noStrike" noProof="1"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bg>
      <p:bgPr>
        <a:solidFill>
          <a:schemeClr val="bg2"/>
        </a:solidFill>
        <a:effectLst/>
      </p:bgPr>
    </p:bg>
    <p:spTree>
      <p:nvGrpSpPr>
        <p:cNvPr id="1" name=""/>
        <p:cNvGrpSpPr/>
        <p:nvPr/>
      </p:nvGrpSpPr>
      <p:grpSpPr>
        <a:xfrm>
          <a:off x="0" y="0"/>
          <a:ext cx="0" cy="0"/>
          <a:chOff x="0" y="0"/>
          <a:chExt cx="0" cy="0"/>
        </a:xfrm>
      </p:grpSpPr>
      <p:pic>
        <p:nvPicPr>
          <p:cNvPr id="10243" name="图片 7"/>
          <p:cNvPicPr>
            <a:picLocks noChangeAspect="1"/>
          </p:cNvPicPr>
          <p:nvPr>
            <p:custDataLst>
              <p:tags r:id="rId2"/>
            </p:custDataLst>
          </p:nvPr>
        </p:nvPicPr>
        <p:blipFill>
          <a:blip r:embed="rId3"/>
          <a:stretch>
            <a:fillRect/>
          </a:stretch>
        </p:blipFill>
        <p:spPr>
          <a:xfrm rot="5400000" flipH="1">
            <a:off x="7558088" y="4741863"/>
            <a:ext cx="742950" cy="3238500"/>
          </a:xfrm>
          <a:prstGeom prst="rect">
            <a:avLst/>
          </a:prstGeom>
          <a:noFill/>
          <a:ln w="9525">
            <a:noFill/>
          </a:ln>
        </p:spPr>
      </p:pic>
      <p:pic>
        <p:nvPicPr>
          <p:cNvPr id="10244" name="图片 8"/>
          <p:cNvPicPr>
            <a:picLocks noChangeAspect="1"/>
          </p:cNvPicPr>
          <p:nvPr>
            <p:custDataLst>
              <p:tags r:id="rId4"/>
            </p:custDataLst>
          </p:nvPr>
        </p:nvPicPr>
        <p:blipFill>
          <a:blip r:embed="rId3"/>
          <a:stretch>
            <a:fillRect/>
          </a:stretch>
        </p:blipFill>
        <p:spPr>
          <a:xfrm rot="-5400000">
            <a:off x="841375" y="4743450"/>
            <a:ext cx="742950" cy="3235325"/>
          </a:xfrm>
          <a:prstGeom prst="rect">
            <a:avLst/>
          </a:prstGeom>
          <a:noFill/>
          <a:ln w="9525">
            <a:noFill/>
          </a:ln>
        </p:spPr>
      </p:pic>
      <p:pic>
        <p:nvPicPr>
          <p:cNvPr id="10245" name="图片 9"/>
          <p:cNvPicPr>
            <a:picLocks noChangeAspect="1"/>
          </p:cNvPicPr>
          <p:nvPr>
            <p:custDataLst>
              <p:tags r:id="rId5"/>
            </p:custDataLst>
          </p:nvPr>
        </p:nvPicPr>
        <p:blipFill>
          <a:blip r:embed="rId6"/>
          <a:stretch>
            <a:fillRect/>
          </a:stretch>
        </p:blipFill>
        <p:spPr>
          <a:xfrm rot="-5400000">
            <a:off x="503238" y="-684212"/>
            <a:ext cx="819150" cy="2465387"/>
          </a:xfrm>
          <a:prstGeom prst="rect">
            <a:avLst/>
          </a:prstGeom>
          <a:noFill/>
          <a:ln w="9525">
            <a:noFill/>
          </a:ln>
        </p:spPr>
      </p:pic>
      <p:pic>
        <p:nvPicPr>
          <p:cNvPr id="10246" name="图片 10"/>
          <p:cNvPicPr>
            <a:picLocks noChangeAspect="1"/>
          </p:cNvPicPr>
          <p:nvPr>
            <p:custDataLst>
              <p:tags r:id="rId7"/>
            </p:custDataLst>
          </p:nvPr>
        </p:nvPicPr>
        <p:blipFill>
          <a:blip r:embed="rId6"/>
          <a:stretch>
            <a:fillRect/>
          </a:stretch>
        </p:blipFill>
        <p:spPr>
          <a:xfrm rot="5400000" flipH="1">
            <a:off x="7808913" y="-684212"/>
            <a:ext cx="819150" cy="2463800"/>
          </a:xfrm>
          <a:prstGeom prst="rect">
            <a:avLst/>
          </a:prstGeom>
          <a:noFill/>
          <a:ln w="9525">
            <a:noFill/>
          </a:ln>
        </p:spPr>
      </p:pic>
      <p:sp>
        <p:nvSpPr>
          <p:cNvPr id="2" name="标题 1"/>
          <p:cNvSpPr>
            <a:spLocks noGrp="1"/>
          </p:cNvSpPr>
          <p:nvPr>
            <p:ph type="title"/>
          </p:nvPr>
        </p:nvSpPr>
        <p:spPr>
          <a:xfrm>
            <a:off x="629840" y="457200"/>
            <a:ext cx="3123900" cy="1600200"/>
          </a:xfrm>
        </p:spPr>
        <p:txBody>
          <a:bodyPr anchor="t" anchorCtr="0">
            <a:normAutofit/>
          </a:bodyPr>
          <a:lstStyle>
            <a:lvl1pPr>
              <a:defRPr sz="2700"/>
            </a:lvl1pPr>
          </a:lstStyle>
          <a:p>
            <a:pPr fontAlgn="auto"/>
            <a:r>
              <a:rPr lang="zh-CN" altLang="en-US" strike="noStrike" noProof="1" dirty="0"/>
              <a:t>单击此处编辑母版标题样式</a:t>
            </a:r>
            <a:endParaRPr lang="zh-CN" altLang="en-US" strike="noStrike" noProof="1" dirty="0"/>
          </a:p>
        </p:txBody>
      </p:sp>
      <p:sp>
        <p:nvSpPr>
          <p:cNvPr id="3" name="图片占位符 2"/>
          <p:cNvSpPr>
            <a:spLocks noGrp="1" noChangeAspect="1"/>
          </p:cNvSpPr>
          <p:nvPr>
            <p:ph type="pic" idx="1"/>
          </p:nvPr>
        </p:nvSpPr>
        <p:spPr>
          <a:xfrm>
            <a:off x="3888000" y="457200"/>
            <a:ext cx="4627800" cy="54036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auto"/>
            <a:endParaRPr lang="zh-CN" altLang="en-US" strike="noStrike" noProof="1" dirty="0"/>
          </a:p>
        </p:txBody>
      </p:sp>
      <p:sp>
        <p:nvSpPr>
          <p:cNvPr id="4" name="文本占位符 3"/>
          <p:cNvSpPr>
            <a:spLocks noGrp="1"/>
          </p:cNvSpPr>
          <p:nvPr>
            <p:ph type="body" sz="half" idx="2"/>
          </p:nvPr>
        </p:nvSpPr>
        <p:spPr>
          <a:xfrm>
            <a:off x="629840" y="2057400"/>
            <a:ext cx="3123900" cy="3811588"/>
          </a:xfrm>
        </p:spPr>
        <p:txBody>
          <a:bodyPr>
            <a:normAutofit/>
          </a:bodyPr>
          <a:lstStyle>
            <a:lvl1pPr marL="0" indent="0">
              <a:buNone/>
              <a:defRPr sz="15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auto"/>
            <a:r>
              <a:rPr lang="zh-CN" altLang="en-US" strike="noStrike" noProof="1" dirty="0"/>
              <a:t>单击此处编辑母版文本样式</a:t>
            </a:r>
            <a:endParaRPr lang="zh-CN" altLang="en-US" strike="noStrike" noProof="1" dirty="0"/>
          </a:p>
        </p:txBody>
      </p:sp>
      <p:sp>
        <p:nvSpPr>
          <p:cNvPr id="5" name="日期占位符 4"/>
          <p:cNvSpPr>
            <a:spLocks noGrp="1"/>
          </p:cNvSpPr>
          <p:nvPr>
            <p:ph type="dt" sz="half" idx="10"/>
            <p:custDataLst>
              <p:tags r:id="rId8"/>
            </p:custDataLst>
          </p:nvPr>
        </p:nvSpPr>
        <p:spPr>
          <a:xfrm>
            <a:off x="628650" y="6356350"/>
            <a:ext cx="2057400" cy="365125"/>
          </a:xfrm>
          <a:prstGeom prst="rect">
            <a:avLst/>
          </a:prstGeom>
        </p:spPr>
        <p:txBody>
          <a:bodyPr vert="horz" lIns="91440" tIns="45720" rIns="91440" bIns="45720" rtlCol="0" anchor="ctr">
            <a:normAutofit/>
          </a:bodyPr>
          <a:lstStyle/>
          <a:p>
            <a:pPr fontAlgn="base"/>
            <a:fld id="{9EFD9D74-47D9-4702-A33C-335B63B48DBF}" type="datetimeFigureOut">
              <a:rPr lang="zh-CN" altLang="en-US" strike="noStrike" noProof="1" smtClean="0">
                <a:latin typeface="Tahoma" panose="020B0604030504040204" pitchFamily="34" charset="0"/>
                <a:ea typeface="宋体" panose="02010600030101010101" pitchFamily="2" charset="-122"/>
                <a:cs typeface="+mn-cs"/>
              </a:rPr>
            </a:fld>
            <a:endParaRPr lang="zh-CN" altLang="en-US" strike="noStrike" noProof="1" dirty="0"/>
          </a:p>
        </p:txBody>
      </p:sp>
      <p:sp>
        <p:nvSpPr>
          <p:cNvPr id="6" name="页脚占位符 5"/>
          <p:cNvSpPr>
            <a:spLocks noGrp="1"/>
          </p:cNvSpPr>
          <p:nvPr>
            <p:ph type="ftr" sz="quarter" idx="11"/>
            <p:custDataLst>
              <p:tags r:id="rId9"/>
            </p:custDataLst>
          </p:nvPr>
        </p:nvSpPr>
        <p:spPr>
          <a:xfrm>
            <a:off x="3028950" y="6356350"/>
            <a:ext cx="3086100" cy="365125"/>
          </a:xfrm>
          <a:prstGeom prst="rect">
            <a:avLst/>
          </a:prstGeom>
        </p:spPr>
        <p:txBody>
          <a:bodyPr vert="horz" lIns="91440" tIns="45720" rIns="91440" bIns="45720" rtlCol="0" anchor="ctr">
            <a:normAutofit/>
          </a:bodyPr>
          <a:lstStyle/>
          <a:p>
            <a:pPr fontAlgn="base"/>
            <a:endParaRPr lang="zh-CN" altLang="en-US" strike="noStrike" noProof="1" dirty="0"/>
          </a:p>
        </p:txBody>
      </p:sp>
      <p:sp>
        <p:nvSpPr>
          <p:cNvPr id="7" name="灯片编号占位符 6"/>
          <p:cNvSpPr>
            <a:spLocks noGrp="1"/>
          </p:cNvSpPr>
          <p:nvPr>
            <p:ph type="sldNum" sz="quarter" idx="12"/>
            <p:custDataLst>
              <p:tags r:id="rId10"/>
            </p:custDataLst>
          </p:nvPr>
        </p:nvSpPr>
        <p:spPr>
          <a:xfrm>
            <a:off x="6457950" y="6356350"/>
            <a:ext cx="2057400" cy="365125"/>
          </a:xfrm>
          <a:prstGeom prst="rect">
            <a:avLst/>
          </a:prstGeom>
        </p:spPr>
        <p:txBody>
          <a:bodyPr vert="horz" lIns="91440" tIns="45720" rIns="91440" bIns="45720" rtlCol="0" anchor="ctr">
            <a:normAutofit/>
          </a:bodyPr>
          <a:lstStyle/>
          <a:p>
            <a:pPr fontAlgn="base"/>
            <a:fld id="{FABC47A4-756D-490B-A52F-7D9E2C9FC05F}" type="slidenum">
              <a:rPr lang="zh-CN" altLang="en-US" strike="noStrike" noProof="1" smtClean="0">
                <a:latin typeface="Tahoma" panose="020B060403050404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557654" y="365125"/>
            <a:ext cx="957695" cy="5811838"/>
          </a:xfrm>
        </p:spPr>
        <p:txBody>
          <a:bodyPr vert="eaVert">
            <a:normAutofit/>
          </a:bodyPr>
          <a:lstStyle>
            <a:lvl1pPr>
              <a:defRPr sz="2700"/>
            </a:lvl1pPr>
          </a:lstStyle>
          <a:p>
            <a:pPr fontAlgn="auto"/>
            <a:r>
              <a:rPr lang="zh-CN" altLang="en-US" strike="noStrike" noProof="1"/>
              <a:t>单击此处编辑母版标题样式</a:t>
            </a:r>
            <a:endParaRPr lang="zh-CN" altLang="en-US" strike="noStrike" noProof="1"/>
          </a:p>
        </p:txBody>
      </p:sp>
      <p:sp>
        <p:nvSpPr>
          <p:cNvPr id="3" name="竖排文字占位符 2"/>
          <p:cNvSpPr>
            <a:spLocks noGrp="1"/>
          </p:cNvSpPr>
          <p:nvPr>
            <p:ph type="body" orient="vert" idx="1"/>
          </p:nvPr>
        </p:nvSpPr>
        <p:spPr>
          <a:xfrm>
            <a:off x="628649" y="365125"/>
            <a:ext cx="6776605" cy="5811838"/>
          </a:xfrm>
        </p:spPr>
        <p:txBody>
          <a:bodyPr vert="eaVert"/>
          <a:lstStyle/>
          <a:p>
            <a:pPr lvl="0" fontAlgn="auto"/>
            <a:r>
              <a:rPr lang="zh-CN" altLang="en-US" strike="noStrike" noProof="1" dirty="0"/>
              <a:t>单击此处编辑母版文本样式</a:t>
            </a:r>
            <a:endParaRPr lang="zh-CN" altLang="en-US" strike="noStrike" noProof="1" dirty="0"/>
          </a:p>
          <a:p>
            <a:pPr lvl="1" fontAlgn="auto"/>
            <a:r>
              <a:rPr lang="zh-CN" altLang="en-US" strike="noStrike" noProof="1" dirty="0"/>
              <a:t>第二级</a:t>
            </a:r>
            <a:endParaRPr lang="zh-CN" altLang="en-US" strike="noStrike" noProof="1" dirty="0"/>
          </a:p>
          <a:p>
            <a:pPr lvl="2" fontAlgn="auto"/>
            <a:r>
              <a:rPr lang="zh-CN" altLang="en-US" sz="1350" strike="noStrike" noProof="1" dirty="0"/>
              <a:t>第三级</a:t>
            </a:r>
            <a:endParaRPr lang="zh-CN" altLang="en-US" strike="noStrike" noProof="1" dirty="0"/>
          </a:p>
          <a:p>
            <a:pPr lvl="3" fontAlgn="auto"/>
            <a:r>
              <a:rPr lang="zh-CN" altLang="en-US" sz="1350" strike="noStrike" noProof="1" dirty="0"/>
              <a:t>第四级</a:t>
            </a:r>
            <a:endParaRPr lang="zh-CN" altLang="en-US" strike="noStrike" noProof="1" dirty="0"/>
          </a:p>
          <a:p>
            <a:pPr lvl="4" fontAlgn="auto"/>
            <a:r>
              <a:rPr lang="zh-CN" altLang="en-US" sz="1350" strike="noStrike" noProof="1" dirty="0"/>
              <a:t>第五级</a:t>
            </a:r>
            <a:endParaRPr lang="zh-CN" altLang="en-US" strike="noStrike" noProof="1" dirty="0"/>
          </a:p>
        </p:txBody>
      </p:sp>
      <p:sp>
        <p:nvSpPr>
          <p:cNvPr id="4" name="日期占位符 3"/>
          <p:cNvSpPr>
            <a:spLocks noGrp="1"/>
          </p:cNvSpPr>
          <p:nvPr>
            <p:ph type="dt" sz="half" idx="10"/>
          </p:nvPr>
        </p:nvSpPr>
        <p:spPr/>
        <p:txBody>
          <a:bodyPr/>
          <a:p>
            <a:pPr fontAlgn="base"/>
            <a:fld id="{8562CE8F-003D-4DA8-8252-C120BA29394D}" type="datetimeFigureOut">
              <a:rPr lang="zh-CN" altLang="en-US" strike="noStrike" noProof="1" smtClean="0">
                <a:latin typeface="Tahoma" panose="020B0604030504040204" pitchFamily="34" charset="0"/>
                <a:ea typeface="宋体" panose="02010600030101010101" pitchFamily="2" charset="-122"/>
                <a:cs typeface="+mn-cs"/>
              </a:rPr>
            </a:fld>
            <a:endParaRPr lang="zh-CN" altLang="en-US" strike="noStrike" noProof="1"/>
          </a:p>
        </p:txBody>
      </p:sp>
      <p:sp>
        <p:nvSpPr>
          <p:cNvPr id="5" name="页脚占位符 4"/>
          <p:cNvSpPr>
            <a:spLocks noGrp="1"/>
          </p:cNvSpPr>
          <p:nvPr>
            <p:ph type="ftr" sz="quarter" idx="11"/>
          </p:nvPr>
        </p:nvSpPr>
        <p:spPr/>
        <p:txBody>
          <a:bodyPr/>
          <a:p>
            <a:pPr fontAlgn="base"/>
            <a:endParaRPr lang="zh-CN" altLang="en-US" strike="noStrike" noProof="1"/>
          </a:p>
        </p:txBody>
      </p:sp>
      <p:sp>
        <p:nvSpPr>
          <p:cNvPr id="6" name="灯片编号占位符 5"/>
          <p:cNvSpPr>
            <a:spLocks noGrp="1"/>
          </p:cNvSpPr>
          <p:nvPr>
            <p:ph type="sldNum" sz="quarter" idx="12"/>
          </p:nvPr>
        </p:nvSpPr>
        <p:spPr/>
        <p:txBody>
          <a:bodyPr/>
          <a:p>
            <a:pPr fontAlgn="base"/>
            <a:fld id="{C492C4AD-A7F1-494C-9B6F-5A5F776317E3}" type="slidenum">
              <a:rPr lang="zh-CN" altLang="en-US" strike="noStrike" noProof="1" smtClean="0">
                <a:latin typeface="Tahoma" panose="020B0604030504040204" pitchFamily="34" charset="0"/>
                <a:ea typeface="宋体" panose="02010600030101010101" pitchFamily="2" charset="-122"/>
                <a:cs typeface="+mn-cs"/>
              </a:rPr>
            </a:fld>
            <a:endParaRPr lang="zh-CN" altLang="en-US" strike="noStrike" noProof="1"/>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tags" Target="../tags/tag68.xml"/><Relationship Id="rId17" Type="http://schemas.openxmlformats.org/officeDocument/2006/relationships/tags" Target="../tags/tag67.xml"/><Relationship Id="rId16" Type="http://schemas.openxmlformats.org/officeDocument/2006/relationships/tags" Target="../tags/tag66.xml"/><Relationship Id="rId15" Type="http://schemas.openxmlformats.org/officeDocument/2006/relationships/tags" Target="../tags/tag65.xml"/><Relationship Id="rId14" Type="http://schemas.openxmlformats.org/officeDocument/2006/relationships/tags" Target="../tags/tag64.xml"/><Relationship Id="rId13" Type="http://schemas.openxmlformats.org/officeDocument/2006/relationships/tags" Target="../tags/tag6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1.xml"/><Relationship Id="rId8" Type="http://schemas.openxmlformats.org/officeDocument/2006/relationships/slideLayout" Target="../slideLayouts/slideLayout20.xml"/><Relationship Id="rId7" Type="http://schemas.openxmlformats.org/officeDocument/2006/relationships/slideLayout" Target="../slideLayouts/slideLayout19.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8" Type="http://schemas.openxmlformats.org/officeDocument/2006/relationships/theme" Target="../theme/theme2.xml"/><Relationship Id="rId17" Type="http://schemas.openxmlformats.org/officeDocument/2006/relationships/tags" Target="../tags/tag136.xml"/><Relationship Id="rId16" Type="http://schemas.openxmlformats.org/officeDocument/2006/relationships/tags" Target="../tags/tag135.xml"/><Relationship Id="rId15" Type="http://schemas.openxmlformats.org/officeDocument/2006/relationships/tags" Target="../tags/tag134.xml"/><Relationship Id="rId14" Type="http://schemas.openxmlformats.org/officeDocument/2006/relationships/tags" Target="../tags/tag133.xml"/><Relationship Id="rId13" Type="http://schemas.openxmlformats.org/officeDocument/2006/relationships/tags" Target="../tags/tag132.xml"/><Relationship Id="rId12" Type="http://schemas.openxmlformats.org/officeDocument/2006/relationships/tags" Target="../tags/tag131.xml"/><Relationship Id="rId11" Type="http://schemas.openxmlformats.org/officeDocument/2006/relationships/slideLayout" Target="../slideLayouts/slideLayout23.xml"/><Relationship Id="rId10" Type="http://schemas.openxmlformats.org/officeDocument/2006/relationships/slideLayout" Target="../slideLayouts/slideLayout22.xml"/><Relationship Id="rId1" Type="http://schemas.openxmlformats.org/officeDocument/2006/relationships/slideLayout" Target="../slideLayouts/slideLayout13.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2.xml"/><Relationship Id="rId8" Type="http://schemas.openxmlformats.org/officeDocument/2006/relationships/slideLayout" Target="../slideLayouts/slideLayout31.xml"/><Relationship Id="rId7" Type="http://schemas.openxmlformats.org/officeDocument/2006/relationships/slideLayout" Target="../slideLayouts/slideLayout30.xml"/><Relationship Id="rId6" Type="http://schemas.openxmlformats.org/officeDocument/2006/relationships/slideLayout" Target="../slideLayouts/slideLayout29.xml"/><Relationship Id="rId5" Type="http://schemas.openxmlformats.org/officeDocument/2006/relationships/slideLayout" Target="../slideLayouts/slideLayout28.xml"/><Relationship Id="rId4" Type="http://schemas.openxmlformats.org/officeDocument/2006/relationships/slideLayout" Target="../slideLayouts/slideLayout27.xml"/><Relationship Id="rId3" Type="http://schemas.openxmlformats.org/officeDocument/2006/relationships/slideLayout" Target="../slideLayouts/slideLayout26.xml"/><Relationship Id="rId2" Type="http://schemas.openxmlformats.org/officeDocument/2006/relationships/slideLayout" Target="../slideLayouts/slideLayout25.xml"/><Relationship Id="rId19" Type="http://schemas.openxmlformats.org/officeDocument/2006/relationships/theme" Target="../theme/theme3.xml"/><Relationship Id="rId18" Type="http://schemas.openxmlformats.org/officeDocument/2006/relationships/tags" Target="../tags/tag204.xml"/><Relationship Id="rId17" Type="http://schemas.openxmlformats.org/officeDocument/2006/relationships/tags" Target="../tags/tag203.xml"/><Relationship Id="rId16" Type="http://schemas.openxmlformats.org/officeDocument/2006/relationships/tags" Target="../tags/tag202.xml"/><Relationship Id="rId15" Type="http://schemas.openxmlformats.org/officeDocument/2006/relationships/tags" Target="../tags/tag201.xml"/><Relationship Id="rId14" Type="http://schemas.openxmlformats.org/officeDocument/2006/relationships/tags" Target="../tags/tag200.xml"/><Relationship Id="rId13" Type="http://schemas.openxmlformats.org/officeDocument/2006/relationships/tags" Target="../tags/tag199.xml"/><Relationship Id="rId12" Type="http://schemas.openxmlformats.org/officeDocument/2006/relationships/slideLayout" Target="../slideLayouts/slideLayout35.xml"/><Relationship Id="rId11" Type="http://schemas.openxmlformats.org/officeDocument/2006/relationships/slideLayout" Target="../slideLayouts/slideLayout34.xml"/><Relationship Id="rId10" Type="http://schemas.openxmlformats.org/officeDocument/2006/relationships/slideLayout" Target="../slideLayouts/slideLayout33.xml"/><Relationship Id="rId1" Type="http://schemas.openxmlformats.org/officeDocument/2006/relationships/slideLayout" Target="../slideLayouts/slideLayout24.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44.xml"/><Relationship Id="rId8" Type="http://schemas.openxmlformats.org/officeDocument/2006/relationships/slideLayout" Target="../slideLayouts/slideLayout43.xml"/><Relationship Id="rId7" Type="http://schemas.openxmlformats.org/officeDocument/2006/relationships/slideLayout" Target="../slideLayouts/slideLayout42.xml"/><Relationship Id="rId6" Type="http://schemas.openxmlformats.org/officeDocument/2006/relationships/slideLayout" Target="../slideLayouts/slideLayout41.xml"/><Relationship Id="rId5" Type="http://schemas.openxmlformats.org/officeDocument/2006/relationships/slideLayout" Target="../slideLayouts/slideLayout40.xml"/><Relationship Id="rId4" Type="http://schemas.openxmlformats.org/officeDocument/2006/relationships/slideLayout" Target="../slideLayouts/slideLayout39.xml"/><Relationship Id="rId3" Type="http://schemas.openxmlformats.org/officeDocument/2006/relationships/slideLayout" Target="../slideLayouts/slideLayout38.xml"/><Relationship Id="rId2" Type="http://schemas.openxmlformats.org/officeDocument/2006/relationships/slideLayout" Target="../slideLayouts/slideLayout37.xml"/><Relationship Id="rId19" Type="http://schemas.openxmlformats.org/officeDocument/2006/relationships/theme" Target="../theme/theme4.xml"/><Relationship Id="rId18" Type="http://schemas.openxmlformats.org/officeDocument/2006/relationships/tags" Target="../tags/tag272.xml"/><Relationship Id="rId17" Type="http://schemas.openxmlformats.org/officeDocument/2006/relationships/tags" Target="../tags/tag271.xml"/><Relationship Id="rId16" Type="http://schemas.openxmlformats.org/officeDocument/2006/relationships/tags" Target="../tags/tag270.xml"/><Relationship Id="rId15" Type="http://schemas.openxmlformats.org/officeDocument/2006/relationships/tags" Target="../tags/tag269.xml"/><Relationship Id="rId14" Type="http://schemas.openxmlformats.org/officeDocument/2006/relationships/tags" Target="../tags/tag268.xml"/><Relationship Id="rId13" Type="http://schemas.openxmlformats.org/officeDocument/2006/relationships/tags" Target="../tags/tag267.xml"/><Relationship Id="rId12" Type="http://schemas.openxmlformats.org/officeDocument/2006/relationships/slideLayout" Target="../slideLayouts/slideLayout47.xml"/><Relationship Id="rId11" Type="http://schemas.openxmlformats.org/officeDocument/2006/relationships/slideLayout" Target="../slideLayouts/slideLayout46.xml"/><Relationship Id="rId10" Type="http://schemas.openxmlformats.org/officeDocument/2006/relationships/slideLayout" Target="../slideLayouts/slideLayout45.xml"/><Relationship Id="rId1" Type="http://schemas.openxmlformats.org/officeDocument/2006/relationships/slideLayout" Target="../slideLayouts/slideLayout36.xml"/></Relationships>
</file>

<file path=ppt/slideMasters/_rels/slideMaster5.xml.rels><?xml version="1.0" encoding="UTF-8" standalone="yes"?>
<Relationships xmlns="http://schemas.openxmlformats.org/package/2006/relationships"><Relationship Id="rId9" Type="http://schemas.openxmlformats.org/officeDocument/2006/relationships/slideLayout" Target="../slideLayouts/slideLayout56.xml"/><Relationship Id="rId8" Type="http://schemas.openxmlformats.org/officeDocument/2006/relationships/slideLayout" Target="../slideLayouts/slideLayout55.xml"/><Relationship Id="rId7" Type="http://schemas.openxmlformats.org/officeDocument/2006/relationships/slideLayout" Target="../slideLayouts/slideLayout54.xml"/><Relationship Id="rId6" Type="http://schemas.openxmlformats.org/officeDocument/2006/relationships/slideLayout" Target="../slideLayouts/slideLayout53.xml"/><Relationship Id="rId5" Type="http://schemas.openxmlformats.org/officeDocument/2006/relationships/slideLayout" Target="../slideLayouts/slideLayout52.xml"/><Relationship Id="rId4" Type="http://schemas.openxmlformats.org/officeDocument/2006/relationships/slideLayout" Target="../slideLayouts/slideLayout51.xml"/><Relationship Id="rId3" Type="http://schemas.openxmlformats.org/officeDocument/2006/relationships/slideLayout" Target="../slideLayouts/slideLayout50.xml"/><Relationship Id="rId2" Type="http://schemas.openxmlformats.org/officeDocument/2006/relationships/slideLayout" Target="../slideLayouts/slideLayout49.xml"/><Relationship Id="rId19" Type="http://schemas.openxmlformats.org/officeDocument/2006/relationships/theme" Target="../theme/theme5.xml"/><Relationship Id="rId18" Type="http://schemas.openxmlformats.org/officeDocument/2006/relationships/tags" Target="../tags/tag340.xml"/><Relationship Id="rId17" Type="http://schemas.openxmlformats.org/officeDocument/2006/relationships/tags" Target="../tags/tag339.xml"/><Relationship Id="rId16" Type="http://schemas.openxmlformats.org/officeDocument/2006/relationships/tags" Target="../tags/tag338.xml"/><Relationship Id="rId15" Type="http://schemas.openxmlformats.org/officeDocument/2006/relationships/tags" Target="../tags/tag337.xml"/><Relationship Id="rId14" Type="http://schemas.openxmlformats.org/officeDocument/2006/relationships/tags" Target="../tags/tag336.xml"/><Relationship Id="rId13" Type="http://schemas.openxmlformats.org/officeDocument/2006/relationships/tags" Target="../tags/tag335.xml"/><Relationship Id="rId12" Type="http://schemas.openxmlformats.org/officeDocument/2006/relationships/slideLayout" Target="../slideLayouts/slideLayout59.xml"/><Relationship Id="rId11" Type="http://schemas.openxmlformats.org/officeDocument/2006/relationships/slideLayout" Target="../slideLayouts/slideLayout58.xml"/><Relationship Id="rId10" Type="http://schemas.openxmlformats.org/officeDocument/2006/relationships/slideLayout" Target="../slideLayouts/slideLayout57.xml"/><Relationship Id="rId1" Type="http://schemas.openxmlformats.org/officeDocument/2006/relationships/slideLayout" Target="../slideLayouts/slideLayout4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sp>
        <p:nvSpPr>
          <p:cNvPr id="1026" name="标题占位符 1"/>
          <p:cNvSpPr>
            <a:spLocks noGrp="1"/>
          </p:cNvSpPr>
          <p:nvPr>
            <p:ph type="title"/>
            <p:custDataLst>
              <p:tags r:id="rId13"/>
            </p:custDataLst>
          </p:nvPr>
        </p:nvSpPr>
        <p:spPr>
          <a:xfrm>
            <a:off x="628650" y="365125"/>
            <a:ext cx="7886700" cy="1325563"/>
          </a:xfrm>
          <a:prstGeom prst="rect">
            <a:avLst/>
          </a:prstGeom>
          <a:noFill/>
          <a:ln w="9525">
            <a:noFill/>
          </a:ln>
        </p:spPr>
        <p:txBody>
          <a:bodyPr vert="horz" lIns="91440" tIns="45720" rIns="91440" bIns="45720" anchor="ctr" anchorCtr="0"/>
          <a:p>
            <a:pPr lvl="0"/>
            <a:r>
              <a:rPr lang="zh-CN" altLang="en-US" dirty="0"/>
              <a:t>单击此处编辑母版标题样式</a:t>
            </a:r>
            <a:endParaRPr lang="zh-CN" altLang="en-US" dirty="0"/>
          </a:p>
        </p:txBody>
      </p:sp>
      <p:sp>
        <p:nvSpPr>
          <p:cNvPr id="3" name="文本占位符 2"/>
          <p:cNvSpPr>
            <a:spLocks noGrp="1"/>
          </p:cNvSpPr>
          <p:nvPr>
            <p:ph type="body" idx="1"/>
            <p:custDataLst>
              <p:tags r:id="rId14"/>
            </p:custDataLst>
          </p:nvPr>
        </p:nvSpPr>
        <p:spPr>
          <a:xfrm>
            <a:off x="628650" y="1825625"/>
            <a:ext cx="7886700" cy="4351338"/>
          </a:xfrm>
          <a:prstGeom prst="rect">
            <a:avLst/>
          </a:prstGeom>
        </p:spPr>
        <p:txBody>
          <a:bodyPr vert="horz" lIns="91440" tIns="45720" rIns="91440" bIns="45720" rtlCol="0">
            <a:normAutofit/>
          </a:bodyPr>
          <a:lstStyle/>
          <a:p>
            <a:pPr lvl="0" fontAlgn="auto"/>
            <a:r>
              <a:rPr lang="zh-CN" altLang="en-US" strike="noStrike" noProof="1" dirty="0"/>
              <a:t>单击此处编辑母版文本样式</a:t>
            </a:r>
            <a:endParaRPr lang="zh-CN" altLang="en-US" strike="noStrike" noProof="1" dirty="0"/>
          </a:p>
          <a:p>
            <a:pPr lvl="1" fontAlgn="auto"/>
            <a:r>
              <a:rPr lang="zh-CN" altLang="en-US" strike="noStrike" noProof="1" dirty="0"/>
              <a:t>第二级</a:t>
            </a:r>
            <a:endParaRPr lang="zh-CN" altLang="en-US" strike="noStrike" noProof="1" dirty="0"/>
          </a:p>
          <a:p>
            <a:pPr lvl="2" fontAlgn="auto"/>
            <a:r>
              <a:rPr lang="zh-CN" altLang="en-US" sz="1350" strike="noStrike" noProof="1" dirty="0"/>
              <a:t>第三级</a:t>
            </a:r>
            <a:endParaRPr lang="zh-CN" altLang="en-US" strike="noStrike" noProof="1" dirty="0"/>
          </a:p>
          <a:p>
            <a:pPr lvl="3" fontAlgn="auto"/>
            <a:r>
              <a:rPr lang="zh-CN" altLang="en-US" sz="1350" strike="noStrike" noProof="1" dirty="0"/>
              <a:t>第四级</a:t>
            </a:r>
            <a:endParaRPr lang="zh-CN" altLang="en-US" strike="noStrike" noProof="1" dirty="0"/>
          </a:p>
          <a:p>
            <a:pPr lvl="4" fontAlgn="auto"/>
            <a:r>
              <a:rPr lang="zh-CN" altLang="en-US" sz="1350" strike="noStrike" noProof="1" dirty="0"/>
              <a:t>第五级</a:t>
            </a:r>
            <a:endParaRPr lang="zh-CN" altLang="en-US" strike="noStrike" noProof="1" dirty="0"/>
          </a:p>
        </p:txBody>
      </p:sp>
      <p:sp>
        <p:nvSpPr>
          <p:cNvPr id="4" name="日期占位符 3"/>
          <p:cNvSpPr>
            <a:spLocks noGrp="1"/>
          </p:cNvSpPr>
          <p:nvPr>
            <p:ph type="dt" sz="half" idx="2"/>
            <p:custDataLst>
              <p:tags r:id="rId15"/>
            </p:custDataLst>
          </p:nvPr>
        </p:nvSpPr>
        <p:spPr>
          <a:xfrm>
            <a:off x="628650" y="6356350"/>
            <a:ext cx="2057400" cy="365125"/>
          </a:xfrm>
          <a:prstGeom prst="rect">
            <a:avLst/>
          </a:prstGeom>
        </p:spPr>
        <p:txBody>
          <a:bodyPr vert="horz" lIns="91440" tIns="45720" rIns="91440" bIns="45720" rtlCol="0" anchor="ctr">
            <a:normAutofit/>
          </a:bodyPr>
          <a:lstStyle>
            <a:lvl1pPr algn="l">
              <a:defRPr sz="900">
                <a:solidFill>
                  <a:schemeClr val="bg1">
                    <a:lumMod val="50000"/>
                  </a:schemeClr>
                </a:solidFill>
              </a:defRPr>
            </a:lvl1pPr>
          </a:lstStyle>
          <a:p>
            <a:pPr fontAlgn="base"/>
            <a:fld id="{8562CE8F-003D-4DA8-8252-C120BA29394D}" type="datetimeFigureOut">
              <a:rPr lang="zh-CN" altLang="en-US" strike="noStrike" noProof="1" smtClean="0">
                <a:latin typeface="Tahoma" panose="020B0604030504040204" pitchFamily="34" charset="0"/>
                <a:ea typeface="宋体" panose="02010600030101010101" pitchFamily="2" charset="-122"/>
                <a:cs typeface="+mn-cs"/>
              </a:rPr>
            </a:fld>
            <a:endParaRPr lang="zh-CN" altLang="en-US" strike="noStrike" noProof="1"/>
          </a:p>
        </p:txBody>
      </p:sp>
      <p:sp>
        <p:nvSpPr>
          <p:cNvPr id="5" name="页脚占位符 4"/>
          <p:cNvSpPr>
            <a:spLocks noGrp="1"/>
          </p:cNvSpPr>
          <p:nvPr>
            <p:ph type="ftr" sz="quarter" idx="3"/>
            <p:custDataLst>
              <p:tags r:id="rId16"/>
            </p:custDataLst>
          </p:nvPr>
        </p:nvSpPr>
        <p:spPr>
          <a:xfrm>
            <a:off x="3028950" y="6356350"/>
            <a:ext cx="3086100" cy="365125"/>
          </a:xfrm>
          <a:prstGeom prst="rect">
            <a:avLst/>
          </a:prstGeom>
        </p:spPr>
        <p:txBody>
          <a:bodyPr vert="horz" lIns="91440" tIns="45720" rIns="91440" bIns="45720" rtlCol="0" anchor="ctr">
            <a:normAutofit/>
          </a:bodyPr>
          <a:lstStyle>
            <a:lvl1pPr algn="ctr">
              <a:defRPr sz="900">
                <a:solidFill>
                  <a:schemeClr val="bg1">
                    <a:lumMod val="50000"/>
                  </a:schemeClr>
                </a:solidFill>
              </a:defRPr>
            </a:lvl1pPr>
          </a:lstStyle>
          <a:p>
            <a:pPr fontAlgn="base"/>
            <a:endParaRPr lang="zh-CN" altLang="en-US" strike="noStrike" noProof="1"/>
          </a:p>
        </p:txBody>
      </p:sp>
      <p:sp>
        <p:nvSpPr>
          <p:cNvPr id="6" name="灯片编号占位符 5"/>
          <p:cNvSpPr>
            <a:spLocks noGrp="1"/>
          </p:cNvSpPr>
          <p:nvPr>
            <p:ph type="sldNum" sz="quarter" idx="4"/>
            <p:custDataLst>
              <p:tags r:id="rId17"/>
            </p:custDataLst>
          </p:nvPr>
        </p:nvSpPr>
        <p:spPr>
          <a:xfrm>
            <a:off x="6457950" y="6356350"/>
            <a:ext cx="2057400" cy="365125"/>
          </a:xfrm>
          <a:prstGeom prst="rect">
            <a:avLst/>
          </a:prstGeom>
        </p:spPr>
        <p:txBody>
          <a:bodyPr vert="horz" lIns="91440" tIns="45720" rIns="91440" bIns="45720" rtlCol="0" anchor="ctr">
            <a:normAutofit/>
          </a:bodyPr>
          <a:lstStyle>
            <a:lvl1pPr algn="r">
              <a:defRPr sz="900">
                <a:solidFill>
                  <a:schemeClr val="bg1">
                    <a:lumMod val="50000"/>
                  </a:schemeClr>
                </a:solidFill>
              </a:defRPr>
            </a:lvl1pPr>
          </a:lstStyle>
          <a:p>
            <a:pPr fontAlgn="base"/>
            <a:fld id="{C492C4AD-A7F1-494C-9B6F-5A5F776317E3}" type="slidenum">
              <a:rPr lang="zh-CN" altLang="en-US" strike="noStrike" noProof="1" smtClean="0">
                <a:latin typeface="Tahoma" panose="020B0604030504040204" pitchFamily="34" charset="0"/>
                <a:ea typeface="宋体" panose="02010600030101010101" pitchFamily="2" charset="-122"/>
                <a:cs typeface="+mn-cs"/>
              </a:rPr>
            </a:fld>
            <a:endParaRPr lang="zh-CN" altLang="en-US" strike="noStrike" noProof="1"/>
          </a:p>
        </p:txBody>
      </p:sp>
      <p:sp>
        <p:nvSpPr>
          <p:cNvPr id="7" name="KSO_TEMPLATE" hidden="1"/>
          <p:cNvSpPr/>
          <p:nvPr>
            <p:custDataLst>
              <p:tags r:id="rId18"/>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00" strike="noStrike" noProof="1"/>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18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sp>
        <p:nvSpPr>
          <p:cNvPr id="2050" name="标题占位符 1"/>
          <p:cNvSpPr>
            <a:spLocks noGrp="1"/>
          </p:cNvSpPr>
          <p:nvPr>
            <p:ph type="title"/>
            <p:custDataLst>
              <p:tags r:id="rId12"/>
            </p:custDataLst>
          </p:nvPr>
        </p:nvSpPr>
        <p:spPr>
          <a:xfrm>
            <a:off x="628650" y="365125"/>
            <a:ext cx="7886700" cy="1325563"/>
          </a:xfrm>
          <a:prstGeom prst="rect">
            <a:avLst/>
          </a:prstGeom>
          <a:noFill/>
          <a:ln w="9525">
            <a:noFill/>
          </a:ln>
        </p:spPr>
        <p:txBody>
          <a:bodyPr vert="horz" lIns="91440" tIns="45720" rIns="91440" bIns="45720" anchor="ctr" anchorCtr="0"/>
          <a:p>
            <a:pPr lvl="0"/>
            <a:r>
              <a:rPr lang="zh-CN" altLang="en-US" dirty="0"/>
              <a:t>单击此处编辑母版标题样式</a:t>
            </a:r>
            <a:endParaRPr lang="zh-CN" altLang="en-US" dirty="0"/>
          </a:p>
        </p:txBody>
      </p:sp>
      <p:sp>
        <p:nvSpPr>
          <p:cNvPr id="2051" name="文本占位符 2"/>
          <p:cNvSpPr>
            <a:spLocks noGrp="1"/>
          </p:cNvSpPr>
          <p:nvPr>
            <p:ph type="body"/>
            <p:custDataLst>
              <p:tags r:id="rId13"/>
            </p:custDataLst>
          </p:nvPr>
        </p:nvSpPr>
        <p:spPr>
          <a:xfrm>
            <a:off x="628650" y="1825625"/>
            <a:ext cx="7886700" cy="4351338"/>
          </a:xfrm>
          <a:prstGeom prst="rect">
            <a:avLst/>
          </a:prstGeom>
          <a:noFill/>
          <a:ln w="9525">
            <a:noFill/>
          </a:ln>
        </p:spPr>
        <p:txBody>
          <a:bodyPr vert="horz" lIns="91440" tIns="45720" rIns="91440" bIns="45720" anchor="t" anchorCtr="0"/>
          <a:p>
            <a:pPr lvl="0"/>
            <a:r>
              <a:rPr lang="zh-CN" altLang="en-US" dirty="0"/>
              <a:t>单击此处编辑母版文本样式</a:t>
            </a:r>
            <a:endParaRPr lang="zh-CN" altLang="en-US" dirty="0"/>
          </a:p>
          <a:p>
            <a:pPr lvl="1" indent="-228600"/>
            <a:r>
              <a:rPr lang="zh-CN" altLang="en-US" dirty="0"/>
              <a:t>第二级</a:t>
            </a:r>
            <a:endParaRPr lang="zh-CN" altLang="en-US" dirty="0"/>
          </a:p>
          <a:p>
            <a:pPr lvl="2" indent="-228600"/>
            <a:r>
              <a:rPr lang="zh-CN" altLang="en-US" dirty="0"/>
              <a:t>第三级</a:t>
            </a:r>
            <a:endParaRPr lang="zh-CN" altLang="en-US" dirty="0"/>
          </a:p>
          <a:p>
            <a:pPr lvl="3" indent="-228600"/>
            <a:r>
              <a:rPr lang="zh-CN" altLang="en-US" dirty="0"/>
              <a:t>第四级</a:t>
            </a:r>
            <a:endParaRPr lang="zh-CN" altLang="en-US" dirty="0"/>
          </a:p>
          <a:p>
            <a:pPr lvl="4" indent="-228600"/>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28650" y="6356350"/>
            <a:ext cx="2057400" cy="365125"/>
          </a:xfrm>
          <a:prstGeom prst="rect">
            <a:avLst/>
          </a:prstGeom>
        </p:spPr>
        <p:txBody>
          <a:bodyPr vert="horz" lIns="91440" tIns="45720" rIns="91440" bIns="45720" rtlCol="0" anchor="ctr">
            <a:normAutofit/>
          </a:bodyPr>
          <a:lstStyle>
            <a:lvl1pPr algn="l">
              <a:defRPr sz="1200">
                <a:solidFill>
                  <a:schemeClr val="bg1">
                    <a:lumMod val="50000"/>
                  </a:schemeClr>
                </a:solidFill>
              </a:defRPr>
            </a:lvl1pPr>
          </a:lstStyle>
          <a:p>
            <a:pPr fontAlgn="base"/>
            <a:fld id="{8562CE8F-003D-4DA8-8252-C120BA29394D}" type="datetimeFigureOut">
              <a:rPr lang="zh-CN" altLang="en-US" strike="noStrike" noProof="1" smtClean="0">
                <a:latin typeface="Tahoma" panose="020B0604030504040204" pitchFamily="34" charset="0"/>
                <a:ea typeface="宋体" panose="02010600030101010101" pitchFamily="2" charset="-122"/>
                <a:cs typeface="+mn-cs"/>
              </a:rPr>
            </a:fld>
            <a:endParaRPr lang="zh-CN" altLang="en-US" strike="noStrike" noProof="1"/>
          </a:p>
        </p:txBody>
      </p:sp>
      <p:sp>
        <p:nvSpPr>
          <p:cNvPr id="5" name="页脚占位符 4"/>
          <p:cNvSpPr>
            <a:spLocks noGrp="1"/>
          </p:cNvSpPr>
          <p:nvPr>
            <p:ph type="ftr" sz="quarter" idx="3"/>
            <p:custDataLst>
              <p:tags r:id="rId15"/>
            </p:custDataLst>
          </p:nvPr>
        </p:nvSpPr>
        <p:spPr>
          <a:xfrm>
            <a:off x="3028950" y="6356350"/>
            <a:ext cx="3086100" cy="365125"/>
          </a:xfrm>
          <a:prstGeom prst="rect">
            <a:avLst/>
          </a:prstGeom>
        </p:spPr>
        <p:txBody>
          <a:bodyPr vert="horz" lIns="91440" tIns="45720" rIns="91440" bIns="45720" rtlCol="0" anchor="ctr">
            <a:normAutofit/>
          </a:bodyPr>
          <a:lstStyle>
            <a:lvl1pPr algn="ctr">
              <a:defRPr sz="1200">
                <a:solidFill>
                  <a:schemeClr val="bg1">
                    <a:lumMod val="50000"/>
                  </a:schemeClr>
                </a:solidFill>
              </a:defRPr>
            </a:lvl1pPr>
          </a:lstStyle>
          <a:p>
            <a:pPr fontAlgn="base"/>
            <a:endParaRPr lang="zh-CN" altLang="en-US" strike="noStrike" noProof="1"/>
          </a:p>
        </p:txBody>
      </p:sp>
      <p:sp>
        <p:nvSpPr>
          <p:cNvPr id="6" name="灯片编号占位符 5"/>
          <p:cNvSpPr>
            <a:spLocks noGrp="1"/>
          </p:cNvSpPr>
          <p:nvPr>
            <p:ph type="sldNum" sz="quarter" idx="4"/>
            <p:custDataLst>
              <p:tags r:id="rId16"/>
            </p:custDataLst>
          </p:nvPr>
        </p:nvSpPr>
        <p:spPr>
          <a:xfrm>
            <a:off x="6457950" y="6356350"/>
            <a:ext cx="2057400" cy="365125"/>
          </a:xfrm>
          <a:prstGeom prst="rect">
            <a:avLst/>
          </a:prstGeom>
        </p:spPr>
        <p:txBody>
          <a:bodyPr vert="horz" lIns="91440" tIns="45720" rIns="91440" bIns="45720" rtlCol="0" anchor="ctr">
            <a:normAutofit/>
          </a:bodyPr>
          <a:lstStyle>
            <a:lvl1pPr algn="r">
              <a:defRPr sz="1200">
                <a:solidFill>
                  <a:schemeClr val="bg1">
                    <a:lumMod val="50000"/>
                  </a:schemeClr>
                </a:solidFill>
              </a:defRPr>
            </a:lvl1pPr>
          </a:lstStyle>
          <a:p>
            <a:pPr fontAlgn="base"/>
            <a:fld id="{C492C4AD-A7F1-494C-9B6F-5A5F776317E3}" type="slidenum">
              <a:rPr lang="zh-CN" altLang="en-US" strike="noStrike" noProof="1" smtClean="0">
                <a:latin typeface="Tahoma" panose="020B0604030504040204" pitchFamily="34" charset="0"/>
                <a:ea typeface="宋体" panose="02010600030101010101" pitchFamily="2" charset="-122"/>
                <a:cs typeface="+mn-cs"/>
              </a:rPr>
            </a:fld>
            <a:endParaRPr lang="zh-CN" altLang="en-US" strike="noStrike" noProof="1"/>
          </a:p>
        </p:txBody>
      </p:sp>
      <p:sp>
        <p:nvSpPr>
          <p:cNvPr id="7" name="KSO_TEMPLATE" hidden="1"/>
          <p:cNvSpPr/>
          <p:nvPr>
            <p:custDataLst>
              <p:tags r:id="rId17"/>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350" strike="noStrike" noProof="1"/>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sp>
        <p:nvSpPr>
          <p:cNvPr id="3074" name="标题占位符 1"/>
          <p:cNvSpPr>
            <a:spLocks noGrp="1"/>
          </p:cNvSpPr>
          <p:nvPr>
            <p:ph type="title"/>
            <p:custDataLst>
              <p:tags r:id="rId13"/>
            </p:custDataLst>
          </p:nvPr>
        </p:nvSpPr>
        <p:spPr>
          <a:xfrm>
            <a:off x="628650" y="365125"/>
            <a:ext cx="7886700" cy="1325563"/>
          </a:xfrm>
          <a:prstGeom prst="rect">
            <a:avLst/>
          </a:prstGeom>
          <a:noFill/>
          <a:ln w="9525">
            <a:noFill/>
          </a:ln>
        </p:spPr>
        <p:txBody>
          <a:bodyPr vert="horz" lIns="91440" tIns="45720" rIns="91440" bIns="45720" anchor="ctr" anchorCtr="0"/>
          <a:p>
            <a:pPr lvl="0"/>
            <a:r>
              <a:rPr lang="zh-CN" altLang="en-US" dirty="0"/>
              <a:t>单击此处编辑母版标题样式</a:t>
            </a:r>
            <a:endParaRPr lang="zh-CN" altLang="en-US" dirty="0"/>
          </a:p>
        </p:txBody>
      </p:sp>
      <p:sp>
        <p:nvSpPr>
          <p:cNvPr id="3" name="文本占位符 2"/>
          <p:cNvSpPr>
            <a:spLocks noGrp="1"/>
          </p:cNvSpPr>
          <p:nvPr>
            <p:ph type="body" idx="1"/>
            <p:custDataLst>
              <p:tags r:id="rId14"/>
            </p:custDataLst>
          </p:nvPr>
        </p:nvSpPr>
        <p:spPr>
          <a:xfrm>
            <a:off x="628650" y="1825625"/>
            <a:ext cx="7886700" cy="4351338"/>
          </a:xfrm>
          <a:prstGeom prst="rect">
            <a:avLst/>
          </a:prstGeom>
        </p:spPr>
        <p:txBody>
          <a:bodyPr vert="horz" lIns="91440" tIns="45720" rIns="91440" bIns="45720" rtlCol="0">
            <a:normAutofit/>
          </a:bodyPr>
          <a:lstStyle/>
          <a:p>
            <a:pPr lvl="0" fontAlgn="auto"/>
            <a:r>
              <a:rPr lang="zh-CN" altLang="en-US" strike="noStrike" noProof="1" dirty="0"/>
              <a:t>单击此处编辑母版文本样式</a:t>
            </a:r>
            <a:endParaRPr lang="zh-CN" altLang="en-US" strike="noStrike" noProof="1" dirty="0"/>
          </a:p>
          <a:p>
            <a:pPr lvl="1" fontAlgn="auto"/>
            <a:r>
              <a:rPr lang="zh-CN" altLang="en-US" strike="noStrike" noProof="1" dirty="0"/>
              <a:t>第二级</a:t>
            </a:r>
            <a:endParaRPr lang="zh-CN" altLang="en-US" strike="noStrike" noProof="1" dirty="0"/>
          </a:p>
          <a:p>
            <a:pPr lvl="2" fontAlgn="auto"/>
            <a:r>
              <a:rPr lang="zh-CN" altLang="en-US" sz="1350" strike="noStrike" noProof="1" dirty="0"/>
              <a:t>第三级</a:t>
            </a:r>
            <a:endParaRPr lang="zh-CN" altLang="en-US" strike="noStrike" noProof="1" dirty="0"/>
          </a:p>
          <a:p>
            <a:pPr lvl="3" fontAlgn="auto"/>
            <a:r>
              <a:rPr lang="zh-CN" altLang="en-US" sz="1350" strike="noStrike" noProof="1" dirty="0"/>
              <a:t>第四级</a:t>
            </a:r>
            <a:endParaRPr lang="zh-CN" altLang="en-US" strike="noStrike" noProof="1" dirty="0"/>
          </a:p>
          <a:p>
            <a:pPr lvl="4" fontAlgn="auto"/>
            <a:r>
              <a:rPr lang="zh-CN" altLang="en-US" sz="1350" strike="noStrike" noProof="1" dirty="0"/>
              <a:t>第五级</a:t>
            </a:r>
            <a:endParaRPr lang="zh-CN" altLang="en-US" strike="noStrike" noProof="1" dirty="0"/>
          </a:p>
        </p:txBody>
      </p:sp>
      <p:sp>
        <p:nvSpPr>
          <p:cNvPr id="4" name="日期占位符 3"/>
          <p:cNvSpPr>
            <a:spLocks noGrp="1"/>
          </p:cNvSpPr>
          <p:nvPr>
            <p:ph type="dt" sz="half" idx="2"/>
            <p:custDataLst>
              <p:tags r:id="rId15"/>
            </p:custDataLst>
          </p:nvPr>
        </p:nvSpPr>
        <p:spPr>
          <a:xfrm>
            <a:off x="628650" y="6356350"/>
            <a:ext cx="2057400" cy="365125"/>
          </a:xfrm>
          <a:prstGeom prst="rect">
            <a:avLst/>
          </a:prstGeom>
        </p:spPr>
        <p:txBody>
          <a:bodyPr vert="horz" lIns="91440" tIns="45720" rIns="91440" bIns="45720" rtlCol="0" anchor="ctr">
            <a:normAutofit/>
          </a:bodyPr>
          <a:lstStyle>
            <a:lvl1pPr algn="l">
              <a:defRPr sz="900">
                <a:solidFill>
                  <a:schemeClr val="bg1">
                    <a:lumMod val="50000"/>
                  </a:schemeClr>
                </a:solidFill>
              </a:defRPr>
            </a:lvl1pPr>
          </a:lstStyle>
          <a:p>
            <a:pPr fontAlgn="base"/>
            <a:fld id="{8562CE8F-003D-4DA8-8252-C120BA29394D}" type="datetimeFigureOut">
              <a:rPr lang="zh-CN" altLang="en-US" strike="noStrike" noProof="1" smtClean="0">
                <a:latin typeface="Tahoma" panose="020B0604030504040204" pitchFamily="34" charset="0"/>
                <a:ea typeface="宋体" panose="02010600030101010101" pitchFamily="2" charset="-122"/>
                <a:cs typeface="+mn-cs"/>
              </a:rPr>
            </a:fld>
            <a:endParaRPr lang="zh-CN" altLang="en-US" strike="noStrike" noProof="1"/>
          </a:p>
        </p:txBody>
      </p:sp>
      <p:sp>
        <p:nvSpPr>
          <p:cNvPr id="5" name="页脚占位符 4"/>
          <p:cNvSpPr>
            <a:spLocks noGrp="1"/>
          </p:cNvSpPr>
          <p:nvPr>
            <p:ph type="ftr" sz="quarter" idx="3"/>
            <p:custDataLst>
              <p:tags r:id="rId16"/>
            </p:custDataLst>
          </p:nvPr>
        </p:nvSpPr>
        <p:spPr>
          <a:xfrm>
            <a:off x="3028950" y="6356350"/>
            <a:ext cx="3086100" cy="365125"/>
          </a:xfrm>
          <a:prstGeom prst="rect">
            <a:avLst/>
          </a:prstGeom>
        </p:spPr>
        <p:txBody>
          <a:bodyPr vert="horz" lIns="91440" tIns="45720" rIns="91440" bIns="45720" rtlCol="0" anchor="ctr">
            <a:normAutofit/>
          </a:bodyPr>
          <a:lstStyle>
            <a:lvl1pPr algn="ctr">
              <a:defRPr sz="900">
                <a:solidFill>
                  <a:schemeClr val="bg1">
                    <a:lumMod val="50000"/>
                  </a:schemeClr>
                </a:solidFill>
              </a:defRPr>
            </a:lvl1pPr>
          </a:lstStyle>
          <a:p>
            <a:pPr fontAlgn="base"/>
            <a:endParaRPr lang="zh-CN" altLang="en-US" strike="noStrike" noProof="1"/>
          </a:p>
        </p:txBody>
      </p:sp>
      <p:sp>
        <p:nvSpPr>
          <p:cNvPr id="6" name="灯片编号占位符 5"/>
          <p:cNvSpPr>
            <a:spLocks noGrp="1"/>
          </p:cNvSpPr>
          <p:nvPr>
            <p:ph type="sldNum" sz="quarter" idx="4"/>
            <p:custDataLst>
              <p:tags r:id="rId17"/>
            </p:custDataLst>
          </p:nvPr>
        </p:nvSpPr>
        <p:spPr>
          <a:xfrm>
            <a:off x="6457950" y="6356350"/>
            <a:ext cx="2057400" cy="365125"/>
          </a:xfrm>
          <a:prstGeom prst="rect">
            <a:avLst/>
          </a:prstGeom>
        </p:spPr>
        <p:txBody>
          <a:bodyPr vert="horz" lIns="91440" tIns="45720" rIns="91440" bIns="45720" rtlCol="0" anchor="ctr">
            <a:normAutofit/>
          </a:bodyPr>
          <a:lstStyle>
            <a:lvl1pPr algn="r">
              <a:defRPr sz="900">
                <a:solidFill>
                  <a:schemeClr val="bg1">
                    <a:lumMod val="50000"/>
                  </a:schemeClr>
                </a:solidFill>
              </a:defRPr>
            </a:lvl1pPr>
          </a:lstStyle>
          <a:p>
            <a:pPr fontAlgn="base"/>
            <a:fld id="{C492C4AD-A7F1-494C-9B6F-5A5F776317E3}" type="slidenum">
              <a:rPr lang="zh-CN" altLang="en-US" strike="noStrike" noProof="1" smtClean="0">
                <a:latin typeface="Tahoma" panose="020B0604030504040204" pitchFamily="34" charset="0"/>
                <a:ea typeface="宋体" panose="02010600030101010101" pitchFamily="2" charset="-122"/>
                <a:cs typeface="+mn-cs"/>
              </a:rPr>
            </a:fld>
            <a:endParaRPr lang="zh-CN" altLang="en-US" strike="noStrike" noProof="1"/>
          </a:p>
        </p:txBody>
      </p:sp>
      <p:sp>
        <p:nvSpPr>
          <p:cNvPr id="7" name="KSO_TEMPLATE" hidden="1"/>
          <p:cNvSpPr/>
          <p:nvPr>
            <p:custDataLst>
              <p:tags r:id="rId18"/>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00" strike="noStrike" noProof="1"/>
          </a:p>
        </p:txBody>
      </p:sp>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18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sp>
        <p:nvSpPr>
          <p:cNvPr id="4098" name="标题占位符 1"/>
          <p:cNvSpPr>
            <a:spLocks noGrp="1"/>
          </p:cNvSpPr>
          <p:nvPr>
            <p:ph type="title"/>
            <p:custDataLst>
              <p:tags r:id="rId13"/>
            </p:custDataLst>
          </p:nvPr>
        </p:nvSpPr>
        <p:spPr>
          <a:xfrm>
            <a:off x="628650" y="365125"/>
            <a:ext cx="7886700" cy="1325563"/>
          </a:xfrm>
          <a:prstGeom prst="rect">
            <a:avLst/>
          </a:prstGeom>
          <a:noFill/>
          <a:ln w="9525">
            <a:noFill/>
          </a:ln>
        </p:spPr>
        <p:txBody>
          <a:bodyPr vert="horz" lIns="91440" tIns="45720" rIns="91440" bIns="45720" anchor="ctr" anchorCtr="0"/>
          <a:p>
            <a:pPr lvl="0"/>
            <a:r>
              <a:rPr lang="zh-CN" altLang="en-US" dirty="0"/>
              <a:t>单击此处编辑母版标题样式</a:t>
            </a:r>
            <a:endParaRPr lang="zh-CN" altLang="en-US" dirty="0"/>
          </a:p>
        </p:txBody>
      </p:sp>
      <p:sp>
        <p:nvSpPr>
          <p:cNvPr id="3" name="文本占位符 2"/>
          <p:cNvSpPr>
            <a:spLocks noGrp="1"/>
          </p:cNvSpPr>
          <p:nvPr>
            <p:ph type="body" idx="1"/>
            <p:custDataLst>
              <p:tags r:id="rId14"/>
            </p:custDataLst>
          </p:nvPr>
        </p:nvSpPr>
        <p:spPr>
          <a:xfrm>
            <a:off x="628650" y="1825625"/>
            <a:ext cx="7886700" cy="4351338"/>
          </a:xfrm>
          <a:prstGeom prst="rect">
            <a:avLst/>
          </a:prstGeom>
        </p:spPr>
        <p:txBody>
          <a:bodyPr vert="horz" lIns="91440" tIns="45720" rIns="91440" bIns="45720" rtlCol="0">
            <a:normAutofit/>
          </a:bodyPr>
          <a:lstStyle/>
          <a:p>
            <a:pPr lvl="0" fontAlgn="auto"/>
            <a:r>
              <a:rPr lang="zh-CN" altLang="en-US" strike="noStrike" noProof="1" dirty="0"/>
              <a:t>单击此处编辑母版文本样式</a:t>
            </a:r>
            <a:endParaRPr lang="zh-CN" altLang="en-US" strike="noStrike" noProof="1" dirty="0"/>
          </a:p>
          <a:p>
            <a:pPr lvl="1" fontAlgn="auto"/>
            <a:r>
              <a:rPr lang="zh-CN" altLang="en-US" strike="noStrike" noProof="1" dirty="0"/>
              <a:t>第二级</a:t>
            </a:r>
            <a:endParaRPr lang="zh-CN" altLang="en-US" strike="noStrike" noProof="1" dirty="0"/>
          </a:p>
          <a:p>
            <a:pPr lvl="2" fontAlgn="auto"/>
            <a:r>
              <a:rPr lang="zh-CN" altLang="en-US" sz="1350" strike="noStrike" noProof="1" dirty="0"/>
              <a:t>第三级</a:t>
            </a:r>
            <a:endParaRPr lang="zh-CN" altLang="en-US" strike="noStrike" noProof="1" dirty="0"/>
          </a:p>
          <a:p>
            <a:pPr lvl="3" fontAlgn="auto"/>
            <a:r>
              <a:rPr lang="zh-CN" altLang="en-US" sz="1350" strike="noStrike" noProof="1" dirty="0"/>
              <a:t>第四级</a:t>
            </a:r>
            <a:endParaRPr lang="zh-CN" altLang="en-US" strike="noStrike" noProof="1" dirty="0"/>
          </a:p>
          <a:p>
            <a:pPr lvl="4" fontAlgn="auto"/>
            <a:r>
              <a:rPr lang="zh-CN" altLang="en-US" sz="1350" strike="noStrike" noProof="1" dirty="0"/>
              <a:t>第五级</a:t>
            </a:r>
            <a:endParaRPr lang="zh-CN" altLang="en-US" strike="noStrike" noProof="1" dirty="0"/>
          </a:p>
        </p:txBody>
      </p:sp>
      <p:sp>
        <p:nvSpPr>
          <p:cNvPr id="4" name="日期占位符 3"/>
          <p:cNvSpPr>
            <a:spLocks noGrp="1"/>
          </p:cNvSpPr>
          <p:nvPr>
            <p:ph type="dt" sz="half" idx="2"/>
            <p:custDataLst>
              <p:tags r:id="rId15"/>
            </p:custDataLst>
          </p:nvPr>
        </p:nvSpPr>
        <p:spPr>
          <a:xfrm>
            <a:off x="628650" y="6356350"/>
            <a:ext cx="2057400" cy="365125"/>
          </a:xfrm>
          <a:prstGeom prst="rect">
            <a:avLst/>
          </a:prstGeom>
        </p:spPr>
        <p:txBody>
          <a:bodyPr vert="horz" lIns="91440" tIns="45720" rIns="91440" bIns="45720" rtlCol="0" anchor="ctr">
            <a:normAutofit/>
          </a:bodyPr>
          <a:lstStyle>
            <a:lvl1pPr algn="l">
              <a:defRPr sz="900">
                <a:solidFill>
                  <a:schemeClr val="bg1">
                    <a:lumMod val="50000"/>
                  </a:schemeClr>
                </a:solidFill>
              </a:defRPr>
            </a:lvl1pPr>
          </a:lstStyle>
          <a:p>
            <a:pPr fontAlgn="base"/>
            <a:fld id="{8562CE8F-003D-4DA8-8252-C120BA29394D}" type="datetimeFigureOut">
              <a:rPr lang="zh-CN" altLang="en-US" strike="noStrike" noProof="1" smtClean="0">
                <a:latin typeface="Tahoma" panose="020B0604030504040204" pitchFamily="34" charset="0"/>
                <a:ea typeface="宋体" panose="02010600030101010101" pitchFamily="2" charset="-122"/>
                <a:cs typeface="+mn-cs"/>
              </a:rPr>
            </a:fld>
            <a:endParaRPr lang="zh-CN" altLang="en-US" strike="noStrike" noProof="1"/>
          </a:p>
        </p:txBody>
      </p:sp>
      <p:sp>
        <p:nvSpPr>
          <p:cNvPr id="5" name="页脚占位符 4"/>
          <p:cNvSpPr>
            <a:spLocks noGrp="1"/>
          </p:cNvSpPr>
          <p:nvPr>
            <p:ph type="ftr" sz="quarter" idx="3"/>
            <p:custDataLst>
              <p:tags r:id="rId16"/>
            </p:custDataLst>
          </p:nvPr>
        </p:nvSpPr>
        <p:spPr>
          <a:xfrm>
            <a:off x="3028950" y="6356350"/>
            <a:ext cx="3086100" cy="365125"/>
          </a:xfrm>
          <a:prstGeom prst="rect">
            <a:avLst/>
          </a:prstGeom>
        </p:spPr>
        <p:txBody>
          <a:bodyPr vert="horz" lIns="91440" tIns="45720" rIns="91440" bIns="45720" rtlCol="0" anchor="ctr">
            <a:normAutofit/>
          </a:bodyPr>
          <a:lstStyle>
            <a:lvl1pPr algn="ctr">
              <a:defRPr sz="900">
                <a:solidFill>
                  <a:schemeClr val="bg1">
                    <a:lumMod val="50000"/>
                  </a:schemeClr>
                </a:solidFill>
              </a:defRPr>
            </a:lvl1pPr>
          </a:lstStyle>
          <a:p>
            <a:pPr fontAlgn="base"/>
            <a:endParaRPr lang="zh-CN" altLang="en-US" strike="noStrike" noProof="1"/>
          </a:p>
        </p:txBody>
      </p:sp>
      <p:sp>
        <p:nvSpPr>
          <p:cNvPr id="6" name="灯片编号占位符 5"/>
          <p:cNvSpPr>
            <a:spLocks noGrp="1"/>
          </p:cNvSpPr>
          <p:nvPr>
            <p:ph type="sldNum" sz="quarter" idx="4"/>
            <p:custDataLst>
              <p:tags r:id="rId17"/>
            </p:custDataLst>
          </p:nvPr>
        </p:nvSpPr>
        <p:spPr>
          <a:xfrm>
            <a:off x="6457950" y="6356350"/>
            <a:ext cx="2057400" cy="365125"/>
          </a:xfrm>
          <a:prstGeom prst="rect">
            <a:avLst/>
          </a:prstGeom>
        </p:spPr>
        <p:txBody>
          <a:bodyPr vert="horz" lIns="91440" tIns="45720" rIns="91440" bIns="45720" rtlCol="0" anchor="ctr">
            <a:normAutofit/>
          </a:bodyPr>
          <a:lstStyle>
            <a:lvl1pPr algn="r">
              <a:defRPr sz="900">
                <a:solidFill>
                  <a:schemeClr val="bg1">
                    <a:lumMod val="50000"/>
                  </a:schemeClr>
                </a:solidFill>
              </a:defRPr>
            </a:lvl1pPr>
          </a:lstStyle>
          <a:p>
            <a:pPr fontAlgn="base"/>
            <a:fld id="{C492C4AD-A7F1-494C-9B6F-5A5F776317E3}" type="slidenum">
              <a:rPr lang="zh-CN" altLang="en-US" strike="noStrike" noProof="1" smtClean="0">
                <a:latin typeface="Tahoma" panose="020B0604030504040204" pitchFamily="34" charset="0"/>
                <a:ea typeface="宋体" panose="02010600030101010101" pitchFamily="2" charset="-122"/>
                <a:cs typeface="+mn-cs"/>
              </a:rPr>
            </a:fld>
            <a:endParaRPr lang="zh-CN" altLang="en-US" strike="noStrike" noProof="1"/>
          </a:p>
        </p:txBody>
      </p:sp>
      <p:sp>
        <p:nvSpPr>
          <p:cNvPr id="7" name="KSO_TEMPLATE" hidden="1"/>
          <p:cNvSpPr/>
          <p:nvPr>
            <p:custDataLst>
              <p:tags r:id="rId18"/>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00" strike="noStrike" noProof="1"/>
          </a:p>
        </p:txBody>
      </p:sp>
    </p:spTree>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18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sp>
        <p:nvSpPr>
          <p:cNvPr id="1026" name="标题占位符 1"/>
          <p:cNvSpPr>
            <a:spLocks noGrp="1"/>
          </p:cNvSpPr>
          <p:nvPr>
            <p:ph type="title"/>
            <p:custDataLst>
              <p:tags r:id="rId13"/>
            </p:custDataLst>
          </p:nvPr>
        </p:nvSpPr>
        <p:spPr>
          <a:xfrm>
            <a:off x="628650" y="365125"/>
            <a:ext cx="7886700" cy="1325563"/>
          </a:xfrm>
          <a:prstGeom prst="rect">
            <a:avLst/>
          </a:prstGeom>
          <a:noFill/>
          <a:ln w="9525">
            <a:noFill/>
          </a:ln>
        </p:spPr>
        <p:txBody>
          <a:bodyPr vert="horz" lIns="91440" tIns="45720" rIns="91440" bIns="45720" anchor="ctr" anchorCtr="0"/>
          <a:p>
            <a:pPr lvl="0"/>
            <a:r>
              <a:rPr lang="zh-CN" altLang="en-US" dirty="0"/>
              <a:t>单击此处编辑母版标题样式</a:t>
            </a:r>
            <a:endParaRPr lang="zh-CN" altLang="en-US" dirty="0"/>
          </a:p>
        </p:txBody>
      </p:sp>
      <p:sp>
        <p:nvSpPr>
          <p:cNvPr id="3" name="文本占位符 2"/>
          <p:cNvSpPr>
            <a:spLocks noGrp="1"/>
          </p:cNvSpPr>
          <p:nvPr>
            <p:ph type="body" idx="1"/>
            <p:custDataLst>
              <p:tags r:id="rId14"/>
            </p:custDataLst>
          </p:nvPr>
        </p:nvSpPr>
        <p:spPr>
          <a:xfrm>
            <a:off x="628650" y="1825625"/>
            <a:ext cx="7886700" cy="4351338"/>
          </a:xfrm>
          <a:prstGeom prst="rect">
            <a:avLst/>
          </a:prstGeom>
        </p:spPr>
        <p:txBody>
          <a:bodyPr vert="horz" lIns="91440" tIns="45720" rIns="91440" bIns="45720" rtlCol="0">
            <a:normAutofit/>
          </a:bodyPr>
          <a:lstStyle/>
          <a:p>
            <a:pPr lvl="0" fontAlgn="auto"/>
            <a:r>
              <a:rPr lang="zh-CN" altLang="en-US" strike="noStrike" noProof="1" dirty="0"/>
              <a:t>单击此处编辑母版文本样式</a:t>
            </a:r>
            <a:endParaRPr lang="zh-CN" altLang="en-US" strike="noStrike" noProof="1" dirty="0"/>
          </a:p>
          <a:p>
            <a:pPr lvl="1" fontAlgn="auto"/>
            <a:r>
              <a:rPr lang="zh-CN" altLang="en-US" strike="noStrike" noProof="1" dirty="0"/>
              <a:t>第二级</a:t>
            </a:r>
            <a:endParaRPr lang="zh-CN" altLang="en-US" strike="noStrike" noProof="1" dirty="0"/>
          </a:p>
          <a:p>
            <a:pPr lvl="2" fontAlgn="auto"/>
            <a:r>
              <a:rPr lang="zh-CN" altLang="en-US" sz="1350" strike="noStrike" noProof="1" dirty="0"/>
              <a:t>第三级</a:t>
            </a:r>
            <a:endParaRPr lang="zh-CN" altLang="en-US" strike="noStrike" noProof="1" dirty="0"/>
          </a:p>
          <a:p>
            <a:pPr lvl="3" fontAlgn="auto"/>
            <a:r>
              <a:rPr lang="zh-CN" altLang="en-US" sz="1350" strike="noStrike" noProof="1" dirty="0"/>
              <a:t>第四级</a:t>
            </a:r>
            <a:endParaRPr lang="zh-CN" altLang="en-US" strike="noStrike" noProof="1" dirty="0"/>
          </a:p>
          <a:p>
            <a:pPr lvl="4" fontAlgn="auto"/>
            <a:r>
              <a:rPr lang="zh-CN" altLang="en-US" sz="1350" strike="noStrike" noProof="1" dirty="0"/>
              <a:t>第五级</a:t>
            </a:r>
            <a:endParaRPr lang="zh-CN" altLang="en-US" strike="noStrike" noProof="1" dirty="0"/>
          </a:p>
        </p:txBody>
      </p:sp>
      <p:sp>
        <p:nvSpPr>
          <p:cNvPr id="4" name="日期占位符 3"/>
          <p:cNvSpPr>
            <a:spLocks noGrp="1"/>
          </p:cNvSpPr>
          <p:nvPr>
            <p:ph type="dt" sz="half" idx="2"/>
            <p:custDataLst>
              <p:tags r:id="rId15"/>
            </p:custDataLst>
          </p:nvPr>
        </p:nvSpPr>
        <p:spPr>
          <a:xfrm>
            <a:off x="628650" y="6356350"/>
            <a:ext cx="2057400" cy="365125"/>
          </a:xfrm>
          <a:prstGeom prst="rect">
            <a:avLst/>
          </a:prstGeom>
        </p:spPr>
        <p:txBody>
          <a:bodyPr vert="horz" lIns="91440" tIns="45720" rIns="91440" bIns="45720" rtlCol="0" anchor="ctr">
            <a:normAutofit/>
          </a:bodyPr>
          <a:lstStyle>
            <a:lvl1pPr algn="l">
              <a:defRPr sz="900">
                <a:solidFill>
                  <a:schemeClr val="bg1">
                    <a:lumMod val="50000"/>
                  </a:schemeClr>
                </a:solidFill>
              </a:defRPr>
            </a:lvl1pPr>
          </a:lstStyle>
          <a:p>
            <a:pPr fontAlgn="base"/>
            <a:fld id="{8562CE8F-003D-4DA8-8252-C120BA29394D}" type="datetimeFigureOut">
              <a:rPr lang="zh-CN" altLang="en-US" strike="noStrike" noProof="1" smtClean="0">
                <a:latin typeface="Tahoma" panose="020B0604030504040204" pitchFamily="34" charset="0"/>
                <a:ea typeface="宋体" panose="02010600030101010101" pitchFamily="2" charset="-122"/>
                <a:cs typeface="+mn-cs"/>
              </a:rPr>
            </a:fld>
            <a:endParaRPr lang="zh-CN" altLang="en-US" strike="noStrike" noProof="1"/>
          </a:p>
        </p:txBody>
      </p:sp>
      <p:sp>
        <p:nvSpPr>
          <p:cNvPr id="5" name="页脚占位符 4"/>
          <p:cNvSpPr>
            <a:spLocks noGrp="1"/>
          </p:cNvSpPr>
          <p:nvPr>
            <p:ph type="ftr" sz="quarter" idx="3"/>
            <p:custDataLst>
              <p:tags r:id="rId16"/>
            </p:custDataLst>
          </p:nvPr>
        </p:nvSpPr>
        <p:spPr>
          <a:xfrm>
            <a:off x="3028950" y="6356350"/>
            <a:ext cx="3086100" cy="365125"/>
          </a:xfrm>
          <a:prstGeom prst="rect">
            <a:avLst/>
          </a:prstGeom>
        </p:spPr>
        <p:txBody>
          <a:bodyPr vert="horz" lIns="91440" tIns="45720" rIns="91440" bIns="45720" rtlCol="0" anchor="ctr">
            <a:normAutofit/>
          </a:bodyPr>
          <a:lstStyle>
            <a:lvl1pPr algn="ctr">
              <a:defRPr sz="900">
                <a:solidFill>
                  <a:schemeClr val="bg1">
                    <a:lumMod val="50000"/>
                  </a:schemeClr>
                </a:solidFill>
              </a:defRPr>
            </a:lvl1pPr>
          </a:lstStyle>
          <a:p>
            <a:pPr fontAlgn="base"/>
            <a:endParaRPr lang="zh-CN" altLang="en-US" strike="noStrike" noProof="1"/>
          </a:p>
        </p:txBody>
      </p:sp>
      <p:sp>
        <p:nvSpPr>
          <p:cNvPr id="6" name="灯片编号占位符 5"/>
          <p:cNvSpPr>
            <a:spLocks noGrp="1"/>
          </p:cNvSpPr>
          <p:nvPr>
            <p:ph type="sldNum" sz="quarter" idx="4"/>
            <p:custDataLst>
              <p:tags r:id="rId17"/>
            </p:custDataLst>
          </p:nvPr>
        </p:nvSpPr>
        <p:spPr>
          <a:xfrm>
            <a:off x="6457950" y="6356350"/>
            <a:ext cx="2057400" cy="365125"/>
          </a:xfrm>
          <a:prstGeom prst="rect">
            <a:avLst/>
          </a:prstGeom>
        </p:spPr>
        <p:txBody>
          <a:bodyPr vert="horz" lIns="91440" tIns="45720" rIns="91440" bIns="45720" rtlCol="0" anchor="ctr">
            <a:normAutofit/>
          </a:bodyPr>
          <a:lstStyle>
            <a:lvl1pPr algn="r">
              <a:defRPr sz="900">
                <a:solidFill>
                  <a:schemeClr val="bg1">
                    <a:lumMod val="50000"/>
                  </a:schemeClr>
                </a:solidFill>
              </a:defRPr>
            </a:lvl1pPr>
          </a:lstStyle>
          <a:p>
            <a:pPr fontAlgn="base"/>
            <a:fld id="{C492C4AD-A7F1-494C-9B6F-5A5F776317E3}" type="slidenum">
              <a:rPr lang="zh-CN" altLang="en-US" strike="noStrike" noProof="1" smtClean="0">
                <a:latin typeface="Tahoma" panose="020B0604030504040204" pitchFamily="34" charset="0"/>
                <a:ea typeface="宋体" panose="02010600030101010101" pitchFamily="2" charset="-122"/>
                <a:cs typeface="+mn-cs"/>
              </a:rPr>
            </a:fld>
            <a:endParaRPr lang="zh-CN" altLang="en-US" strike="noStrike" noProof="1"/>
          </a:p>
        </p:txBody>
      </p:sp>
      <p:sp>
        <p:nvSpPr>
          <p:cNvPr id="7" name="KSO_TEMPLATE" hidden="1"/>
          <p:cNvSpPr/>
          <p:nvPr>
            <p:custDataLst>
              <p:tags r:id="rId18"/>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00" strike="noStrike" noProof="1"/>
          </a:p>
        </p:txBody>
      </p:sp>
    </p:spTree>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18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34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61.xml"/></Relationships>
</file>

<file path=ppt/slides/_rels/slide11.xml.rels><?xml version="1.0" encoding="UTF-8" standalone="yes"?>
<Relationships xmlns="http://schemas.openxmlformats.org/package/2006/relationships"><Relationship Id="rId5" Type="http://schemas.openxmlformats.org/officeDocument/2006/relationships/vmlDrawing" Target="../drawings/vmlDrawing2.vml"/><Relationship Id="rId4" Type="http://schemas.openxmlformats.org/officeDocument/2006/relationships/slideLayout" Target="../slideLayouts/slideLayout2.xml"/><Relationship Id="rId3" Type="http://schemas.openxmlformats.org/officeDocument/2006/relationships/tags" Target="../tags/tag362.xml"/><Relationship Id="rId2" Type="http://schemas.openxmlformats.org/officeDocument/2006/relationships/image" Target="../media/image4.wmf"/><Relationship Id="rId1" Type="http://schemas.openxmlformats.org/officeDocument/2006/relationships/oleObject" Target="../embeddings/oleObject2.bin"/></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63.xml"/></Relationships>
</file>

<file path=ppt/slides/_rels/slide13.xml.rels><?xml version="1.0" encoding="UTF-8" standalone="yes"?>
<Relationships xmlns="http://schemas.openxmlformats.org/package/2006/relationships"><Relationship Id="rId5" Type="http://schemas.openxmlformats.org/officeDocument/2006/relationships/vmlDrawing" Target="../drawings/vmlDrawing3.vml"/><Relationship Id="rId4" Type="http://schemas.openxmlformats.org/officeDocument/2006/relationships/slideLayout" Target="../slideLayouts/slideLayout2.xml"/><Relationship Id="rId3" Type="http://schemas.openxmlformats.org/officeDocument/2006/relationships/tags" Target="../tags/tag364.xml"/><Relationship Id="rId2" Type="http://schemas.openxmlformats.org/officeDocument/2006/relationships/image" Target="../media/image5.wmf"/><Relationship Id="rId1" Type="http://schemas.openxmlformats.org/officeDocument/2006/relationships/oleObject" Target="../embeddings/oleObject3.bin"/></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65.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66.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67.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68.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69.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70.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43.xml"/><Relationship Id="rId1" Type="http://schemas.openxmlformats.org/officeDocument/2006/relationships/tags" Target="../tags/tag34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5.xml"/><Relationship Id="rId1" Type="http://schemas.openxmlformats.org/officeDocument/2006/relationships/tags" Target="../tags/tag371.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5.xml"/><Relationship Id="rId1" Type="http://schemas.openxmlformats.org/officeDocument/2006/relationships/tags" Target="../tags/tag372.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5.xml"/><Relationship Id="rId1" Type="http://schemas.openxmlformats.org/officeDocument/2006/relationships/tags" Target="../tags/tag373.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50.xml"/><Relationship Id="rId1" Type="http://schemas.openxmlformats.org/officeDocument/2006/relationships/tags" Target="../tags/tag374.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49.xml"/><Relationship Id="rId1" Type="http://schemas.openxmlformats.org/officeDocument/2006/relationships/tags" Target="../tags/tag375.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49.xml"/><Relationship Id="rId1" Type="http://schemas.openxmlformats.org/officeDocument/2006/relationships/tags" Target="../tags/tag376.xml"/></Relationships>
</file>

<file path=ppt/slides/_rels/slide26.xml.rels><?xml version="1.0" encoding="UTF-8" standalone="yes"?>
<Relationships xmlns="http://schemas.openxmlformats.org/package/2006/relationships"><Relationship Id="rId4" Type="http://schemas.openxmlformats.org/officeDocument/2006/relationships/slideLayout" Target="../slideLayouts/slideLayout49.xml"/><Relationship Id="rId3" Type="http://schemas.openxmlformats.org/officeDocument/2006/relationships/tags" Target="../tags/tag378.xml"/><Relationship Id="rId2" Type="http://schemas.openxmlformats.org/officeDocument/2006/relationships/image" Target="../media/image6.png"/><Relationship Id="rId1" Type="http://schemas.openxmlformats.org/officeDocument/2006/relationships/tags" Target="../tags/tag377.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49.xml"/><Relationship Id="rId1" Type="http://schemas.openxmlformats.org/officeDocument/2006/relationships/tags" Target="../tags/tag379.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49.xml"/><Relationship Id="rId1" Type="http://schemas.openxmlformats.org/officeDocument/2006/relationships/tags" Target="../tags/tag380.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49.xml"/><Relationship Id="rId1" Type="http://schemas.openxmlformats.org/officeDocument/2006/relationships/tags" Target="../tags/tag381.xml"/></Relationships>
</file>

<file path=ppt/slides/_rels/slide3.xml.rels><?xml version="1.0" encoding="UTF-8" standalone="yes"?>
<Relationships xmlns="http://schemas.openxmlformats.org/package/2006/relationships"><Relationship Id="rId9" Type="http://schemas.openxmlformats.org/officeDocument/2006/relationships/tags" Target="../tags/tag352.xml"/><Relationship Id="rId8" Type="http://schemas.openxmlformats.org/officeDocument/2006/relationships/tags" Target="../tags/tag351.xml"/><Relationship Id="rId7" Type="http://schemas.openxmlformats.org/officeDocument/2006/relationships/tags" Target="../tags/tag350.xml"/><Relationship Id="rId6" Type="http://schemas.openxmlformats.org/officeDocument/2006/relationships/tags" Target="../tags/tag349.xml"/><Relationship Id="rId5" Type="http://schemas.openxmlformats.org/officeDocument/2006/relationships/tags" Target="../tags/tag348.xml"/><Relationship Id="rId4" Type="http://schemas.openxmlformats.org/officeDocument/2006/relationships/tags" Target="../tags/tag347.xml"/><Relationship Id="rId3" Type="http://schemas.openxmlformats.org/officeDocument/2006/relationships/tags" Target="../tags/tag346.xml"/><Relationship Id="rId2" Type="http://schemas.openxmlformats.org/officeDocument/2006/relationships/tags" Target="../tags/tag345.xml"/><Relationship Id="rId13" Type="http://schemas.openxmlformats.org/officeDocument/2006/relationships/notesSlide" Target="../notesSlides/notesSlide2.xml"/><Relationship Id="rId12" Type="http://schemas.openxmlformats.org/officeDocument/2006/relationships/slideLayout" Target="../slideLayouts/slideLayout19.xml"/><Relationship Id="rId11" Type="http://schemas.openxmlformats.org/officeDocument/2006/relationships/tags" Target="../tags/tag354.xml"/><Relationship Id="rId10" Type="http://schemas.openxmlformats.org/officeDocument/2006/relationships/tags" Target="../tags/tag353.xml"/><Relationship Id="rId1" Type="http://schemas.openxmlformats.org/officeDocument/2006/relationships/tags" Target="../tags/tag344.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49.xml"/><Relationship Id="rId1" Type="http://schemas.openxmlformats.org/officeDocument/2006/relationships/tags" Target="../tags/tag382.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49.xml"/><Relationship Id="rId1" Type="http://schemas.openxmlformats.org/officeDocument/2006/relationships/tags" Target="../tags/tag383.xml"/></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49.xml"/><Relationship Id="rId2" Type="http://schemas.openxmlformats.org/officeDocument/2006/relationships/tags" Target="../tags/tag384.xml"/><Relationship Id="rId1" Type="http://schemas.openxmlformats.org/officeDocument/2006/relationships/image" Target="../media/image7.png"/></Relationships>
</file>

<file path=ppt/slides/_rels/slide33.xml.rels><?xml version="1.0" encoding="UTF-8" standalone="yes"?>
<Relationships xmlns="http://schemas.openxmlformats.org/package/2006/relationships"><Relationship Id="rId4" Type="http://schemas.openxmlformats.org/officeDocument/2006/relationships/slideLayout" Target="../slideLayouts/slideLayout49.xml"/><Relationship Id="rId3" Type="http://schemas.openxmlformats.org/officeDocument/2006/relationships/tags" Target="../tags/tag385.xml"/><Relationship Id="rId2" Type="http://schemas.openxmlformats.org/officeDocument/2006/relationships/image" Target="file:///C:\Users\Gehong\AppData\Local\Temp\wps\INetCache\cce9ab647ac6ca4123a0abb49b614217" TargetMode="External"/><Relationship Id="rId1" Type="http://schemas.openxmlformats.org/officeDocument/2006/relationships/image" Target="../media/image8.jpeg"/></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49.xml"/><Relationship Id="rId2" Type="http://schemas.openxmlformats.org/officeDocument/2006/relationships/tags" Target="../tags/tag386.xml"/><Relationship Id="rId1" Type="http://schemas.openxmlformats.org/officeDocument/2006/relationships/image" Target="../media/image9.pn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49.xml"/><Relationship Id="rId1" Type="http://schemas.openxmlformats.org/officeDocument/2006/relationships/tags" Target="../tags/tag387.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tags" Target="../tags/tag388.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89.xm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37.xml"/><Relationship Id="rId1" Type="http://schemas.openxmlformats.org/officeDocument/2006/relationships/tags" Target="../tags/tag390.xml"/></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91.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355.xml"/></Relationships>
</file>

<file path=ppt/slides/_rels/slide40.xml.rels><?xml version="1.0" encoding="UTF-8" standalone="yes"?>
<Relationships xmlns="http://schemas.openxmlformats.org/package/2006/relationships"><Relationship Id="rId7" Type="http://schemas.openxmlformats.org/officeDocument/2006/relationships/vmlDrawing" Target="../drawings/vmlDrawing4.vml"/><Relationship Id="rId6" Type="http://schemas.openxmlformats.org/officeDocument/2006/relationships/slideLayout" Target="../slideLayouts/slideLayout25.xml"/><Relationship Id="rId5" Type="http://schemas.openxmlformats.org/officeDocument/2006/relationships/tags" Target="../tags/tag392.xml"/><Relationship Id="rId4" Type="http://schemas.openxmlformats.org/officeDocument/2006/relationships/image" Target="../media/image12.wmf"/><Relationship Id="rId3" Type="http://schemas.openxmlformats.org/officeDocument/2006/relationships/oleObject" Target="../embeddings/oleObject4.bin"/><Relationship Id="rId2" Type="http://schemas.openxmlformats.org/officeDocument/2006/relationships/image" Target="../media/image11.jpeg"/><Relationship Id="rId1" Type="http://schemas.openxmlformats.org/officeDocument/2006/relationships/image" Target="../media/image10.jpeg"/></Relationships>
</file>

<file path=ppt/slides/_rels/slide41.xml.rels><?xml version="1.0" encoding="UTF-8" standalone="yes"?>
<Relationships xmlns="http://schemas.openxmlformats.org/package/2006/relationships"><Relationship Id="rId8" Type="http://schemas.openxmlformats.org/officeDocument/2006/relationships/notesSlide" Target="../notesSlides/notesSlide4.xml"/><Relationship Id="rId7" Type="http://schemas.openxmlformats.org/officeDocument/2006/relationships/vmlDrawing" Target="../drawings/vmlDrawing5.vml"/><Relationship Id="rId6" Type="http://schemas.openxmlformats.org/officeDocument/2006/relationships/slideLayout" Target="../slideLayouts/slideLayout7.xml"/><Relationship Id="rId5" Type="http://schemas.openxmlformats.org/officeDocument/2006/relationships/tags" Target="../tags/tag393.xml"/><Relationship Id="rId4" Type="http://schemas.openxmlformats.org/officeDocument/2006/relationships/image" Target="../media/image15.png"/><Relationship Id="rId3" Type="http://schemas.openxmlformats.org/officeDocument/2006/relationships/image" Target="../media/image14.wmf"/><Relationship Id="rId2" Type="http://schemas.openxmlformats.org/officeDocument/2006/relationships/oleObject" Target="../embeddings/oleObject5.bin"/><Relationship Id="rId1" Type="http://schemas.openxmlformats.org/officeDocument/2006/relationships/image" Target="../media/image13.jpeg"/></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25.xml"/><Relationship Id="rId1" Type="http://schemas.openxmlformats.org/officeDocument/2006/relationships/tags" Target="../tags/tag394.xml"/></Relationships>
</file>

<file path=ppt/slides/_rels/slide43.xml.rels><?xml version="1.0" encoding="UTF-8" standalone="yes"?>
<Relationships xmlns="http://schemas.openxmlformats.org/package/2006/relationships"><Relationship Id="rId9" Type="http://schemas.openxmlformats.org/officeDocument/2006/relationships/vmlDrawing" Target="../drawings/vmlDrawing6.vml"/><Relationship Id="rId8" Type="http://schemas.openxmlformats.org/officeDocument/2006/relationships/slideLayout" Target="../slideLayouts/slideLayout25.xml"/><Relationship Id="rId7" Type="http://schemas.openxmlformats.org/officeDocument/2006/relationships/tags" Target="../tags/tag395.xml"/><Relationship Id="rId6" Type="http://schemas.openxmlformats.org/officeDocument/2006/relationships/image" Target="../media/image19.wmf"/><Relationship Id="rId5" Type="http://schemas.openxmlformats.org/officeDocument/2006/relationships/oleObject" Target="../embeddings/oleObject7.bin"/><Relationship Id="rId4" Type="http://schemas.openxmlformats.org/officeDocument/2006/relationships/image" Target="../media/image18.wmf"/><Relationship Id="rId3" Type="http://schemas.openxmlformats.org/officeDocument/2006/relationships/oleObject" Target="../embeddings/oleObject6.bin"/><Relationship Id="rId2" Type="http://schemas.openxmlformats.org/officeDocument/2006/relationships/image" Target="../media/image17.png"/><Relationship Id="rId1" Type="http://schemas.openxmlformats.org/officeDocument/2006/relationships/image" Target="../media/image16.png"/></Relationships>
</file>

<file path=ppt/slides/_rels/slide44.xml.rels><?xml version="1.0" encoding="UTF-8" standalone="yes"?>
<Relationships xmlns="http://schemas.openxmlformats.org/package/2006/relationships"><Relationship Id="rId4" Type="http://schemas.openxmlformats.org/officeDocument/2006/relationships/slideLayout" Target="../slideLayouts/slideLayout25.xml"/><Relationship Id="rId3" Type="http://schemas.openxmlformats.org/officeDocument/2006/relationships/tags" Target="../tags/tag396.xml"/><Relationship Id="rId2" Type="http://schemas.openxmlformats.org/officeDocument/2006/relationships/image" Target="../media/image21.png"/><Relationship Id="rId1" Type="http://schemas.openxmlformats.org/officeDocument/2006/relationships/image" Target="../media/image20.png"/></Relationships>
</file>

<file path=ppt/slides/_rels/slide45.xml.rels><?xml version="1.0" encoding="UTF-8" standalone="yes"?>
<Relationships xmlns="http://schemas.openxmlformats.org/package/2006/relationships"><Relationship Id="rId3" Type="http://schemas.openxmlformats.org/officeDocument/2006/relationships/slideLayout" Target="../slideLayouts/slideLayout25.xml"/><Relationship Id="rId2" Type="http://schemas.openxmlformats.org/officeDocument/2006/relationships/tags" Target="../tags/tag397.xml"/><Relationship Id="rId1" Type="http://schemas.openxmlformats.org/officeDocument/2006/relationships/image" Target="../media/image22.png"/></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25.xml"/><Relationship Id="rId1" Type="http://schemas.openxmlformats.org/officeDocument/2006/relationships/tags" Target="../tags/tag398.xml"/></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37.xml"/><Relationship Id="rId1" Type="http://schemas.openxmlformats.org/officeDocument/2006/relationships/tags" Target="../tags/tag399.xml"/></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25.xml"/><Relationship Id="rId1" Type="http://schemas.openxmlformats.org/officeDocument/2006/relationships/tags" Target="../tags/tag400.xml"/></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30.xml"/><Relationship Id="rId1" Type="http://schemas.openxmlformats.org/officeDocument/2006/relationships/tags" Target="../tags/tag401.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56.xml"/></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25.xml"/><Relationship Id="rId1" Type="http://schemas.openxmlformats.org/officeDocument/2006/relationships/tags" Target="../tags/tag402.xml"/></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25.xml"/><Relationship Id="rId1" Type="http://schemas.openxmlformats.org/officeDocument/2006/relationships/tags" Target="../tags/tag403.xml"/></Relationships>
</file>

<file path=ppt/slides/_rels/slide52.xml.rels><?xml version="1.0" encoding="UTF-8" standalone="yes"?>
<Relationships xmlns="http://schemas.openxmlformats.org/package/2006/relationships"><Relationship Id="rId5" Type="http://schemas.openxmlformats.org/officeDocument/2006/relationships/vmlDrawing" Target="../drawings/vmlDrawing7.vml"/><Relationship Id="rId4" Type="http://schemas.openxmlformats.org/officeDocument/2006/relationships/slideLayout" Target="../slideLayouts/slideLayout25.xml"/><Relationship Id="rId3" Type="http://schemas.openxmlformats.org/officeDocument/2006/relationships/tags" Target="../tags/tag404.xml"/><Relationship Id="rId2" Type="http://schemas.openxmlformats.org/officeDocument/2006/relationships/image" Target="../media/image23.wmf"/><Relationship Id="rId1" Type="http://schemas.openxmlformats.org/officeDocument/2006/relationships/oleObject" Target="../embeddings/oleObject8.bin"/></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25.xml"/><Relationship Id="rId1" Type="http://schemas.openxmlformats.org/officeDocument/2006/relationships/tags" Target="../tags/tag405.xml"/></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37.xml"/><Relationship Id="rId1" Type="http://schemas.openxmlformats.org/officeDocument/2006/relationships/tags" Target="../tags/tag406.xml"/></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2.xml"/><Relationship Id="rId1" Type="http://schemas.openxmlformats.org/officeDocument/2006/relationships/tags" Target="../tags/tag407.xml"/></Relationships>
</file>

<file path=ppt/slides/_rels/slide56.xml.rels><?xml version="1.0" encoding="UTF-8" standalone="yes"?>
<Relationships xmlns="http://schemas.openxmlformats.org/package/2006/relationships"><Relationship Id="rId9" Type="http://schemas.openxmlformats.org/officeDocument/2006/relationships/vmlDrawing" Target="../drawings/vmlDrawing8.vml"/><Relationship Id="rId8" Type="http://schemas.openxmlformats.org/officeDocument/2006/relationships/slideLayout" Target="../slideLayouts/slideLayout25.xml"/><Relationship Id="rId7" Type="http://schemas.openxmlformats.org/officeDocument/2006/relationships/tags" Target="../tags/tag408.xml"/><Relationship Id="rId6" Type="http://schemas.openxmlformats.org/officeDocument/2006/relationships/image" Target="../media/image27.wmf"/><Relationship Id="rId5" Type="http://schemas.openxmlformats.org/officeDocument/2006/relationships/oleObject" Target="../embeddings/oleObject10.bin"/><Relationship Id="rId4" Type="http://schemas.openxmlformats.org/officeDocument/2006/relationships/image" Target="../media/image26.wmf"/><Relationship Id="rId3" Type="http://schemas.openxmlformats.org/officeDocument/2006/relationships/oleObject" Target="../embeddings/oleObject9.bin"/><Relationship Id="rId2" Type="http://schemas.openxmlformats.org/officeDocument/2006/relationships/image" Target="../media/image25.jpeg"/><Relationship Id="rId1" Type="http://schemas.openxmlformats.org/officeDocument/2006/relationships/image" Target="../media/image24.jpeg"/></Relationships>
</file>

<file path=ppt/slides/_rels/slide57.xml.rels><?xml version="1.0" encoding="UTF-8" standalone="yes"?>
<Relationships xmlns="http://schemas.openxmlformats.org/package/2006/relationships"><Relationship Id="rId2" Type="http://schemas.openxmlformats.org/officeDocument/2006/relationships/slideLayout" Target="../slideLayouts/slideLayout25.xml"/><Relationship Id="rId1" Type="http://schemas.openxmlformats.org/officeDocument/2006/relationships/tags" Target="../tags/tag409.xml"/></Relationships>
</file>

<file path=ppt/slides/_rels/slide58.xml.rels><?xml version="1.0" encoding="UTF-8" standalone="yes"?>
<Relationships xmlns="http://schemas.openxmlformats.org/package/2006/relationships"><Relationship Id="rId7" Type="http://schemas.openxmlformats.org/officeDocument/2006/relationships/vmlDrawing" Target="../drawings/vmlDrawing9.vml"/><Relationship Id="rId6" Type="http://schemas.openxmlformats.org/officeDocument/2006/relationships/slideLayout" Target="../slideLayouts/slideLayout25.xml"/><Relationship Id="rId5" Type="http://schemas.openxmlformats.org/officeDocument/2006/relationships/tags" Target="../tags/tag410.xml"/><Relationship Id="rId4" Type="http://schemas.openxmlformats.org/officeDocument/2006/relationships/image" Target="../media/image30.wmf"/><Relationship Id="rId3" Type="http://schemas.openxmlformats.org/officeDocument/2006/relationships/oleObject" Target="../embeddings/oleObject11.bin"/><Relationship Id="rId2" Type="http://schemas.openxmlformats.org/officeDocument/2006/relationships/image" Target="../media/image29.png"/><Relationship Id="rId1" Type="http://schemas.openxmlformats.org/officeDocument/2006/relationships/image" Target="../media/image28.png"/></Relationships>
</file>

<file path=ppt/slides/_rels/slide59.xml.rels><?xml version="1.0" encoding="UTF-8" standalone="yes"?>
<Relationships xmlns="http://schemas.openxmlformats.org/package/2006/relationships"><Relationship Id="rId9" Type="http://schemas.openxmlformats.org/officeDocument/2006/relationships/oleObject" Target="../embeddings/oleObject16.bin"/><Relationship Id="rId8" Type="http://schemas.openxmlformats.org/officeDocument/2006/relationships/image" Target="../media/image34.wmf"/><Relationship Id="rId7" Type="http://schemas.openxmlformats.org/officeDocument/2006/relationships/oleObject" Target="../embeddings/oleObject15.bin"/><Relationship Id="rId6" Type="http://schemas.openxmlformats.org/officeDocument/2006/relationships/image" Target="../media/image33.wmf"/><Relationship Id="rId5" Type="http://schemas.openxmlformats.org/officeDocument/2006/relationships/oleObject" Target="../embeddings/oleObject14.bin"/><Relationship Id="rId4" Type="http://schemas.openxmlformats.org/officeDocument/2006/relationships/image" Target="../media/image32.wmf"/><Relationship Id="rId3" Type="http://schemas.openxmlformats.org/officeDocument/2006/relationships/oleObject" Target="../embeddings/oleObject13.bin"/><Relationship Id="rId2" Type="http://schemas.openxmlformats.org/officeDocument/2006/relationships/image" Target="../media/image31.wmf"/><Relationship Id="rId11" Type="http://schemas.openxmlformats.org/officeDocument/2006/relationships/vmlDrawing" Target="../drawings/vmlDrawing10.vml"/><Relationship Id="rId10" Type="http://schemas.openxmlformats.org/officeDocument/2006/relationships/slideLayout" Target="../slideLayouts/slideLayout25.xml"/><Relationship Id="rId1" Type="http://schemas.openxmlformats.org/officeDocument/2006/relationships/oleObject" Target="../embeddings/oleObject12.bin"/></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57.xml"/></Relationships>
</file>

<file path=ppt/slides/_rels/slide60.xml.rels><?xml version="1.0" encoding="UTF-8" standalone="yes"?>
<Relationships xmlns="http://schemas.openxmlformats.org/package/2006/relationships"><Relationship Id="rId6" Type="http://schemas.openxmlformats.org/officeDocument/2006/relationships/vmlDrawing" Target="../drawings/vmlDrawing11.vml"/><Relationship Id="rId5" Type="http://schemas.openxmlformats.org/officeDocument/2006/relationships/slideLayout" Target="../slideLayouts/slideLayout25.xml"/><Relationship Id="rId4" Type="http://schemas.openxmlformats.org/officeDocument/2006/relationships/image" Target="../media/image36.wmf"/><Relationship Id="rId3" Type="http://schemas.openxmlformats.org/officeDocument/2006/relationships/oleObject" Target="../embeddings/oleObject18.bin"/><Relationship Id="rId2" Type="http://schemas.openxmlformats.org/officeDocument/2006/relationships/image" Target="../media/image35.wmf"/><Relationship Id="rId1" Type="http://schemas.openxmlformats.org/officeDocument/2006/relationships/oleObject" Target="../embeddings/oleObject17.bin"/></Relationships>
</file>

<file path=ppt/slides/_rels/slide61.xml.rels><?xml version="1.0" encoding="UTF-8" standalone="yes"?>
<Relationships xmlns="http://schemas.openxmlformats.org/package/2006/relationships"><Relationship Id="rId3" Type="http://schemas.openxmlformats.org/officeDocument/2006/relationships/slideLayout" Target="../slideLayouts/slideLayout25.xml"/><Relationship Id="rId2" Type="http://schemas.openxmlformats.org/officeDocument/2006/relationships/image" Target="../media/image38.png"/><Relationship Id="rId1" Type="http://schemas.openxmlformats.org/officeDocument/2006/relationships/image" Target="../media/image37.png"/></Relationships>
</file>

<file path=ppt/slides/_rels/slide62.xml.rels><?xml version="1.0" encoding="UTF-8" standalone="yes"?>
<Relationships xmlns="http://schemas.openxmlformats.org/package/2006/relationships"><Relationship Id="rId5" Type="http://schemas.openxmlformats.org/officeDocument/2006/relationships/slideLayout" Target="../slideLayouts/slideLayout25.xml"/><Relationship Id="rId4" Type="http://schemas.openxmlformats.org/officeDocument/2006/relationships/image" Target="../media/image41.png"/><Relationship Id="rId3" Type="http://schemas.openxmlformats.org/officeDocument/2006/relationships/image" Target="../media/image40.png"/><Relationship Id="rId2" Type="http://schemas.openxmlformats.org/officeDocument/2006/relationships/image" Target="../media/image38.png"/><Relationship Id="rId1" Type="http://schemas.openxmlformats.org/officeDocument/2006/relationships/image" Target="../media/image39.png"/></Relationships>
</file>

<file path=ppt/slides/_rels/slide63.xml.rels><?xml version="1.0" encoding="UTF-8" standalone="yes"?>
<Relationships xmlns="http://schemas.openxmlformats.org/package/2006/relationships"><Relationship Id="rId5" Type="http://schemas.openxmlformats.org/officeDocument/2006/relationships/slideLayout" Target="../slideLayouts/slideLayout25.xml"/><Relationship Id="rId4" Type="http://schemas.openxmlformats.org/officeDocument/2006/relationships/image" Target="../media/image44.png"/><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image" Target="../media/image38.png"/></Relationships>
</file>

<file path=ppt/slides/_rels/slide64.xml.rels><?xml version="1.0" encoding="UTF-8" standalone="yes"?>
<Relationships xmlns="http://schemas.openxmlformats.org/package/2006/relationships"><Relationship Id="rId2" Type="http://schemas.openxmlformats.org/officeDocument/2006/relationships/slideLayout" Target="../slideLayouts/slideLayout25.xml"/><Relationship Id="rId1" Type="http://schemas.openxmlformats.org/officeDocument/2006/relationships/image" Target="../media/image29.png"/></Relationships>
</file>

<file path=ppt/slides/_rels/slide65.xml.rels><?xml version="1.0" encoding="UTF-8" standalone="yes"?>
<Relationships xmlns="http://schemas.openxmlformats.org/package/2006/relationships"><Relationship Id="rId9" Type="http://schemas.openxmlformats.org/officeDocument/2006/relationships/slideLayout" Target="../slideLayouts/slideLayout25.xml"/><Relationship Id="rId8" Type="http://schemas.openxmlformats.org/officeDocument/2006/relationships/image" Target="../media/image48.wmf"/><Relationship Id="rId7" Type="http://schemas.openxmlformats.org/officeDocument/2006/relationships/oleObject" Target="../embeddings/oleObject22.bin"/><Relationship Id="rId6" Type="http://schemas.openxmlformats.org/officeDocument/2006/relationships/image" Target="../media/image47.wmf"/><Relationship Id="rId5" Type="http://schemas.openxmlformats.org/officeDocument/2006/relationships/oleObject" Target="../embeddings/oleObject21.bin"/><Relationship Id="rId4" Type="http://schemas.openxmlformats.org/officeDocument/2006/relationships/image" Target="../media/image46.wmf"/><Relationship Id="rId3" Type="http://schemas.openxmlformats.org/officeDocument/2006/relationships/oleObject" Target="../embeddings/oleObject20.bin"/><Relationship Id="rId2" Type="http://schemas.openxmlformats.org/officeDocument/2006/relationships/image" Target="../media/image45.wmf"/><Relationship Id="rId11" Type="http://schemas.openxmlformats.org/officeDocument/2006/relationships/notesSlide" Target="../notesSlides/notesSlide6.xml"/><Relationship Id="rId10" Type="http://schemas.openxmlformats.org/officeDocument/2006/relationships/vmlDrawing" Target="../drawings/vmlDrawing12.vml"/><Relationship Id="rId1" Type="http://schemas.openxmlformats.org/officeDocument/2006/relationships/oleObject" Target="../embeddings/oleObject19.bin"/></Relationships>
</file>

<file path=ppt/slides/_rels/slide66.xml.rels><?xml version="1.0" encoding="UTF-8" standalone="yes"?>
<Relationships xmlns="http://schemas.openxmlformats.org/package/2006/relationships"><Relationship Id="rId9" Type="http://schemas.openxmlformats.org/officeDocument/2006/relationships/slideLayout" Target="../slideLayouts/slideLayout25.xml"/><Relationship Id="rId8" Type="http://schemas.openxmlformats.org/officeDocument/2006/relationships/image" Target="../media/image52.wmf"/><Relationship Id="rId7" Type="http://schemas.openxmlformats.org/officeDocument/2006/relationships/oleObject" Target="../embeddings/oleObject26.bin"/><Relationship Id="rId6" Type="http://schemas.openxmlformats.org/officeDocument/2006/relationships/image" Target="../media/image51.wmf"/><Relationship Id="rId5" Type="http://schemas.openxmlformats.org/officeDocument/2006/relationships/oleObject" Target="../embeddings/oleObject25.bin"/><Relationship Id="rId4" Type="http://schemas.openxmlformats.org/officeDocument/2006/relationships/image" Target="../media/image50.wmf"/><Relationship Id="rId3" Type="http://schemas.openxmlformats.org/officeDocument/2006/relationships/oleObject" Target="../embeddings/oleObject24.bin"/><Relationship Id="rId2" Type="http://schemas.openxmlformats.org/officeDocument/2006/relationships/image" Target="../media/image49.wmf"/><Relationship Id="rId10" Type="http://schemas.openxmlformats.org/officeDocument/2006/relationships/vmlDrawing" Target="../drawings/vmlDrawing13.vml"/><Relationship Id="rId1" Type="http://schemas.openxmlformats.org/officeDocument/2006/relationships/oleObject" Target="../embeddings/oleObject23.bin"/></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9.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12.xml"/><Relationship Id="rId2" Type="http://schemas.openxmlformats.org/officeDocument/2006/relationships/tags" Target="../tags/tag411.xml"/><Relationship Id="rId1" Type="http://schemas.openxmlformats.org/officeDocument/2006/relationships/image" Target="../media/image53.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58.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59.xml"/></Relationships>
</file>

<file path=ppt/slides/_rels/slide9.xml.rels><?xml version="1.0" encoding="UTF-8" standalone="yes"?>
<Relationships xmlns="http://schemas.openxmlformats.org/package/2006/relationships"><Relationship Id="rId5" Type="http://schemas.openxmlformats.org/officeDocument/2006/relationships/vmlDrawing" Target="../drawings/vmlDrawing1.vml"/><Relationship Id="rId4" Type="http://schemas.openxmlformats.org/officeDocument/2006/relationships/slideLayout" Target="../slideLayouts/slideLayout2.xml"/><Relationship Id="rId3" Type="http://schemas.openxmlformats.org/officeDocument/2006/relationships/tags" Target="../tags/tag360.xml"/><Relationship Id="rId2" Type="http://schemas.openxmlformats.org/officeDocument/2006/relationships/image" Target="../media/image4.wmf"/><Relationship Id="rId1" Type="http://schemas.openxmlformats.org/officeDocument/2006/relationships/oleObject" Target="../embeddings/oleObject1.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3" name="标题 1"/>
          <p:cNvSpPr>
            <a:spLocks noGrp="1"/>
          </p:cNvSpPr>
          <p:nvPr>
            <p:ph type="ctrTitle" hasCustomPrompt="1"/>
          </p:nvPr>
        </p:nvSpPr>
        <p:spPr>
          <a:xfrm>
            <a:off x="2663825" y="2181225"/>
            <a:ext cx="3816350" cy="865188"/>
          </a:xfrm>
          <a:ln/>
        </p:spPr>
        <p:txBody>
          <a:bodyPr vert="horz" lIns="90000" tIns="46800" rIns="90000" bIns="46800" anchor="b" anchorCtr="0"/>
          <a:p>
            <a:pPr defTabSz="685800">
              <a:buClrTx/>
              <a:buSzTx/>
              <a:buFontTx/>
              <a:buNone/>
            </a:pPr>
            <a:r>
              <a:rPr lang="zh-CN" altLang="en-US" kern="1200">
                <a:latin typeface="+mj-lt"/>
                <a:ea typeface="+mj-ea"/>
                <a:cs typeface="+mj-cs"/>
              </a:rPr>
              <a:t>智能计算</a:t>
            </a:r>
            <a:endParaRPr lang="zh-CN" altLang="en-US" kern="1200">
              <a:latin typeface="+mj-lt"/>
              <a:ea typeface="+mj-ea"/>
              <a:cs typeface="+mj-cs"/>
            </a:endParaRPr>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7" name="标题 64513"/>
          <p:cNvSpPr>
            <a:spLocks noGrp="1"/>
          </p:cNvSpPr>
          <p:nvPr>
            <p:ph type="title"/>
          </p:nvPr>
        </p:nvSpPr>
        <p:spPr>
          <a:xfrm>
            <a:off x="568325" y="63500"/>
            <a:ext cx="4789488" cy="1462088"/>
          </a:xfrm>
          <a:ln/>
        </p:spPr>
        <p:txBody>
          <a:bodyPr vert="horz" wrap="square" lIns="91440" tIns="45720" rIns="91440" bIns="45720" anchor="b" anchorCtr="0"/>
          <a:p>
            <a:pPr fontAlgn="base">
              <a:lnSpc>
                <a:spcPct val="100000"/>
              </a:lnSpc>
              <a:buSzTx/>
            </a:pPr>
            <a:r>
              <a:rPr lang="en-US" altLang="en-US" sz="2000" b="1" dirty="0">
                <a:solidFill>
                  <a:srgbClr val="0000FF"/>
                </a:solidFill>
                <a:latin typeface="微软雅黑" panose="020B0503020204020204" charset="-122"/>
                <a:ea typeface="微软雅黑" panose="020B0503020204020204" charset="-122"/>
              </a:rPr>
              <a:t>SGA对于本例的编码 </a:t>
            </a:r>
            <a:endParaRPr lang="en-US" altLang="en-US" sz="2000" b="1" dirty="0">
              <a:solidFill>
                <a:srgbClr val="0000FF"/>
              </a:solidFill>
              <a:latin typeface="微软雅黑" panose="020B0503020204020204" charset="-122"/>
              <a:ea typeface="微软雅黑" panose="020B0503020204020204" charset="-122"/>
            </a:endParaRPr>
          </a:p>
        </p:txBody>
      </p:sp>
      <p:sp>
        <p:nvSpPr>
          <p:cNvPr id="50178" name="文本占位符 64514"/>
          <p:cNvSpPr>
            <a:spLocks noGrp="1"/>
          </p:cNvSpPr>
          <p:nvPr>
            <p:ph idx="1"/>
          </p:nvPr>
        </p:nvSpPr>
        <p:spPr>
          <a:xfrm>
            <a:off x="641350" y="1525588"/>
            <a:ext cx="8066088" cy="2008187"/>
          </a:xfrm>
          <a:noFill/>
          <a:ln>
            <a:noFill/>
          </a:ln>
        </p:spPr>
        <p:txBody>
          <a:bodyPr vert="horz" wrap="square" lIns="91440" tIns="45720" rIns="91440" bIns="45720" anchor="t" anchorCtr="0"/>
          <a:p>
            <a:pPr marL="0" indent="0" defTabSz="685800">
              <a:lnSpc>
                <a:spcPct val="150000"/>
              </a:lnSpc>
              <a:buFont typeface="Arial" panose="020B0604020202020204" pitchFamily="34" charset="0"/>
              <a:buNone/>
            </a:pPr>
            <a:r>
              <a:rPr lang="en-US" altLang="zh-CN" sz="2000" kern="1200" dirty="0">
                <a:solidFill>
                  <a:srgbClr val="00B050"/>
                </a:solidFill>
                <a:latin typeface="微软雅黑" panose="020B0503020204020204" charset="-122"/>
                <a:ea typeface="微软雅黑" panose="020B0503020204020204" charset="-122"/>
                <a:cs typeface="+mn-cs"/>
              </a:rPr>
              <a:t>       由于区间长度为3</a:t>
            </a:r>
            <a:r>
              <a:rPr lang="en-US" altLang="en-US" sz="2000" kern="1200" dirty="0">
                <a:solidFill>
                  <a:srgbClr val="00B050"/>
                </a:solidFill>
                <a:latin typeface="微软雅黑" panose="020B0503020204020204" charset="-122"/>
                <a:ea typeface="微软雅黑" panose="020B0503020204020204" charset="-122"/>
                <a:cs typeface="+mn-cs"/>
              </a:rPr>
              <a:t>，求解结果精确到</a:t>
            </a:r>
            <a:r>
              <a:rPr lang="en-US" altLang="zh-CN" sz="2000" kern="1200" dirty="0">
                <a:solidFill>
                  <a:srgbClr val="00B050"/>
                </a:solidFill>
                <a:latin typeface="微软雅黑" panose="020B0503020204020204" charset="-122"/>
                <a:ea typeface="微软雅黑" panose="020B0503020204020204" charset="-122"/>
                <a:cs typeface="+mn-cs"/>
              </a:rPr>
              <a:t>6</a:t>
            </a:r>
            <a:r>
              <a:rPr lang="en-US" altLang="en-US" sz="2000" kern="1200" dirty="0">
                <a:solidFill>
                  <a:srgbClr val="00B050"/>
                </a:solidFill>
                <a:latin typeface="微软雅黑" panose="020B0503020204020204" charset="-122"/>
                <a:ea typeface="微软雅黑" panose="020B0503020204020204" charset="-122"/>
                <a:cs typeface="+mn-cs"/>
              </a:rPr>
              <a:t>位小数，因此可将自变量定义区间划分为</a:t>
            </a:r>
            <a:r>
              <a:rPr lang="en-US" altLang="zh-CN" sz="2000" kern="1200" dirty="0">
                <a:solidFill>
                  <a:srgbClr val="00B050"/>
                </a:solidFill>
                <a:latin typeface="微软雅黑" panose="020B0503020204020204" charset="-122"/>
                <a:ea typeface="微软雅黑" panose="020B0503020204020204" charset="-122"/>
                <a:cs typeface="+mn-cs"/>
              </a:rPr>
              <a:t>3×10</a:t>
            </a:r>
            <a:r>
              <a:rPr lang="en-US" altLang="zh-CN" sz="2000" kern="1200" baseline="30000" dirty="0">
                <a:solidFill>
                  <a:srgbClr val="00B050"/>
                </a:solidFill>
                <a:latin typeface="微软雅黑" panose="020B0503020204020204" charset="-122"/>
                <a:ea typeface="微软雅黑" panose="020B0503020204020204" charset="-122"/>
                <a:cs typeface="+mn-cs"/>
              </a:rPr>
              <a:t>6</a:t>
            </a:r>
            <a:r>
              <a:rPr lang="en-US" altLang="en-US" sz="2000" kern="1200" dirty="0">
                <a:solidFill>
                  <a:srgbClr val="00B050"/>
                </a:solidFill>
                <a:latin typeface="微软雅黑" panose="020B0503020204020204" charset="-122"/>
                <a:ea typeface="微软雅黑" panose="020B0503020204020204" charset="-122"/>
                <a:cs typeface="+mn-cs"/>
              </a:rPr>
              <a:t>等份。又因为</a:t>
            </a:r>
            <a:r>
              <a:rPr lang="en-US" altLang="zh-CN" sz="2000" kern="1200" dirty="0">
                <a:solidFill>
                  <a:srgbClr val="00B050"/>
                </a:solidFill>
                <a:latin typeface="微软雅黑" panose="020B0503020204020204" charset="-122"/>
                <a:ea typeface="微软雅黑" panose="020B0503020204020204" charset="-122"/>
                <a:cs typeface="+mn-cs"/>
              </a:rPr>
              <a:t>2</a:t>
            </a:r>
            <a:r>
              <a:rPr lang="en-US" altLang="zh-CN" sz="2000" kern="1200" baseline="30000" dirty="0">
                <a:solidFill>
                  <a:srgbClr val="00B050"/>
                </a:solidFill>
                <a:latin typeface="微软雅黑" panose="020B0503020204020204" charset="-122"/>
                <a:ea typeface="微软雅黑" panose="020B0503020204020204" charset="-122"/>
                <a:cs typeface="+mn-cs"/>
              </a:rPr>
              <a:t>21</a:t>
            </a:r>
            <a:r>
              <a:rPr lang="en-US" altLang="zh-CN" sz="2000" kern="1200" dirty="0">
                <a:solidFill>
                  <a:srgbClr val="00B050"/>
                </a:solidFill>
                <a:latin typeface="微软雅黑" panose="020B0503020204020204" charset="-122"/>
                <a:ea typeface="微软雅黑" panose="020B0503020204020204" charset="-122"/>
                <a:cs typeface="+mn-cs"/>
              </a:rPr>
              <a:t> &lt; 3×10</a:t>
            </a:r>
            <a:r>
              <a:rPr lang="en-US" altLang="zh-CN" sz="2000" kern="1200" baseline="30000" dirty="0">
                <a:solidFill>
                  <a:srgbClr val="00B050"/>
                </a:solidFill>
                <a:latin typeface="微软雅黑" panose="020B0503020204020204" charset="-122"/>
                <a:ea typeface="微软雅黑" panose="020B0503020204020204" charset="-122"/>
                <a:cs typeface="+mn-cs"/>
              </a:rPr>
              <a:t>6</a:t>
            </a:r>
            <a:r>
              <a:rPr lang="en-US" altLang="zh-CN" sz="2000" kern="1200" dirty="0">
                <a:solidFill>
                  <a:srgbClr val="00B050"/>
                </a:solidFill>
                <a:latin typeface="微软雅黑" panose="020B0503020204020204" charset="-122"/>
                <a:ea typeface="微软雅黑" panose="020B0503020204020204" charset="-122"/>
                <a:cs typeface="+mn-cs"/>
              </a:rPr>
              <a:t> &lt; 2</a:t>
            </a:r>
            <a:r>
              <a:rPr lang="en-US" altLang="zh-CN" sz="2000" kern="1200" baseline="30000" dirty="0">
                <a:solidFill>
                  <a:srgbClr val="00B050"/>
                </a:solidFill>
                <a:latin typeface="微软雅黑" panose="020B0503020204020204" charset="-122"/>
                <a:ea typeface="微软雅黑" panose="020B0503020204020204" charset="-122"/>
                <a:cs typeface="+mn-cs"/>
              </a:rPr>
              <a:t>22</a:t>
            </a:r>
            <a:r>
              <a:rPr lang="en-US" altLang="zh-CN" sz="2000" kern="1200" dirty="0">
                <a:solidFill>
                  <a:srgbClr val="00B050"/>
                </a:solidFill>
                <a:latin typeface="微软雅黑" panose="020B0503020204020204" charset="-122"/>
                <a:ea typeface="微软雅黑" panose="020B0503020204020204" charset="-122"/>
                <a:cs typeface="+mn-cs"/>
              </a:rPr>
              <a:t> </a:t>
            </a:r>
            <a:r>
              <a:rPr lang="en-US" altLang="en-US" sz="2000" kern="1200" dirty="0">
                <a:solidFill>
                  <a:srgbClr val="00B050"/>
                </a:solidFill>
                <a:latin typeface="微软雅黑" panose="020B0503020204020204" charset="-122"/>
                <a:ea typeface="微软雅黑" panose="020B0503020204020204" charset="-122"/>
                <a:cs typeface="+mn-cs"/>
              </a:rPr>
              <a:t>，所以本例的二进制编码长度至少需要</a:t>
            </a:r>
            <a:r>
              <a:rPr lang="en-US" altLang="zh-CN" sz="2000" kern="1200" dirty="0">
                <a:solidFill>
                  <a:srgbClr val="00B050"/>
                </a:solidFill>
                <a:latin typeface="微软雅黑" panose="020B0503020204020204" charset="-122"/>
                <a:ea typeface="微软雅黑" panose="020B0503020204020204" charset="-122"/>
                <a:cs typeface="+mn-cs"/>
              </a:rPr>
              <a:t>22</a:t>
            </a:r>
            <a:r>
              <a:rPr lang="en-US" altLang="en-US" sz="2000" kern="1200" dirty="0">
                <a:solidFill>
                  <a:srgbClr val="00B050"/>
                </a:solidFill>
                <a:latin typeface="微软雅黑" panose="020B0503020204020204" charset="-122"/>
                <a:ea typeface="微软雅黑" panose="020B0503020204020204" charset="-122"/>
                <a:cs typeface="+mn-cs"/>
              </a:rPr>
              <a:t>位，本例的编码过程实质上是将区间</a:t>
            </a:r>
            <a:r>
              <a:rPr lang="en-US" altLang="zh-CN" sz="2000" kern="1200" dirty="0">
                <a:solidFill>
                  <a:srgbClr val="00B050"/>
                </a:solidFill>
                <a:latin typeface="微软雅黑" panose="020B0503020204020204" charset="-122"/>
                <a:ea typeface="微软雅黑" panose="020B0503020204020204" charset="-122"/>
                <a:cs typeface="+mn-cs"/>
              </a:rPr>
              <a:t>[-1</a:t>
            </a:r>
            <a:r>
              <a:rPr lang="en-US" altLang="en-US" sz="2000" kern="1200" dirty="0">
                <a:solidFill>
                  <a:srgbClr val="00B050"/>
                </a:solidFill>
                <a:latin typeface="微软雅黑" panose="020B0503020204020204" charset="-122"/>
                <a:ea typeface="微软雅黑" panose="020B0503020204020204" charset="-122"/>
                <a:cs typeface="+mn-cs"/>
              </a:rPr>
              <a:t>，</a:t>
            </a:r>
            <a:r>
              <a:rPr lang="en-US" altLang="zh-CN" sz="2000" kern="1200" dirty="0">
                <a:solidFill>
                  <a:srgbClr val="00B050"/>
                </a:solidFill>
                <a:latin typeface="微软雅黑" panose="020B0503020204020204" charset="-122"/>
                <a:ea typeface="微软雅黑" panose="020B0503020204020204" charset="-122"/>
                <a:cs typeface="+mn-cs"/>
              </a:rPr>
              <a:t>2]</a:t>
            </a:r>
            <a:r>
              <a:rPr lang="en-US" altLang="en-US" sz="2000" kern="1200" dirty="0">
                <a:solidFill>
                  <a:srgbClr val="00B050"/>
                </a:solidFill>
                <a:latin typeface="微软雅黑" panose="020B0503020204020204" charset="-122"/>
                <a:ea typeface="微软雅黑" panose="020B0503020204020204" charset="-122"/>
                <a:cs typeface="+mn-cs"/>
              </a:rPr>
              <a:t>内对应的实数值转化为一个二进制串（</a:t>
            </a:r>
            <a:r>
              <a:rPr lang="en-US" altLang="zh-CN" sz="2000" kern="1200" dirty="0">
                <a:solidFill>
                  <a:srgbClr val="00B050"/>
                </a:solidFill>
                <a:latin typeface="微软雅黑" panose="020B0503020204020204" charset="-122"/>
                <a:ea typeface="微软雅黑" panose="020B0503020204020204" charset="-122"/>
                <a:cs typeface="+mn-cs"/>
              </a:rPr>
              <a:t>b21b20…b0</a:t>
            </a:r>
            <a:r>
              <a:rPr lang="en-US" altLang="en-US" sz="2000" kern="1200" dirty="0">
                <a:solidFill>
                  <a:srgbClr val="00B050"/>
                </a:solidFill>
                <a:latin typeface="微软雅黑" panose="020B0503020204020204" charset="-122"/>
                <a:ea typeface="微软雅黑" panose="020B0503020204020204" charset="-122"/>
                <a:cs typeface="+mn-cs"/>
              </a:rPr>
              <a:t>）。</a:t>
            </a:r>
            <a:endParaRPr lang="en-US" altLang="en-US" sz="2000" kern="1200" dirty="0">
              <a:solidFill>
                <a:srgbClr val="00B050"/>
              </a:solidFill>
              <a:latin typeface="微软雅黑" panose="020B0503020204020204" charset="-122"/>
              <a:ea typeface="微软雅黑" panose="020B0503020204020204" charset="-122"/>
              <a:cs typeface="+mn-cs"/>
            </a:endParaRPr>
          </a:p>
        </p:txBody>
      </p:sp>
      <p:sp>
        <p:nvSpPr>
          <p:cNvPr id="86019" name="文本占位符 62466"/>
          <p:cNvSpPr>
            <a:spLocks noGrp="1"/>
          </p:cNvSpPr>
          <p:nvPr/>
        </p:nvSpPr>
        <p:spPr>
          <a:xfrm>
            <a:off x="2663825" y="3308350"/>
            <a:ext cx="4767263" cy="1171575"/>
          </a:xfrm>
          <a:prstGeom prst="rect">
            <a:avLst/>
          </a:prstGeom>
        </p:spPr>
        <p:txBody>
          <a:bodyPr vert="horz" wrap="square" lIns="91440" tIns="45720" rIns="91440" bIns="45720" rtlCol="0" anchor="t">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18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fontAlgn="base">
              <a:lnSpc>
                <a:spcPct val="150000"/>
              </a:lnSpc>
              <a:buNone/>
            </a:pPr>
            <a:endParaRPr lang="en-US" altLang="zh-CN" sz="2000" strike="noStrike" noProof="1" dirty="0">
              <a:latin typeface="微软雅黑" panose="020B0503020204020204" charset="-122"/>
              <a:ea typeface="微软雅黑" panose="020B0503020204020204" charset="-122"/>
              <a:cs typeface="微软雅黑" panose="020B0503020204020204" charset="-122"/>
            </a:endParaRPr>
          </a:p>
          <a:p>
            <a:pPr algn="ctr" fontAlgn="base">
              <a:lnSpc>
                <a:spcPct val="150000"/>
              </a:lnSpc>
              <a:buNone/>
            </a:pPr>
            <a:r>
              <a:rPr lang="en-US" altLang="zh-CN" sz="2000" strike="noStrike" noProof="1" dirty="0">
                <a:latin typeface="微软雅黑" panose="020B0503020204020204" charset="-122"/>
                <a:ea typeface="微软雅黑" panose="020B0503020204020204" charset="-122"/>
                <a:cs typeface="微软雅黑" panose="020B0503020204020204" charset="-122"/>
              </a:rPr>
              <a:t>1000101110110101000111 </a:t>
            </a:r>
            <a:endParaRPr lang="en-US" altLang="zh-CN" sz="2000" strike="noStrike" noProof="1" dirty="0">
              <a:latin typeface="微软雅黑" panose="020B0503020204020204" charset="-122"/>
              <a:ea typeface="微软雅黑" panose="020B0503020204020204" charset="-122"/>
              <a:cs typeface="微软雅黑" panose="020B0503020204020204" charset="-122"/>
            </a:endParaRPr>
          </a:p>
        </p:txBody>
      </p:sp>
      <p:sp>
        <p:nvSpPr>
          <p:cNvPr id="50180" name="矩形 62467"/>
          <p:cNvSpPr/>
          <p:nvPr/>
        </p:nvSpPr>
        <p:spPr>
          <a:xfrm>
            <a:off x="2663825" y="5886450"/>
            <a:ext cx="3816350" cy="647700"/>
          </a:xfrm>
          <a:prstGeom prst="rect">
            <a:avLst/>
          </a:prstGeom>
          <a:noFill/>
          <a:ln w="9525">
            <a:noFill/>
          </a:ln>
        </p:spPr>
        <p:txBody>
          <a:bodyPr anchor="t" anchorCtr="0"/>
          <a:p>
            <a:pPr marL="342900" indent="-342900" algn="ctr">
              <a:lnSpc>
                <a:spcPct val="150000"/>
              </a:lnSpc>
              <a:buClr>
                <a:schemeClr val="tx2"/>
              </a:buClr>
              <a:buSzPct val="75000"/>
              <a:buFont typeface="Wingdings" panose="05000000000000000000" pitchFamily="2" charset="2"/>
            </a:pPr>
            <a:r>
              <a:rPr lang="zh-CN" altLang="en-US" sz="2000" b="1" dirty="0">
                <a:solidFill>
                  <a:srgbClr val="0000FF"/>
                </a:solidFill>
                <a:latin typeface="微软雅黑" panose="020B0503020204020204" charset="-122"/>
                <a:ea typeface="微软雅黑" panose="020B0503020204020204" charset="-122"/>
              </a:rPr>
              <a:t>表现型：</a:t>
            </a:r>
            <a:r>
              <a:rPr lang="en-US" altLang="zh-CN" sz="2000" b="1" dirty="0">
                <a:solidFill>
                  <a:srgbClr val="0000FF"/>
                </a:solidFill>
                <a:latin typeface="微软雅黑" panose="020B0503020204020204" charset="-122"/>
                <a:ea typeface="微软雅黑" panose="020B0503020204020204" charset="-122"/>
              </a:rPr>
              <a:t>0.637197 </a:t>
            </a:r>
            <a:endParaRPr lang="en-US" altLang="zh-CN" sz="2000" b="1" dirty="0">
              <a:solidFill>
                <a:srgbClr val="0000FF"/>
              </a:solidFill>
              <a:latin typeface="微软雅黑" panose="020B0503020204020204" charset="-122"/>
              <a:ea typeface="微软雅黑" panose="020B0503020204020204" charset="-122"/>
            </a:endParaRPr>
          </a:p>
        </p:txBody>
      </p:sp>
      <p:sp>
        <p:nvSpPr>
          <p:cNvPr id="50181" name="直接连接符 62468"/>
          <p:cNvSpPr/>
          <p:nvPr/>
        </p:nvSpPr>
        <p:spPr>
          <a:xfrm>
            <a:off x="4164013" y="4813300"/>
            <a:ext cx="1587" cy="1073150"/>
          </a:xfrm>
          <a:prstGeom prst="line">
            <a:avLst/>
          </a:prstGeom>
          <a:ln w="38100" cap="sq" cmpd="sng">
            <a:solidFill>
              <a:srgbClr val="FF0000"/>
            </a:solidFill>
            <a:prstDash val="solid"/>
            <a:round/>
            <a:headEnd type="none" w="sm" len="sm"/>
            <a:tailEnd type="stealth" w="lg" len="lg"/>
          </a:ln>
        </p:spPr>
      </p:sp>
      <p:sp>
        <p:nvSpPr>
          <p:cNvPr id="50182" name="直接连接符 62469"/>
          <p:cNvSpPr/>
          <p:nvPr/>
        </p:nvSpPr>
        <p:spPr>
          <a:xfrm rot="10800000">
            <a:off x="5051425" y="4770438"/>
            <a:ext cx="7938" cy="1116012"/>
          </a:xfrm>
          <a:prstGeom prst="line">
            <a:avLst/>
          </a:prstGeom>
          <a:ln w="38100" cap="sq" cmpd="sng">
            <a:solidFill>
              <a:srgbClr val="FF0000"/>
            </a:solidFill>
            <a:prstDash val="solid"/>
            <a:round/>
            <a:headEnd type="none" w="sm" len="sm"/>
            <a:tailEnd type="stealth" w="lg" len="lg"/>
          </a:ln>
        </p:spPr>
      </p:sp>
      <p:sp>
        <p:nvSpPr>
          <p:cNvPr id="50183" name="圆角矩形标注 62470"/>
          <p:cNvSpPr/>
          <p:nvPr/>
        </p:nvSpPr>
        <p:spPr>
          <a:xfrm>
            <a:off x="6423025" y="5235575"/>
            <a:ext cx="1316038" cy="427038"/>
          </a:xfrm>
          <a:prstGeom prst="wedgeRoundRectCallout">
            <a:avLst>
              <a:gd name="adj1" fmla="val -145657"/>
              <a:gd name="adj2" fmla="val -25000"/>
              <a:gd name="adj3" fmla="val 16667"/>
            </a:avLst>
          </a:prstGeom>
          <a:solidFill>
            <a:srgbClr val="E7E1F1"/>
          </a:solidFill>
          <a:ln w="12700" cap="sq" cmpd="sng">
            <a:solidFill>
              <a:schemeClr val="tx1"/>
            </a:solidFill>
            <a:prstDash val="solid"/>
            <a:miter/>
            <a:headEnd type="none" w="sm" len="sm"/>
            <a:tailEnd type="none" w="sm" len="sm"/>
          </a:ln>
        </p:spPr>
        <p:txBody>
          <a:bodyPr lIns="18000" rIns="18000" anchor="t" anchorCtr="0"/>
          <a:p>
            <a:pPr algn="ctr">
              <a:buSzTx/>
            </a:pPr>
            <a:r>
              <a:rPr lang="zh-CN" altLang="en-US" sz="2000" b="1" dirty="0">
                <a:solidFill>
                  <a:srgbClr val="FF6600"/>
                </a:solidFill>
                <a:latin typeface="微软雅黑" panose="020B0503020204020204" charset="-122"/>
                <a:ea typeface="微软雅黑" panose="020B0503020204020204" charset="-122"/>
              </a:rPr>
              <a:t>编码</a:t>
            </a:r>
            <a:endParaRPr lang="zh-CN" altLang="en-US" sz="2000" b="1" dirty="0">
              <a:solidFill>
                <a:srgbClr val="FF6600"/>
              </a:solidFill>
              <a:latin typeface="微软雅黑" panose="020B0503020204020204" charset="-122"/>
              <a:ea typeface="微软雅黑" panose="020B0503020204020204" charset="-122"/>
            </a:endParaRPr>
          </a:p>
        </p:txBody>
      </p:sp>
      <p:sp>
        <p:nvSpPr>
          <p:cNvPr id="50184" name="圆角矩形标注 62471"/>
          <p:cNvSpPr/>
          <p:nvPr/>
        </p:nvSpPr>
        <p:spPr>
          <a:xfrm>
            <a:off x="1868488" y="5167313"/>
            <a:ext cx="1169987" cy="433387"/>
          </a:xfrm>
          <a:prstGeom prst="wedgeRoundRectCallout">
            <a:avLst>
              <a:gd name="adj1" fmla="val 140981"/>
              <a:gd name="adj2" fmla="val -12426"/>
              <a:gd name="adj3" fmla="val 16667"/>
            </a:avLst>
          </a:prstGeom>
          <a:solidFill>
            <a:srgbClr val="E7E1F1"/>
          </a:solidFill>
          <a:ln w="12700" cap="sq" cmpd="sng">
            <a:solidFill>
              <a:schemeClr val="tx1"/>
            </a:solidFill>
            <a:prstDash val="solid"/>
            <a:miter/>
            <a:headEnd type="none" w="sm" len="sm"/>
            <a:tailEnd type="none" w="sm" len="sm"/>
          </a:ln>
        </p:spPr>
        <p:txBody>
          <a:bodyPr lIns="18000" rIns="18000" anchor="t" anchorCtr="0"/>
          <a:p>
            <a:pPr algn="ctr">
              <a:buSzTx/>
            </a:pPr>
            <a:r>
              <a:rPr lang="zh-CN" altLang="en-US" sz="2000" b="1" dirty="0">
                <a:solidFill>
                  <a:srgbClr val="FF6600"/>
                </a:solidFill>
                <a:latin typeface="微软雅黑" panose="020B0503020204020204" charset="-122"/>
                <a:ea typeface="微软雅黑" panose="020B0503020204020204" charset="-122"/>
              </a:rPr>
              <a:t>解码</a:t>
            </a:r>
            <a:endParaRPr lang="zh-CN" altLang="en-US" sz="2000" b="1" dirty="0">
              <a:solidFill>
                <a:srgbClr val="FF6600"/>
              </a:solidFill>
              <a:latin typeface="微软雅黑" panose="020B0503020204020204" charset="-122"/>
              <a:ea typeface="微软雅黑" panose="020B0503020204020204" charset="-122"/>
            </a:endParaRPr>
          </a:p>
        </p:txBody>
      </p:sp>
      <p:sp>
        <p:nvSpPr>
          <p:cNvPr id="50185" name="椭圆 62472"/>
          <p:cNvSpPr/>
          <p:nvPr/>
        </p:nvSpPr>
        <p:spPr>
          <a:xfrm>
            <a:off x="2178050" y="3619500"/>
            <a:ext cx="5329238" cy="1150938"/>
          </a:xfrm>
          <a:prstGeom prst="ellipse">
            <a:avLst/>
          </a:prstGeom>
          <a:noFill/>
          <a:ln w="12700" cap="sq" cmpd="sng">
            <a:solidFill>
              <a:srgbClr val="0000FF"/>
            </a:solidFill>
            <a:prstDash val="solid"/>
            <a:round/>
            <a:headEnd type="none" w="sm" len="sm"/>
            <a:tailEnd type="none" w="sm" len="sm"/>
          </a:ln>
        </p:spPr>
        <p:txBody>
          <a:bodyPr anchor="t" anchorCtr="0"/>
          <a:p>
            <a:endParaRPr lang="zh-CN" altLang="en-US" sz="2000" dirty="0">
              <a:latin typeface="微软雅黑" panose="020B0503020204020204" charset="-122"/>
              <a:ea typeface="微软雅黑" panose="020B0503020204020204" charset="-122"/>
            </a:endParaRPr>
          </a:p>
        </p:txBody>
      </p:sp>
      <p:sp>
        <p:nvSpPr>
          <p:cNvPr id="50186" name="圆角矩形标注 62473"/>
          <p:cNvSpPr/>
          <p:nvPr/>
        </p:nvSpPr>
        <p:spPr>
          <a:xfrm>
            <a:off x="165100" y="4375150"/>
            <a:ext cx="2068513" cy="493713"/>
          </a:xfrm>
          <a:prstGeom prst="wedgeRoundRectCallout">
            <a:avLst>
              <a:gd name="adj1" fmla="val 45426"/>
              <a:gd name="adj2" fmla="val -84532"/>
              <a:gd name="adj3" fmla="val 16667"/>
            </a:avLst>
          </a:prstGeom>
          <a:solidFill>
            <a:srgbClr val="E7E1F1"/>
          </a:solidFill>
          <a:ln w="12700" cap="sq" cmpd="sng">
            <a:solidFill>
              <a:schemeClr val="tx1"/>
            </a:solidFill>
            <a:prstDash val="solid"/>
            <a:miter/>
            <a:headEnd type="none" w="sm" len="sm"/>
            <a:tailEnd type="none" w="sm" len="sm"/>
          </a:ln>
        </p:spPr>
        <p:txBody>
          <a:bodyPr lIns="18000" rIns="18000" anchor="t" anchorCtr="0"/>
          <a:p>
            <a:pPr algn="ctr"/>
            <a:r>
              <a:rPr lang="zh-CN" altLang="en-US" sz="2000" b="1" dirty="0">
                <a:solidFill>
                  <a:srgbClr val="FF6600"/>
                </a:solidFill>
                <a:latin typeface="微软雅黑" panose="020B0503020204020204" charset="-122"/>
                <a:ea typeface="微软雅黑" panose="020B0503020204020204" charset="-122"/>
              </a:rPr>
              <a:t>个体（染色体）</a:t>
            </a:r>
            <a:endParaRPr lang="zh-CN" altLang="en-US" sz="2000" b="1" dirty="0">
              <a:solidFill>
                <a:srgbClr val="FF6600"/>
              </a:solidFill>
              <a:latin typeface="微软雅黑" panose="020B0503020204020204" charset="-122"/>
              <a:ea typeface="微软雅黑" panose="020B0503020204020204" charset="-122"/>
            </a:endParaRPr>
          </a:p>
        </p:txBody>
      </p:sp>
      <p:sp>
        <p:nvSpPr>
          <p:cNvPr id="50187" name="椭圆 62474"/>
          <p:cNvSpPr/>
          <p:nvPr/>
        </p:nvSpPr>
        <p:spPr>
          <a:xfrm>
            <a:off x="6546850" y="3940175"/>
            <a:ext cx="215900" cy="433388"/>
          </a:xfrm>
          <a:prstGeom prst="ellipse">
            <a:avLst/>
          </a:prstGeom>
          <a:noFill/>
          <a:ln w="28575" cap="sq" cmpd="sng">
            <a:solidFill>
              <a:srgbClr val="FF0000"/>
            </a:solidFill>
            <a:prstDash val="sysDash"/>
            <a:round/>
            <a:headEnd type="none" w="sm" len="sm"/>
            <a:tailEnd type="none" w="sm" len="sm"/>
          </a:ln>
        </p:spPr>
        <p:txBody>
          <a:bodyPr anchor="t" anchorCtr="0"/>
          <a:p>
            <a:endParaRPr lang="zh-CN" altLang="en-US" sz="2000" dirty="0">
              <a:latin typeface="微软雅黑" panose="020B0503020204020204" charset="-122"/>
              <a:ea typeface="微软雅黑" panose="020B0503020204020204" charset="-122"/>
            </a:endParaRPr>
          </a:p>
        </p:txBody>
      </p:sp>
      <p:sp>
        <p:nvSpPr>
          <p:cNvPr id="50188" name="圆角矩形标注 62475"/>
          <p:cNvSpPr/>
          <p:nvPr/>
        </p:nvSpPr>
        <p:spPr>
          <a:xfrm>
            <a:off x="7893050" y="3444875"/>
            <a:ext cx="1104900" cy="452438"/>
          </a:xfrm>
          <a:prstGeom prst="wedgeRoundRectCallout">
            <a:avLst>
              <a:gd name="adj1" fmla="val -148273"/>
              <a:gd name="adj2" fmla="val 79634"/>
              <a:gd name="adj3" fmla="val 16667"/>
            </a:avLst>
          </a:prstGeom>
          <a:solidFill>
            <a:srgbClr val="E7E1F1">
              <a:alpha val="53000"/>
            </a:srgbClr>
          </a:solidFill>
          <a:ln w="12700" cap="sq" cmpd="sng">
            <a:solidFill>
              <a:schemeClr val="tx1"/>
            </a:solidFill>
            <a:prstDash val="solid"/>
            <a:miter/>
            <a:headEnd type="none" w="sm" len="sm"/>
            <a:tailEnd type="none" w="sm" len="sm"/>
          </a:ln>
        </p:spPr>
        <p:txBody>
          <a:bodyPr lIns="18000" rIns="18000" anchor="t" anchorCtr="0"/>
          <a:p>
            <a:pPr algn="ctr">
              <a:buSzTx/>
            </a:pPr>
            <a:r>
              <a:rPr lang="zh-CN" altLang="en-US" sz="2000" b="1" dirty="0">
                <a:solidFill>
                  <a:srgbClr val="FF6600"/>
                </a:solidFill>
                <a:latin typeface="微软雅黑" panose="020B0503020204020204" charset="-122"/>
                <a:ea typeface="微软雅黑" panose="020B0503020204020204" charset="-122"/>
              </a:rPr>
              <a:t>基因</a:t>
            </a:r>
            <a:endParaRPr lang="zh-CN" altLang="en-US" sz="2000" b="1" dirty="0">
              <a:solidFill>
                <a:srgbClr val="FF6600"/>
              </a:solidFill>
              <a:latin typeface="微软雅黑" panose="020B0503020204020204" charset="-122"/>
              <a:ea typeface="微软雅黑" panose="020B0503020204020204" charset="-122"/>
            </a:endParaRPr>
          </a:p>
        </p:txBody>
      </p:sp>
      <p:sp>
        <p:nvSpPr>
          <p:cNvPr id="50189" name="圆角矩形标注 62475"/>
          <p:cNvSpPr/>
          <p:nvPr/>
        </p:nvSpPr>
        <p:spPr>
          <a:xfrm>
            <a:off x="1074738" y="3444875"/>
            <a:ext cx="1103312" cy="452438"/>
          </a:xfrm>
          <a:prstGeom prst="wedgeRoundRectCallout">
            <a:avLst>
              <a:gd name="adj1" fmla="val 73463"/>
              <a:gd name="adj2" fmla="val 64468"/>
              <a:gd name="adj3" fmla="val 16667"/>
            </a:avLst>
          </a:prstGeom>
          <a:solidFill>
            <a:srgbClr val="E7E1F1"/>
          </a:solidFill>
          <a:ln w="12700" cap="sq" cmpd="sng">
            <a:solidFill>
              <a:schemeClr val="tx1"/>
            </a:solidFill>
            <a:prstDash val="solid"/>
            <a:miter/>
            <a:headEnd type="none" w="sm" len="sm"/>
            <a:tailEnd type="none" w="sm" len="sm"/>
          </a:ln>
        </p:spPr>
        <p:txBody>
          <a:bodyPr lIns="18000" rIns="18000" anchor="t" anchorCtr="0"/>
          <a:p>
            <a:pPr algn="ctr">
              <a:buSzTx/>
            </a:pPr>
            <a:r>
              <a:rPr lang="zh-CN" altLang="en-US" sz="2000" b="1" dirty="0">
                <a:solidFill>
                  <a:srgbClr val="0000FF"/>
                </a:solidFill>
                <a:latin typeface="微软雅黑" panose="020B0503020204020204" charset="-122"/>
                <a:ea typeface="微软雅黑" panose="020B0503020204020204" charset="-122"/>
                <a:sym typeface="黑体" panose="02010609060101010101" pitchFamily="49" charset="-122"/>
              </a:rPr>
              <a:t>基因型</a:t>
            </a:r>
            <a:endParaRPr lang="zh-CN" altLang="en-US" sz="2000" b="1" dirty="0">
              <a:solidFill>
                <a:srgbClr val="0000FF"/>
              </a:solidFill>
              <a:latin typeface="微软雅黑" panose="020B0503020204020204" charset="-122"/>
              <a:ea typeface="微软雅黑" panose="020B0503020204020204" charset="-122"/>
              <a:sym typeface="黑体" panose="02010609060101010101" pitchFamily="49" charset="-122"/>
            </a:endParaRPr>
          </a:p>
        </p:txBody>
      </p:sp>
    </p:spTree>
    <p:custDataLst>
      <p:tags r:id="rId1"/>
    </p:custData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7042" name="标题 77825"/>
          <p:cNvSpPr>
            <a:spLocks noGrp="1"/>
          </p:cNvSpPr>
          <p:nvPr>
            <p:ph type="title"/>
          </p:nvPr>
        </p:nvSpPr>
        <p:spPr>
          <a:xfrm>
            <a:off x="827088" y="1558925"/>
            <a:ext cx="2543175" cy="782638"/>
          </a:xfrm>
        </p:spPr>
        <p:txBody>
          <a:bodyPr vert="horz" wrap="square" lIns="91440" tIns="45720" rIns="91440" bIns="45720" rtlCol="0" anchor="b">
            <a:normAutofit fontScale="90000"/>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marL="342900" marR="0" lvl="0" indent="-342900" algn="l" defTabSz="685800" rtl="0" eaLnBrk="1" fontAlgn="base" latinLnBrk="0" hangingPunct="1">
              <a:lnSpc>
                <a:spcPct val="90000"/>
              </a:lnSpc>
              <a:spcBef>
                <a:spcPct val="0"/>
              </a:spcBef>
              <a:spcAft>
                <a:spcPct val="0"/>
              </a:spcAft>
              <a:buClrTx/>
              <a:buSzTx/>
              <a:buFont typeface="Wingdings" panose="05000000000000000000" charset="0"/>
              <a:buChar char="Ø"/>
            </a:pPr>
            <a:r>
              <a:rPr kumimoji="0" lang="zh-CN" altLang="en-US" sz="2665" b="1" i="0" u="none" strike="noStrike" kern="1200" cap="none" spc="0" normalizeH="0" baseline="0" noProof="1" dirty="0">
                <a:solidFill>
                  <a:schemeClr val="tx2">
                    <a:lumMod val="75000"/>
                  </a:schemeClr>
                </a:solidFill>
                <a:latin typeface="微软雅黑" panose="020B0503020204020204" charset="-122"/>
                <a:ea typeface="微软雅黑" panose="020B0503020204020204" charset="-122"/>
                <a:cs typeface="微软雅黑" panose="020B0503020204020204" charset="-122"/>
                <a:sym typeface="+mn-ea"/>
              </a:rPr>
              <a:t>生成</a:t>
            </a:r>
            <a:r>
              <a:rPr kumimoji="0" lang="en-US" altLang="zh-CN" sz="2665" b="1" i="0" u="none" strike="noStrike" kern="1200" cap="none" spc="0" normalizeH="0" baseline="0" noProof="1" dirty="0">
                <a:solidFill>
                  <a:schemeClr val="tx2">
                    <a:lumMod val="75000"/>
                  </a:schemeClr>
                </a:solidFill>
                <a:latin typeface="微软雅黑" panose="020B0503020204020204" charset="-122"/>
                <a:ea typeface="微软雅黑" panose="020B0503020204020204" charset="-122"/>
                <a:cs typeface="微软雅黑" panose="020B0503020204020204" charset="-122"/>
                <a:sym typeface="+mn-ea"/>
              </a:rPr>
              <a:t>初始种群 </a:t>
            </a:r>
            <a:endParaRPr kumimoji="0" lang="en-US" altLang="zh-CN" sz="2665" b="1" i="0" u="none" strike="noStrike" kern="1200" cap="none" spc="0" normalizeH="0" baseline="0" noProof="1" dirty="0">
              <a:solidFill>
                <a:schemeClr val="tx2">
                  <a:lumMod val="75000"/>
                </a:schemeClr>
              </a:solidFill>
              <a:latin typeface="微软雅黑" panose="020B0503020204020204" charset="-122"/>
              <a:ea typeface="微软雅黑" panose="020B0503020204020204" charset="-122"/>
              <a:cs typeface="微软雅黑" panose="020B0503020204020204" charset="-122"/>
              <a:sym typeface="+mn-ea"/>
            </a:endParaRPr>
          </a:p>
        </p:txBody>
      </p:sp>
      <p:sp>
        <p:nvSpPr>
          <p:cNvPr id="51202" name="文本占位符 77826"/>
          <p:cNvSpPr>
            <a:spLocks noGrp="1"/>
          </p:cNvSpPr>
          <p:nvPr>
            <p:ph idx="1"/>
          </p:nvPr>
        </p:nvSpPr>
        <p:spPr>
          <a:xfrm>
            <a:off x="1033463" y="2433638"/>
            <a:ext cx="7577137" cy="1200150"/>
          </a:xfrm>
          <a:noFill/>
          <a:ln>
            <a:noFill/>
          </a:ln>
        </p:spPr>
        <p:txBody>
          <a:bodyPr vert="horz" wrap="square" lIns="91440" tIns="45720" rIns="91440" bIns="45720" anchor="t" anchorCtr="0"/>
          <a:p>
            <a:pPr marL="0" indent="0" defTabSz="685800">
              <a:lnSpc>
                <a:spcPct val="150000"/>
              </a:lnSpc>
              <a:buFont typeface="Arial" panose="020B0604020202020204" pitchFamily="34" charset="0"/>
              <a:buNone/>
            </a:pPr>
            <a:r>
              <a:rPr lang="en-US" altLang="zh-CN" sz="2000" kern="1200" dirty="0">
                <a:latin typeface="微软雅黑" panose="020B0503020204020204" charset="-122"/>
                <a:ea typeface="微软雅黑" panose="020B0503020204020204" charset="-122"/>
                <a:cs typeface="+mn-cs"/>
              </a:rPr>
              <a:t>SGA</a:t>
            </a:r>
            <a:r>
              <a:rPr lang="en-US" altLang="en-US" sz="2000" kern="1200" dirty="0">
                <a:latin typeface="微软雅黑" panose="020B0503020204020204" charset="-122"/>
                <a:ea typeface="微软雅黑" panose="020B0503020204020204" charset="-122"/>
                <a:cs typeface="+mn-cs"/>
              </a:rPr>
              <a:t>采用随机方法生成若干个个体的集合，该集合称为</a:t>
            </a:r>
            <a:r>
              <a:rPr lang="en-US" altLang="en-US" sz="2000" kern="1200" dirty="0">
                <a:solidFill>
                  <a:srgbClr val="FF6600"/>
                </a:solidFill>
                <a:latin typeface="微软雅黑" panose="020B0503020204020204" charset="-122"/>
                <a:ea typeface="微软雅黑" panose="020B0503020204020204" charset="-122"/>
                <a:cs typeface="+mn-cs"/>
              </a:rPr>
              <a:t>初始种群</a:t>
            </a:r>
            <a:r>
              <a:rPr lang="en-US" altLang="en-US" sz="2000" kern="1200" dirty="0">
                <a:latin typeface="微软雅黑" panose="020B0503020204020204" charset="-122"/>
                <a:ea typeface="微软雅黑" panose="020B0503020204020204" charset="-122"/>
                <a:cs typeface="+mn-cs"/>
              </a:rPr>
              <a:t>。初始种群中个体的数量称为</a:t>
            </a:r>
            <a:r>
              <a:rPr lang="en-US" altLang="en-US" sz="2000" kern="1200" dirty="0">
                <a:solidFill>
                  <a:srgbClr val="FF6600"/>
                </a:solidFill>
                <a:latin typeface="微软雅黑" panose="020B0503020204020204" charset="-122"/>
                <a:ea typeface="微软雅黑" panose="020B0503020204020204" charset="-122"/>
                <a:cs typeface="+mn-cs"/>
              </a:rPr>
              <a:t>种群规模</a:t>
            </a:r>
            <a:r>
              <a:rPr lang="en-US" altLang="en-US" sz="2000" kern="1200" dirty="0">
                <a:latin typeface="微软雅黑" panose="020B0503020204020204" charset="-122"/>
                <a:ea typeface="微软雅黑" panose="020B0503020204020204" charset="-122"/>
                <a:cs typeface="+mn-cs"/>
              </a:rPr>
              <a:t>。 </a:t>
            </a:r>
            <a:endParaRPr lang="en-US" altLang="en-US" sz="2000" kern="1200" dirty="0">
              <a:latin typeface="微软雅黑" panose="020B0503020204020204" charset="-122"/>
              <a:ea typeface="微软雅黑" panose="020B0503020204020204" charset="-122"/>
              <a:cs typeface="+mn-cs"/>
            </a:endParaRPr>
          </a:p>
        </p:txBody>
      </p:sp>
      <p:sp>
        <p:nvSpPr>
          <p:cNvPr id="51203" name="标题 56321"/>
          <p:cNvSpPr>
            <a:spLocks noGrp="1"/>
          </p:cNvSpPr>
          <p:nvPr/>
        </p:nvSpPr>
        <p:spPr>
          <a:xfrm>
            <a:off x="1854200" y="666750"/>
            <a:ext cx="5437188" cy="768350"/>
          </a:xfrm>
          <a:prstGeom prst="rect">
            <a:avLst/>
          </a:prstGeom>
          <a:noFill/>
          <a:ln w="9525">
            <a:noFill/>
          </a:ln>
        </p:spPr>
        <p:txBody>
          <a:bodyPr wrap="square" lIns="91440" tIns="45720" rIns="91440" bIns="45720" anchor="b" anchorCtr="0"/>
          <a:p>
            <a:pPr algn="ctr">
              <a:lnSpc>
                <a:spcPct val="90000"/>
              </a:lnSpc>
            </a:pPr>
            <a:r>
              <a:rPr lang="en-US" altLang="en-US" sz="2800" b="1" dirty="0">
                <a:solidFill>
                  <a:srgbClr val="0000FF"/>
                </a:solidFill>
                <a:latin typeface="微软雅黑" panose="020B0503020204020204" charset="-122"/>
                <a:ea typeface="微软雅黑" panose="020B0503020204020204" charset="-122"/>
              </a:rPr>
              <a:t>基本遗传算法的组成 </a:t>
            </a:r>
            <a:endParaRPr lang="en-US" altLang="en-US" sz="2800" b="1" dirty="0">
              <a:solidFill>
                <a:srgbClr val="0000FF"/>
              </a:solidFill>
              <a:latin typeface="微软雅黑" panose="020B0503020204020204" charset="-122"/>
              <a:ea typeface="微软雅黑" panose="020B0503020204020204" charset="-122"/>
            </a:endParaRPr>
          </a:p>
        </p:txBody>
      </p:sp>
      <p:sp>
        <p:nvSpPr>
          <p:cNvPr id="88066" name="标题 108545"/>
          <p:cNvSpPr>
            <a:spLocks noGrp="1"/>
          </p:cNvSpPr>
          <p:nvPr/>
        </p:nvSpPr>
        <p:spPr>
          <a:xfrm>
            <a:off x="827088" y="3259138"/>
            <a:ext cx="4645025" cy="839788"/>
          </a:xfrm>
          <a:prstGeom prst="rect">
            <a:avLst/>
          </a:prstGeom>
        </p:spPr>
        <p:txBody>
          <a:bodyPr vert="horz" wrap="square" lIns="91440" tIns="45720" rIns="91440" bIns="45720" rtlCol="0" anchor="b">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marL="342900" lvl="0" indent="-342900" algn="l" fontAlgn="base">
              <a:buClrTx/>
              <a:buSzTx/>
              <a:buFont typeface="Wingdings" panose="05000000000000000000" charset="0"/>
              <a:buChar char="Ø"/>
            </a:pPr>
            <a:r>
              <a:rPr lang="zh-CN" altLang="en-US" sz="2665" b="1" strike="noStrike" noProof="1" dirty="0">
                <a:solidFill>
                  <a:schemeClr val="tx2">
                    <a:lumMod val="75000"/>
                  </a:schemeClr>
                </a:solidFill>
                <a:latin typeface="微软雅黑" panose="020B0503020204020204" charset="-122"/>
                <a:ea typeface="微软雅黑" panose="020B0503020204020204" charset="-122"/>
                <a:cs typeface="微软雅黑" panose="020B0503020204020204" charset="-122"/>
                <a:sym typeface="+mn-ea"/>
              </a:rPr>
              <a:t> </a:t>
            </a:r>
            <a:r>
              <a:rPr lang="zh-CN" altLang="en-US" sz="2665" b="1" strike="noStrike" noProof="1" dirty="0">
                <a:solidFill>
                  <a:schemeClr val="tx2">
                    <a:lumMod val="75000"/>
                  </a:schemeClr>
                </a:solidFill>
                <a:latin typeface="微软雅黑" panose="020B0503020204020204" charset="-122"/>
                <a:ea typeface="微软雅黑" panose="020B0503020204020204" charset="-122"/>
                <a:cs typeface="微软雅黑" panose="020B0503020204020204" charset="-122"/>
                <a:sym typeface="+mn-ea"/>
              </a:rPr>
              <a:t>适应度函数</a:t>
            </a:r>
            <a:r>
              <a:rPr lang="zh-CN" altLang="en-US" sz="2665" b="1" strike="noStrike" noProof="1" dirty="0">
                <a:solidFill>
                  <a:schemeClr val="tx2">
                    <a:lumMod val="75000"/>
                  </a:schemeClr>
                </a:solidFill>
                <a:latin typeface="微软雅黑" panose="020B0503020204020204" charset="-122"/>
                <a:ea typeface="微软雅黑" panose="020B0503020204020204" charset="-122"/>
                <a:cs typeface="微软雅黑" panose="020B0503020204020204" charset="-122"/>
                <a:sym typeface="+mn-ea"/>
              </a:rPr>
              <a:t> </a:t>
            </a:r>
            <a:endParaRPr lang="zh-CN" altLang="en-US" sz="2665" b="1" strike="noStrike" noProof="1" dirty="0">
              <a:solidFill>
                <a:schemeClr val="tx2">
                  <a:lumMod val="75000"/>
                </a:schemeClr>
              </a:solidFill>
              <a:latin typeface="微软雅黑" panose="020B0503020204020204" charset="-122"/>
              <a:ea typeface="微软雅黑" panose="020B0503020204020204" charset="-122"/>
              <a:cs typeface="微软雅黑" panose="020B0503020204020204" charset="-122"/>
              <a:sym typeface="+mn-ea"/>
            </a:endParaRPr>
          </a:p>
        </p:txBody>
      </p:sp>
      <p:sp>
        <p:nvSpPr>
          <p:cNvPr id="51205" name="文本占位符 108546"/>
          <p:cNvSpPr>
            <a:spLocks noGrp="1"/>
          </p:cNvSpPr>
          <p:nvPr/>
        </p:nvSpPr>
        <p:spPr>
          <a:xfrm>
            <a:off x="1128713" y="4098925"/>
            <a:ext cx="7672387" cy="1868488"/>
          </a:xfrm>
          <a:prstGeom prst="rect">
            <a:avLst/>
          </a:prstGeom>
          <a:noFill/>
          <a:ln w="9525">
            <a:noFill/>
          </a:ln>
        </p:spPr>
        <p:txBody>
          <a:bodyPr wrap="square" lIns="91440" tIns="45720" rIns="91440" bIns="45720" anchor="t" anchorCtr="0"/>
          <a:p>
            <a:pPr>
              <a:lnSpc>
                <a:spcPct val="130000"/>
              </a:lnSpc>
              <a:spcBef>
                <a:spcPts val="675"/>
              </a:spcBef>
            </a:pPr>
            <a:r>
              <a:rPr lang="en-US" altLang="en-US" sz="2000" dirty="0">
                <a:latin typeface="微软雅黑" panose="020B0503020204020204" charset="-122"/>
                <a:ea typeface="微软雅黑" panose="020B0503020204020204" charset="-122"/>
              </a:rPr>
              <a:t>遗传算法对一个个体（解）的好坏用</a:t>
            </a:r>
            <a:r>
              <a:rPr lang="en-US" altLang="en-US" sz="2000" dirty="0">
                <a:solidFill>
                  <a:srgbClr val="FF6600"/>
                </a:solidFill>
                <a:latin typeface="微软雅黑" panose="020B0503020204020204" charset="-122"/>
                <a:ea typeface="微软雅黑" panose="020B0503020204020204" charset="-122"/>
              </a:rPr>
              <a:t>适应度函数</a:t>
            </a:r>
            <a:r>
              <a:rPr lang="en-US" altLang="en-US" sz="2000" dirty="0">
                <a:latin typeface="微软雅黑" panose="020B0503020204020204" charset="-122"/>
                <a:ea typeface="微软雅黑" panose="020B0503020204020204" charset="-122"/>
              </a:rPr>
              <a:t>值来评价，适应度函数值越大，解的质量越好。适应度函数是遗传算法进化过程的驱动力，也是进行</a:t>
            </a:r>
            <a:r>
              <a:rPr lang="en-US" altLang="en-US" sz="2000" dirty="0">
                <a:solidFill>
                  <a:srgbClr val="FF6600"/>
                </a:solidFill>
                <a:latin typeface="微软雅黑" panose="020B0503020204020204" charset="-122"/>
                <a:ea typeface="微软雅黑" panose="020B0503020204020204" charset="-122"/>
              </a:rPr>
              <a:t>自然选择的唯一标准</a:t>
            </a:r>
            <a:r>
              <a:rPr lang="en-US" altLang="en-US" sz="2000" dirty="0">
                <a:latin typeface="微软雅黑" panose="020B0503020204020204" charset="-122"/>
                <a:ea typeface="微软雅黑" panose="020B0503020204020204" charset="-122"/>
              </a:rPr>
              <a:t>，它的设计应结合求解问题本身的要求而定。 </a:t>
            </a:r>
            <a:endParaRPr lang="en-US" altLang="en-US" sz="2000" dirty="0">
              <a:latin typeface="微软雅黑" panose="020B0503020204020204" charset="-122"/>
              <a:ea typeface="微软雅黑" panose="020B0503020204020204" charset="-122"/>
            </a:endParaRPr>
          </a:p>
        </p:txBody>
      </p:sp>
      <p:sp>
        <p:nvSpPr>
          <p:cNvPr id="51206" name="文本框 1"/>
          <p:cNvSpPr txBox="1"/>
          <p:nvPr/>
        </p:nvSpPr>
        <p:spPr>
          <a:xfrm>
            <a:off x="5472113" y="3416300"/>
            <a:ext cx="3411537" cy="368300"/>
          </a:xfrm>
          <a:prstGeom prst="rect">
            <a:avLst/>
          </a:prstGeom>
          <a:noFill/>
          <a:ln w="9525">
            <a:noFill/>
          </a:ln>
        </p:spPr>
        <p:txBody>
          <a:bodyPr wrap="none" anchor="t" anchorCtr="0">
            <a:spAutoFit/>
          </a:bodyPr>
          <a:p>
            <a:r>
              <a:rPr lang="en-US" altLang="en-US" dirty="0">
                <a:solidFill>
                  <a:srgbClr val="00B050"/>
                </a:solidFill>
                <a:latin typeface="微软雅黑" panose="020B0503020204020204" charset="-122"/>
                <a:ea typeface="微软雅黑" panose="020B0503020204020204" charset="-122"/>
              </a:rPr>
              <a:t>(-0.95, -0.12, -0.01, 0.32, 1.53)</a:t>
            </a:r>
            <a:endParaRPr lang="zh-CN" altLang="en-US">
              <a:latin typeface="Tahoma" panose="020B0604030504040204" pitchFamily="34" charset="0"/>
              <a:ea typeface="宋体" panose="02010600030101010101" pitchFamily="2" charset="-122"/>
            </a:endParaRPr>
          </a:p>
        </p:txBody>
      </p:sp>
      <p:cxnSp>
        <p:nvCxnSpPr>
          <p:cNvPr id="3" name="直接箭头连接符 2"/>
          <p:cNvCxnSpPr>
            <a:endCxn id="51206" idx="0"/>
          </p:cNvCxnSpPr>
          <p:nvPr/>
        </p:nvCxnSpPr>
        <p:spPr>
          <a:xfrm flipH="1">
            <a:off x="7177088" y="2998788"/>
            <a:ext cx="441325" cy="417513"/>
          </a:xfrm>
          <a:prstGeom prst="straightConnector1">
            <a:avLst/>
          </a:prstGeom>
          <a:ln w="28575" cmpd="sng">
            <a:solidFill>
              <a:schemeClr val="accent1">
                <a:shade val="50000"/>
              </a:schemeClr>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4" name="直接箭头连接符 3"/>
          <p:cNvCxnSpPr>
            <a:endCxn id="51206" idx="0"/>
          </p:cNvCxnSpPr>
          <p:nvPr/>
        </p:nvCxnSpPr>
        <p:spPr>
          <a:xfrm flipH="1">
            <a:off x="4467225" y="5551488"/>
            <a:ext cx="441325" cy="415925"/>
          </a:xfrm>
          <a:prstGeom prst="straightConnector1">
            <a:avLst/>
          </a:prstGeom>
          <a:ln w="28575" cmpd="sng">
            <a:solidFill>
              <a:schemeClr val="accent1">
                <a:shade val="50000"/>
              </a:schemeClr>
            </a:solidFill>
            <a:prstDash val="solid"/>
            <a:tailEnd type="arrow"/>
          </a:ln>
        </p:spPr>
        <p:style>
          <a:lnRef idx="1">
            <a:schemeClr val="accent1"/>
          </a:lnRef>
          <a:fillRef idx="0">
            <a:schemeClr val="accent1"/>
          </a:fillRef>
          <a:effectRef idx="0">
            <a:schemeClr val="accent1"/>
          </a:effectRef>
          <a:fontRef idx="minor">
            <a:schemeClr val="tx1"/>
          </a:fontRef>
        </p:style>
      </p:cxnSp>
      <p:graphicFrame>
        <p:nvGraphicFramePr>
          <p:cNvPr id="51209" name="内容占位符 60424"/>
          <p:cNvGraphicFramePr>
            <a:graphicFrameLocks noGrp="1"/>
          </p:cNvGraphicFramePr>
          <p:nvPr>
            <p:ph idx="1"/>
          </p:nvPr>
        </p:nvGraphicFramePr>
        <p:xfrm>
          <a:off x="2535238" y="6019800"/>
          <a:ext cx="4305300" cy="428625"/>
        </p:xfrm>
        <a:graphic>
          <a:graphicData uri="http://schemas.openxmlformats.org/presentationml/2006/ole">
            <mc:AlternateContent xmlns:mc="http://schemas.openxmlformats.org/markup-compatibility/2006">
              <mc:Choice xmlns:v="urn:schemas-microsoft-com:vml" Requires="v">
                <p:oleObj spid="_x0000_s3076" name="" r:id="rId1" imgW="1637030" imgH="203200" progId="Equation.3">
                  <p:embed/>
                </p:oleObj>
              </mc:Choice>
              <mc:Fallback>
                <p:oleObj name="" r:id="rId1" imgW="1637030" imgH="203200" progId="Equation.3">
                  <p:embed/>
                  <p:pic>
                    <p:nvPicPr>
                      <p:cNvPr id="0" name="图片 3075"/>
                      <p:cNvPicPr/>
                      <p:nvPr/>
                    </p:nvPicPr>
                    <p:blipFill>
                      <a:blip r:embed="rId2"/>
                      <a:stretch>
                        <a:fillRect/>
                      </a:stretch>
                    </p:blipFill>
                    <p:spPr>
                      <a:xfrm>
                        <a:off x="2535238" y="6019800"/>
                        <a:ext cx="4305300" cy="428625"/>
                      </a:xfrm>
                      <a:prstGeom prst="rect">
                        <a:avLst/>
                      </a:prstGeom>
                      <a:solidFill>
                        <a:srgbClr val="E2F0D9"/>
                      </a:solidFill>
                      <a:ln w="38100">
                        <a:noFill/>
                        <a:miter/>
                      </a:ln>
                    </p:spPr>
                  </p:pic>
                </p:oleObj>
              </mc:Fallback>
            </mc:AlternateContent>
          </a:graphicData>
        </a:graphic>
      </p:graphicFrame>
    </p:spTree>
    <p:custDataLst>
      <p:tags r:id="rId3"/>
    </p:custData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2225" name="标题 70657"/>
          <p:cNvSpPr>
            <a:spLocks noGrp="1"/>
          </p:cNvSpPr>
          <p:nvPr>
            <p:ph type="title"/>
          </p:nvPr>
        </p:nvSpPr>
        <p:spPr>
          <a:xfrm>
            <a:off x="1025525" y="1435100"/>
            <a:ext cx="4679950" cy="711200"/>
          </a:xfrm>
          <a:ln/>
        </p:spPr>
        <p:txBody>
          <a:bodyPr vert="horz" wrap="square" lIns="91440" tIns="45720" rIns="91440" bIns="45720" anchor="b" anchorCtr="0"/>
          <a:p>
            <a:pPr marL="342900" indent="-342900" fontAlgn="base">
              <a:buSzTx/>
              <a:buFont typeface="Wingdings" panose="05000000000000000000" charset="0"/>
              <a:buChar char="Ø"/>
            </a:pPr>
            <a:r>
              <a:rPr lang="zh-CN" altLang="en-US" sz="2400" b="1" dirty="0">
                <a:solidFill>
                  <a:srgbClr val="614693"/>
                </a:solidFill>
                <a:latin typeface="微软雅黑" panose="020B0503020204020204" charset="-122"/>
                <a:ea typeface="微软雅黑" panose="020B0503020204020204" charset="-122"/>
              </a:rPr>
              <a:t>选择算子</a:t>
            </a:r>
            <a:endParaRPr lang="zh-CN" altLang="en-US" sz="2400" b="1" dirty="0">
              <a:solidFill>
                <a:srgbClr val="614693"/>
              </a:solidFill>
              <a:latin typeface="微软雅黑" panose="020B0503020204020204" charset="-122"/>
              <a:ea typeface="微软雅黑" panose="020B0503020204020204" charset="-122"/>
            </a:endParaRPr>
          </a:p>
        </p:txBody>
      </p:sp>
      <p:sp>
        <p:nvSpPr>
          <p:cNvPr id="52226" name="文本占位符 70658"/>
          <p:cNvSpPr>
            <a:spLocks noGrp="1"/>
          </p:cNvSpPr>
          <p:nvPr>
            <p:ph idx="1"/>
          </p:nvPr>
        </p:nvSpPr>
        <p:spPr>
          <a:xfrm>
            <a:off x="1165225" y="2146300"/>
            <a:ext cx="7685088" cy="2719388"/>
          </a:xfrm>
          <a:noFill/>
          <a:ln>
            <a:noFill/>
          </a:ln>
        </p:spPr>
        <p:txBody>
          <a:bodyPr vert="horz" wrap="square" lIns="91440" tIns="45720" rIns="91440" bIns="45720" anchor="t" anchorCtr="0"/>
          <a:p>
            <a:pPr marL="0" indent="0" defTabSz="685800">
              <a:lnSpc>
                <a:spcPct val="150000"/>
              </a:lnSpc>
              <a:buFont typeface="Arial" panose="020B0604020202020204" pitchFamily="34" charset="0"/>
              <a:buNone/>
            </a:pPr>
            <a:r>
              <a:rPr lang="en-US" altLang="en-US" sz="2000" kern="1200" dirty="0">
                <a:latin typeface="微软雅黑" panose="020B0503020204020204" charset="-122"/>
                <a:ea typeface="微软雅黑" panose="020B0503020204020204" charset="-122"/>
                <a:cs typeface="+mn-cs"/>
              </a:rPr>
              <a:t>遗传算法使用选择运算来实现对群体中的个体进行优胜劣汰操作：适应度高的个体被遗传到下一代群体中的概率大；适应度低的个体，被遗传到下一代群体中的概率小。选择操作的任务就是按某种方法从父代群体中选取一些个体，遗传到下一代群体。</a:t>
            </a:r>
            <a:r>
              <a:rPr lang="en-US" altLang="zh-CN" sz="2000" kern="1200" dirty="0">
                <a:latin typeface="微软雅黑" panose="020B0503020204020204" charset="-122"/>
                <a:ea typeface="微软雅黑" panose="020B0503020204020204" charset="-122"/>
                <a:cs typeface="+mn-cs"/>
              </a:rPr>
              <a:t>SGA</a:t>
            </a:r>
            <a:r>
              <a:rPr lang="en-US" altLang="en-US" sz="2000" kern="1200" dirty="0">
                <a:latin typeface="微软雅黑" panose="020B0503020204020204" charset="-122"/>
                <a:ea typeface="微软雅黑" panose="020B0503020204020204" charset="-122"/>
                <a:cs typeface="+mn-cs"/>
              </a:rPr>
              <a:t>中选择算子采用轮盘赌选择方法。  </a:t>
            </a:r>
            <a:endParaRPr lang="en-US" altLang="en-US" sz="2000" kern="1200" dirty="0">
              <a:latin typeface="微软雅黑" panose="020B0503020204020204" charset="-122"/>
              <a:ea typeface="微软雅黑" panose="020B0503020204020204" charset="-122"/>
              <a:cs typeface="+mn-cs"/>
            </a:endParaRPr>
          </a:p>
        </p:txBody>
      </p:sp>
      <p:sp>
        <p:nvSpPr>
          <p:cNvPr id="52227" name="标题 56321"/>
          <p:cNvSpPr>
            <a:spLocks noGrp="1"/>
          </p:cNvSpPr>
          <p:nvPr/>
        </p:nvSpPr>
        <p:spPr>
          <a:xfrm>
            <a:off x="1854200" y="666750"/>
            <a:ext cx="5437188" cy="768350"/>
          </a:xfrm>
          <a:prstGeom prst="rect">
            <a:avLst/>
          </a:prstGeom>
          <a:noFill/>
          <a:ln w="9525">
            <a:noFill/>
          </a:ln>
        </p:spPr>
        <p:txBody>
          <a:bodyPr wrap="square" lIns="91440" tIns="45720" rIns="91440" bIns="45720" anchor="b" anchorCtr="0"/>
          <a:p>
            <a:pPr algn="ctr">
              <a:lnSpc>
                <a:spcPct val="90000"/>
              </a:lnSpc>
            </a:pPr>
            <a:r>
              <a:rPr lang="en-US" altLang="en-US" sz="2800" b="1" dirty="0">
                <a:solidFill>
                  <a:srgbClr val="0000FF"/>
                </a:solidFill>
                <a:latin typeface="微软雅黑" panose="020B0503020204020204" charset="-122"/>
                <a:ea typeface="微软雅黑" panose="020B0503020204020204" charset="-122"/>
              </a:rPr>
              <a:t>基本遗传算法的组成 </a:t>
            </a:r>
            <a:endParaRPr lang="en-US" altLang="en-US" sz="2800" b="1" dirty="0">
              <a:solidFill>
                <a:srgbClr val="0000FF"/>
              </a:solidFill>
              <a:latin typeface="微软雅黑" panose="020B0503020204020204" charset="-122"/>
              <a:ea typeface="微软雅黑" panose="020B0503020204020204" charset="-122"/>
            </a:endParaRPr>
          </a:p>
        </p:txBody>
      </p:sp>
      <p:sp>
        <p:nvSpPr>
          <p:cNvPr id="52228" name="文本框 1"/>
          <p:cNvSpPr txBox="1"/>
          <p:nvPr/>
        </p:nvSpPr>
        <p:spPr>
          <a:xfrm>
            <a:off x="1785938" y="4737100"/>
            <a:ext cx="3411537" cy="368300"/>
          </a:xfrm>
          <a:prstGeom prst="rect">
            <a:avLst/>
          </a:prstGeom>
          <a:noFill/>
          <a:ln w="9525">
            <a:noFill/>
          </a:ln>
        </p:spPr>
        <p:txBody>
          <a:bodyPr wrap="none" anchor="t" anchorCtr="0">
            <a:spAutoFit/>
          </a:bodyPr>
          <a:p>
            <a:r>
              <a:rPr lang="en-US" altLang="en-US" dirty="0">
                <a:solidFill>
                  <a:srgbClr val="00B050"/>
                </a:solidFill>
                <a:latin typeface="微软雅黑" panose="020B0503020204020204" charset="-122"/>
                <a:ea typeface="微软雅黑" panose="020B0503020204020204" charset="-122"/>
              </a:rPr>
              <a:t>(-0.95, -0.12, -0.01, 0.32, 1.53)</a:t>
            </a:r>
            <a:endParaRPr lang="zh-CN" altLang="en-US">
              <a:latin typeface="Tahoma" panose="020B0604030504040204" pitchFamily="34" charset="0"/>
              <a:ea typeface="宋体" panose="02010600030101010101" pitchFamily="2" charset="-122"/>
            </a:endParaRPr>
          </a:p>
        </p:txBody>
      </p:sp>
      <p:cxnSp>
        <p:nvCxnSpPr>
          <p:cNvPr id="3" name="直接箭头连接符 2"/>
          <p:cNvCxnSpPr/>
          <p:nvPr/>
        </p:nvCxnSpPr>
        <p:spPr>
          <a:xfrm>
            <a:off x="4318000" y="5105400"/>
            <a:ext cx="182563" cy="411163"/>
          </a:xfrm>
          <a:prstGeom prst="straightConnector1">
            <a:avLst/>
          </a:prstGeom>
          <a:ln w="28575" cmpd="sng">
            <a:solidFill>
              <a:schemeClr val="accent1">
                <a:shade val="50000"/>
              </a:schemeClr>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52230" name="文本框 3"/>
          <p:cNvSpPr txBox="1"/>
          <p:nvPr/>
        </p:nvSpPr>
        <p:spPr>
          <a:xfrm>
            <a:off x="3200400" y="5516563"/>
            <a:ext cx="3411538" cy="368300"/>
          </a:xfrm>
          <a:prstGeom prst="rect">
            <a:avLst/>
          </a:prstGeom>
          <a:noFill/>
          <a:ln w="9525">
            <a:noFill/>
          </a:ln>
        </p:spPr>
        <p:txBody>
          <a:bodyPr wrap="none" anchor="t" anchorCtr="0">
            <a:spAutoFit/>
          </a:bodyPr>
          <a:p>
            <a:r>
              <a:rPr lang="en-US" altLang="en-US" dirty="0">
                <a:solidFill>
                  <a:srgbClr val="00B050"/>
                </a:solidFill>
                <a:latin typeface="微软雅黑" panose="020B0503020204020204" charset="-122"/>
                <a:ea typeface="微软雅黑" panose="020B0503020204020204" charset="-122"/>
              </a:rPr>
              <a:t>(-0.41, -0.22, -0.01, 0.33, 0.53)</a:t>
            </a:r>
            <a:endParaRPr lang="zh-CN" altLang="en-US">
              <a:latin typeface="Tahoma" panose="020B0604030504040204" pitchFamily="34" charset="0"/>
              <a:ea typeface="宋体" panose="02010600030101010101" pitchFamily="2" charset="-122"/>
            </a:endParaRPr>
          </a:p>
        </p:txBody>
      </p:sp>
      <p:cxnSp>
        <p:nvCxnSpPr>
          <p:cNvPr id="5" name="直接箭头连接符 4"/>
          <p:cNvCxnSpPr/>
          <p:nvPr/>
        </p:nvCxnSpPr>
        <p:spPr>
          <a:xfrm>
            <a:off x="4611688" y="5884863"/>
            <a:ext cx="182563" cy="412750"/>
          </a:xfrm>
          <a:prstGeom prst="straightConnector1">
            <a:avLst/>
          </a:prstGeom>
          <a:ln w="28575" cmpd="sng">
            <a:solidFill>
              <a:schemeClr val="accent1">
                <a:shade val="50000"/>
              </a:schemeClr>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52232" name="文本框 5"/>
          <p:cNvSpPr txBox="1"/>
          <p:nvPr/>
        </p:nvSpPr>
        <p:spPr>
          <a:xfrm>
            <a:off x="3919538" y="6297613"/>
            <a:ext cx="1566862" cy="368300"/>
          </a:xfrm>
          <a:prstGeom prst="rect">
            <a:avLst/>
          </a:prstGeom>
          <a:noFill/>
          <a:ln w="9525">
            <a:noFill/>
          </a:ln>
        </p:spPr>
        <p:txBody>
          <a:bodyPr wrap="none" anchor="t" anchorCtr="0">
            <a:spAutoFit/>
          </a:bodyPr>
          <a:p>
            <a:r>
              <a:rPr lang="en-US" altLang="en-US" dirty="0">
                <a:solidFill>
                  <a:srgbClr val="00B050"/>
                </a:solidFill>
                <a:latin typeface="微软雅黑" panose="020B0503020204020204" charset="-122"/>
                <a:ea typeface="微软雅黑" panose="020B0503020204020204" charset="-122"/>
              </a:rPr>
              <a:t>(0, 0, 1, 2, 2 )</a:t>
            </a:r>
            <a:endParaRPr lang="zh-CN" altLang="en-US">
              <a:latin typeface="Tahoma" panose="020B0604030504040204" pitchFamily="34" charset="0"/>
              <a:ea typeface="宋体" panose="02010600030101010101" pitchFamily="2" charset="-122"/>
            </a:endParaRPr>
          </a:p>
        </p:txBody>
      </p:sp>
      <p:cxnSp>
        <p:nvCxnSpPr>
          <p:cNvPr id="7" name="直接箭头连接符 6"/>
          <p:cNvCxnSpPr/>
          <p:nvPr/>
        </p:nvCxnSpPr>
        <p:spPr>
          <a:xfrm flipV="1">
            <a:off x="5524500" y="5156200"/>
            <a:ext cx="2287588" cy="1289050"/>
          </a:xfrm>
          <a:prstGeom prst="straightConnector1">
            <a:avLst/>
          </a:prstGeom>
          <a:ln w="28575" cmpd="sng">
            <a:solidFill>
              <a:schemeClr val="accent1">
                <a:shade val="50000"/>
              </a:schemeClr>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52234" name="文本框 7"/>
          <p:cNvSpPr txBox="1"/>
          <p:nvPr/>
        </p:nvSpPr>
        <p:spPr>
          <a:xfrm>
            <a:off x="5524500" y="4737100"/>
            <a:ext cx="3076575" cy="368300"/>
          </a:xfrm>
          <a:prstGeom prst="rect">
            <a:avLst/>
          </a:prstGeom>
          <a:noFill/>
          <a:ln w="9525">
            <a:noFill/>
          </a:ln>
        </p:spPr>
        <p:txBody>
          <a:bodyPr wrap="none" anchor="t" anchorCtr="0">
            <a:spAutoFit/>
          </a:bodyPr>
          <a:p>
            <a:r>
              <a:rPr lang="en-US" altLang="en-US" dirty="0">
                <a:solidFill>
                  <a:srgbClr val="FF6600"/>
                </a:solidFill>
                <a:latin typeface="微软雅黑" panose="020B0503020204020204" charset="-122"/>
                <a:ea typeface="微软雅黑" panose="020B0503020204020204" charset="-122"/>
              </a:rPr>
              <a:t>(-0.01,0.32,0.32, 1.53, 1.53)</a:t>
            </a:r>
            <a:endParaRPr lang="en-US" altLang="en-US" dirty="0">
              <a:solidFill>
                <a:srgbClr val="FF6600"/>
              </a:solidFill>
              <a:latin typeface="微软雅黑" panose="020B0503020204020204" charset="-122"/>
              <a:ea typeface="微软雅黑" panose="020B0503020204020204" charset="-122"/>
            </a:endParaRPr>
          </a:p>
        </p:txBody>
      </p:sp>
    </p:spTree>
    <p:custDataLst>
      <p:tags r:id="rId1"/>
    </p:custData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3249" name="标题 56321"/>
          <p:cNvSpPr>
            <a:spLocks noGrp="1"/>
          </p:cNvSpPr>
          <p:nvPr/>
        </p:nvSpPr>
        <p:spPr>
          <a:xfrm>
            <a:off x="1854200" y="666750"/>
            <a:ext cx="5437188" cy="768350"/>
          </a:xfrm>
          <a:prstGeom prst="rect">
            <a:avLst/>
          </a:prstGeom>
          <a:noFill/>
          <a:ln w="9525">
            <a:noFill/>
          </a:ln>
        </p:spPr>
        <p:txBody>
          <a:bodyPr wrap="square" lIns="91440" tIns="45720" rIns="91440" bIns="45720" anchor="b" anchorCtr="0"/>
          <a:p>
            <a:pPr algn="ctr">
              <a:lnSpc>
                <a:spcPct val="90000"/>
              </a:lnSpc>
            </a:pPr>
            <a:r>
              <a:rPr lang="en-US" altLang="en-US" sz="2800" b="1" dirty="0">
                <a:solidFill>
                  <a:srgbClr val="0000FF"/>
                </a:solidFill>
                <a:latin typeface="微软雅黑" panose="020B0503020204020204" charset="-122"/>
                <a:ea typeface="微软雅黑" panose="020B0503020204020204" charset="-122"/>
              </a:rPr>
              <a:t>基本遗传算法的组成 </a:t>
            </a:r>
            <a:endParaRPr lang="en-US" altLang="en-US" sz="2800" b="1" dirty="0">
              <a:solidFill>
                <a:srgbClr val="0000FF"/>
              </a:solidFill>
              <a:latin typeface="微软雅黑" panose="020B0503020204020204" charset="-122"/>
              <a:ea typeface="微软雅黑" panose="020B0503020204020204" charset="-122"/>
            </a:endParaRPr>
          </a:p>
        </p:txBody>
      </p:sp>
      <p:sp>
        <p:nvSpPr>
          <p:cNvPr id="53250" name="标题 71681"/>
          <p:cNvSpPr>
            <a:spLocks noGrp="1"/>
          </p:cNvSpPr>
          <p:nvPr/>
        </p:nvSpPr>
        <p:spPr>
          <a:xfrm>
            <a:off x="812800" y="1149350"/>
            <a:ext cx="6300788" cy="984250"/>
          </a:xfrm>
          <a:prstGeom prst="rect">
            <a:avLst/>
          </a:prstGeom>
          <a:noFill/>
          <a:ln w="9525">
            <a:noFill/>
          </a:ln>
        </p:spPr>
        <p:txBody>
          <a:bodyPr wrap="square" lIns="91440" tIns="45720" rIns="91440" bIns="45720" anchor="b" anchorCtr="0"/>
          <a:p>
            <a:pPr marL="342900" indent="-342900">
              <a:lnSpc>
                <a:spcPct val="90000"/>
              </a:lnSpc>
              <a:buSzTx/>
              <a:buFont typeface="Wingdings" panose="05000000000000000000" charset="0"/>
              <a:buChar char="Ø"/>
            </a:pPr>
            <a:r>
              <a:rPr lang="zh-CN" altLang="en-US" sz="2400" b="1" dirty="0">
                <a:solidFill>
                  <a:srgbClr val="614693"/>
                </a:solidFill>
                <a:latin typeface="微软雅黑" panose="020B0503020204020204" charset="-122"/>
                <a:ea typeface="微软雅黑" panose="020B0503020204020204" charset="-122"/>
              </a:rPr>
              <a:t>轮盘赌选择方法</a:t>
            </a:r>
            <a:endParaRPr lang="zh-CN" altLang="en-US" sz="2400" b="1" dirty="0">
              <a:solidFill>
                <a:srgbClr val="614693"/>
              </a:solidFill>
              <a:latin typeface="微软雅黑" panose="020B0503020204020204" charset="-122"/>
              <a:ea typeface="微软雅黑" panose="020B0503020204020204" charset="-122"/>
            </a:endParaRPr>
          </a:p>
        </p:txBody>
      </p:sp>
      <p:sp>
        <p:nvSpPr>
          <p:cNvPr id="53251" name="文本占位符 71682"/>
          <p:cNvSpPr>
            <a:spLocks noGrp="1"/>
          </p:cNvSpPr>
          <p:nvPr>
            <p:ph idx="1"/>
          </p:nvPr>
        </p:nvSpPr>
        <p:spPr>
          <a:xfrm>
            <a:off x="812800" y="2133600"/>
            <a:ext cx="7918450" cy="2841625"/>
          </a:xfrm>
          <a:noFill/>
          <a:ln>
            <a:noFill/>
          </a:ln>
        </p:spPr>
        <p:txBody>
          <a:bodyPr vert="horz" wrap="square" lIns="91440" tIns="45720" rIns="91440" bIns="45720" anchor="t" anchorCtr="0"/>
          <a:p>
            <a:pPr marL="0" defTabSz="685800">
              <a:lnSpc>
                <a:spcPct val="150000"/>
              </a:lnSpc>
              <a:buClrTx/>
              <a:buSzTx/>
              <a:buFont typeface="Arial" panose="020B0604020202020204" pitchFamily="34" charset="0"/>
              <a:buNone/>
            </a:pPr>
            <a:r>
              <a:rPr lang="en-US" altLang="en-US" sz="2000" kern="1200" dirty="0">
                <a:latin typeface="微软雅黑" panose="020B0503020204020204" charset="-122"/>
                <a:ea typeface="微软雅黑" panose="020B0503020204020204" charset="-122"/>
                <a:cs typeface="+mn-cs"/>
              </a:rPr>
              <a:t>轮盘赌选择又称比例选择算子，它的基本思想是：各个个体被选中的概率与其适应度函数值大小成正比。设群体大小为n ，个体i 的适应度为 Fi，则个体i 被选中遗传到下一代群体的概率为： </a:t>
            </a:r>
            <a:endParaRPr lang="en-US" altLang="en-US" sz="2000" kern="1200" dirty="0">
              <a:latin typeface="微软雅黑" panose="020B0503020204020204" charset="-122"/>
              <a:ea typeface="微软雅黑" panose="020B0503020204020204" charset="-122"/>
              <a:cs typeface="+mn-cs"/>
            </a:endParaRPr>
          </a:p>
        </p:txBody>
      </p:sp>
      <p:graphicFrame>
        <p:nvGraphicFramePr>
          <p:cNvPr id="53252" name="内容占位符 71683"/>
          <p:cNvGraphicFramePr>
            <a:graphicFrameLocks noGrp="1"/>
          </p:cNvGraphicFramePr>
          <p:nvPr/>
        </p:nvGraphicFramePr>
        <p:xfrm>
          <a:off x="3609975" y="3648075"/>
          <a:ext cx="2185988" cy="723900"/>
        </p:xfrm>
        <a:graphic>
          <a:graphicData uri="http://schemas.openxmlformats.org/presentationml/2006/ole">
            <mc:AlternateContent xmlns:mc="http://schemas.openxmlformats.org/markup-compatibility/2006">
              <mc:Choice xmlns:v="urn:schemas-microsoft-com:vml" Requires="v">
                <p:oleObj spid="_x0000_s3077" name="" r:id="rId1" imgW="851535" imgH="431800" progId="Equation.3">
                  <p:embed/>
                </p:oleObj>
              </mc:Choice>
              <mc:Fallback>
                <p:oleObj name="" r:id="rId1" imgW="851535" imgH="431800" progId="Equation.3">
                  <p:embed/>
                  <p:pic>
                    <p:nvPicPr>
                      <p:cNvPr id="0" name="图片 3076"/>
                      <p:cNvPicPr/>
                      <p:nvPr/>
                    </p:nvPicPr>
                    <p:blipFill>
                      <a:blip r:embed="rId2"/>
                      <a:stretch>
                        <a:fillRect/>
                      </a:stretch>
                    </p:blipFill>
                    <p:spPr>
                      <a:xfrm>
                        <a:off x="3609975" y="3648075"/>
                        <a:ext cx="2185988" cy="723900"/>
                      </a:xfrm>
                      <a:prstGeom prst="rect">
                        <a:avLst/>
                      </a:prstGeom>
                      <a:noFill/>
                      <a:ln w="38100">
                        <a:noFill/>
                        <a:miter/>
                      </a:ln>
                    </p:spPr>
                  </p:pic>
                </p:oleObj>
              </mc:Fallback>
            </mc:AlternateContent>
          </a:graphicData>
        </a:graphic>
      </p:graphicFrame>
      <p:sp>
        <p:nvSpPr>
          <p:cNvPr id="53253" name="文本占位符 72706"/>
          <p:cNvSpPr>
            <a:spLocks noGrp="1"/>
          </p:cNvSpPr>
          <p:nvPr/>
        </p:nvSpPr>
        <p:spPr>
          <a:xfrm>
            <a:off x="501650" y="4559300"/>
            <a:ext cx="8229600" cy="1995488"/>
          </a:xfrm>
          <a:prstGeom prst="rect">
            <a:avLst/>
          </a:prstGeom>
          <a:solidFill>
            <a:schemeClr val="bg2"/>
          </a:solidFill>
          <a:ln w="9525">
            <a:noFill/>
          </a:ln>
        </p:spPr>
        <p:txBody>
          <a:bodyPr wrap="square" lIns="91440" tIns="45720" rIns="91440" bIns="45720" anchor="t" anchorCtr="0"/>
          <a:p>
            <a:pPr indent="-171450">
              <a:lnSpc>
                <a:spcPct val="150000"/>
              </a:lnSpc>
              <a:spcBef>
                <a:spcPts val="750"/>
              </a:spcBef>
              <a:buSzTx/>
            </a:pPr>
            <a:r>
              <a:rPr lang="en-US" altLang="en-US" dirty="0">
                <a:solidFill>
                  <a:srgbClr val="0000FF"/>
                </a:solidFill>
                <a:latin typeface="微软雅黑" panose="020B0503020204020204" charset="-122"/>
                <a:ea typeface="微软雅黑" panose="020B0503020204020204" charset="-122"/>
              </a:rPr>
              <a:t>（1） 计算群体中所有个体的适应度函数值（需要解码）；</a:t>
            </a:r>
            <a:endParaRPr lang="en-US" altLang="en-US" dirty="0">
              <a:solidFill>
                <a:srgbClr val="0000FF"/>
              </a:solidFill>
              <a:latin typeface="微软雅黑" panose="020B0503020204020204" charset="-122"/>
              <a:ea typeface="微软雅黑" panose="020B0503020204020204" charset="-122"/>
            </a:endParaRPr>
          </a:p>
          <a:p>
            <a:pPr indent="-171450">
              <a:lnSpc>
                <a:spcPct val="150000"/>
              </a:lnSpc>
              <a:spcBef>
                <a:spcPts val="750"/>
              </a:spcBef>
              <a:buSzTx/>
            </a:pPr>
            <a:r>
              <a:rPr lang="en-US" altLang="en-US" dirty="0">
                <a:solidFill>
                  <a:srgbClr val="0000FF"/>
                </a:solidFill>
                <a:latin typeface="微软雅黑" panose="020B0503020204020204" charset="-122"/>
                <a:ea typeface="微软雅黑" panose="020B0503020204020204" charset="-122"/>
              </a:rPr>
              <a:t>（2） 利用比例选择算子的公式，计算每个个体被选中遗传到下一代群体的概率；</a:t>
            </a:r>
            <a:endParaRPr lang="en-US" altLang="en-US" dirty="0">
              <a:solidFill>
                <a:srgbClr val="0000FF"/>
              </a:solidFill>
              <a:latin typeface="微软雅黑" panose="020B0503020204020204" charset="-122"/>
              <a:ea typeface="微软雅黑" panose="020B0503020204020204" charset="-122"/>
            </a:endParaRPr>
          </a:p>
          <a:p>
            <a:pPr indent="-171450">
              <a:lnSpc>
                <a:spcPct val="150000"/>
              </a:lnSpc>
              <a:spcBef>
                <a:spcPts val="750"/>
              </a:spcBef>
              <a:buSzTx/>
            </a:pPr>
            <a:r>
              <a:rPr lang="en-US" altLang="en-US" dirty="0">
                <a:solidFill>
                  <a:srgbClr val="0000FF"/>
                </a:solidFill>
                <a:latin typeface="微软雅黑" panose="020B0503020204020204" charset="-122"/>
                <a:ea typeface="微软雅黑" panose="020B0503020204020204" charset="-122"/>
              </a:rPr>
              <a:t>（3） 采用模拟赌盘操作（即生成0到1之间的随机数与每个个体遗传到下一代群体的概率进行匹配）来确定各个个体是否遗传到下一代群体中。</a:t>
            </a:r>
            <a:endParaRPr lang="en-US" altLang="en-US" dirty="0">
              <a:solidFill>
                <a:srgbClr val="0000FF"/>
              </a:solidFill>
              <a:latin typeface="微软雅黑" panose="020B0503020204020204" charset="-122"/>
              <a:ea typeface="微软雅黑" panose="020B0503020204020204" charset="-122"/>
            </a:endParaRPr>
          </a:p>
        </p:txBody>
      </p:sp>
    </p:spTree>
    <p:custDataLst>
      <p:tags r:id="rId3"/>
    </p:custData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3" name="标题 73729"/>
          <p:cNvSpPr>
            <a:spLocks noGrp="1"/>
          </p:cNvSpPr>
          <p:nvPr>
            <p:ph type="title"/>
          </p:nvPr>
        </p:nvSpPr>
        <p:spPr>
          <a:xfrm>
            <a:off x="663575" y="1581150"/>
            <a:ext cx="3060700" cy="623888"/>
          </a:xfrm>
          <a:ln/>
        </p:spPr>
        <p:txBody>
          <a:bodyPr vert="horz" wrap="square" lIns="91440" tIns="45720" rIns="91440" bIns="45720" anchor="b" anchorCtr="0"/>
          <a:p>
            <a:pPr marL="342900" indent="-342900" fontAlgn="base">
              <a:buSzTx/>
              <a:buFont typeface="Wingdings" panose="05000000000000000000" charset="0"/>
              <a:buChar char="Ø"/>
            </a:pPr>
            <a:r>
              <a:rPr lang="zh-CN" altLang="en-US" sz="2400" b="1" dirty="0">
                <a:solidFill>
                  <a:srgbClr val="614693"/>
                </a:solidFill>
                <a:latin typeface="微软雅黑" panose="020B0503020204020204" charset="-122"/>
                <a:ea typeface="微软雅黑" panose="020B0503020204020204" charset="-122"/>
              </a:rPr>
              <a:t>交叉算子 </a:t>
            </a:r>
            <a:endParaRPr lang="zh-CN" altLang="en-US" sz="2400" b="1" dirty="0">
              <a:solidFill>
                <a:srgbClr val="614693"/>
              </a:solidFill>
              <a:latin typeface="微软雅黑" panose="020B0503020204020204" charset="-122"/>
              <a:ea typeface="微软雅黑" panose="020B0503020204020204" charset="-122"/>
            </a:endParaRPr>
          </a:p>
        </p:txBody>
      </p:sp>
      <p:sp>
        <p:nvSpPr>
          <p:cNvPr id="54274" name="文本占位符 73730"/>
          <p:cNvSpPr>
            <a:spLocks noGrp="1"/>
          </p:cNvSpPr>
          <p:nvPr>
            <p:ph idx="1"/>
          </p:nvPr>
        </p:nvSpPr>
        <p:spPr>
          <a:xfrm>
            <a:off x="903288" y="2341563"/>
            <a:ext cx="7593012" cy="3228975"/>
          </a:xfrm>
          <a:noFill/>
          <a:ln>
            <a:noFill/>
          </a:ln>
        </p:spPr>
        <p:txBody>
          <a:bodyPr vert="horz" wrap="square" lIns="91440" tIns="45720" rIns="91440" bIns="45720" anchor="t" anchorCtr="0"/>
          <a:p>
            <a:pPr marL="0" indent="0" defTabSz="685800">
              <a:lnSpc>
                <a:spcPct val="150000"/>
              </a:lnSpc>
              <a:buFont typeface="Arial" panose="020B0604020202020204" pitchFamily="34" charset="0"/>
              <a:buNone/>
            </a:pPr>
            <a:r>
              <a:rPr lang="en-US" altLang="en-US" sz="2000" kern="1200" dirty="0">
                <a:latin typeface="微软雅黑" panose="020B0503020204020204" charset="-122"/>
                <a:ea typeface="微软雅黑" panose="020B0503020204020204" charset="-122"/>
                <a:cs typeface="+mn-cs"/>
              </a:rPr>
              <a:t>所谓交叉运算，是指对两个相互配对的染色体依据</a:t>
            </a:r>
            <a:r>
              <a:rPr lang="en-US" altLang="en-US" sz="2000" kern="1200" dirty="0">
                <a:solidFill>
                  <a:srgbClr val="FF6600"/>
                </a:solidFill>
                <a:latin typeface="微软雅黑" panose="020B0503020204020204" charset="-122"/>
                <a:ea typeface="微软雅黑" panose="020B0503020204020204" charset="-122"/>
                <a:cs typeface="+mn-cs"/>
              </a:rPr>
              <a:t>交叉概率 </a:t>
            </a:r>
            <a:r>
              <a:rPr lang="en-US" altLang="zh-CN" sz="2000" kern="1200" dirty="0">
                <a:solidFill>
                  <a:srgbClr val="FF6600"/>
                </a:solidFill>
                <a:latin typeface="微软雅黑" panose="020B0503020204020204" charset="-122"/>
                <a:ea typeface="微软雅黑" panose="020B0503020204020204" charset="-122"/>
                <a:cs typeface="+mn-cs"/>
              </a:rPr>
              <a:t>Pc </a:t>
            </a:r>
            <a:r>
              <a:rPr lang="en-US" altLang="en-US" sz="2000" kern="1200" dirty="0">
                <a:latin typeface="微软雅黑" panose="020B0503020204020204" charset="-122"/>
                <a:ea typeface="微软雅黑" panose="020B0503020204020204" charset="-122"/>
                <a:cs typeface="+mn-cs"/>
              </a:rPr>
              <a:t>按某种方式相互</a:t>
            </a:r>
            <a:r>
              <a:rPr lang="en-US" altLang="en-US" sz="2000" kern="1200" dirty="0">
                <a:solidFill>
                  <a:srgbClr val="FF6600"/>
                </a:solidFill>
                <a:latin typeface="微软雅黑" panose="020B0503020204020204" charset="-122"/>
                <a:ea typeface="微软雅黑" panose="020B0503020204020204" charset="-122"/>
                <a:cs typeface="+mn-cs"/>
              </a:rPr>
              <a:t>交换其部分基因</a:t>
            </a:r>
            <a:r>
              <a:rPr lang="en-US" altLang="en-US" sz="2000" kern="1200" dirty="0">
                <a:latin typeface="微软雅黑" panose="020B0503020204020204" charset="-122"/>
                <a:ea typeface="微软雅黑" panose="020B0503020204020204" charset="-122"/>
                <a:cs typeface="+mn-cs"/>
              </a:rPr>
              <a:t>，从而</a:t>
            </a:r>
            <a:r>
              <a:rPr lang="en-US" altLang="en-US" sz="2000" kern="1200" dirty="0">
                <a:solidFill>
                  <a:srgbClr val="FF6600"/>
                </a:solidFill>
                <a:latin typeface="微软雅黑" panose="020B0503020204020204" charset="-122"/>
                <a:ea typeface="微软雅黑" panose="020B0503020204020204" charset="-122"/>
                <a:cs typeface="+mn-cs"/>
              </a:rPr>
              <a:t>形成两个新的个体</a:t>
            </a:r>
            <a:r>
              <a:rPr lang="en-US" altLang="en-US" sz="2000" kern="1200" dirty="0">
                <a:latin typeface="微软雅黑" panose="020B0503020204020204" charset="-122"/>
                <a:ea typeface="微软雅黑" panose="020B0503020204020204" charset="-122"/>
                <a:cs typeface="+mn-cs"/>
              </a:rPr>
              <a:t>。交叉运算是遗传算法区别于其他进化算法的重要特征，它在遗传算法中起关键作用，是产生新个体的主要方法。 </a:t>
            </a:r>
            <a:r>
              <a:rPr lang="en-US" altLang="zh-CN" sz="2000" kern="1200" dirty="0">
                <a:latin typeface="微软雅黑" panose="020B0503020204020204" charset="-122"/>
                <a:ea typeface="微软雅黑" panose="020B0503020204020204" charset="-122"/>
                <a:cs typeface="+mn-cs"/>
              </a:rPr>
              <a:t>SGA</a:t>
            </a:r>
            <a:r>
              <a:rPr lang="en-US" altLang="en-US" sz="2000" kern="1200" dirty="0">
                <a:latin typeface="微软雅黑" panose="020B0503020204020204" charset="-122"/>
                <a:ea typeface="微软雅黑" panose="020B0503020204020204" charset="-122"/>
                <a:cs typeface="+mn-cs"/>
              </a:rPr>
              <a:t>中交叉算子采用单点交叉算子。 </a:t>
            </a:r>
            <a:endParaRPr lang="en-US" altLang="en-US" sz="2000" kern="1200" dirty="0">
              <a:latin typeface="微软雅黑" panose="020B0503020204020204" charset="-122"/>
              <a:ea typeface="微软雅黑" panose="020B0503020204020204" charset="-122"/>
              <a:cs typeface="+mn-cs"/>
            </a:endParaRPr>
          </a:p>
        </p:txBody>
      </p:sp>
      <p:sp>
        <p:nvSpPr>
          <p:cNvPr id="54275" name="标题 56321"/>
          <p:cNvSpPr>
            <a:spLocks noGrp="1"/>
          </p:cNvSpPr>
          <p:nvPr/>
        </p:nvSpPr>
        <p:spPr>
          <a:xfrm>
            <a:off x="1854200" y="666750"/>
            <a:ext cx="5437188" cy="768350"/>
          </a:xfrm>
          <a:prstGeom prst="rect">
            <a:avLst/>
          </a:prstGeom>
          <a:noFill/>
          <a:ln w="9525">
            <a:noFill/>
          </a:ln>
        </p:spPr>
        <p:txBody>
          <a:bodyPr wrap="square" lIns="91440" tIns="45720" rIns="91440" bIns="45720" anchor="b" anchorCtr="0"/>
          <a:p>
            <a:pPr algn="ctr">
              <a:lnSpc>
                <a:spcPct val="90000"/>
              </a:lnSpc>
            </a:pPr>
            <a:r>
              <a:rPr lang="en-US" altLang="en-US" sz="2800" b="1" dirty="0">
                <a:solidFill>
                  <a:srgbClr val="0000FF"/>
                </a:solidFill>
                <a:latin typeface="微软雅黑" panose="020B0503020204020204" charset="-122"/>
                <a:ea typeface="微软雅黑" panose="020B0503020204020204" charset="-122"/>
              </a:rPr>
              <a:t>基本遗传算法的组成 </a:t>
            </a:r>
            <a:endParaRPr lang="en-US" altLang="en-US" sz="2800" b="1" dirty="0">
              <a:solidFill>
                <a:srgbClr val="0000FF"/>
              </a:solidFill>
              <a:latin typeface="微软雅黑" panose="020B0503020204020204" charset="-122"/>
              <a:ea typeface="微软雅黑" panose="020B0503020204020204" charset="-122"/>
            </a:endParaRPr>
          </a:p>
        </p:txBody>
      </p:sp>
      <p:sp>
        <p:nvSpPr>
          <p:cNvPr id="54276" name="文本占位符 74754"/>
          <p:cNvSpPr>
            <a:spLocks noGrp="1"/>
          </p:cNvSpPr>
          <p:nvPr/>
        </p:nvSpPr>
        <p:spPr>
          <a:xfrm>
            <a:off x="971550" y="4740275"/>
            <a:ext cx="3848100" cy="1825625"/>
          </a:xfrm>
          <a:prstGeom prst="rect">
            <a:avLst/>
          </a:prstGeom>
          <a:solidFill>
            <a:schemeClr val="bg2"/>
          </a:solidFill>
          <a:ln w="9525">
            <a:noFill/>
          </a:ln>
        </p:spPr>
        <p:txBody>
          <a:bodyPr wrap="square" lIns="91440" tIns="45720" rIns="91440" bIns="45720" anchor="t" anchorCtr="0"/>
          <a:p>
            <a:pPr marL="171450" indent="-171450">
              <a:lnSpc>
                <a:spcPct val="150000"/>
              </a:lnSpc>
              <a:spcBef>
                <a:spcPts val="750"/>
              </a:spcBef>
            </a:pPr>
            <a:r>
              <a:rPr lang="en-US" altLang="en-US" sz="2000" dirty="0">
                <a:solidFill>
                  <a:srgbClr val="00B050"/>
                </a:solidFill>
                <a:latin typeface="微软雅黑" panose="020B0503020204020204" charset="-122"/>
                <a:ea typeface="微软雅黑" panose="020B0503020204020204" charset="-122"/>
              </a:rPr>
              <a:t>交叉前：</a:t>
            </a:r>
            <a:endParaRPr lang="en-US" altLang="en-US" sz="2000" dirty="0">
              <a:solidFill>
                <a:srgbClr val="00B050"/>
              </a:solidFill>
              <a:latin typeface="微软雅黑" panose="020B0503020204020204" charset="-122"/>
              <a:ea typeface="微软雅黑" panose="020B0503020204020204" charset="-122"/>
            </a:endParaRPr>
          </a:p>
          <a:p>
            <a:pPr marL="171450" indent="-171450">
              <a:lnSpc>
                <a:spcPct val="150000"/>
              </a:lnSpc>
              <a:spcBef>
                <a:spcPts val="750"/>
              </a:spcBef>
            </a:pPr>
            <a:r>
              <a:rPr lang="en-US" altLang="zh-CN" sz="2000" dirty="0">
                <a:solidFill>
                  <a:srgbClr val="00B050"/>
                </a:solidFill>
                <a:latin typeface="微软雅黑" panose="020B0503020204020204" charset="-122"/>
                <a:ea typeface="微软雅黑" panose="020B0503020204020204" charset="-122"/>
              </a:rPr>
              <a:t>00000|01110000000010000</a:t>
            </a:r>
            <a:endParaRPr lang="en-US" altLang="zh-CN" sz="2000" dirty="0">
              <a:solidFill>
                <a:srgbClr val="00B050"/>
              </a:solidFill>
              <a:latin typeface="微软雅黑" panose="020B0503020204020204" charset="-122"/>
              <a:ea typeface="微软雅黑" panose="020B0503020204020204" charset="-122"/>
            </a:endParaRPr>
          </a:p>
          <a:p>
            <a:pPr marL="171450" indent="-171450">
              <a:lnSpc>
                <a:spcPct val="150000"/>
              </a:lnSpc>
              <a:spcBef>
                <a:spcPts val="750"/>
              </a:spcBef>
            </a:pPr>
            <a:r>
              <a:rPr lang="en-US" altLang="zh-CN" sz="2000" dirty="0">
                <a:solidFill>
                  <a:srgbClr val="00B050"/>
                </a:solidFill>
                <a:latin typeface="微软雅黑" panose="020B0503020204020204" charset="-122"/>
                <a:ea typeface="微软雅黑" panose="020B0503020204020204" charset="-122"/>
              </a:rPr>
              <a:t>11100|00000111111000101</a:t>
            </a:r>
            <a:endParaRPr lang="en-US" altLang="zh-CN" sz="2000" dirty="0">
              <a:solidFill>
                <a:srgbClr val="00B050"/>
              </a:solidFill>
              <a:latin typeface="微软雅黑" panose="020B0503020204020204" charset="-122"/>
              <a:ea typeface="微软雅黑" panose="020B0503020204020204" charset="-122"/>
            </a:endParaRPr>
          </a:p>
        </p:txBody>
      </p:sp>
      <p:sp>
        <p:nvSpPr>
          <p:cNvPr id="54277" name="矩形 1"/>
          <p:cNvSpPr/>
          <p:nvPr/>
        </p:nvSpPr>
        <p:spPr>
          <a:xfrm>
            <a:off x="4995863" y="4740275"/>
            <a:ext cx="3381375" cy="1644650"/>
          </a:xfrm>
          <a:prstGeom prst="rect">
            <a:avLst/>
          </a:prstGeom>
          <a:solidFill>
            <a:schemeClr val="bg2"/>
          </a:solidFill>
          <a:ln w="9525">
            <a:noFill/>
          </a:ln>
        </p:spPr>
        <p:txBody>
          <a:bodyPr wrap="square" lIns="91440" tIns="45720" rIns="91440" bIns="45720" anchor="t" anchorCtr="0"/>
          <a:p>
            <a:pPr marL="171450" indent="-171450">
              <a:lnSpc>
                <a:spcPct val="150000"/>
              </a:lnSpc>
              <a:spcBef>
                <a:spcPts val="750"/>
              </a:spcBef>
              <a:buSzTx/>
            </a:pPr>
            <a:r>
              <a:rPr lang="en-US" altLang="en-US" sz="1900" dirty="0">
                <a:solidFill>
                  <a:srgbClr val="00B050"/>
                </a:solidFill>
                <a:latin typeface="微软雅黑" panose="020B0503020204020204" charset="-122"/>
                <a:ea typeface="微软雅黑" panose="020B0503020204020204" charset="-122"/>
              </a:rPr>
              <a:t>交叉后：</a:t>
            </a:r>
            <a:endParaRPr lang="en-US" altLang="en-US" sz="1900" dirty="0">
              <a:solidFill>
                <a:srgbClr val="00B050"/>
              </a:solidFill>
              <a:latin typeface="微软雅黑" panose="020B0503020204020204" charset="-122"/>
              <a:ea typeface="微软雅黑" panose="020B0503020204020204" charset="-122"/>
            </a:endParaRPr>
          </a:p>
          <a:p>
            <a:pPr marL="171450" indent="-171450">
              <a:lnSpc>
                <a:spcPct val="150000"/>
              </a:lnSpc>
              <a:spcBef>
                <a:spcPts val="750"/>
              </a:spcBef>
              <a:buSzTx/>
            </a:pPr>
            <a:r>
              <a:rPr lang="en-US" altLang="en-US" sz="1900" dirty="0">
                <a:solidFill>
                  <a:srgbClr val="00B050"/>
                </a:solidFill>
                <a:latin typeface="微软雅黑" panose="020B0503020204020204" charset="-122"/>
                <a:ea typeface="微软雅黑" panose="020B0503020204020204" charset="-122"/>
              </a:rPr>
              <a:t>00000|00000111111000101</a:t>
            </a:r>
            <a:endParaRPr lang="en-US" altLang="en-US" sz="1900" dirty="0">
              <a:solidFill>
                <a:srgbClr val="00B050"/>
              </a:solidFill>
              <a:latin typeface="微软雅黑" panose="020B0503020204020204" charset="-122"/>
              <a:ea typeface="微软雅黑" panose="020B0503020204020204" charset="-122"/>
            </a:endParaRPr>
          </a:p>
          <a:p>
            <a:pPr marL="171450" indent="-171450">
              <a:lnSpc>
                <a:spcPct val="150000"/>
              </a:lnSpc>
              <a:spcBef>
                <a:spcPts val="750"/>
              </a:spcBef>
              <a:buSzTx/>
            </a:pPr>
            <a:r>
              <a:rPr lang="en-US" altLang="en-US" sz="1900" dirty="0">
                <a:solidFill>
                  <a:srgbClr val="00B050"/>
                </a:solidFill>
                <a:latin typeface="微软雅黑" panose="020B0503020204020204" charset="-122"/>
                <a:ea typeface="微软雅黑" panose="020B0503020204020204" charset="-122"/>
              </a:rPr>
              <a:t>11100|01110000000010000</a:t>
            </a:r>
            <a:endParaRPr lang="en-US" altLang="en-US" sz="1700" dirty="0">
              <a:solidFill>
                <a:srgbClr val="00B050"/>
              </a:solidFill>
              <a:latin typeface="微软雅黑" panose="020B0503020204020204" charset="-122"/>
              <a:ea typeface="微软雅黑" panose="020B0503020204020204" charset="-122"/>
            </a:endParaRPr>
          </a:p>
        </p:txBody>
      </p:sp>
      <p:sp>
        <p:nvSpPr>
          <p:cNvPr id="54278" name="文本框 2"/>
          <p:cNvSpPr txBox="1"/>
          <p:nvPr/>
        </p:nvSpPr>
        <p:spPr>
          <a:xfrm>
            <a:off x="3290888" y="4473575"/>
            <a:ext cx="1198562" cy="398463"/>
          </a:xfrm>
          <a:prstGeom prst="rect">
            <a:avLst/>
          </a:prstGeom>
          <a:noFill/>
          <a:ln w="9525">
            <a:noFill/>
          </a:ln>
        </p:spPr>
        <p:txBody>
          <a:bodyPr wrap="none" anchor="t" anchorCtr="0">
            <a:spAutoFit/>
          </a:bodyPr>
          <a:p>
            <a:r>
              <a:rPr lang="en-US" altLang="en-US" sz="2000" b="1" dirty="0">
                <a:solidFill>
                  <a:srgbClr val="0000FF"/>
                </a:solidFill>
                <a:latin typeface="微软雅黑" panose="020B0503020204020204" charset="-122"/>
                <a:ea typeface="微软雅黑" panose="020B0503020204020204" charset="-122"/>
              </a:rPr>
              <a:t>单点交叉</a:t>
            </a:r>
            <a:endParaRPr lang="en-US" altLang="en-US" sz="2000" b="1" dirty="0">
              <a:solidFill>
                <a:srgbClr val="0000FF"/>
              </a:solidFill>
              <a:latin typeface="微软雅黑" panose="020B0503020204020204" charset="-122"/>
              <a:ea typeface="微软雅黑" panose="020B0503020204020204" charset="-122"/>
            </a:endParaRPr>
          </a:p>
        </p:txBody>
      </p:sp>
      <p:cxnSp>
        <p:nvCxnSpPr>
          <p:cNvPr id="4" name="直接箭头连接符 3"/>
          <p:cNvCxnSpPr/>
          <p:nvPr/>
        </p:nvCxnSpPr>
        <p:spPr>
          <a:xfrm flipH="1">
            <a:off x="1905000" y="4872038"/>
            <a:ext cx="1981200" cy="644525"/>
          </a:xfrm>
          <a:prstGeom prst="straightConnector1">
            <a:avLst/>
          </a:prstGeom>
          <a:ln w="28575" cmpd="sng">
            <a:solidFill>
              <a:schemeClr val="accent1">
                <a:shade val="50000"/>
              </a:schemeClr>
            </a:solidFill>
            <a:prstDash val="sysDot"/>
            <a:tailEnd type="arrow"/>
          </a:ln>
        </p:spPr>
        <p:style>
          <a:lnRef idx="1">
            <a:schemeClr val="accent1"/>
          </a:lnRef>
          <a:fillRef idx="0">
            <a:schemeClr val="accent1"/>
          </a:fillRef>
          <a:effectRef idx="0">
            <a:schemeClr val="accent1"/>
          </a:effectRef>
          <a:fontRef idx="minor">
            <a:schemeClr val="tx1"/>
          </a:fontRef>
        </p:style>
      </p:cxnSp>
    </p:spTree>
    <p:custDataLst>
      <p:tags r:id="rId1"/>
    </p:custData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5297" name="文本占位符 75778"/>
          <p:cNvSpPr>
            <a:spLocks noGrp="1"/>
          </p:cNvSpPr>
          <p:nvPr>
            <p:ph idx="1"/>
          </p:nvPr>
        </p:nvSpPr>
        <p:spPr>
          <a:xfrm>
            <a:off x="782638" y="2205038"/>
            <a:ext cx="7842250" cy="2700337"/>
          </a:xfrm>
          <a:noFill/>
          <a:ln>
            <a:noFill/>
          </a:ln>
        </p:spPr>
        <p:txBody>
          <a:bodyPr vert="horz" wrap="square" lIns="91440" tIns="45720" rIns="91440" bIns="45720" anchor="t" anchorCtr="0"/>
          <a:p>
            <a:pPr marL="0" indent="0" defTabSz="685800">
              <a:lnSpc>
                <a:spcPct val="130000"/>
              </a:lnSpc>
              <a:buFont typeface="Arial" panose="020B0604020202020204" pitchFamily="34" charset="0"/>
              <a:buNone/>
            </a:pPr>
            <a:r>
              <a:rPr lang="en-US" altLang="en-US" sz="2000" kern="1200" dirty="0">
                <a:latin typeface="微软雅黑" panose="020B0503020204020204" charset="-122"/>
                <a:ea typeface="微软雅黑" panose="020B0503020204020204" charset="-122"/>
                <a:cs typeface="+mn-cs"/>
              </a:rPr>
              <a:t>所谓变异运算，是指依据</a:t>
            </a:r>
            <a:r>
              <a:rPr lang="en-US" altLang="en-US" sz="2000" kern="1200" dirty="0">
                <a:solidFill>
                  <a:srgbClr val="FF6600"/>
                </a:solidFill>
                <a:latin typeface="微软雅黑" panose="020B0503020204020204" charset="-122"/>
                <a:ea typeface="微软雅黑" panose="020B0503020204020204" charset="-122"/>
                <a:cs typeface="+mn-cs"/>
              </a:rPr>
              <a:t>变异概率 Pm </a:t>
            </a:r>
            <a:r>
              <a:rPr lang="en-US" altLang="en-US" sz="2000" kern="1200" dirty="0">
                <a:latin typeface="微软雅黑" panose="020B0503020204020204" charset="-122"/>
                <a:ea typeface="微软雅黑" panose="020B0503020204020204" charset="-122"/>
                <a:cs typeface="+mn-cs"/>
              </a:rPr>
              <a:t>将个体编码串中的某些基因值用</a:t>
            </a:r>
            <a:r>
              <a:rPr lang="en-US" altLang="en-US" sz="2000" kern="1200" dirty="0">
                <a:solidFill>
                  <a:srgbClr val="FF6600"/>
                </a:solidFill>
                <a:latin typeface="微软雅黑" panose="020B0503020204020204" charset="-122"/>
                <a:ea typeface="微软雅黑" panose="020B0503020204020204" charset="-122"/>
                <a:cs typeface="+mn-cs"/>
              </a:rPr>
              <a:t>其它基因值来替换</a:t>
            </a:r>
            <a:r>
              <a:rPr lang="en-US" altLang="en-US" sz="2000" kern="1200" dirty="0">
                <a:latin typeface="微软雅黑" panose="020B0503020204020204" charset="-122"/>
                <a:ea typeface="微软雅黑" panose="020B0503020204020204" charset="-122"/>
                <a:cs typeface="+mn-cs"/>
              </a:rPr>
              <a:t>，从而</a:t>
            </a:r>
            <a:r>
              <a:rPr lang="en-US" altLang="en-US" sz="2000" kern="1200" dirty="0">
                <a:solidFill>
                  <a:srgbClr val="FF6600"/>
                </a:solidFill>
                <a:latin typeface="微软雅黑" panose="020B0503020204020204" charset="-122"/>
                <a:ea typeface="微软雅黑" panose="020B0503020204020204" charset="-122"/>
                <a:cs typeface="+mn-cs"/>
              </a:rPr>
              <a:t>形成一个新的个体</a:t>
            </a:r>
            <a:r>
              <a:rPr lang="en-US" altLang="en-US" sz="2000" kern="1200" dirty="0">
                <a:latin typeface="微软雅黑" panose="020B0503020204020204" charset="-122"/>
                <a:ea typeface="微软雅黑" panose="020B0503020204020204" charset="-122"/>
                <a:cs typeface="+mn-cs"/>
              </a:rPr>
              <a:t>。遗传算法中的变异运算是产生新个体的辅助方法，它决定了遗传算法的局部搜索能力，同时保持种群的多样性。</a:t>
            </a:r>
            <a:r>
              <a:rPr lang="en-US" altLang="en-US" sz="2000" kern="1200" dirty="0">
                <a:solidFill>
                  <a:srgbClr val="FF6600"/>
                </a:solidFill>
                <a:latin typeface="微软雅黑" panose="020B0503020204020204" charset="-122"/>
                <a:ea typeface="微软雅黑" panose="020B0503020204020204" charset="-122"/>
                <a:cs typeface="+mn-cs"/>
              </a:rPr>
              <a:t>交叉运算和变异运算的相互配合，共同完成对搜索空间的全局搜索和局部搜索。 </a:t>
            </a:r>
            <a:r>
              <a:rPr lang="en-US" altLang="en-US" sz="2000" kern="1200" dirty="0">
                <a:latin typeface="微软雅黑" panose="020B0503020204020204" charset="-122"/>
                <a:ea typeface="微软雅黑" panose="020B0503020204020204" charset="-122"/>
                <a:cs typeface="+mn-cs"/>
              </a:rPr>
              <a:t>SGA中变异算子采用基本位变异算子。 </a:t>
            </a:r>
            <a:endParaRPr lang="en-US" altLang="en-US" sz="2000" kern="1200" dirty="0">
              <a:latin typeface="微软雅黑" panose="020B0503020204020204" charset="-122"/>
              <a:ea typeface="微软雅黑" panose="020B0503020204020204" charset="-122"/>
              <a:cs typeface="+mn-cs"/>
            </a:endParaRPr>
          </a:p>
        </p:txBody>
      </p:sp>
      <p:sp>
        <p:nvSpPr>
          <p:cNvPr id="55298" name="标题 73729"/>
          <p:cNvSpPr>
            <a:spLocks noGrp="1"/>
          </p:cNvSpPr>
          <p:nvPr/>
        </p:nvSpPr>
        <p:spPr>
          <a:xfrm>
            <a:off x="663575" y="1581150"/>
            <a:ext cx="3060700" cy="623888"/>
          </a:xfrm>
          <a:prstGeom prst="rect">
            <a:avLst/>
          </a:prstGeom>
          <a:noFill/>
          <a:ln w="9525">
            <a:noFill/>
          </a:ln>
        </p:spPr>
        <p:txBody>
          <a:bodyPr wrap="square" lIns="91440" tIns="45720" rIns="91440" bIns="45720" anchor="b" anchorCtr="0"/>
          <a:p>
            <a:pPr marL="342900" indent="-342900">
              <a:lnSpc>
                <a:spcPct val="90000"/>
              </a:lnSpc>
              <a:buClrTx/>
              <a:buSzTx/>
              <a:buFont typeface="Wingdings" panose="05000000000000000000" charset="0"/>
              <a:buChar char="Ø"/>
            </a:pPr>
            <a:r>
              <a:rPr lang="zh-CN" altLang="en-US" sz="2400" b="1" dirty="0">
                <a:solidFill>
                  <a:srgbClr val="614693"/>
                </a:solidFill>
                <a:latin typeface="微软雅黑" panose="020B0503020204020204" charset="-122"/>
                <a:ea typeface="微软雅黑" panose="020B0503020204020204" charset="-122"/>
                <a:sym typeface="黑体" panose="02010609060101010101" pitchFamily="49" charset="-122"/>
              </a:rPr>
              <a:t>变异算子 </a:t>
            </a:r>
            <a:endParaRPr lang="zh-CN" altLang="en-US" sz="2400" b="1" dirty="0">
              <a:solidFill>
                <a:srgbClr val="614693"/>
              </a:solidFill>
              <a:latin typeface="微软雅黑" panose="020B0503020204020204" charset="-122"/>
              <a:ea typeface="微软雅黑" panose="020B0503020204020204" charset="-122"/>
              <a:sym typeface="黑体" panose="02010609060101010101" pitchFamily="49" charset="-122"/>
            </a:endParaRPr>
          </a:p>
        </p:txBody>
      </p:sp>
      <p:sp>
        <p:nvSpPr>
          <p:cNvPr id="55299" name="标题 56321"/>
          <p:cNvSpPr>
            <a:spLocks noGrp="1"/>
          </p:cNvSpPr>
          <p:nvPr/>
        </p:nvSpPr>
        <p:spPr>
          <a:xfrm>
            <a:off x="1854200" y="666750"/>
            <a:ext cx="5437188" cy="768350"/>
          </a:xfrm>
          <a:prstGeom prst="rect">
            <a:avLst/>
          </a:prstGeom>
          <a:noFill/>
          <a:ln w="9525">
            <a:noFill/>
          </a:ln>
        </p:spPr>
        <p:txBody>
          <a:bodyPr wrap="square" lIns="91440" tIns="45720" rIns="91440" bIns="45720" anchor="b" anchorCtr="0"/>
          <a:p>
            <a:pPr algn="ctr">
              <a:lnSpc>
                <a:spcPct val="90000"/>
              </a:lnSpc>
            </a:pPr>
            <a:r>
              <a:rPr lang="en-US" altLang="en-US" sz="2800" b="1" dirty="0">
                <a:solidFill>
                  <a:srgbClr val="0000FF"/>
                </a:solidFill>
                <a:latin typeface="微软雅黑" panose="020B0503020204020204" charset="-122"/>
                <a:ea typeface="微软雅黑" panose="020B0503020204020204" charset="-122"/>
              </a:rPr>
              <a:t>基本遗传算法的组成 </a:t>
            </a:r>
            <a:endParaRPr lang="en-US" altLang="en-US" sz="2800" b="1" dirty="0">
              <a:solidFill>
                <a:srgbClr val="0000FF"/>
              </a:solidFill>
              <a:latin typeface="微软雅黑" panose="020B0503020204020204" charset="-122"/>
              <a:ea typeface="微软雅黑" panose="020B0503020204020204" charset="-122"/>
            </a:endParaRPr>
          </a:p>
        </p:txBody>
      </p:sp>
    </p:spTree>
    <p:custDataLst>
      <p:tags r:id="rId1"/>
    </p:custData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1" name="标题 76801"/>
          <p:cNvSpPr>
            <a:spLocks noGrp="1"/>
          </p:cNvSpPr>
          <p:nvPr>
            <p:ph type="title"/>
          </p:nvPr>
        </p:nvSpPr>
        <p:spPr>
          <a:xfrm>
            <a:off x="695325" y="1249363"/>
            <a:ext cx="3621088" cy="792162"/>
          </a:xfrm>
          <a:ln/>
        </p:spPr>
        <p:txBody>
          <a:bodyPr vert="horz" wrap="square" lIns="91440" tIns="45720" rIns="91440" bIns="45720" anchor="b" anchorCtr="0"/>
          <a:p>
            <a:pPr marL="0" indent="0" defTabSz="914400" fontAlgn="base">
              <a:buSzTx/>
            </a:pPr>
            <a:r>
              <a:rPr lang="zh-CN" altLang="en-US" sz="2400" b="1" dirty="0">
                <a:solidFill>
                  <a:srgbClr val="00B050"/>
                </a:solidFill>
                <a:latin typeface="微软雅黑" panose="020B0503020204020204" charset="-122"/>
                <a:ea typeface="微软雅黑" panose="020B0503020204020204" charset="-122"/>
              </a:rPr>
              <a:t>基本位变异算子 </a:t>
            </a:r>
            <a:endParaRPr lang="zh-CN" altLang="en-US" sz="2400" b="1" dirty="0">
              <a:solidFill>
                <a:srgbClr val="00B050"/>
              </a:solidFill>
              <a:latin typeface="微软雅黑" panose="020B0503020204020204" charset="-122"/>
              <a:ea typeface="微软雅黑" panose="020B0503020204020204" charset="-122"/>
            </a:endParaRPr>
          </a:p>
        </p:txBody>
      </p:sp>
      <p:sp>
        <p:nvSpPr>
          <p:cNvPr id="56322" name="文本占位符 76802"/>
          <p:cNvSpPr>
            <a:spLocks noGrp="1"/>
          </p:cNvSpPr>
          <p:nvPr>
            <p:ph idx="1"/>
          </p:nvPr>
        </p:nvSpPr>
        <p:spPr>
          <a:xfrm>
            <a:off x="877888" y="2165350"/>
            <a:ext cx="7389812" cy="2525713"/>
          </a:xfrm>
          <a:noFill/>
          <a:ln>
            <a:noFill/>
          </a:ln>
        </p:spPr>
        <p:txBody>
          <a:bodyPr vert="horz" wrap="square" lIns="91440" tIns="45720" rIns="91440" bIns="45720" anchor="t" anchorCtr="0"/>
          <a:p>
            <a:pPr marL="0" indent="0" defTabSz="685800">
              <a:lnSpc>
                <a:spcPct val="150000"/>
              </a:lnSpc>
              <a:buFont typeface="Arial" panose="020B0604020202020204" pitchFamily="34" charset="0"/>
              <a:buNone/>
            </a:pPr>
            <a:r>
              <a:rPr lang="en-US" altLang="en-US" sz="2000" kern="1200" dirty="0">
                <a:latin typeface="微软雅黑" panose="020B0503020204020204" charset="-122"/>
                <a:ea typeface="微软雅黑" panose="020B0503020204020204" charset="-122"/>
                <a:cs typeface="+mn-cs"/>
              </a:rPr>
              <a:t>基本位变异算子是指对</a:t>
            </a:r>
            <a:r>
              <a:rPr lang="en-US" altLang="en-US" sz="2000" kern="1200" dirty="0">
                <a:solidFill>
                  <a:srgbClr val="FF6600"/>
                </a:solidFill>
                <a:latin typeface="微软雅黑" panose="020B0503020204020204" charset="-122"/>
                <a:ea typeface="微软雅黑" panose="020B0503020204020204" charset="-122"/>
                <a:cs typeface="+mn-cs"/>
              </a:rPr>
              <a:t>个体编码串</a:t>
            </a:r>
            <a:r>
              <a:rPr lang="en-US" altLang="en-US" sz="2000" kern="1200" dirty="0">
                <a:latin typeface="微软雅黑" panose="020B0503020204020204" charset="-122"/>
                <a:ea typeface="微软雅黑" panose="020B0503020204020204" charset="-122"/>
                <a:cs typeface="+mn-cs"/>
              </a:rPr>
              <a:t>随机指定的某一位或某几位基因作变异运算。对于基本遗传算法中用二进制编码符号串所表示的个体，若需要进行变异操作的某一基因座上的原有基因值为</a:t>
            </a:r>
            <a:r>
              <a:rPr lang="en-US" altLang="zh-CN" sz="2000" kern="1200" dirty="0">
                <a:latin typeface="微软雅黑" panose="020B0503020204020204" charset="-122"/>
                <a:ea typeface="微软雅黑" panose="020B0503020204020204" charset="-122"/>
                <a:cs typeface="+mn-cs"/>
              </a:rPr>
              <a:t>0</a:t>
            </a:r>
            <a:r>
              <a:rPr lang="en-US" altLang="en-US" sz="2000" kern="1200" dirty="0">
                <a:latin typeface="微软雅黑" panose="020B0503020204020204" charset="-122"/>
                <a:ea typeface="微软雅黑" panose="020B0503020204020204" charset="-122"/>
                <a:cs typeface="+mn-cs"/>
              </a:rPr>
              <a:t>，则变异操作将其变为</a:t>
            </a:r>
            <a:r>
              <a:rPr lang="en-US" altLang="zh-CN" sz="2000" kern="1200" dirty="0">
                <a:latin typeface="微软雅黑" panose="020B0503020204020204" charset="-122"/>
                <a:ea typeface="微软雅黑" panose="020B0503020204020204" charset="-122"/>
                <a:cs typeface="+mn-cs"/>
              </a:rPr>
              <a:t>1</a:t>
            </a:r>
            <a:r>
              <a:rPr lang="en-US" altLang="en-US" sz="2000" kern="1200" dirty="0">
                <a:latin typeface="微软雅黑" panose="020B0503020204020204" charset="-122"/>
                <a:ea typeface="微软雅黑" panose="020B0503020204020204" charset="-122"/>
                <a:cs typeface="+mn-cs"/>
              </a:rPr>
              <a:t>；反之，若原有基因值为</a:t>
            </a:r>
            <a:r>
              <a:rPr lang="en-US" altLang="zh-CN" sz="2000" kern="1200" dirty="0">
                <a:latin typeface="微软雅黑" panose="020B0503020204020204" charset="-122"/>
                <a:ea typeface="微软雅黑" panose="020B0503020204020204" charset="-122"/>
                <a:cs typeface="+mn-cs"/>
              </a:rPr>
              <a:t>1</a:t>
            </a:r>
            <a:r>
              <a:rPr lang="en-US" altLang="en-US" sz="2000" kern="1200" dirty="0">
                <a:latin typeface="微软雅黑" panose="020B0503020204020204" charset="-122"/>
                <a:ea typeface="微软雅黑" panose="020B0503020204020204" charset="-122"/>
                <a:cs typeface="+mn-cs"/>
              </a:rPr>
              <a:t>，则变异操作将其变为</a:t>
            </a:r>
            <a:r>
              <a:rPr lang="en-US" altLang="zh-CN" sz="2000" kern="1200" dirty="0">
                <a:latin typeface="微软雅黑" panose="020B0503020204020204" charset="-122"/>
                <a:ea typeface="微软雅黑" panose="020B0503020204020204" charset="-122"/>
                <a:cs typeface="+mn-cs"/>
              </a:rPr>
              <a:t>0 </a:t>
            </a:r>
            <a:r>
              <a:rPr lang="en-US" altLang="en-US" sz="2000" kern="1200" dirty="0">
                <a:latin typeface="微软雅黑" panose="020B0503020204020204" charset="-122"/>
                <a:ea typeface="微软雅黑" panose="020B0503020204020204" charset="-122"/>
                <a:cs typeface="+mn-cs"/>
              </a:rPr>
              <a:t>。 </a:t>
            </a:r>
            <a:endParaRPr lang="en-US" altLang="en-US" sz="2000" kern="1200" dirty="0">
              <a:latin typeface="微软雅黑" panose="020B0503020204020204" charset="-122"/>
              <a:ea typeface="微软雅黑" panose="020B0503020204020204" charset="-122"/>
              <a:cs typeface="+mn-cs"/>
            </a:endParaRPr>
          </a:p>
        </p:txBody>
      </p:sp>
      <p:sp>
        <p:nvSpPr>
          <p:cNvPr id="56323" name="标题 56321"/>
          <p:cNvSpPr>
            <a:spLocks noGrp="1"/>
          </p:cNvSpPr>
          <p:nvPr/>
        </p:nvSpPr>
        <p:spPr>
          <a:xfrm>
            <a:off x="1854200" y="666750"/>
            <a:ext cx="5437188" cy="768350"/>
          </a:xfrm>
          <a:prstGeom prst="rect">
            <a:avLst/>
          </a:prstGeom>
          <a:noFill/>
          <a:ln w="9525">
            <a:noFill/>
          </a:ln>
        </p:spPr>
        <p:txBody>
          <a:bodyPr wrap="square" lIns="91440" tIns="45720" rIns="91440" bIns="45720" anchor="b" anchorCtr="0"/>
          <a:p>
            <a:pPr algn="ctr">
              <a:lnSpc>
                <a:spcPct val="90000"/>
              </a:lnSpc>
            </a:pPr>
            <a:r>
              <a:rPr lang="en-US" altLang="en-US" sz="2800" b="1" dirty="0">
                <a:solidFill>
                  <a:srgbClr val="0000FF"/>
                </a:solidFill>
                <a:latin typeface="微软雅黑" panose="020B0503020204020204" charset="-122"/>
                <a:ea typeface="微软雅黑" panose="020B0503020204020204" charset="-122"/>
              </a:rPr>
              <a:t>基本遗传算法的组成 </a:t>
            </a:r>
            <a:endParaRPr lang="en-US" altLang="en-US" sz="2800" b="1" dirty="0">
              <a:solidFill>
                <a:srgbClr val="0000FF"/>
              </a:solidFill>
              <a:latin typeface="微软雅黑" panose="020B0503020204020204" charset="-122"/>
              <a:ea typeface="微软雅黑" panose="020B0503020204020204" charset="-122"/>
            </a:endParaRPr>
          </a:p>
        </p:txBody>
      </p:sp>
      <p:sp>
        <p:nvSpPr>
          <p:cNvPr id="56324" name="文本占位符 79874"/>
          <p:cNvSpPr>
            <a:spLocks noGrp="1"/>
          </p:cNvSpPr>
          <p:nvPr/>
        </p:nvSpPr>
        <p:spPr>
          <a:xfrm>
            <a:off x="2198688" y="4213225"/>
            <a:ext cx="4868862" cy="2360613"/>
          </a:xfrm>
          <a:prstGeom prst="rect">
            <a:avLst/>
          </a:prstGeom>
          <a:noFill/>
          <a:ln w="9525">
            <a:noFill/>
          </a:ln>
        </p:spPr>
        <p:txBody>
          <a:bodyPr wrap="square" lIns="91440" tIns="45720" rIns="91440" bIns="45720" anchor="t" anchorCtr="0"/>
          <a:p>
            <a:pPr marL="171450" indent="-171450" defTabSz="685800">
              <a:lnSpc>
                <a:spcPct val="150000"/>
              </a:lnSpc>
              <a:spcBef>
                <a:spcPts val="750"/>
              </a:spcBef>
            </a:pPr>
            <a:r>
              <a:rPr lang="en-US" altLang="en-US" sz="2000" b="1" dirty="0">
                <a:solidFill>
                  <a:srgbClr val="00B050"/>
                </a:solidFill>
                <a:latin typeface="微软雅黑" panose="020B0503020204020204" charset="-122"/>
                <a:ea typeface="微软雅黑" panose="020B0503020204020204" charset="-122"/>
              </a:rPr>
              <a:t>变异前：</a:t>
            </a:r>
            <a:endParaRPr lang="en-US" altLang="en-US" sz="2000" b="1" dirty="0">
              <a:solidFill>
                <a:srgbClr val="00B050"/>
              </a:solidFill>
              <a:latin typeface="微软雅黑" panose="020B0503020204020204" charset="-122"/>
              <a:ea typeface="微软雅黑" panose="020B0503020204020204" charset="-122"/>
            </a:endParaRPr>
          </a:p>
          <a:p>
            <a:pPr marL="171450" indent="-171450" defTabSz="685800">
              <a:lnSpc>
                <a:spcPct val="150000"/>
              </a:lnSpc>
              <a:spcBef>
                <a:spcPts val="750"/>
              </a:spcBef>
            </a:pPr>
            <a:r>
              <a:rPr lang="en-US" altLang="zh-CN" sz="2000" b="1" dirty="0">
                <a:solidFill>
                  <a:srgbClr val="00B050"/>
                </a:solidFill>
                <a:latin typeface="微软雅黑" panose="020B0503020204020204" charset="-122"/>
                <a:ea typeface="微软雅黑" panose="020B0503020204020204" charset="-122"/>
              </a:rPr>
              <a:t>000001110000000010000</a:t>
            </a:r>
            <a:endParaRPr lang="en-US" altLang="zh-CN" sz="2000" b="1" dirty="0">
              <a:solidFill>
                <a:srgbClr val="00B050"/>
              </a:solidFill>
              <a:latin typeface="微软雅黑" panose="020B0503020204020204" charset="-122"/>
              <a:ea typeface="微软雅黑" panose="020B0503020204020204" charset="-122"/>
            </a:endParaRPr>
          </a:p>
          <a:p>
            <a:pPr marL="171450" indent="-171450" defTabSz="685800">
              <a:lnSpc>
                <a:spcPct val="150000"/>
              </a:lnSpc>
              <a:spcBef>
                <a:spcPts val="750"/>
              </a:spcBef>
            </a:pPr>
            <a:r>
              <a:rPr lang="en-US" altLang="en-US" sz="2000" b="1" dirty="0">
                <a:solidFill>
                  <a:srgbClr val="00B050"/>
                </a:solidFill>
                <a:latin typeface="微软雅黑" panose="020B0503020204020204" charset="-122"/>
                <a:ea typeface="微软雅黑" panose="020B0503020204020204" charset="-122"/>
              </a:rPr>
              <a:t>变异后：</a:t>
            </a:r>
            <a:endParaRPr lang="en-US" altLang="en-US" sz="2000" b="1" dirty="0">
              <a:solidFill>
                <a:srgbClr val="00B050"/>
              </a:solidFill>
              <a:latin typeface="微软雅黑" panose="020B0503020204020204" charset="-122"/>
              <a:ea typeface="微软雅黑" panose="020B0503020204020204" charset="-122"/>
            </a:endParaRPr>
          </a:p>
          <a:p>
            <a:pPr marL="171450" indent="-171450" defTabSz="685800">
              <a:lnSpc>
                <a:spcPct val="150000"/>
              </a:lnSpc>
              <a:spcBef>
                <a:spcPts val="750"/>
              </a:spcBef>
            </a:pPr>
            <a:r>
              <a:rPr lang="en-US" altLang="zh-CN" sz="2000" b="1" dirty="0">
                <a:solidFill>
                  <a:srgbClr val="00B050"/>
                </a:solidFill>
                <a:latin typeface="微软雅黑" panose="020B0503020204020204" charset="-122"/>
                <a:ea typeface="微软雅黑" panose="020B0503020204020204" charset="-122"/>
              </a:rPr>
              <a:t>000001110001000010000</a:t>
            </a:r>
            <a:endParaRPr lang="en-US" altLang="zh-CN" sz="2000" b="1" dirty="0">
              <a:solidFill>
                <a:srgbClr val="00B050"/>
              </a:solidFill>
              <a:latin typeface="微软雅黑" panose="020B0503020204020204" charset="-122"/>
              <a:ea typeface="微软雅黑" panose="020B0503020204020204" charset="-122"/>
            </a:endParaRPr>
          </a:p>
        </p:txBody>
      </p:sp>
      <p:sp>
        <p:nvSpPr>
          <p:cNvPr id="3" name="椭圆 2"/>
          <p:cNvSpPr/>
          <p:nvPr/>
        </p:nvSpPr>
        <p:spPr>
          <a:xfrm>
            <a:off x="3978275" y="4876800"/>
            <a:ext cx="215900" cy="431800"/>
          </a:xfrm>
          <a:prstGeom prst="ellipse">
            <a:avLst/>
          </a:prstGeom>
          <a:noFill/>
          <a:ln w="28575" cmpd="sng">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
        <p:nvSpPr>
          <p:cNvPr id="4" name="椭圆 3"/>
          <p:cNvSpPr/>
          <p:nvPr/>
        </p:nvSpPr>
        <p:spPr>
          <a:xfrm>
            <a:off x="3978275" y="5975350"/>
            <a:ext cx="215900" cy="431800"/>
          </a:xfrm>
          <a:prstGeom prst="ellipse">
            <a:avLst/>
          </a:prstGeom>
          <a:noFill/>
          <a:ln w="28575" cmpd="sng">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
        <p:nvSpPr>
          <p:cNvPr id="5" name="文本框 4"/>
          <p:cNvSpPr txBox="1"/>
          <p:nvPr/>
        </p:nvSpPr>
        <p:spPr>
          <a:xfrm>
            <a:off x="6529703" y="4509135"/>
            <a:ext cx="868680" cy="368300"/>
          </a:xfrm>
          <a:prstGeom prst="rect">
            <a:avLst/>
          </a:prstGeom>
          <a:noFill/>
        </p:spPr>
        <p:txBody>
          <a:bodyPr wrap="none" rtlCol="0" anchor="t">
            <a:spAutoFit/>
            <a:scene3d>
              <a:camera prst="orthographicFront"/>
              <a:lightRig rig="threePt" dir="t"/>
            </a:scene3d>
          </a:bodyPr>
          <a:p>
            <a:r>
              <a:rPr lang="en-US" altLang="en-US" b="1" noProof="1" dirty="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sym typeface="+mn-ea"/>
              </a:rPr>
              <a:t>变异</a:t>
            </a:r>
            <a:r>
              <a:rPr lang="zh-CN" altLang="en-US" b="1" noProof="1" dirty="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sym typeface="+mn-ea"/>
              </a:rPr>
              <a:t>点</a:t>
            </a:r>
            <a:endParaRPr lang="zh-CN" altLang="en-US" b="1" noProof="1" dirty="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sym typeface="+mn-ea"/>
            </a:endParaRPr>
          </a:p>
        </p:txBody>
      </p:sp>
      <p:cxnSp>
        <p:nvCxnSpPr>
          <p:cNvPr id="6" name="直接箭头连接符 5"/>
          <p:cNvCxnSpPr>
            <a:stCxn id="3" idx="0"/>
            <a:endCxn id="5" idx="1"/>
          </p:cNvCxnSpPr>
          <p:nvPr/>
        </p:nvCxnSpPr>
        <p:spPr>
          <a:xfrm flipV="1">
            <a:off x="4086225" y="4692650"/>
            <a:ext cx="2443163" cy="184150"/>
          </a:xfrm>
          <a:prstGeom prst="straightConnector1">
            <a:avLst/>
          </a:prstGeom>
          <a:ln w="28575" cmpd="sng">
            <a:solidFill>
              <a:schemeClr val="accent1">
                <a:shade val="50000"/>
              </a:schemeClr>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7" name="直接箭头连接符 6"/>
          <p:cNvCxnSpPr>
            <a:stCxn id="3" idx="0"/>
            <a:endCxn id="5" idx="2"/>
          </p:cNvCxnSpPr>
          <p:nvPr/>
        </p:nvCxnSpPr>
        <p:spPr>
          <a:xfrm flipV="1">
            <a:off x="4194175" y="4876800"/>
            <a:ext cx="2770188" cy="1098550"/>
          </a:xfrm>
          <a:prstGeom prst="straightConnector1">
            <a:avLst/>
          </a:prstGeom>
          <a:ln w="28575" cmpd="sng">
            <a:solidFill>
              <a:schemeClr val="accent1">
                <a:shade val="50000"/>
              </a:schemeClr>
            </a:solidFill>
            <a:prstDash val="solid"/>
            <a:tailEnd type="arrow"/>
          </a:ln>
        </p:spPr>
        <p:style>
          <a:lnRef idx="1">
            <a:schemeClr val="accent1"/>
          </a:lnRef>
          <a:fillRef idx="0">
            <a:schemeClr val="accent1"/>
          </a:fillRef>
          <a:effectRef idx="0">
            <a:schemeClr val="accent1"/>
          </a:effectRef>
          <a:fontRef idx="minor">
            <a:schemeClr val="tx1"/>
          </a:fontRef>
        </p:style>
      </p:cxnSp>
    </p:spTree>
    <p:custDataLst>
      <p:tags r:id="rId1"/>
    </p:custData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7345" name="标题 81921"/>
          <p:cNvSpPr>
            <a:spLocks noGrp="1"/>
          </p:cNvSpPr>
          <p:nvPr>
            <p:ph type="title"/>
          </p:nvPr>
        </p:nvSpPr>
        <p:spPr>
          <a:xfrm>
            <a:off x="3179763" y="327025"/>
            <a:ext cx="2855912" cy="720725"/>
          </a:xfrm>
          <a:ln/>
        </p:spPr>
        <p:txBody>
          <a:bodyPr vert="horz" wrap="square" lIns="91440" tIns="45720" rIns="91440" bIns="45720" anchor="b" anchorCtr="0"/>
          <a:p>
            <a:pPr algn="ctr" defTabSz="914400" fontAlgn="base">
              <a:buSzTx/>
            </a:pPr>
            <a:r>
              <a:rPr lang="en-US" altLang="en-US" sz="2800" b="1" dirty="0">
                <a:solidFill>
                  <a:srgbClr val="0000FF"/>
                </a:solidFill>
                <a:latin typeface="微软雅黑" panose="020B0503020204020204" charset="-122"/>
                <a:ea typeface="微软雅黑" panose="020B0503020204020204" charset="-122"/>
              </a:rPr>
              <a:t>SGA的框图 </a:t>
            </a:r>
            <a:endParaRPr lang="en-US" altLang="en-US" sz="2800" b="1" dirty="0">
              <a:solidFill>
                <a:srgbClr val="0000FF"/>
              </a:solidFill>
              <a:latin typeface="微软雅黑" panose="020B0503020204020204" charset="-122"/>
              <a:ea typeface="微软雅黑" panose="020B0503020204020204" charset="-122"/>
            </a:endParaRPr>
          </a:p>
        </p:txBody>
      </p:sp>
      <p:grpSp>
        <p:nvGrpSpPr>
          <p:cNvPr id="57346" name="组合 81949"/>
          <p:cNvGrpSpPr/>
          <p:nvPr/>
        </p:nvGrpSpPr>
        <p:grpSpPr>
          <a:xfrm>
            <a:off x="231775" y="1568450"/>
            <a:ext cx="5367338" cy="4562475"/>
            <a:chOff x="633" y="490"/>
            <a:chExt cx="3381" cy="2874"/>
          </a:xfrm>
        </p:grpSpPr>
        <p:sp>
          <p:nvSpPr>
            <p:cNvPr id="57347" name="文本框 81924"/>
            <p:cNvSpPr txBox="1"/>
            <p:nvPr/>
          </p:nvSpPr>
          <p:spPr>
            <a:xfrm>
              <a:off x="2200" y="490"/>
              <a:ext cx="1326" cy="247"/>
            </a:xfrm>
            <a:prstGeom prst="rect">
              <a:avLst/>
            </a:prstGeom>
            <a:noFill/>
            <a:ln w="9525" cap="flat" cmpd="sng">
              <a:solidFill>
                <a:srgbClr val="FF0000"/>
              </a:solidFill>
              <a:prstDash val="solid"/>
              <a:miter/>
              <a:headEnd type="none" w="med" len="med"/>
              <a:tailEnd type="none" w="med" len="med"/>
            </a:ln>
          </p:spPr>
          <p:txBody>
            <a:bodyPr lIns="0" rIns="0" anchor="ctr" anchorCtr="1"/>
            <a:p>
              <a:pPr eaLnBrk="0" hangingPunct="0"/>
              <a:r>
                <a:rPr lang="zh-CN" altLang="en-US" sz="2000" dirty="0">
                  <a:latin typeface="微软雅黑" panose="020B0503020204020204" charset="-122"/>
                  <a:ea typeface="微软雅黑" panose="020B0503020204020204" charset="-122"/>
                </a:rPr>
                <a:t>产生初始群体</a:t>
              </a:r>
              <a:endParaRPr lang="zh-CN" altLang="en-US" sz="2000" dirty="0">
                <a:latin typeface="微软雅黑" panose="020B0503020204020204" charset="-122"/>
                <a:ea typeface="微软雅黑" panose="020B0503020204020204" charset="-122"/>
              </a:endParaRPr>
            </a:p>
          </p:txBody>
        </p:sp>
        <p:sp>
          <p:nvSpPr>
            <p:cNvPr id="57348" name="直接连接符 81925"/>
            <p:cNvSpPr/>
            <p:nvPr/>
          </p:nvSpPr>
          <p:spPr>
            <a:xfrm>
              <a:off x="2859" y="751"/>
              <a:ext cx="0" cy="136"/>
            </a:xfrm>
            <a:prstGeom prst="line">
              <a:avLst/>
            </a:prstGeom>
            <a:ln w="38100" cap="sq" cmpd="sng">
              <a:solidFill>
                <a:schemeClr val="tx2"/>
              </a:solidFill>
              <a:prstDash val="solid"/>
              <a:round/>
              <a:headEnd type="none" w="sm" len="sm"/>
              <a:tailEnd type="triangle" w="sm" len="sm"/>
            </a:ln>
          </p:spPr>
        </p:sp>
        <p:sp>
          <p:nvSpPr>
            <p:cNvPr id="57349" name="文本框 81926"/>
            <p:cNvSpPr txBox="1"/>
            <p:nvPr/>
          </p:nvSpPr>
          <p:spPr>
            <a:xfrm>
              <a:off x="2157" y="890"/>
              <a:ext cx="1406" cy="251"/>
            </a:xfrm>
            <a:prstGeom prst="rect">
              <a:avLst/>
            </a:prstGeom>
            <a:noFill/>
            <a:ln w="12700" cap="sq" cmpd="sng">
              <a:solidFill>
                <a:schemeClr val="hlink"/>
              </a:solidFill>
              <a:prstDash val="solid"/>
              <a:miter/>
              <a:headEnd type="none" w="sm" len="sm"/>
              <a:tailEnd type="none" w="sm" len="sm"/>
            </a:ln>
          </p:spPr>
          <p:txBody>
            <a:bodyPr anchor="t" anchorCtr="0">
              <a:spAutoFit/>
            </a:bodyPr>
            <a:p>
              <a:pPr algn="ctr">
                <a:spcBef>
                  <a:spcPct val="50000"/>
                </a:spcBef>
              </a:pPr>
              <a:r>
                <a:rPr lang="zh-CN" altLang="en-US" sz="2000" dirty="0">
                  <a:latin typeface="微软雅黑" panose="020B0503020204020204" charset="-122"/>
                  <a:ea typeface="微软雅黑" panose="020B0503020204020204" charset="-122"/>
                </a:rPr>
                <a:t>是否满足停止准则</a:t>
              </a:r>
              <a:endParaRPr lang="zh-CN" altLang="en-US" sz="2000" dirty="0">
                <a:latin typeface="微软雅黑" panose="020B0503020204020204" charset="-122"/>
                <a:ea typeface="微软雅黑" panose="020B0503020204020204" charset="-122"/>
              </a:endParaRPr>
            </a:p>
          </p:txBody>
        </p:sp>
        <p:sp>
          <p:nvSpPr>
            <p:cNvPr id="57350" name="直接连接符 81927"/>
            <p:cNvSpPr/>
            <p:nvPr/>
          </p:nvSpPr>
          <p:spPr>
            <a:xfrm rot="-10800000" flipH="1">
              <a:off x="1911" y="1016"/>
              <a:ext cx="227" cy="0"/>
            </a:xfrm>
            <a:prstGeom prst="line">
              <a:avLst/>
            </a:prstGeom>
            <a:ln w="38100" cap="sq" cmpd="sng">
              <a:solidFill>
                <a:schemeClr val="tx2"/>
              </a:solidFill>
              <a:prstDash val="solid"/>
              <a:round/>
              <a:headEnd type="triangle" w="sm" len="sm"/>
              <a:tailEnd type="none" w="sm" len="sm"/>
            </a:ln>
          </p:spPr>
        </p:sp>
        <p:sp>
          <p:nvSpPr>
            <p:cNvPr id="57351" name="文本框 81929"/>
            <p:cNvSpPr txBox="1"/>
            <p:nvPr/>
          </p:nvSpPr>
          <p:spPr>
            <a:xfrm>
              <a:off x="1891" y="663"/>
              <a:ext cx="226" cy="251"/>
            </a:xfrm>
            <a:prstGeom prst="rect">
              <a:avLst/>
            </a:prstGeom>
            <a:noFill/>
            <a:ln w="12700">
              <a:noFill/>
            </a:ln>
          </p:spPr>
          <p:txBody>
            <a:bodyPr anchor="t" anchorCtr="0">
              <a:spAutoFit/>
            </a:bodyPr>
            <a:p>
              <a:pPr>
                <a:spcBef>
                  <a:spcPct val="50000"/>
                </a:spcBef>
              </a:pPr>
              <a:r>
                <a:rPr lang="zh-CN" altLang="en-US" sz="2000" dirty="0">
                  <a:latin typeface="微软雅黑" panose="020B0503020204020204" charset="-122"/>
                  <a:ea typeface="微软雅黑" panose="020B0503020204020204" charset="-122"/>
                </a:rPr>
                <a:t>是</a:t>
              </a:r>
              <a:endParaRPr lang="zh-CN" altLang="en-US" sz="2000" dirty="0">
                <a:latin typeface="微软雅黑" panose="020B0503020204020204" charset="-122"/>
                <a:ea typeface="微软雅黑" panose="020B0503020204020204" charset="-122"/>
              </a:endParaRPr>
            </a:p>
          </p:txBody>
        </p:sp>
        <p:sp>
          <p:nvSpPr>
            <p:cNvPr id="57352" name="文本框 81930"/>
            <p:cNvSpPr txBox="1"/>
            <p:nvPr/>
          </p:nvSpPr>
          <p:spPr>
            <a:xfrm>
              <a:off x="633" y="898"/>
              <a:ext cx="1281" cy="251"/>
            </a:xfrm>
            <a:prstGeom prst="rect">
              <a:avLst/>
            </a:prstGeom>
            <a:noFill/>
            <a:ln w="12700" cap="sq" cmpd="sng">
              <a:solidFill>
                <a:schemeClr val="hlink"/>
              </a:solidFill>
              <a:prstDash val="solid"/>
              <a:miter/>
              <a:headEnd type="none" w="sm" len="sm"/>
              <a:tailEnd type="none" w="sm" len="sm"/>
            </a:ln>
          </p:spPr>
          <p:txBody>
            <a:bodyPr anchor="t" anchorCtr="0">
              <a:spAutoFit/>
            </a:bodyPr>
            <a:p>
              <a:pPr algn="ctr">
                <a:spcBef>
                  <a:spcPct val="50000"/>
                </a:spcBef>
              </a:pPr>
              <a:r>
                <a:rPr lang="zh-CN" altLang="en-US" sz="2000" dirty="0">
                  <a:latin typeface="微软雅黑" panose="020B0503020204020204" charset="-122"/>
                  <a:ea typeface="微软雅黑" panose="020B0503020204020204" charset="-122"/>
                </a:rPr>
                <a:t>输出结果并结束</a:t>
              </a:r>
              <a:endParaRPr lang="zh-CN" altLang="en-US" sz="2000" dirty="0">
                <a:latin typeface="微软雅黑" panose="020B0503020204020204" charset="-122"/>
                <a:ea typeface="微软雅黑" panose="020B0503020204020204" charset="-122"/>
              </a:endParaRPr>
            </a:p>
          </p:txBody>
        </p:sp>
        <p:sp>
          <p:nvSpPr>
            <p:cNvPr id="57353" name="文本框 81932"/>
            <p:cNvSpPr txBox="1"/>
            <p:nvPr/>
          </p:nvSpPr>
          <p:spPr>
            <a:xfrm>
              <a:off x="2162" y="1422"/>
              <a:ext cx="1406" cy="251"/>
            </a:xfrm>
            <a:prstGeom prst="rect">
              <a:avLst/>
            </a:prstGeom>
            <a:noFill/>
            <a:ln w="12700" cap="sq" cmpd="sng">
              <a:solidFill>
                <a:schemeClr val="hlink"/>
              </a:solidFill>
              <a:prstDash val="solid"/>
              <a:miter/>
              <a:headEnd type="none" w="sm" len="sm"/>
              <a:tailEnd type="none" w="sm" len="sm"/>
            </a:ln>
          </p:spPr>
          <p:txBody>
            <a:bodyPr anchor="t" anchorCtr="0">
              <a:spAutoFit/>
            </a:bodyPr>
            <a:p>
              <a:pPr algn="ctr">
                <a:spcBef>
                  <a:spcPct val="50000"/>
                </a:spcBef>
              </a:pPr>
              <a:r>
                <a:rPr lang="zh-CN" altLang="en-US" sz="2000" dirty="0">
                  <a:latin typeface="微软雅黑" panose="020B0503020204020204" charset="-122"/>
                  <a:ea typeface="微软雅黑" panose="020B0503020204020204" charset="-122"/>
                </a:rPr>
                <a:t>计算个体适应度值</a:t>
              </a:r>
              <a:endParaRPr lang="zh-CN" altLang="en-US" sz="2000" dirty="0">
                <a:latin typeface="微软雅黑" panose="020B0503020204020204" charset="-122"/>
                <a:ea typeface="微软雅黑" panose="020B0503020204020204" charset="-122"/>
              </a:endParaRPr>
            </a:p>
          </p:txBody>
        </p:sp>
        <p:sp>
          <p:nvSpPr>
            <p:cNvPr id="57354" name="文本框 81933"/>
            <p:cNvSpPr txBox="1"/>
            <p:nvPr/>
          </p:nvSpPr>
          <p:spPr>
            <a:xfrm>
              <a:off x="2141" y="1814"/>
              <a:ext cx="1406" cy="251"/>
            </a:xfrm>
            <a:prstGeom prst="rect">
              <a:avLst/>
            </a:prstGeom>
            <a:noFill/>
            <a:ln w="12700" cap="sq" cmpd="sng">
              <a:solidFill>
                <a:schemeClr val="hlink"/>
              </a:solidFill>
              <a:prstDash val="solid"/>
              <a:miter/>
              <a:headEnd type="none" w="sm" len="sm"/>
              <a:tailEnd type="none" w="sm" len="sm"/>
            </a:ln>
          </p:spPr>
          <p:txBody>
            <a:bodyPr anchor="t" anchorCtr="0">
              <a:spAutoFit/>
            </a:bodyPr>
            <a:p>
              <a:pPr algn="ctr">
                <a:spcBef>
                  <a:spcPct val="50000"/>
                </a:spcBef>
              </a:pPr>
              <a:r>
                <a:rPr lang="zh-CN" altLang="en-US" sz="2000" dirty="0">
                  <a:latin typeface="微软雅黑" panose="020B0503020204020204" charset="-122"/>
                  <a:ea typeface="微软雅黑" panose="020B0503020204020204" charset="-122"/>
                </a:rPr>
                <a:t>比例选择运算</a:t>
              </a:r>
              <a:endParaRPr lang="zh-CN" altLang="en-US" sz="2000" dirty="0">
                <a:latin typeface="微软雅黑" panose="020B0503020204020204" charset="-122"/>
                <a:ea typeface="微软雅黑" panose="020B0503020204020204" charset="-122"/>
              </a:endParaRPr>
            </a:p>
          </p:txBody>
        </p:sp>
        <p:sp>
          <p:nvSpPr>
            <p:cNvPr id="57355" name="文本框 81934"/>
            <p:cNvSpPr txBox="1"/>
            <p:nvPr/>
          </p:nvSpPr>
          <p:spPr>
            <a:xfrm>
              <a:off x="2138" y="2206"/>
              <a:ext cx="1406" cy="251"/>
            </a:xfrm>
            <a:prstGeom prst="rect">
              <a:avLst/>
            </a:prstGeom>
            <a:noFill/>
            <a:ln w="12700" cap="sq" cmpd="sng">
              <a:solidFill>
                <a:schemeClr val="hlink"/>
              </a:solidFill>
              <a:prstDash val="solid"/>
              <a:miter/>
              <a:headEnd type="none" w="sm" len="sm"/>
              <a:tailEnd type="none" w="sm" len="sm"/>
            </a:ln>
          </p:spPr>
          <p:txBody>
            <a:bodyPr anchor="t" anchorCtr="0">
              <a:spAutoFit/>
            </a:bodyPr>
            <a:p>
              <a:pPr algn="ctr">
                <a:spcBef>
                  <a:spcPct val="50000"/>
                </a:spcBef>
              </a:pPr>
              <a:r>
                <a:rPr lang="zh-CN" altLang="en-US" sz="2000" dirty="0">
                  <a:latin typeface="微软雅黑" panose="020B0503020204020204" charset="-122"/>
                  <a:ea typeface="微软雅黑" panose="020B0503020204020204" charset="-122"/>
                </a:rPr>
                <a:t>单点交叉运算</a:t>
              </a:r>
              <a:endParaRPr lang="zh-CN" altLang="en-US" sz="2000" dirty="0">
                <a:latin typeface="微软雅黑" panose="020B0503020204020204" charset="-122"/>
                <a:ea typeface="微软雅黑" panose="020B0503020204020204" charset="-122"/>
              </a:endParaRPr>
            </a:p>
          </p:txBody>
        </p:sp>
        <p:sp>
          <p:nvSpPr>
            <p:cNvPr id="57356" name="文本框 81935"/>
            <p:cNvSpPr txBox="1"/>
            <p:nvPr/>
          </p:nvSpPr>
          <p:spPr>
            <a:xfrm>
              <a:off x="2133" y="2593"/>
              <a:ext cx="1406" cy="251"/>
            </a:xfrm>
            <a:prstGeom prst="rect">
              <a:avLst/>
            </a:prstGeom>
            <a:noFill/>
            <a:ln w="12700" cap="sq" cmpd="sng">
              <a:solidFill>
                <a:schemeClr val="hlink"/>
              </a:solidFill>
              <a:prstDash val="solid"/>
              <a:miter/>
              <a:headEnd type="none" w="sm" len="sm"/>
              <a:tailEnd type="none" w="sm" len="sm"/>
            </a:ln>
          </p:spPr>
          <p:txBody>
            <a:bodyPr anchor="t" anchorCtr="0">
              <a:spAutoFit/>
            </a:bodyPr>
            <a:p>
              <a:pPr algn="ctr">
                <a:spcBef>
                  <a:spcPct val="50000"/>
                </a:spcBef>
              </a:pPr>
              <a:r>
                <a:rPr lang="zh-CN" altLang="en-US" sz="2000" dirty="0">
                  <a:latin typeface="微软雅黑" panose="020B0503020204020204" charset="-122"/>
                  <a:ea typeface="微软雅黑" panose="020B0503020204020204" charset="-122"/>
                </a:rPr>
                <a:t>基本位变异运算</a:t>
              </a:r>
              <a:endParaRPr lang="zh-CN" altLang="en-US" sz="2000" dirty="0">
                <a:latin typeface="微软雅黑" panose="020B0503020204020204" charset="-122"/>
                <a:ea typeface="微软雅黑" panose="020B0503020204020204" charset="-122"/>
              </a:endParaRPr>
            </a:p>
          </p:txBody>
        </p:sp>
        <p:sp>
          <p:nvSpPr>
            <p:cNvPr id="57357" name="直接连接符 81936"/>
            <p:cNvSpPr/>
            <p:nvPr/>
          </p:nvSpPr>
          <p:spPr>
            <a:xfrm>
              <a:off x="2864" y="1149"/>
              <a:ext cx="0" cy="272"/>
            </a:xfrm>
            <a:prstGeom prst="line">
              <a:avLst/>
            </a:prstGeom>
            <a:ln w="38100" cap="sq" cmpd="sng">
              <a:solidFill>
                <a:schemeClr val="tx2"/>
              </a:solidFill>
              <a:prstDash val="solid"/>
              <a:round/>
              <a:headEnd type="none" w="sm" len="sm"/>
              <a:tailEnd type="triangle" w="sm" len="sm"/>
            </a:ln>
          </p:spPr>
        </p:sp>
        <p:sp>
          <p:nvSpPr>
            <p:cNvPr id="57358" name="直接连接符 81937"/>
            <p:cNvSpPr/>
            <p:nvPr/>
          </p:nvSpPr>
          <p:spPr>
            <a:xfrm>
              <a:off x="2856" y="1670"/>
              <a:ext cx="0" cy="136"/>
            </a:xfrm>
            <a:prstGeom prst="line">
              <a:avLst/>
            </a:prstGeom>
            <a:ln w="38100" cap="sq" cmpd="sng">
              <a:solidFill>
                <a:schemeClr val="tx2"/>
              </a:solidFill>
              <a:prstDash val="solid"/>
              <a:round/>
              <a:headEnd type="none" w="sm" len="sm"/>
              <a:tailEnd type="triangle" w="sm" len="sm"/>
            </a:ln>
          </p:spPr>
        </p:sp>
        <p:sp>
          <p:nvSpPr>
            <p:cNvPr id="57359" name="直接连接符 81938"/>
            <p:cNvSpPr/>
            <p:nvPr/>
          </p:nvSpPr>
          <p:spPr>
            <a:xfrm>
              <a:off x="2851" y="2065"/>
              <a:ext cx="0" cy="136"/>
            </a:xfrm>
            <a:prstGeom prst="line">
              <a:avLst/>
            </a:prstGeom>
            <a:ln w="38100" cap="sq" cmpd="sng">
              <a:solidFill>
                <a:schemeClr val="tx2"/>
              </a:solidFill>
              <a:prstDash val="solid"/>
              <a:round/>
              <a:headEnd type="none" w="sm" len="sm"/>
              <a:tailEnd type="triangle" w="sm" len="sm"/>
            </a:ln>
          </p:spPr>
        </p:sp>
        <p:sp>
          <p:nvSpPr>
            <p:cNvPr id="57360" name="直接连接符 81939"/>
            <p:cNvSpPr/>
            <p:nvPr/>
          </p:nvSpPr>
          <p:spPr>
            <a:xfrm>
              <a:off x="2851" y="2457"/>
              <a:ext cx="0" cy="136"/>
            </a:xfrm>
            <a:prstGeom prst="line">
              <a:avLst/>
            </a:prstGeom>
            <a:ln w="38100" cap="sq" cmpd="sng">
              <a:solidFill>
                <a:schemeClr val="tx2"/>
              </a:solidFill>
              <a:prstDash val="solid"/>
              <a:round/>
              <a:headEnd type="none" w="sm" len="sm"/>
              <a:tailEnd type="triangle" w="sm" len="sm"/>
            </a:ln>
          </p:spPr>
        </p:sp>
        <p:sp>
          <p:nvSpPr>
            <p:cNvPr id="57361" name="文本框 81940"/>
            <p:cNvSpPr txBox="1"/>
            <p:nvPr/>
          </p:nvSpPr>
          <p:spPr>
            <a:xfrm>
              <a:off x="2609" y="1117"/>
              <a:ext cx="226" cy="251"/>
            </a:xfrm>
            <a:prstGeom prst="rect">
              <a:avLst/>
            </a:prstGeom>
            <a:noFill/>
            <a:ln w="12700">
              <a:noFill/>
            </a:ln>
          </p:spPr>
          <p:txBody>
            <a:bodyPr anchor="t" anchorCtr="0">
              <a:spAutoFit/>
            </a:bodyPr>
            <a:p>
              <a:pPr>
                <a:spcBef>
                  <a:spcPct val="50000"/>
                </a:spcBef>
              </a:pPr>
              <a:r>
                <a:rPr lang="zh-CN" altLang="en-US" sz="2000" dirty="0">
                  <a:latin typeface="微软雅黑" panose="020B0503020204020204" charset="-122"/>
                  <a:ea typeface="微软雅黑" panose="020B0503020204020204" charset="-122"/>
                </a:rPr>
                <a:t>否</a:t>
              </a:r>
              <a:endParaRPr lang="zh-CN" altLang="en-US" sz="2000" dirty="0">
                <a:latin typeface="微软雅黑" panose="020B0503020204020204" charset="-122"/>
                <a:ea typeface="微软雅黑" panose="020B0503020204020204" charset="-122"/>
              </a:endParaRPr>
            </a:p>
          </p:txBody>
        </p:sp>
        <p:sp>
          <p:nvSpPr>
            <p:cNvPr id="57362" name="矩形 81941"/>
            <p:cNvSpPr/>
            <p:nvPr/>
          </p:nvSpPr>
          <p:spPr>
            <a:xfrm>
              <a:off x="1927" y="1706"/>
              <a:ext cx="1815" cy="1316"/>
            </a:xfrm>
            <a:prstGeom prst="rect">
              <a:avLst/>
            </a:prstGeom>
            <a:noFill/>
            <a:ln w="12700" cap="flat" cmpd="sng">
              <a:solidFill>
                <a:srgbClr val="FF0000"/>
              </a:solidFill>
              <a:prstDash val="dash"/>
              <a:miter/>
              <a:headEnd type="none" w="sm" len="sm"/>
              <a:tailEnd type="none" w="sm" len="sm"/>
            </a:ln>
          </p:spPr>
          <p:txBody>
            <a:bodyPr anchor="t" anchorCtr="0"/>
            <a:p>
              <a:endParaRPr lang="zh-CN" altLang="en-US" sz="2000" dirty="0">
                <a:latin typeface="微软雅黑" panose="020B0503020204020204" charset="-122"/>
                <a:ea typeface="微软雅黑" panose="020B0503020204020204" charset="-122"/>
              </a:endParaRPr>
            </a:p>
          </p:txBody>
        </p:sp>
        <p:sp>
          <p:nvSpPr>
            <p:cNvPr id="57363" name="直接连接符 81942"/>
            <p:cNvSpPr/>
            <p:nvPr/>
          </p:nvSpPr>
          <p:spPr>
            <a:xfrm>
              <a:off x="2851" y="2848"/>
              <a:ext cx="0" cy="272"/>
            </a:xfrm>
            <a:prstGeom prst="line">
              <a:avLst/>
            </a:prstGeom>
            <a:ln w="38100" cap="sq" cmpd="sng">
              <a:solidFill>
                <a:schemeClr val="tx2"/>
              </a:solidFill>
              <a:prstDash val="solid"/>
              <a:round/>
              <a:headEnd type="none" w="sm" len="sm"/>
              <a:tailEnd type="triangle" w="sm" len="sm"/>
            </a:ln>
          </p:spPr>
        </p:sp>
        <p:sp>
          <p:nvSpPr>
            <p:cNvPr id="57364" name="文本框 81943"/>
            <p:cNvSpPr txBox="1"/>
            <p:nvPr/>
          </p:nvSpPr>
          <p:spPr>
            <a:xfrm>
              <a:off x="2154" y="3113"/>
              <a:ext cx="1406" cy="251"/>
            </a:xfrm>
            <a:prstGeom prst="rect">
              <a:avLst/>
            </a:prstGeom>
            <a:noFill/>
            <a:ln w="12700" cap="sq" cmpd="sng">
              <a:solidFill>
                <a:schemeClr val="hlink"/>
              </a:solidFill>
              <a:prstDash val="solid"/>
              <a:miter/>
              <a:headEnd type="none" w="sm" len="sm"/>
              <a:tailEnd type="none" w="sm" len="sm"/>
            </a:ln>
          </p:spPr>
          <p:txBody>
            <a:bodyPr anchor="t" anchorCtr="0">
              <a:spAutoFit/>
            </a:bodyPr>
            <a:p>
              <a:pPr algn="ctr">
                <a:spcBef>
                  <a:spcPct val="50000"/>
                </a:spcBef>
              </a:pPr>
              <a:r>
                <a:rPr lang="zh-CN" altLang="en-US" sz="2000" dirty="0">
                  <a:latin typeface="微软雅黑" panose="020B0503020204020204" charset="-122"/>
                  <a:ea typeface="微软雅黑" panose="020B0503020204020204" charset="-122"/>
                </a:rPr>
                <a:t>产生新一代群体</a:t>
              </a:r>
              <a:endParaRPr lang="zh-CN" altLang="en-US" sz="2000" dirty="0">
                <a:latin typeface="微软雅黑" panose="020B0503020204020204" charset="-122"/>
                <a:ea typeface="微软雅黑" panose="020B0503020204020204" charset="-122"/>
              </a:endParaRPr>
            </a:p>
          </p:txBody>
        </p:sp>
        <p:sp>
          <p:nvSpPr>
            <p:cNvPr id="57365" name="直接连接符 81944"/>
            <p:cNvSpPr/>
            <p:nvPr/>
          </p:nvSpPr>
          <p:spPr>
            <a:xfrm rot="-10800000" flipH="1">
              <a:off x="3583" y="3239"/>
              <a:ext cx="431" cy="0"/>
            </a:xfrm>
            <a:prstGeom prst="line">
              <a:avLst/>
            </a:prstGeom>
            <a:ln w="38100" cap="sq" cmpd="sng">
              <a:solidFill>
                <a:schemeClr val="tx2"/>
              </a:solidFill>
              <a:prstDash val="solid"/>
              <a:round/>
              <a:headEnd type="none" w="sm" len="sm"/>
              <a:tailEnd type="none" w="sm" len="sm"/>
            </a:ln>
          </p:spPr>
        </p:sp>
        <p:sp>
          <p:nvSpPr>
            <p:cNvPr id="57366" name="直接连接符 81945"/>
            <p:cNvSpPr/>
            <p:nvPr/>
          </p:nvSpPr>
          <p:spPr>
            <a:xfrm rot="-10800000" flipH="1">
              <a:off x="3558" y="1010"/>
              <a:ext cx="453" cy="0"/>
            </a:xfrm>
            <a:prstGeom prst="line">
              <a:avLst/>
            </a:prstGeom>
            <a:ln w="38100" cap="sq" cmpd="sng">
              <a:solidFill>
                <a:schemeClr val="tx2"/>
              </a:solidFill>
              <a:prstDash val="solid"/>
              <a:round/>
              <a:headEnd type="triangle" w="sm" len="sm"/>
              <a:tailEnd type="none" w="sm" len="sm"/>
            </a:ln>
          </p:spPr>
        </p:sp>
        <p:sp>
          <p:nvSpPr>
            <p:cNvPr id="57367" name="直接连接符 81946"/>
            <p:cNvSpPr/>
            <p:nvPr/>
          </p:nvSpPr>
          <p:spPr>
            <a:xfrm>
              <a:off x="4014" y="1026"/>
              <a:ext cx="0" cy="2199"/>
            </a:xfrm>
            <a:prstGeom prst="line">
              <a:avLst/>
            </a:prstGeom>
            <a:ln w="38100" cap="sq" cmpd="sng">
              <a:solidFill>
                <a:schemeClr val="tx2"/>
              </a:solidFill>
              <a:prstDash val="solid"/>
              <a:round/>
              <a:headEnd type="none" w="sm" len="sm"/>
              <a:tailEnd type="none" w="sm" len="sm"/>
            </a:ln>
          </p:spPr>
        </p:sp>
        <p:sp>
          <p:nvSpPr>
            <p:cNvPr id="43032" name="圆角矩形标注 81947"/>
            <p:cNvSpPr/>
            <p:nvPr/>
          </p:nvSpPr>
          <p:spPr>
            <a:xfrm>
              <a:off x="1011" y="1861"/>
              <a:ext cx="679" cy="414"/>
            </a:xfrm>
            <a:prstGeom prst="wedgeRoundRectCallout">
              <a:avLst>
                <a:gd name="adj1" fmla="val 83222"/>
                <a:gd name="adj2" fmla="val 98579"/>
                <a:gd name="adj3" fmla="val 16667"/>
              </a:avLst>
            </a:prstGeom>
            <a:solidFill>
              <a:schemeClr val="accent3">
                <a:lumMod val="20000"/>
                <a:lumOff val="80000"/>
              </a:schemeClr>
            </a:solidFill>
            <a:ln w="12700" cap="sq" cmpd="sng">
              <a:solidFill>
                <a:schemeClr val="tx1"/>
              </a:solidFill>
              <a:prstDash val="solid"/>
              <a:miter/>
              <a:headEnd type="none" w="sm" len="sm"/>
              <a:tailEnd type="none" w="sm" len="sm"/>
            </a:ln>
          </p:spPr>
          <p:txBody>
            <a:bodyPr anchor="t"/>
            <a:p>
              <a:pPr algn="ctr" fontAlgn="base"/>
              <a:r>
                <a:rPr lang="zh-CN" altLang="en-US" sz="1800" b="1" strike="noStrike" noProof="1" dirty="0">
                  <a:solidFill>
                    <a:srgbClr val="0000FF"/>
                  </a:solidFill>
                  <a:latin typeface="微软雅黑" panose="020B0503020204020204" charset="-122"/>
                  <a:ea typeface="微软雅黑" panose="020B0503020204020204" charset="-122"/>
                  <a:cs typeface="微软雅黑" panose="020B0503020204020204" charset="-122"/>
                </a:rPr>
                <a:t>执行</a:t>
              </a:r>
              <a:r>
                <a:rPr lang="en-US" altLang="zh-CN" sz="1800" b="1" strike="noStrike" noProof="1" dirty="0">
                  <a:solidFill>
                    <a:srgbClr val="0000FF"/>
                  </a:solidFill>
                  <a:latin typeface="微软雅黑" panose="020B0503020204020204" charset="-122"/>
                  <a:ea typeface="微软雅黑" panose="020B0503020204020204" charset="-122"/>
                  <a:cs typeface="微软雅黑" panose="020B0503020204020204" charset="-122"/>
                </a:rPr>
                <a:t>M/2</a:t>
              </a:r>
              <a:r>
                <a:rPr lang="zh-CN" altLang="en-US" sz="1800" b="1" strike="noStrike" noProof="1" dirty="0">
                  <a:solidFill>
                    <a:srgbClr val="0000FF"/>
                  </a:solidFill>
                  <a:latin typeface="微软雅黑" panose="020B0503020204020204" charset="-122"/>
                  <a:ea typeface="微软雅黑" panose="020B0503020204020204" charset="-122"/>
                  <a:cs typeface="微软雅黑" panose="020B0503020204020204" charset="-122"/>
                </a:rPr>
                <a:t>次</a:t>
              </a:r>
              <a:endParaRPr lang="zh-CN" altLang="en-US" sz="1800" b="1" strike="noStrike" noProof="1" dirty="0">
                <a:solidFill>
                  <a:srgbClr val="0000FF"/>
                </a:solidFill>
                <a:latin typeface="微软雅黑" panose="020B0503020204020204" charset="-122"/>
                <a:ea typeface="微软雅黑" panose="020B0503020204020204" charset="-122"/>
                <a:cs typeface="微软雅黑" panose="020B0503020204020204" charset="-122"/>
              </a:endParaRPr>
            </a:p>
          </p:txBody>
        </p:sp>
      </p:grpSp>
      <p:sp>
        <p:nvSpPr>
          <p:cNvPr id="57369" name="文本占位符 80898"/>
          <p:cNvSpPr>
            <a:spLocks noGrp="1"/>
          </p:cNvSpPr>
          <p:nvPr>
            <p:ph idx="1"/>
          </p:nvPr>
        </p:nvSpPr>
        <p:spPr>
          <a:xfrm>
            <a:off x="6035675" y="1844675"/>
            <a:ext cx="2889250" cy="3816350"/>
          </a:xfrm>
          <a:noFill/>
          <a:ln>
            <a:noFill/>
          </a:ln>
        </p:spPr>
        <p:txBody>
          <a:bodyPr vert="horz" wrap="square" lIns="91440" tIns="45720" rIns="91440" bIns="45720" anchor="t" anchorCtr="0"/>
          <a:p>
            <a:pPr defTabSz="685800">
              <a:lnSpc>
                <a:spcPct val="150000"/>
              </a:lnSpc>
              <a:buFont typeface="Arial" panose="020B0604020202020204" pitchFamily="34" charset="0"/>
              <a:buNone/>
            </a:pPr>
            <a:r>
              <a:rPr lang="en-US" altLang="en-US" sz="2000" b="1" kern="1200" dirty="0">
                <a:solidFill>
                  <a:srgbClr val="FF6600"/>
                </a:solidFill>
                <a:latin typeface="微软雅黑" panose="020B0503020204020204" charset="-122"/>
                <a:ea typeface="微软雅黑" panose="020B0503020204020204" charset="-122"/>
                <a:cs typeface="+mn-cs"/>
              </a:rPr>
              <a:t>（</a:t>
            </a:r>
            <a:r>
              <a:rPr lang="en-US" altLang="zh-CN" sz="2000" b="1" kern="1200" dirty="0">
                <a:solidFill>
                  <a:srgbClr val="FF6600"/>
                </a:solidFill>
                <a:latin typeface="微软雅黑" panose="020B0503020204020204" charset="-122"/>
                <a:ea typeface="微软雅黑" panose="020B0503020204020204" charset="-122"/>
                <a:cs typeface="+mn-cs"/>
              </a:rPr>
              <a:t>1</a:t>
            </a:r>
            <a:r>
              <a:rPr lang="en-US" altLang="en-US" sz="2000" b="1" kern="1200" dirty="0">
                <a:solidFill>
                  <a:srgbClr val="FF6600"/>
                </a:solidFill>
                <a:latin typeface="微软雅黑" panose="020B0503020204020204" charset="-122"/>
                <a:ea typeface="微软雅黑" panose="020B0503020204020204" charset="-122"/>
                <a:cs typeface="+mn-cs"/>
              </a:rPr>
              <a:t>）</a:t>
            </a:r>
            <a:r>
              <a:rPr lang="en-US" altLang="zh-CN" sz="2000" b="1" kern="1200" dirty="0">
                <a:solidFill>
                  <a:srgbClr val="FF6600"/>
                </a:solidFill>
                <a:latin typeface="微软雅黑" panose="020B0503020204020204" charset="-122"/>
                <a:ea typeface="微软雅黑" panose="020B0503020204020204" charset="-122"/>
                <a:cs typeface="+mn-cs"/>
              </a:rPr>
              <a:t>M  </a:t>
            </a:r>
            <a:r>
              <a:rPr lang="en-US" altLang="en-US" sz="2000" b="1" kern="1200" dirty="0">
                <a:solidFill>
                  <a:srgbClr val="FF6600"/>
                </a:solidFill>
                <a:latin typeface="微软雅黑" panose="020B0503020204020204" charset="-122"/>
                <a:ea typeface="微软雅黑" panose="020B0503020204020204" charset="-122"/>
                <a:cs typeface="+mn-cs"/>
              </a:rPr>
              <a:t>： 种群规模 </a:t>
            </a:r>
            <a:endParaRPr lang="en-US" altLang="en-US" sz="2000" b="1" kern="1200" dirty="0">
              <a:solidFill>
                <a:srgbClr val="FF6600"/>
              </a:solidFill>
              <a:latin typeface="微软雅黑" panose="020B0503020204020204" charset="-122"/>
              <a:ea typeface="微软雅黑" panose="020B0503020204020204" charset="-122"/>
              <a:cs typeface="+mn-cs"/>
            </a:endParaRPr>
          </a:p>
          <a:p>
            <a:pPr defTabSz="685800">
              <a:lnSpc>
                <a:spcPct val="150000"/>
              </a:lnSpc>
              <a:buFont typeface="Arial" panose="020B0604020202020204" pitchFamily="34" charset="0"/>
              <a:buNone/>
            </a:pPr>
            <a:r>
              <a:rPr lang="en-US" altLang="en-US" sz="2000" b="1" kern="1200" dirty="0">
                <a:solidFill>
                  <a:srgbClr val="FF6600"/>
                </a:solidFill>
                <a:latin typeface="微软雅黑" panose="020B0503020204020204" charset="-122"/>
                <a:ea typeface="微软雅黑" panose="020B0503020204020204" charset="-122"/>
                <a:cs typeface="+mn-cs"/>
              </a:rPr>
              <a:t>（</a:t>
            </a:r>
            <a:r>
              <a:rPr lang="en-US" altLang="zh-CN" sz="2000" b="1" kern="1200" dirty="0">
                <a:solidFill>
                  <a:srgbClr val="FF6600"/>
                </a:solidFill>
                <a:latin typeface="微软雅黑" panose="020B0503020204020204" charset="-122"/>
                <a:ea typeface="微软雅黑" panose="020B0503020204020204" charset="-122"/>
                <a:cs typeface="+mn-cs"/>
              </a:rPr>
              <a:t>2</a:t>
            </a:r>
            <a:r>
              <a:rPr lang="en-US" altLang="en-US" sz="2000" b="1" kern="1200" dirty="0">
                <a:solidFill>
                  <a:srgbClr val="FF6600"/>
                </a:solidFill>
                <a:latin typeface="微软雅黑" panose="020B0503020204020204" charset="-122"/>
                <a:ea typeface="微软雅黑" panose="020B0503020204020204" charset="-122"/>
                <a:cs typeface="+mn-cs"/>
              </a:rPr>
              <a:t>）</a:t>
            </a:r>
            <a:r>
              <a:rPr lang="en-US" altLang="zh-CN" sz="2000" b="1" kern="1200" dirty="0">
                <a:solidFill>
                  <a:srgbClr val="FF6600"/>
                </a:solidFill>
                <a:latin typeface="微软雅黑" panose="020B0503020204020204" charset="-122"/>
                <a:ea typeface="微软雅黑" panose="020B0503020204020204" charset="-122"/>
                <a:cs typeface="+mn-cs"/>
              </a:rPr>
              <a:t>T  </a:t>
            </a:r>
            <a:r>
              <a:rPr lang="en-US" altLang="en-US" sz="2000" b="1" kern="1200" dirty="0">
                <a:solidFill>
                  <a:srgbClr val="FF6600"/>
                </a:solidFill>
                <a:latin typeface="微软雅黑" panose="020B0503020204020204" charset="-122"/>
                <a:ea typeface="微软雅黑" panose="020B0503020204020204" charset="-122"/>
                <a:cs typeface="+mn-cs"/>
              </a:rPr>
              <a:t>： 遗传运算的终止进化代数 </a:t>
            </a:r>
            <a:endParaRPr lang="en-US" altLang="en-US" sz="2000" b="1" kern="1200" dirty="0">
              <a:solidFill>
                <a:srgbClr val="FF6600"/>
              </a:solidFill>
              <a:latin typeface="微软雅黑" panose="020B0503020204020204" charset="-122"/>
              <a:ea typeface="微软雅黑" panose="020B0503020204020204" charset="-122"/>
              <a:cs typeface="+mn-cs"/>
            </a:endParaRPr>
          </a:p>
          <a:p>
            <a:pPr defTabSz="685800">
              <a:lnSpc>
                <a:spcPct val="150000"/>
              </a:lnSpc>
              <a:buFont typeface="Arial" panose="020B0604020202020204" pitchFamily="34" charset="0"/>
              <a:buNone/>
            </a:pPr>
            <a:r>
              <a:rPr lang="en-US" altLang="en-US" sz="2000" b="1" kern="1200" dirty="0">
                <a:solidFill>
                  <a:srgbClr val="FF6600"/>
                </a:solidFill>
                <a:latin typeface="微软雅黑" panose="020B0503020204020204" charset="-122"/>
                <a:ea typeface="微软雅黑" panose="020B0503020204020204" charset="-122"/>
                <a:cs typeface="+mn-cs"/>
              </a:rPr>
              <a:t>（</a:t>
            </a:r>
            <a:r>
              <a:rPr lang="en-US" altLang="zh-CN" sz="2000" b="1" kern="1200" dirty="0">
                <a:solidFill>
                  <a:srgbClr val="FF6600"/>
                </a:solidFill>
                <a:latin typeface="微软雅黑" panose="020B0503020204020204" charset="-122"/>
                <a:ea typeface="微软雅黑" panose="020B0503020204020204" charset="-122"/>
                <a:cs typeface="+mn-cs"/>
              </a:rPr>
              <a:t>3</a:t>
            </a:r>
            <a:r>
              <a:rPr lang="en-US" altLang="en-US" sz="2000" b="1" kern="1200" dirty="0">
                <a:solidFill>
                  <a:srgbClr val="FF6600"/>
                </a:solidFill>
                <a:latin typeface="微软雅黑" panose="020B0503020204020204" charset="-122"/>
                <a:ea typeface="微软雅黑" panose="020B0503020204020204" charset="-122"/>
                <a:cs typeface="+mn-cs"/>
              </a:rPr>
              <a:t>）</a:t>
            </a:r>
            <a:r>
              <a:rPr lang="en-US" altLang="zh-CN" sz="2000" b="1" kern="1200" dirty="0">
                <a:solidFill>
                  <a:srgbClr val="FF6600"/>
                </a:solidFill>
                <a:latin typeface="微软雅黑" panose="020B0503020204020204" charset="-122"/>
                <a:ea typeface="微软雅黑" panose="020B0503020204020204" charset="-122"/>
                <a:cs typeface="+mn-cs"/>
              </a:rPr>
              <a:t>Pc  </a:t>
            </a:r>
            <a:r>
              <a:rPr lang="en-US" altLang="en-US" sz="2000" b="1" kern="1200" dirty="0">
                <a:solidFill>
                  <a:srgbClr val="FF6600"/>
                </a:solidFill>
                <a:latin typeface="微软雅黑" panose="020B0503020204020204" charset="-122"/>
                <a:ea typeface="微软雅黑" panose="020B0503020204020204" charset="-122"/>
                <a:cs typeface="+mn-cs"/>
              </a:rPr>
              <a:t>： 交叉概率 </a:t>
            </a:r>
            <a:endParaRPr lang="en-US" altLang="en-US" sz="2000" b="1" kern="1200" dirty="0">
              <a:solidFill>
                <a:srgbClr val="FF6600"/>
              </a:solidFill>
              <a:latin typeface="微软雅黑" panose="020B0503020204020204" charset="-122"/>
              <a:ea typeface="微软雅黑" panose="020B0503020204020204" charset="-122"/>
              <a:cs typeface="+mn-cs"/>
            </a:endParaRPr>
          </a:p>
          <a:p>
            <a:pPr defTabSz="685800">
              <a:lnSpc>
                <a:spcPct val="150000"/>
              </a:lnSpc>
              <a:buFont typeface="Arial" panose="020B0604020202020204" pitchFamily="34" charset="0"/>
              <a:buNone/>
            </a:pPr>
            <a:r>
              <a:rPr lang="en-US" altLang="en-US" sz="2000" b="1" kern="1200" dirty="0">
                <a:solidFill>
                  <a:srgbClr val="FF6600"/>
                </a:solidFill>
                <a:latin typeface="微软雅黑" panose="020B0503020204020204" charset="-122"/>
                <a:ea typeface="微软雅黑" panose="020B0503020204020204" charset="-122"/>
                <a:cs typeface="+mn-cs"/>
              </a:rPr>
              <a:t>（</a:t>
            </a:r>
            <a:r>
              <a:rPr lang="en-US" altLang="zh-CN" sz="2000" b="1" kern="1200" dirty="0">
                <a:solidFill>
                  <a:srgbClr val="FF6600"/>
                </a:solidFill>
                <a:latin typeface="微软雅黑" panose="020B0503020204020204" charset="-122"/>
                <a:ea typeface="微软雅黑" panose="020B0503020204020204" charset="-122"/>
                <a:cs typeface="+mn-cs"/>
              </a:rPr>
              <a:t>4</a:t>
            </a:r>
            <a:r>
              <a:rPr lang="en-US" altLang="en-US" sz="2000" b="1" kern="1200" dirty="0">
                <a:solidFill>
                  <a:srgbClr val="FF6600"/>
                </a:solidFill>
                <a:latin typeface="微软雅黑" panose="020B0503020204020204" charset="-122"/>
                <a:ea typeface="微软雅黑" panose="020B0503020204020204" charset="-122"/>
                <a:cs typeface="+mn-cs"/>
              </a:rPr>
              <a:t>）</a:t>
            </a:r>
            <a:r>
              <a:rPr lang="en-US" altLang="zh-CN" sz="2000" b="1" kern="1200" dirty="0">
                <a:solidFill>
                  <a:srgbClr val="FF6600"/>
                </a:solidFill>
                <a:latin typeface="微软雅黑" panose="020B0503020204020204" charset="-122"/>
                <a:ea typeface="微软雅黑" panose="020B0503020204020204" charset="-122"/>
                <a:cs typeface="+mn-cs"/>
              </a:rPr>
              <a:t>Pm </a:t>
            </a:r>
            <a:r>
              <a:rPr lang="en-US" altLang="en-US" sz="2000" b="1" kern="1200" dirty="0">
                <a:solidFill>
                  <a:srgbClr val="FF6600"/>
                </a:solidFill>
                <a:latin typeface="微软雅黑" panose="020B0503020204020204" charset="-122"/>
                <a:ea typeface="微软雅黑" panose="020B0503020204020204" charset="-122"/>
                <a:cs typeface="+mn-cs"/>
              </a:rPr>
              <a:t>： 变异概率 </a:t>
            </a:r>
            <a:endParaRPr lang="en-US" altLang="en-US" sz="2000" b="1" kern="1200" dirty="0">
              <a:solidFill>
                <a:srgbClr val="FF6600"/>
              </a:solidFill>
              <a:latin typeface="微软雅黑" panose="020B0503020204020204" charset="-122"/>
              <a:ea typeface="微软雅黑" panose="020B0503020204020204" charset="-122"/>
              <a:cs typeface="+mn-cs"/>
            </a:endParaRPr>
          </a:p>
        </p:txBody>
      </p:sp>
    </p:spTree>
    <p:custDataLst>
      <p:tags r:id="rId1"/>
    </p:custData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8369" name="标题 82945"/>
          <p:cNvSpPr>
            <a:spLocks noGrp="1"/>
          </p:cNvSpPr>
          <p:nvPr>
            <p:ph type="title"/>
          </p:nvPr>
        </p:nvSpPr>
        <p:spPr>
          <a:xfrm>
            <a:off x="2678113" y="393700"/>
            <a:ext cx="3708400" cy="768350"/>
          </a:xfrm>
          <a:ln/>
        </p:spPr>
        <p:txBody>
          <a:bodyPr vert="horz" wrap="square" lIns="91440" tIns="45720" rIns="91440" bIns="45720" anchor="b" anchorCtr="0"/>
          <a:p>
            <a:pPr algn="ctr" defTabSz="914400" fontAlgn="base">
              <a:buSzTx/>
            </a:pPr>
            <a:r>
              <a:rPr lang="en-US" altLang="en-US" sz="2800" b="1" dirty="0">
                <a:solidFill>
                  <a:srgbClr val="0000FF"/>
                </a:solidFill>
                <a:latin typeface="微软雅黑" panose="020B0503020204020204" charset="-122"/>
                <a:ea typeface="微软雅黑" panose="020B0503020204020204" charset="-122"/>
              </a:rPr>
              <a:t>遗传算法的特点 </a:t>
            </a:r>
            <a:endParaRPr lang="en-US" altLang="en-US" sz="2800" b="1" dirty="0">
              <a:solidFill>
                <a:srgbClr val="0000FF"/>
              </a:solidFill>
              <a:latin typeface="微软雅黑" panose="020B0503020204020204" charset="-122"/>
              <a:ea typeface="微软雅黑" panose="020B0503020204020204" charset="-122"/>
            </a:endParaRPr>
          </a:p>
        </p:txBody>
      </p:sp>
      <p:sp>
        <p:nvSpPr>
          <p:cNvPr id="58370" name="文本占位符 82946"/>
          <p:cNvSpPr>
            <a:spLocks noGrp="1"/>
          </p:cNvSpPr>
          <p:nvPr>
            <p:ph idx="1"/>
          </p:nvPr>
        </p:nvSpPr>
        <p:spPr>
          <a:xfrm>
            <a:off x="1125538" y="1628775"/>
            <a:ext cx="7400925" cy="1825625"/>
          </a:xfrm>
          <a:noFill/>
          <a:ln>
            <a:noFill/>
          </a:ln>
        </p:spPr>
        <p:txBody>
          <a:bodyPr vert="horz" wrap="square" lIns="91440" tIns="45720" rIns="91440" bIns="45720" anchor="t" anchorCtr="0"/>
          <a:p>
            <a:pPr defTabSz="685800">
              <a:lnSpc>
                <a:spcPct val="150000"/>
              </a:lnSpc>
              <a:buFont typeface="Arial" panose="020B0604020202020204" pitchFamily="34" charset="0"/>
              <a:buNone/>
            </a:pPr>
            <a:r>
              <a:rPr lang="en-US" altLang="en-US" sz="2000" kern="1200" dirty="0">
                <a:latin typeface="微软雅黑" panose="020B0503020204020204" charset="-122"/>
                <a:ea typeface="微软雅黑" panose="020B0503020204020204" charset="-122"/>
                <a:cs typeface="+mn-cs"/>
              </a:rPr>
              <a:t>（</a:t>
            </a:r>
            <a:r>
              <a:rPr lang="en-US" altLang="zh-CN" sz="2000" kern="1200" dirty="0">
                <a:latin typeface="微软雅黑" panose="020B0503020204020204" charset="-122"/>
                <a:ea typeface="微软雅黑" panose="020B0503020204020204" charset="-122"/>
                <a:cs typeface="+mn-cs"/>
              </a:rPr>
              <a:t>1</a:t>
            </a:r>
            <a:r>
              <a:rPr lang="en-US" altLang="en-US" sz="2000" kern="1200" dirty="0">
                <a:latin typeface="微软雅黑" panose="020B0503020204020204" charset="-122"/>
                <a:ea typeface="微软雅黑" panose="020B0503020204020204" charset="-122"/>
                <a:cs typeface="+mn-cs"/>
              </a:rPr>
              <a:t>）群体搜索，易于并行化处理； </a:t>
            </a:r>
            <a:endParaRPr lang="en-US" altLang="en-US" sz="2000" kern="1200" dirty="0">
              <a:latin typeface="微软雅黑" panose="020B0503020204020204" charset="-122"/>
              <a:ea typeface="微软雅黑" panose="020B0503020204020204" charset="-122"/>
              <a:cs typeface="+mn-cs"/>
            </a:endParaRPr>
          </a:p>
          <a:p>
            <a:pPr defTabSz="685800">
              <a:lnSpc>
                <a:spcPct val="150000"/>
              </a:lnSpc>
              <a:buFont typeface="Arial" panose="020B0604020202020204" pitchFamily="34" charset="0"/>
              <a:buNone/>
            </a:pPr>
            <a:r>
              <a:rPr lang="en-US" altLang="en-US" sz="2000" kern="1200" dirty="0">
                <a:latin typeface="微软雅黑" panose="020B0503020204020204" charset="-122"/>
                <a:ea typeface="微软雅黑" panose="020B0503020204020204" charset="-122"/>
                <a:cs typeface="+mn-cs"/>
              </a:rPr>
              <a:t>（</a:t>
            </a:r>
            <a:r>
              <a:rPr lang="en-US" altLang="zh-CN" sz="2000" kern="1200" dirty="0">
                <a:latin typeface="微软雅黑" panose="020B0503020204020204" charset="-122"/>
                <a:ea typeface="微软雅黑" panose="020B0503020204020204" charset="-122"/>
                <a:cs typeface="+mn-cs"/>
              </a:rPr>
              <a:t>2</a:t>
            </a:r>
            <a:r>
              <a:rPr lang="en-US" altLang="en-US" sz="2000" kern="1200" dirty="0">
                <a:latin typeface="微软雅黑" panose="020B0503020204020204" charset="-122"/>
                <a:ea typeface="微软雅黑" panose="020B0503020204020204" charset="-122"/>
                <a:cs typeface="+mn-cs"/>
              </a:rPr>
              <a:t>）不是盲目穷举，而是启发式搜索；</a:t>
            </a:r>
            <a:endParaRPr lang="en-US" altLang="en-US" sz="2000" kern="1200" dirty="0">
              <a:latin typeface="微软雅黑" panose="020B0503020204020204" charset="-122"/>
              <a:ea typeface="微软雅黑" panose="020B0503020204020204" charset="-122"/>
              <a:cs typeface="+mn-cs"/>
            </a:endParaRPr>
          </a:p>
          <a:p>
            <a:pPr defTabSz="685800">
              <a:lnSpc>
                <a:spcPct val="150000"/>
              </a:lnSpc>
              <a:buFont typeface="Arial" panose="020B0604020202020204" pitchFamily="34" charset="0"/>
              <a:buNone/>
            </a:pPr>
            <a:r>
              <a:rPr lang="en-US" altLang="en-US" sz="2000" kern="1200" dirty="0">
                <a:latin typeface="微软雅黑" panose="020B0503020204020204" charset="-122"/>
                <a:ea typeface="微软雅黑" panose="020B0503020204020204" charset="-122"/>
                <a:cs typeface="+mn-cs"/>
              </a:rPr>
              <a:t>（</a:t>
            </a:r>
            <a:r>
              <a:rPr lang="en-US" altLang="zh-CN" sz="2000" kern="1200" dirty="0">
                <a:latin typeface="微软雅黑" panose="020B0503020204020204" charset="-122"/>
                <a:ea typeface="微软雅黑" panose="020B0503020204020204" charset="-122"/>
                <a:cs typeface="+mn-cs"/>
              </a:rPr>
              <a:t>3</a:t>
            </a:r>
            <a:r>
              <a:rPr lang="en-US" altLang="en-US" sz="2000" kern="1200" dirty="0">
                <a:latin typeface="微软雅黑" panose="020B0503020204020204" charset="-122"/>
                <a:ea typeface="微软雅黑" panose="020B0503020204020204" charset="-122"/>
                <a:cs typeface="+mn-cs"/>
              </a:rPr>
              <a:t>）适应度函数不受连续、可微等条件的约束，适用范围很广。</a:t>
            </a:r>
            <a:endParaRPr lang="en-US" altLang="en-US" sz="2000" kern="1200" dirty="0">
              <a:latin typeface="微软雅黑" panose="020B0503020204020204" charset="-122"/>
              <a:ea typeface="微软雅黑" panose="020B0503020204020204" charset="-122"/>
              <a:cs typeface="+mn-cs"/>
            </a:endParaRPr>
          </a:p>
        </p:txBody>
      </p:sp>
      <p:sp>
        <p:nvSpPr>
          <p:cNvPr id="2" name="椭圆 1"/>
          <p:cNvSpPr/>
          <p:nvPr/>
        </p:nvSpPr>
        <p:spPr>
          <a:xfrm>
            <a:off x="2678113" y="3694113"/>
            <a:ext cx="3168650" cy="2592388"/>
          </a:xfrm>
          <a:prstGeom prst="ellipse">
            <a:avLst/>
          </a:prstGeom>
          <a:noFill/>
          <a:ln w="28575" cmpd="sng">
            <a:solidFill>
              <a:schemeClr val="accent1">
                <a:shade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
        <p:nvSpPr>
          <p:cNvPr id="58372" name="文本框 2"/>
          <p:cNvSpPr txBox="1"/>
          <p:nvPr/>
        </p:nvSpPr>
        <p:spPr>
          <a:xfrm>
            <a:off x="3535363" y="4089400"/>
            <a:ext cx="231775" cy="368300"/>
          </a:xfrm>
          <a:prstGeom prst="rect">
            <a:avLst/>
          </a:prstGeom>
          <a:noFill/>
          <a:ln w="9525">
            <a:noFill/>
          </a:ln>
        </p:spPr>
        <p:txBody>
          <a:bodyPr wrap="square" anchor="t" anchorCtr="0">
            <a:spAutoFit/>
          </a:bodyPr>
          <a:p>
            <a:r>
              <a:rPr lang="zh-CN" altLang="en-US">
                <a:latin typeface="Calibri" panose="020F0502020204030204" charset="0"/>
                <a:ea typeface="宋体" panose="02010600030101010101" pitchFamily="2" charset="-122"/>
              </a:rPr>
              <a:t>*</a:t>
            </a:r>
            <a:endParaRPr lang="zh-CN" altLang="en-US">
              <a:latin typeface="Calibri" panose="020F0502020204030204" charset="0"/>
              <a:ea typeface="宋体" panose="02010600030101010101" pitchFamily="2" charset="-122"/>
            </a:endParaRPr>
          </a:p>
        </p:txBody>
      </p:sp>
      <p:sp>
        <p:nvSpPr>
          <p:cNvPr id="58373" name="文本框 3"/>
          <p:cNvSpPr txBox="1"/>
          <p:nvPr/>
        </p:nvSpPr>
        <p:spPr>
          <a:xfrm>
            <a:off x="3767138" y="4805363"/>
            <a:ext cx="231775" cy="368300"/>
          </a:xfrm>
          <a:prstGeom prst="rect">
            <a:avLst/>
          </a:prstGeom>
          <a:noFill/>
          <a:ln w="9525">
            <a:noFill/>
          </a:ln>
        </p:spPr>
        <p:txBody>
          <a:bodyPr wrap="square" anchor="t" anchorCtr="0">
            <a:spAutoFit/>
          </a:bodyPr>
          <a:p>
            <a:r>
              <a:rPr lang="zh-CN" altLang="en-US">
                <a:latin typeface="Calibri" panose="020F0502020204030204" charset="0"/>
                <a:ea typeface="宋体" panose="02010600030101010101" pitchFamily="2" charset="-122"/>
              </a:rPr>
              <a:t>*</a:t>
            </a:r>
            <a:endParaRPr lang="zh-CN" altLang="en-US">
              <a:latin typeface="Calibri" panose="020F0502020204030204" charset="0"/>
              <a:ea typeface="宋体" panose="02010600030101010101" pitchFamily="2" charset="-122"/>
            </a:endParaRPr>
          </a:p>
        </p:txBody>
      </p:sp>
      <p:sp>
        <p:nvSpPr>
          <p:cNvPr id="58374" name="文本框 4"/>
          <p:cNvSpPr txBox="1"/>
          <p:nvPr/>
        </p:nvSpPr>
        <p:spPr>
          <a:xfrm>
            <a:off x="4321175" y="3983038"/>
            <a:ext cx="231775" cy="368300"/>
          </a:xfrm>
          <a:prstGeom prst="rect">
            <a:avLst/>
          </a:prstGeom>
          <a:noFill/>
          <a:ln w="9525">
            <a:noFill/>
          </a:ln>
        </p:spPr>
        <p:txBody>
          <a:bodyPr wrap="square" anchor="t" anchorCtr="0">
            <a:spAutoFit/>
          </a:bodyPr>
          <a:p>
            <a:r>
              <a:rPr lang="zh-CN" altLang="en-US">
                <a:latin typeface="Calibri" panose="020F0502020204030204" charset="0"/>
                <a:ea typeface="宋体" panose="02010600030101010101" pitchFamily="2" charset="-122"/>
              </a:rPr>
              <a:t>*</a:t>
            </a:r>
            <a:endParaRPr lang="zh-CN" altLang="en-US">
              <a:latin typeface="Calibri" panose="020F0502020204030204" charset="0"/>
              <a:ea typeface="宋体" panose="02010600030101010101" pitchFamily="2" charset="-122"/>
            </a:endParaRPr>
          </a:p>
        </p:txBody>
      </p:sp>
      <p:sp>
        <p:nvSpPr>
          <p:cNvPr id="58375" name="文本框 5"/>
          <p:cNvSpPr txBox="1"/>
          <p:nvPr/>
        </p:nvSpPr>
        <p:spPr>
          <a:xfrm>
            <a:off x="4946650" y="4584700"/>
            <a:ext cx="231775" cy="368300"/>
          </a:xfrm>
          <a:prstGeom prst="rect">
            <a:avLst/>
          </a:prstGeom>
          <a:noFill/>
          <a:ln w="9525">
            <a:noFill/>
          </a:ln>
        </p:spPr>
        <p:txBody>
          <a:bodyPr wrap="square" anchor="t" anchorCtr="0">
            <a:spAutoFit/>
          </a:bodyPr>
          <a:p>
            <a:r>
              <a:rPr lang="zh-CN" altLang="en-US">
                <a:latin typeface="Calibri" panose="020F0502020204030204" charset="0"/>
                <a:ea typeface="宋体" panose="02010600030101010101" pitchFamily="2" charset="-122"/>
              </a:rPr>
              <a:t>*</a:t>
            </a:r>
            <a:endParaRPr lang="zh-CN" altLang="en-US">
              <a:latin typeface="Calibri" panose="020F0502020204030204" charset="0"/>
              <a:ea typeface="宋体" panose="02010600030101010101" pitchFamily="2" charset="-122"/>
            </a:endParaRPr>
          </a:p>
        </p:txBody>
      </p:sp>
      <p:sp>
        <p:nvSpPr>
          <p:cNvPr id="58376" name="文本框 6"/>
          <p:cNvSpPr txBox="1"/>
          <p:nvPr/>
        </p:nvSpPr>
        <p:spPr>
          <a:xfrm>
            <a:off x="4781550" y="4102100"/>
            <a:ext cx="231775" cy="368300"/>
          </a:xfrm>
          <a:prstGeom prst="rect">
            <a:avLst/>
          </a:prstGeom>
          <a:noFill/>
          <a:ln w="9525">
            <a:noFill/>
          </a:ln>
        </p:spPr>
        <p:txBody>
          <a:bodyPr wrap="square" anchor="t" anchorCtr="0">
            <a:spAutoFit/>
          </a:bodyPr>
          <a:p>
            <a:r>
              <a:rPr lang="zh-CN" altLang="en-US">
                <a:latin typeface="Calibri" panose="020F0502020204030204" charset="0"/>
                <a:ea typeface="宋体" panose="02010600030101010101" pitchFamily="2" charset="-122"/>
              </a:rPr>
              <a:t>*</a:t>
            </a:r>
            <a:endParaRPr lang="zh-CN" altLang="en-US">
              <a:latin typeface="Calibri" panose="020F0502020204030204" charset="0"/>
              <a:ea typeface="宋体" panose="02010600030101010101" pitchFamily="2" charset="-122"/>
            </a:endParaRPr>
          </a:p>
        </p:txBody>
      </p:sp>
      <p:sp>
        <p:nvSpPr>
          <p:cNvPr id="58377" name="文本框 7"/>
          <p:cNvSpPr txBox="1"/>
          <p:nvPr/>
        </p:nvSpPr>
        <p:spPr>
          <a:xfrm>
            <a:off x="3303588" y="5448300"/>
            <a:ext cx="231775" cy="368300"/>
          </a:xfrm>
          <a:prstGeom prst="rect">
            <a:avLst/>
          </a:prstGeom>
          <a:noFill/>
          <a:ln w="9525">
            <a:noFill/>
          </a:ln>
        </p:spPr>
        <p:txBody>
          <a:bodyPr wrap="square" anchor="t" anchorCtr="0">
            <a:spAutoFit/>
          </a:bodyPr>
          <a:p>
            <a:r>
              <a:rPr lang="zh-CN" altLang="en-US">
                <a:latin typeface="Calibri" panose="020F0502020204030204" charset="0"/>
                <a:ea typeface="宋体" panose="02010600030101010101" pitchFamily="2" charset="-122"/>
              </a:rPr>
              <a:t>*</a:t>
            </a:r>
            <a:endParaRPr lang="zh-CN" altLang="en-US">
              <a:latin typeface="Calibri" panose="020F0502020204030204" charset="0"/>
              <a:ea typeface="宋体" panose="02010600030101010101" pitchFamily="2" charset="-122"/>
            </a:endParaRPr>
          </a:p>
        </p:txBody>
      </p:sp>
      <p:sp>
        <p:nvSpPr>
          <p:cNvPr id="58378" name="文本框 8"/>
          <p:cNvSpPr txBox="1"/>
          <p:nvPr/>
        </p:nvSpPr>
        <p:spPr>
          <a:xfrm>
            <a:off x="4089400" y="3983038"/>
            <a:ext cx="231775" cy="368300"/>
          </a:xfrm>
          <a:prstGeom prst="rect">
            <a:avLst/>
          </a:prstGeom>
          <a:noFill/>
          <a:ln w="9525">
            <a:noFill/>
          </a:ln>
        </p:spPr>
        <p:txBody>
          <a:bodyPr wrap="square" anchor="t" anchorCtr="0">
            <a:spAutoFit/>
          </a:bodyPr>
          <a:p>
            <a:r>
              <a:rPr lang="zh-CN" altLang="en-US">
                <a:latin typeface="Calibri" panose="020F0502020204030204" charset="0"/>
                <a:ea typeface="宋体" panose="02010600030101010101" pitchFamily="2" charset="-122"/>
              </a:rPr>
              <a:t>*</a:t>
            </a:r>
            <a:endParaRPr lang="zh-CN" altLang="en-US">
              <a:latin typeface="Calibri" panose="020F0502020204030204" charset="0"/>
              <a:ea typeface="宋体" panose="02010600030101010101" pitchFamily="2" charset="-122"/>
            </a:endParaRPr>
          </a:p>
        </p:txBody>
      </p:sp>
      <p:sp>
        <p:nvSpPr>
          <p:cNvPr id="58379" name="文本框 9"/>
          <p:cNvSpPr txBox="1"/>
          <p:nvPr/>
        </p:nvSpPr>
        <p:spPr>
          <a:xfrm>
            <a:off x="4637088" y="4437063"/>
            <a:ext cx="254000" cy="368300"/>
          </a:xfrm>
          <a:prstGeom prst="rect">
            <a:avLst/>
          </a:prstGeom>
          <a:noFill/>
          <a:ln w="9525">
            <a:noFill/>
          </a:ln>
        </p:spPr>
        <p:txBody>
          <a:bodyPr wrap="square" anchor="t" anchorCtr="0">
            <a:spAutoFit/>
          </a:bodyPr>
          <a:p>
            <a:r>
              <a:rPr lang="zh-CN" altLang="en-US">
                <a:latin typeface="Calibri" panose="020F0502020204030204" charset="0"/>
                <a:ea typeface="宋体" panose="02010600030101010101" pitchFamily="2" charset="-122"/>
              </a:rPr>
              <a:t>*</a:t>
            </a:r>
            <a:endParaRPr lang="zh-CN" altLang="en-US">
              <a:latin typeface="Calibri" panose="020F0502020204030204" charset="0"/>
              <a:ea typeface="宋体" panose="02010600030101010101" pitchFamily="2" charset="-122"/>
            </a:endParaRPr>
          </a:p>
        </p:txBody>
      </p:sp>
      <p:sp>
        <p:nvSpPr>
          <p:cNvPr id="58380" name="文本框 10"/>
          <p:cNvSpPr txBox="1"/>
          <p:nvPr/>
        </p:nvSpPr>
        <p:spPr>
          <a:xfrm>
            <a:off x="4781550" y="5080000"/>
            <a:ext cx="231775" cy="368300"/>
          </a:xfrm>
          <a:prstGeom prst="rect">
            <a:avLst/>
          </a:prstGeom>
          <a:noFill/>
          <a:ln w="9525">
            <a:noFill/>
          </a:ln>
        </p:spPr>
        <p:txBody>
          <a:bodyPr wrap="square" anchor="t" anchorCtr="0">
            <a:spAutoFit/>
          </a:bodyPr>
          <a:p>
            <a:r>
              <a:rPr lang="zh-CN" altLang="en-US">
                <a:latin typeface="Calibri" panose="020F0502020204030204" charset="0"/>
                <a:ea typeface="宋体" panose="02010600030101010101" pitchFamily="2" charset="-122"/>
              </a:rPr>
              <a:t>*</a:t>
            </a:r>
            <a:endParaRPr lang="zh-CN" altLang="en-US">
              <a:latin typeface="Calibri" panose="020F0502020204030204" charset="0"/>
              <a:ea typeface="宋体" panose="02010600030101010101" pitchFamily="2" charset="-122"/>
            </a:endParaRPr>
          </a:p>
        </p:txBody>
      </p:sp>
      <p:sp>
        <p:nvSpPr>
          <p:cNvPr id="58381" name="文本框 11"/>
          <p:cNvSpPr txBox="1"/>
          <p:nvPr/>
        </p:nvSpPr>
        <p:spPr>
          <a:xfrm>
            <a:off x="4170363" y="4724400"/>
            <a:ext cx="231775" cy="368300"/>
          </a:xfrm>
          <a:prstGeom prst="rect">
            <a:avLst/>
          </a:prstGeom>
          <a:noFill/>
          <a:ln w="9525">
            <a:noFill/>
          </a:ln>
        </p:spPr>
        <p:txBody>
          <a:bodyPr wrap="square" anchor="t" anchorCtr="0">
            <a:spAutoFit/>
          </a:bodyPr>
          <a:p>
            <a:r>
              <a:rPr lang="zh-CN" altLang="en-US">
                <a:latin typeface="Calibri" panose="020F0502020204030204" charset="0"/>
                <a:ea typeface="宋体" panose="02010600030101010101" pitchFamily="2" charset="-122"/>
              </a:rPr>
              <a:t>*</a:t>
            </a:r>
            <a:endParaRPr lang="zh-CN" altLang="en-US">
              <a:latin typeface="Calibri" panose="020F0502020204030204" charset="0"/>
              <a:ea typeface="宋体" panose="02010600030101010101" pitchFamily="2" charset="-122"/>
            </a:endParaRPr>
          </a:p>
        </p:txBody>
      </p:sp>
      <p:sp>
        <p:nvSpPr>
          <p:cNvPr id="58382" name="文本框 12"/>
          <p:cNvSpPr txBox="1"/>
          <p:nvPr/>
        </p:nvSpPr>
        <p:spPr>
          <a:xfrm>
            <a:off x="3368675" y="4356100"/>
            <a:ext cx="231775" cy="368300"/>
          </a:xfrm>
          <a:prstGeom prst="rect">
            <a:avLst/>
          </a:prstGeom>
          <a:noFill/>
          <a:ln w="9525">
            <a:noFill/>
          </a:ln>
        </p:spPr>
        <p:txBody>
          <a:bodyPr wrap="square" anchor="t" anchorCtr="0">
            <a:spAutoFit/>
          </a:bodyPr>
          <a:p>
            <a:r>
              <a:rPr lang="zh-CN" altLang="en-US">
                <a:latin typeface="Calibri" panose="020F0502020204030204" charset="0"/>
                <a:ea typeface="宋体" panose="02010600030101010101" pitchFamily="2" charset="-122"/>
              </a:rPr>
              <a:t>*</a:t>
            </a:r>
            <a:endParaRPr lang="zh-CN" altLang="en-US">
              <a:latin typeface="Calibri" panose="020F0502020204030204" charset="0"/>
              <a:ea typeface="宋体" panose="02010600030101010101" pitchFamily="2" charset="-122"/>
            </a:endParaRPr>
          </a:p>
        </p:txBody>
      </p:sp>
      <p:sp>
        <p:nvSpPr>
          <p:cNvPr id="58383" name="文本框 13"/>
          <p:cNvSpPr txBox="1"/>
          <p:nvPr/>
        </p:nvSpPr>
        <p:spPr>
          <a:xfrm>
            <a:off x="3203575" y="4711700"/>
            <a:ext cx="231775" cy="368300"/>
          </a:xfrm>
          <a:prstGeom prst="rect">
            <a:avLst/>
          </a:prstGeom>
          <a:noFill/>
          <a:ln w="9525">
            <a:noFill/>
          </a:ln>
        </p:spPr>
        <p:txBody>
          <a:bodyPr wrap="square" anchor="t" anchorCtr="0">
            <a:spAutoFit/>
          </a:bodyPr>
          <a:p>
            <a:r>
              <a:rPr lang="zh-CN" altLang="en-US">
                <a:latin typeface="Calibri" panose="020F0502020204030204" charset="0"/>
                <a:ea typeface="宋体" panose="02010600030101010101" pitchFamily="2" charset="-122"/>
              </a:rPr>
              <a:t>*</a:t>
            </a:r>
            <a:endParaRPr lang="zh-CN" altLang="en-US">
              <a:latin typeface="Calibri" panose="020F0502020204030204" charset="0"/>
              <a:ea typeface="宋体" panose="02010600030101010101" pitchFamily="2" charset="-122"/>
            </a:endParaRPr>
          </a:p>
        </p:txBody>
      </p:sp>
      <p:sp>
        <p:nvSpPr>
          <p:cNvPr id="58384" name="文本框 14"/>
          <p:cNvSpPr txBox="1"/>
          <p:nvPr/>
        </p:nvSpPr>
        <p:spPr>
          <a:xfrm>
            <a:off x="4148138" y="5300663"/>
            <a:ext cx="231775" cy="368300"/>
          </a:xfrm>
          <a:prstGeom prst="rect">
            <a:avLst/>
          </a:prstGeom>
          <a:noFill/>
          <a:ln w="9525">
            <a:noFill/>
          </a:ln>
        </p:spPr>
        <p:txBody>
          <a:bodyPr wrap="square" anchor="t" anchorCtr="0">
            <a:spAutoFit/>
          </a:bodyPr>
          <a:p>
            <a:r>
              <a:rPr lang="zh-CN" altLang="en-US">
                <a:latin typeface="Calibri" panose="020F0502020204030204" charset="0"/>
                <a:ea typeface="宋体" panose="02010600030101010101" pitchFamily="2" charset="-122"/>
              </a:rPr>
              <a:t>*</a:t>
            </a:r>
            <a:endParaRPr lang="zh-CN" altLang="en-US">
              <a:latin typeface="Calibri" panose="020F0502020204030204" charset="0"/>
              <a:ea typeface="宋体" panose="02010600030101010101" pitchFamily="2" charset="-122"/>
            </a:endParaRPr>
          </a:p>
        </p:txBody>
      </p:sp>
      <p:sp>
        <p:nvSpPr>
          <p:cNvPr id="58385" name="文本框 15"/>
          <p:cNvSpPr txBox="1"/>
          <p:nvPr/>
        </p:nvSpPr>
        <p:spPr>
          <a:xfrm>
            <a:off x="5330825" y="4805363"/>
            <a:ext cx="231775" cy="368300"/>
          </a:xfrm>
          <a:prstGeom prst="rect">
            <a:avLst/>
          </a:prstGeom>
          <a:noFill/>
          <a:ln w="9525">
            <a:noFill/>
          </a:ln>
        </p:spPr>
        <p:txBody>
          <a:bodyPr wrap="square" anchor="t" anchorCtr="0">
            <a:spAutoFit/>
          </a:bodyPr>
          <a:p>
            <a:r>
              <a:rPr lang="zh-CN" altLang="en-US">
                <a:latin typeface="Calibri" panose="020F0502020204030204" charset="0"/>
                <a:ea typeface="宋体" panose="02010600030101010101" pitchFamily="2" charset="-122"/>
              </a:rPr>
              <a:t>*</a:t>
            </a:r>
            <a:endParaRPr lang="zh-CN" altLang="en-US">
              <a:latin typeface="Calibri" panose="020F0502020204030204" charset="0"/>
              <a:ea typeface="宋体" panose="02010600030101010101" pitchFamily="2" charset="-122"/>
            </a:endParaRPr>
          </a:p>
        </p:txBody>
      </p:sp>
      <p:sp>
        <p:nvSpPr>
          <p:cNvPr id="58386" name="文本框 16"/>
          <p:cNvSpPr txBox="1"/>
          <p:nvPr/>
        </p:nvSpPr>
        <p:spPr>
          <a:xfrm>
            <a:off x="3767138" y="5668963"/>
            <a:ext cx="231775" cy="368300"/>
          </a:xfrm>
          <a:prstGeom prst="rect">
            <a:avLst/>
          </a:prstGeom>
          <a:noFill/>
          <a:ln w="9525">
            <a:noFill/>
          </a:ln>
        </p:spPr>
        <p:txBody>
          <a:bodyPr wrap="square" anchor="t" anchorCtr="0">
            <a:spAutoFit/>
          </a:bodyPr>
          <a:p>
            <a:r>
              <a:rPr lang="zh-CN" altLang="en-US">
                <a:latin typeface="Calibri" panose="020F0502020204030204" charset="0"/>
                <a:ea typeface="宋体" panose="02010600030101010101" pitchFamily="2" charset="-122"/>
              </a:rPr>
              <a:t>*</a:t>
            </a:r>
            <a:endParaRPr lang="zh-CN" altLang="en-US">
              <a:latin typeface="Calibri" panose="020F0502020204030204" charset="0"/>
              <a:ea typeface="宋体" panose="02010600030101010101" pitchFamily="2" charset="-122"/>
            </a:endParaRPr>
          </a:p>
        </p:txBody>
      </p:sp>
      <p:sp>
        <p:nvSpPr>
          <p:cNvPr id="58387" name="文本框 17"/>
          <p:cNvSpPr txBox="1"/>
          <p:nvPr/>
        </p:nvSpPr>
        <p:spPr>
          <a:xfrm>
            <a:off x="2914650" y="5092700"/>
            <a:ext cx="231775" cy="368300"/>
          </a:xfrm>
          <a:prstGeom prst="rect">
            <a:avLst/>
          </a:prstGeom>
          <a:noFill/>
          <a:ln w="9525">
            <a:noFill/>
          </a:ln>
        </p:spPr>
        <p:txBody>
          <a:bodyPr wrap="square" anchor="t" anchorCtr="0">
            <a:spAutoFit/>
          </a:bodyPr>
          <a:p>
            <a:r>
              <a:rPr lang="zh-CN" altLang="en-US">
                <a:latin typeface="Calibri" panose="020F0502020204030204" charset="0"/>
                <a:ea typeface="宋体" panose="02010600030101010101" pitchFamily="2" charset="-122"/>
              </a:rPr>
              <a:t>*</a:t>
            </a:r>
            <a:endParaRPr lang="zh-CN" altLang="en-US">
              <a:latin typeface="Calibri" panose="020F0502020204030204" charset="0"/>
              <a:ea typeface="宋体" panose="02010600030101010101" pitchFamily="2" charset="-122"/>
            </a:endParaRPr>
          </a:p>
        </p:txBody>
      </p:sp>
      <p:sp>
        <p:nvSpPr>
          <p:cNvPr id="58388" name="文本框 18"/>
          <p:cNvSpPr txBox="1"/>
          <p:nvPr/>
        </p:nvSpPr>
        <p:spPr>
          <a:xfrm>
            <a:off x="3535363" y="5207000"/>
            <a:ext cx="231775" cy="368300"/>
          </a:xfrm>
          <a:prstGeom prst="rect">
            <a:avLst/>
          </a:prstGeom>
          <a:noFill/>
          <a:ln w="9525">
            <a:noFill/>
          </a:ln>
        </p:spPr>
        <p:txBody>
          <a:bodyPr wrap="square" anchor="t" anchorCtr="0">
            <a:spAutoFit/>
          </a:bodyPr>
          <a:p>
            <a:r>
              <a:rPr lang="zh-CN" altLang="en-US">
                <a:latin typeface="Calibri" panose="020F0502020204030204" charset="0"/>
                <a:ea typeface="宋体" panose="02010600030101010101" pitchFamily="2" charset="-122"/>
              </a:rPr>
              <a:t>*</a:t>
            </a:r>
            <a:endParaRPr lang="zh-CN" altLang="en-US">
              <a:latin typeface="Calibri" panose="020F0502020204030204" charset="0"/>
              <a:ea typeface="宋体" panose="02010600030101010101" pitchFamily="2" charset="-122"/>
            </a:endParaRPr>
          </a:p>
        </p:txBody>
      </p:sp>
      <p:sp>
        <p:nvSpPr>
          <p:cNvPr id="58389" name="文本框 19"/>
          <p:cNvSpPr txBox="1"/>
          <p:nvPr/>
        </p:nvSpPr>
        <p:spPr>
          <a:xfrm>
            <a:off x="3684588" y="5829300"/>
            <a:ext cx="231775" cy="368300"/>
          </a:xfrm>
          <a:prstGeom prst="rect">
            <a:avLst/>
          </a:prstGeom>
          <a:noFill/>
          <a:ln w="9525">
            <a:noFill/>
          </a:ln>
        </p:spPr>
        <p:txBody>
          <a:bodyPr wrap="square" anchor="t" anchorCtr="0">
            <a:spAutoFit/>
          </a:bodyPr>
          <a:p>
            <a:r>
              <a:rPr lang="zh-CN" altLang="en-US">
                <a:latin typeface="Calibri" panose="020F0502020204030204" charset="0"/>
                <a:ea typeface="宋体" panose="02010600030101010101" pitchFamily="2" charset="-122"/>
              </a:rPr>
              <a:t>*</a:t>
            </a:r>
            <a:endParaRPr lang="zh-CN" altLang="en-US">
              <a:latin typeface="Calibri" panose="020F0502020204030204" charset="0"/>
              <a:ea typeface="宋体" panose="02010600030101010101" pitchFamily="2" charset="-122"/>
            </a:endParaRPr>
          </a:p>
        </p:txBody>
      </p:sp>
      <p:sp>
        <p:nvSpPr>
          <p:cNvPr id="58390" name="文本框 20"/>
          <p:cNvSpPr txBox="1"/>
          <p:nvPr/>
        </p:nvSpPr>
        <p:spPr>
          <a:xfrm>
            <a:off x="4710113" y="5575300"/>
            <a:ext cx="231775" cy="368300"/>
          </a:xfrm>
          <a:prstGeom prst="rect">
            <a:avLst/>
          </a:prstGeom>
          <a:noFill/>
          <a:ln w="9525">
            <a:noFill/>
          </a:ln>
        </p:spPr>
        <p:txBody>
          <a:bodyPr wrap="square" anchor="t" anchorCtr="0">
            <a:spAutoFit/>
          </a:bodyPr>
          <a:p>
            <a:r>
              <a:rPr lang="zh-CN" altLang="en-US">
                <a:latin typeface="Calibri" panose="020F0502020204030204" charset="0"/>
                <a:ea typeface="宋体" panose="02010600030101010101" pitchFamily="2" charset="-122"/>
              </a:rPr>
              <a:t>*</a:t>
            </a:r>
            <a:endParaRPr lang="zh-CN" altLang="en-US">
              <a:latin typeface="Calibri" panose="020F0502020204030204" charset="0"/>
              <a:ea typeface="宋体" panose="02010600030101010101" pitchFamily="2" charset="-122"/>
            </a:endParaRPr>
          </a:p>
        </p:txBody>
      </p:sp>
    </p:spTree>
    <p:custDataLst>
      <p:tags r:id="rId1"/>
    </p:custData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9393" name="标题 96257"/>
          <p:cNvSpPr>
            <a:spLocks noGrp="1"/>
          </p:cNvSpPr>
          <p:nvPr>
            <p:ph type="title"/>
          </p:nvPr>
        </p:nvSpPr>
        <p:spPr>
          <a:xfrm>
            <a:off x="2195513" y="836613"/>
            <a:ext cx="3865562" cy="720725"/>
          </a:xfrm>
          <a:ln/>
        </p:spPr>
        <p:txBody>
          <a:bodyPr vert="horz" wrap="square" lIns="91440" tIns="45720" rIns="91440" bIns="45720" anchor="b" anchorCtr="0"/>
          <a:p>
            <a:pPr algn="ctr" defTabSz="914400" fontAlgn="base">
              <a:buSzTx/>
            </a:pPr>
            <a:r>
              <a:rPr lang="en-US" altLang="en-US" sz="2800" b="1" dirty="0">
                <a:solidFill>
                  <a:srgbClr val="0000FF"/>
                </a:solidFill>
                <a:latin typeface="微软雅黑" panose="020B0503020204020204" charset="-122"/>
                <a:ea typeface="微软雅黑" panose="020B0503020204020204" charset="-122"/>
              </a:rPr>
              <a:t>遗传算法</a:t>
            </a:r>
            <a:r>
              <a:rPr lang="zh-CN" altLang="en-US" sz="2800" b="1" dirty="0">
                <a:solidFill>
                  <a:srgbClr val="0000FF"/>
                </a:solidFill>
                <a:latin typeface="微软雅黑" panose="020B0503020204020204" charset="-122"/>
                <a:ea typeface="微软雅黑" panose="020B0503020204020204" charset="-122"/>
              </a:rPr>
              <a:t>小结</a:t>
            </a:r>
            <a:r>
              <a:rPr lang="en-US" altLang="en-US" sz="2800" b="1" dirty="0">
                <a:solidFill>
                  <a:srgbClr val="0000FF"/>
                </a:solidFill>
                <a:latin typeface="微软雅黑" panose="020B0503020204020204" charset="-122"/>
                <a:ea typeface="微软雅黑" panose="020B0503020204020204" charset="-122"/>
              </a:rPr>
              <a:t> </a:t>
            </a:r>
            <a:endParaRPr lang="en-US" altLang="en-US" sz="2800" b="1" dirty="0">
              <a:solidFill>
                <a:srgbClr val="0000FF"/>
              </a:solidFill>
              <a:latin typeface="微软雅黑" panose="020B0503020204020204" charset="-122"/>
              <a:ea typeface="微软雅黑" panose="020B0503020204020204" charset="-122"/>
            </a:endParaRPr>
          </a:p>
        </p:txBody>
      </p:sp>
      <p:sp>
        <p:nvSpPr>
          <p:cNvPr id="59394" name="文本占位符 96258"/>
          <p:cNvSpPr>
            <a:spLocks noGrp="1"/>
          </p:cNvSpPr>
          <p:nvPr>
            <p:ph idx="1"/>
          </p:nvPr>
        </p:nvSpPr>
        <p:spPr>
          <a:xfrm>
            <a:off x="752475" y="1898650"/>
            <a:ext cx="7794625" cy="2087563"/>
          </a:xfrm>
          <a:noFill/>
          <a:ln>
            <a:noFill/>
          </a:ln>
        </p:spPr>
        <p:txBody>
          <a:bodyPr vert="horz" wrap="square" lIns="91440" tIns="45720" rIns="91440" bIns="45720" anchor="t" anchorCtr="0"/>
          <a:p>
            <a:pPr defTabSz="685800" fontAlgn="base">
              <a:lnSpc>
                <a:spcPct val="150000"/>
              </a:lnSpc>
              <a:spcAft>
                <a:spcPct val="0"/>
              </a:spcAft>
              <a:buClrTx/>
              <a:buSzTx/>
            </a:pPr>
            <a:r>
              <a:rPr lang="en-US" altLang="en-US" sz="2000" kern="1200" baseline="0" dirty="0">
                <a:latin typeface="微软雅黑" panose="020B0503020204020204" charset="-122"/>
                <a:ea typeface="微软雅黑" panose="020B0503020204020204" charset="-122"/>
                <a:cs typeface="+mn-cs"/>
              </a:rPr>
              <a:t>遗传算法本质上是对</a:t>
            </a:r>
            <a:r>
              <a:rPr lang="en-US" altLang="en-US" sz="2000" kern="1200" baseline="0" dirty="0">
                <a:solidFill>
                  <a:srgbClr val="FF0000"/>
                </a:solidFill>
                <a:latin typeface="微软雅黑" panose="020B0503020204020204" charset="-122"/>
                <a:ea typeface="微软雅黑" panose="020B0503020204020204" charset="-122"/>
                <a:cs typeface="+mn-cs"/>
              </a:rPr>
              <a:t>染色体模式</a:t>
            </a:r>
            <a:r>
              <a:rPr lang="en-US" altLang="en-US" sz="2000" kern="1200" baseline="0" dirty="0">
                <a:latin typeface="微软雅黑" panose="020B0503020204020204" charset="-122"/>
                <a:ea typeface="微软雅黑" panose="020B0503020204020204" charset="-122"/>
                <a:cs typeface="+mn-cs"/>
              </a:rPr>
              <a:t>所进行的一系列运算，即通过选择算子将当前种群中的</a:t>
            </a:r>
            <a:r>
              <a:rPr lang="en-US" altLang="en-US" sz="2000" kern="1200" baseline="0" dirty="0">
                <a:solidFill>
                  <a:srgbClr val="FF0000"/>
                </a:solidFill>
                <a:latin typeface="微软雅黑" panose="020B0503020204020204" charset="-122"/>
                <a:ea typeface="微软雅黑" panose="020B0503020204020204" charset="-122"/>
                <a:cs typeface="+mn-cs"/>
              </a:rPr>
              <a:t>优良模式遗传</a:t>
            </a:r>
            <a:r>
              <a:rPr lang="en-US" altLang="en-US" sz="2000" kern="1200" baseline="0" dirty="0">
                <a:latin typeface="微软雅黑" panose="020B0503020204020204" charset="-122"/>
                <a:ea typeface="微软雅黑" panose="020B0503020204020204" charset="-122"/>
                <a:cs typeface="+mn-cs"/>
              </a:rPr>
              <a:t>到下一代种群中，利用交叉算子进行模式重组，利用变异算子进行模式突变。通过这些遗传操作，</a:t>
            </a:r>
            <a:r>
              <a:rPr lang="en-US" altLang="en-US" sz="2000" kern="1200" baseline="0" dirty="0">
                <a:solidFill>
                  <a:srgbClr val="FF0000"/>
                </a:solidFill>
                <a:latin typeface="微软雅黑" panose="020B0503020204020204" charset="-122"/>
                <a:ea typeface="微软雅黑" panose="020B0503020204020204" charset="-122"/>
                <a:cs typeface="+mn-cs"/>
              </a:rPr>
              <a:t>模式</a:t>
            </a:r>
            <a:r>
              <a:rPr lang="en-US" altLang="en-US" sz="2000" kern="1200" baseline="0" dirty="0">
                <a:latin typeface="微软雅黑" panose="020B0503020204020204" charset="-122"/>
                <a:ea typeface="微软雅黑" panose="020B0503020204020204" charset="-122"/>
                <a:cs typeface="+mn-cs"/>
              </a:rPr>
              <a:t>逐步向较好的方向进化，最终得到问题的最优解。</a:t>
            </a:r>
            <a:endParaRPr lang="en-US" altLang="en-US" sz="2000" kern="1200" baseline="0" dirty="0">
              <a:latin typeface="微软雅黑" panose="020B0503020204020204" charset="-122"/>
              <a:ea typeface="微软雅黑" panose="020B0503020204020204" charset="-122"/>
              <a:cs typeface="+mn-cs"/>
            </a:endParaRPr>
          </a:p>
        </p:txBody>
      </p:sp>
    </p:spTree>
    <p:custDataLst>
      <p:tags r:id="rId1"/>
    </p:custData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7827" name="文本占位符 50178"/>
          <p:cNvSpPr>
            <a:spLocks noGrp="1"/>
          </p:cNvSpPr>
          <p:nvPr>
            <p:ph idx="1"/>
          </p:nvPr>
        </p:nvSpPr>
        <p:spPr>
          <a:xfrm>
            <a:off x="795338" y="1282700"/>
            <a:ext cx="7672388" cy="4525963"/>
          </a:xfrm>
        </p:spPr>
        <p:txBody>
          <a:bodyPr vert="horz" wrap="square" lIns="91440" tIns="45720" rIns="91440" bIns="45720" anchor="t">
            <a:noAutofit/>
          </a:bodyPr>
          <a:p>
            <a:pPr marL="171450" marR="0" indent="-171450" algn="l" defTabSz="685800" rtl="0" eaLnBrk="1" fontAlgn="auto" latinLnBrk="0" hangingPunct="1">
              <a:lnSpc>
                <a:spcPct val="150000"/>
              </a:lnSpc>
              <a:spcBef>
                <a:spcPts val="750"/>
              </a:spcBef>
              <a:spcAft>
                <a:spcPct val="0"/>
              </a:spcAft>
              <a:buClrTx/>
              <a:buSzTx/>
              <a:buFont typeface="Arial" panose="020B0604020202020204" pitchFamily="34" charset="0"/>
              <a:buChar char="•"/>
            </a:pPr>
            <a:r>
              <a:rPr kumimoji="0" lang="en-US" altLang="en-US" sz="1900" b="1" i="0" u="none" strike="noStrike" kern="1200" cap="none" spc="0" normalizeH="0" baseline="0" noProof="1" dirty="0">
                <a:solidFill>
                  <a:schemeClr val="tx1"/>
                </a:solidFill>
                <a:latin typeface="微软雅黑" panose="020B0503020204020204" charset="-122"/>
                <a:ea typeface="微软雅黑" panose="020B0503020204020204" charset="-122"/>
                <a:cs typeface="微软雅黑" panose="020B0503020204020204" charset="-122"/>
              </a:rPr>
              <a:t>智能</a:t>
            </a:r>
            <a:r>
              <a:rPr kumimoji="0" lang="zh-CN" altLang="en-US" sz="1900" b="1" i="0" u="none" strike="noStrike" kern="1200" cap="none" spc="0" normalizeH="0" baseline="0" noProof="1" dirty="0">
                <a:solidFill>
                  <a:schemeClr val="tx1"/>
                </a:solidFill>
                <a:latin typeface="微软雅黑" panose="020B0503020204020204" charset="-122"/>
                <a:ea typeface="微软雅黑" panose="020B0503020204020204" charset="-122"/>
                <a:cs typeface="微软雅黑" panose="020B0503020204020204" charset="-122"/>
              </a:rPr>
              <a:t>计算，又称智能</a:t>
            </a:r>
            <a:r>
              <a:rPr kumimoji="0" lang="en-US" altLang="en-US" sz="1900" b="1" i="0" u="none" strike="noStrike" kern="1200" cap="none" spc="0" normalizeH="0" baseline="0" noProof="1" dirty="0">
                <a:solidFill>
                  <a:schemeClr val="tx1"/>
                </a:solidFill>
                <a:latin typeface="微软雅黑" panose="020B0503020204020204" charset="-122"/>
                <a:ea typeface="微软雅黑" panose="020B0503020204020204" charset="-122"/>
                <a:cs typeface="微软雅黑" panose="020B0503020204020204" charset="-122"/>
              </a:rPr>
              <a:t>优化算法</a:t>
            </a:r>
            <a:r>
              <a:rPr kumimoji="0" lang="zh-CN" altLang="en-US" sz="1900" b="1" i="0" u="none" strike="noStrike" kern="1200" cap="none" spc="0" normalizeH="0" baseline="0" noProof="1" dirty="0">
                <a:solidFill>
                  <a:schemeClr val="tx1"/>
                </a:solidFill>
                <a:latin typeface="微软雅黑" panose="020B0503020204020204" charset="-122"/>
                <a:ea typeface="微软雅黑" panose="020B0503020204020204" charset="-122"/>
                <a:cs typeface="微软雅黑" panose="020B0503020204020204" charset="-122"/>
              </a:rPr>
              <a:t>或计算智能，</a:t>
            </a:r>
            <a:r>
              <a:rPr kumimoji="0" lang="en-US" altLang="en-US" sz="1900" b="1" i="0" u="none" strike="noStrike" kern="1200" cap="none" spc="0" normalizeH="0" baseline="0" noProof="1" dirty="0">
                <a:solidFill>
                  <a:schemeClr val="tx1"/>
                </a:solidFill>
                <a:latin typeface="微软雅黑" panose="020B0503020204020204" charset="-122"/>
                <a:ea typeface="微软雅黑" panose="020B0503020204020204" charset="-122"/>
                <a:cs typeface="微软雅黑" panose="020B0503020204020204" charset="-122"/>
                <a:sym typeface="+mn-ea"/>
              </a:rPr>
              <a:t>是一种</a:t>
            </a:r>
            <a:r>
              <a:rPr kumimoji="0" lang="en-US" altLang="en-US" sz="1900" b="1" i="0" u="none" strike="noStrike" kern="1200" cap="none" spc="0" normalizeH="0" baseline="0" noProof="1" dirty="0">
                <a:solidFill>
                  <a:srgbClr val="FF6600"/>
                </a:solidFill>
                <a:latin typeface="微软雅黑" panose="020B0503020204020204" charset="-122"/>
                <a:ea typeface="微软雅黑" panose="020B0503020204020204" charset="-122"/>
                <a:cs typeface="微软雅黑" panose="020B0503020204020204" charset="-122"/>
              </a:rPr>
              <a:t>现代启发式算法</a:t>
            </a:r>
            <a:r>
              <a:rPr kumimoji="0" lang="en-US" altLang="en-US" sz="1900" b="1" i="0" u="none" strike="noStrike" kern="1200" cap="none" spc="0" normalizeH="0" baseline="0" noProof="1" dirty="0">
                <a:solidFill>
                  <a:schemeClr val="tx1"/>
                </a:solidFill>
                <a:latin typeface="微软雅黑" panose="020B0503020204020204" charset="-122"/>
                <a:ea typeface="微软雅黑" panose="020B0503020204020204" charset="-122"/>
                <a:cs typeface="微软雅黑" panose="020B0503020204020204" charset="-122"/>
              </a:rPr>
              <a:t>，具有</a:t>
            </a:r>
            <a:r>
              <a:rPr kumimoji="0" lang="en-US" altLang="en-US" sz="1900" b="1" i="0" u="none" strike="noStrike" kern="1200" cap="none" spc="0" normalizeH="0" baseline="0" noProof="1" dirty="0">
                <a:solidFill>
                  <a:srgbClr val="FF6600"/>
                </a:solidFill>
                <a:latin typeface="微软雅黑" panose="020B0503020204020204" charset="-122"/>
                <a:ea typeface="微软雅黑" panose="020B0503020204020204" charset="-122"/>
                <a:cs typeface="微软雅黑" panose="020B0503020204020204" charset="-122"/>
              </a:rPr>
              <a:t>全局优化性能、通用性强、且适合于并行处理的算法</a:t>
            </a:r>
            <a:r>
              <a:rPr kumimoji="0" lang="en-US" altLang="en-US" sz="1900" b="1" i="0" u="none" strike="noStrike" kern="1200" cap="none" spc="0" normalizeH="0" baseline="0" noProof="1" dirty="0">
                <a:solidFill>
                  <a:schemeClr val="tx1"/>
                </a:solidFill>
                <a:latin typeface="微软雅黑" panose="020B0503020204020204" charset="-122"/>
                <a:ea typeface="微软雅黑" panose="020B0503020204020204" charset="-122"/>
                <a:cs typeface="微软雅黑" panose="020B0503020204020204" charset="-122"/>
              </a:rPr>
              <a:t>。</a:t>
            </a:r>
            <a:endParaRPr kumimoji="0" lang="en-US" altLang="en-US" sz="1900" b="1" i="0" u="none" strike="noStrike" kern="1200" cap="none" spc="0" normalizeH="0" baseline="0" noProof="1" dirty="0">
              <a:solidFill>
                <a:schemeClr val="tx1"/>
              </a:solidFill>
              <a:latin typeface="微软雅黑" panose="020B0503020204020204" charset="-122"/>
              <a:ea typeface="微软雅黑" panose="020B0503020204020204" charset="-122"/>
              <a:cs typeface="微软雅黑" panose="020B0503020204020204" charset="-122"/>
            </a:endParaRPr>
          </a:p>
          <a:p>
            <a:pPr marL="171450" marR="0" indent="-171450" algn="l" defTabSz="685800" rtl="0" eaLnBrk="1" fontAlgn="auto" latinLnBrk="0" hangingPunct="1">
              <a:lnSpc>
                <a:spcPct val="150000"/>
              </a:lnSpc>
              <a:spcBef>
                <a:spcPts val="750"/>
              </a:spcBef>
              <a:spcAft>
                <a:spcPct val="0"/>
              </a:spcAft>
              <a:buClrTx/>
              <a:buSzTx/>
              <a:buFont typeface="Arial" panose="020B0604020202020204" pitchFamily="34" charset="0"/>
              <a:buChar char="•"/>
            </a:pPr>
            <a:r>
              <a:rPr kumimoji="0" lang="zh-CN" altLang="en-US" sz="1900" b="1" i="0" u="none" strike="noStrike" kern="1200" cap="none" spc="0" normalizeH="0" baseline="0" noProof="1" dirty="0">
                <a:solidFill>
                  <a:schemeClr val="tx1"/>
                </a:solidFill>
                <a:latin typeface="微软雅黑" panose="020B0503020204020204" charset="-122"/>
                <a:ea typeface="微软雅黑" panose="020B0503020204020204" charset="-122"/>
                <a:cs typeface="微软雅黑" panose="020B0503020204020204" charset="-122"/>
              </a:rPr>
              <a:t>与早期人工智能方法相比，</a:t>
            </a:r>
            <a:r>
              <a:rPr kumimoji="0" lang="en-US" altLang="en-US" sz="1900" b="1" i="0" u="none" strike="noStrike" kern="1200" cap="none" spc="0" normalizeH="0" baseline="0" noProof="1" dirty="0">
                <a:solidFill>
                  <a:schemeClr val="tx1"/>
                </a:solidFill>
                <a:latin typeface="微软雅黑" panose="020B0503020204020204" charset="-122"/>
                <a:ea typeface="微软雅黑" panose="020B0503020204020204" charset="-122"/>
                <a:cs typeface="微软雅黑" panose="020B0503020204020204" charset="-122"/>
              </a:rPr>
              <a:t>这种算法一般具有</a:t>
            </a:r>
            <a:r>
              <a:rPr kumimoji="0" lang="zh-CN" altLang="en-US" sz="1900" b="1" i="0" u="none" strike="noStrike" kern="1200" cap="none" spc="0" normalizeH="0" baseline="0" noProof="1" dirty="0">
                <a:solidFill>
                  <a:schemeClr val="tx1"/>
                </a:solidFill>
                <a:latin typeface="微软雅黑" panose="020B0503020204020204" charset="-122"/>
                <a:ea typeface="微软雅黑" panose="020B0503020204020204" charset="-122"/>
                <a:cs typeface="微软雅黑" panose="020B0503020204020204" charset="-122"/>
              </a:rPr>
              <a:t>一定的</a:t>
            </a:r>
            <a:r>
              <a:rPr kumimoji="0" lang="en-US" altLang="en-US" sz="1900" b="1" i="0" u="none" strike="noStrike" kern="1200" cap="none" spc="0" normalizeH="0" baseline="0" noProof="1" dirty="0">
                <a:solidFill>
                  <a:schemeClr val="tx1"/>
                </a:solidFill>
                <a:latin typeface="微软雅黑" panose="020B0503020204020204" charset="-122"/>
                <a:ea typeface="微软雅黑" panose="020B0503020204020204" charset="-122"/>
                <a:cs typeface="微软雅黑" panose="020B0503020204020204" charset="-122"/>
              </a:rPr>
              <a:t>理论依据，而不是单纯凭借专家经验，</a:t>
            </a:r>
            <a:r>
              <a:rPr kumimoji="0" lang="zh-CN" altLang="en-US" sz="1900" b="1" i="0" u="none" strike="noStrike" kern="1200" cap="none" spc="0" normalizeH="0" baseline="0" noProof="1" dirty="0">
                <a:solidFill>
                  <a:schemeClr val="tx1"/>
                </a:solidFill>
                <a:latin typeface="微软雅黑" panose="020B0503020204020204" charset="-122"/>
                <a:ea typeface="微软雅黑" panose="020B0503020204020204" charset="-122"/>
                <a:cs typeface="微软雅黑" panose="020B0503020204020204" charset="-122"/>
              </a:rPr>
              <a:t>但是，与经典的优化方法相比，这类算法的</a:t>
            </a:r>
            <a:r>
              <a:rPr kumimoji="0" lang="en-US" altLang="en-US" sz="1900" b="1" i="0" u="none" strike="noStrike" kern="1200" cap="none" spc="0" normalizeH="0" baseline="0" noProof="1" dirty="0">
                <a:solidFill>
                  <a:schemeClr val="tx1"/>
                </a:solidFill>
                <a:latin typeface="微软雅黑" panose="020B0503020204020204" charset="-122"/>
                <a:ea typeface="微软雅黑" panose="020B0503020204020204" charset="-122"/>
                <a:cs typeface="微软雅黑" panose="020B0503020204020204" charset="-122"/>
              </a:rPr>
              <a:t>理论</a:t>
            </a:r>
            <a:r>
              <a:rPr kumimoji="0" lang="zh-CN" altLang="en-US" sz="1900" b="1" i="0" u="none" strike="noStrike" kern="1200" cap="none" spc="0" normalizeH="0" baseline="0" noProof="1" dirty="0">
                <a:solidFill>
                  <a:schemeClr val="tx1"/>
                </a:solidFill>
                <a:latin typeface="微软雅黑" panose="020B0503020204020204" charset="-122"/>
                <a:ea typeface="微软雅黑" panose="020B0503020204020204" charset="-122"/>
                <a:cs typeface="微软雅黑" panose="020B0503020204020204" charset="-122"/>
              </a:rPr>
              <a:t>基础又相对比较薄弱。</a:t>
            </a:r>
            <a:endParaRPr kumimoji="0" lang="zh-CN" altLang="en-US" sz="1900" b="1" i="0" u="none" strike="noStrike" kern="1200" cap="none" spc="0" normalizeH="0" baseline="0" noProof="1" dirty="0">
              <a:solidFill>
                <a:schemeClr val="tx1"/>
              </a:solidFill>
              <a:latin typeface="微软雅黑" panose="020B0503020204020204" charset="-122"/>
              <a:ea typeface="微软雅黑" panose="020B0503020204020204" charset="-122"/>
              <a:cs typeface="微软雅黑" panose="020B0503020204020204" charset="-122"/>
            </a:endParaRPr>
          </a:p>
          <a:p>
            <a:pPr marL="171450" marR="0" indent="-171450" algn="l" defTabSz="685800" rtl="0" eaLnBrk="1" fontAlgn="auto" latinLnBrk="0" hangingPunct="1">
              <a:lnSpc>
                <a:spcPct val="150000"/>
              </a:lnSpc>
              <a:spcBef>
                <a:spcPts val="750"/>
              </a:spcBef>
              <a:spcAft>
                <a:spcPct val="0"/>
              </a:spcAft>
              <a:buClrTx/>
              <a:buSzTx/>
              <a:buFont typeface="Arial" panose="020B0604020202020204" pitchFamily="34" charset="0"/>
              <a:buChar char="•"/>
            </a:pPr>
            <a:r>
              <a:rPr kumimoji="0" lang="zh-CN" altLang="en-US" sz="1900" b="1" i="0" u="none" strike="noStrike" kern="1200" cap="none" spc="0" normalizeH="0" baseline="0" noProof="1" dirty="0">
                <a:solidFill>
                  <a:schemeClr val="tx1"/>
                </a:solidFill>
                <a:latin typeface="微软雅黑" panose="020B0503020204020204" charset="-122"/>
                <a:ea typeface="微软雅黑" panose="020B0503020204020204" charset="-122"/>
                <a:cs typeface="微软雅黑" panose="020B0503020204020204" charset="-122"/>
              </a:rPr>
              <a:t>理论</a:t>
            </a:r>
            <a:r>
              <a:rPr kumimoji="0" lang="en-US" altLang="en-US" sz="1900" b="1" i="0" u="none" strike="noStrike" kern="1200" cap="none" spc="0" normalizeH="0" baseline="0" noProof="1" dirty="0">
                <a:solidFill>
                  <a:schemeClr val="tx1"/>
                </a:solidFill>
                <a:latin typeface="微软雅黑" panose="020B0503020204020204" charset="-122"/>
                <a:ea typeface="微软雅黑" panose="020B0503020204020204" charset="-122"/>
                <a:cs typeface="微软雅黑" panose="020B0503020204020204" charset="-122"/>
              </a:rPr>
              <a:t>上</a:t>
            </a:r>
            <a:r>
              <a:rPr kumimoji="0" lang="zh-CN" altLang="en-US" sz="1900" b="1" i="0" u="none" strike="noStrike" kern="1200" cap="none" spc="0" normalizeH="0" baseline="0" noProof="1" dirty="0">
                <a:solidFill>
                  <a:schemeClr val="tx1"/>
                </a:solidFill>
                <a:latin typeface="微软雅黑" panose="020B0503020204020204" charset="-122"/>
                <a:ea typeface="微软雅黑" panose="020B0503020204020204" charset="-122"/>
                <a:cs typeface="微软雅黑" panose="020B0503020204020204" charset="-122"/>
              </a:rPr>
              <a:t>讲，</a:t>
            </a:r>
            <a:r>
              <a:rPr kumimoji="0" lang="en-US" altLang="en-US" sz="1900" b="1" i="0" u="none" strike="noStrike" kern="1200" cap="none" spc="0" normalizeH="0" baseline="0" noProof="1" dirty="0">
                <a:solidFill>
                  <a:schemeClr val="tx1"/>
                </a:solidFill>
                <a:latin typeface="微软雅黑" panose="020B0503020204020204" charset="-122"/>
                <a:ea typeface="微软雅黑" panose="020B0503020204020204" charset="-122"/>
                <a:cs typeface="微软雅黑" panose="020B0503020204020204" charset="-122"/>
              </a:rPr>
              <a:t>可以在一定的时间内找到最优解或近似最优解。</a:t>
            </a:r>
            <a:endParaRPr kumimoji="0" lang="en-US" altLang="en-US" sz="1900" b="1" i="0" u="none" strike="noStrike" kern="1200" cap="none" spc="0" normalizeH="0" baseline="0" noProof="1" dirty="0">
              <a:solidFill>
                <a:schemeClr val="tx1"/>
              </a:solidFill>
              <a:latin typeface="微软雅黑" panose="020B0503020204020204" charset="-122"/>
              <a:ea typeface="微软雅黑" panose="020B0503020204020204" charset="-122"/>
              <a:cs typeface="微软雅黑" panose="020B0503020204020204" charset="-122"/>
            </a:endParaRPr>
          </a:p>
          <a:p>
            <a:pPr marL="171450" marR="0" indent="-171450" algn="l" defTabSz="685800" rtl="0" eaLnBrk="1" fontAlgn="auto" latinLnBrk="0" hangingPunct="1">
              <a:lnSpc>
                <a:spcPct val="150000"/>
              </a:lnSpc>
              <a:spcBef>
                <a:spcPts val="750"/>
              </a:spcBef>
              <a:spcAft>
                <a:spcPct val="0"/>
              </a:spcAft>
              <a:buClrTx/>
              <a:buSzTx/>
              <a:buFont typeface="Arial" panose="020B0604020202020204" pitchFamily="34" charset="0"/>
              <a:buChar char="•"/>
            </a:pPr>
            <a:r>
              <a:rPr kumimoji="0" lang="zh-CN" altLang="en-US" sz="1900" b="1" i="0" u="none" strike="noStrike" kern="0" cap="none" spc="0" normalizeH="0" baseline="0" noProof="1" smtClean="0">
                <a:ln>
                  <a:noFill/>
                </a:ln>
                <a:solidFill>
                  <a:schemeClr val="tx1"/>
                </a:solidFill>
                <a:effectLst/>
                <a:uLnTx/>
                <a:uFillTx/>
                <a:latin typeface="微软雅黑" panose="020B0503020204020204" charset="-122"/>
                <a:ea typeface="微软雅黑" panose="020B0503020204020204" charset="-122"/>
                <a:cs typeface="微软雅黑" panose="020B0503020204020204" charset="-122"/>
                <a:sym typeface="+mn-ea"/>
              </a:rPr>
              <a:t>它们</a:t>
            </a:r>
            <a:r>
              <a:rPr kumimoji="0" lang="zh-CN" altLang="en-US" sz="1900" b="1" i="0" u="none" strike="noStrike" kern="0" cap="none" spc="0" normalizeH="0" baseline="0" noProof="1">
                <a:ln>
                  <a:noFill/>
                </a:ln>
                <a:solidFill>
                  <a:schemeClr val="tx1"/>
                </a:solidFill>
                <a:effectLst/>
                <a:uLnTx/>
                <a:uFillTx/>
                <a:latin typeface="微软雅黑" panose="020B0503020204020204" charset="-122"/>
                <a:ea typeface="微软雅黑" panose="020B0503020204020204" charset="-122"/>
                <a:cs typeface="微软雅黑" panose="020B0503020204020204" charset="-122"/>
                <a:sym typeface="+mn-ea"/>
              </a:rPr>
              <a:t>的</a:t>
            </a:r>
            <a:r>
              <a:rPr kumimoji="0" lang="zh-CN" altLang="en-US" sz="1900" b="1" i="0" u="none" strike="noStrike" kern="0" cap="none" spc="0" normalizeH="0" baseline="0" noProof="1">
                <a:ln>
                  <a:noFill/>
                </a:ln>
                <a:solidFill>
                  <a:srgbClr val="FF6600"/>
                </a:solidFill>
                <a:effectLst/>
                <a:uLnTx/>
                <a:uFillTx/>
                <a:latin typeface="微软雅黑" panose="020B0503020204020204" charset="-122"/>
                <a:ea typeface="微软雅黑" panose="020B0503020204020204" charset="-122"/>
                <a:cs typeface="微软雅黑" panose="020B0503020204020204" charset="-122"/>
                <a:sym typeface="+mn-ea"/>
              </a:rPr>
              <a:t>共同特点：</a:t>
            </a:r>
            <a:r>
              <a:rPr kumimoji="0" lang="zh-CN" altLang="en-US" sz="1900" b="1" i="0" u="none" strike="noStrike" kern="0" cap="none" spc="0" normalizeH="0" baseline="0" noProof="1">
                <a:ln>
                  <a:noFill/>
                </a:ln>
                <a:solidFill>
                  <a:schemeClr val="tx1"/>
                </a:solidFill>
                <a:effectLst/>
                <a:uLnTx/>
                <a:uFillTx/>
                <a:latin typeface="微软雅黑" panose="020B0503020204020204" charset="-122"/>
                <a:ea typeface="微软雅黑" panose="020B0503020204020204" charset="-122"/>
                <a:cs typeface="微软雅黑" panose="020B0503020204020204" charset="-122"/>
                <a:sym typeface="+mn-ea"/>
              </a:rPr>
              <a:t>都是从任一解出发，按照某种机制，以一定的概率在整个求解空间中探索最优解。由于它们可以把搜索空间扩展到整个问题空间，因而具有全局优化性能。</a:t>
            </a:r>
            <a:r>
              <a:rPr kumimoji="0" lang="en-US" altLang="en-US" sz="1900" b="1" i="0" u="none" strike="noStrike" kern="1200" cap="none" spc="0" normalizeH="0" baseline="0" noProof="1" dirty="0">
                <a:solidFill>
                  <a:schemeClr val="tx1"/>
                </a:solidFill>
                <a:latin typeface="微软雅黑" panose="020B0503020204020204" charset="-122"/>
                <a:ea typeface="微软雅黑" panose="020B0503020204020204" charset="-122"/>
                <a:cs typeface="微软雅黑" panose="020B0503020204020204" charset="-122"/>
              </a:rPr>
              <a:t>  </a:t>
            </a:r>
            <a:endParaRPr kumimoji="0" lang="en-US" altLang="en-US" sz="1900" b="1" i="0" u="none" strike="noStrike" kern="1200" cap="none" spc="0" normalizeH="0" baseline="0" noProof="1" dirty="0">
              <a:solidFill>
                <a:schemeClr val="tx1"/>
              </a:solidFill>
              <a:latin typeface="微软雅黑" panose="020B0503020204020204" charset="-122"/>
              <a:ea typeface="微软雅黑" panose="020B0503020204020204" charset="-122"/>
              <a:cs typeface="微软雅黑" panose="020B0503020204020204" charset="-122"/>
            </a:endParaRPr>
          </a:p>
        </p:txBody>
      </p:sp>
      <p:sp>
        <p:nvSpPr>
          <p:cNvPr id="36" name="文本框 35"/>
          <p:cNvSpPr txBox="1"/>
          <p:nvPr>
            <p:custDataLst>
              <p:tags r:id="rId1"/>
            </p:custDataLst>
          </p:nvPr>
        </p:nvSpPr>
        <p:spPr>
          <a:xfrm>
            <a:off x="1868169" y="344169"/>
            <a:ext cx="5399406" cy="631191"/>
          </a:xfrm>
          <a:prstGeom prst="rect">
            <a:avLst/>
          </a:prstGeom>
        </p:spPr>
        <p:txBody>
          <a:bodyPr wrap="square">
            <a:noAutofit/>
            <a:scene3d>
              <a:camera prst="orthographicFront"/>
              <a:lightRig rig="threePt" dir="t"/>
            </a:scene3d>
          </a:bodyPr>
          <a:lstStyle>
            <a:defPPr>
              <a:defRPr lang="zh-CN"/>
            </a:defPPr>
            <a:lvl1pPr>
              <a:defRPr sz="2400">
                <a:gradFill>
                  <a:gsLst>
                    <a:gs pos="0">
                      <a:srgbClr val="32D8C2"/>
                    </a:gs>
                    <a:gs pos="100000">
                      <a:srgbClr val="52AFFD"/>
                    </a:gs>
                  </a:gsLst>
                  <a:lin ang="5400000" scaled="1"/>
                </a:gradFill>
                <a:latin typeface="方正中等线繁体" pitchFamily="65" charset="-122"/>
                <a:ea typeface="方正中等线繁体" pitchFamily="65" charset="-122"/>
              </a:defRPr>
            </a:lvl1pPr>
          </a:lstStyle>
          <a:p>
            <a:pPr algn="ctr" fontAlgn="base"/>
            <a:r>
              <a:rPr lang="zh-CN" altLang="en-US" sz="3600" strike="noStrike" noProof="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mj-cs"/>
              </a:rPr>
              <a:t>智能计算</a:t>
            </a:r>
            <a:endParaRPr lang="zh-CN" altLang="en-US" sz="3600" strike="noStrike" noProof="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mj-cs"/>
            </a:endParaRPr>
          </a:p>
        </p:txBody>
      </p:sp>
    </p:spTree>
    <p:custDataLst>
      <p:tags r:id="rId2"/>
    </p:custData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0417" name="标题 96257"/>
          <p:cNvSpPr>
            <a:spLocks noGrp="1"/>
          </p:cNvSpPr>
          <p:nvPr>
            <p:ph type="title"/>
          </p:nvPr>
        </p:nvSpPr>
        <p:spPr>
          <a:xfrm>
            <a:off x="2325688" y="269875"/>
            <a:ext cx="3865562" cy="720725"/>
          </a:xfrm>
          <a:ln/>
        </p:spPr>
        <p:txBody>
          <a:bodyPr vert="horz" wrap="square" lIns="91440" tIns="45720" rIns="91440" bIns="45720" anchor="b" anchorCtr="0"/>
          <a:p>
            <a:pPr algn="ctr" defTabSz="914400" fontAlgn="base">
              <a:buClrTx/>
              <a:buSzTx/>
              <a:buFontTx/>
            </a:pPr>
            <a:r>
              <a:rPr lang="en-US" altLang="en-US" sz="2800" b="1" dirty="0">
                <a:solidFill>
                  <a:srgbClr val="0000FF"/>
                </a:solidFill>
                <a:latin typeface="微软雅黑" panose="020B0503020204020204" charset="-122"/>
                <a:ea typeface="微软雅黑" panose="020B0503020204020204" charset="-122"/>
              </a:rPr>
              <a:t>遗传算法</a:t>
            </a:r>
            <a:r>
              <a:rPr lang="zh-CN" altLang="en-US" sz="2800" b="1" dirty="0">
                <a:solidFill>
                  <a:srgbClr val="0000FF"/>
                </a:solidFill>
                <a:latin typeface="微软雅黑" panose="020B0503020204020204" charset="-122"/>
                <a:ea typeface="微软雅黑" panose="020B0503020204020204" charset="-122"/>
                <a:sym typeface="黑体" panose="02010609060101010101" pitchFamily="49" charset="-122"/>
              </a:rPr>
              <a:t>小结</a:t>
            </a:r>
            <a:r>
              <a:rPr lang="en-US" altLang="en-US" sz="2800" b="1" dirty="0">
                <a:solidFill>
                  <a:srgbClr val="0000FF"/>
                </a:solidFill>
                <a:latin typeface="微软雅黑" panose="020B0503020204020204" charset="-122"/>
                <a:ea typeface="微软雅黑" panose="020B0503020204020204" charset="-122"/>
              </a:rPr>
              <a:t> </a:t>
            </a:r>
            <a:endParaRPr lang="en-US" altLang="en-US" sz="2800" b="1" dirty="0">
              <a:solidFill>
                <a:srgbClr val="0000FF"/>
              </a:solidFill>
              <a:latin typeface="微软雅黑" panose="020B0503020204020204" charset="-122"/>
              <a:ea typeface="微软雅黑" panose="020B0503020204020204" charset="-122"/>
            </a:endParaRPr>
          </a:p>
        </p:txBody>
      </p:sp>
      <p:sp>
        <p:nvSpPr>
          <p:cNvPr id="40962" name="文本占位符 96258"/>
          <p:cNvSpPr>
            <a:spLocks noGrp="1"/>
          </p:cNvSpPr>
          <p:nvPr>
            <p:ph idx="1"/>
          </p:nvPr>
        </p:nvSpPr>
        <p:spPr>
          <a:xfrm>
            <a:off x="687069" y="1290319"/>
            <a:ext cx="2621916" cy="566420"/>
          </a:xfrm>
          <a:noFill/>
          <a:ln>
            <a:noFill/>
          </a:ln>
        </p:spPr>
        <p:txBody>
          <a:bodyPr vert="horz" wrap="square" lIns="91440" tIns="45720" rIns="91440" bIns="45720" anchor="t">
            <a:scene3d>
              <a:camera prst="orthographicFront"/>
              <a:lightRig rig="threePt" dir="t"/>
            </a:scene3d>
          </a:bodyPr>
          <a:p>
            <a:pPr defTabSz="685800" fontAlgn="auto">
              <a:lnSpc>
                <a:spcPct val="150000"/>
              </a:lnSpc>
            </a:pPr>
            <a:r>
              <a:rPr lang="en-US" altLang="en-US" sz="2000" strike="noStrike" kern="1200" noProof="1" dirty="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rPr>
              <a:t>遗传算法</a:t>
            </a:r>
            <a:r>
              <a:rPr lang="zh-CN" altLang="en-US" sz="2000" strike="noStrike" kern="1200" noProof="1" dirty="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rPr>
              <a:t>流程</a:t>
            </a:r>
            <a:endParaRPr lang="zh-CN" altLang="en-US" sz="2000" strike="noStrike" kern="1200" noProof="1" dirty="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endParaRPr>
          </a:p>
        </p:txBody>
      </p:sp>
      <p:grpSp>
        <p:nvGrpSpPr>
          <p:cNvPr id="60419" name="组合 81949"/>
          <p:cNvGrpSpPr/>
          <p:nvPr/>
        </p:nvGrpSpPr>
        <p:grpSpPr>
          <a:xfrm>
            <a:off x="1254125" y="1938338"/>
            <a:ext cx="5367338" cy="4562475"/>
            <a:chOff x="633" y="490"/>
            <a:chExt cx="3381" cy="2874"/>
          </a:xfrm>
        </p:grpSpPr>
        <p:sp>
          <p:nvSpPr>
            <p:cNvPr id="60420" name="文本框 81924"/>
            <p:cNvSpPr txBox="1"/>
            <p:nvPr/>
          </p:nvSpPr>
          <p:spPr>
            <a:xfrm>
              <a:off x="2200" y="490"/>
              <a:ext cx="1326" cy="247"/>
            </a:xfrm>
            <a:prstGeom prst="rect">
              <a:avLst/>
            </a:prstGeom>
            <a:noFill/>
            <a:ln w="9525" cap="flat" cmpd="sng">
              <a:solidFill>
                <a:srgbClr val="FF0000"/>
              </a:solidFill>
              <a:prstDash val="solid"/>
              <a:miter/>
              <a:headEnd type="none" w="med" len="med"/>
              <a:tailEnd type="none" w="med" len="med"/>
            </a:ln>
          </p:spPr>
          <p:txBody>
            <a:bodyPr lIns="0" rIns="0" anchor="ctr" anchorCtr="1"/>
            <a:p>
              <a:pPr eaLnBrk="0" hangingPunct="0"/>
              <a:r>
                <a:rPr lang="zh-CN" altLang="en-US" sz="2000" dirty="0">
                  <a:latin typeface="微软雅黑" panose="020B0503020204020204" charset="-122"/>
                  <a:ea typeface="微软雅黑" panose="020B0503020204020204" charset="-122"/>
                </a:rPr>
                <a:t>产生初始群体</a:t>
              </a:r>
              <a:endParaRPr lang="zh-CN" altLang="en-US" sz="2000" dirty="0">
                <a:latin typeface="微软雅黑" panose="020B0503020204020204" charset="-122"/>
                <a:ea typeface="微软雅黑" panose="020B0503020204020204" charset="-122"/>
              </a:endParaRPr>
            </a:p>
          </p:txBody>
        </p:sp>
        <p:sp>
          <p:nvSpPr>
            <p:cNvPr id="60421" name="直接连接符 81925"/>
            <p:cNvSpPr/>
            <p:nvPr/>
          </p:nvSpPr>
          <p:spPr>
            <a:xfrm>
              <a:off x="2859" y="751"/>
              <a:ext cx="0" cy="136"/>
            </a:xfrm>
            <a:prstGeom prst="line">
              <a:avLst/>
            </a:prstGeom>
            <a:ln w="38100" cap="sq" cmpd="sng">
              <a:solidFill>
                <a:schemeClr val="tx2"/>
              </a:solidFill>
              <a:prstDash val="solid"/>
              <a:round/>
              <a:headEnd type="none" w="sm" len="sm"/>
              <a:tailEnd type="triangle" w="sm" len="sm"/>
            </a:ln>
          </p:spPr>
        </p:sp>
        <p:sp>
          <p:nvSpPr>
            <p:cNvPr id="60422" name="文本框 81926"/>
            <p:cNvSpPr txBox="1"/>
            <p:nvPr/>
          </p:nvSpPr>
          <p:spPr>
            <a:xfrm>
              <a:off x="2157" y="890"/>
              <a:ext cx="1406" cy="251"/>
            </a:xfrm>
            <a:prstGeom prst="rect">
              <a:avLst/>
            </a:prstGeom>
            <a:noFill/>
            <a:ln w="12700" cap="sq" cmpd="sng">
              <a:solidFill>
                <a:schemeClr val="hlink"/>
              </a:solidFill>
              <a:prstDash val="solid"/>
              <a:miter/>
              <a:headEnd type="none" w="sm" len="sm"/>
              <a:tailEnd type="none" w="sm" len="sm"/>
            </a:ln>
          </p:spPr>
          <p:txBody>
            <a:bodyPr anchor="t" anchorCtr="0">
              <a:spAutoFit/>
            </a:bodyPr>
            <a:p>
              <a:pPr algn="ctr">
                <a:spcBef>
                  <a:spcPct val="50000"/>
                </a:spcBef>
              </a:pPr>
              <a:r>
                <a:rPr lang="zh-CN" altLang="en-US" sz="2000" dirty="0">
                  <a:latin typeface="微软雅黑" panose="020B0503020204020204" charset="-122"/>
                  <a:ea typeface="微软雅黑" panose="020B0503020204020204" charset="-122"/>
                </a:rPr>
                <a:t>是否满足停止准则</a:t>
              </a:r>
              <a:endParaRPr lang="zh-CN" altLang="en-US" sz="2000" dirty="0">
                <a:latin typeface="微软雅黑" panose="020B0503020204020204" charset="-122"/>
                <a:ea typeface="微软雅黑" panose="020B0503020204020204" charset="-122"/>
              </a:endParaRPr>
            </a:p>
          </p:txBody>
        </p:sp>
        <p:sp>
          <p:nvSpPr>
            <p:cNvPr id="60423" name="直接连接符 81927"/>
            <p:cNvSpPr/>
            <p:nvPr/>
          </p:nvSpPr>
          <p:spPr>
            <a:xfrm rot="-10800000" flipH="1">
              <a:off x="1911" y="1016"/>
              <a:ext cx="227" cy="0"/>
            </a:xfrm>
            <a:prstGeom prst="line">
              <a:avLst/>
            </a:prstGeom>
            <a:ln w="38100" cap="sq" cmpd="sng">
              <a:solidFill>
                <a:schemeClr val="tx2"/>
              </a:solidFill>
              <a:prstDash val="solid"/>
              <a:round/>
              <a:headEnd type="triangle" w="sm" len="sm"/>
              <a:tailEnd type="none" w="sm" len="sm"/>
            </a:ln>
          </p:spPr>
        </p:sp>
        <p:sp>
          <p:nvSpPr>
            <p:cNvPr id="60424" name="文本框 81929"/>
            <p:cNvSpPr txBox="1"/>
            <p:nvPr/>
          </p:nvSpPr>
          <p:spPr>
            <a:xfrm>
              <a:off x="1891" y="663"/>
              <a:ext cx="226" cy="251"/>
            </a:xfrm>
            <a:prstGeom prst="rect">
              <a:avLst/>
            </a:prstGeom>
            <a:noFill/>
            <a:ln w="12700">
              <a:noFill/>
            </a:ln>
          </p:spPr>
          <p:txBody>
            <a:bodyPr anchor="t" anchorCtr="0">
              <a:spAutoFit/>
            </a:bodyPr>
            <a:p>
              <a:pPr>
                <a:spcBef>
                  <a:spcPct val="50000"/>
                </a:spcBef>
              </a:pPr>
              <a:r>
                <a:rPr lang="zh-CN" altLang="en-US" sz="2000" dirty="0">
                  <a:latin typeface="微软雅黑" panose="020B0503020204020204" charset="-122"/>
                  <a:ea typeface="微软雅黑" panose="020B0503020204020204" charset="-122"/>
                </a:rPr>
                <a:t>是</a:t>
              </a:r>
              <a:endParaRPr lang="zh-CN" altLang="en-US" sz="2000" dirty="0">
                <a:latin typeface="微软雅黑" panose="020B0503020204020204" charset="-122"/>
                <a:ea typeface="微软雅黑" panose="020B0503020204020204" charset="-122"/>
              </a:endParaRPr>
            </a:p>
          </p:txBody>
        </p:sp>
        <p:sp>
          <p:nvSpPr>
            <p:cNvPr id="60425" name="文本框 81930"/>
            <p:cNvSpPr txBox="1"/>
            <p:nvPr/>
          </p:nvSpPr>
          <p:spPr>
            <a:xfrm>
              <a:off x="633" y="898"/>
              <a:ext cx="1281" cy="251"/>
            </a:xfrm>
            <a:prstGeom prst="rect">
              <a:avLst/>
            </a:prstGeom>
            <a:noFill/>
            <a:ln w="12700" cap="sq" cmpd="sng">
              <a:solidFill>
                <a:schemeClr val="hlink"/>
              </a:solidFill>
              <a:prstDash val="solid"/>
              <a:miter/>
              <a:headEnd type="none" w="sm" len="sm"/>
              <a:tailEnd type="none" w="sm" len="sm"/>
            </a:ln>
          </p:spPr>
          <p:txBody>
            <a:bodyPr anchor="t" anchorCtr="0">
              <a:spAutoFit/>
            </a:bodyPr>
            <a:p>
              <a:pPr algn="ctr">
                <a:spcBef>
                  <a:spcPct val="50000"/>
                </a:spcBef>
              </a:pPr>
              <a:r>
                <a:rPr lang="zh-CN" altLang="en-US" sz="2000" dirty="0">
                  <a:latin typeface="微软雅黑" panose="020B0503020204020204" charset="-122"/>
                  <a:ea typeface="微软雅黑" panose="020B0503020204020204" charset="-122"/>
                </a:rPr>
                <a:t>输出结果并结束</a:t>
              </a:r>
              <a:endParaRPr lang="zh-CN" altLang="en-US" sz="2000" dirty="0">
                <a:latin typeface="微软雅黑" panose="020B0503020204020204" charset="-122"/>
                <a:ea typeface="微软雅黑" panose="020B0503020204020204" charset="-122"/>
              </a:endParaRPr>
            </a:p>
          </p:txBody>
        </p:sp>
        <p:sp>
          <p:nvSpPr>
            <p:cNvPr id="60426" name="文本框 81932"/>
            <p:cNvSpPr txBox="1"/>
            <p:nvPr/>
          </p:nvSpPr>
          <p:spPr>
            <a:xfrm>
              <a:off x="2162" y="1422"/>
              <a:ext cx="1406" cy="251"/>
            </a:xfrm>
            <a:prstGeom prst="rect">
              <a:avLst/>
            </a:prstGeom>
            <a:noFill/>
            <a:ln w="12700" cap="sq" cmpd="sng">
              <a:solidFill>
                <a:schemeClr val="hlink"/>
              </a:solidFill>
              <a:prstDash val="solid"/>
              <a:miter/>
              <a:headEnd type="none" w="sm" len="sm"/>
              <a:tailEnd type="none" w="sm" len="sm"/>
            </a:ln>
          </p:spPr>
          <p:txBody>
            <a:bodyPr anchor="t" anchorCtr="0">
              <a:spAutoFit/>
            </a:bodyPr>
            <a:p>
              <a:pPr algn="ctr">
                <a:spcBef>
                  <a:spcPct val="50000"/>
                </a:spcBef>
              </a:pPr>
              <a:r>
                <a:rPr lang="zh-CN" altLang="en-US" sz="2000" dirty="0">
                  <a:latin typeface="微软雅黑" panose="020B0503020204020204" charset="-122"/>
                  <a:ea typeface="微软雅黑" panose="020B0503020204020204" charset="-122"/>
                </a:rPr>
                <a:t>计算个体适应度值</a:t>
              </a:r>
              <a:endParaRPr lang="zh-CN" altLang="en-US" sz="2000" dirty="0">
                <a:latin typeface="微软雅黑" panose="020B0503020204020204" charset="-122"/>
                <a:ea typeface="微软雅黑" panose="020B0503020204020204" charset="-122"/>
              </a:endParaRPr>
            </a:p>
          </p:txBody>
        </p:sp>
        <p:sp>
          <p:nvSpPr>
            <p:cNvPr id="60427" name="文本框 81933"/>
            <p:cNvSpPr txBox="1"/>
            <p:nvPr/>
          </p:nvSpPr>
          <p:spPr>
            <a:xfrm>
              <a:off x="2141" y="1814"/>
              <a:ext cx="1406" cy="251"/>
            </a:xfrm>
            <a:prstGeom prst="rect">
              <a:avLst/>
            </a:prstGeom>
            <a:noFill/>
            <a:ln w="12700" cap="sq" cmpd="sng">
              <a:solidFill>
                <a:schemeClr val="hlink"/>
              </a:solidFill>
              <a:prstDash val="solid"/>
              <a:miter/>
              <a:headEnd type="none" w="sm" len="sm"/>
              <a:tailEnd type="none" w="sm" len="sm"/>
            </a:ln>
          </p:spPr>
          <p:txBody>
            <a:bodyPr anchor="t" anchorCtr="0">
              <a:spAutoFit/>
            </a:bodyPr>
            <a:p>
              <a:pPr algn="ctr">
                <a:spcBef>
                  <a:spcPct val="50000"/>
                </a:spcBef>
              </a:pPr>
              <a:r>
                <a:rPr lang="zh-CN" altLang="en-US" sz="2000" dirty="0">
                  <a:latin typeface="微软雅黑" panose="020B0503020204020204" charset="-122"/>
                  <a:ea typeface="微软雅黑" panose="020B0503020204020204" charset="-122"/>
                </a:rPr>
                <a:t>比例选择运算</a:t>
              </a:r>
              <a:endParaRPr lang="zh-CN" altLang="en-US" sz="2000" dirty="0">
                <a:latin typeface="微软雅黑" panose="020B0503020204020204" charset="-122"/>
                <a:ea typeface="微软雅黑" panose="020B0503020204020204" charset="-122"/>
              </a:endParaRPr>
            </a:p>
          </p:txBody>
        </p:sp>
        <p:sp>
          <p:nvSpPr>
            <p:cNvPr id="60428" name="文本框 81934"/>
            <p:cNvSpPr txBox="1"/>
            <p:nvPr/>
          </p:nvSpPr>
          <p:spPr>
            <a:xfrm>
              <a:off x="2138" y="2206"/>
              <a:ext cx="1406" cy="251"/>
            </a:xfrm>
            <a:prstGeom prst="rect">
              <a:avLst/>
            </a:prstGeom>
            <a:noFill/>
            <a:ln w="12700" cap="sq" cmpd="sng">
              <a:solidFill>
                <a:schemeClr val="hlink"/>
              </a:solidFill>
              <a:prstDash val="solid"/>
              <a:miter/>
              <a:headEnd type="none" w="sm" len="sm"/>
              <a:tailEnd type="none" w="sm" len="sm"/>
            </a:ln>
          </p:spPr>
          <p:txBody>
            <a:bodyPr anchor="t" anchorCtr="0">
              <a:spAutoFit/>
            </a:bodyPr>
            <a:p>
              <a:pPr algn="ctr">
                <a:spcBef>
                  <a:spcPct val="50000"/>
                </a:spcBef>
              </a:pPr>
              <a:r>
                <a:rPr lang="zh-CN" altLang="en-US" sz="2000" dirty="0">
                  <a:latin typeface="微软雅黑" panose="020B0503020204020204" charset="-122"/>
                  <a:ea typeface="微软雅黑" panose="020B0503020204020204" charset="-122"/>
                </a:rPr>
                <a:t>单点交叉运算</a:t>
              </a:r>
              <a:endParaRPr lang="zh-CN" altLang="en-US" sz="2000" dirty="0">
                <a:latin typeface="微软雅黑" panose="020B0503020204020204" charset="-122"/>
                <a:ea typeface="微软雅黑" panose="020B0503020204020204" charset="-122"/>
              </a:endParaRPr>
            </a:p>
          </p:txBody>
        </p:sp>
        <p:sp>
          <p:nvSpPr>
            <p:cNvPr id="60429" name="文本框 81935"/>
            <p:cNvSpPr txBox="1"/>
            <p:nvPr/>
          </p:nvSpPr>
          <p:spPr>
            <a:xfrm>
              <a:off x="2133" y="2593"/>
              <a:ext cx="1406" cy="251"/>
            </a:xfrm>
            <a:prstGeom prst="rect">
              <a:avLst/>
            </a:prstGeom>
            <a:noFill/>
            <a:ln w="12700" cap="sq" cmpd="sng">
              <a:solidFill>
                <a:schemeClr val="hlink"/>
              </a:solidFill>
              <a:prstDash val="solid"/>
              <a:miter/>
              <a:headEnd type="none" w="sm" len="sm"/>
              <a:tailEnd type="none" w="sm" len="sm"/>
            </a:ln>
          </p:spPr>
          <p:txBody>
            <a:bodyPr anchor="t" anchorCtr="0">
              <a:spAutoFit/>
            </a:bodyPr>
            <a:p>
              <a:pPr algn="ctr">
                <a:spcBef>
                  <a:spcPct val="50000"/>
                </a:spcBef>
              </a:pPr>
              <a:r>
                <a:rPr lang="zh-CN" altLang="en-US" sz="2000" dirty="0">
                  <a:latin typeface="微软雅黑" panose="020B0503020204020204" charset="-122"/>
                  <a:ea typeface="微软雅黑" panose="020B0503020204020204" charset="-122"/>
                </a:rPr>
                <a:t>基本位变异运算</a:t>
              </a:r>
              <a:endParaRPr lang="zh-CN" altLang="en-US" sz="2000" dirty="0">
                <a:latin typeface="微软雅黑" panose="020B0503020204020204" charset="-122"/>
                <a:ea typeface="微软雅黑" panose="020B0503020204020204" charset="-122"/>
              </a:endParaRPr>
            </a:p>
          </p:txBody>
        </p:sp>
        <p:sp>
          <p:nvSpPr>
            <p:cNvPr id="60430" name="直接连接符 81936"/>
            <p:cNvSpPr/>
            <p:nvPr/>
          </p:nvSpPr>
          <p:spPr>
            <a:xfrm>
              <a:off x="2864" y="1149"/>
              <a:ext cx="0" cy="272"/>
            </a:xfrm>
            <a:prstGeom prst="line">
              <a:avLst/>
            </a:prstGeom>
            <a:ln w="38100" cap="sq" cmpd="sng">
              <a:solidFill>
                <a:schemeClr val="tx2"/>
              </a:solidFill>
              <a:prstDash val="solid"/>
              <a:round/>
              <a:headEnd type="none" w="sm" len="sm"/>
              <a:tailEnd type="triangle" w="sm" len="sm"/>
            </a:ln>
          </p:spPr>
        </p:sp>
        <p:sp>
          <p:nvSpPr>
            <p:cNvPr id="60431" name="直接连接符 81937"/>
            <p:cNvSpPr/>
            <p:nvPr/>
          </p:nvSpPr>
          <p:spPr>
            <a:xfrm>
              <a:off x="2856" y="1670"/>
              <a:ext cx="0" cy="136"/>
            </a:xfrm>
            <a:prstGeom prst="line">
              <a:avLst/>
            </a:prstGeom>
            <a:ln w="38100" cap="sq" cmpd="sng">
              <a:solidFill>
                <a:schemeClr val="tx2"/>
              </a:solidFill>
              <a:prstDash val="solid"/>
              <a:round/>
              <a:headEnd type="none" w="sm" len="sm"/>
              <a:tailEnd type="triangle" w="sm" len="sm"/>
            </a:ln>
          </p:spPr>
        </p:sp>
        <p:sp>
          <p:nvSpPr>
            <p:cNvPr id="60432" name="直接连接符 81938"/>
            <p:cNvSpPr/>
            <p:nvPr/>
          </p:nvSpPr>
          <p:spPr>
            <a:xfrm>
              <a:off x="2851" y="2065"/>
              <a:ext cx="0" cy="136"/>
            </a:xfrm>
            <a:prstGeom prst="line">
              <a:avLst/>
            </a:prstGeom>
            <a:ln w="38100" cap="sq" cmpd="sng">
              <a:solidFill>
                <a:schemeClr val="tx2"/>
              </a:solidFill>
              <a:prstDash val="solid"/>
              <a:round/>
              <a:headEnd type="none" w="sm" len="sm"/>
              <a:tailEnd type="triangle" w="sm" len="sm"/>
            </a:ln>
          </p:spPr>
        </p:sp>
        <p:sp>
          <p:nvSpPr>
            <p:cNvPr id="60433" name="直接连接符 81939"/>
            <p:cNvSpPr/>
            <p:nvPr/>
          </p:nvSpPr>
          <p:spPr>
            <a:xfrm>
              <a:off x="2851" y="2457"/>
              <a:ext cx="0" cy="136"/>
            </a:xfrm>
            <a:prstGeom prst="line">
              <a:avLst/>
            </a:prstGeom>
            <a:ln w="38100" cap="sq" cmpd="sng">
              <a:solidFill>
                <a:schemeClr val="tx2"/>
              </a:solidFill>
              <a:prstDash val="solid"/>
              <a:round/>
              <a:headEnd type="none" w="sm" len="sm"/>
              <a:tailEnd type="triangle" w="sm" len="sm"/>
            </a:ln>
          </p:spPr>
        </p:sp>
        <p:sp>
          <p:nvSpPr>
            <p:cNvPr id="60434" name="文本框 81940"/>
            <p:cNvSpPr txBox="1"/>
            <p:nvPr/>
          </p:nvSpPr>
          <p:spPr>
            <a:xfrm>
              <a:off x="2609" y="1117"/>
              <a:ext cx="226" cy="251"/>
            </a:xfrm>
            <a:prstGeom prst="rect">
              <a:avLst/>
            </a:prstGeom>
            <a:noFill/>
            <a:ln w="12700">
              <a:noFill/>
            </a:ln>
          </p:spPr>
          <p:txBody>
            <a:bodyPr anchor="t" anchorCtr="0">
              <a:spAutoFit/>
            </a:bodyPr>
            <a:p>
              <a:pPr>
                <a:spcBef>
                  <a:spcPct val="50000"/>
                </a:spcBef>
              </a:pPr>
              <a:r>
                <a:rPr lang="zh-CN" altLang="en-US" sz="2000" dirty="0">
                  <a:latin typeface="微软雅黑" panose="020B0503020204020204" charset="-122"/>
                  <a:ea typeface="微软雅黑" panose="020B0503020204020204" charset="-122"/>
                </a:rPr>
                <a:t>否</a:t>
              </a:r>
              <a:endParaRPr lang="zh-CN" altLang="en-US" sz="2000" dirty="0">
                <a:latin typeface="微软雅黑" panose="020B0503020204020204" charset="-122"/>
                <a:ea typeface="微软雅黑" panose="020B0503020204020204" charset="-122"/>
              </a:endParaRPr>
            </a:p>
          </p:txBody>
        </p:sp>
        <p:sp>
          <p:nvSpPr>
            <p:cNvPr id="60435" name="矩形 81941"/>
            <p:cNvSpPr/>
            <p:nvPr/>
          </p:nvSpPr>
          <p:spPr>
            <a:xfrm>
              <a:off x="1927" y="1706"/>
              <a:ext cx="1815" cy="1316"/>
            </a:xfrm>
            <a:prstGeom prst="rect">
              <a:avLst/>
            </a:prstGeom>
            <a:noFill/>
            <a:ln w="12700" cap="flat" cmpd="sng">
              <a:solidFill>
                <a:srgbClr val="FF0000"/>
              </a:solidFill>
              <a:prstDash val="dash"/>
              <a:miter/>
              <a:headEnd type="none" w="sm" len="sm"/>
              <a:tailEnd type="none" w="sm" len="sm"/>
            </a:ln>
          </p:spPr>
          <p:txBody>
            <a:bodyPr anchor="t" anchorCtr="0"/>
            <a:p>
              <a:endParaRPr lang="zh-CN" altLang="en-US" sz="2000" dirty="0">
                <a:latin typeface="微软雅黑" panose="020B0503020204020204" charset="-122"/>
                <a:ea typeface="微软雅黑" panose="020B0503020204020204" charset="-122"/>
              </a:endParaRPr>
            </a:p>
          </p:txBody>
        </p:sp>
        <p:sp>
          <p:nvSpPr>
            <p:cNvPr id="60436" name="直接连接符 81942"/>
            <p:cNvSpPr/>
            <p:nvPr/>
          </p:nvSpPr>
          <p:spPr>
            <a:xfrm>
              <a:off x="2851" y="2848"/>
              <a:ext cx="0" cy="272"/>
            </a:xfrm>
            <a:prstGeom prst="line">
              <a:avLst/>
            </a:prstGeom>
            <a:ln w="38100" cap="sq" cmpd="sng">
              <a:solidFill>
                <a:schemeClr val="tx2"/>
              </a:solidFill>
              <a:prstDash val="solid"/>
              <a:round/>
              <a:headEnd type="none" w="sm" len="sm"/>
              <a:tailEnd type="triangle" w="sm" len="sm"/>
            </a:ln>
          </p:spPr>
        </p:sp>
        <p:sp>
          <p:nvSpPr>
            <p:cNvPr id="60437" name="文本框 81943"/>
            <p:cNvSpPr txBox="1"/>
            <p:nvPr/>
          </p:nvSpPr>
          <p:spPr>
            <a:xfrm>
              <a:off x="2154" y="3113"/>
              <a:ext cx="1406" cy="251"/>
            </a:xfrm>
            <a:prstGeom prst="rect">
              <a:avLst/>
            </a:prstGeom>
            <a:noFill/>
            <a:ln w="12700" cap="sq" cmpd="sng">
              <a:solidFill>
                <a:schemeClr val="hlink"/>
              </a:solidFill>
              <a:prstDash val="solid"/>
              <a:miter/>
              <a:headEnd type="none" w="sm" len="sm"/>
              <a:tailEnd type="none" w="sm" len="sm"/>
            </a:ln>
          </p:spPr>
          <p:txBody>
            <a:bodyPr anchor="t" anchorCtr="0">
              <a:spAutoFit/>
            </a:bodyPr>
            <a:p>
              <a:pPr algn="ctr">
                <a:spcBef>
                  <a:spcPct val="50000"/>
                </a:spcBef>
              </a:pPr>
              <a:r>
                <a:rPr lang="zh-CN" altLang="en-US" sz="2000" dirty="0">
                  <a:latin typeface="微软雅黑" panose="020B0503020204020204" charset="-122"/>
                  <a:ea typeface="微软雅黑" panose="020B0503020204020204" charset="-122"/>
                </a:rPr>
                <a:t>产生新一代群体</a:t>
              </a:r>
              <a:endParaRPr lang="zh-CN" altLang="en-US" sz="2000" dirty="0">
                <a:latin typeface="微软雅黑" panose="020B0503020204020204" charset="-122"/>
                <a:ea typeface="微软雅黑" panose="020B0503020204020204" charset="-122"/>
              </a:endParaRPr>
            </a:p>
          </p:txBody>
        </p:sp>
        <p:sp>
          <p:nvSpPr>
            <p:cNvPr id="60438" name="直接连接符 81944"/>
            <p:cNvSpPr/>
            <p:nvPr/>
          </p:nvSpPr>
          <p:spPr>
            <a:xfrm rot="-10800000" flipH="1">
              <a:off x="3583" y="3239"/>
              <a:ext cx="431" cy="0"/>
            </a:xfrm>
            <a:prstGeom prst="line">
              <a:avLst/>
            </a:prstGeom>
            <a:ln w="38100" cap="sq" cmpd="sng">
              <a:solidFill>
                <a:schemeClr val="tx2"/>
              </a:solidFill>
              <a:prstDash val="solid"/>
              <a:round/>
              <a:headEnd type="none" w="sm" len="sm"/>
              <a:tailEnd type="none" w="sm" len="sm"/>
            </a:ln>
          </p:spPr>
        </p:sp>
        <p:sp>
          <p:nvSpPr>
            <p:cNvPr id="60439" name="直接连接符 81945"/>
            <p:cNvSpPr/>
            <p:nvPr/>
          </p:nvSpPr>
          <p:spPr>
            <a:xfrm rot="-10800000" flipH="1">
              <a:off x="3558" y="1010"/>
              <a:ext cx="453" cy="0"/>
            </a:xfrm>
            <a:prstGeom prst="line">
              <a:avLst/>
            </a:prstGeom>
            <a:ln w="38100" cap="sq" cmpd="sng">
              <a:solidFill>
                <a:schemeClr val="tx2"/>
              </a:solidFill>
              <a:prstDash val="solid"/>
              <a:round/>
              <a:headEnd type="triangle" w="sm" len="sm"/>
              <a:tailEnd type="none" w="sm" len="sm"/>
            </a:ln>
          </p:spPr>
        </p:sp>
        <p:sp>
          <p:nvSpPr>
            <p:cNvPr id="60440" name="直接连接符 81946"/>
            <p:cNvSpPr/>
            <p:nvPr/>
          </p:nvSpPr>
          <p:spPr>
            <a:xfrm>
              <a:off x="4014" y="1026"/>
              <a:ext cx="0" cy="2199"/>
            </a:xfrm>
            <a:prstGeom prst="line">
              <a:avLst/>
            </a:prstGeom>
            <a:ln w="38100" cap="sq" cmpd="sng">
              <a:solidFill>
                <a:schemeClr val="tx2"/>
              </a:solidFill>
              <a:prstDash val="solid"/>
              <a:round/>
              <a:headEnd type="none" w="sm" len="sm"/>
              <a:tailEnd type="none" w="sm" len="sm"/>
            </a:ln>
          </p:spPr>
        </p:sp>
      </p:grpSp>
      <p:sp>
        <p:nvSpPr>
          <p:cNvPr id="60441" name="文本框 81924"/>
          <p:cNvSpPr txBox="1"/>
          <p:nvPr/>
        </p:nvSpPr>
        <p:spPr>
          <a:xfrm>
            <a:off x="3713163" y="1377950"/>
            <a:ext cx="2105025" cy="392113"/>
          </a:xfrm>
          <a:prstGeom prst="rect">
            <a:avLst/>
          </a:prstGeom>
          <a:noFill/>
          <a:ln w="9525" cap="flat" cmpd="sng">
            <a:solidFill>
              <a:srgbClr val="FF0000"/>
            </a:solidFill>
            <a:prstDash val="solid"/>
            <a:miter/>
            <a:headEnd type="none" w="med" len="med"/>
            <a:tailEnd type="none" w="med" len="med"/>
          </a:ln>
        </p:spPr>
        <p:txBody>
          <a:bodyPr lIns="0" rIns="0" anchor="ctr" anchorCtr="1"/>
          <a:p>
            <a:pPr eaLnBrk="0" hangingPunct="0"/>
            <a:r>
              <a:rPr lang="zh-CN" altLang="en-US" sz="2000" dirty="0">
                <a:latin typeface="微软雅黑" panose="020B0503020204020204" charset="-122"/>
                <a:ea typeface="微软雅黑" panose="020B0503020204020204" charset="-122"/>
              </a:rPr>
              <a:t>设置初始化参数</a:t>
            </a:r>
            <a:endParaRPr lang="zh-CN" altLang="en-US" sz="2000" dirty="0">
              <a:latin typeface="微软雅黑" panose="020B0503020204020204" charset="-122"/>
              <a:ea typeface="微软雅黑" panose="020B0503020204020204" charset="-122"/>
            </a:endParaRPr>
          </a:p>
        </p:txBody>
      </p:sp>
      <p:sp>
        <p:nvSpPr>
          <p:cNvPr id="60442" name="直接连接符 81925"/>
          <p:cNvSpPr/>
          <p:nvPr/>
        </p:nvSpPr>
        <p:spPr>
          <a:xfrm>
            <a:off x="4765675" y="1770063"/>
            <a:ext cx="0" cy="215900"/>
          </a:xfrm>
          <a:prstGeom prst="line">
            <a:avLst/>
          </a:prstGeom>
          <a:ln w="38100" cap="sq" cmpd="sng">
            <a:solidFill>
              <a:schemeClr val="tx2"/>
            </a:solidFill>
            <a:prstDash val="solid"/>
            <a:round/>
            <a:headEnd type="none" w="sm" len="sm"/>
            <a:tailEnd type="triangle" w="sm" len="sm"/>
          </a:ln>
        </p:spPr>
      </p:sp>
    </p:spTree>
    <p:custDataLst>
      <p:tags r:id="rId1"/>
    </p:custData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1" name="标题 96257"/>
          <p:cNvSpPr>
            <a:spLocks noGrp="1"/>
          </p:cNvSpPr>
          <p:nvPr>
            <p:ph type="title"/>
          </p:nvPr>
        </p:nvSpPr>
        <p:spPr>
          <a:xfrm>
            <a:off x="2325688" y="269875"/>
            <a:ext cx="3865562" cy="720725"/>
          </a:xfrm>
          <a:ln/>
        </p:spPr>
        <p:txBody>
          <a:bodyPr vert="horz" wrap="square" lIns="91440" tIns="45720" rIns="91440" bIns="45720" anchor="b" anchorCtr="0"/>
          <a:p>
            <a:pPr algn="ctr" defTabSz="914400" fontAlgn="base">
              <a:buClrTx/>
              <a:buSzTx/>
              <a:buFontTx/>
            </a:pPr>
            <a:r>
              <a:rPr lang="en-US" altLang="en-US" sz="2800" b="1" dirty="0">
                <a:solidFill>
                  <a:srgbClr val="0000FF"/>
                </a:solidFill>
                <a:latin typeface="微软雅黑" panose="020B0503020204020204" charset="-122"/>
                <a:ea typeface="微软雅黑" panose="020B0503020204020204" charset="-122"/>
              </a:rPr>
              <a:t>遗传算法</a:t>
            </a:r>
            <a:r>
              <a:rPr lang="zh-CN" altLang="en-US" sz="2800" b="1" dirty="0">
                <a:solidFill>
                  <a:srgbClr val="0000FF"/>
                </a:solidFill>
                <a:latin typeface="微软雅黑" panose="020B0503020204020204" charset="-122"/>
                <a:ea typeface="微软雅黑" panose="020B0503020204020204" charset="-122"/>
                <a:sym typeface="黑体" panose="02010609060101010101" pitchFamily="49" charset="-122"/>
              </a:rPr>
              <a:t>小结</a:t>
            </a:r>
            <a:r>
              <a:rPr lang="en-US" altLang="en-US" sz="2800" b="1" dirty="0">
                <a:solidFill>
                  <a:srgbClr val="0000FF"/>
                </a:solidFill>
                <a:latin typeface="微软雅黑" panose="020B0503020204020204" charset="-122"/>
                <a:ea typeface="微软雅黑" panose="020B0503020204020204" charset="-122"/>
              </a:rPr>
              <a:t> </a:t>
            </a:r>
            <a:endParaRPr lang="en-US" altLang="en-US" sz="2800" b="1" dirty="0">
              <a:solidFill>
                <a:srgbClr val="0000FF"/>
              </a:solidFill>
              <a:latin typeface="微软雅黑" panose="020B0503020204020204" charset="-122"/>
              <a:ea typeface="微软雅黑" panose="020B0503020204020204" charset="-122"/>
            </a:endParaRPr>
          </a:p>
        </p:txBody>
      </p:sp>
      <p:sp>
        <p:nvSpPr>
          <p:cNvPr id="40962" name="文本占位符 96258"/>
          <p:cNvSpPr>
            <a:spLocks noGrp="1"/>
          </p:cNvSpPr>
          <p:nvPr>
            <p:ph idx="1"/>
          </p:nvPr>
        </p:nvSpPr>
        <p:spPr>
          <a:xfrm>
            <a:off x="751840" y="903605"/>
            <a:ext cx="3455670" cy="746760"/>
          </a:xfrm>
          <a:noFill/>
          <a:ln>
            <a:noFill/>
          </a:ln>
        </p:spPr>
        <p:txBody>
          <a:bodyPr vert="horz" wrap="square" lIns="91440" tIns="45720" rIns="91440" bIns="45720" anchor="t">
            <a:normAutofit/>
            <a:scene3d>
              <a:camera prst="orthographicFront"/>
              <a:lightRig rig="threePt" dir="t"/>
            </a:scene3d>
          </a:bodyPr>
          <a:p>
            <a:pPr defTabSz="685800" fontAlgn="auto">
              <a:lnSpc>
                <a:spcPct val="150000"/>
              </a:lnSpc>
            </a:pPr>
            <a:r>
              <a:rPr lang="en-US" altLang="en-US" sz="2000" strike="noStrike" kern="1200" noProof="1" dirty="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rPr>
              <a:t>遗传算法</a:t>
            </a:r>
            <a:r>
              <a:rPr lang="zh-CN" altLang="en-US" sz="2000" strike="noStrike" kern="1200" noProof="1" dirty="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rPr>
              <a:t>应用的关键问题</a:t>
            </a:r>
            <a:endParaRPr lang="zh-CN" altLang="en-US" sz="2000" strike="noStrike" kern="1200" noProof="1" dirty="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endParaRPr>
          </a:p>
        </p:txBody>
      </p:sp>
      <p:sp>
        <p:nvSpPr>
          <p:cNvPr id="61443" name="文本占位符 96258"/>
          <p:cNvSpPr>
            <a:spLocks noGrp="1"/>
          </p:cNvSpPr>
          <p:nvPr/>
        </p:nvSpPr>
        <p:spPr>
          <a:xfrm>
            <a:off x="803275" y="1450975"/>
            <a:ext cx="7913688" cy="4803775"/>
          </a:xfrm>
          <a:prstGeom prst="rect">
            <a:avLst/>
          </a:prstGeom>
          <a:noFill/>
          <a:ln w="9525">
            <a:noFill/>
          </a:ln>
        </p:spPr>
        <p:txBody>
          <a:bodyPr wrap="square" lIns="91440" tIns="45720" rIns="91440" bIns="45720" anchor="t" anchorCtr="0"/>
          <a:p>
            <a:pPr defTabSz="685800">
              <a:lnSpc>
                <a:spcPct val="120000"/>
              </a:lnSpc>
              <a:spcBef>
                <a:spcPts val="600"/>
              </a:spcBef>
            </a:pPr>
            <a:r>
              <a:rPr lang="zh-CN" altLang="en-US" sz="2000" b="1" dirty="0">
                <a:solidFill>
                  <a:srgbClr val="00B050"/>
                </a:solidFill>
                <a:latin typeface="微软雅黑" panose="020B0503020204020204" charset="-122"/>
                <a:ea typeface="微软雅黑" panose="020B0503020204020204" charset="-122"/>
              </a:rPr>
              <a:t>适应度函数（</a:t>
            </a:r>
            <a:r>
              <a:rPr lang="en-US" altLang="zh-CN" sz="2000" b="1" dirty="0">
                <a:solidFill>
                  <a:srgbClr val="00B050"/>
                </a:solidFill>
                <a:latin typeface="微软雅黑" panose="020B0503020204020204" charset="-122"/>
                <a:ea typeface="微软雅黑" panose="020B0503020204020204" charset="-122"/>
              </a:rPr>
              <a:t>fitness function</a:t>
            </a:r>
            <a:r>
              <a:rPr lang="zh-CN" altLang="en-US" sz="2000" b="1" dirty="0">
                <a:solidFill>
                  <a:srgbClr val="00B050"/>
                </a:solidFill>
                <a:latin typeface="微软雅黑" panose="020B0503020204020204" charset="-122"/>
                <a:ea typeface="微软雅黑" panose="020B0503020204020204" charset="-122"/>
              </a:rPr>
              <a:t>）</a:t>
            </a:r>
            <a:endParaRPr lang="zh-CN" altLang="en-US" sz="2000" b="1" dirty="0">
              <a:solidFill>
                <a:srgbClr val="00B050"/>
              </a:solidFill>
              <a:latin typeface="微软雅黑" panose="020B0503020204020204" charset="-122"/>
              <a:ea typeface="微软雅黑" panose="020B0503020204020204" charset="-122"/>
            </a:endParaRPr>
          </a:p>
          <a:p>
            <a:pPr defTabSz="685800">
              <a:lnSpc>
                <a:spcPct val="120000"/>
              </a:lnSpc>
              <a:spcBef>
                <a:spcPts val="600"/>
              </a:spcBef>
            </a:pPr>
            <a:r>
              <a:rPr lang="zh-CN" altLang="en-US" sz="2000" dirty="0">
                <a:latin typeface="微软雅黑" panose="020B0503020204020204" charset="-122"/>
                <a:ea typeface="微软雅黑" panose="020B0503020204020204" charset="-122"/>
              </a:rPr>
              <a:t>即个体解的评价函数。一般以优化的目标函数作为适应度函数。</a:t>
            </a:r>
            <a:endParaRPr lang="zh-CN" altLang="en-US" sz="2000" dirty="0">
              <a:latin typeface="微软雅黑" panose="020B0503020204020204" charset="-122"/>
              <a:ea typeface="微软雅黑" panose="020B0503020204020204" charset="-122"/>
            </a:endParaRPr>
          </a:p>
          <a:p>
            <a:pPr defTabSz="685800">
              <a:lnSpc>
                <a:spcPct val="120000"/>
              </a:lnSpc>
              <a:spcBef>
                <a:spcPts val="600"/>
              </a:spcBef>
            </a:pPr>
            <a:r>
              <a:rPr lang="zh-CN" altLang="en-US" sz="2000" b="1" dirty="0">
                <a:solidFill>
                  <a:srgbClr val="00B050"/>
                </a:solidFill>
                <a:latin typeface="微软雅黑" panose="020B0503020204020204" charset="-122"/>
                <a:ea typeface="微软雅黑" panose="020B0503020204020204" charset="-122"/>
              </a:rPr>
              <a:t>初始解群（</a:t>
            </a:r>
            <a:r>
              <a:rPr lang="en-US" altLang="zh-CN" sz="2000" b="1" dirty="0">
                <a:solidFill>
                  <a:srgbClr val="00B050"/>
                </a:solidFill>
                <a:latin typeface="微软雅黑" panose="020B0503020204020204" charset="-122"/>
                <a:ea typeface="微软雅黑" panose="020B0503020204020204" charset="-122"/>
              </a:rPr>
              <a:t>population</a:t>
            </a:r>
            <a:r>
              <a:rPr lang="zh-CN" altLang="en-US" sz="2000" b="1" dirty="0">
                <a:solidFill>
                  <a:srgbClr val="00B050"/>
                </a:solidFill>
                <a:latin typeface="微软雅黑" panose="020B0503020204020204" charset="-122"/>
                <a:ea typeface="微软雅黑" panose="020B0503020204020204" charset="-122"/>
              </a:rPr>
              <a:t>）的数量、分布</a:t>
            </a:r>
            <a:endParaRPr lang="zh-CN" altLang="en-US" sz="2000" dirty="0">
              <a:latin typeface="微软雅黑" panose="020B0503020204020204" charset="-122"/>
              <a:ea typeface="微软雅黑" panose="020B0503020204020204" charset="-122"/>
            </a:endParaRPr>
          </a:p>
          <a:p>
            <a:pPr defTabSz="685800">
              <a:lnSpc>
                <a:spcPct val="120000"/>
              </a:lnSpc>
              <a:spcBef>
                <a:spcPts val="600"/>
              </a:spcBef>
            </a:pPr>
            <a:r>
              <a:rPr lang="zh-CN" altLang="en-US" sz="2000" dirty="0">
                <a:latin typeface="微软雅黑" panose="020B0503020204020204" charset="-122"/>
                <a:ea typeface="微软雅黑" panose="020B0503020204020204" charset="-122"/>
              </a:rPr>
              <a:t>解群数量不宜过大，会造成算法过慢，反之则失去并行搜索的意义；初始群体应尽可能均匀分布于解空间中</a:t>
            </a:r>
            <a:endParaRPr lang="zh-CN" altLang="en-US" sz="2000" dirty="0">
              <a:latin typeface="微软雅黑" panose="020B0503020204020204" charset="-122"/>
              <a:ea typeface="微软雅黑" panose="020B0503020204020204" charset="-122"/>
            </a:endParaRPr>
          </a:p>
          <a:p>
            <a:pPr defTabSz="685800">
              <a:lnSpc>
                <a:spcPct val="120000"/>
              </a:lnSpc>
              <a:spcBef>
                <a:spcPts val="600"/>
              </a:spcBef>
            </a:pPr>
            <a:r>
              <a:rPr lang="zh-CN" altLang="en-US" sz="2000" b="1" dirty="0">
                <a:solidFill>
                  <a:srgbClr val="00B050"/>
                </a:solidFill>
                <a:latin typeface="微软雅黑" panose="020B0503020204020204" charset="-122"/>
                <a:ea typeface="微软雅黑" panose="020B0503020204020204" charset="-122"/>
              </a:rPr>
              <a:t>个体解的编码</a:t>
            </a:r>
            <a:r>
              <a:rPr lang="en-US" altLang="zh-CN" sz="2000" b="1" dirty="0">
                <a:solidFill>
                  <a:srgbClr val="00B050"/>
                </a:solidFill>
                <a:latin typeface="微软雅黑" panose="020B0503020204020204" charset="-122"/>
                <a:ea typeface="微软雅黑" panose="020B0503020204020204" charset="-122"/>
              </a:rPr>
              <a:t>(encode)</a:t>
            </a:r>
            <a:endParaRPr lang="en-US" altLang="zh-CN" sz="2000" b="1" dirty="0">
              <a:solidFill>
                <a:srgbClr val="00B050"/>
              </a:solidFill>
              <a:latin typeface="微软雅黑" panose="020B0503020204020204" charset="-122"/>
              <a:ea typeface="微软雅黑" panose="020B0503020204020204" charset="-122"/>
            </a:endParaRPr>
          </a:p>
          <a:p>
            <a:pPr defTabSz="685800">
              <a:lnSpc>
                <a:spcPct val="120000"/>
              </a:lnSpc>
              <a:spcBef>
                <a:spcPts val="600"/>
              </a:spcBef>
            </a:pPr>
            <a:r>
              <a:rPr lang="zh-CN" altLang="en-US" sz="2000" dirty="0">
                <a:latin typeface="微软雅黑" panose="020B0503020204020204" charset="-122"/>
                <a:ea typeface="微软雅黑" panose="020B0503020204020204" charset="-122"/>
              </a:rPr>
              <a:t>编码相当于特征构建，在遗传算法中非常重要，有效地编码，可展现解的核心模式，全面表达信息。</a:t>
            </a:r>
            <a:endParaRPr lang="zh-CN" altLang="en-US" sz="2000" dirty="0">
              <a:latin typeface="微软雅黑" panose="020B0503020204020204" charset="-122"/>
              <a:ea typeface="微软雅黑" panose="020B0503020204020204" charset="-122"/>
            </a:endParaRPr>
          </a:p>
          <a:p>
            <a:pPr defTabSz="685800">
              <a:lnSpc>
                <a:spcPct val="120000"/>
              </a:lnSpc>
              <a:spcBef>
                <a:spcPts val="600"/>
              </a:spcBef>
            </a:pPr>
            <a:r>
              <a:rPr lang="zh-CN" altLang="en-US" sz="2000" b="1" dirty="0">
                <a:solidFill>
                  <a:srgbClr val="00B050"/>
                </a:solidFill>
                <a:latin typeface="微软雅黑" panose="020B0503020204020204" charset="-122"/>
                <a:ea typeface="微软雅黑" panose="020B0503020204020204" charset="-122"/>
              </a:rPr>
              <a:t>选择复制操作方法</a:t>
            </a:r>
            <a:r>
              <a:rPr lang="en-US" altLang="zh-CN" sz="2000" b="1" dirty="0">
                <a:solidFill>
                  <a:srgbClr val="00B050"/>
                </a:solidFill>
                <a:latin typeface="微软雅黑" panose="020B0503020204020204" charset="-122"/>
                <a:ea typeface="微软雅黑" panose="020B0503020204020204" charset="-122"/>
              </a:rPr>
              <a:t>(reproduct)</a:t>
            </a:r>
            <a:endParaRPr lang="en-US" altLang="zh-CN" sz="2000" b="1" dirty="0">
              <a:solidFill>
                <a:srgbClr val="00B050"/>
              </a:solidFill>
              <a:latin typeface="微软雅黑" panose="020B0503020204020204" charset="-122"/>
              <a:ea typeface="微软雅黑" panose="020B0503020204020204" charset="-122"/>
            </a:endParaRPr>
          </a:p>
          <a:p>
            <a:pPr defTabSz="685800">
              <a:lnSpc>
                <a:spcPct val="120000"/>
              </a:lnSpc>
              <a:spcBef>
                <a:spcPts val="600"/>
              </a:spcBef>
            </a:pPr>
            <a:r>
              <a:rPr lang="zh-CN" altLang="en-US" sz="2000" dirty="0">
                <a:latin typeface="微软雅黑" panose="020B0503020204020204" charset="-122"/>
                <a:ea typeface="微软雅黑" panose="020B0503020204020204" charset="-122"/>
              </a:rPr>
              <a:t>既要保留优良个体的数量，又要考虑群体的多样性。通常采用</a:t>
            </a:r>
            <a:r>
              <a:rPr lang="en-US" altLang="zh-CN" sz="2000" dirty="0">
                <a:latin typeface="微软雅黑" panose="020B0503020204020204" charset="-122"/>
                <a:ea typeface="微软雅黑" panose="020B0503020204020204" charset="-122"/>
              </a:rPr>
              <a:t>“</a:t>
            </a:r>
            <a:r>
              <a:rPr lang="zh-CN" altLang="en-US" sz="2000" dirty="0">
                <a:latin typeface="微软雅黑" panose="020B0503020204020204" charset="-122"/>
                <a:ea typeface="微软雅黑" panose="020B0503020204020204" charset="-122"/>
              </a:rPr>
              <a:t>精华策略</a:t>
            </a:r>
            <a:r>
              <a:rPr lang="en-US" altLang="zh-CN" sz="2000" dirty="0">
                <a:latin typeface="微软雅黑" panose="020B0503020204020204" charset="-122"/>
                <a:ea typeface="微软雅黑" panose="020B0503020204020204" charset="-122"/>
              </a:rPr>
              <a:t>”</a:t>
            </a:r>
            <a:r>
              <a:rPr lang="zh-CN" altLang="en-US" sz="2000" dirty="0">
                <a:latin typeface="微软雅黑" panose="020B0503020204020204" charset="-122"/>
                <a:ea typeface="微软雅黑" panose="020B0503020204020204" charset="-122"/>
              </a:rPr>
              <a:t>，即保留评价度最高的几个个体，直接放入下一代群体中。</a:t>
            </a:r>
            <a:endParaRPr lang="zh-CN" altLang="en-US" sz="2000" dirty="0">
              <a:latin typeface="微软雅黑" panose="020B0503020204020204" charset="-122"/>
              <a:ea typeface="微软雅黑" panose="020B0503020204020204" charset="-122"/>
            </a:endParaRPr>
          </a:p>
        </p:txBody>
      </p:sp>
    </p:spTree>
    <p:custDataLst>
      <p:tags r:id="rId1"/>
    </p:custData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5" name="标题 96257"/>
          <p:cNvSpPr>
            <a:spLocks noGrp="1"/>
          </p:cNvSpPr>
          <p:nvPr>
            <p:ph type="title"/>
          </p:nvPr>
        </p:nvSpPr>
        <p:spPr>
          <a:xfrm>
            <a:off x="2325688" y="269875"/>
            <a:ext cx="3865562" cy="720725"/>
          </a:xfrm>
          <a:ln/>
        </p:spPr>
        <p:txBody>
          <a:bodyPr vert="horz" wrap="square" lIns="91440" tIns="45720" rIns="91440" bIns="45720" anchor="b" anchorCtr="0"/>
          <a:p>
            <a:pPr algn="ctr" defTabSz="914400" fontAlgn="base">
              <a:buClrTx/>
              <a:buSzTx/>
              <a:buFontTx/>
            </a:pPr>
            <a:r>
              <a:rPr lang="en-US" altLang="en-US" sz="2800" b="1" dirty="0">
                <a:solidFill>
                  <a:srgbClr val="0000FF"/>
                </a:solidFill>
                <a:latin typeface="微软雅黑" panose="020B0503020204020204" charset="-122"/>
                <a:ea typeface="微软雅黑" panose="020B0503020204020204" charset="-122"/>
              </a:rPr>
              <a:t>遗传算法</a:t>
            </a:r>
            <a:r>
              <a:rPr lang="zh-CN" altLang="en-US" sz="2800" b="1" dirty="0">
                <a:solidFill>
                  <a:srgbClr val="0000FF"/>
                </a:solidFill>
                <a:latin typeface="微软雅黑" panose="020B0503020204020204" charset="-122"/>
                <a:ea typeface="微软雅黑" panose="020B0503020204020204" charset="-122"/>
                <a:sym typeface="黑体" panose="02010609060101010101" pitchFamily="49" charset="-122"/>
              </a:rPr>
              <a:t>小结</a:t>
            </a:r>
            <a:r>
              <a:rPr lang="en-US" altLang="en-US" sz="2800" b="1" dirty="0">
                <a:solidFill>
                  <a:srgbClr val="0000FF"/>
                </a:solidFill>
                <a:latin typeface="微软雅黑" panose="020B0503020204020204" charset="-122"/>
                <a:ea typeface="微软雅黑" panose="020B0503020204020204" charset="-122"/>
              </a:rPr>
              <a:t> </a:t>
            </a:r>
            <a:endParaRPr lang="en-US" altLang="en-US" sz="2800" b="1" dirty="0">
              <a:solidFill>
                <a:srgbClr val="0000FF"/>
              </a:solidFill>
              <a:latin typeface="微软雅黑" panose="020B0503020204020204" charset="-122"/>
              <a:ea typeface="微软雅黑" panose="020B0503020204020204" charset="-122"/>
            </a:endParaRPr>
          </a:p>
        </p:txBody>
      </p:sp>
      <p:sp>
        <p:nvSpPr>
          <p:cNvPr id="40962" name="文本占位符 96258"/>
          <p:cNvSpPr>
            <a:spLocks noGrp="1"/>
          </p:cNvSpPr>
          <p:nvPr>
            <p:ph idx="1"/>
          </p:nvPr>
        </p:nvSpPr>
        <p:spPr>
          <a:xfrm>
            <a:off x="687069" y="1290319"/>
            <a:ext cx="3455670" cy="746760"/>
          </a:xfrm>
          <a:noFill/>
          <a:ln>
            <a:noFill/>
          </a:ln>
        </p:spPr>
        <p:txBody>
          <a:bodyPr vert="horz" wrap="square" lIns="91440" tIns="45720" rIns="91440" bIns="45720" anchor="t">
            <a:normAutofit/>
            <a:scene3d>
              <a:camera prst="orthographicFront"/>
              <a:lightRig rig="threePt" dir="t"/>
            </a:scene3d>
          </a:bodyPr>
          <a:p>
            <a:pPr defTabSz="685800" fontAlgn="auto">
              <a:lnSpc>
                <a:spcPct val="150000"/>
              </a:lnSpc>
            </a:pPr>
            <a:r>
              <a:rPr lang="en-US" altLang="en-US" sz="2000" strike="noStrike" kern="1200" noProof="1" dirty="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rPr>
              <a:t>遗传算法</a:t>
            </a:r>
            <a:r>
              <a:rPr lang="zh-CN" altLang="en-US" sz="2000" strike="noStrike" kern="1200" noProof="1" dirty="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rPr>
              <a:t>应用的关键问题</a:t>
            </a:r>
            <a:endParaRPr lang="zh-CN" altLang="en-US" sz="2000" strike="noStrike" kern="1200" noProof="1" dirty="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endParaRPr>
          </a:p>
        </p:txBody>
      </p:sp>
      <p:sp>
        <p:nvSpPr>
          <p:cNvPr id="4" name="文本占位符 96258"/>
          <p:cNvSpPr>
            <a:spLocks noGrp="1"/>
          </p:cNvSpPr>
          <p:nvPr/>
        </p:nvSpPr>
        <p:spPr>
          <a:xfrm>
            <a:off x="752475" y="1898650"/>
            <a:ext cx="7888288" cy="4346575"/>
          </a:xfrm>
          <a:prstGeom prst="rect">
            <a:avLst/>
          </a:prstGeom>
          <a:noFill/>
          <a:ln>
            <a:noFill/>
          </a:ln>
        </p:spPr>
        <p:txBody>
          <a:bodyPr vert="horz" wrap="square" lIns="91440" tIns="45720" rIns="91440" bIns="45720" rtlCol="0" anchor="t">
            <a:normAutofit fontScale="90000"/>
          </a:bodyPr>
          <a:lstStyle>
            <a:lvl1pPr marL="171450" indent="-171450" algn="l" defTabSz="685800" rtl="0" eaLnBrk="1" latinLnBrk="0" hangingPunct="1">
              <a:lnSpc>
                <a:spcPct val="90000"/>
              </a:lnSpc>
              <a:spcBef>
                <a:spcPts val="750"/>
              </a:spcBef>
              <a:buFont typeface="Arial" panose="020B0604020202020204" pitchFamily="34" charset="0"/>
              <a:buChar char="•"/>
              <a:defRPr sz="18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defTabSz="685800" fontAlgn="base">
              <a:lnSpc>
                <a:spcPct val="150000"/>
              </a:lnSpc>
              <a:spcBef>
                <a:spcPts val="0"/>
              </a:spcBef>
              <a:buNone/>
            </a:pPr>
            <a:r>
              <a:rPr lang="zh-CN" altLang="en-US" sz="2000" b="1" strike="noStrike" kern="1200" noProof="1" dirty="0">
                <a:solidFill>
                  <a:srgbClr val="00B050"/>
                </a:solidFill>
                <a:latin typeface="微软雅黑" panose="020B0503020204020204" charset="-122"/>
                <a:ea typeface="微软雅黑" panose="020B0503020204020204" charset="-122"/>
                <a:cs typeface="+mn-cs"/>
              </a:rPr>
              <a:t>交叉操作(crossover)</a:t>
            </a:r>
            <a:endParaRPr lang="zh-CN" altLang="en-US" sz="2000" b="1" strike="noStrike" kern="1200" noProof="1" dirty="0">
              <a:solidFill>
                <a:srgbClr val="00B050"/>
              </a:solidFill>
              <a:latin typeface="微软雅黑" panose="020B0503020204020204" charset="-122"/>
              <a:ea typeface="微软雅黑" panose="020B0503020204020204" charset="-122"/>
              <a:cs typeface="微软雅黑" panose="020B0503020204020204" charset="-122"/>
            </a:endParaRPr>
          </a:p>
          <a:p>
            <a:pPr marL="0" indent="0" defTabSz="685800" fontAlgn="base">
              <a:lnSpc>
                <a:spcPct val="150000"/>
              </a:lnSpc>
              <a:spcBef>
                <a:spcPts val="0"/>
              </a:spcBef>
              <a:buNone/>
            </a:pPr>
            <a:r>
              <a:rPr lang="zh-CN" altLang="en-US" sz="2000" strike="noStrike" kern="1200" noProof="1" dirty="0">
                <a:latin typeface="微软雅黑" panose="020B0503020204020204" charset="-122"/>
                <a:ea typeface="微软雅黑" panose="020B0503020204020204" charset="-122"/>
                <a:cs typeface="微软雅黑" panose="020B0503020204020204" charset="-122"/>
              </a:rPr>
              <a:t>交叉操作的本质是保留优良模式并产生变化。交叉操作的重要因素：操作方法，交叉概率</a:t>
            </a:r>
            <a:endParaRPr lang="zh-CN" altLang="en-US" sz="2000" strike="noStrike" kern="1200" noProof="1" dirty="0">
              <a:latin typeface="微软雅黑" panose="020B0503020204020204" charset="-122"/>
              <a:ea typeface="微软雅黑" panose="020B0503020204020204" charset="-122"/>
              <a:cs typeface="微软雅黑" panose="020B0503020204020204" charset="-122"/>
            </a:endParaRPr>
          </a:p>
          <a:p>
            <a:pPr marL="0" indent="0" defTabSz="685800" fontAlgn="base">
              <a:lnSpc>
                <a:spcPct val="150000"/>
              </a:lnSpc>
              <a:spcBef>
                <a:spcPts val="0"/>
              </a:spcBef>
              <a:buNone/>
            </a:pPr>
            <a:r>
              <a:rPr lang="zh-CN" altLang="en-US" sz="2000" b="1" strike="noStrike" kern="1200" noProof="1" dirty="0">
                <a:solidFill>
                  <a:srgbClr val="00B050"/>
                </a:solidFill>
                <a:latin typeface="微软雅黑" panose="020B0503020204020204" charset="-122"/>
                <a:ea typeface="微软雅黑" panose="020B0503020204020204" charset="-122"/>
                <a:cs typeface="+mn-cs"/>
              </a:rPr>
              <a:t>变异操作(mutation)</a:t>
            </a:r>
            <a:endParaRPr lang="zh-CN" altLang="en-US" sz="2000" b="1" strike="noStrike" kern="1200" noProof="1" dirty="0">
              <a:solidFill>
                <a:srgbClr val="00B050"/>
              </a:solidFill>
              <a:latin typeface="微软雅黑" panose="020B0503020204020204" charset="-122"/>
              <a:ea typeface="微软雅黑" panose="020B0503020204020204" charset="-122"/>
              <a:cs typeface="微软雅黑" panose="020B0503020204020204" charset="-122"/>
            </a:endParaRPr>
          </a:p>
          <a:p>
            <a:pPr marL="0" indent="0" defTabSz="685800" fontAlgn="base">
              <a:lnSpc>
                <a:spcPct val="150000"/>
              </a:lnSpc>
              <a:spcBef>
                <a:spcPts val="0"/>
              </a:spcBef>
              <a:buNone/>
            </a:pPr>
            <a:r>
              <a:rPr lang="zh-CN" altLang="en-US" sz="2000" strike="noStrike" kern="1200" noProof="1" dirty="0">
                <a:latin typeface="微软雅黑" panose="020B0503020204020204" charset="-122"/>
                <a:ea typeface="微软雅黑" panose="020B0503020204020204" charset="-122"/>
                <a:cs typeface="微软雅黑" panose="020B0503020204020204" charset="-122"/>
              </a:rPr>
              <a:t>变异操作的本质是引入</a:t>
            </a:r>
            <a:r>
              <a:rPr lang="en-US" altLang="zh-CN" sz="2000" strike="noStrike" kern="1200" noProof="1" dirty="0">
                <a:latin typeface="微软雅黑" panose="020B0503020204020204" charset="-122"/>
                <a:ea typeface="微软雅黑" panose="020B0503020204020204" charset="-122"/>
                <a:cs typeface="微软雅黑" panose="020B0503020204020204" charset="-122"/>
              </a:rPr>
              <a:t>“</a:t>
            </a:r>
            <a:r>
              <a:rPr lang="zh-CN" altLang="en-US" sz="2000" strike="noStrike" kern="1200" noProof="1" dirty="0">
                <a:latin typeface="微软雅黑" panose="020B0503020204020204" charset="-122"/>
                <a:ea typeface="微软雅黑" panose="020B0503020204020204" charset="-122"/>
                <a:cs typeface="微软雅黑" panose="020B0503020204020204" charset="-122"/>
              </a:rPr>
              <a:t>突变</a:t>
            </a:r>
            <a:r>
              <a:rPr lang="en-US" altLang="zh-CN" sz="2000" strike="noStrike" kern="1200" noProof="1" dirty="0">
                <a:latin typeface="微软雅黑" panose="020B0503020204020204" charset="-122"/>
                <a:ea typeface="微软雅黑" panose="020B0503020204020204" charset="-122"/>
                <a:cs typeface="微软雅黑" panose="020B0503020204020204" charset="-122"/>
              </a:rPr>
              <a:t>”</a:t>
            </a:r>
            <a:r>
              <a:rPr lang="zh-CN" altLang="en-US" sz="2000" strike="noStrike" kern="1200" noProof="1" dirty="0">
                <a:latin typeface="微软雅黑" panose="020B0503020204020204" charset="-122"/>
                <a:ea typeface="微软雅黑" panose="020B0503020204020204" charset="-122"/>
                <a:cs typeface="微软雅黑" panose="020B0503020204020204" charset="-122"/>
              </a:rPr>
              <a:t>以期摆脱局部优化。</a:t>
            </a:r>
            <a:r>
              <a:rPr lang="zh-CN" altLang="en-US" sz="2000" strike="noStrike" noProof="1" dirty="0">
                <a:latin typeface="微软雅黑" panose="020B0503020204020204" charset="-122"/>
                <a:ea typeface="微软雅黑" panose="020B0503020204020204" charset="-122"/>
                <a:cs typeface="微软雅黑" panose="020B0503020204020204" charset="-122"/>
                <a:sym typeface="+mn-ea"/>
              </a:rPr>
              <a:t>变</a:t>
            </a:r>
            <a:r>
              <a:rPr lang="zh-CN" altLang="en-US" sz="2000" strike="noStrike" noProof="1" dirty="0">
                <a:latin typeface="微软雅黑" panose="020B0503020204020204" charset="-122"/>
                <a:ea typeface="微软雅黑" panose="020B0503020204020204" charset="-122"/>
                <a:cs typeface="微软雅黑" panose="020B0503020204020204" charset="-122"/>
                <a:sym typeface="+mn-ea"/>
              </a:rPr>
              <a:t>异操作的重要因素：操作方法，变异</a:t>
            </a:r>
            <a:r>
              <a:rPr lang="zh-CN" altLang="en-US" sz="2000" strike="noStrike" noProof="1" dirty="0">
                <a:latin typeface="微软雅黑" panose="020B0503020204020204" charset="-122"/>
                <a:ea typeface="微软雅黑" panose="020B0503020204020204" charset="-122"/>
                <a:cs typeface="微软雅黑" panose="020B0503020204020204" charset="-122"/>
                <a:sym typeface="+mn-ea"/>
              </a:rPr>
              <a:t>概率</a:t>
            </a:r>
            <a:endParaRPr lang="zh-CN" altLang="en-US" sz="2000" strike="noStrike" noProof="1" dirty="0">
              <a:latin typeface="微软雅黑" panose="020B0503020204020204" charset="-122"/>
              <a:ea typeface="微软雅黑" panose="020B0503020204020204" charset="-122"/>
              <a:cs typeface="微软雅黑" panose="020B0503020204020204" charset="-122"/>
              <a:sym typeface="+mn-ea"/>
            </a:endParaRPr>
          </a:p>
          <a:p>
            <a:pPr marL="0" indent="0" defTabSz="685800" fontAlgn="base">
              <a:lnSpc>
                <a:spcPct val="150000"/>
              </a:lnSpc>
              <a:spcBef>
                <a:spcPts val="0"/>
              </a:spcBef>
              <a:buNone/>
            </a:pPr>
            <a:r>
              <a:rPr lang="zh-CN" altLang="en-US" sz="2000" b="1" strike="noStrike" noProof="1" dirty="0">
                <a:solidFill>
                  <a:srgbClr val="00B050"/>
                </a:solidFill>
                <a:latin typeface="微软雅黑" panose="020B0503020204020204" charset="-122"/>
                <a:ea typeface="微软雅黑" panose="020B0503020204020204" charset="-122"/>
                <a:cs typeface="+mn-cs"/>
                <a:sym typeface="+mn-ea"/>
              </a:rPr>
              <a:t>算法的结束条件(ending condition)</a:t>
            </a:r>
            <a:endParaRPr lang="zh-CN" altLang="en-US" sz="2000" b="1" strike="noStrike" noProof="1" dirty="0">
              <a:solidFill>
                <a:srgbClr val="00B050"/>
              </a:solidFill>
              <a:latin typeface="微软雅黑" panose="020B0503020204020204" charset="-122"/>
              <a:ea typeface="微软雅黑" panose="020B0503020204020204" charset="-122"/>
              <a:sym typeface="+mn-ea"/>
            </a:endParaRPr>
          </a:p>
          <a:p>
            <a:pPr marL="0" indent="0" defTabSz="685800" fontAlgn="base">
              <a:lnSpc>
                <a:spcPct val="150000"/>
              </a:lnSpc>
              <a:spcBef>
                <a:spcPts val="0"/>
              </a:spcBef>
              <a:buNone/>
            </a:pPr>
            <a:r>
              <a:rPr lang="zh-CN" altLang="en-US" sz="2000" strike="noStrike" noProof="1" dirty="0">
                <a:latin typeface="微软雅黑" panose="020B0503020204020204" charset="-122"/>
                <a:ea typeface="微软雅黑" panose="020B0503020204020204" charset="-122"/>
                <a:cs typeface="微软雅黑" panose="020B0503020204020204" charset="-122"/>
                <a:sym typeface="+mn-ea"/>
              </a:rPr>
              <a:t>通常，以达到算法设定的循环次数作为结束条件；也可以采用达到</a:t>
            </a:r>
            <a:r>
              <a:rPr lang="en-US" altLang="zh-CN" sz="2000" strike="noStrike" noProof="1" dirty="0">
                <a:latin typeface="微软雅黑" panose="020B0503020204020204" charset="-122"/>
                <a:ea typeface="微软雅黑" panose="020B0503020204020204" charset="-122"/>
                <a:cs typeface="微软雅黑" panose="020B0503020204020204" charset="-122"/>
                <a:sym typeface="+mn-ea"/>
              </a:rPr>
              <a:t>“</a:t>
            </a:r>
            <a:r>
              <a:rPr lang="zh-CN" altLang="en-US" sz="2000" strike="noStrike" noProof="1" dirty="0">
                <a:latin typeface="微软雅黑" panose="020B0503020204020204" charset="-122"/>
                <a:ea typeface="微软雅黑" panose="020B0503020204020204" charset="-122"/>
                <a:cs typeface="微软雅黑" panose="020B0503020204020204" charset="-122"/>
                <a:sym typeface="+mn-ea"/>
              </a:rPr>
              <a:t>稳态</a:t>
            </a:r>
            <a:r>
              <a:rPr lang="en-US" altLang="zh-CN" sz="2000" strike="noStrike" noProof="1" dirty="0">
                <a:latin typeface="微软雅黑" panose="020B0503020204020204" charset="-122"/>
                <a:ea typeface="微软雅黑" panose="020B0503020204020204" charset="-122"/>
                <a:cs typeface="微软雅黑" panose="020B0503020204020204" charset="-122"/>
                <a:sym typeface="+mn-ea"/>
              </a:rPr>
              <a:t>”</a:t>
            </a:r>
            <a:r>
              <a:rPr lang="zh-CN" altLang="en-US" sz="2000" strike="noStrike" noProof="1" dirty="0">
                <a:latin typeface="微软雅黑" panose="020B0503020204020204" charset="-122"/>
                <a:ea typeface="微软雅黑" panose="020B0503020204020204" charset="-122"/>
                <a:cs typeface="微软雅黑" panose="020B0503020204020204" charset="-122"/>
                <a:sym typeface="+mn-ea"/>
              </a:rPr>
              <a:t>，即连续几次，群体中的最优个体都不再发生变化，作为结束条件。</a:t>
            </a:r>
            <a:endParaRPr lang="zh-CN" altLang="en-US" sz="2000" strike="noStrike" kern="1200" noProof="1" dirty="0">
              <a:latin typeface="微软雅黑" panose="020B0503020204020204" charset="-122"/>
              <a:ea typeface="微软雅黑" panose="020B0503020204020204" charset="-122"/>
              <a:cs typeface="微软雅黑" panose="020B0503020204020204" charset="-122"/>
            </a:endParaRPr>
          </a:p>
          <a:p>
            <a:pPr marL="0" indent="0" defTabSz="685800" fontAlgn="base">
              <a:lnSpc>
                <a:spcPct val="150000"/>
              </a:lnSpc>
              <a:spcBef>
                <a:spcPts val="0"/>
              </a:spcBef>
              <a:buNone/>
            </a:pPr>
            <a:endParaRPr lang="zh-CN" altLang="en-US" sz="2000" strike="noStrike" kern="1200" noProof="1" dirty="0">
              <a:latin typeface="微软雅黑" panose="020B0503020204020204" charset="-122"/>
              <a:ea typeface="微软雅黑" panose="020B0503020204020204" charset="-122"/>
              <a:cs typeface="微软雅黑" panose="020B0503020204020204" charset="-122"/>
            </a:endParaRPr>
          </a:p>
          <a:p>
            <a:pPr marL="0" indent="0" defTabSz="685800" fontAlgn="base">
              <a:lnSpc>
                <a:spcPct val="150000"/>
              </a:lnSpc>
              <a:buNone/>
            </a:pPr>
            <a:endParaRPr lang="zh-CN" altLang="en-US" sz="2000" strike="noStrike" kern="1200" noProof="1" dirty="0">
              <a:latin typeface="微软雅黑" panose="020B0503020204020204" charset="-122"/>
              <a:ea typeface="微软雅黑" panose="020B0503020204020204" charset="-122"/>
              <a:cs typeface="微软雅黑" panose="020B0503020204020204" charset="-122"/>
            </a:endParaRPr>
          </a:p>
        </p:txBody>
      </p:sp>
    </p:spTree>
    <p:custDataLst>
      <p:tags r:id="rId1"/>
    </p:custData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3" name="标题 52225"/>
          <p:cNvSpPr>
            <a:spLocks noGrp="1"/>
          </p:cNvSpPr>
          <p:nvPr>
            <p:ph type="title" hasCustomPrompt="1"/>
          </p:nvPr>
        </p:nvSpPr>
        <p:spPr>
          <a:xfrm>
            <a:off x="2663825" y="2087563"/>
            <a:ext cx="3816350" cy="1041400"/>
          </a:xfrm>
        </p:spPr>
        <p:txBody>
          <a:bodyPr vert="horz" wrap="square" lIns="91440" tIns="45720" rIns="91440" bIns="45720" anchor="b" anchorCtr="0"/>
          <a:p>
            <a:pPr defTabSz="685800">
              <a:buNone/>
            </a:pPr>
            <a:r>
              <a:rPr lang="zh-CN" altLang="en-US" sz="3200" b="1" kern="1200" dirty="0">
                <a:solidFill>
                  <a:srgbClr val="0000FF"/>
                </a:solidFill>
                <a:latin typeface="微软雅黑" panose="020B0503020204020204" charset="-122"/>
                <a:ea typeface="微软雅黑" panose="020B0503020204020204" charset="-122"/>
                <a:cs typeface="+mj-cs"/>
              </a:rPr>
              <a:t>强化学习</a:t>
            </a:r>
            <a:r>
              <a:rPr lang="en-US" altLang="en-US" sz="3200" b="1" kern="1200" dirty="0">
                <a:solidFill>
                  <a:srgbClr val="0000FF"/>
                </a:solidFill>
                <a:latin typeface="微软雅黑" panose="020B0503020204020204" charset="-122"/>
                <a:ea typeface="微软雅黑" panose="020B0503020204020204" charset="-122"/>
                <a:cs typeface="+mj-cs"/>
              </a:rPr>
              <a:t> </a:t>
            </a:r>
            <a:endParaRPr lang="en-US" altLang="en-US" sz="3200" b="1" kern="1200" dirty="0">
              <a:solidFill>
                <a:srgbClr val="0000FF"/>
              </a:solidFill>
              <a:latin typeface="微软雅黑" panose="020B0503020204020204" charset="-122"/>
              <a:ea typeface="微软雅黑" panose="020B0503020204020204" charset="-122"/>
              <a:cs typeface="+mj-cs"/>
            </a:endParaRPr>
          </a:p>
        </p:txBody>
      </p:sp>
      <p:sp>
        <p:nvSpPr>
          <p:cNvPr id="44034" name="标题 52225"/>
          <p:cNvSpPr>
            <a:spLocks noGrp="1"/>
          </p:cNvSpPr>
          <p:nvPr/>
        </p:nvSpPr>
        <p:spPr>
          <a:xfrm>
            <a:off x="2825750" y="3128963"/>
            <a:ext cx="3816350" cy="1041400"/>
          </a:xfrm>
          <a:prstGeom prst="rect">
            <a:avLst/>
          </a:prstGeom>
          <a:noFill/>
          <a:ln w="9525">
            <a:noFill/>
          </a:ln>
        </p:spPr>
        <p:txBody>
          <a:bodyPr wrap="square" lIns="91440" tIns="45720" rIns="91440" bIns="45720" anchor="b" anchorCtr="0"/>
          <a:p>
            <a:pPr algn="ctr" defTabSz="685800">
              <a:lnSpc>
                <a:spcPct val="90000"/>
              </a:lnSpc>
            </a:pPr>
            <a:r>
              <a:rPr lang="en-US" altLang="en-US" sz="2400" b="1" dirty="0">
                <a:solidFill>
                  <a:srgbClr val="0000FF"/>
                </a:solidFill>
                <a:latin typeface="微软雅黑" panose="020B0503020204020204" charset="-122"/>
                <a:ea typeface="微软雅黑" panose="020B0503020204020204" charset="-122"/>
              </a:rPr>
              <a:t>Reinforce </a:t>
            </a:r>
            <a:r>
              <a:rPr lang="en-US" altLang="en-US" sz="2400" b="1" dirty="0">
                <a:solidFill>
                  <a:srgbClr val="0000FF"/>
                </a:solidFill>
                <a:latin typeface="微软雅黑" panose="020B0503020204020204" charset="-122"/>
                <a:ea typeface="微软雅黑" panose="020B0503020204020204" charset="-122"/>
              </a:rPr>
              <a:t>Learning </a:t>
            </a:r>
            <a:endParaRPr lang="en-US" altLang="en-US" sz="2400" b="1" dirty="0">
              <a:solidFill>
                <a:srgbClr val="0000FF"/>
              </a:solidFill>
              <a:latin typeface="微软雅黑" panose="020B0503020204020204" charset="-122"/>
              <a:ea typeface="微软雅黑" panose="020B0503020204020204" charset="-122"/>
            </a:endParaRPr>
          </a:p>
        </p:txBody>
      </p:sp>
    </p:spTree>
    <p:custDataLst>
      <p:tags r:id="rId1"/>
    </p:custData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7" name="标题 52225"/>
          <p:cNvSpPr>
            <a:spLocks noGrp="1"/>
          </p:cNvSpPr>
          <p:nvPr>
            <p:ph type="title"/>
          </p:nvPr>
        </p:nvSpPr>
        <p:spPr>
          <a:xfrm>
            <a:off x="2265363" y="895350"/>
            <a:ext cx="4464050" cy="711200"/>
          </a:xfrm>
        </p:spPr>
        <p:txBody>
          <a:bodyPr vert="horz" wrap="square" lIns="91440" tIns="45720" rIns="91440" bIns="45720" anchor="b" anchorCtr="0"/>
          <a:p>
            <a:pPr algn="ctr"/>
            <a:r>
              <a:rPr lang="zh-CN" altLang="en-US" sz="2800" b="1" dirty="0">
                <a:solidFill>
                  <a:srgbClr val="0000FF"/>
                </a:solidFill>
                <a:latin typeface="微软雅黑" panose="020B0503020204020204" charset="-122"/>
                <a:ea typeface="微软雅黑" panose="020B0503020204020204" charset="-122"/>
              </a:rPr>
              <a:t>强化学习</a:t>
            </a:r>
            <a:r>
              <a:rPr lang="en-US" altLang="en-US" sz="2800" b="1" dirty="0">
                <a:solidFill>
                  <a:srgbClr val="0000FF"/>
                </a:solidFill>
                <a:latin typeface="微软雅黑" panose="020B0503020204020204" charset="-122"/>
                <a:ea typeface="微软雅黑" panose="020B0503020204020204" charset="-122"/>
              </a:rPr>
              <a:t>起源 </a:t>
            </a:r>
            <a:endParaRPr lang="en-US" altLang="en-US" sz="2800" b="1" dirty="0">
              <a:solidFill>
                <a:srgbClr val="0000FF"/>
              </a:solidFill>
              <a:latin typeface="微软雅黑" panose="020B0503020204020204" charset="-122"/>
              <a:ea typeface="微软雅黑" panose="020B0503020204020204" charset="-122"/>
            </a:endParaRPr>
          </a:p>
        </p:txBody>
      </p:sp>
      <p:sp>
        <p:nvSpPr>
          <p:cNvPr id="45058" name="文本占位符 52226"/>
          <p:cNvSpPr>
            <a:spLocks noGrp="1"/>
          </p:cNvSpPr>
          <p:nvPr>
            <p:ph idx="1"/>
          </p:nvPr>
        </p:nvSpPr>
        <p:spPr>
          <a:xfrm>
            <a:off x="611188" y="2133600"/>
            <a:ext cx="7772400" cy="2378075"/>
          </a:xfrm>
          <a:noFill/>
          <a:ln>
            <a:noFill/>
          </a:ln>
        </p:spPr>
        <p:txBody>
          <a:bodyPr vert="horz" wrap="square" lIns="91440" tIns="45720" rIns="91440" bIns="45720" anchor="t" anchorCtr="0"/>
          <a:p>
            <a:pPr defTabSz="685800">
              <a:lnSpc>
                <a:spcPct val="150000"/>
              </a:lnSpc>
              <a:buFont typeface="Arial" panose="020B0604020202020204" pitchFamily="34" charset="0"/>
              <a:buNone/>
            </a:pPr>
            <a:r>
              <a:rPr lang="en-US" altLang="zh-CN" sz="2400" kern="1200" dirty="0">
                <a:latin typeface="微软雅黑" panose="020B0503020204020204" charset="-122"/>
                <a:ea typeface="微软雅黑" panose="020B0503020204020204" charset="-122"/>
                <a:cs typeface="+mn-cs"/>
              </a:rPr>
              <a:t>            </a:t>
            </a:r>
            <a:r>
              <a:rPr lang="en-US" altLang="en-US" sz="2400" kern="1200" dirty="0">
                <a:latin typeface="微软雅黑" panose="020B0503020204020204" charset="-122"/>
                <a:ea typeface="微软雅黑" panose="020B0503020204020204" charset="-122"/>
                <a:cs typeface="+mn-cs"/>
              </a:rPr>
              <a:t>遗传算法是由美国的</a:t>
            </a:r>
            <a:r>
              <a:rPr lang="en-US" altLang="zh-CN" sz="2400" kern="1200" dirty="0">
                <a:latin typeface="微软雅黑" panose="020B0503020204020204" charset="-122"/>
                <a:ea typeface="微软雅黑" panose="020B0503020204020204" charset="-122"/>
                <a:cs typeface="+mn-cs"/>
              </a:rPr>
              <a:t>J. Holland</a:t>
            </a:r>
            <a:r>
              <a:rPr lang="en-US" altLang="en-US" sz="2400" kern="1200" dirty="0">
                <a:latin typeface="微软雅黑" panose="020B0503020204020204" charset="-122"/>
                <a:ea typeface="微软雅黑" panose="020B0503020204020204" charset="-122"/>
                <a:cs typeface="+mn-cs"/>
              </a:rPr>
              <a:t>教授于</a:t>
            </a:r>
            <a:r>
              <a:rPr lang="en-US" altLang="zh-CN" sz="2400" kern="1200" dirty="0">
                <a:latin typeface="微软雅黑" panose="020B0503020204020204" charset="-122"/>
                <a:ea typeface="微软雅黑" panose="020B0503020204020204" charset="-122"/>
                <a:cs typeface="+mn-cs"/>
              </a:rPr>
              <a:t>1975</a:t>
            </a:r>
            <a:r>
              <a:rPr lang="en-US" altLang="en-US" sz="2400" kern="1200" dirty="0">
                <a:latin typeface="微软雅黑" panose="020B0503020204020204" charset="-122"/>
                <a:ea typeface="微软雅黑" panose="020B0503020204020204" charset="-122"/>
                <a:cs typeface="+mn-cs"/>
              </a:rPr>
              <a:t>年在他的专著</a:t>
            </a:r>
            <a:r>
              <a:rPr lang="en-US" altLang="zh-CN" sz="2400" kern="1200" dirty="0">
                <a:latin typeface="微软雅黑" panose="020B0503020204020204" charset="-122"/>
                <a:ea typeface="微软雅黑" panose="020B0503020204020204" charset="-122"/>
                <a:cs typeface="+mn-cs"/>
              </a:rPr>
              <a:t>《</a:t>
            </a:r>
            <a:r>
              <a:rPr lang="en-US" altLang="en-US" sz="2400" kern="1200" dirty="0">
                <a:latin typeface="微软雅黑" panose="020B0503020204020204" charset="-122"/>
                <a:ea typeface="微软雅黑" panose="020B0503020204020204" charset="-122"/>
                <a:cs typeface="+mn-cs"/>
              </a:rPr>
              <a:t>自然界和人工系统的适应性</a:t>
            </a:r>
            <a:r>
              <a:rPr lang="en-US" altLang="zh-CN" sz="2400" kern="1200" dirty="0">
                <a:latin typeface="微软雅黑" panose="020B0503020204020204" charset="-122"/>
                <a:ea typeface="微软雅黑" panose="020B0503020204020204" charset="-122"/>
                <a:cs typeface="+mn-cs"/>
              </a:rPr>
              <a:t>》</a:t>
            </a:r>
            <a:r>
              <a:rPr lang="en-US" altLang="en-US" sz="2400" kern="1200" dirty="0">
                <a:latin typeface="微软雅黑" panose="020B0503020204020204" charset="-122"/>
                <a:ea typeface="微软雅黑" panose="020B0503020204020204" charset="-122"/>
                <a:cs typeface="+mn-cs"/>
              </a:rPr>
              <a:t>中首先提出的，它是一类借鉴生物界自然选择和自然遗传机制的随机化搜索算法 。 </a:t>
            </a:r>
            <a:endParaRPr lang="en-US" altLang="en-US" sz="2400" kern="1200" dirty="0">
              <a:latin typeface="微软雅黑" panose="020B0503020204020204" charset="-122"/>
              <a:ea typeface="微软雅黑" panose="020B0503020204020204" charset="-122"/>
              <a:cs typeface="+mn-cs"/>
            </a:endParaRPr>
          </a:p>
        </p:txBody>
      </p:sp>
    </p:spTree>
    <p:custDataLst>
      <p:tags r:id="rId1"/>
    </p:custData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7" name="标题 52225"/>
          <p:cNvSpPr>
            <a:spLocks noGrp="1"/>
          </p:cNvSpPr>
          <p:nvPr>
            <p:ph type="title"/>
          </p:nvPr>
        </p:nvSpPr>
        <p:spPr>
          <a:xfrm>
            <a:off x="2265363" y="895350"/>
            <a:ext cx="4464050" cy="711200"/>
          </a:xfrm>
        </p:spPr>
        <p:txBody>
          <a:bodyPr vert="horz" wrap="square" lIns="91440" tIns="45720" rIns="91440" bIns="45720" anchor="b" anchorCtr="0"/>
          <a:p>
            <a:pPr algn="ctr"/>
            <a:r>
              <a:rPr lang="en-US" altLang="zh-CN" sz="2800" b="1" dirty="0">
                <a:solidFill>
                  <a:srgbClr val="0000FF"/>
                </a:solidFill>
                <a:latin typeface="微软雅黑" panose="020B0503020204020204" charset="-122"/>
                <a:ea typeface="微软雅黑" panose="020B0503020204020204" charset="-122"/>
              </a:rPr>
              <a:t>Q-learning</a:t>
            </a:r>
            <a:r>
              <a:rPr lang="zh-CN" altLang="en-US" sz="2800" b="1" dirty="0">
                <a:solidFill>
                  <a:srgbClr val="0000FF"/>
                </a:solidFill>
                <a:latin typeface="微软雅黑" panose="020B0503020204020204" charset="-122"/>
                <a:ea typeface="微软雅黑" panose="020B0503020204020204" charset="-122"/>
              </a:rPr>
              <a:t>强化学习</a:t>
            </a:r>
            <a:r>
              <a:rPr lang="en-US" altLang="en-US" sz="2800" b="1" dirty="0">
                <a:solidFill>
                  <a:srgbClr val="0000FF"/>
                </a:solidFill>
                <a:latin typeface="微软雅黑" panose="020B0503020204020204" charset="-122"/>
                <a:ea typeface="微软雅黑" panose="020B0503020204020204" charset="-122"/>
              </a:rPr>
              <a:t>起源 </a:t>
            </a:r>
            <a:endParaRPr lang="en-US" altLang="en-US" sz="2800" b="1" dirty="0">
              <a:solidFill>
                <a:srgbClr val="0000FF"/>
              </a:solidFill>
              <a:latin typeface="微软雅黑" panose="020B0503020204020204" charset="-122"/>
              <a:ea typeface="微软雅黑" panose="020B0503020204020204" charset="-122"/>
            </a:endParaRPr>
          </a:p>
        </p:txBody>
      </p:sp>
      <p:sp>
        <p:nvSpPr>
          <p:cNvPr id="45058" name="文本占位符 52226"/>
          <p:cNvSpPr>
            <a:spLocks noGrp="1"/>
          </p:cNvSpPr>
          <p:nvPr>
            <p:ph idx="1"/>
          </p:nvPr>
        </p:nvSpPr>
        <p:spPr>
          <a:xfrm>
            <a:off x="611188" y="2133600"/>
            <a:ext cx="7772400" cy="2378075"/>
          </a:xfrm>
          <a:noFill/>
          <a:ln>
            <a:noFill/>
          </a:ln>
        </p:spPr>
        <p:txBody>
          <a:bodyPr vert="horz" wrap="square" lIns="91440" tIns="45720" rIns="91440" bIns="45720" anchor="t" anchorCtr="0"/>
          <a:p>
            <a:pPr defTabSz="685800">
              <a:lnSpc>
                <a:spcPct val="150000"/>
              </a:lnSpc>
              <a:buFont typeface="Arial" panose="020B0604020202020204" pitchFamily="34" charset="0"/>
              <a:buNone/>
            </a:pPr>
            <a:r>
              <a:rPr lang="en-US" altLang="zh-CN" sz="2400" kern="1200" dirty="0">
                <a:latin typeface="微软雅黑" panose="020B0503020204020204" charset="-122"/>
                <a:ea typeface="微软雅黑" panose="020B0503020204020204" charset="-122"/>
                <a:cs typeface="+mn-cs"/>
              </a:rPr>
              <a:t>            </a:t>
            </a:r>
            <a:r>
              <a:rPr lang="en-US" altLang="en-US" sz="2400" kern="1200" dirty="0">
                <a:latin typeface="微软雅黑" panose="020B0503020204020204" charset="-122"/>
                <a:ea typeface="微软雅黑" panose="020B0503020204020204" charset="-122"/>
                <a:cs typeface="+mn-cs"/>
              </a:rPr>
              <a:t>遗传算法是由美国的</a:t>
            </a:r>
            <a:r>
              <a:rPr lang="en-US" altLang="zh-CN" sz="2400" kern="1200" dirty="0">
                <a:latin typeface="微软雅黑" panose="020B0503020204020204" charset="-122"/>
                <a:ea typeface="微软雅黑" panose="020B0503020204020204" charset="-122"/>
                <a:cs typeface="+mn-cs"/>
              </a:rPr>
              <a:t>J. Holland</a:t>
            </a:r>
            <a:r>
              <a:rPr lang="en-US" altLang="en-US" sz="2400" kern="1200" dirty="0">
                <a:latin typeface="微软雅黑" panose="020B0503020204020204" charset="-122"/>
                <a:ea typeface="微软雅黑" panose="020B0503020204020204" charset="-122"/>
                <a:cs typeface="+mn-cs"/>
              </a:rPr>
              <a:t>教授于</a:t>
            </a:r>
            <a:r>
              <a:rPr lang="en-US" altLang="zh-CN" sz="2400" kern="1200" dirty="0">
                <a:latin typeface="微软雅黑" panose="020B0503020204020204" charset="-122"/>
                <a:ea typeface="微软雅黑" panose="020B0503020204020204" charset="-122"/>
                <a:cs typeface="+mn-cs"/>
              </a:rPr>
              <a:t>1975</a:t>
            </a:r>
            <a:r>
              <a:rPr lang="en-US" altLang="en-US" sz="2400" kern="1200" dirty="0">
                <a:latin typeface="微软雅黑" panose="020B0503020204020204" charset="-122"/>
                <a:ea typeface="微软雅黑" panose="020B0503020204020204" charset="-122"/>
                <a:cs typeface="+mn-cs"/>
              </a:rPr>
              <a:t>年在他的专著</a:t>
            </a:r>
            <a:r>
              <a:rPr lang="en-US" altLang="zh-CN" sz="2400" kern="1200" dirty="0">
                <a:latin typeface="微软雅黑" panose="020B0503020204020204" charset="-122"/>
                <a:ea typeface="微软雅黑" panose="020B0503020204020204" charset="-122"/>
                <a:cs typeface="+mn-cs"/>
              </a:rPr>
              <a:t>《</a:t>
            </a:r>
            <a:r>
              <a:rPr lang="en-US" altLang="en-US" sz="2400" kern="1200" dirty="0">
                <a:latin typeface="微软雅黑" panose="020B0503020204020204" charset="-122"/>
                <a:ea typeface="微软雅黑" panose="020B0503020204020204" charset="-122"/>
                <a:cs typeface="+mn-cs"/>
              </a:rPr>
              <a:t>自然界和人工系统的适应性</a:t>
            </a:r>
            <a:r>
              <a:rPr lang="en-US" altLang="zh-CN" sz="2400" kern="1200" dirty="0">
                <a:latin typeface="微软雅黑" panose="020B0503020204020204" charset="-122"/>
                <a:ea typeface="微软雅黑" panose="020B0503020204020204" charset="-122"/>
                <a:cs typeface="+mn-cs"/>
              </a:rPr>
              <a:t>》</a:t>
            </a:r>
            <a:r>
              <a:rPr lang="en-US" altLang="en-US" sz="2400" kern="1200" dirty="0">
                <a:latin typeface="微软雅黑" panose="020B0503020204020204" charset="-122"/>
                <a:ea typeface="微软雅黑" panose="020B0503020204020204" charset="-122"/>
                <a:cs typeface="+mn-cs"/>
              </a:rPr>
              <a:t>中首先提出的，它是一类借鉴生物界自然选择和自然遗传机制的随机化搜索算法 。 </a:t>
            </a:r>
            <a:endParaRPr lang="en-US" altLang="en-US" sz="2400" kern="1200" dirty="0">
              <a:latin typeface="微软雅黑" panose="020B0503020204020204" charset="-122"/>
              <a:ea typeface="微软雅黑" panose="020B0503020204020204" charset="-122"/>
              <a:cs typeface="+mn-cs"/>
            </a:endParaRPr>
          </a:p>
        </p:txBody>
      </p:sp>
    </p:spTree>
    <p:custDataLst>
      <p:tags r:id="rId1"/>
    </p:custData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7" name="标题 52225"/>
          <p:cNvSpPr>
            <a:spLocks noGrp="1"/>
          </p:cNvSpPr>
          <p:nvPr>
            <p:ph type="title"/>
          </p:nvPr>
        </p:nvSpPr>
        <p:spPr>
          <a:xfrm>
            <a:off x="2483803" y="548640"/>
            <a:ext cx="4464050" cy="711200"/>
          </a:xfrm>
          <a:solidFill>
            <a:schemeClr val="bg2"/>
          </a:solidFill>
        </p:spPr>
        <p:txBody>
          <a:bodyPr vert="horz" wrap="square" lIns="91440" tIns="45720" rIns="91440" bIns="45720" anchor="b" anchorCtr="0"/>
          <a:p>
            <a:pPr algn="ctr"/>
            <a:r>
              <a:rPr lang="zh-CN" altLang="en-US" sz="2800" b="1" dirty="0">
                <a:solidFill>
                  <a:srgbClr val="0000FF"/>
                </a:solidFill>
                <a:latin typeface="微软雅黑" panose="020B0503020204020204" charset="-122"/>
                <a:ea typeface="微软雅黑" panose="020B0503020204020204" charset="-122"/>
              </a:rPr>
              <a:t>什么是强化学习</a:t>
            </a:r>
            <a:endParaRPr lang="zh-CN" altLang="en-US" sz="2800" b="1" dirty="0">
              <a:solidFill>
                <a:srgbClr val="0000FF"/>
              </a:solidFill>
              <a:latin typeface="微软雅黑" panose="020B0503020204020204" charset="-122"/>
              <a:ea typeface="微软雅黑" panose="020B0503020204020204" charset="-122"/>
            </a:endParaRPr>
          </a:p>
        </p:txBody>
      </p:sp>
      <p:sp>
        <p:nvSpPr>
          <p:cNvPr id="45058" name="文本占位符 52226"/>
          <p:cNvSpPr>
            <a:spLocks noGrp="1"/>
          </p:cNvSpPr>
          <p:nvPr>
            <p:ph idx="1"/>
          </p:nvPr>
        </p:nvSpPr>
        <p:spPr>
          <a:xfrm>
            <a:off x="611505" y="1340485"/>
            <a:ext cx="8090535" cy="4840605"/>
          </a:xfrm>
          <a:noFill/>
          <a:ln w="28575" cmpd="sng">
            <a:noFill/>
            <a:prstDash val="solid"/>
          </a:ln>
        </p:spPr>
        <p:txBody>
          <a:bodyPr vert="horz" wrap="square" lIns="91440" tIns="45720" rIns="91440" bIns="45720" anchor="t" anchorCtr="0">
            <a:noAutofit/>
          </a:bodyPr>
          <a:p>
            <a:pPr indent="0" defTabSz="685800" fontAlgn="auto">
              <a:lnSpc>
                <a:spcPct val="150000"/>
              </a:lnSpc>
              <a:spcBef>
                <a:spcPts val="0"/>
              </a:spcBef>
              <a:buFont typeface="Arial" panose="020B0604020202020204" pitchFamily="34" charset="0"/>
              <a:buNone/>
            </a:pPr>
            <a:r>
              <a:rPr lang="en-US" altLang="en-US" sz="2000" b="1" kern="1200" dirty="0">
                <a:latin typeface="微软雅黑" panose="020B0503020204020204" charset="-122"/>
                <a:ea typeface="微软雅黑" panose="020B0503020204020204" charset="-122"/>
                <a:cs typeface="+mn-cs"/>
              </a:rPr>
              <a:t>强化学习</a:t>
            </a:r>
            <a:r>
              <a:rPr lang="en-US" altLang="en-US" sz="2000" kern="1200" dirty="0">
                <a:latin typeface="微软雅黑" panose="020B0503020204020204" charset="-122"/>
                <a:ea typeface="微软雅黑" panose="020B0503020204020204" charset="-122"/>
                <a:cs typeface="+mn-cs"/>
              </a:rPr>
              <a:t>是一类算法，是让计算机实现从一开始完全随机的进行操作，通过不断地尝试，从错误中学习，最后找到规律，学会了达到目的的方法。这就是一个完整的强化学习过程。让计算机在不断的尝试中更新自己的行为，从而一步步学习如何操自己的行为得到高分。</a:t>
            </a:r>
            <a:endParaRPr lang="en-US" altLang="en-US" sz="2000" kern="1200" dirty="0">
              <a:latin typeface="微软雅黑" panose="020B0503020204020204" charset="-122"/>
              <a:ea typeface="微软雅黑" panose="020B0503020204020204" charset="-122"/>
              <a:cs typeface="+mn-cs"/>
            </a:endParaRPr>
          </a:p>
          <a:p>
            <a:pPr indent="0" defTabSz="685800" fontAlgn="auto">
              <a:lnSpc>
                <a:spcPct val="150000"/>
              </a:lnSpc>
              <a:spcBef>
                <a:spcPts val="0"/>
              </a:spcBef>
              <a:buFont typeface="Arial" panose="020B0604020202020204" pitchFamily="34" charset="0"/>
              <a:buNone/>
            </a:pPr>
            <a:r>
              <a:rPr lang="en-US" altLang="en-US" sz="2000" kern="1200" dirty="0">
                <a:latin typeface="微软雅黑" panose="020B0503020204020204" charset="-122"/>
                <a:ea typeface="微软雅黑" panose="020B0503020204020204" charset="-122"/>
                <a:cs typeface="+mn-cs"/>
              </a:rPr>
              <a:t>它主要包含四个元素，</a:t>
            </a:r>
            <a:r>
              <a:rPr lang="en-US" altLang="en-US" sz="2000" b="1" kern="1200" dirty="0">
                <a:latin typeface="微软雅黑" panose="020B0503020204020204" charset="-122"/>
                <a:ea typeface="微软雅黑" panose="020B0503020204020204" charset="-122"/>
                <a:cs typeface="+mn-cs"/>
              </a:rPr>
              <a:t>Agent、环境状态、行动、奖励</a:t>
            </a:r>
            <a:r>
              <a:rPr lang="en-US" altLang="en-US" sz="2000" kern="1200" dirty="0">
                <a:latin typeface="微软雅黑" panose="020B0503020204020204" charset="-122"/>
                <a:ea typeface="微软雅黑" panose="020B0503020204020204" charset="-122"/>
                <a:cs typeface="+mn-cs"/>
              </a:rPr>
              <a:t>，强化学习的目标就是获得最多的累计奖励。</a:t>
            </a:r>
            <a:endParaRPr lang="en-US" altLang="en-US" sz="2000" kern="1200" dirty="0">
              <a:latin typeface="微软雅黑" panose="020B0503020204020204" charset="-122"/>
              <a:ea typeface="微软雅黑" panose="020B0503020204020204" charset="-122"/>
              <a:cs typeface="+mn-cs"/>
            </a:endParaRPr>
          </a:p>
        </p:txBody>
      </p:sp>
      <p:pic>
        <p:nvPicPr>
          <p:cNvPr id="2" name="图片 1"/>
          <p:cNvPicPr>
            <a:picLocks noChangeAspect="1"/>
          </p:cNvPicPr>
          <p:nvPr>
            <p:custDataLst>
              <p:tags r:id="rId1"/>
            </p:custDataLst>
          </p:nvPr>
        </p:nvPicPr>
        <p:blipFill>
          <a:blip r:embed="rId2"/>
          <a:stretch>
            <a:fillRect/>
          </a:stretch>
        </p:blipFill>
        <p:spPr>
          <a:xfrm>
            <a:off x="2235835" y="4220845"/>
            <a:ext cx="4960620" cy="2195830"/>
          </a:xfrm>
          <a:prstGeom prst="rect">
            <a:avLst/>
          </a:prstGeom>
        </p:spPr>
      </p:pic>
    </p:spTree>
    <p:custDataLst>
      <p:tags r:id="rId3"/>
    </p:custData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7" name="标题 52225"/>
          <p:cNvSpPr>
            <a:spLocks noGrp="1"/>
          </p:cNvSpPr>
          <p:nvPr>
            <p:ph type="title"/>
          </p:nvPr>
        </p:nvSpPr>
        <p:spPr>
          <a:xfrm>
            <a:off x="2411413" y="188595"/>
            <a:ext cx="4464050" cy="711200"/>
          </a:xfrm>
          <a:solidFill>
            <a:schemeClr val="bg2"/>
          </a:solidFill>
        </p:spPr>
        <p:txBody>
          <a:bodyPr vert="horz" wrap="square" lIns="91440" tIns="45720" rIns="91440" bIns="45720" anchor="b" anchorCtr="0"/>
          <a:p>
            <a:pPr algn="ctr"/>
            <a:r>
              <a:rPr lang="zh-CN" altLang="en-US" sz="2800" b="1" dirty="0">
                <a:solidFill>
                  <a:srgbClr val="0000FF"/>
                </a:solidFill>
                <a:latin typeface="微软雅黑" panose="020B0503020204020204" charset="-122"/>
                <a:ea typeface="微软雅黑" panose="020B0503020204020204" charset="-122"/>
              </a:rPr>
              <a:t>强化学习</a:t>
            </a:r>
            <a:r>
              <a:rPr lang="zh-CN" altLang="en-US" sz="2800" b="1" dirty="0">
                <a:solidFill>
                  <a:srgbClr val="0000FF"/>
                </a:solidFill>
                <a:latin typeface="微软雅黑" panose="020B0503020204020204" charset="-122"/>
                <a:ea typeface="微软雅黑" panose="020B0503020204020204" charset="-122"/>
              </a:rPr>
              <a:t>分类</a:t>
            </a:r>
            <a:endParaRPr lang="zh-CN" altLang="en-US" sz="2800" b="1" dirty="0">
              <a:solidFill>
                <a:srgbClr val="0000FF"/>
              </a:solidFill>
              <a:latin typeface="微软雅黑" panose="020B0503020204020204" charset="-122"/>
              <a:ea typeface="微软雅黑" panose="020B0503020204020204" charset="-122"/>
            </a:endParaRPr>
          </a:p>
        </p:txBody>
      </p:sp>
      <p:sp>
        <p:nvSpPr>
          <p:cNvPr id="45058" name="文本占位符 52226"/>
          <p:cNvSpPr>
            <a:spLocks noGrp="1"/>
          </p:cNvSpPr>
          <p:nvPr>
            <p:ph idx="1"/>
          </p:nvPr>
        </p:nvSpPr>
        <p:spPr>
          <a:xfrm>
            <a:off x="611505" y="1052830"/>
            <a:ext cx="8268970" cy="5072380"/>
          </a:xfrm>
          <a:noFill/>
          <a:ln w="28575" cmpd="sng">
            <a:noFill/>
            <a:prstDash val="solid"/>
          </a:ln>
        </p:spPr>
        <p:txBody>
          <a:bodyPr vert="horz" wrap="square" lIns="91440" tIns="45720" rIns="91440" bIns="45720" anchor="t" anchorCtr="0">
            <a:noAutofit/>
          </a:bodyPr>
          <a:p>
            <a:pPr indent="0" defTabSz="685800" fontAlgn="auto">
              <a:lnSpc>
                <a:spcPct val="150000"/>
              </a:lnSpc>
              <a:spcBef>
                <a:spcPts val="0"/>
              </a:spcBef>
              <a:buFont typeface="Arial" panose="020B0604020202020204" pitchFamily="34" charset="0"/>
              <a:buNone/>
            </a:pPr>
            <a:r>
              <a:rPr lang="en-US" altLang="en-US" b="1" kern="1200" dirty="0">
                <a:latin typeface="微软雅黑" panose="020B0503020204020204" charset="-122"/>
                <a:ea typeface="微软雅黑" panose="020B0503020204020204" charset="-122"/>
                <a:cs typeface="+mn-cs"/>
              </a:rPr>
              <a:t>1. Model-free 和 Model-based</a:t>
            </a:r>
            <a:endParaRPr lang="en-US" altLang="en-US" kern="1200" dirty="0">
              <a:latin typeface="微软雅黑" panose="020B0503020204020204" charset="-122"/>
              <a:ea typeface="微软雅黑" panose="020B0503020204020204" charset="-122"/>
              <a:cs typeface="+mn-cs"/>
            </a:endParaRPr>
          </a:p>
          <a:p>
            <a:pPr indent="0" defTabSz="685800" fontAlgn="auto">
              <a:lnSpc>
                <a:spcPct val="150000"/>
              </a:lnSpc>
              <a:spcBef>
                <a:spcPts val="0"/>
              </a:spcBef>
              <a:buFont typeface="Arial" panose="020B0604020202020204" pitchFamily="34" charset="0"/>
              <a:buNone/>
            </a:pPr>
            <a:r>
              <a:rPr lang="en-US" altLang="en-US" kern="1200" dirty="0">
                <a:latin typeface="微软雅黑" panose="020B0503020204020204" charset="-122"/>
                <a:ea typeface="微软雅黑" panose="020B0503020204020204" charset="-122"/>
                <a:cs typeface="+mn-cs"/>
              </a:rPr>
              <a:t>如果不理解环境，环境给了什么就是什么，这种方法叫做 Model-free，这里的 Model 就是用模型来表示环境，理解环境就是学会了用一个模型来代表环境，这种就是 Model-based 方法。</a:t>
            </a:r>
            <a:endParaRPr lang="en-US" altLang="en-US" kern="1200" dirty="0">
              <a:latin typeface="微软雅黑" panose="020B0503020204020204" charset="-122"/>
              <a:ea typeface="微软雅黑" panose="020B0503020204020204" charset="-122"/>
              <a:cs typeface="+mn-cs"/>
            </a:endParaRPr>
          </a:p>
          <a:p>
            <a:pPr indent="0" defTabSz="685800" fontAlgn="auto">
              <a:lnSpc>
                <a:spcPct val="150000"/>
              </a:lnSpc>
              <a:spcBef>
                <a:spcPts val="0"/>
              </a:spcBef>
              <a:buFont typeface="Arial" panose="020B0604020202020204" pitchFamily="34" charset="0"/>
              <a:buNone/>
            </a:pPr>
            <a:r>
              <a:rPr lang="en-US" altLang="en-US" kern="1200" dirty="0">
                <a:latin typeface="微软雅黑" panose="020B0503020204020204" charset="-122"/>
                <a:ea typeface="微软雅黑" panose="020B0503020204020204" charset="-122"/>
                <a:cs typeface="+mn-cs"/>
              </a:rPr>
              <a:t>Model-free 的方法有很多, 像 Q learning、Sarsa、Policy Gradients 都是从环境中得到反馈然后从中学习。而 Model-based RL 只是多了一道程序，为真实世界建模，也可以说他们都是 Model-free 的强化学习, 只是 Model-based 多出了一个虚拟环境，可以先在虚拟环境中尝试，如果没问题，再拿到现实环境中来。最终 Model-based 还有一个杀手锏，是 Model-free 所不具备的，那就是想象力。而 Model-based，能通过想象来预判断接下来将要发生的所有情况，然后选择这些想象情况中最好的那种，并依据这种情况来采取下一步的策略。https://www.jianshu.com/p/f8b71a5e6b4d</a:t>
            </a:r>
            <a:endParaRPr lang="en-US" altLang="en-US" kern="1200" dirty="0">
              <a:latin typeface="微软雅黑" panose="020B0503020204020204" charset="-122"/>
              <a:ea typeface="微软雅黑" panose="020B0503020204020204" charset="-122"/>
              <a:cs typeface="+mn-cs"/>
            </a:endParaRPr>
          </a:p>
        </p:txBody>
      </p:sp>
    </p:spTree>
    <p:custDataLst>
      <p:tags r:id="rId1"/>
    </p:custData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7" name="标题 52225"/>
          <p:cNvSpPr>
            <a:spLocks noGrp="1"/>
          </p:cNvSpPr>
          <p:nvPr>
            <p:ph type="title"/>
          </p:nvPr>
        </p:nvSpPr>
        <p:spPr>
          <a:xfrm>
            <a:off x="2411413" y="188595"/>
            <a:ext cx="4464050" cy="711200"/>
          </a:xfrm>
          <a:solidFill>
            <a:schemeClr val="bg2"/>
          </a:solidFill>
        </p:spPr>
        <p:txBody>
          <a:bodyPr vert="horz" wrap="square" lIns="91440" tIns="45720" rIns="91440" bIns="45720" anchor="b" anchorCtr="0"/>
          <a:p>
            <a:pPr algn="ctr"/>
            <a:r>
              <a:rPr lang="zh-CN" altLang="en-US" sz="2800" b="1" dirty="0">
                <a:solidFill>
                  <a:srgbClr val="0000FF"/>
                </a:solidFill>
                <a:latin typeface="微软雅黑" panose="020B0503020204020204" charset="-122"/>
                <a:ea typeface="微软雅黑" panose="020B0503020204020204" charset="-122"/>
              </a:rPr>
              <a:t>强化学习</a:t>
            </a:r>
            <a:r>
              <a:rPr lang="zh-CN" altLang="en-US" sz="2800" b="1" dirty="0">
                <a:solidFill>
                  <a:srgbClr val="0000FF"/>
                </a:solidFill>
                <a:latin typeface="微软雅黑" panose="020B0503020204020204" charset="-122"/>
                <a:ea typeface="微软雅黑" panose="020B0503020204020204" charset="-122"/>
              </a:rPr>
              <a:t>分类</a:t>
            </a:r>
            <a:endParaRPr lang="zh-CN" altLang="en-US" sz="2800" b="1" dirty="0">
              <a:solidFill>
                <a:srgbClr val="0000FF"/>
              </a:solidFill>
              <a:latin typeface="微软雅黑" panose="020B0503020204020204" charset="-122"/>
              <a:ea typeface="微软雅黑" panose="020B0503020204020204" charset="-122"/>
            </a:endParaRPr>
          </a:p>
        </p:txBody>
      </p:sp>
      <p:sp>
        <p:nvSpPr>
          <p:cNvPr id="45058" name="文本占位符 52226"/>
          <p:cNvSpPr>
            <a:spLocks noGrp="1"/>
          </p:cNvSpPr>
          <p:nvPr>
            <p:ph idx="1"/>
          </p:nvPr>
        </p:nvSpPr>
        <p:spPr>
          <a:xfrm>
            <a:off x="611505" y="1052830"/>
            <a:ext cx="8268970" cy="5072380"/>
          </a:xfrm>
          <a:noFill/>
          <a:ln w="28575" cmpd="sng">
            <a:noFill/>
            <a:prstDash val="solid"/>
          </a:ln>
        </p:spPr>
        <p:txBody>
          <a:bodyPr vert="horz" wrap="square" lIns="91440" tIns="45720" rIns="91440" bIns="45720" anchor="t" anchorCtr="0">
            <a:noAutofit/>
          </a:bodyPr>
          <a:p>
            <a:pPr indent="0" defTabSz="685800" fontAlgn="auto">
              <a:lnSpc>
                <a:spcPct val="150000"/>
              </a:lnSpc>
              <a:spcBef>
                <a:spcPts val="0"/>
              </a:spcBef>
              <a:buFont typeface="Arial" panose="020B0604020202020204" pitchFamily="34" charset="0"/>
              <a:buNone/>
            </a:pPr>
            <a:r>
              <a:rPr lang="en-US" altLang="en-US" b="1" kern="1200" dirty="0">
                <a:latin typeface="微软雅黑" panose="020B0503020204020204" charset="-122"/>
                <a:ea typeface="微软雅黑" panose="020B0503020204020204" charset="-122"/>
                <a:cs typeface="+mn-cs"/>
              </a:rPr>
              <a:t>1. Model-free 和 Model-based</a:t>
            </a:r>
            <a:endParaRPr lang="en-US" altLang="en-US" kern="1200" dirty="0">
              <a:latin typeface="微软雅黑" panose="020B0503020204020204" charset="-122"/>
              <a:ea typeface="微软雅黑" panose="020B0503020204020204" charset="-122"/>
              <a:cs typeface="+mn-cs"/>
            </a:endParaRPr>
          </a:p>
          <a:p>
            <a:pPr indent="0" defTabSz="685800" fontAlgn="auto">
              <a:lnSpc>
                <a:spcPct val="150000"/>
              </a:lnSpc>
              <a:spcBef>
                <a:spcPts val="0"/>
              </a:spcBef>
              <a:buFont typeface="Arial" panose="020B0604020202020204" pitchFamily="34" charset="0"/>
              <a:buNone/>
            </a:pPr>
            <a:r>
              <a:rPr lang="en-US" altLang="en-US" kern="1200" dirty="0">
                <a:latin typeface="微软雅黑" panose="020B0503020204020204" charset="-122"/>
                <a:ea typeface="微软雅黑" panose="020B0503020204020204" charset="-122"/>
                <a:cs typeface="+mn-cs"/>
              </a:rPr>
              <a:t>如果不理解环境，环境给了什么就是什么，这种方法叫做 Model-free，这里的 Model 就是用模型来表示环境，理解环境就是学会了用一个模型来代表环境，这种就是 Model-based 方法。</a:t>
            </a:r>
            <a:endParaRPr lang="en-US" altLang="en-US" kern="1200" dirty="0">
              <a:latin typeface="微软雅黑" panose="020B0503020204020204" charset="-122"/>
              <a:ea typeface="微软雅黑" panose="020B0503020204020204" charset="-122"/>
              <a:cs typeface="+mn-cs"/>
            </a:endParaRPr>
          </a:p>
          <a:p>
            <a:pPr indent="0" defTabSz="685800" fontAlgn="auto">
              <a:lnSpc>
                <a:spcPct val="150000"/>
              </a:lnSpc>
              <a:spcBef>
                <a:spcPts val="0"/>
              </a:spcBef>
              <a:buFont typeface="Arial" panose="020B0604020202020204" pitchFamily="34" charset="0"/>
              <a:buNone/>
            </a:pPr>
            <a:r>
              <a:rPr lang="en-US" altLang="en-US" kern="1200" dirty="0">
                <a:latin typeface="微软雅黑" panose="020B0503020204020204" charset="-122"/>
                <a:ea typeface="微软雅黑" panose="020B0503020204020204" charset="-122"/>
                <a:cs typeface="+mn-cs"/>
              </a:rPr>
              <a:t>Model-free 的方法有很多, 像 Q learning、Sarsa、Policy Gradients 都是从环境中得到反馈然后从中学习。而 Model-based RL 只是多了一道程序，为真实世界建模，也可以说他们都是 Model-free 的强化学习, 只是 Model-based 多出了一个虚拟环境，可以先在虚拟环境中尝试，如果没问题，再拿到现实环境中来。最终 Model-based 还有一个杀手锏，是 Model-free 所不具备的，那就是想象力。而 Model-based，能通过想象来预判断接下来将要发生的所有情况，然后选择这些想象情况中最好的那种，并依据这种情况来采取下一步的策略。https://www.jianshu.com/p/f8b71a5e6b4d</a:t>
            </a:r>
            <a:endParaRPr lang="en-US" altLang="en-US" kern="1200" dirty="0">
              <a:latin typeface="微软雅黑" panose="020B0503020204020204" charset="-122"/>
              <a:ea typeface="微软雅黑" panose="020B0503020204020204" charset="-122"/>
              <a:cs typeface="+mn-cs"/>
            </a:endParaRPr>
          </a:p>
        </p:txBody>
      </p:sp>
    </p:spTree>
    <p:custDataLst>
      <p:tags r:id="rId1"/>
    </p:custData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7" name="标题 52225"/>
          <p:cNvSpPr>
            <a:spLocks noGrp="1"/>
          </p:cNvSpPr>
          <p:nvPr>
            <p:ph type="title"/>
          </p:nvPr>
        </p:nvSpPr>
        <p:spPr>
          <a:xfrm>
            <a:off x="2411413" y="188595"/>
            <a:ext cx="4464050" cy="711200"/>
          </a:xfrm>
          <a:solidFill>
            <a:schemeClr val="bg2"/>
          </a:solidFill>
        </p:spPr>
        <p:txBody>
          <a:bodyPr vert="horz" wrap="square" lIns="91440" tIns="45720" rIns="91440" bIns="45720" anchor="b" anchorCtr="0"/>
          <a:p>
            <a:pPr algn="ctr"/>
            <a:r>
              <a:rPr lang="zh-CN" altLang="en-US" sz="2800" b="1" dirty="0">
                <a:solidFill>
                  <a:srgbClr val="0000FF"/>
                </a:solidFill>
                <a:latin typeface="微软雅黑" panose="020B0503020204020204" charset="-122"/>
                <a:ea typeface="微软雅黑" panose="020B0503020204020204" charset="-122"/>
              </a:rPr>
              <a:t>强化学习</a:t>
            </a:r>
            <a:r>
              <a:rPr lang="zh-CN" altLang="en-US" sz="2800" b="1" dirty="0">
                <a:solidFill>
                  <a:srgbClr val="0000FF"/>
                </a:solidFill>
                <a:latin typeface="微软雅黑" panose="020B0503020204020204" charset="-122"/>
                <a:ea typeface="微软雅黑" panose="020B0503020204020204" charset="-122"/>
              </a:rPr>
              <a:t>分类</a:t>
            </a:r>
            <a:endParaRPr lang="zh-CN" altLang="en-US" sz="2800" b="1" dirty="0">
              <a:solidFill>
                <a:srgbClr val="0000FF"/>
              </a:solidFill>
              <a:latin typeface="微软雅黑" panose="020B0503020204020204" charset="-122"/>
              <a:ea typeface="微软雅黑" panose="020B0503020204020204" charset="-122"/>
            </a:endParaRPr>
          </a:p>
        </p:txBody>
      </p:sp>
      <p:sp>
        <p:nvSpPr>
          <p:cNvPr id="45058" name="文本占位符 52226"/>
          <p:cNvSpPr>
            <a:spLocks noGrp="1"/>
          </p:cNvSpPr>
          <p:nvPr>
            <p:ph idx="1"/>
          </p:nvPr>
        </p:nvSpPr>
        <p:spPr>
          <a:xfrm>
            <a:off x="611505" y="1268730"/>
            <a:ext cx="8268970" cy="3582035"/>
          </a:xfrm>
          <a:noFill/>
          <a:ln w="28575" cmpd="sng">
            <a:noFill/>
            <a:prstDash val="solid"/>
          </a:ln>
        </p:spPr>
        <p:txBody>
          <a:bodyPr vert="horz" wrap="square" lIns="91440" tIns="45720" rIns="91440" bIns="45720" anchor="t" anchorCtr="0">
            <a:noAutofit/>
          </a:bodyPr>
          <a:p>
            <a:pPr indent="0" defTabSz="685800" fontAlgn="auto">
              <a:lnSpc>
                <a:spcPct val="150000"/>
              </a:lnSpc>
              <a:spcBef>
                <a:spcPts val="0"/>
              </a:spcBef>
              <a:buFont typeface="Arial" panose="020B0604020202020204" pitchFamily="34" charset="0"/>
              <a:buNone/>
            </a:pPr>
            <a:r>
              <a:rPr lang="en-US" altLang="en-US" b="1" kern="1200" dirty="0">
                <a:latin typeface="微软雅黑" panose="020B0503020204020204" charset="-122"/>
                <a:ea typeface="微软雅黑" panose="020B0503020204020204" charset="-122"/>
                <a:cs typeface="+mn-cs"/>
              </a:rPr>
              <a:t>2. 基于概率 和 基于价值</a:t>
            </a:r>
            <a:endParaRPr lang="en-US" altLang="en-US" kern="1200" dirty="0">
              <a:latin typeface="微软雅黑" panose="020B0503020204020204" charset="-122"/>
              <a:ea typeface="微软雅黑" panose="020B0503020204020204" charset="-122"/>
              <a:cs typeface="+mn-cs"/>
            </a:endParaRPr>
          </a:p>
          <a:p>
            <a:pPr indent="0" defTabSz="685800" fontAlgn="auto">
              <a:lnSpc>
                <a:spcPct val="150000"/>
              </a:lnSpc>
              <a:spcBef>
                <a:spcPts val="0"/>
              </a:spcBef>
              <a:buFont typeface="Arial" panose="020B0604020202020204" pitchFamily="34" charset="0"/>
              <a:buNone/>
            </a:pPr>
            <a:r>
              <a:rPr lang="en-US" altLang="en-US" kern="1200" dirty="0">
                <a:latin typeface="微软雅黑" panose="020B0503020204020204" charset="-122"/>
                <a:ea typeface="微软雅黑" panose="020B0503020204020204" charset="-122"/>
                <a:cs typeface="+mn-cs"/>
              </a:rPr>
              <a:t>基于概率是强化学习中最直接的一种，</a:t>
            </a:r>
            <a:r>
              <a:rPr lang="zh-CN" altLang="en-US" kern="1200" dirty="0">
                <a:latin typeface="微软雅黑" panose="020B0503020204020204" charset="-122"/>
                <a:ea typeface="微软雅黑" panose="020B0503020204020204" charset="-122"/>
                <a:cs typeface="+mn-cs"/>
              </a:rPr>
              <a:t>通过</a:t>
            </a:r>
            <a:r>
              <a:rPr lang="en-US" altLang="en-US" kern="1200" dirty="0">
                <a:latin typeface="微软雅黑" panose="020B0503020204020204" charset="-122"/>
                <a:ea typeface="微软雅黑" panose="020B0503020204020204" charset="-122"/>
                <a:cs typeface="+mn-cs"/>
              </a:rPr>
              <a:t>所处的环境，输出下一步要采取的各种动作的概率，根据概率采取行动，所以每种动作都有可能被选中，只是概率不同。而基于价值的方法输出则是所有动作的价值，根据最高价值来选着动作，相比基于概率的方法，基于价值的决策部分更为肯定，就选价值最高的，而基于概率的，即使某个动作的概率最高, 但是还是不一定会选到他</a:t>
            </a:r>
            <a:r>
              <a:rPr lang="zh-CN" altLang="en-US" kern="1200" dirty="0">
                <a:latin typeface="微软雅黑" panose="020B0503020204020204" charset="-122"/>
                <a:ea typeface="微软雅黑" panose="020B0503020204020204" charset="-122"/>
                <a:cs typeface="+mn-cs"/>
              </a:rPr>
              <a:t>。</a:t>
            </a:r>
            <a:endParaRPr lang="en-US" altLang="en-US" kern="1200" dirty="0">
              <a:latin typeface="微软雅黑" panose="020B0503020204020204" charset="-122"/>
              <a:ea typeface="微软雅黑" panose="020B0503020204020204" charset="-122"/>
              <a:cs typeface="+mn-cs"/>
            </a:endParaRPr>
          </a:p>
          <a:p>
            <a:pPr indent="0" defTabSz="685800" fontAlgn="auto">
              <a:lnSpc>
                <a:spcPct val="150000"/>
              </a:lnSpc>
              <a:spcBef>
                <a:spcPts val="0"/>
              </a:spcBef>
              <a:buFont typeface="Arial" panose="020B0604020202020204" pitchFamily="34" charset="0"/>
              <a:buNone/>
            </a:pPr>
            <a:r>
              <a:rPr lang="en-US" altLang="en-US" kern="1200" dirty="0">
                <a:latin typeface="微软雅黑" panose="020B0503020204020204" charset="-122"/>
                <a:ea typeface="微软雅黑" panose="020B0503020204020204" charset="-122"/>
                <a:cs typeface="+mn-cs"/>
              </a:rPr>
              <a:t>但是对于选取连续的动作，基于价值的方法是无能为力的。我们却能用一个概率分布在连续动作中选取特定动作, 这也是基于概率的方法的优点之一。</a:t>
            </a:r>
            <a:endParaRPr lang="en-US" altLang="en-US" kern="1200" dirty="0">
              <a:latin typeface="微软雅黑" panose="020B0503020204020204" charset="-122"/>
              <a:ea typeface="微软雅黑" panose="020B0503020204020204" charset="-122"/>
              <a:cs typeface="+mn-cs"/>
            </a:endParaRPr>
          </a:p>
        </p:txBody>
      </p:sp>
    </p:spTree>
    <p:custDataLst>
      <p:tags r:id="rId1"/>
    </p:custData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 name="文本框 35"/>
          <p:cNvSpPr txBox="1"/>
          <p:nvPr>
            <p:custDataLst>
              <p:tags r:id="rId1"/>
            </p:custDataLst>
          </p:nvPr>
        </p:nvSpPr>
        <p:spPr>
          <a:xfrm>
            <a:off x="1868169" y="344169"/>
            <a:ext cx="5399406" cy="631191"/>
          </a:xfrm>
          <a:prstGeom prst="rect">
            <a:avLst/>
          </a:prstGeom>
        </p:spPr>
        <p:txBody>
          <a:bodyPr wrap="square">
            <a:noAutofit/>
            <a:scene3d>
              <a:camera prst="orthographicFront"/>
              <a:lightRig rig="threePt" dir="t"/>
            </a:scene3d>
          </a:bodyPr>
          <a:lstStyle>
            <a:defPPr>
              <a:defRPr lang="zh-CN"/>
            </a:defPPr>
            <a:lvl1pPr>
              <a:defRPr sz="2400">
                <a:gradFill>
                  <a:gsLst>
                    <a:gs pos="0">
                      <a:srgbClr val="32D8C2"/>
                    </a:gs>
                    <a:gs pos="100000">
                      <a:srgbClr val="52AFFD"/>
                    </a:gs>
                  </a:gsLst>
                  <a:lin ang="5400000" scaled="1"/>
                </a:gradFill>
                <a:latin typeface="方正中等线繁体" pitchFamily="65" charset="-122"/>
                <a:ea typeface="方正中等线繁体" pitchFamily="65" charset="-122"/>
              </a:defRPr>
            </a:lvl1pPr>
          </a:lstStyle>
          <a:p>
            <a:pPr algn="ctr" fontAlgn="base"/>
            <a:r>
              <a:rPr lang="zh-CN" altLang="en-US" sz="3600" strike="noStrike" noProof="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mj-cs"/>
              </a:rPr>
              <a:t>智能计算</a:t>
            </a:r>
            <a:endParaRPr lang="zh-CN" altLang="en-US" sz="3600" strike="noStrike" noProof="1">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mj-cs"/>
            </a:endParaRPr>
          </a:p>
        </p:txBody>
      </p:sp>
      <p:sp>
        <p:nvSpPr>
          <p:cNvPr id="12" name="Freeform 6"/>
          <p:cNvSpPr/>
          <p:nvPr>
            <p:custDataLst>
              <p:tags r:id="rId2"/>
            </p:custDataLst>
          </p:nvPr>
        </p:nvSpPr>
        <p:spPr bwMode="auto">
          <a:xfrm>
            <a:off x="2320925" y="2989263"/>
            <a:ext cx="2108200" cy="938213"/>
          </a:xfrm>
          <a:custGeom>
            <a:avLst/>
            <a:gdLst>
              <a:gd name="T0" fmla="*/ 0 w 942"/>
              <a:gd name="T1" fmla="*/ 162 h 418"/>
              <a:gd name="T2" fmla="*/ 942 w 942"/>
              <a:gd name="T3" fmla="*/ 166 h 418"/>
              <a:gd name="T4" fmla="*/ 942 w 942"/>
              <a:gd name="T5" fmla="*/ 166 h 418"/>
              <a:gd name="T6" fmla="*/ 543 w 942"/>
              <a:gd name="T7" fmla="*/ 402 h 418"/>
              <a:gd name="T8" fmla="*/ 396 w 942"/>
              <a:gd name="T9" fmla="*/ 399 h 418"/>
              <a:gd name="T10" fmla="*/ 0 w 942"/>
              <a:gd name="T11" fmla="*/ 162 h 418"/>
              <a:gd name="T12" fmla="*/ 0 w 942"/>
              <a:gd name="T13" fmla="*/ 162 h 418"/>
            </a:gdLst>
            <a:ahLst/>
            <a:cxnLst>
              <a:cxn ang="0">
                <a:pos x="T0" y="T1"/>
              </a:cxn>
              <a:cxn ang="0">
                <a:pos x="T2" y="T3"/>
              </a:cxn>
              <a:cxn ang="0">
                <a:pos x="T4" y="T5"/>
              </a:cxn>
              <a:cxn ang="0">
                <a:pos x="T6" y="T7"/>
              </a:cxn>
              <a:cxn ang="0">
                <a:pos x="T8" y="T9"/>
              </a:cxn>
              <a:cxn ang="0">
                <a:pos x="T10" y="T11"/>
              </a:cxn>
              <a:cxn ang="0">
                <a:pos x="T12" y="T13"/>
              </a:cxn>
            </a:cxnLst>
            <a:rect l="0" t="0" r="r" b="b"/>
            <a:pathLst>
              <a:path w="942" h="418">
                <a:moveTo>
                  <a:pt x="0" y="162"/>
                </a:moveTo>
                <a:cubicBezTo>
                  <a:pt x="299" y="0"/>
                  <a:pt x="665" y="2"/>
                  <a:pt x="942" y="166"/>
                </a:cubicBezTo>
                <a:cubicBezTo>
                  <a:pt x="942" y="166"/>
                  <a:pt x="942" y="166"/>
                  <a:pt x="942" y="166"/>
                </a:cubicBezTo>
                <a:cubicBezTo>
                  <a:pt x="809" y="246"/>
                  <a:pt x="681" y="328"/>
                  <a:pt x="543" y="402"/>
                </a:cubicBezTo>
                <a:cubicBezTo>
                  <a:pt x="513" y="418"/>
                  <a:pt x="427" y="415"/>
                  <a:pt x="396" y="399"/>
                </a:cubicBezTo>
                <a:cubicBezTo>
                  <a:pt x="261" y="326"/>
                  <a:pt x="137" y="245"/>
                  <a:pt x="0" y="162"/>
                </a:cubicBezTo>
                <a:cubicBezTo>
                  <a:pt x="0" y="162"/>
                  <a:pt x="0" y="162"/>
                  <a:pt x="0" y="162"/>
                </a:cubicBezTo>
                <a:close/>
              </a:path>
            </a:pathLst>
          </a:custGeom>
          <a:solidFill>
            <a:schemeClr val="accent1"/>
          </a:solidFill>
          <a:ln w="9525">
            <a:solidFill>
              <a:schemeClr val="bg1"/>
            </a:solidFill>
          </a:ln>
          <a:effectLst>
            <a:outerShdw blurRad="508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2000" strike="noStrike" noProof="1">
              <a:solidFill>
                <a:prstClr val="white"/>
              </a:solidFill>
              <a:latin typeface="微软雅黑" panose="020B0503020204020204" charset="-122"/>
              <a:ea typeface="微软雅黑" panose="020B0503020204020204" charset="-122"/>
            </a:endParaRPr>
          </a:p>
        </p:txBody>
      </p:sp>
      <p:sp>
        <p:nvSpPr>
          <p:cNvPr id="19" name="Freeform 7"/>
          <p:cNvSpPr/>
          <p:nvPr>
            <p:custDataLst>
              <p:tags r:id="rId3"/>
            </p:custDataLst>
          </p:nvPr>
        </p:nvSpPr>
        <p:spPr bwMode="auto">
          <a:xfrm>
            <a:off x="3533775" y="3482975"/>
            <a:ext cx="2068513" cy="898525"/>
          </a:xfrm>
          <a:custGeom>
            <a:avLst/>
            <a:gdLst>
              <a:gd name="T0" fmla="*/ 924 w 924"/>
              <a:gd name="T1" fmla="*/ 252 h 400"/>
              <a:gd name="T2" fmla="*/ 0 w 924"/>
              <a:gd name="T3" fmla="*/ 250 h 400"/>
              <a:gd name="T4" fmla="*/ 0 w 924"/>
              <a:gd name="T5" fmla="*/ 250 h 400"/>
              <a:gd name="T6" fmla="*/ 406 w 924"/>
              <a:gd name="T7" fmla="*/ 14 h 400"/>
              <a:gd name="T8" fmla="*/ 539 w 924"/>
              <a:gd name="T9" fmla="*/ 21 h 400"/>
              <a:gd name="T10" fmla="*/ 924 w 924"/>
              <a:gd name="T11" fmla="*/ 252 h 400"/>
              <a:gd name="T12" fmla="*/ 924 w 924"/>
              <a:gd name="T13" fmla="*/ 252 h 400"/>
            </a:gdLst>
            <a:ahLst/>
            <a:cxnLst>
              <a:cxn ang="0">
                <a:pos x="T0" y="T1"/>
              </a:cxn>
              <a:cxn ang="0">
                <a:pos x="T2" y="T3"/>
              </a:cxn>
              <a:cxn ang="0">
                <a:pos x="T4" y="T5"/>
              </a:cxn>
              <a:cxn ang="0">
                <a:pos x="T6" y="T7"/>
              </a:cxn>
              <a:cxn ang="0">
                <a:pos x="T8" y="T9"/>
              </a:cxn>
              <a:cxn ang="0">
                <a:pos x="T10" y="T11"/>
              </a:cxn>
              <a:cxn ang="0">
                <a:pos x="T12" y="T13"/>
              </a:cxn>
            </a:cxnLst>
            <a:rect l="0" t="0" r="r" b="b"/>
            <a:pathLst>
              <a:path w="924" h="400">
                <a:moveTo>
                  <a:pt x="924" y="252"/>
                </a:moveTo>
                <a:cubicBezTo>
                  <a:pt x="624" y="400"/>
                  <a:pt x="306" y="399"/>
                  <a:pt x="0" y="250"/>
                </a:cubicBezTo>
                <a:cubicBezTo>
                  <a:pt x="0" y="250"/>
                  <a:pt x="0" y="250"/>
                  <a:pt x="0" y="250"/>
                </a:cubicBezTo>
                <a:cubicBezTo>
                  <a:pt x="137" y="168"/>
                  <a:pt x="267" y="87"/>
                  <a:pt x="406" y="14"/>
                </a:cubicBezTo>
                <a:cubicBezTo>
                  <a:pt x="431" y="0"/>
                  <a:pt x="510" y="5"/>
                  <a:pt x="539" y="21"/>
                </a:cubicBezTo>
                <a:cubicBezTo>
                  <a:pt x="668" y="92"/>
                  <a:pt x="788" y="169"/>
                  <a:pt x="924" y="252"/>
                </a:cubicBezTo>
                <a:cubicBezTo>
                  <a:pt x="924" y="252"/>
                  <a:pt x="924" y="252"/>
                  <a:pt x="924" y="252"/>
                </a:cubicBezTo>
                <a:close/>
              </a:path>
            </a:pathLst>
          </a:custGeom>
          <a:solidFill>
            <a:schemeClr val="accent2"/>
          </a:solidFill>
          <a:ln w="9525">
            <a:solidFill>
              <a:schemeClr val="bg1"/>
            </a:solidFill>
          </a:ln>
          <a:effectLst>
            <a:outerShdw blurRad="508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2000" strike="noStrike" noProof="1">
              <a:solidFill>
                <a:prstClr val="white"/>
              </a:solidFill>
              <a:latin typeface="微软雅黑" panose="020B0503020204020204" charset="-122"/>
              <a:ea typeface="微软雅黑" panose="020B0503020204020204" charset="-122"/>
            </a:endParaRPr>
          </a:p>
        </p:txBody>
      </p:sp>
      <p:sp>
        <p:nvSpPr>
          <p:cNvPr id="28" name="Freeform 5"/>
          <p:cNvSpPr/>
          <p:nvPr>
            <p:custDataLst>
              <p:tags r:id="rId4"/>
            </p:custDataLst>
          </p:nvPr>
        </p:nvSpPr>
        <p:spPr bwMode="auto">
          <a:xfrm>
            <a:off x="4738688" y="2970213"/>
            <a:ext cx="2084388" cy="1019175"/>
          </a:xfrm>
          <a:custGeom>
            <a:avLst/>
            <a:gdLst>
              <a:gd name="T0" fmla="*/ 460 w 931"/>
              <a:gd name="T1" fmla="*/ 453 h 453"/>
              <a:gd name="T2" fmla="*/ 0 w 931"/>
              <a:gd name="T3" fmla="*/ 172 h 453"/>
              <a:gd name="T4" fmla="*/ 931 w 931"/>
              <a:gd name="T5" fmla="*/ 165 h 453"/>
              <a:gd name="T6" fmla="*/ 461 w 931"/>
              <a:gd name="T7" fmla="*/ 453 h 453"/>
              <a:gd name="T8" fmla="*/ 460 w 931"/>
              <a:gd name="T9" fmla="*/ 453 h 453"/>
            </a:gdLst>
            <a:ahLst/>
            <a:cxnLst>
              <a:cxn ang="0">
                <a:pos x="T0" y="T1"/>
              </a:cxn>
              <a:cxn ang="0">
                <a:pos x="T2" y="T3"/>
              </a:cxn>
              <a:cxn ang="0">
                <a:pos x="T4" y="T5"/>
              </a:cxn>
              <a:cxn ang="0">
                <a:pos x="T6" y="T7"/>
              </a:cxn>
              <a:cxn ang="0">
                <a:pos x="T8" y="T9"/>
              </a:cxn>
            </a:cxnLst>
            <a:rect l="0" t="0" r="r" b="b"/>
            <a:pathLst>
              <a:path w="931" h="453">
                <a:moveTo>
                  <a:pt x="460" y="453"/>
                </a:moveTo>
                <a:cubicBezTo>
                  <a:pt x="289" y="348"/>
                  <a:pt x="143" y="259"/>
                  <a:pt x="0" y="172"/>
                </a:cubicBezTo>
                <a:cubicBezTo>
                  <a:pt x="185" y="0"/>
                  <a:pt x="704" y="4"/>
                  <a:pt x="931" y="165"/>
                </a:cubicBezTo>
                <a:cubicBezTo>
                  <a:pt x="779" y="258"/>
                  <a:pt x="627" y="351"/>
                  <a:pt x="461" y="453"/>
                </a:cubicBezTo>
                <a:cubicBezTo>
                  <a:pt x="461" y="453"/>
                  <a:pt x="460" y="453"/>
                  <a:pt x="460" y="453"/>
                </a:cubicBezTo>
                <a:close/>
              </a:path>
            </a:pathLst>
          </a:custGeom>
          <a:solidFill>
            <a:schemeClr val="accent2"/>
          </a:solidFill>
          <a:ln w="9525">
            <a:solidFill>
              <a:schemeClr val="bg1"/>
            </a:solidFill>
          </a:ln>
          <a:effectLst>
            <a:outerShdw blurRad="508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2000" strike="noStrike" noProof="1">
              <a:solidFill>
                <a:prstClr val="white"/>
              </a:solidFill>
              <a:latin typeface="微软雅黑" panose="020B0503020204020204" charset="-122"/>
              <a:ea typeface="微软雅黑" panose="020B0503020204020204" charset="-122"/>
            </a:endParaRPr>
          </a:p>
        </p:txBody>
      </p:sp>
      <p:sp>
        <p:nvSpPr>
          <p:cNvPr id="41989" name="文本框 33"/>
          <p:cNvSpPr txBox="1"/>
          <p:nvPr>
            <p:custDataLst>
              <p:tags r:id="rId5"/>
            </p:custDataLst>
          </p:nvPr>
        </p:nvSpPr>
        <p:spPr>
          <a:xfrm>
            <a:off x="3582988" y="4500563"/>
            <a:ext cx="1970087" cy="346075"/>
          </a:xfrm>
          <a:prstGeom prst="rect">
            <a:avLst/>
          </a:prstGeom>
          <a:noFill/>
          <a:ln w="9525">
            <a:noFill/>
          </a:ln>
        </p:spPr>
        <p:txBody>
          <a:bodyPr wrap="square" anchor="ctr" anchorCtr="0"/>
          <a:p>
            <a:pPr algn="ctr"/>
            <a:r>
              <a:rPr lang="zh-CN" altLang="en-US" sz="2000" b="1">
                <a:latin typeface="微软雅黑" panose="020B0503020204020204" charset="-122"/>
                <a:ea typeface="微软雅黑" panose="020B0503020204020204" charset="-122"/>
              </a:rPr>
              <a:t>人工神经网络</a:t>
            </a:r>
            <a:endParaRPr lang="zh-CN" altLang="en-US" sz="2000" b="1">
              <a:latin typeface="微软雅黑" panose="020B0503020204020204" charset="-122"/>
              <a:ea typeface="微软雅黑" panose="020B0503020204020204" charset="-122"/>
            </a:endParaRPr>
          </a:p>
        </p:txBody>
      </p:sp>
      <p:sp>
        <p:nvSpPr>
          <p:cNvPr id="35" name="文本框 34"/>
          <p:cNvSpPr txBox="1"/>
          <p:nvPr>
            <p:custDataLst>
              <p:tags r:id="rId6"/>
            </p:custDataLst>
          </p:nvPr>
        </p:nvSpPr>
        <p:spPr>
          <a:xfrm>
            <a:off x="3034664" y="4846955"/>
            <a:ext cx="3075306" cy="344170"/>
          </a:xfrm>
          <a:prstGeom prst="rect">
            <a:avLst/>
          </a:prstGeom>
          <a:noFill/>
        </p:spPr>
        <p:txBody>
          <a:bodyPr wrap="square" rtlCol="0">
            <a:noAutofit/>
            <a:scene3d>
              <a:camera prst="orthographicFront"/>
              <a:lightRig rig="soft" dir="t">
                <a:rot lat="0" lon="0" rev="15600000"/>
              </a:lightRig>
            </a:scene3d>
            <a:sp3d extrusionH="57150" prstMaterial="softEdge">
              <a:bevelT w="25400" h="38100"/>
            </a:sp3d>
          </a:bodyPr>
          <a:lstStyle/>
          <a:p>
            <a:pPr algn="ctr">
              <a:lnSpc>
                <a:spcPct val="120000"/>
              </a:lnSpc>
            </a:pPr>
            <a:r>
              <a:rPr lang="zh-CN" altLang="en-US" sz="2000" noProof="1">
                <a:solidFill>
                  <a:schemeClr val="accent4"/>
                </a:solidFill>
                <a:latin typeface="微软雅黑" panose="020B0503020204020204" charset="-122"/>
                <a:ea typeface="微软雅黑" panose="020B0503020204020204" charset="-122"/>
                <a:cs typeface="+mn-cs"/>
              </a:rPr>
              <a:t>模拟人类大脑结构和功能</a:t>
            </a:r>
            <a:endParaRPr lang="zh-CN" altLang="en-US" sz="2000" noProof="1">
              <a:solidFill>
                <a:schemeClr val="accent4"/>
              </a:solidFill>
              <a:latin typeface="微软雅黑" panose="020B0503020204020204" charset="-122"/>
              <a:ea typeface="微软雅黑" panose="020B0503020204020204" charset="-122"/>
            </a:endParaRPr>
          </a:p>
        </p:txBody>
      </p:sp>
      <p:sp>
        <p:nvSpPr>
          <p:cNvPr id="41991" name="文本框 39"/>
          <p:cNvSpPr txBox="1"/>
          <p:nvPr>
            <p:custDataLst>
              <p:tags r:id="rId7"/>
            </p:custDataLst>
          </p:nvPr>
        </p:nvSpPr>
        <p:spPr>
          <a:xfrm>
            <a:off x="4791075" y="2008188"/>
            <a:ext cx="1970088" cy="346075"/>
          </a:xfrm>
          <a:prstGeom prst="rect">
            <a:avLst/>
          </a:prstGeom>
          <a:noFill/>
          <a:ln w="9525">
            <a:noFill/>
          </a:ln>
        </p:spPr>
        <p:txBody>
          <a:bodyPr wrap="square" anchor="ctr" anchorCtr="0"/>
          <a:p>
            <a:pPr algn="ctr"/>
            <a:r>
              <a:rPr lang="zh-CN" altLang="en-US" sz="2000" b="1">
                <a:latin typeface="微软雅黑" panose="020B0503020204020204" charset="-122"/>
                <a:ea typeface="微软雅黑" panose="020B0503020204020204" charset="-122"/>
              </a:rPr>
              <a:t>强化学习</a:t>
            </a:r>
            <a:endParaRPr lang="zh-CN" altLang="en-US" sz="2000" b="1">
              <a:latin typeface="微软雅黑" panose="020B0503020204020204" charset="-122"/>
              <a:ea typeface="微软雅黑" panose="020B0503020204020204" charset="-122"/>
            </a:endParaRPr>
          </a:p>
        </p:txBody>
      </p:sp>
      <p:sp>
        <p:nvSpPr>
          <p:cNvPr id="41" name="文本框 40"/>
          <p:cNvSpPr txBox="1"/>
          <p:nvPr>
            <p:custDataLst>
              <p:tags r:id="rId8"/>
            </p:custDataLst>
          </p:nvPr>
        </p:nvSpPr>
        <p:spPr>
          <a:xfrm>
            <a:off x="4791218" y="2362773"/>
            <a:ext cx="1969652" cy="662351"/>
          </a:xfrm>
          <a:prstGeom prst="rect">
            <a:avLst/>
          </a:prstGeom>
          <a:noFill/>
        </p:spPr>
        <p:txBody>
          <a:bodyPr wrap="square" rtlCol="0">
            <a:normAutofit fontScale="90000" lnSpcReduction="20000"/>
            <a:scene3d>
              <a:camera prst="orthographicFront"/>
              <a:lightRig rig="soft" dir="t">
                <a:rot lat="0" lon="0" rev="15600000"/>
              </a:lightRig>
            </a:scene3d>
            <a:sp3d extrusionH="57150" prstMaterial="softEdge">
              <a:bevelT w="25400" h="38100"/>
            </a:sp3d>
          </a:bodyPr>
          <a:lstStyle/>
          <a:p>
            <a:pPr algn="ctr">
              <a:lnSpc>
                <a:spcPct val="120000"/>
              </a:lnSpc>
            </a:pPr>
            <a:r>
              <a:rPr lang="zh-CN" altLang="en-US" sz="2000" noProof="1">
                <a:solidFill>
                  <a:schemeClr val="accent4"/>
                </a:solidFill>
                <a:latin typeface="微软雅黑" panose="020B0503020204020204" charset="-122"/>
                <a:ea typeface="微软雅黑" panose="020B0503020204020204" charset="-122"/>
                <a:cs typeface="+mn-cs"/>
              </a:rPr>
              <a:t>源于人类的经验积累的启示</a:t>
            </a:r>
            <a:endParaRPr lang="zh-CN" altLang="en-US" sz="2000" noProof="1">
              <a:solidFill>
                <a:schemeClr val="accent4"/>
              </a:solidFill>
              <a:latin typeface="微软雅黑" panose="020B0503020204020204" charset="-122"/>
              <a:ea typeface="微软雅黑" panose="020B0503020204020204" charset="-122"/>
              <a:cs typeface="+mn-cs"/>
            </a:endParaRPr>
          </a:p>
        </p:txBody>
      </p:sp>
      <p:sp>
        <p:nvSpPr>
          <p:cNvPr id="41993" name="文本框 42"/>
          <p:cNvSpPr txBox="1"/>
          <p:nvPr>
            <p:custDataLst>
              <p:tags r:id="rId9"/>
            </p:custDataLst>
          </p:nvPr>
        </p:nvSpPr>
        <p:spPr>
          <a:xfrm>
            <a:off x="2390775" y="2008188"/>
            <a:ext cx="1970088" cy="346075"/>
          </a:xfrm>
          <a:prstGeom prst="rect">
            <a:avLst/>
          </a:prstGeom>
          <a:noFill/>
          <a:ln w="9525">
            <a:noFill/>
          </a:ln>
        </p:spPr>
        <p:txBody>
          <a:bodyPr wrap="square" anchor="ctr" anchorCtr="0"/>
          <a:p>
            <a:pPr algn="ctr"/>
            <a:r>
              <a:rPr lang="zh-CN" altLang="en-US" sz="2000" b="1">
                <a:latin typeface="微软雅黑" panose="020B0503020204020204" charset="-122"/>
                <a:ea typeface="微软雅黑" panose="020B0503020204020204" charset="-122"/>
              </a:rPr>
              <a:t>遗传算法</a:t>
            </a:r>
            <a:endParaRPr lang="zh-CN" altLang="en-US" sz="2000" b="1">
              <a:latin typeface="微软雅黑" panose="020B0503020204020204" charset="-122"/>
              <a:ea typeface="微软雅黑" panose="020B0503020204020204" charset="-122"/>
            </a:endParaRPr>
          </a:p>
        </p:txBody>
      </p:sp>
      <p:sp>
        <p:nvSpPr>
          <p:cNvPr id="44" name="文本框 43"/>
          <p:cNvSpPr txBox="1"/>
          <p:nvPr>
            <p:custDataLst>
              <p:tags r:id="rId10"/>
            </p:custDataLst>
          </p:nvPr>
        </p:nvSpPr>
        <p:spPr>
          <a:xfrm>
            <a:off x="2480944" y="2280919"/>
            <a:ext cx="1789431" cy="825500"/>
          </a:xfrm>
          <a:prstGeom prst="rect">
            <a:avLst/>
          </a:prstGeom>
          <a:noFill/>
        </p:spPr>
        <p:txBody>
          <a:bodyPr wrap="square" rtlCol="0">
            <a:noAutofit/>
            <a:scene3d>
              <a:camera prst="orthographicFront"/>
              <a:lightRig rig="soft" dir="t">
                <a:rot lat="0" lon="0" rev="15600000"/>
              </a:lightRig>
            </a:scene3d>
            <a:sp3d extrusionH="57150" prstMaterial="softEdge">
              <a:bevelT w="25400" h="38100"/>
            </a:sp3d>
          </a:bodyPr>
          <a:lstStyle/>
          <a:p>
            <a:pPr algn="ctr">
              <a:lnSpc>
                <a:spcPct val="120000"/>
              </a:lnSpc>
            </a:pPr>
            <a:r>
              <a:rPr lang="zh-CN" altLang="en-US" sz="2000" noProof="1">
                <a:solidFill>
                  <a:schemeClr val="accent4"/>
                </a:solidFill>
                <a:latin typeface="微软雅黑" panose="020B0503020204020204" charset="-122"/>
                <a:ea typeface="微软雅黑" panose="020B0503020204020204" charset="-122"/>
                <a:cs typeface="+mn-cs"/>
              </a:rPr>
              <a:t>源自生物进化的启示</a:t>
            </a:r>
            <a:endParaRPr lang="zh-CN" altLang="en-US" sz="2000" noProof="1">
              <a:solidFill>
                <a:schemeClr val="accent4"/>
              </a:solidFill>
              <a:latin typeface="微软雅黑" panose="020B0503020204020204" charset="-122"/>
              <a:ea typeface="微软雅黑" panose="020B0503020204020204" charset="-122"/>
            </a:endParaRPr>
          </a:p>
        </p:txBody>
      </p:sp>
    </p:spTree>
    <p:custDataLst>
      <p:tags r:id="rId11"/>
    </p:custData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7" name="标题 52225"/>
          <p:cNvSpPr>
            <a:spLocks noGrp="1"/>
          </p:cNvSpPr>
          <p:nvPr>
            <p:ph type="title"/>
          </p:nvPr>
        </p:nvSpPr>
        <p:spPr>
          <a:xfrm>
            <a:off x="2411413" y="188595"/>
            <a:ext cx="4464050" cy="711200"/>
          </a:xfrm>
          <a:solidFill>
            <a:schemeClr val="bg2"/>
          </a:solidFill>
        </p:spPr>
        <p:txBody>
          <a:bodyPr vert="horz" wrap="square" lIns="91440" tIns="45720" rIns="91440" bIns="45720" anchor="b" anchorCtr="0"/>
          <a:p>
            <a:pPr algn="ctr"/>
            <a:r>
              <a:rPr lang="zh-CN" altLang="en-US" sz="2800" b="1" dirty="0">
                <a:solidFill>
                  <a:srgbClr val="0000FF"/>
                </a:solidFill>
                <a:latin typeface="微软雅黑" panose="020B0503020204020204" charset="-122"/>
                <a:ea typeface="微软雅黑" panose="020B0503020204020204" charset="-122"/>
              </a:rPr>
              <a:t>强化学习</a:t>
            </a:r>
            <a:r>
              <a:rPr lang="zh-CN" altLang="en-US" sz="2800" b="1" dirty="0">
                <a:solidFill>
                  <a:srgbClr val="0000FF"/>
                </a:solidFill>
                <a:latin typeface="微软雅黑" panose="020B0503020204020204" charset="-122"/>
                <a:ea typeface="微软雅黑" panose="020B0503020204020204" charset="-122"/>
              </a:rPr>
              <a:t>分类</a:t>
            </a:r>
            <a:endParaRPr lang="zh-CN" altLang="en-US" sz="2800" b="1" dirty="0">
              <a:solidFill>
                <a:srgbClr val="0000FF"/>
              </a:solidFill>
              <a:latin typeface="微软雅黑" panose="020B0503020204020204" charset="-122"/>
              <a:ea typeface="微软雅黑" panose="020B0503020204020204" charset="-122"/>
            </a:endParaRPr>
          </a:p>
        </p:txBody>
      </p:sp>
      <p:sp>
        <p:nvSpPr>
          <p:cNvPr id="45058" name="文本占位符 52226"/>
          <p:cNvSpPr>
            <a:spLocks noGrp="1"/>
          </p:cNvSpPr>
          <p:nvPr>
            <p:ph idx="1"/>
          </p:nvPr>
        </p:nvSpPr>
        <p:spPr>
          <a:xfrm>
            <a:off x="611505" y="1268730"/>
            <a:ext cx="8268970" cy="3582035"/>
          </a:xfrm>
          <a:noFill/>
          <a:ln w="28575" cmpd="sng">
            <a:noFill/>
            <a:prstDash val="solid"/>
          </a:ln>
        </p:spPr>
        <p:txBody>
          <a:bodyPr vert="horz" wrap="square" lIns="91440" tIns="45720" rIns="91440" bIns="45720" anchor="t" anchorCtr="0">
            <a:noAutofit/>
          </a:bodyPr>
          <a:p>
            <a:pPr indent="0" defTabSz="685800" fontAlgn="auto">
              <a:lnSpc>
                <a:spcPct val="150000"/>
              </a:lnSpc>
              <a:spcBef>
                <a:spcPts val="0"/>
              </a:spcBef>
              <a:buFont typeface="Arial" panose="020B0604020202020204" pitchFamily="34" charset="0"/>
              <a:buNone/>
            </a:pPr>
            <a:r>
              <a:rPr lang="en-US" altLang="en-US" b="1" kern="1200" dirty="0">
                <a:latin typeface="微软雅黑" panose="020B0503020204020204" charset="-122"/>
                <a:ea typeface="微软雅黑" panose="020B0503020204020204" charset="-122"/>
                <a:cs typeface="+mn-cs"/>
              </a:rPr>
              <a:t>2. 基于概率 和 基于价值</a:t>
            </a:r>
            <a:endParaRPr lang="en-US" altLang="en-US" kern="1200" dirty="0">
              <a:latin typeface="微软雅黑" panose="020B0503020204020204" charset="-122"/>
              <a:ea typeface="微软雅黑" panose="020B0503020204020204" charset="-122"/>
              <a:cs typeface="+mn-cs"/>
            </a:endParaRPr>
          </a:p>
          <a:p>
            <a:pPr indent="0" defTabSz="685800" fontAlgn="auto">
              <a:lnSpc>
                <a:spcPct val="150000"/>
              </a:lnSpc>
              <a:spcBef>
                <a:spcPts val="0"/>
              </a:spcBef>
              <a:buFont typeface="Arial" panose="020B0604020202020204" pitchFamily="34" charset="0"/>
              <a:buNone/>
            </a:pPr>
            <a:r>
              <a:rPr lang="en-US" altLang="en-US" kern="1200" dirty="0">
                <a:latin typeface="微软雅黑" panose="020B0503020204020204" charset="-122"/>
                <a:ea typeface="微软雅黑" panose="020B0503020204020204" charset="-122"/>
                <a:cs typeface="+mn-cs"/>
              </a:rPr>
              <a:t>基于概率是强化学习中最直接的一种，</a:t>
            </a:r>
            <a:r>
              <a:rPr lang="zh-CN" altLang="en-US" kern="1200" dirty="0">
                <a:latin typeface="微软雅黑" panose="020B0503020204020204" charset="-122"/>
                <a:ea typeface="微软雅黑" panose="020B0503020204020204" charset="-122"/>
                <a:cs typeface="+mn-cs"/>
              </a:rPr>
              <a:t>通过</a:t>
            </a:r>
            <a:r>
              <a:rPr lang="en-US" altLang="en-US" kern="1200" dirty="0">
                <a:latin typeface="微软雅黑" panose="020B0503020204020204" charset="-122"/>
                <a:ea typeface="微软雅黑" panose="020B0503020204020204" charset="-122"/>
                <a:cs typeface="+mn-cs"/>
              </a:rPr>
              <a:t>所处的环境，输出下一步要采取的各种动作的概率，根据概率采取行动，所以每种动作都有可能被选中，只是概率不同。而基于价值的方法输出则是所有动作的价值，根据最高价值来选着动作，相比基于概率的方法，基于价值的决策部分更为肯定，就选价值最高的，而基于概率的，即使某个动作的概率最高, 但是还是不一定会选到他</a:t>
            </a:r>
            <a:r>
              <a:rPr lang="zh-CN" altLang="en-US" kern="1200" dirty="0">
                <a:latin typeface="微软雅黑" panose="020B0503020204020204" charset="-122"/>
                <a:ea typeface="微软雅黑" panose="020B0503020204020204" charset="-122"/>
                <a:cs typeface="+mn-cs"/>
              </a:rPr>
              <a:t>。</a:t>
            </a:r>
            <a:endParaRPr lang="en-US" altLang="en-US" kern="1200" dirty="0">
              <a:latin typeface="微软雅黑" panose="020B0503020204020204" charset="-122"/>
              <a:ea typeface="微软雅黑" panose="020B0503020204020204" charset="-122"/>
              <a:cs typeface="+mn-cs"/>
            </a:endParaRPr>
          </a:p>
          <a:p>
            <a:pPr indent="0" defTabSz="685800" fontAlgn="auto">
              <a:lnSpc>
                <a:spcPct val="150000"/>
              </a:lnSpc>
              <a:spcBef>
                <a:spcPts val="0"/>
              </a:spcBef>
              <a:buFont typeface="Arial" panose="020B0604020202020204" pitchFamily="34" charset="0"/>
              <a:buNone/>
            </a:pPr>
            <a:r>
              <a:rPr lang="en-US" altLang="en-US" kern="1200" dirty="0">
                <a:latin typeface="微软雅黑" panose="020B0503020204020204" charset="-122"/>
                <a:ea typeface="微软雅黑" panose="020B0503020204020204" charset="-122"/>
                <a:cs typeface="+mn-cs"/>
              </a:rPr>
              <a:t>但是对于选取连续的动作，基于价值的方法是无能为力的。我们却能用一个概率分布在连续动作中选取特定动作, 这也是基于概率的方法的优点之一。</a:t>
            </a:r>
            <a:endParaRPr lang="en-US" altLang="en-US" kern="1200" dirty="0">
              <a:latin typeface="微软雅黑" panose="020B0503020204020204" charset="-122"/>
              <a:ea typeface="微软雅黑" panose="020B0503020204020204" charset="-122"/>
              <a:cs typeface="+mn-cs"/>
            </a:endParaRPr>
          </a:p>
        </p:txBody>
      </p:sp>
    </p:spTree>
    <p:custDataLst>
      <p:tags r:id="rId1"/>
    </p:custData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7" name="标题 52225"/>
          <p:cNvSpPr>
            <a:spLocks noGrp="1"/>
          </p:cNvSpPr>
          <p:nvPr>
            <p:ph type="title"/>
          </p:nvPr>
        </p:nvSpPr>
        <p:spPr>
          <a:xfrm>
            <a:off x="2411413" y="188595"/>
            <a:ext cx="4464050" cy="711200"/>
          </a:xfrm>
          <a:solidFill>
            <a:schemeClr val="bg2"/>
          </a:solidFill>
        </p:spPr>
        <p:txBody>
          <a:bodyPr vert="horz" wrap="square" lIns="91440" tIns="45720" rIns="91440" bIns="45720" anchor="b" anchorCtr="0"/>
          <a:p>
            <a:pPr algn="ctr"/>
            <a:r>
              <a:rPr lang="zh-CN" altLang="en-US" sz="2800" b="1" dirty="0">
                <a:solidFill>
                  <a:srgbClr val="0000FF"/>
                </a:solidFill>
                <a:latin typeface="微软雅黑" panose="020B0503020204020204" charset="-122"/>
                <a:ea typeface="微软雅黑" panose="020B0503020204020204" charset="-122"/>
              </a:rPr>
              <a:t>强化学习</a:t>
            </a:r>
            <a:r>
              <a:rPr lang="zh-CN" altLang="en-US" sz="2800" b="1" dirty="0">
                <a:solidFill>
                  <a:srgbClr val="0000FF"/>
                </a:solidFill>
                <a:latin typeface="微软雅黑" panose="020B0503020204020204" charset="-122"/>
                <a:ea typeface="微软雅黑" panose="020B0503020204020204" charset="-122"/>
              </a:rPr>
              <a:t>分类</a:t>
            </a:r>
            <a:endParaRPr lang="zh-CN" altLang="en-US" sz="2800" b="1" dirty="0">
              <a:solidFill>
                <a:srgbClr val="0000FF"/>
              </a:solidFill>
              <a:latin typeface="微软雅黑" panose="020B0503020204020204" charset="-122"/>
              <a:ea typeface="微软雅黑" panose="020B0503020204020204" charset="-122"/>
            </a:endParaRPr>
          </a:p>
        </p:txBody>
      </p:sp>
      <p:sp>
        <p:nvSpPr>
          <p:cNvPr id="45058" name="文本占位符 52226"/>
          <p:cNvSpPr>
            <a:spLocks noGrp="1"/>
          </p:cNvSpPr>
          <p:nvPr>
            <p:ph idx="1"/>
          </p:nvPr>
        </p:nvSpPr>
        <p:spPr>
          <a:xfrm>
            <a:off x="611505" y="1268730"/>
            <a:ext cx="8526145" cy="4756785"/>
          </a:xfrm>
          <a:noFill/>
          <a:ln w="28575" cmpd="sng">
            <a:noFill/>
            <a:prstDash val="solid"/>
          </a:ln>
        </p:spPr>
        <p:txBody>
          <a:bodyPr vert="horz" wrap="square" lIns="91440" tIns="45720" rIns="91440" bIns="45720" anchor="t" anchorCtr="0">
            <a:noAutofit/>
          </a:bodyPr>
          <a:p>
            <a:pPr indent="0" defTabSz="685800" fontAlgn="auto">
              <a:lnSpc>
                <a:spcPct val="150000"/>
              </a:lnSpc>
              <a:spcBef>
                <a:spcPts val="0"/>
              </a:spcBef>
              <a:buFont typeface="Arial" panose="020B0604020202020204" pitchFamily="34" charset="0"/>
              <a:buNone/>
            </a:pPr>
            <a:r>
              <a:rPr lang="en-US" altLang="en-US" b="1" kern="1200" dirty="0">
                <a:latin typeface="微软雅黑" panose="020B0503020204020204" charset="-122"/>
                <a:ea typeface="微软雅黑" panose="020B0503020204020204" charset="-122"/>
                <a:cs typeface="+mn-cs"/>
              </a:rPr>
              <a:t>3. 回合更新和单步更新</a:t>
            </a:r>
            <a:endParaRPr lang="en-US" altLang="en-US" b="1" kern="1200" dirty="0">
              <a:latin typeface="微软雅黑" panose="020B0503020204020204" charset="-122"/>
              <a:ea typeface="微软雅黑" panose="020B0503020204020204" charset="-122"/>
              <a:cs typeface="+mn-cs"/>
            </a:endParaRPr>
          </a:p>
          <a:p>
            <a:pPr indent="0" defTabSz="685800" fontAlgn="auto">
              <a:lnSpc>
                <a:spcPct val="150000"/>
              </a:lnSpc>
              <a:spcBef>
                <a:spcPts val="0"/>
              </a:spcBef>
              <a:buFont typeface="Arial" panose="020B0604020202020204" pitchFamily="34" charset="0"/>
              <a:buNone/>
            </a:pPr>
            <a:r>
              <a:rPr lang="en-US" altLang="en-US" kern="1200" dirty="0">
                <a:latin typeface="微软雅黑" panose="020B0503020204020204" charset="-122"/>
                <a:ea typeface="微软雅黑" panose="020B0503020204020204" charset="-122"/>
                <a:cs typeface="+mn-cs"/>
              </a:rPr>
              <a:t>强化学习还能用另外一种方式分类，回合更新和单步更新。假设强化学习就是在玩游戏，游戏回合有开始和结束。回合更新指的是游戏开始后，需要等待游戏结束再总结这一回合，再更新我们的行为准则。而单步更新则是在游戏进行中每一步都在更新，不用等待游戏的结束，这样边玩边学习。</a:t>
            </a:r>
            <a:endParaRPr lang="en-US" altLang="en-US" kern="1200" dirty="0">
              <a:latin typeface="微软雅黑" panose="020B0503020204020204" charset="-122"/>
              <a:ea typeface="微软雅黑" panose="020B0503020204020204" charset="-122"/>
              <a:cs typeface="+mn-cs"/>
            </a:endParaRPr>
          </a:p>
          <a:p>
            <a:pPr indent="0" defTabSz="685800" fontAlgn="auto">
              <a:lnSpc>
                <a:spcPct val="150000"/>
              </a:lnSpc>
              <a:spcBef>
                <a:spcPts val="0"/>
              </a:spcBef>
              <a:buFont typeface="Arial" panose="020B0604020202020204" pitchFamily="34" charset="0"/>
              <a:buNone/>
            </a:pPr>
            <a:endParaRPr lang="en-US" altLang="en-US" b="1" kern="1200" dirty="0">
              <a:latin typeface="微软雅黑" panose="020B0503020204020204" charset="-122"/>
              <a:ea typeface="微软雅黑" panose="020B0503020204020204" charset="-122"/>
              <a:cs typeface="+mn-cs"/>
            </a:endParaRPr>
          </a:p>
          <a:p>
            <a:pPr indent="0" defTabSz="685800" fontAlgn="auto">
              <a:lnSpc>
                <a:spcPct val="150000"/>
              </a:lnSpc>
              <a:spcBef>
                <a:spcPts val="0"/>
              </a:spcBef>
              <a:buFont typeface="Arial" panose="020B0604020202020204" pitchFamily="34" charset="0"/>
              <a:buNone/>
            </a:pPr>
            <a:r>
              <a:rPr lang="en-US" altLang="en-US" b="1" kern="1200" dirty="0">
                <a:latin typeface="微软雅黑" panose="020B0503020204020204" charset="-122"/>
                <a:ea typeface="微软雅黑" panose="020B0503020204020204" charset="-122"/>
                <a:cs typeface="+mn-cs"/>
              </a:rPr>
              <a:t>4. 在线学习和离线学习</a:t>
            </a:r>
            <a:endParaRPr lang="en-US" altLang="en-US" b="1" kern="1200" dirty="0">
              <a:latin typeface="微软雅黑" panose="020B0503020204020204" charset="-122"/>
              <a:ea typeface="微软雅黑" panose="020B0503020204020204" charset="-122"/>
              <a:cs typeface="+mn-cs"/>
            </a:endParaRPr>
          </a:p>
          <a:p>
            <a:pPr indent="0" defTabSz="685800" fontAlgn="auto">
              <a:lnSpc>
                <a:spcPct val="150000"/>
              </a:lnSpc>
              <a:spcBef>
                <a:spcPts val="0"/>
              </a:spcBef>
              <a:buFont typeface="Arial" panose="020B0604020202020204" pitchFamily="34" charset="0"/>
              <a:buNone/>
            </a:pPr>
            <a:r>
              <a:rPr lang="en-US" altLang="en-US" kern="1200" dirty="0">
                <a:latin typeface="微软雅黑" panose="020B0503020204020204" charset="-122"/>
                <a:ea typeface="微软雅黑" panose="020B0503020204020204" charset="-122"/>
                <a:cs typeface="+mn-cs"/>
              </a:rPr>
              <a:t>所谓在线学习，就是指必须本人在场，并且一定是本人一边行动边一学习。而离线学习是你可以选择自己行动，也可以选择看着别人行动，通过看别人行动来学习别人的行为准则，离线学习同样是从过往的经验中学习，但是这些过往的经历没必要是自己的经历，任何人的经历都能被学习。</a:t>
            </a:r>
            <a:endParaRPr lang="en-US" altLang="en-US" b="1" kern="1200" dirty="0">
              <a:latin typeface="微软雅黑" panose="020B0503020204020204" charset="-122"/>
              <a:ea typeface="微软雅黑" panose="020B0503020204020204" charset="-122"/>
              <a:cs typeface="+mn-cs"/>
            </a:endParaRPr>
          </a:p>
        </p:txBody>
      </p:sp>
    </p:spTree>
    <p:custDataLst>
      <p:tags r:id="rId1"/>
    </p:custData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7" name="标题 52225"/>
          <p:cNvSpPr>
            <a:spLocks noGrp="1"/>
          </p:cNvSpPr>
          <p:nvPr>
            <p:ph type="title"/>
          </p:nvPr>
        </p:nvSpPr>
        <p:spPr>
          <a:xfrm>
            <a:off x="2267585" y="332740"/>
            <a:ext cx="4738370" cy="711200"/>
          </a:xfrm>
          <a:solidFill>
            <a:schemeClr val="bg2"/>
          </a:solidFill>
        </p:spPr>
        <p:txBody>
          <a:bodyPr vert="horz" wrap="square" lIns="91440" tIns="45720" rIns="91440" bIns="45720" anchor="b" anchorCtr="0"/>
          <a:p>
            <a:pPr algn="ctr"/>
            <a:r>
              <a:rPr lang="en-US" altLang="zh-CN" sz="2800" b="1" dirty="0">
                <a:solidFill>
                  <a:srgbClr val="0000FF"/>
                </a:solidFill>
                <a:latin typeface="微软雅黑" panose="020B0503020204020204" charset="-122"/>
                <a:ea typeface="微软雅黑" panose="020B0503020204020204" charset="-122"/>
              </a:rPr>
              <a:t>Q-learning</a:t>
            </a:r>
            <a:r>
              <a:rPr lang="zh-CN" altLang="en-US" sz="2800" b="1" dirty="0">
                <a:solidFill>
                  <a:srgbClr val="0000FF"/>
                </a:solidFill>
                <a:latin typeface="微软雅黑" panose="020B0503020204020204" charset="-122"/>
                <a:ea typeface="微软雅黑" panose="020B0503020204020204" charset="-122"/>
              </a:rPr>
              <a:t>算法结果</a:t>
            </a:r>
            <a:r>
              <a:rPr lang="zh-CN" altLang="en-US" sz="2800" b="1" dirty="0">
                <a:solidFill>
                  <a:srgbClr val="0000FF"/>
                </a:solidFill>
                <a:latin typeface="微软雅黑" panose="020B0503020204020204" charset="-122"/>
                <a:ea typeface="微软雅黑" panose="020B0503020204020204" charset="-122"/>
              </a:rPr>
              <a:t>和应用</a:t>
            </a:r>
            <a:r>
              <a:rPr lang="en-US" altLang="en-US" sz="2800" b="1" dirty="0">
                <a:solidFill>
                  <a:srgbClr val="0000FF"/>
                </a:solidFill>
                <a:latin typeface="微软雅黑" panose="020B0503020204020204" charset="-122"/>
                <a:ea typeface="微软雅黑" panose="020B0503020204020204" charset="-122"/>
              </a:rPr>
              <a:t> </a:t>
            </a:r>
            <a:endParaRPr lang="en-US" altLang="en-US" sz="2800" b="1" dirty="0">
              <a:solidFill>
                <a:srgbClr val="0000FF"/>
              </a:solidFill>
              <a:latin typeface="微软雅黑" panose="020B0503020204020204" charset="-122"/>
              <a:ea typeface="微软雅黑" panose="020B0503020204020204" charset="-122"/>
            </a:endParaRPr>
          </a:p>
        </p:txBody>
      </p:sp>
      <p:sp>
        <p:nvSpPr>
          <p:cNvPr id="3" name="文本框 2"/>
          <p:cNvSpPr txBox="1"/>
          <p:nvPr/>
        </p:nvSpPr>
        <p:spPr>
          <a:xfrm>
            <a:off x="467995" y="3500755"/>
            <a:ext cx="8175625" cy="1753235"/>
          </a:xfrm>
          <a:prstGeom prst="rect">
            <a:avLst/>
          </a:prstGeom>
          <a:noFill/>
        </p:spPr>
        <p:txBody>
          <a:bodyPr wrap="square" rtlCol="0" anchor="t">
            <a:spAutoFit/>
          </a:bodyPr>
          <a:p>
            <a:pPr>
              <a:lnSpc>
                <a:spcPct val="150000"/>
              </a:lnSpc>
            </a:pPr>
            <a:r>
              <a:rPr lang="zh-CN" altLang="en-US">
                <a:latin typeface="微软雅黑" panose="020B0503020204020204" charset="-122"/>
                <a:ea typeface="微软雅黑" panose="020B0503020204020204" charset="-122"/>
                <a:cs typeface="微软雅黑" panose="020B0503020204020204" charset="-122"/>
              </a:rPr>
              <a:t>假设我们的行为准则已经学习好了，如图</a:t>
            </a:r>
            <a:r>
              <a:rPr lang="en-US" altLang="zh-CN">
                <a:latin typeface="微软雅黑" panose="020B0503020204020204" charset="-122"/>
                <a:ea typeface="微软雅黑" panose="020B0503020204020204" charset="-122"/>
                <a:cs typeface="微软雅黑" panose="020B0503020204020204" charset="-122"/>
              </a:rPr>
              <a:t>Q</a:t>
            </a:r>
            <a:r>
              <a:rPr lang="zh-CN" altLang="en-US">
                <a:latin typeface="微软雅黑" panose="020B0503020204020204" charset="-122"/>
                <a:ea typeface="微软雅黑" panose="020B0503020204020204" charset="-122"/>
                <a:cs typeface="微软雅黑" panose="020B0503020204020204" charset="-122"/>
              </a:rPr>
              <a:t>表（状态</a:t>
            </a:r>
            <a:r>
              <a:rPr lang="en-US" altLang="zh-CN">
                <a:latin typeface="微软雅黑" panose="020B0503020204020204" charset="-122"/>
                <a:ea typeface="微软雅黑" panose="020B0503020204020204" charset="-122"/>
                <a:cs typeface="微软雅黑" panose="020B0503020204020204" charset="-122"/>
              </a:rPr>
              <a:t>s</a:t>
            </a:r>
            <a:r>
              <a:rPr lang="zh-CN" altLang="en-US">
                <a:latin typeface="微软雅黑" panose="020B0503020204020204" charset="-122"/>
                <a:ea typeface="微软雅黑" panose="020B0503020204020204" charset="-122"/>
                <a:cs typeface="微软雅黑" panose="020B0503020204020204" charset="-122"/>
              </a:rPr>
              <a:t>与行为</a:t>
            </a:r>
            <a:r>
              <a:rPr lang="en-US" altLang="zh-CN">
                <a:latin typeface="微软雅黑" panose="020B0503020204020204" charset="-122"/>
                <a:ea typeface="微软雅黑" panose="020B0503020204020204" charset="-122"/>
                <a:cs typeface="微软雅黑" panose="020B0503020204020204" charset="-122"/>
              </a:rPr>
              <a:t>a</a:t>
            </a:r>
            <a:r>
              <a:rPr lang="zh-CN" altLang="en-US">
                <a:latin typeface="微软雅黑" panose="020B0503020204020204" charset="-122"/>
                <a:ea typeface="微软雅黑" panose="020B0503020204020204" charset="-122"/>
                <a:cs typeface="微软雅黑" panose="020B0503020204020204" charset="-122"/>
              </a:rPr>
              <a:t>构成的矩阵）所示。假设现在的状态</a:t>
            </a:r>
            <a:r>
              <a:rPr lang="zh-CN" altLang="en-US">
                <a:latin typeface="微软雅黑" panose="020B0503020204020204" charset="-122"/>
                <a:ea typeface="微软雅黑" panose="020B0503020204020204" charset="-122"/>
                <a:cs typeface="微软雅黑" panose="020B0503020204020204" charset="-122"/>
              </a:rPr>
              <a:t>是 s(tate) 1，有两个行为 a(ction) 1、a(ction) 2，在s1状态下，a2 带来的潜在奖励要比 a1 高，</a:t>
            </a:r>
            <a:r>
              <a:rPr lang="zh-CN" altLang="en-US">
                <a:latin typeface="微软雅黑" panose="020B0503020204020204" charset="-122"/>
                <a:ea typeface="微软雅黑" panose="020B0503020204020204" charset="-122"/>
                <a:cs typeface="微软雅黑" panose="020B0503020204020204" charset="-122"/>
              </a:rPr>
              <a:t>即，Q(s1, a1) = -2，要小于 Q(s1, a2) = 1，所以我们判断要选择 a2 作为下一个行为。</a:t>
            </a:r>
            <a:endParaRPr lang="zh-CN" altLang="en-US">
              <a:latin typeface="微软雅黑" panose="020B0503020204020204" charset="-122"/>
              <a:ea typeface="微软雅黑" panose="020B0503020204020204" charset="-122"/>
              <a:cs typeface="微软雅黑" panose="020B0503020204020204" charset="-122"/>
            </a:endParaRPr>
          </a:p>
        </p:txBody>
      </p:sp>
      <p:pic>
        <p:nvPicPr>
          <p:cNvPr id="2" name="图片 1"/>
          <p:cNvPicPr>
            <a:picLocks noChangeAspect="1"/>
          </p:cNvPicPr>
          <p:nvPr/>
        </p:nvPicPr>
        <p:blipFill>
          <a:blip r:embed="rId1"/>
          <a:stretch>
            <a:fillRect/>
          </a:stretch>
        </p:blipFill>
        <p:spPr>
          <a:xfrm>
            <a:off x="828040" y="1484630"/>
            <a:ext cx="7466965" cy="1451610"/>
          </a:xfrm>
          <a:prstGeom prst="rect">
            <a:avLst/>
          </a:prstGeom>
        </p:spPr>
      </p:pic>
    </p:spTree>
    <p:custDataLst>
      <p:tags r:id="rId2"/>
    </p:custData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7" name="标题 52225"/>
          <p:cNvSpPr>
            <a:spLocks noGrp="1"/>
          </p:cNvSpPr>
          <p:nvPr>
            <p:ph type="title"/>
          </p:nvPr>
        </p:nvSpPr>
        <p:spPr>
          <a:xfrm>
            <a:off x="2267268" y="332740"/>
            <a:ext cx="4464050" cy="711200"/>
          </a:xfrm>
          <a:solidFill>
            <a:schemeClr val="bg2"/>
          </a:solidFill>
        </p:spPr>
        <p:txBody>
          <a:bodyPr vert="horz" wrap="square" lIns="91440" tIns="45720" rIns="91440" bIns="45720" anchor="b" anchorCtr="0"/>
          <a:p>
            <a:pPr algn="ctr"/>
            <a:r>
              <a:rPr lang="en-US" altLang="zh-CN" sz="2800" b="1" dirty="0">
                <a:solidFill>
                  <a:srgbClr val="0000FF"/>
                </a:solidFill>
                <a:latin typeface="微软雅黑" panose="020B0503020204020204" charset="-122"/>
                <a:ea typeface="微软雅黑" panose="020B0503020204020204" charset="-122"/>
              </a:rPr>
              <a:t>Q-learning</a:t>
            </a:r>
            <a:r>
              <a:rPr lang="zh-CN" altLang="en-US" sz="2800" b="1" dirty="0">
                <a:solidFill>
                  <a:srgbClr val="0000FF"/>
                </a:solidFill>
                <a:latin typeface="微软雅黑" panose="020B0503020204020204" charset="-122"/>
                <a:ea typeface="微软雅黑" panose="020B0503020204020204" charset="-122"/>
              </a:rPr>
              <a:t>算法过程</a:t>
            </a:r>
            <a:r>
              <a:rPr lang="en-US" altLang="en-US" sz="2800" b="1" dirty="0">
                <a:solidFill>
                  <a:srgbClr val="0000FF"/>
                </a:solidFill>
                <a:latin typeface="微软雅黑" panose="020B0503020204020204" charset="-122"/>
                <a:ea typeface="微软雅黑" panose="020B0503020204020204" charset="-122"/>
              </a:rPr>
              <a:t> </a:t>
            </a:r>
            <a:endParaRPr lang="en-US" altLang="en-US" sz="2800" b="1" dirty="0">
              <a:solidFill>
                <a:srgbClr val="0000FF"/>
              </a:solidFill>
              <a:latin typeface="微软雅黑" panose="020B0503020204020204" charset="-122"/>
              <a:ea typeface="微软雅黑" panose="020B0503020204020204" charset="-122"/>
            </a:endParaRPr>
          </a:p>
        </p:txBody>
      </p:sp>
      <p:pic>
        <p:nvPicPr>
          <p:cNvPr id="100" name="图片 99"/>
          <p:cNvPicPr/>
          <p:nvPr/>
        </p:nvPicPr>
        <p:blipFill>
          <a:blip r:embed="rId1" r:link="rId2"/>
          <a:stretch>
            <a:fillRect/>
          </a:stretch>
        </p:blipFill>
        <p:spPr>
          <a:xfrm>
            <a:off x="1331595" y="1143635"/>
            <a:ext cx="6002020" cy="1682115"/>
          </a:xfrm>
          <a:prstGeom prst="rect">
            <a:avLst/>
          </a:prstGeom>
          <a:noFill/>
          <a:ln w="9525">
            <a:noFill/>
          </a:ln>
        </p:spPr>
      </p:pic>
      <p:sp>
        <p:nvSpPr>
          <p:cNvPr id="3" name="文本框 2"/>
          <p:cNvSpPr txBox="1"/>
          <p:nvPr/>
        </p:nvSpPr>
        <p:spPr>
          <a:xfrm>
            <a:off x="323850" y="2924810"/>
            <a:ext cx="8505825" cy="3415030"/>
          </a:xfrm>
          <a:prstGeom prst="rect">
            <a:avLst/>
          </a:prstGeom>
          <a:solidFill>
            <a:schemeClr val="accent6">
              <a:lumMod val="20000"/>
              <a:lumOff val="80000"/>
            </a:schemeClr>
          </a:solidFill>
        </p:spPr>
        <p:txBody>
          <a:bodyPr wrap="square" rtlCol="0" anchor="t">
            <a:spAutoFit/>
          </a:bodyPr>
          <a:p>
            <a:pPr>
              <a:lnSpc>
                <a:spcPct val="150000"/>
              </a:lnSpc>
            </a:pPr>
            <a:r>
              <a:rPr lang="zh-CN" altLang="en-US">
                <a:latin typeface="微软雅黑" panose="020B0503020204020204" charset="-122"/>
                <a:ea typeface="微软雅黑" panose="020B0503020204020204" charset="-122"/>
                <a:cs typeface="微软雅黑" panose="020B0503020204020204" charset="-122"/>
              </a:rPr>
              <a:t>如果继续对</a:t>
            </a:r>
            <a:r>
              <a:rPr lang="en-US" altLang="zh-CN">
                <a:latin typeface="微软雅黑" panose="020B0503020204020204" charset="-122"/>
                <a:ea typeface="微软雅黑" panose="020B0503020204020204" charset="-122"/>
                <a:cs typeface="微软雅黑" panose="020B0503020204020204" charset="-122"/>
              </a:rPr>
              <a:t>Q</a:t>
            </a:r>
            <a:r>
              <a:rPr lang="zh-CN" altLang="en-US">
                <a:latin typeface="微软雅黑" panose="020B0503020204020204" charset="-122"/>
                <a:ea typeface="微软雅黑" panose="020B0503020204020204" charset="-122"/>
                <a:cs typeface="微软雅黑" panose="020B0503020204020204" charset="-122"/>
              </a:rPr>
              <a:t>表进行学习提升，假设现在的状态 s1，</a:t>
            </a:r>
            <a:r>
              <a:rPr lang="en-US" altLang="zh-CN" b="1">
                <a:solidFill>
                  <a:srgbClr val="FF0000"/>
                </a:solidFill>
                <a:latin typeface="微软雅黑" panose="020B0503020204020204" charset="-122"/>
                <a:ea typeface="微软雅黑" panose="020B0503020204020204" charset="-122"/>
                <a:cs typeface="微软雅黑" panose="020B0503020204020204" charset="-122"/>
              </a:rPr>
              <a:t>1</a:t>
            </a:r>
            <a:r>
              <a:rPr lang="zh-CN" altLang="en-US" b="1">
                <a:solidFill>
                  <a:srgbClr val="FF0000"/>
                </a:solidFill>
                <a:latin typeface="微软雅黑" panose="020B0503020204020204" charset="-122"/>
                <a:ea typeface="微软雅黑" panose="020B0503020204020204" charset="-122"/>
                <a:cs typeface="微软雅黑" panose="020B0503020204020204" charset="-122"/>
              </a:rPr>
              <a:t>）</a:t>
            </a:r>
            <a:r>
              <a:rPr lang="zh-CN" altLang="en-US">
                <a:latin typeface="微软雅黑" panose="020B0503020204020204" charset="-122"/>
                <a:ea typeface="微软雅黑" panose="020B0503020204020204" charset="-122"/>
                <a:cs typeface="微软雅黑" panose="020B0503020204020204" charset="-122"/>
              </a:rPr>
              <a:t>根据 Q 表的估计，因为在 s1 中, a2 的值比较大，通过之前的决策方法，</a:t>
            </a:r>
            <a:r>
              <a:rPr lang="zh-CN" altLang="en-US" b="1">
                <a:latin typeface="微软雅黑" panose="020B0503020204020204" charset="-122"/>
                <a:ea typeface="微软雅黑" panose="020B0503020204020204" charset="-122"/>
                <a:cs typeface="微软雅黑" panose="020B0503020204020204" charset="-122"/>
              </a:rPr>
              <a:t>在 s1 采取了 a2，并到达 s2</a:t>
            </a:r>
            <a:r>
              <a:rPr lang="zh-CN" altLang="en-US">
                <a:latin typeface="微软雅黑" panose="020B0503020204020204" charset="-122"/>
                <a:ea typeface="微软雅黑" panose="020B0503020204020204" charset="-122"/>
                <a:cs typeface="微软雅黑" panose="020B0503020204020204" charset="-122"/>
              </a:rPr>
              <a:t>，</a:t>
            </a:r>
            <a:r>
              <a:rPr lang="en-US" altLang="zh-CN" b="1">
                <a:solidFill>
                  <a:srgbClr val="FF0000"/>
                </a:solidFill>
                <a:latin typeface="微软雅黑" panose="020B0503020204020204" charset="-122"/>
                <a:ea typeface="微软雅黑" panose="020B0503020204020204" charset="-122"/>
                <a:cs typeface="微软雅黑" panose="020B0503020204020204" charset="-122"/>
              </a:rPr>
              <a:t>2</a:t>
            </a:r>
            <a:r>
              <a:rPr lang="zh-CN" altLang="en-US" b="1">
                <a:solidFill>
                  <a:srgbClr val="FF0000"/>
                </a:solidFill>
                <a:latin typeface="微软雅黑" panose="020B0503020204020204" charset="-122"/>
                <a:ea typeface="微软雅黑" panose="020B0503020204020204" charset="-122"/>
                <a:cs typeface="微软雅黑" panose="020B0503020204020204" charset="-122"/>
              </a:rPr>
              <a:t>）</a:t>
            </a:r>
            <a:r>
              <a:rPr lang="zh-CN" altLang="en-US">
                <a:latin typeface="微软雅黑" panose="020B0503020204020204" charset="-122"/>
                <a:ea typeface="微软雅黑" panose="020B0503020204020204" charset="-122"/>
                <a:cs typeface="微软雅黑" panose="020B0503020204020204" charset="-122"/>
              </a:rPr>
              <a:t>接着开始更新Q 表，如表，Q(s2, a2)</a:t>
            </a:r>
            <a:r>
              <a:rPr lang="en-US" altLang="zh-CN">
                <a:latin typeface="微软雅黑" panose="020B0503020204020204" charset="-122"/>
                <a:ea typeface="微软雅黑" panose="020B0503020204020204" charset="-122"/>
                <a:cs typeface="微软雅黑" panose="020B0503020204020204" charset="-122"/>
              </a:rPr>
              <a:t>=2</a:t>
            </a:r>
            <a:r>
              <a:rPr lang="zh-CN" altLang="en-US">
                <a:latin typeface="微软雅黑" panose="020B0503020204020204" charset="-122"/>
                <a:ea typeface="微软雅黑" panose="020B0503020204020204" charset="-122"/>
                <a:cs typeface="微软雅黑" panose="020B0503020204020204" charset="-122"/>
              </a:rPr>
              <a:t> 的值比 Q(s2, a1)</a:t>
            </a:r>
            <a:r>
              <a:rPr lang="en-US" altLang="zh-CN">
                <a:latin typeface="微软雅黑" panose="020B0503020204020204" charset="-122"/>
                <a:ea typeface="微软雅黑" panose="020B0503020204020204" charset="-122"/>
                <a:cs typeface="微软雅黑" panose="020B0503020204020204" charset="-122"/>
              </a:rPr>
              <a:t>=-4</a:t>
            </a:r>
            <a:r>
              <a:rPr lang="zh-CN" altLang="en-US">
                <a:latin typeface="微软雅黑" panose="020B0503020204020204" charset="-122"/>
                <a:ea typeface="微软雅黑" panose="020B0503020204020204" charset="-122"/>
                <a:cs typeface="微软雅黑" panose="020B0503020204020204" charset="-122"/>
              </a:rPr>
              <a:t> 的大，所以把</a:t>
            </a:r>
            <a:r>
              <a:rPr lang="zh-CN" altLang="en-US" b="1">
                <a:latin typeface="微软雅黑" panose="020B0503020204020204" charset="-122"/>
                <a:ea typeface="微软雅黑" panose="020B0503020204020204" charset="-122"/>
                <a:cs typeface="微软雅黑" panose="020B0503020204020204" charset="-122"/>
              </a:rPr>
              <a:t>大的值乘上一个衰减值 gamma (比如是0.9) 并加上到达 s2 时所获取的奖励 R(eward)</a:t>
            </a:r>
            <a:r>
              <a:rPr lang="zh-CN" altLang="en-US">
                <a:latin typeface="微软雅黑" panose="020B0503020204020204" charset="-122"/>
                <a:ea typeface="微软雅黑" panose="020B0503020204020204" charset="-122"/>
                <a:cs typeface="微软雅黑" panose="020B0503020204020204" charset="-122"/>
              </a:rPr>
              <a:t>，因为会获取实实在在的奖励 R，所以将这个和作为现实中 Q(s1, a2) 的值，但是目前Q 表</a:t>
            </a:r>
            <a:r>
              <a:rPr lang="zh-CN" altLang="en-US">
                <a:latin typeface="微软雅黑" panose="020B0503020204020204" charset="-122"/>
                <a:ea typeface="微软雅黑" panose="020B0503020204020204" charset="-122"/>
                <a:cs typeface="微软雅黑" panose="020B0503020204020204" charset="-122"/>
                <a:sym typeface="+mn-ea"/>
              </a:rPr>
              <a:t>的</a:t>
            </a:r>
            <a:r>
              <a:rPr lang="zh-CN" altLang="en-US">
                <a:latin typeface="微软雅黑" panose="020B0503020204020204" charset="-122"/>
                <a:ea typeface="微软雅黑" panose="020B0503020204020204" charset="-122"/>
                <a:cs typeface="微软雅黑" panose="020B0503020204020204" charset="-122"/>
              </a:rPr>
              <a:t>Q(s1, a2) 值是</a:t>
            </a:r>
            <a:r>
              <a:rPr lang="zh-CN" altLang="en-US">
                <a:latin typeface="微软雅黑" panose="020B0503020204020204" charset="-122"/>
                <a:ea typeface="微软雅黑" panose="020B0503020204020204" charset="-122"/>
                <a:cs typeface="微软雅黑" panose="020B0503020204020204" charset="-122"/>
                <a:sym typeface="+mn-ea"/>
              </a:rPr>
              <a:t>估计值</a:t>
            </a:r>
            <a:r>
              <a:rPr lang="zh-CN" altLang="en-US">
                <a:latin typeface="微软雅黑" panose="020B0503020204020204" charset="-122"/>
                <a:ea typeface="微软雅黑" panose="020B0503020204020204" charset="-122"/>
                <a:cs typeface="微软雅黑" panose="020B0503020204020204" charset="-122"/>
              </a:rPr>
              <a:t>，现在有了</a:t>
            </a:r>
            <a:r>
              <a:rPr lang="zh-CN" altLang="en-US" b="1">
                <a:latin typeface="微软雅黑" panose="020B0503020204020204" charset="-122"/>
                <a:ea typeface="微软雅黑" panose="020B0503020204020204" charset="-122"/>
                <a:cs typeface="微软雅黑" panose="020B0503020204020204" charset="-122"/>
              </a:rPr>
              <a:t>现实值和估计值</a:t>
            </a:r>
            <a:r>
              <a:rPr lang="zh-CN" altLang="en-US">
                <a:latin typeface="微软雅黑" panose="020B0503020204020204" charset="-122"/>
                <a:ea typeface="微软雅黑" panose="020B0503020204020204" charset="-122"/>
                <a:cs typeface="微软雅黑" panose="020B0503020204020204" charset="-122"/>
              </a:rPr>
              <a:t>，</a:t>
            </a:r>
            <a:r>
              <a:rPr lang="en-US" altLang="zh-CN" b="1">
                <a:solidFill>
                  <a:srgbClr val="FF0000"/>
                </a:solidFill>
                <a:latin typeface="微软雅黑" panose="020B0503020204020204" charset="-122"/>
                <a:ea typeface="微软雅黑" panose="020B0503020204020204" charset="-122"/>
                <a:cs typeface="微软雅黑" panose="020B0503020204020204" charset="-122"/>
              </a:rPr>
              <a:t>3</a:t>
            </a:r>
            <a:r>
              <a:rPr lang="zh-CN" altLang="en-US" b="1">
                <a:solidFill>
                  <a:srgbClr val="FF0000"/>
                </a:solidFill>
                <a:latin typeface="微软雅黑" panose="020B0503020204020204" charset="-122"/>
                <a:ea typeface="微软雅黑" panose="020B0503020204020204" charset="-122"/>
                <a:cs typeface="微软雅黑" panose="020B0503020204020204" charset="-122"/>
              </a:rPr>
              <a:t>）</a:t>
            </a:r>
            <a:r>
              <a:rPr lang="zh-CN" altLang="en-US">
                <a:latin typeface="微软雅黑" panose="020B0503020204020204" charset="-122"/>
                <a:ea typeface="微软雅黑" panose="020B0503020204020204" charset="-122"/>
                <a:cs typeface="微软雅黑" panose="020B0503020204020204" charset="-122"/>
              </a:rPr>
              <a:t>根据估计与现实的差距更新</a:t>
            </a:r>
            <a:r>
              <a:rPr lang="zh-CN" altLang="en-US">
                <a:latin typeface="微软雅黑" panose="020B0503020204020204" charset="-122"/>
                <a:ea typeface="微软雅黑" panose="020B0503020204020204" charset="-122"/>
                <a:cs typeface="微软雅黑" panose="020B0503020204020204" charset="-122"/>
                <a:sym typeface="+mn-ea"/>
              </a:rPr>
              <a:t>Q(s1, a2)</a:t>
            </a:r>
            <a:r>
              <a:rPr lang="zh-CN" altLang="en-US">
                <a:latin typeface="微软雅黑" panose="020B0503020204020204" charset="-122"/>
                <a:ea typeface="微软雅黑" panose="020B0503020204020204" charset="-122"/>
                <a:cs typeface="微软雅黑" panose="020B0503020204020204" charset="-122"/>
              </a:rPr>
              <a:t>，将这个</a:t>
            </a:r>
            <a:r>
              <a:rPr lang="zh-CN" altLang="en-US" b="1">
                <a:latin typeface="微软雅黑" panose="020B0503020204020204" charset="-122"/>
                <a:ea typeface="微软雅黑" panose="020B0503020204020204" charset="-122"/>
                <a:cs typeface="微软雅黑" panose="020B0503020204020204" charset="-122"/>
              </a:rPr>
              <a:t>差距乘以一个学习率 alpha 累加</a:t>
            </a:r>
            <a:r>
              <a:rPr lang="zh-CN" altLang="en-US">
                <a:latin typeface="微软雅黑" panose="020B0503020204020204" charset="-122"/>
                <a:ea typeface="微软雅黑" panose="020B0503020204020204" charset="-122"/>
                <a:cs typeface="微软雅黑" panose="020B0503020204020204" charset="-122"/>
              </a:rPr>
              <a:t>上旧的 Q(s1, a2) 的值，变成新的值。</a:t>
            </a:r>
            <a:endParaRPr lang="zh-CN" altLang="en-US">
              <a:latin typeface="微软雅黑" panose="020B0503020204020204" charset="-122"/>
              <a:ea typeface="微软雅黑" panose="020B0503020204020204" charset="-122"/>
              <a:cs typeface="微软雅黑" panose="020B0503020204020204" charset="-122"/>
            </a:endParaRPr>
          </a:p>
        </p:txBody>
      </p:sp>
    </p:spTree>
    <p:custDataLst>
      <p:tags r:id="rId3"/>
    </p:custData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7" name="标题 52225"/>
          <p:cNvSpPr>
            <a:spLocks noGrp="1"/>
          </p:cNvSpPr>
          <p:nvPr>
            <p:ph type="title"/>
          </p:nvPr>
        </p:nvSpPr>
        <p:spPr>
          <a:xfrm>
            <a:off x="2267268" y="332740"/>
            <a:ext cx="4464050" cy="711200"/>
          </a:xfrm>
          <a:solidFill>
            <a:schemeClr val="bg2"/>
          </a:solidFill>
        </p:spPr>
        <p:txBody>
          <a:bodyPr vert="horz" wrap="square" lIns="91440" tIns="45720" rIns="91440" bIns="45720" anchor="b" anchorCtr="0"/>
          <a:p>
            <a:pPr algn="ctr"/>
            <a:r>
              <a:rPr lang="en-US" altLang="zh-CN" sz="2800" b="1" dirty="0">
                <a:solidFill>
                  <a:srgbClr val="0000FF"/>
                </a:solidFill>
                <a:latin typeface="微软雅黑" panose="020B0503020204020204" charset="-122"/>
                <a:ea typeface="微软雅黑" panose="020B0503020204020204" charset="-122"/>
              </a:rPr>
              <a:t>Q-learning</a:t>
            </a:r>
            <a:r>
              <a:rPr lang="zh-CN" altLang="en-US" sz="2800" b="1" dirty="0">
                <a:solidFill>
                  <a:srgbClr val="0000FF"/>
                </a:solidFill>
                <a:latin typeface="微软雅黑" panose="020B0503020204020204" charset="-122"/>
                <a:ea typeface="微软雅黑" panose="020B0503020204020204" charset="-122"/>
              </a:rPr>
              <a:t>算法过程</a:t>
            </a:r>
            <a:r>
              <a:rPr lang="en-US" altLang="en-US" sz="2800" b="1" dirty="0">
                <a:solidFill>
                  <a:srgbClr val="0000FF"/>
                </a:solidFill>
                <a:latin typeface="微软雅黑" panose="020B0503020204020204" charset="-122"/>
                <a:ea typeface="微软雅黑" panose="020B0503020204020204" charset="-122"/>
              </a:rPr>
              <a:t> </a:t>
            </a:r>
            <a:endParaRPr lang="en-US" altLang="en-US" sz="2800" b="1" dirty="0">
              <a:solidFill>
                <a:srgbClr val="0000FF"/>
              </a:solidFill>
              <a:latin typeface="微软雅黑" panose="020B0503020204020204" charset="-122"/>
              <a:ea typeface="微软雅黑" panose="020B0503020204020204" charset="-122"/>
            </a:endParaRPr>
          </a:p>
        </p:txBody>
      </p:sp>
      <p:sp>
        <p:nvSpPr>
          <p:cNvPr id="3" name="文本框 2"/>
          <p:cNvSpPr txBox="1"/>
          <p:nvPr/>
        </p:nvSpPr>
        <p:spPr>
          <a:xfrm>
            <a:off x="683260" y="4280535"/>
            <a:ext cx="7901305" cy="2168525"/>
          </a:xfrm>
          <a:prstGeom prst="rect">
            <a:avLst/>
          </a:prstGeom>
          <a:solidFill>
            <a:schemeClr val="accent6">
              <a:lumMod val="20000"/>
              <a:lumOff val="80000"/>
            </a:schemeClr>
          </a:solidFill>
        </p:spPr>
        <p:txBody>
          <a:bodyPr wrap="square" rtlCol="0" anchor="t">
            <a:spAutoFit/>
          </a:bodyPr>
          <a:p>
            <a:pPr>
              <a:lnSpc>
                <a:spcPct val="150000"/>
              </a:lnSpc>
            </a:pPr>
            <a:r>
              <a:rPr>
                <a:latin typeface="微软雅黑" panose="020B0503020204020204" charset="-122"/>
                <a:ea typeface="微软雅黑" panose="020B0503020204020204" charset="-122"/>
                <a:cs typeface="微软雅黑" panose="020B0503020204020204" charset="-122"/>
              </a:rPr>
              <a:t>算法中一些参数的意义</a:t>
            </a:r>
            <a:r>
              <a:rPr lang="zh-CN">
                <a:latin typeface="微软雅黑" panose="020B0503020204020204" charset="-122"/>
                <a:ea typeface="微软雅黑" panose="020B0503020204020204" charset="-122"/>
                <a:cs typeface="微软雅黑" panose="020B0503020204020204" charset="-122"/>
              </a:rPr>
              <a:t>：</a:t>
            </a:r>
            <a:r>
              <a:rPr>
                <a:latin typeface="微软雅黑" panose="020B0503020204020204" charset="-122"/>
                <a:ea typeface="微软雅黑" panose="020B0503020204020204" charset="-122"/>
                <a:cs typeface="微软雅黑" panose="020B0503020204020204" charset="-122"/>
              </a:rPr>
              <a:t>Epsilon Greedy 是用在决策上的一种策略，比如 epsilon = 0.9 时, 就说明有 90% 的情况我会按照 Q 表的最优值选择行为，10% 的时间使用随机选行为，这样做的目的是让其有机会跳出局部最优。alpha是学习率，来决定这次的误差有多少要被学习的，alpha是一个小于1 的数。gamma 是对未来 reward 的衰减值。</a:t>
            </a:r>
            <a:endParaRPr>
              <a:latin typeface="微软雅黑" panose="020B0503020204020204" charset="-122"/>
              <a:ea typeface="微软雅黑" panose="020B0503020204020204" charset="-122"/>
              <a:cs typeface="微软雅黑" panose="020B0503020204020204" charset="-122"/>
            </a:endParaRPr>
          </a:p>
        </p:txBody>
      </p:sp>
      <p:pic>
        <p:nvPicPr>
          <p:cNvPr id="2" name="图片 1"/>
          <p:cNvPicPr>
            <a:picLocks noChangeAspect="1"/>
          </p:cNvPicPr>
          <p:nvPr/>
        </p:nvPicPr>
        <p:blipFill>
          <a:blip r:embed="rId1"/>
          <a:stretch>
            <a:fillRect/>
          </a:stretch>
        </p:blipFill>
        <p:spPr>
          <a:xfrm>
            <a:off x="785495" y="1052830"/>
            <a:ext cx="7696835" cy="3236595"/>
          </a:xfrm>
          <a:prstGeom prst="rect">
            <a:avLst/>
          </a:prstGeom>
        </p:spPr>
      </p:pic>
    </p:spTree>
    <p:custDataLst>
      <p:tags r:id="rId2"/>
    </p:custData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7" name="标题 52225"/>
          <p:cNvSpPr>
            <a:spLocks noGrp="1"/>
          </p:cNvSpPr>
          <p:nvPr>
            <p:ph type="title"/>
          </p:nvPr>
        </p:nvSpPr>
        <p:spPr>
          <a:xfrm>
            <a:off x="2267268" y="332740"/>
            <a:ext cx="4464050" cy="711200"/>
          </a:xfrm>
          <a:solidFill>
            <a:schemeClr val="bg2"/>
          </a:solidFill>
        </p:spPr>
        <p:txBody>
          <a:bodyPr vert="horz" wrap="square" lIns="91440" tIns="45720" rIns="91440" bIns="45720" anchor="b" anchorCtr="0"/>
          <a:p>
            <a:pPr algn="ctr"/>
            <a:r>
              <a:rPr lang="en-US" altLang="zh-CN" sz="2800" b="1" dirty="0">
                <a:solidFill>
                  <a:srgbClr val="0000FF"/>
                </a:solidFill>
                <a:latin typeface="微软雅黑" panose="020B0503020204020204" charset="-122"/>
                <a:ea typeface="微软雅黑" panose="020B0503020204020204" charset="-122"/>
              </a:rPr>
              <a:t>Q-learning</a:t>
            </a:r>
            <a:r>
              <a:rPr lang="zh-CN" altLang="en-US" sz="2800" b="1" dirty="0">
                <a:solidFill>
                  <a:srgbClr val="0000FF"/>
                </a:solidFill>
                <a:latin typeface="微软雅黑" panose="020B0503020204020204" charset="-122"/>
                <a:ea typeface="微软雅黑" panose="020B0503020204020204" charset="-122"/>
              </a:rPr>
              <a:t>算法过程</a:t>
            </a:r>
            <a:r>
              <a:rPr lang="en-US" altLang="en-US" sz="2800" b="1" dirty="0">
                <a:solidFill>
                  <a:srgbClr val="0000FF"/>
                </a:solidFill>
                <a:latin typeface="微软雅黑" panose="020B0503020204020204" charset="-122"/>
                <a:ea typeface="微软雅黑" panose="020B0503020204020204" charset="-122"/>
              </a:rPr>
              <a:t> </a:t>
            </a:r>
            <a:endParaRPr lang="en-US" altLang="en-US" sz="2800" b="1" dirty="0">
              <a:solidFill>
                <a:srgbClr val="0000FF"/>
              </a:solidFill>
              <a:latin typeface="微软雅黑" panose="020B0503020204020204" charset="-122"/>
              <a:ea typeface="微软雅黑" panose="020B0503020204020204" charset="-122"/>
            </a:endParaRPr>
          </a:p>
        </p:txBody>
      </p:sp>
      <p:sp>
        <p:nvSpPr>
          <p:cNvPr id="45058" name="文本占位符 52226"/>
          <p:cNvSpPr>
            <a:spLocks noGrp="1"/>
          </p:cNvSpPr>
          <p:nvPr>
            <p:ph idx="1"/>
          </p:nvPr>
        </p:nvSpPr>
        <p:spPr>
          <a:xfrm>
            <a:off x="755650" y="1196340"/>
            <a:ext cx="7973060" cy="4840605"/>
          </a:xfrm>
          <a:solidFill>
            <a:schemeClr val="accent6">
              <a:lumMod val="20000"/>
              <a:lumOff val="80000"/>
            </a:schemeClr>
          </a:solidFill>
          <a:ln w="28575" cmpd="sng">
            <a:solidFill>
              <a:schemeClr val="accent1">
                <a:shade val="50000"/>
              </a:schemeClr>
            </a:solidFill>
            <a:prstDash val="solid"/>
          </a:ln>
        </p:spPr>
        <p:txBody>
          <a:bodyPr vert="horz" wrap="square" lIns="91440" tIns="45720" rIns="91440" bIns="45720" anchor="t" anchorCtr="0">
            <a:noAutofit/>
          </a:bodyPr>
          <a:p>
            <a:pPr defTabSz="685800">
              <a:lnSpc>
                <a:spcPct val="150000"/>
              </a:lnSpc>
              <a:buFont typeface="Arial" panose="020B0604020202020204" pitchFamily="34" charset="0"/>
              <a:buNone/>
            </a:pPr>
            <a:r>
              <a:rPr lang="en-US" altLang="en-US" sz="1600" kern="1200" dirty="0">
                <a:latin typeface="微软雅黑" panose="020B0503020204020204" charset="-122"/>
                <a:ea typeface="微软雅黑" panose="020B0503020204020204" charset="-122"/>
                <a:cs typeface="+mn-cs"/>
              </a:rPr>
              <a:t>Initialize Q arbitrarily // 随机初始化Q表</a:t>
            </a:r>
            <a:endParaRPr lang="en-US" altLang="en-US" sz="1600" kern="1200" dirty="0">
              <a:latin typeface="微软雅黑" panose="020B0503020204020204" charset="-122"/>
              <a:ea typeface="微软雅黑" panose="020B0503020204020204" charset="-122"/>
              <a:cs typeface="+mn-cs"/>
            </a:endParaRPr>
          </a:p>
          <a:p>
            <a:pPr defTabSz="685800">
              <a:lnSpc>
                <a:spcPct val="150000"/>
              </a:lnSpc>
              <a:buFont typeface="Arial" panose="020B0604020202020204" pitchFamily="34" charset="0"/>
              <a:buNone/>
            </a:pPr>
            <a:r>
              <a:rPr lang="en-US" altLang="en-US" sz="1600" kern="1200" dirty="0">
                <a:latin typeface="微软雅黑" panose="020B0503020204020204" charset="-122"/>
                <a:ea typeface="微软雅黑" panose="020B0503020204020204" charset="-122"/>
                <a:cs typeface="+mn-cs"/>
              </a:rPr>
              <a:t>Repeat (for each episode): // 每一次从开始到结束是一个episode</a:t>
            </a:r>
            <a:endParaRPr lang="en-US" altLang="en-US" sz="1600" kern="1200" dirty="0">
              <a:latin typeface="微软雅黑" panose="020B0503020204020204" charset="-122"/>
              <a:ea typeface="微软雅黑" panose="020B0503020204020204" charset="-122"/>
              <a:cs typeface="+mn-cs"/>
            </a:endParaRPr>
          </a:p>
          <a:p>
            <a:pPr defTabSz="685800">
              <a:lnSpc>
                <a:spcPct val="150000"/>
              </a:lnSpc>
              <a:buFont typeface="Arial" panose="020B0604020202020204" pitchFamily="34" charset="0"/>
              <a:buNone/>
            </a:pPr>
            <a:r>
              <a:rPr lang="en-US" altLang="en-US" sz="1600" kern="1200" dirty="0">
                <a:latin typeface="微软雅黑" panose="020B0503020204020204" charset="-122"/>
                <a:ea typeface="微软雅黑" panose="020B0503020204020204" charset="-122"/>
                <a:cs typeface="+mn-cs"/>
              </a:rPr>
              <a:t>    Initialize S // S为初始位置的状态</a:t>
            </a:r>
            <a:endParaRPr lang="en-US" altLang="en-US" sz="1600" kern="1200" dirty="0">
              <a:latin typeface="微软雅黑" panose="020B0503020204020204" charset="-122"/>
              <a:ea typeface="微软雅黑" panose="020B0503020204020204" charset="-122"/>
              <a:cs typeface="+mn-cs"/>
            </a:endParaRPr>
          </a:p>
          <a:p>
            <a:pPr defTabSz="685800">
              <a:lnSpc>
                <a:spcPct val="150000"/>
              </a:lnSpc>
              <a:buFont typeface="Arial" panose="020B0604020202020204" pitchFamily="34" charset="0"/>
              <a:buNone/>
            </a:pPr>
            <a:r>
              <a:rPr lang="en-US" altLang="en-US" sz="1600" kern="1200" dirty="0">
                <a:latin typeface="微软雅黑" panose="020B0503020204020204" charset="-122"/>
                <a:ea typeface="微软雅黑" panose="020B0503020204020204" charset="-122"/>
                <a:cs typeface="+mn-cs"/>
              </a:rPr>
              <a:t>    Repeat (for each step of episode):</a:t>
            </a:r>
            <a:endParaRPr lang="en-US" altLang="en-US" sz="1600" kern="1200" dirty="0">
              <a:latin typeface="微软雅黑" panose="020B0503020204020204" charset="-122"/>
              <a:ea typeface="微软雅黑" panose="020B0503020204020204" charset="-122"/>
              <a:cs typeface="+mn-cs"/>
            </a:endParaRPr>
          </a:p>
          <a:p>
            <a:pPr defTabSz="685800">
              <a:lnSpc>
                <a:spcPct val="150000"/>
              </a:lnSpc>
              <a:buFont typeface="Arial" panose="020B0604020202020204" pitchFamily="34" charset="0"/>
              <a:buNone/>
            </a:pPr>
            <a:r>
              <a:rPr lang="en-US" altLang="en-US" sz="1600" kern="1200" dirty="0">
                <a:latin typeface="微软雅黑" panose="020B0503020204020204" charset="-122"/>
                <a:ea typeface="微软雅黑" panose="020B0503020204020204" charset="-122"/>
                <a:cs typeface="+mn-cs"/>
              </a:rPr>
              <a:t>        Choose a from s using policy derived from Q(ε-greedy) //根据当前Q和位置S，使用一种策略，得到动作A，这个策略可以是ε-greedy等</a:t>
            </a:r>
            <a:endParaRPr lang="en-US" altLang="en-US" sz="1600" kern="1200" dirty="0">
              <a:latin typeface="微软雅黑" panose="020B0503020204020204" charset="-122"/>
              <a:ea typeface="微软雅黑" panose="020B0503020204020204" charset="-122"/>
              <a:cs typeface="+mn-cs"/>
            </a:endParaRPr>
          </a:p>
          <a:p>
            <a:pPr defTabSz="685800">
              <a:lnSpc>
                <a:spcPct val="150000"/>
              </a:lnSpc>
              <a:buFont typeface="Arial" panose="020B0604020202020204" pitchFamily="34" charset="0"/>
              <a:buNone/>
            </a:pPr>
            <a:r>
              <a:rPr lang="en-US" altLang="en-US" sz="1600" kern="1200" dirty="0">
                <a:latin typeface="微软雅黑" panose="020B0503020204020204" charset="-122"/>
                <a:ea typeface="微软雅黑" panose="020B0503020204020204" charset="-122"/>
                <a:cs typeface="+mn-cs"/>
              </a:rPr>
              <a:t>        Take action a, observe r // 做了动作A，到达新的位置S'，并获得奖励R，奖励可以是1，50或者-1000</a:t>
            </a:r>
            <a:endParaRPr lang="en-US" altLang="en-US" sz="1600" kern="1200" dirty="0">
              <a:latin typeface="微软雅黑" panose="020B0503020204020204" charset="-122"/>
              <a:ea typeface="微软雅黑" panose="020B0503020204020204" charset="-122"/>
              <a:cs typeface="+mn-cs"/>
            </a:endParaRPr>
          </a:p>
          <a:p>
            <a:pPr defTabSz="685800">
              <a:lnSpc>
                <a:spcPct val="150000"/>
              </a:lnSpc>
              <a:buFont typeface="Arial" panose="020B0604020202020204" pitchFamily="34" charset="0"/>
              <a:buNone/>
            </a:pPr>
            <a:r>
              <a:rPr lang="en-US" altLang="en-US" sz="1600" kern="1200" dirty="0">
                <a:latin typeface="微软雅黑" panose="020B0503020204020204" charset="-122"/>
                <a:ea typeface="微软雅黑" panose="020B0503020204020204" charset="-122"/>
                <a:cs typeface="+mn-cs"/>
              </a:rPr>
              <a:t>        Q(S,A) ← Q(S,A) + α*[R + γ*maxQ(S',a))-Q(s,a)] // 在Q中更新S</a:t>
            </a:r>
            <a:endParaRPr lang="en-US" altLang="en-US" sz="1600" kern="1200" dirty="0">
              <a:latin typeface="微软雅黑" panose="020B0503020204020204" charset="-122"/>
              <a:ea typeface="微软雅黑" panose="020B0503020204020204" charset="-122"/>
              <a:cs typeface="+mn-cs"/>
            </a:endParaRPr>
          </a:p>
          <a:p>
            <a:pPr defTabSz="685800">
              <a:lnSpc>
                <a:spcPct val="150000"/>
              </a:lnSpc>
              <a:buFont typeface="Arial" panose="020B0604020202020204" pitchFamily="34" charset="0"/>
              <a:buNone/>
            </a:pPr>
            <a:r>
              <a:rPr lang="en-US" altLang="en-US" sz="1600" kern="1200" dirty="0">
                <a:latin typeface="微软雅黑" panose="020B0503020204020204" charset="-122"/>
                <a:ea typeface="微软雅黑" panose="020B0503020204020204" charset="-122"/>
                <a:cs typeface="+mn-cs"/>
              </a:rPr>
              <a:t>        S ← S'</a:t>
            </a:r>
            <a:endParaRPr lang="en-US" altLang="en-US" sz="1600" kern="1200" dirty="0">
              <a:latin typeface="微软雅黑" panose="020B0503020204020204" charset="-122"/>
              <a:ea typeface="微软雅黑" panose="020B0503020204020204" charset="-122"/>
              <a:cs typeface="+mn-cs"/>
            </a:endParaRPr>
          </a:p>
          <a:p>
            <a:pPr defTabSz="685800">
              <a:lnSpc>
                <a:spcPct val="150000"/>
              </a:lnSpc>
              <a:buFont typeface="Arial" panose="020B0604020202020204" pitchFamily="34" charset="0"/>
              <a:buNone/>
            </a:pPr>
            <a:r>
              <a:rPr lang="en-US" altLang="en-US" sz="1600" kern="1200" dirty="0">
                <a:latin typeface="微软雅黑" panose="020B0503020204020204" charset="-122"/>
                <a:ea typeface="微软雅黑" panose="020B0503020204020204" charset="-122"/>
                <a:cs typeface="+mn-cs"/>
              </a:rPr>
              <a:t>    until S is terminal //即到游戏结束为止</a:t>
            </a:r>
            <a:endParaRPr lang="en-US" altLang="en-US" sz="1600" kern="1200" dirty="0">
              <a:latin typeface="微软雅黑" panose="020B0503020204020204" charset="-122"/>
              <a:ea typeface="微软雅黑" panose="020B0503020204020204" charset="-122"/>
              <a:cs typeface="+mn-cs"/>
            </a:endParaRPr>
          </a:p>
        </p:txBody>
      </p:sp>
      <p:sp>
        <p:nvSpPr>
          <p:cNvPr id="2" name="文本框 1"/>
          <p:cNvSpPr txBox="1"/>
          <p:nvPr/>
        </p:nvSpPr>
        <p:spPr>
          <a:xfrm>
            <a:off x="1395730" y="6309360"/>
            <a:ext cx="6352540" cy="368300"/>
          </a:xfrm>
          <a:prstGeom prst="rect">
            <a:avLst/>
          </a:prstGeom>
          <a:solidFill>
            <a:schemeClr val="accent5">
              <a:lumMod val="20000"/>
              <a:lumOff val="80000"/>
            </a:schemeClr>
          </a:solidFill>
        </p:spPr>
        <p:txBody>
          <a:bodyPr wrap="square" rtlCol="0" anchor="t">
            <a:spAutoFit/>
          </a:bodyPr>
          <a:p>
            <a:r>
              <a:rPr lang="zh-CN" altLang="en-US"/>
              <a:t>https://blog.csdn.net/qq_30615903/article/details/80739243</a:t>
            </a:r>
            <a:endParaRPr lang="zh-CN" altLang="en-US"/>
          </a:p>
        </p:txBody>
      </p:sp>
    </p:spTree>
    <p:custDataLst>
      <p:tags r:id="rId1"/>
    </p:custData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3489" name="Rectangle 2"/>
          <p:cNvSpPr>
            <a:spLocks noGrp="1"/>
          </p:cNvSpPr>
          <p:nvPr>
            <p:ph type="ctrTitle" hasCustomPrompt="1"/>
          </p:nvPr>
        </p:nvSpPr>
        <p:spPr>
          <a:xfrm>
            <a:off x="2663825" y="2181225"/>
            <a:ext cx="3816350" cy="865188"/>
          </a:xfrm>
          <a:ln/>
        </p:spPr>
        <p:txBody>
          <a:bodyPr vert="horz" wrap="square" lIns="91440" tIns="45720" rIns="91440" bIns="45720" anchor="b" anchorCtr="0"/>
          <a:p>
            <a:pPr defTabSz="685800">
              <a:buClrTx/>
              <a:buSzTx/>
              <a:buFontTx/>
              <a:buNone/>
            </a:pPr>
            <a:r>
              <a:rPr lang="zh-CN" altLang="en-US" sz="3200" b="1" kern="1200" dirty="0">
                <a:solidFill>
                  <a:srgbClr val="FF0000"/>
                </a:solidFill>
                <a:latin typeface="微软雅黑" panose="020B0503020204020204" charset="-122"/>
                <a:ea typeface="微软雅黑" panose="020B0503020204020204" charset="-122"/>
                <a:cs typeface="+mj-cs"/>
              </a:rPr>
              <a:t>人工神经网络</a:t>
            </a:r>
            <a:endParaRPr lang="zh-CN" altLang="en-US" sz="3200" b="1" kern="1200" dirty="0">
              <a:solidFill>
                <a:srgbClr val="FF0000"/>
              </a:solidFill>
              <a:latin typeface="微软雅黑" panose="020B0503020204020204" charset="-122"/>
              <a:ea typeface="微软雅黑" panose="020B0503020204020204" charset="-122"/>
              <a:cs typeface="+mj-cs"/>
            </a:endParaRPr>
          </a:p>
        </p:txBody>
      </p:sp>
      <p:sp>
        <p:nvSpPr>
          <p:cNvPr id="2" name="副标题 1"/>
          <p:cNvSpPr>
            <a:spLocks noGrp="1"/>
          </p:cNvSpPr>
          <p:nvPr>
            <p:ph type="subTitle" idx="1"/>
          </p:nvPr>
        </p:nvSpPr>
        <p:spPr>
          <a:xfrm>
            <a:off x="2663825" y="3709988"/>
            <a:ext cx="3816350" cy="647700"/>
          </a:xfrm>
        </p:spPr>
        <p:txBody>
          <a:bodyPr lIns="90000" tIns="46800" rIns="90000" bIns="46800">
            <a:normAutofit/>
          </a:bodyPr>
          <a:p>
            <a:pPr fontAlgn="auto"/>
            <a:endParaRPr lang="zh-CN" altLang="en-US" strike="noStrike" noProof="1"/>
          </a:p>
        </p:txBody>
      </p:sp>
      <p:sp>
        <p:nvSpPr>
          <p:cNvPr id="63491" name="Rectangle 5"/>
          <p:cNvSpPr/>
          <p:nvPr/>
        </p:nvSpPr>
        <p:spPr>
          <a:xfrm>
            <a:off x="323850" y="3357563"/>
            <a:ext cx="8351838" cy="1079500"/>
          </a:xfrm>
          <a:prstGeom prst="rect">
            <a:avLst/>
          </a:prstGeom>
          <a:noFill/>
          <a:ln w="9525">
            <a:noFill/>
          </a:ln>
        </p:spPr>
        <p:txBody>
          <a:bodyPr anchor="b" anchorCtr="0"/>
          <a:p>
            <a:pPr algn="ctr"/>
            <a:r>
              <a:rPr lang="en-US" altLang="zh-CN" sz="2800" b="1" dirty="0">
                <a:solidFill>
                  <a:srgbClr val="FF6600"/>
                </a:solidFill>
                <a:latin typeface="微软雅黑" panose="020B0503020204020204" charset="-122"/>
                <a:ea typeface="微软雅黑" panose="020B0503020204020204" charset="-122"/>
              </a:rPr>
              <a:t>Artificial Neural Network</a:t>
            </a:r>
            <a:endParaRPr lang="en-US" altLang="zh-CN" sz="2800" b="1" dirty="0">
              <a:solidFill>
                <a:srgbClr val="FF6600"/>
              </a:solidFill>
              <a:latin typeface="微软雅黑" panose="020B0503020204020204" charset="-122"/>
              <a:ea typeface="微软雅黑" panose="020B0503020204020204" charset="-122"/>
            </a:endParaRPr>
          </a:p>
        </p:txBody>
      </p:sp>
      <p:sp>
        <p:nvSpPr>
          <p:cNvPr id="63492" name="Rectangle 6"/>
          <p:cNvSpPr/>
          <p:nvPr/>
        </p:nvSpPr>
        <p:spPr>
          <a:xfrm>
            <a:off x="2268538" y="4437063"/>
            <a:ext cx="4608512" cy="652462"/>
          </a:xfrm>
          <a:prstGeom prst="rect">
            <a:avLst/>
          </a:prstGeom>
          <a:noFill/>
          <a:ln w="9525">
            <a:noFill/>
          </a:ln>
        </p:spPr>
        <p:txBody>
          <a:bodyPr anchor="b" anchorCtr="0"/>
          <a:p>
            <a:pPr algn="ctr"/>
            <a:r>
              <a:rPr lang="en-US" altLang="zh-CN" sz="2800" b="1" dirty="0">
                <a:solidFill>
                  <a:srgbClr val="FF6600"/>
                </a:solidFill>
                <a:latin typeface="微软雅黑" panose="020B0503020204020204" charset="-122"/>
                <a:ea typeface="微软雅黑" panose="020B0503020204020204" charset="-122"/>
              </a:rPr>
              <a:t>ANN</a:t>
            </a:r>
            <a:endParaRPr lang="en-US" altLang="zh-CN" sz="2800" b="1" dirty="0">
              <a:solidFill>
                <a:srgbClr val="FF6600"/>
              </a:solidFill>
              <a:latin typeface="微软雅黑" panose="020B0503020204020204" charset="-122"/>
              <a:ea typeface="微软雅黑" panose="020B0503020204020204" charset="-122"/>
            </a:endParaRPr>
          </a:p>
        </p:txBody>
      </p:sp>
    </p:spTree>
    <p:custDataLst>
      <p:tags r:id="rId1"/>
    </p:custData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5537" name="Text Box 4"/>
          <p:cNvSpPr txBox="1"/>
          <p:nvPr/>
        </p:nvSpPr>
        <p:spPr>
          <a:xfrm>
            <a:off x="1854200" y="1862138"/>
            <a:ext cx="6551613" cy="2060575"/>
          </a:xfrm>
          <a:prstGeom prst="rect">
            <a:avLst/>
          </a:prstGeom>
          <a:noFill/>
          <a:ln w="63500">
            <a:noFill/>
          </a:ln>
        </p:spPr>
        <p:txBody>
          <a:bodyPr anchor="t" anchorCtr="0">
            <a:spAutoFit/>
          </a:bodyPr>
          <a:p>
            <a:pPr marL="457200" indent="-457200">
              <a:spcBef>
                <a:spcPct val="50000"/>
              </a:spcBef>
              <a:buFont typeface="Wingdings" panose="05000000000000000000" charset="0"/>
              <a:buChar char="Ø"/>
            </a:pPr>
            <a:r>
              <a:rPr lang="en-US" altLang="zh-CN" sz="3200" dirty="0">
                <a:solidFill>
                  <a:schemeClr val="tx2"/>
                </a:solidFill>
                <a:latin typeface="微软雅黑" panose="020B0503020204020204" charset="-122"/>
                <a:ea typeface="微软雅黑" panose="020B0503020204020204" charset="-122"/>
              </a:rPr>
              <a:t> </a:t>
            </a:r>
            <a:r>
              <a:rPr lang="zh-CN" altLang="en-US" sz="3200" dirty="0">
                <a:solidFill>
                  <a:schemeClr val="tx2"/>
                </a:solidFill>
                <a:latin typeface="微软雅黑" panose="020B0503020204020204" charset="-122"/>
                <a:ea typeface="微软雅黑" panose="020B0503020204020204" charset="-122"/>
              </a:rPr>
              <a:t>概述</a:t>
            </a:r>
            <a:endParaRPr lang="zh-CN" altLang="en-US" sz="3200" dirty="0">
              <a:solidFill>
                <a:schemeClr val="tx2"/>
              </a:solidFill>
              <a:latin typeface="微软雅黑" panose="020B0503020204020204" charset="-122"/>
              <a:ea typeface="微软雅黑" panose="020B0503020204020204" charset="-122"/>
            </a:endParaRPr>
          </a:p>
          <a:p>
            <a:pPr marL="457200" indent="-457200">
              <a:spcBef>
                <a:spcPct val="50000"/>
              </a:spcBef>
              <a:buFont typeface="Wingdings" panose="05000000000000000000" charset="0"/>
              <a:buChar char="Ø"/>
            </a:pPr>
            <a:r>
              <a:rPr lang="zh-CN" altLang="en-US" sz="3200" dirty="0">
                <a:solidFill>
                  <a:schemeClr val="tx2"/>
                </a:solidFill>
                <a:latin typeface="微软雅黑" panose="020B0503020204020204" charset="-122"/>
                <a:ea typeface="微软雅黑" panose="020B0503020204020204" charset="-122"/>
              </a:rPr>
              <a:t> </a:t>
            </a:r>
            <a:r>
              <a:rPr lang="en-US" altLang="zh-CN" sz="3200" dirty="0">
                <a:solidFill>
                  <a:schemeClr val="tx2"/>
                </a:solidFill>
                <a:latin typeface="微软雅黑" panose="020B0503020204020204" charset="-122"/>
                <a:ea typeface="微软雅黑" panose="020B0503020204020204" charset="-122"/>
              </a:rPr>
              <a:t>ANN</a:t>
            </a:r>
            <a:r>
              <a:rPr lang="zh-CN" altLang="en-US" sz="3200" dirty="0">
                <a:solidFill>
                  <a:schemeClr val="tx2"/>
                </a:solidFill>
                <a:latin typeface="微软雅黑" panose="020B0503020204020204" charset="-122"/>
                <a:ea typeface="微软雅黑" panose="020B0503020204020204" charset="-122"/>
              </a:rPr>
              <a:t>的应用</a:t>
            </a:r>
            <a:endParaRPr lang="zh-CN" altLang="en-US" sz="3200" dirty="0">
              <a:solidFill>
                <a:schemeClr val="tx2"/>
              </a:solidFill>
              <a:latin typeface="微软雅黑" panose="020B0503020204020204" charset="-122"/>
              <a:ea typeface="微软雅黑" panose="020B0503020204020204" charset="-122"/>
            </a:endParaRPr>
          </a:p>
          <a:p>
            <a:pPr marL="457200" indent="-457200">
              <a:spcBef>
                <a:spcPct val="50000"/>
              </a:spcBef>
              <a:buFont typeface="Wingdings" panose="05000000000000000000" charset="0"/>
              <a:buChar char="Ø"/>
            </a:pPr>
            <a:r>
              <a:rPr lang="zh-CN" altLang="en-US" sz="3200" dirty="0">
                <a:solidFill>
                  <a:schemeClr val="tx2"/>
                </a:solidFill>
                <a:latin typeface="微软雅黑" panose="020B0503020204020204" charset="-122"/>
                <a:ea typeface="微软雅黑" panose="020B0503020204020204" charset="-122"/>
              </a:rPr>
              <a:t> </a:t>
            </a:r>
            <a:r>
              <a:rPr lang="en-US" altLang="zh-CN" sz="3200" dirty="0">
                <a:solidFill>
                  <a:schemeClr val="tx2"/>
                </a:solidFill>
                <a:latin typeface="微软雅黑" panose="020B0503020204020204" charset="-122"/>
                <a:ea typeface="微软雅黑" panose="020B0503020204020204" charset="-122"/>
              </a:rPr>
              <a:t>BP</a:t>
            </a:r>
            <a:r>
              <a:rPr lang="zh-CN" altLang="en-US" sz="3200" dirty="0">
                <a:solidFill>
                  <a:schemeClr val="tx2"/>
                </a:solidFill>
                <a:latin typeface="微软雅黑" panose="020B0503020204020204" charset="-122"/>
                <a:ea typeface="微软雅黑" panose="020B0503020204020204" charset="-122"/>
              </a:rPr>
              <a:t>网</a:t>
            </a:r>
            <a:endParaRPr lang="zh-CN" altLang="en-US" sz="3200" dirty="0">
              <a:solidFill>
                <a:schemeClr val="tx2"/>
              </a:solidFill>
              <a:latin typeface="微软雅黑" panose="020B0503020204020204" charset="-122"/>
              <a:ea typeface="微软雅黑" panose="020B0503020204020204" charset="-122"/>
            </a:endParaRPr>
          </a:p>
        </p:txBody>
      </p:sp>
      <p:sp>
        <p:nvSpPr>
          <p:cNvPr id="43010" name="Rectangle 5"/>
          <p:cNvSpPr/>
          <p:nvPr/>
        </p:nvSpPr>
        <p:spPr>
          <a:xfrm>
            <a:off x="1972310" y="315594"/>
            <a:ext cx="5094287" cy="788989"/>
          </a:xfrm>
          <a:prstGeom prst="rect">
            <a:avLst/>
          </a:prstGeom>
          <a:noFill/>
          <a:ln w="9525">
            <a:noFill/>
          </a:ln>
        </p:spPr>
        <p:txBody>
          <a:bodyPr anchor="b">
            <a:scene3d>
              <a:camera prst="orthographicFront"/>
              <a:lightRig rig="threePt" dir="t"/>
            </a:scene3d>
          </a:bodyPr>
          <a:p>
            <a:pPr algn="ctr" fontAlgn="base"/>
            <a:r>
              <a:rPr lang="zh-CN" altLang="en-US" sz="3600" b="1" strike="noStrike" noProof="1" dirty="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mn-cs"/>
              </a:rPr>
              <a:t>人工神经网络</a:t>
            </a:r>
            <a:endParaRPr lang="zh-CN" altLang="en-US" sz="3600" b="1" strike="noStrike" noProof="1" dirty="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endParaRPr>
          </a:p>
        </p:txBody>
      </p:sp>
    </p:spTree>
    <p:custDataLst>
      <p:tags r:id="rId1"/>
    </p:custData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1" name="Rectangle 2"/>
          <p:cNvSpPr>
            <a:spLocks noGrp="1"/>
          </p:cNvSpPr>
          <p:nvPr>
            <p:ph type="title"/>
          </p:nvPr>
        </p:nvSpPr>
        <p:spPr>
          <a:xfrm>
            <a:off x="2623819" y="1891030"/>
            <a:ext cx="4141470" cy="925831"/>
          </a:xfrm>
        </p:spPr>
        <p:txBody>
          <a:bodyPr vert="horz" wrap="square" lIns="91440" tIns="45720" rIns="91440" bIns="45720" anchor="b">
            <a:scene3d>
              <a:camera prst="orthographicFront"/>
              <a:lightRig rig="threePt" dir="t"/>
            </a:scene3d>
          </a:bodyPr>
          <a:p>
            <a:pPr algn="ctr" fontAlgn="auto"/>
            <a:r>
              <a:rPr lang="zh-CN" altLang="en-US" sz="3200" b="1" strike="noStrike" noProof="1" dirty="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rPr>
              <a:t>人工</a:t>
            </a:r>
            <a:r>
              <a:rPr lang="zh-CN" altLang="en-US" sz="3200" b="1" strike="noStrike" noProof="1" dirty="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rPr>
              <a:t>神经网络概述</a:t>
            </a:r>
            <a:endParaRPr lang="zh-CN" altLang="en-US" sz="3200" b="1" strike="noStrike" noProof="1" dirty="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endParaRPr>
          </a:p>
        </p:txBody>
      </p:sp>
      <p:cxnSp>
        <p:nvCxnSpPr>
          <p:cNvPr id="3" name="直接连接符 2"/>
          <p:cNvCxnSpPr/>
          <p:nvPr/>
        </p:nvCxnSpPr>
        <p:spPr>
          <a:xfrm flipV="1">
            <a:off x="1836420" y="3041650"/>
            <a:ext cx="5716270" cy="635"/>
          </a:xfrm>
          <a:prstGeom prst="line">
            <a:avLst/>
          </a:prstGeom>
          <a:ln w="31750" cmpd="sng">
            <a:solidFill>
              <a:schemeClr val="accent1">
                <a:shade val="50000"/>
              </a:schemeClr>
            </a:solidFill>
            <a:prstDash val="solid"/>
          </a:ln>
          <a:effectLst>
            <a:glow rad="635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2" name="Rectangle 2"/>
          <p:cNvSpPr>
            <a:spLocks noGrp="1"/>
          </p:cNvSpPr>
          <p:nvPr/>
        </p:nvSpPr>
        <p:spPr>
          <a:xfrm>
            <a:off x="2623819" y="3273425"/>
            <a:ext cx="4141470" cy="925829"/>
          </a:xfrm>
          <a:prstGeom prst="rect">
            <a:avLst/>
          </a:prstGeom>
          <a:noFill/>
          <a:ln w="9525">
            <a:noFill/>
          </a:ln>
        </p:spPr>
        <p:txBody>
          <a:bodyPr vert="horz" wrap="square" lIns="91440" tIns="45720" rIns="91440" bIns="45720" anchor="b">
            <a:scene3d>
              <a:camera prst="orthographicFront"/>
              <a:lightRig rig="threePt" dir="t"/>
            </a:scene3d>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gn="ctr" fontAlgn="auto"/>
            <a:r>
              <a:rPr lang="zh-CN" altLang="en-US" sz="3200" b="1" strike="noStrike" noProof="1" dirty="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mj-cs"/>
              </a:rPr>
              <a:t>起源、模型、功能</a:t>
            </a:r>
            <a:endParaRPr lang="zh-CN" altLang="en-US" sz="3200" b="1" strike="noStrike" noProof="1" dirty="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endParaRPr>
          </a:p>
        </p:txBody>
      </p:sp>
    </p:spTree>
    <p:custDataLst>
      <p:tags r:id="rId1"/>
    </p:custData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1" name="Rectangle 2"/>
          <p:cNvSpPr>
            <a:spLocks noGrp="1"/>
          </p:cNvSpPr>
          <p:nvPr>
            <p:ph type="title"/>
          </p:nvPr>
        </p:nvSpPr>
        <p:spPr>
          <a:xfrm>
            <a:off x="2299018" y="300989"/>
            <a:ext cx="4141786" cy="839788"/>
          </a:xfrm>
        </p:spPr>
        <p:txBody>
          <a:bodyPr vert="horz" wrap="square" lIns="91440" tIns="45720" rIns="91440" bIns="45720" anchor="b">
            <a:scene3d>
              <a:camera prst="orthographicFront"/>
              <a:lightRig rig="threePt" dir="t"/>
            </a:scene3d>
          </a:bodyPr>
          <a:p>
            <a:pPr algn="ctr" fontAlgn="auto"/>
            <a:r>
              <a:rPr lang="zh-CN" altLang="en-US" sz="3200" b="1" strike="noStrike" noProof="1" dirty="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rPr>
              <a:t>人工神经网络概述</a:t>
            </a:r>
            <a:endParaRPr lang="zh-CN" altLang="en-US" sz="3200" b="1" strike="noStrike" noProof="1" dirty="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endParaRPr>
          </a:p>
        </p:txBody>
      </p:sp>
      <p:sp>
        <p:nvSpPr>
          <p:cNvPr id="67586" name="Rectangle 3"/>
          <p:cNvSpPr>
            <a:spLocks noGrp="1"/>
          </p:cNvSpPr>
          <p:nvPr>
            <p:ph idx="1"/>
          </p:nvPr>
        </p:nvSpPr>
        <p:spPr>
          <a:xfrm>
            <a:off x="815975" y="1673225"/>
            <a:ext cx="7580313" cy="3168650"/>
          </a:xfrm>
          <a:noFill/>
          <a:ln>
            <a:noFill/>
          </a:ln>
        </p:spPr>
        <p:txBody>
          <a:bodyPr vert="horz" wrap="square" lIns="91440" tIns="45720" rIns="91440" bIns="45720" anchor="t" anchorCtr="0"/>
          <a:p>
            <a:pPr defTabSz="685800">
              <a:lnSpc>
                <a:spcPct val="120000"/>
              </a:lnSpc>
            </a:pPr>
            <a:r>
              <a:rPr lang="zh-CN" altLang="en-US" sz="2800" kern="1200" dirty="0">
                <a:latin typeface="微软雅黑" panose="020B0503020204020204" charset="-122"/>
                <a:ea typeface="微软雅黑" panose="020B0503020204020204" charset="-122"/>
                <a:cs typeface="+mn-cs"/>
              </a:rPr>
              <a:t>人类大脑皮层的神经网络是智能活动的物质基础和主要场所；</a:t>
            </a:r>
            <a:endParaRPr lang="zh-CN" altLang="en-US" sz="2800" kern="1200" dirty="0">
              <a:latin typeface="微软雅黑" panose="020B0503020204020204" charset="-122"/>
              <a:ea typeface="微软雅黑" panose="020B0503020204020204" charset="-122"/>
              <a:cs typeface="+mn-cs"/>
            </a:endParaRPr>
          </a:p>
          <a:p>
            <a:pPr defTabSz="685800">
              <a:lnSpc>
                <a:spcPct val="120000"/>
              </a:lnSpc>
            </a:pPr>
            <a:r>
              <a:rPr lang="zh-CN" altLang="en-US" sz="2800" kern="1200" dirty="0">
                <a:solidFill>
                  <a:srgbClr val="FF0000"/>
                </a:solidFill>
                <a:latin typeface="微软雅黑" panose="020B0503020204020204" charset="-122"/>
                <a:ea typeface="微软雅黑" panose="020B0503020204020204" charset="-122"/>
                <a:cs typeface="+mn-cs"/>
              </a:rPr>
              <a:t>人工神经网络试图从功能、结构和原理全方位模拟大脑皮层神经网络。</a:t>
            </a:r>
            <a:endParaRPr lang="zh-CN" altLang="en-US" sz="2800" kern="1200" dirty="0">
              <a:solidFill>
                <a:srgbClr val="FF0000"/>
              </a:solidFill>
              <a:latin typeface="微软雅黑" panose="020B0503020204020204" charset="-122"/>
              <a:ea typeface="微软雅黑" panose="020B0503020204020204" charset="-122"/>
              <a:cs typeface="+mn-cs"/>
            </a:endParaRPr>
          </a:p>
          <a:p>
            <a:pPr defTabSz="685800">
              <a:lnSpc>
                <a:spcPct val="120000"/>
              </a:lnSpc>
            </a:pPr>
            <a:r>
              <a:rPr lang="zh-CN" altLang="zh-CN" sz="2800" kern="1200" dirty="0">
                <a:solidFill>
                  <a:srgbClr val="FF0000"/>
                </a:solidFill>
                <a:latin typeface="微软雅黑" panose="020B0503020204020204" charset="-122"/>
                <a:ea typeface="微软雅黑" panose="020B0503020204020204" charset="-122"/>
                <a:cs typeface="+mn-cs"/>
              </a:rPr>
              <a:t>人工神经网络是连接主义的人工智能模型</a:t>
            </a:r>
            <a:endParaRPr lang="zh-CN" altLang="zh-CN" sz="2800" kern="1200" dirty="0">
              <a:solidFill>
                <a:srgbClr val="FF0000"/>
              </a:solidFill>
              <a:latin typeface="微软雅黑" panose="020B0503020204020204" charset="-122"/>
              <a:ea typeface="微软雅黑" panose="020B0503020204020204" charset="-122"/>
              <a:cs typeface="+mn-cs"/>
            </a:endParaRPr>
          </a:p>
        </p:txBody>
      </p:sp>
    </p:spTree>
    <p:custDataLst>
      <p:tags r:id="rId1"/>
    </p:custData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3" name="标题 52225"/>
          <p:cNvSpPr>
            <a:spLocks noGrp="1"/>
          </p:cNvSpPr>
          <p:nvPr>
            <p:ph type="title" hasCustomPrompt="1"/>
          </p:nvPr>
        </p:nvSpPr>
        <p:spPr>
          <a:xfrm>
            <a:off x="2663825" y="2087563"/>
            <a:ext cx="3816350" cy="1041400"/>
          </a:xfrm>
          <a:ln/>
        </p:spPr>
        <p:txBody>
          <a:bodyPr vert="horz" wrap="square" lIns="91440" tIns="45720" rIns="91440" bIns="45720" anchor="b" anchorCtr="0"/>
          <a:p>
            <a:pPr defTabSz="685800">
              <a:buNone/>
            </a:pPr>
            <a:r>
              <a:rPr lang="en-US" altLang="en-US" sz="3200" b="1" kern="1200" dirty="0">
                <a:solidFill>
                  <a:srgbClr val="0000FF"/>
                </a:solidFill>
                <a:latin typeface="微软雅黑" panose="020B0503020204020204" charset="-122"/>
                <a:ea typeface="微软雅黑" panose="020B0503020204020204" charset="-122"/>
                <a:cs typeface="+mj-cs"/>
              </a:rPr>
              <a:t>遗传算法 </a:t>
            </a:r>
            <a:endParaRPr lang="en-US" altLang="en-US" sz="3200" b="1" kern="1200" dirty="0">
              <a:solidFill>
                <a:srgbClr val="0000FF"/>
              </a:solidFill>
              <a:latin typeface="微软雅黑" panose="020B0503020204020204" charset="-122"/>
              <a:ea typeface="微软雅黑" panose="020B0503020204020204" charset="-122"/>
              <a:cs typeface="+mj-cs"/>
            </a:endParaRPr>
          </a:p>
        </p:txBody>
      </p:sp>
      <p:sp>
        <p:nvSpPr>
          <p:cNvPr id="44034" name="标题 52225"/>
          <p:cNvSpPr>
            <a:spLocks noGrp="1"/>
          </p:cNvSpPr>
          <p:nvPr/>
        </p:nvSpPr>
        <p:spPr>
          <a:xfrm>
            <a:off x="2825750" y="3128963"/>
            <a:ext cx="3816350" cy="1041400"/>
          </a:xfrm>
          <a:prstGeom prst="rect">
            <a:avLst/>
          </a:prstGeom>
          <a:noFill/>
          <a:ln w="9525">
            <a:noFill/>
          </a:ln>
        </p:spPr>
        <p:txBody>
          <a:bodyPr wrap="square" lIns="91440" tIns="45720" rIns="91440" bIns="45720" anchor="b" anchorCtr="0"/>
          <a:p>
            <a:pPr algn="ctr" defTabSz="685800">
              <a:lnSpc>
                <a:spcPct val="90000"/>
              </a:lnSpc>
            </a:pPr>
            <a:r>
              <a:rPr lang="en-US" altLang="en-US" sz="2400" b="1" dirty="0">
                <a:solidFill>
                  <a:srgbClr val="0000FF"/>
                </a:solidFill>
                <a:latin typeface="微软雅黑" panose="020B0503020204020204" charset="-122"/>
                <a:ea typeface="微软雅黑" panose="020B0503020204020204" charset="-122"/>
              </a:rPr>
              <a:t>Genetic Algorithm </a:t>
            </a:r>
            <a:endParaRPr lang="en-US" altLang="en-US" sz="2400" b="1" dirty="0">
              <a:solidFill>
                <a:srgbClr val="0000FF"/>
              </a:solidFill>
              <a:latin typeface="微软雅黑" panose="020B0503020204020204" charset="-122"/>
              <a:ea typeface="微软雅黑" panose="020B0503020204020204" charset="-122"/>
            </a:endParaRPr>
          </a:p>
        </p:txBody>
      </p:sp>
    </p:spTree>
    <p:custDataLst>
      <p:tags r:id="rId1"/>
    </p:custData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1" name="Rectangle 2"/>
          <p:cNvSpPr>
            <a:spLocks noGrp="1"/>
          </p:cNvSpPr>
          <p:nvPr>
            <p:ph type="title"/>
          </p:nvPr>
        </p:nvSpPr>
        <p:spPr>
          <a:xfrm>
            <a:off x="2318068" y="81914"/>
            <a:ext cx="4141786" cy="839788"/>
          </a:xfrm>
        </p:spPr>
        <p:txBody>
          <a:bodyPr vert="horz" wrap="square" lIns="91440" tIns="45720" rIns="91440" bIns="45720" anchor="b">
            <a:scene3d>
              <a:camera prst="orthographicFront"/>
              <a:lightRig rig="threePt" dir="t"/>
            </a:scene3d>
          </a:bodyPr>
          <a:p>
            <a:pPr algn="ctr" fontAlgn="auto"/>
            <a:r>
              <a:rPr lang="zh-CN" altLang="en-US" sz="3200" b="1" strike="noStrike" noProof="1" dirty="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rPr>
              <a:t>人工神经网络概述</a:t>
            </a:r>
            <a:endParaRPr lang="zh-CN" altLang="en-US" sz="3200" b="1" strike="noStrike" noProof="1" dirty="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endParaRPr>
          </a:p>
        </p:txBody>
      </p:sp>
      <p:pic>
        <p:nvPicPr>
          <p:cNvPr id="5" name="Picture 2" descr="神经元模型"/>
          <p:cNvPicPr>
            <a:picLocks noChangeAspect="1"/>
          </p:cNvPicPr>
          <p:nvPr/>
        </p:nvPicPr>
        <p:blipFill>
          <a:blip r:embed="rId1"/>
          <a:stretch>
            <a:fillRect/>
          </a:stretch>
        </p:blipFill>
        <p:spPr>
          <a:xfrm>
            <a:off x="60325" y="1204913"/>
            <a:ext cx="4578350" cy="4111625"/>
          </a:xfrm>
          <a:prstGeom prst="rect">
            <a:avLst/>
          </a:prstGeom>
          <a:noFill/>
          <a:ln w="9525">
            <a:noFill/>
          </a:ln>
        </p:spPr>
      </p:pic>
      <p:pic>
        <p:nvPicPr>
          <p:cNvPr id="68611" name="图片 5" descr="IMG_256"/>
          <p:cNvPicPr>
            <a:picLocks noChangeAspect="1"/>
          </p:cNvPicPr>
          <p:nvPr/>
        </p:nvPicPr>
        <p:blipFill>
          <a:blip r:embed="rId2"/>
          <a:stretch>
            <a:fillRect/>
          </a:stretch>
        </p:blipFill>
        <p:spPr>
          <a:xfrm>
            <a:off x="4740275" y="1204913"/>
            <a:ext cx="4403725" cy="2819400"/>
          </a:xfrm>
          <a:prstGeom prst="rect">
            <a:avLst/>
          </a:prstGeom>
          <a:noFill/>
          <a:ln w="9525">
            <a:noFill/>
          </a:ln>
        </p:spPr>
      </p:pic>
      <p:graphicFrame>
        <p:nvGraphicFramePr>
          <p:cNvPr id="68612" name="对象 25"/>
          <p:cNvGraphicFramePr>
            <a:graphicFrameLocks noChangeAspect="1"/>
          </p:cNvGraphicFramePr>
          <p:nvPr/>
        </p:nvGraphicFramePr>
        <p:xfrm>
          <a:off x="5276850" y="5067300"/>
          <a:ext cx="3487738" cy="469900"/>
        </p:xfrm>
        <a:graphic>
          <a:graphicData uri="http://schemas.openxmlformats.org/presentationml/2006/ole">
            <mc:AlternateContent xmlns:mc="http://schemas.openxmlformats.org/markup-compatibility/2006">
              <mc:Choice xmlns:v="urn:schemas-microsoft-com:vml" Requires="v">
                <p:oleObj spid="_x0000_s3078" name="" r:id="rId3" imgW="1701800" imgH="228600" progId="Equation.KSEE3">
                  <p:embed/>
                </p:oleObj>
              </mc:Choice>
              <mc:Fallback>
                <p:oleObj name="" r:id="rId3" imgW="1701800" imgH="228600" progId="Equation.KSEE3">
                  <p:embed/>
                  <p:pic>
                    <p:nvPicPr>
                      <p:cNvPr id="0" name="图片 3077"/>
                      <p:cNvPicPr/>
                      <p:nvPr/>
                    </p:nvPicPr>
                    <p:blipFill>
                      <a:blip r:embed="rId4"/>
                      <a:stretch>
                        <a:fillRect/>
                      </a:stretch>
                    </p:blipFill>
                    <p:spPr>
                      <a:xfrm>
                        <a:off x="5276850" y="5067300"/>
                        <a:ext cx="3487738" cy="469900"/>
                      </a:xfrm>
                      <a:prstGeom prst="rect">
                        <a:avLst/>
                      </a:prstGeom>
                      <a:solidFill>
                        <a:srgbClr val="FFF2CC"/>
                      </a:solidFill>
                      <a:ln w="38100">
                        <a:noFill/>
                        <a:miter/>
                      </a:ln>
                    </p:spPr>
                  </p:pic>
                </p:oleObj>
              </mc:Fallback>
            </mc:AlternateContent>
          </a:graphicData>
        </a:graphic>
      </p:graphicFrame>
      <p:sp>
        <p:nvSpPr>
          <p:cNvPr id="68613" name="文本框 6"/>
          <p:cNvSpPr txBox="1"/>
          <p:nvPr/>
        </p:nvSpPr>
        <p:spPr>
          <a:xfrm>
            <a:off x="4902200" y="1141413"/>
            <a:ext cx="438150" cy="350837"/>
          </a:xfrm>
          <a:prstGeom prst="rect">
            <a:avLst/>
          </a:prstGeom>
          <a:noFill/>
          <a:ln w="9525">
            <a:noFill/>
          </a:ln>
        </p:spPr>
        <p:txBody>
          <a:bodyPr wrap="square" anchor="t" anchorCtr="0"/>
          <a:p>
            <a:r>
              <a:rPr lang="zh-CN" altLang="en-US">
                <a:latin typeface="微软雅黑" panose="020B0503020204020204" charset="-122"/>
                <a:ea typeface="微软雅黑" panose="020B0503020204020204" charset="-122"/>
              </a:rPr>
              <a:t>x</a:t>
            </a:r>
            <a:r>
              <a:rPr lang="zh-CN" altLang="en-US" baseline="-25000">
                <a:latin typeface="微软雅黑" panose="020B0503020204020204" charset="-122"/>
                <a:ea typeface="微软雅黑" panose="020B0503020204020204" charset="-122"/>
              </a:rPr>
              <a:t>1</a:t>
            </a:r>
            <a:endParaRPr lang="zh-CN" altLang="en-US">
              <a:latin typeface="微软雅黑" panose="020B0503020204020204" charset="-122"/>
              <a:ea typeface="微软雅黑" panose="020B0503020204020204" charset="-122"/>
            </a:endParaRPr>
          </a:p>
          <a:p>
            <a:endParaRPr lang="zh-CN" altLang="en-US">
              <a:latin typeface="微软雅黑" panose="020B0503020204020204" charset="-122"/>
              <a:ea typeface="微软雅黑" panose="020B0503020204020204" charset="-122"/>
            </a:endParaRPr>
          </a:p>
        </p:txBody>
      </p:sp>
      <p:sp>
        <p:nvSpPr>
          <p:cNvPr id="68614" name="文本框 1073742851"/>
          <p:cNvSpPr txBox="1"/>
          <p:nvPr/>
        </p:nvSpPr>
        <p:spPr>
          <a:xfrm>
            <a:off x="4838700" y="1906588"/>
            <a:ext cx="438150" cy="350837"/>
          </a:xfrm>
          <a:prstGeom prst="rect">
            <a:avLst/>
          </a:prstGeom>
          <a:noFill/>
          <a:ln w="9525">
            <a:noFill/>
          </a:ln>
        </p:spPr>
        <p:txBody>
          <a:bodyPr wrap="square" anchor="t" anchorCtr="0"/>
          <a:p>
            <a:r>
              <a:rPr lang="zh-CN" altLang="en-US">
                <a:latin typeface="微软雅黑" panose="020B0503020204020204" charset="-122"/>
                <a:ea typeface="微软雅黑" panose="020B0503020204020204" charset="-122"/>
              </a:rPr>
              <a:t>x</a:t>
            </a:r>
            <a:r>
              <a:rPr lang="zh-CN" altLang="en-US" baseline="-25000">
                <a:latin typeface="微软雅黑" panose="020B0503020204020204" charset="-122"/>
                <a:ea typeface="微软雅黑" panose="020B0503020204020204" charset="-122"/>
              </a:rPr>
              <a:t>2</a:t>
            </a:r>
            <a:endParaRPr lang="zh-CN" altLang="en-US">
              <a:latin typeface="微软雅黑" panose="020B0503020204020204" charset="-122"/>
              <a:ea typeface="微软雅黑" panose="020B0503020204020204" charset="-122"/>
            </a:endParaRPr>
          </a:p>
          <a:p>
            <a:endParaRPr lang="zh-CN" altLang="en-US">
              <a:latin typeface="微软雅黑" panose="020B0503020204020204" charset="-122"/>
              <a:ea typeface="微软雅黑" panose="020B0503020204020204" charset="-122"/>
            </a:endParaRPr>
          </a:p>
        </p:txBody>
      </p:sp>
      <p:sp>
        <p:nvSpPr>
          <p:cNvPr id="68615" name="文本框 7"/>
          <p:cNvSpPr txBox="1"/>
          <p:nvPr/>
        </p:nvSpPr>
        <p:spPr>
          <a:xfrm>
            <a:off x="4902200" y="3292475"/>
            <a:ext cx="438150" cy="350838"/>
          </a:xfrm>
          <a:prstGeom prst="rect">
            <a:avLst/>
          </a:prstGeom>
          <a:noFill/>
          <a:ln w="9525">
            <a:noFill/>
          </a:ln>
        </p:spPr>
        <p:txBody>
          <a:bodyPr wrap="square" anchor="t" anchorCtr="0"/>
          <a:p>
            <a:r>
              <a:rPr lang="zh-CN" altLang="en-US">
                <a:latin typeface="微软雅黑" panose="020B0503020204020204" charset="-122"/>
                <a:ea typeface="微软雅黑" panose="020B0503020204020204" charset="-122"/>
              </a:rPr>
              <a:t>x</a:t>
            </a:r>
            <a:r>
              <a:rPr lang="zh-CN" altLang="en-US" baseline="-25000">
                <a:latin typeface="微软雅黑" panose="020B0503020204020204" charset="-122"/>
                <a:ea typeface="微软雅黑" panose="020B0503020204020204" charset="-122"/>
              </a:rPr>
              <a:t>3</a:t>
            </a:r>
            <a:endParaRPr lang="zh-CN" altLang="en-US">
              <a:latin typeface="微软雅黑" panose="020B0503020204020204" charset="-122"/>
              <a:ea typeface="微软雅黑" panose="020B0503020204020204" charset="-122"/>
            </a:endParaRPr>
          </a:p>
          <a:p>
            <a:endParaRPr lang="zh-CN" altLang="en-US">
              <a:latin typeface="微软雅黑" panose="020B0503020204020204" charset="-122"/>
              <a:ea typeface="微软雅黑" panose="020B0503020204020204" charset="-122"/>
            </a:endParaRPr>
          </a:p>
        </p:txBody>
      </p:sp>
      <p:sp>
        <p:nvSpPr>
          <p:cNvPr id="68616" name="文本框 8"/>
          <p:cNvSpPr txBox="1"/>
          <p:nvPr/>
        </p:nvSpPr>
        <p:spPr>
          <a:xfrm>
            <a:off x="6289675" y="1204913"/>
            <a:ext cx="527050" cy="350837"/>
          </a:xfrm>
          <a:prstGeom prst="rect">
            <a:avLst/>
          </a:prstGeom>
          <a:noFill/>
          <a:ln w="9525">
            <a:noFill/>
          </a:ln>
        </p:spPr>
        <p:txBody>
          <a:bodyPr wrap="square" anchor="t" anchorCtr="0"/>
          <a:p>
            <a:r>
              <a:rPr lang="zh-CN" altLang="en-US">
                <a:latin typeface="微软雅黑" panose="020B0503020204020204" charset="-122"/>
                <a:ea typeface="微软雅黑" panose="020B0503020204020204" charset="-122"/>
              </a:rPr>
              <a:t>w</a:t>
            </a:r>
            <a:r>
              <a:rPr lang="zh-CN" altLang="en-US" baseline="-25000">
                <a:latin typeface="微软雅黑" panose="020B0503020204020204" charset="-122"/>
                <a:ea typeface="微软雅黑" panose="020B0503020204020204" charset="-122"/>
              </a:rPr>
              <a:t>1</a:t>
            </a:r>
            <a:endParaRPr lang="zh-CN" altLang="en-US">
              <a:latin typeface="微软雅黑" panose="020B0503020204020204" charset="-122"/>
              <a:ea typeface="微软雅黑" panose="020B0503020204020204" charset="-122"/>
            </a:endParaRPr>
          </a:p>
          <a:p>
            <a:endParaRPr lang="zh-CN" altLang="en-US">
              <a:latin typeface="微软雅黑" panose="020B0503020204020204" charset="-122"/>
              <a:ea typeface="微软雅黑" panose="020B0503020204020204" charset="-122"/>
            </a:endParaRPr>
          </a:p>
        </p:txBody>
      </p:sp>
      <p:sp>
        <p:nvSpPr>
          <p:cNvPr id="68617" name="文本框 1073742856"/>
          <p:cNvSpPr txBox="1"/>
          <p:nvPr/>
        </p:nvSpPr>
        <p:spPr>
          <a:xfrm>
            <a:off x="5764213" y="1701800"/>
            <a:ext cx="525462" cy="350838"/>
          </a:xfrm>
          <a:prstGeom prst="rect">
            <a:avLst/>
          </a:prstGeom>
          <a:noFill/>
          <a:ln w="9525">
            <a:noFill/>
          </a:ln>
        </p:spPr>
        <p:txBody>
          <a:bodyPr wrap="square" anchor="t" anchorCtr="0"/>
          <a:p>
            <a:r>
              <a:rPr lang="zh-CN" altLang="en-US">
                <a:latin typeface="微软雅黑" panose="020B0503020204020204" charset="-122"/>
                <a:ea typeface="微软雅黑" panose="020B0503020204020204" charset="-122"/>
              </a:rPr>
              <a:t>w</a:t>
            </a:r>
            <a:r>
              <a:rPr lang="zh-CN" altLang="en-US" baseline="-25000">
                <a:latin typeface="微软雅黑" panose="020B0503020204020204" charset="-122"/>
                <a:ea typeface="微软雅黑" panose="020B0503020204020204" charset="-122"/>
              </a:rPr>
              <a:t>2</a:t>
            </a:r>
            <a:endParaRPr lang="zh-CN" altLang="en-US">
              <a:latin typeface="微软雅黑" panose="020B0503020204020204" charset="-122"/>
              <a:ea typeface="微软雅黑" panose="020B0503020204020204" charset="-122"/>
            </a:endParaRPr>
          </a:p>
          <a:p>
            <a:endParaRPr lang="zh-CN" altLang="en-US">
              <a:latin typeface="微软雅黑" panose="020B0503020204020204" charset="-122"/>
              <a:ea typeface="微软雅黑" panose="020B0503020204020204" charset="-122"/>
            </a:endParaRPr>
          </a:p>
        </p:txBody>
      </p:sp>
      <p:sp>
        <p:nvSpPr>
          <p:cNvPr id="68618" name="文本框 9"/>
          <p:cNvSpPr txBox="1"/>
          <p:nvPr/>
        </p:nvSpPr>
        <p:spPr>
          <a:xfrm>
            <a:off x="6289675" y="3425825"/>
            <a:ext cx="527050" cy="349250"/>
          </a:xfrm>
          <a:prstGeom prst="rect">
            <a:avLst/>
          </a:prstGeom>
          <a:noFill/>
          <a:ln w="9525">
            <a:noFill/>
          </a:ln>
        </p:spPr>
        <p:txBody>
          <a:bodyPr wrap="square" anchor="t" anchorCtr="0"/>
          <a:p>
            <a:r>
              <a:rPr lang="zh-CN" altLang="en-US">
                <a:latin typeface="微软雅黑" panose="020B0503020204020204" charset="-122"/>
                <a:ea typeface="微软雅黑" panose="020B0503020204020204" charset="-122"/>
              </a:rPr>
              <a:t>w</a:t>
            </a:r>
            <a:r>
              <a:rPr lang="zh-CN" altLang="en-US" baseline="-25000">
                <a:latin typeface="微软雅黑" panose="020B0503020204020204" charset="-122"/>
                <a:ea typeface="微软雅黑" panose="020B0503020204020204" charset="-122"/>
              </a:rPr>
              <a:t>3</a:t>
            </a:r>
            <a:endParaRPr lang="zh-CN" altLang="en-US">
              <a:latin typeface="微软雅黑" panose="020B0503020204020204" charset="-122"/>
              <a:ea typeface="微软雅黑" panose="020B0503020204020204" charset="-122"/>
            </a:endParaRPr>
          </a:p>
          <a:p>
            <a:endParaRPr lang="zh-CN" altLang="en-US">
              <a:latin typeface="微软雅黑" panose="020B0503020204020204" charset="-122"/>
              <a:ea typeface="微软雅黑" panose="020B0503020204020204" charset="-122"/>
            </a:endParaRPr>
          </a:p>
        </p:txBody>
      </p:sp>
      <p:sp>
        <p:nvSpPr>
          <p:cNvPr id="68619" name="文本框 1073742853"/>
          <p:cNvSpPr txBox="1"/>
          <p:nvPr/>
        </p:nvSpPr>
        <p:spPr>
          <a:xfrm>
            <a:off x="6816725" y="1701800"/>
            <a:ext cx="325438" cy="350838"/>
          </a:xfrm>
          <a:prstGeom prst="rect">
            <a:avLst/>
          </a:prstGeom>
          <a:noFill/>
          <a:ln w="9525">
            <a:noFill/>
          </a:ln>
        </p:spPr>
        <p:txBody>
          <a:bodyPr wrap="square" anchor="t" anchorCtr="0"/>
          <a:p>
            <a:r>
              <a:rPr lang="zh-CN" altLang="en-US">
                <a:latin typeface="微软雅黑" panose="020B0503020204020204" charset="-122"/>
                <a:ea typeface="微软雅黑" panose="020B0503020204020204" charset="-122"/>
              </a:rPr>
              <a:t>∑</a:t>
            </a:r>
            <a:endParaRPr lang="zh-CN" altLang="en-US">
              <a:latin typeface="微软雅黑" panose="020B0503020204020204" charset="-122"/>
              <a:ea typeface="微软雅黑" panose="020B0503020204020204" charset="-122"/>
            </a:endParaRPr>
          </a:p>
          <a:p>
            <a:endParaRPr lang="zh-CN" altLang="en-US">
              <a:latin typeface="微软雅黑" panose="020B0503020204020204" charset="-122"/>
              <a:ea typeface="微软雅黑" panose="020B0503020204020204" charset="-122"/>
            </a:endParaRPr>
          </a:p>
        </p:txBody>
      </p:sp>
      <p:sp>
        <p:nvSpPr>
          <p:cNvPr id="68620" name="文本框 1073742854"/>
          <p:cNvSpPr txBox="1"/>
          <p:nvPr/>
        </p:nvSpPr>
        <p:spPr>
          <a:xfrm>
            <a:off x="7670800" y="1765300"/>
            <a:ext cx="663575" cy="492125"/>
          </a:xfrm>
          <a:prstGeom prst="rect">
            <a:avLst/>
          </a:prstGeom>
          <a:noFill/>
          <a:ln w="9525">
            <a:noFill/>
          </a:ln>
        </p:spPr>
        <p:txBody>
          <a:bodyPr wrap="square" anchor="t" anchorCtr="0"/>
          <a:p>
            <a:r>
              <a:rPr lang="zh-CN" altLang="en-US">
                <a:latin typeface="微软雅黑" panose="020B0503020204020204" charset="-122"/>
                <a:ea typeface="微软雅黑" panose="020B0503020204020204" charset="-122"/>
              </a:rPr>
              <a:t>h(·)</a:t>
            </a:r>
            <a:endParaRPr lang="zh-CN" altLang="en-US">
              <a:latin typeface="微软雅黑" panose="020B0503020204020204" charset="-122"/>
              <a:ea typeface="微软雅黑" panose="020B0503020204020204" charset="-122"/>
            </a:endParaRPr>
          </a:p>
          <a:p>
            <a:endParaRPr lang="zh-CN" altLang="en-US">
              <a:latin typeface="微软雅黑" panose="020B0503020204020204" charset="-122"/>
              <a:ea typeface="微软雅黑" panose="020B0503020204020204" charset="-122"/>
            </a:endParaRPr>
          </a:p>
        </p:txBody>
      </p:sp>
      <p:sp>
        <p:nvSpPr>
          <p:cNvPr id="68621" name="文本框 1073742861"/>
          <p:cNvSpPr txBox="1"/>
          <p:nvPr/>
        </p:nvSpPr>
        <p:spPr>
          <a:xfrm>
            <a:off x="8764588" y="1836738"/>
            <a:ext cx="325437" cy="349250"/>
          </a:xfrm>
          <a:prstGeom prst="rect">
            <a:avLst/>
          </a:prstGeom>
          <a:noFill/>
          <a:ln w="9525">
            <a:noFill/>
          </a:ln>
        </p:spPr>
        <p:txBody>
          <a:bodyPr wrap="square" anchor="t" anchorCtr="0"/>
          <a:p>
            <a:r>
              <a:rPr lang="zh-CN" altLang="en-US">
                <a:latin typeface="微软雅黑" panose="020B0503020204020204" charset="-122"/>
                <a:ea typeface="微软雅黑" panose="020B0503020204020204" charset="-122"/>
              </a:rPr>
              <a:t>y</a:t>
            </a:r>
            <a:endParaRPr lang="zh-CN" altLang="en-US">
              <a:latin typeface="微软雅黑" panose="020B0503020204020204" charset="-122"/>
              <a:ea typeface="微软雅黑" panose="020B0503020204020204" charset="-122"/>
            </a:endParaRPr>
          </a:p>
          <a:p>
            <a:endParaRPr lang="zh-CN" altLang="en-US">
              <a:latin typeface="微软雅黑" panose="020B0503020204020204" charset="-122"/>
              <a:ea typeface="微软雅黑" panose="020B0503020204020204" charset="-122"/>
            </a:endParaRPr>
          </a:p>
        </p:txBody>
      </p:sp>
      <p:sp>
        <p:nvSpPr>
          <p:cNvPr id="11" name="下箭头 10"/>
          <p:cNvSpPr/>
          <p:nvPr/>
        </p:nvSpPr>
        <p:spPr>
          <a:xfrm>
            <a:off x="6870700" y="4308475"/>
            <a:ext cx="144463" cy="64928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Tree>
    <p:custDataLst>
      <p:tags r:id="rId5"/>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ox(in)">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9633" name="图片 -2147482590" descr="IMG_256"/>
          <p:cNvPicPr>
            <a:picLocks noChangeAspect="1"/>
          </p:cNvPicPr>
          <p:nvPr/>
        </p:nvPicPr>
        <p:blipFill>
          <a:blip r:embed="rId1"/>
          <a:stretch>
            <a:fillRect/>
          </a:stretch>
        </p:blipFill>
        <p:spPr>
          <a:xfrm>
            <a:off x="857250" y="1338263"/>
            <a:ext cx="3781425" cy="4383087"/>
          </a:xfrm>
          <a:prstGeom prst="rect">
            <a:avLst/>
          </a:prstGeom>
          <a:noFill/>
          <a:ln w="9525">
            <a:noFill/>
          </a:ln>
        </p:spPr>
      </p:pic>
      <p:sp>
        <p:nvSpPr>
          <p:cNvPr id="69634" name="文本框 1073742862"/>
          <p:cNvSpPr txBox="1"/>
          <p:nvPr/>
        </p:nvSpPr>
        <p:spPr>
          <a:xfrm>
            <a:off x="5000625" y="2903538"/>
            <a:ext cx="479425" cy="350837"/>
          </a:xfrm>
          <a:prstGeom prst="rect">
            <a:avLst/>
          </a:prstGeom>
          <a:noFill/>
          <a:ln w="9525">
            <a:noFill/>
          </a:ln>
        </p:spPr>
        <p:txBody>
          <a:bodyPr wrap="square" anchor="t" anchorCtr="0"/>
          <a:p>
            <a:r>
              <a:rPr lang="zh-CN" altLang="en-US">
                <a:latin typeface="微软雅黑" panose="020B0503020204020204" charset="-122"/>
                <a:ea typeface="微软雅黑" panose="020B0503020204020204" charset="-122"/>
              </a:rPr>
              <a:t>y</a:t>
            </a:r>
            <a:r>
              <a:rPr lang="zh-CN" altLang="en-US" baseline="-25000">
                <a:latin typeface="微软雅黑" panose="020B0503020204020204" charset="-122"/>
                <a:ea typeface="微软雅黑" panose="020B0503020204020204" charset="-122"/>
              </a:rPr>
              <a:t>1</a:t>
            </a:r>
            <a:endParaRPr lang="zh-CN" altLang="en-US">
              <a:latin typeface="微软雅黑" panose="020B0503020204020204" charset="-122"/>
              <a:ea typeface="微软雅黑" panose="020B0503020204020204" charset="-122"/>
            </a:endParaRPr>
          </a:p>
          <a:p>
            <a:endParaRPr lang="zh-CN" altLang="en-US">
              <a:latin typeface="微软雅黑" panose="020B0503020204020204" charset="-122"/>
              <a:ea typeface="微软雅黑" panose="020B0503020204020204" charset="-122"/>
            </a:endParaRPr>
          </a:p>
        </p:txBody>
      </p:sp>
      <p:sp>
        <p:nvSpPr>
          <p:cNvPr id="69635" name="文本框 1073742863"/>
          <p:cNvSpPr txBox="1"/>
          <p:nvPr/>
        </p:nvSpPr>
        <p:spPr>
          <a:xfrm>
            <a:off x="5000625" y="4027488"/>
            <a:ext cx="479425" cy="350837"/>
          </a:xfrm>
          <a:prstGeom prst="rect">
            <a:avLst/>
          </a:prstGeom>
          <a:noFill/>
          <a:ln w="9525">
            <a:noFill/>
          </a:ln>
        </p:spPr>
        <p:txBody>
          <a:bodyPr wrap="square" anchor="t" anchorCtr="0"/>
          <a:p>
            <a:r>
              <a:rPr lang="zh-CN" altLang="en-US">
                <a:latin typeface="微软雅黑" panose="020B0503020204020204" charset="-122"/>
                <a:ea typeface="微软雅黑" panose="020B0503020204020204" charset="-122"/>
              </a:rPr>
              <a:t>y</a:t>
            </a:r>
            <a:r>
              <a:rPr lang="zh-CN" altLang="en-US" baseline="-25000">
                <a:latin typeface="微软雅黑" panose="020B0503020204020204" charset="-122"/>
                <a:ea typeface="微软雅黑" panose="020B0503020204020204" charset="-122"/>
              </a:rPr>
              <a:t>2</a:t>
            </a:r>
            <a:endParaRPr lang="zh-CN" altLang="en-US">
              <a:latin typeface="微软雅黑" panose="020B0503020204020204" charset="-122"/>
              <a:ea typeface="微软雅黑" panose="020B0503020204020204" charset="-122"/>
            </a:endParaRPr>
          </a:p>
          <a:p>
            <a:endParaRPr lang="zh-CN" altLang="en-US">
              <a:latin typeface="微软雅黑" panose="020B0503020204020204" charset="-122"/>
              <a:ea typeface="微软雅黑" panose="020B0503020204020204" charset="-122"/>
            </a:endParaRPr>
          </a:p>
        </p:txBody>
      </p:sp>
      <p:sp>
        <p:nvSpPr>
          <p:cNvPr id="69636" name="文本框 1073742858"/>
          <p:cNvSpPr txBox="1"/>
          <p:nvPr/>
        </p:nvSpPr>
        <p:spPr>
          <a:xfrm>
            <a:off x="227013" y="2076450"/>
            <a:ext cx="481012" cy="350838"/>
          </a:xfrm>
          <a:prstGeom prst="rect">
            <a:avLst/>
          </a:prstGeom>
          <a:noFill/>
          <a:ln w="9525">
            <a:noFill/>
          </a:ln>
        </p:spPr>
        <p:txBody>
          <a:bodyPr wrap="square" anchor="t" anchorCtr="0"/>
          <a:p>
            <a:r>
              <a:rPr lang="zh-CN" altLang="en-US">
                <a:latin typeface="微软雅黑" panose="020B0503020204020204" charset="-122"/>
                <a:ea typeface="微软雅黑" panose="020B0503020204020204" charset="-122"/>
              </a:rPr>
              <a:t>x</a:t>
            </a:r>
            <a:r>
              <a:rPr lang="zh-CN" altLang="en-US" baseline="-25000">
                <a:latin typeface="微软雅黑" panose="020B0503020204020204" charset="-122"/>
                <a:ea typeface="微软雅黑" panose="020B0503020204020204" charset="-122"/>
              </a:rPr>
              <a:t>1</a:t>
            </a:r>
            <a:endParaRPr lang="zh-CN" altLang="en-US">
              <a:latin typeface="微软雅黑" panose="020B0503020204020204" charset="-122"/>
              <a:ea typeface="微软雅黑" panose="020B0503020204020204" charset="-122"/>
            </a:endParaRPr>
          </a:p>
          <a:p>
            <a:endParaRPr lang="zh-CN" altLang="en-US">
              <a:latin typeface="微软雅黑" panose="020B0503020204020204" charset="-122"/>
              <a:ea typeface="微软雅黑" panose="020B0503020204020204" charset="-122"/>
            </a:endParaRPr>
          </a:p>
        </p:txBody>
      </p:sp>
      <p:sp>
        <p:nvSpPr>
          <p:cNvPr id="69637" name="文本框 1073742859"/>
          <p:cNvSpPr txBox="1"/>
          <p:nvPr/>
        </p:nvSpPr>
        <p:spPr>
          <a:xfrm>
            <a:off x="227013" y="3254375"/>
            <a:ext cx="481012" cy="349250"/>
          </a:xfrm>
          <a:prstGeom prst="rect">
            <a:avLst/>
          </a:prstGeom>
          <a:noFill/>
          <a:ln w="9525">
            <a:noFill/>
          </a:ln>
        </p:spPr>
        <p:txBody>
          <a:bodyPr wrap="square" anchor="t" anchorCtr="0"/>
          <a:p>
            <a:r>
              <a:rPr lang="zh-CN" altLang="en-US">
                <a:latin typeface="微软雅黑" panose="020B0503020204020204" charset="-122"/>
                <a:ea typeface="微软雅黑" panose="020B0503020204020204" charset="-122"/>
              </a:rPr>
              <a:t>x</a:t>
            </a:r>
            <a:r>
              <a:rPr lang="zh-CN" altLang="en-US" baseline="-25000">
                <a:latin typeface="微软雅黑" panose="020B0503020204020204" charset="-122"/>
                <a:ea typeface="微软雅黑" panose="020B0503020204020204" charset="-122"/>
              </a:rPr>
              <a:t>2</a:t>
            </a:r>
            <a:endParaRPr lang="zh-CN" altLang="en-US">
              <a:latin typeface="微软雅黑" panose="020B0503020204020204" charset="-122"/>
              <a:ea typeface="微软雅黑" panose="020B0503020204020204" charset="-122"/>
            </a:endParaRPr>
          </a:p>
          <a:p>
            <a:endParaRPr lang="zh-CN" altLang="en-US">
              <a:latin typeface="微软雅黑" panose="020B0503020204020204" charset="-122"/>
              <a:ea typeface="微软雅黑" panose="020B0503020204020204" charset="-122"/>
            </a:endParaRPr>
          </a:p>
        </p:txBody>
      </p:sp>
      <p:sp>
        <p:nvSpPr>
          <p:cNvPr id="69638" name="文本框 1073742860"/>
          <p:cNvSpPr txBox="1"/>
          <p:nvPr/>
        </p:nvSpPr>
        <p:spPr>
          <a:xfrm>
            <a:off x="227013" y="4257675"/>
            <a:ext cx="481012" cy="350838"/>
          </a:xfrm>
          <a:prstGeom prst="rect">
            <a:avLst/>
          </a:prstGeom>
          <a:noFill/>
          <a:ln w="9525">
            <a:noFill/>
          </a:ln>
        </p:spPr>
        <p:txBody>
          <a:bodyPr wrap="square" anchor="t" anchorCtr="0"/>
          <a:p>
            <a:r>
              <a:rPr lang="zh-CN" altLang="en-US">
                <a:latin typeface="微软雅黑" panose="020B0503020204020204" charset="-122"/>
                <a:ea typeface="微软雅黑" panose="020B0503020204020204" charset="-122"/>
              </a:rPr>
              <a:t>x</a:t>
            </a:r>
            <a:r>
              <a:rPr lang="zh-CN" altLang="en-US" baseline="-25000">
                <a:latin typeface="微软雅黑" panose="020B0503020204020204" charset="-122"/>
                <a:ea typeface="微软雅黑" panose="020B0503020204020204" charset="-122"/>
              </a:rPr>
              <a:t>3</a:t>
            </a:r>
            <a:endParaRPr lang="zh-CN" altLang="en-US">
              <a:latin typeface="微软雅黑" panose="020B0503020204020204" charset="-122"/>
              <a:ea typeface="微软雅黑" panose="020B0503020204020204" charset="-122"/>
            </a:endParaRPr>
          </a:p>
          <a:p>
            <a:endParaRPr lang="zh-CN" altLang="en-US">
              <a:latin typeface="微软雅黑" panose="020B0503020204020204" charset="-122"/>
              <a:ea typeface="微软雅黑" panose="020B0503020204020204" charset="-122"/>
            </a:endParaRPr>
          </a:p>
        </p:txBody>
      </p:sp>
      <p:cxnSp>
        <p:nvCxnSpPr>
          <p:cNvPr id="3" name="直接箭头连接符 2"/>
          <p:cNvCxnSpPr/>
          <p:nvPr/>
        </p:nvCxnSpPr>
        <p:spPr>
          <a:xfrm>
            <a:off x="496888" y="2547938"/>
            <a:ext cx="360363" cy="0"/>
          </a:xfrm>
          <a:prstGeom prst="straightConnector1">
            <a:avLst/>
          </a:prstGeom>
          <a:ln w="12700" cmpd="sng">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4" name="直接箭头连接符 3"/>
          <p:cNvCxnSpPr/>
          <p:nvPr/>
        </p:nvCxnSpPr>
        <p:spPr>
          <a:xfrm>
            <a:off x="496888" y="3711575"/>
            <a:ext cx="360363" cy="0"/>
          </a:xfrm>
          <a:prstGeom prst="straightConnector1">
            <a:avLst/>
          </a:prstGeom>
          <a:ln w="12700" cmpd="sng">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 name="直接箭头连接符 4"/>
          <p:cNvCxnSpPr/>
          <p:nvPr/>
        </p:nvCxnSpPr>
        <p:spPr>
          <a:xfrm>
            <a:off x="496888" y="4789488"/>
            <a:ext cx="360363" cy="0"/>
          </a:xfrm>
          <a:prstGeom prst="straightConnector1">
            <a:avLst/>
          </a:prstGeom>
          <a:ln w="12700" cmpd="sng">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6" name="直接箭头连接符 5"/>
          <p:cNvCxnSpPr/>
          <p:nvPr/>
        </p:nvCxnSpPr>
        <p:spPr>
          <a:xfrm>
            <a:off x="4638675" y="4316413"/>
            <a:ext cx="360363" cy="0"/>
          </a:xfrm>
          <a:prstGeom prst="straightConnector1">
            <a:avLst/>
          </a:prstGeom>
          <a:ln w="12700" cmpd="sng">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7" name="直接箭头连接符 6"/>
          <p:cNvCxnSpPr/>
          <p:nvPr/>
        </p:nvCxnSpPr>
        <p:spPr>
          <a:xfrm>
            <a:off x="4638675" y="3181350"/>
            <a:ext cx="360363" cy="0"/>
          </a:xfrm>
          <a:prstGeom prst="straightConnector1">
            <a:avLst/>
          </a:prstGeom>
          <a:ln w="12700" cmpd="sng">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69644" name="文本框 1073742870"/>
          <p:cNvSpPr txBox="1"/>
          <p:nvPr/>
        </p:nvSpPr>
        <p:spPr>
          <a:xfrm>
            <a:off x="1635125" y="1647825"/>
            <a:ext cx="619125" cy="349250"/>
          </a:xfrm>
          <a:prstGeom prst="rect">
            <a:avLst/>
          </a:prstGeom>
          <a:noFill/>
          <a:ln w="9525">
            <a:noFill/>
          </a:ln>
        </p:spPr>
        <p:txBody>
          <a:bodyPr wrap="square" anchor="t" anchorCtr="0"/>
          <a:p>
            <a:r>
              <a:rPr lang="zh-CN" altLang="en-US" b="1">
                <a:latin typeface="微软雅黑" panose="020B0503020204020204" charset="-122"/>
                <a:ea typeface="微软雅黑" panose="020B0503020204020204" charset="-122"/>
              </a:rPr>
              <a:t>W</a:t>
            </a:r>
            <a:endParaRPr lang="zh-CN" altLang="en-US" b="1">
              <a:latin typeface="微软雅黑" panose="020B0503020204020204" charset="-122"/>
              <a:ea typeface="微软雅黑" panose="020B0503020204020204" charset="-122"/>
            </a:endParaRPr>
          </a:p>
          <a:p>
            <a:endParaRPr lang="zh-CN" altLang="en-US" b="1">
              <a:latin typeface="微软雅黑" panose="020B0503020204020204" charset="-122"/>
              <a:ea typeface="微软雅黑" panose="020B0503020204020204" charset="-122"/>
            </a:endParaRPr>
          </a:p>
        </p:txBody>
      </p:sp>
      <p:sp>
        <p:nvSpPr>
          <p:cNvPr id="69645" name="文本框 1073742871"/>
          <p:cNvSpPr txBox="1"/>
          <p:nvPr/>
        </p:nvSpPr>
        <p:spPr>
          <a:xfrm>
            <a:off x="3435350" y="1647825"/>
            <a:ext cx="619125" cy="349250"/>
          </a:xfrm>
          <a:prstGeom prst="rect">
            <a:avLst/>
          </a:prstGeom>
          <a:noFill/>
          <a:ln w="9525">
            <a:noFill/>
          </a:ln>
        </p:spPr>
        <p:txBody>
          <a:bodyPr wrap="square" anchor="t" anchorCtr="0"/>
          <a:p>
            <a:r>
              <a:rPr lang="zh-CN" altLang="en-US" b="1">
                <a:latin typeface="微软雅黑" panose="020B0503020204020204" charset="-122"/>
                <a:ea typeface="微软雅黑" panose="020B0503020204020204" charset="-122"/>
              </a:rPr>
              <a:t>V</a:t>
            </a:r>
            <a:endParaRPr lang="zh-CN" altLang="en-US" b="1">
              <a:latin typeface="微软雅黑" panose="020B0503020204020204" charset="-122"/>
              <a:ea typeface="微软雅黑" panose="020B0503020204020204" charset="-122"/>
            </a:endParaRPr>
          </a:p>
          <a:p>
            <a:endParaRPr lang="zh-CN" altLang="en-US" b="1">
              <a:latin typeface="微软雅黑" panose="020B0503020204020204" charset="-122"/>
              <a:ea typeface="微软雅黑" panose="020B0503020204020204" charset="-122"/>
            </a:endParaRPr>
          </a:p>
        </p:txBody>
      </p:sp>
      <p:sp>
        <p:nvSpPr>
          <p:cNvPr id="69646" name="文本框 1073742866"/>
          <p:cNvSpPr txBox="1"/>
          <p:nvPr/>
        </p:nvSpPr>
        <p:spPr>
          <a:xfrm>
            <a:off x="2535238" y="1852613"/>
            <a:ext cx="619125" cy="350837"/>
          </a:xfrm>
          <a:prstGeom prst="rect">
            <a:avLst/>
          </a:prstGeom>
          <a:noFill/>
          <a:ln w="9525">
            <a:noFill/>
          </a:ln>
        </p:spPr>
        <p:txBody>
          <a:bodyPr wrap="square" anchor="t" anchorCtr="0"/>
          <a:p>
            <a:pPr algn="ctr"/>
            <a:r>
              <a:rPr lang="zh-CN" altLang="en-US">
                <a:latin typeface="微软雅黑" panose="020B0503020204020204" charset="-122"/>
                <a:ea typeface="微软雅黑" panose="020B0503020204020204" charset="-122"/>
              </a:rPr>
              <a:t>h</a:t>
            </a:r>
            <a:r>
              <a:rPr lang="en-US" altLang="zh-CN">
                <a:latin typeface="微软雅黑" panose="020B0503020204020204" charset="-122"/>
                <a:ea typeface="微软雅黑" panose="020B0503020204020204" charset="-122"/>
              </a:rPr>
              <a:t>(∙)</a:t>
            </a:r>
            <a:endParaRPr lang="zh-CN" altLang="en-US">
              <a:latin typeface="微软雅黑" panose="020B0503020204020204" charset="-122"/>
              <a:ea typeface="微软雅黑" panose="020B0503020204020204" charset="-122"/>
            </a:endParaRPr>
          </a:p>
          <a:p>
            <a:pPr algn="ctr"/>
            <a:endParaRPr lang="zh-CN" altLang="en-US">
              <a:latin typeface="微软雅黑" panose="020B0503020204020204" charset="-122"/>
              <a:ea typeface="微软雅黑" panose="020B0503020204020204" charset="-122"/>
            </a:endParaRPr>
          </a:p>
        </p:txBody>
      </p:sp>
      <p:cxnSp>
        <p:nvCxnSpPr>
          <p:cNvPr id="8" name="直接箭头连接符 7"/>
          <p:cNvCxnSpPr/>
          <p:nvPr/>
        </p:nvCxnSpPr>
        <p:spPr>
          <a:xfrm flipH="1" flipV="1">
            <a:off x="1822450" y="2035175"/>
            <a:ext cx="12700" cy="3338513"/>
          </a:xfrm>
          <a:prstGeom prst="straightConnector1">
            <a:avLst/>
          </a:prstGeom>
          <a:ln w="28575" cmpd="sng">
            <a:solidFill>
              <a:schemeClr val="accent1">
                <a:shade val="50000"/>
              </a:schemeClr>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p:nvPr/>
        </p:nvCxnSpPr>
        <p:spPr>
          <a:xfrm flipH="1" flipV="1">
            <a:off x="3621088" y="1997075"/>
            <a:ext cx="12700" cy="3340100"/>
          </a:xfrm>
          <a:prstGeom prst="straightConnector1">
            <a:avLst/>
          </a:prstGeom>
          <a:ln w="28575" cmpd="sng">
            <a:solidFill>
              <a:schemeClr val="accent1">
                <a:shade val="50000"/>
              </a:schemeClr>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69649" name="文本框 9"/>
          <p:cNvSpPr txBox="1"/>
          <p:nvPr/>
        </p:nvSpPr>
        <p:spPr>
          <a:xfrm>
            <a:off x="2535238" y="3005138"/>
            <a:ext cx="619125" cy="350837"/>
          </a:xfrm>
          <a:prstGeom prst="rect">
            <a:avLst/>
          </a:prstGeom>
          <a:noFill/>
          <a:ln w="9525">
            <a:noFill/>
          </a:ln>
        </p:spPr>
        <p:txBody>
          <a:bodyPr wrap="square" anchor="t" anchorCtr="0"/>
          <a:p>
            <a:pPr algn="ctr"/>
            <a:r>
              <a:rPr lang="zh-CN" altLang="en-US">
                <a:latin typeface="微软雅黑" panose="020B0503020204020204" charset="-122"/>
                <a:ea typeface="微软雅黑" panose="020B0503020204020204" charset="-122"/>
              </a:rPr>
              <a:t>h</a:t>
            </a:r>
            <a:r>
              <a:rPr lang="en-US" altLang="zh-CN">
                <a:latin typeface="微软雅黑" panose="020B0503020204020204" charset="-122"/>
                <a:ea typeface="微软雅黑" panose="020B0503020204020204" charset="-122"/>
              </a:rPr>
              <a:t>(∙)</a:t>
            </a:r>
            <a:endParaRPr lang="zh-CN" altLang="en-US">
              <a:latin typeface="微软雅黑" panose="020B0503020204020204" charset="-122"/>
              <a:ea typeface="微软雅黑" panose="020B0503020204020204" charset="-122"/>
            </a:endParaRPr>
          </a:p>
          <a:p>
            <a:pPr algn="ctr"/>
            <a:endParaRPr lang="zh-CN" altLang="en-US">
              <a:latin typeface="微软雅黑" panose="020B0503020204020204" charset="-122"/>
              <a:ea typeface="微软雅黑" panose="020B0503020204020204" charset="-122"/>
            </a:endParaRPr>
          </a:p>
        </p:txBody>
      </p:sp>
      <p:sp>
        <p:nvSpPr>
          <p:cNvPr id="69650" name="文本框 10"/>
          <p:cNvSpPr txBox="1"/>
          <p:nvPr/>
        </p:nvSpPr>
        <p:spPr>
          <a:xfrm>
            <a:off x="2535238" y="4141788"/>
            <a:ext cx="619125" cy="350837"/>
          </a:xfrm>
          <a:prstGeom prst="rect">
            <a:avLst/>
          </a:prstGeom>
          <a:noFill/>
          <a:ln w="9525">
            <a:noFill/>
          </a:ln>
        </p:spPr>
        <p:txBody>
          <a:bodyPr wrap="square" anchor="t" anchorCtr="0"/>
          <a:p>
            <a:pPr algn="ctr"/>
            <a:r>
              <a:rPr lang="zh-CN" altLang="en-US">
                <a:latin typeface="微软雅黑" panose="020B0503020204020204" charset="-122"/>
                <a:ea typeface="微软雅黑" panose="020B0503020204020204" charset="-122"/>
              </a:rPr>
              <a:t>h</a:t>
            </a:r>
            <a:r>
              <a:rPr lang="en-US" altLang="zh-CN">
                <a:latin typeface="微软雅黑" panose="020B0503020204020204" charset="-122"/>
                <a:ea typeface="微软雅黑" panose="020B0503020204020204" charset="-122"/>
              </a:rPr>
              <a:t>(∙)</a:t>
            </a:r>
            <a:endParaRPr lang="zh-CN" altLang="en-US">
              <a:latin typeface="微软雅黑" panose="020B0503020204020204" charset="-122"/>
              <a:ea typeface="微软雅黑" panose="020B0503020204020204" charset="-122"/>
            </a:endParaRPr>
          </a:p>
          <a:p>
            <a:pPr algn="ctr"/>
            <a:endParaRPr lang="zh-CN" altLang="en-US">
              <a:latin typeface="微软雅黑" panose="020B0503020204020204" charset="-122"/>
              <a:ea typeface="微软雅黑" panose="020B0503020204020204" charset="-122"/>
            </a:endParaRPr>
          </a:p>
        </p:txBody>
      </p:sp>
      <p:sp>
        <p:nvSpPr>
          <p:cNvPr id="69651" name="文本框 11"/>
          <p:cNvSpPr txBox="1"/>
          <p:nvPr/>
        </p:nvSpPr>
        <p:spPr>
          <a:xfrm>
            <a:off x="2535238" y="5229225"/>
            <a:ext cx="619125" cy="349250"/>
          </a:xfrm>
          <a:prstGeom prst="rect">
            <a:avLst/>
          </a:prstGeom>
          <a:noFill/>
          <a:ln w="9525">
            <a:noFill/>
          </a:ln>
        </p:spPr>
        <p:txBody>
          <a:bodyPr wrap="square" anchor="t" anchorCtr="0"/>
          <a:p>
            <a:pPr algn="ctr"/>
            <a:r>
              <a:rPr lang="zh-CN" altLang="en-US">
                <a:latin typeface="微软雅黑" panose="020B0503020204020204" charset="-122"/>
                <a:ea typeface="微软雅黑" panose="020B0503020204020204" charset="-122"/>
              </a:rPr>
              <a:t>h</a:t>
            </a:r>
            <a:r>
              <a:rPr lang="en-US" altLang="zh-CN">
                <a:latin typeface="微软雅黑" panose="020B0503020204020204" charset="-122"/>
                <a:ea typeface="微软雅黑" panose="020B0503020204020204" charset="-122"/>
              </a:rPr>
              <a:t>(∙)</a:t>
            </a:r>
            <a:endParaRPr lang="zh-CN" altLang="en-US">
              <a:latin typeface="微软雅黑" panose="020B0503020204020204" charset="-122"/>
              <a:ea typeface="微软雅黑" panose="020B0503020204020204" charset="-122"/>
            </a:endParaRPr>
          </a:p>
          <a:p>
            <a:pPr algn="ctr"/>
            <a:endParaRPr lang="zh-CN" altLang="en-US">
              <a:latin typeface="微软雅黑" panose="020B0503020204020204" charset="-122"/>
              <a:ea typeface="微软雅黑" panose="020B0503020204020204" charset="-122"/>
            </a:endParaRPr>
          </a:p>
        </p:txBody>
      </p:sp>
      <p:sp>
        <p:nvSpPr>
          <p:cNvPr id="69652" name="文本框 12"/>
          <p:cNvSpPr txBox="1"/>
          <p:nvPr/>
        </p:nvSpPr>
        <p:spPr>
          <a:xfrm>
            <a:off x="4019550" y="3005138"/>
            <a:ext cx="619125" cy="350837"/>
          </a:xfrm>
          <a:prstGeom prst="rect">
            <a:avLst/>
          </a:prstGeom>
          <a:noFill/>
          <a:ln w="9525">
            <a:noFill/>
          </a:ln>
        </p:spPr>
        <p:txBody>
          <a:bodyPr wrap="square" anchor="t" anchorCtr="0"/>
          <a:p>
            <a:pPr algn="ctr"/>
            <a:r>
              <a:rPr lang="en-US" altLang="zh-CN">
                <a:latin typeface="微软雅黑" panose="020B0503020204020204" charset="-122"/>
                <a:ea typeface="微软雅黑" panose="020B0503020204020204" charset="-122"/>
              </a:rPr>
              <a:t>f(∙)</a:t>
            </a:r>
            <a:endParaRPr lang="zh-CN" altLang="en-US">
              <a:latin typeface="微软雅黑" panose="020B0503020204020204" charset="-122"/>
              <a:ea typeface="微软雅黑" panose="020B0503020204020204" charset="-122"/>
            </a:endParaRPr>
          </a:p>
          <a:p>
            <a:pPr algn="ctr"/>
            <a:endParaRPr lang="zh-CN" altLang="en-US">
              <a:latin typeface="微软雅黑" panose="020B0503020204020204" charset="-122"/>
              <a:ea typeface="微软雅黑" panose="020B0503020204020204" charset="-122"/>
            </a:endParaRPr>
          </a:p>
        </p:txBody>
      </p:sp>
      <p:sp>
        <p:nvSpPr>
          <p:cNvPr id="69653" name="文本框 13"/>
          <p:cNvSpPr txBox="1"/>
          <p:nvPr/>
        </p:nvSpPr>
        <p:spPr>
          <a:xfrm>
            <a:off x="4019550" y="4141788"/>
            <a:ext cx="619125" cy="350837"/>
          </a:xfrm>
          <a:prstGeom prst="rect">
            <a:avLst/>
          </a:prstGeom>
          <a:noFill/>
          <a:ln w="9525">
            <a:noFill/>
          </a:ln>
        </p:spPr>
        <p:txBody>
          <a:bodyPr wrap="square" anchor="t" anchorCtr="0"/>
          <a:p>
            <a:pPr algn="ctr"/>
            <a:r>
              <a:rPr lang="en-US" altLang="zh-CN">
                <a:latin typeface="微软雅黑" panose="020B0503020204020204" charset="-122"/>
                <a:ea typeface="微软雅黑" panose="020B0503020204020204" charset="-122"/>
              </a:rPr>
              <a:t>f(∙)</a:t>
            </a:r>
            <a:endParaRPr lang="zh-CN" altLang="en-US">
              <a:latin typeface="微软雅黑" panose="020B0503020204020204" charset="-122"/>
              <a:ea typeface="微软雅黑" panose="020B0503020204020204" charset="-122"/>
            </a:endParaRPr>
          </a:p>
          <a:p>
            <a:pPr algn="ctr"/>
            <a:endParaRPr lang="zh-CN" altLang="en-US">
              <a:latin typeface="微软雅黑" panose="020B0503020204020204" charset="-122"/>
              <a:ea typeface="微软雅黑" panose="020B0503020204020204" charset="-122"/>
            </a:endParaRPr>
          </a:p>
        </p:txBody>
      </p:sp>
      <p:graphicFrame>
        <p:nvGraphicFramePr>
          <p:cNvPr id="69654" name="对象 -2147482594"/>
          <p:cNvGraphicFramePr>
            <a:graphicFrameLocks noChangeAspect="1"/>
          </p:cNvGraphicFramePr>
          <p:nvPr/>
        </p:nvGraphicFramePr>
        <p:xfrm>
          <a:off x="5953125" y="1503363"/>
          <a:ext cx="2719388" cy="493712"/>
        </p:xfrm>
        <a:graphic>
          <a:graphicData uri="http://schemas.openxmlformats.org/presentationml/2006/ole">
            <mc:AlternateContent xmlns:mc="http://schemas.openxmlformats.org/markup-compatibility/2006">
              <mc:Choice xmlns:v="urn:schemas-microsoft-com:vml" Requires="v">
                <p:oleObj spid="_x0000_s3079" name="" r:id="rId2" imgW="1257300" imgH="228600" progId="Equation.KSEE3">
                  <p:embed/>
                </p:oleObj>
              </mc:Choice>
              <mc:Fallback>
                <p:oleObj name="" r:id="rId2" imgW="1257300" imgH="228600" progId="Equation.KSEE3">
                  <p:embed/>
                  <p:pic>
                    <p:nvPicPr>
                      <p:cNvPr id="0" name="图片 3078"/>
                      <p:cNvPicPr/>
                      <p:nvPr/>
                    </p:nvPicPr>
                    <p:blipFill>
                      <a:blip r:embed="rId3"/>
                      <a:stretch>
                        <a:fillRect/>
                      </a:stretch>
                    </p:blipFill>
                    <p:spPr>
                      <a:xfrm>
                        <a:off x="5953125" y="1503363"/>
                        <a:ext cx="2719388" cy="493712"/>
                      </a:xfrm>
                      <a:prstGeom prst="rect">
                        <a:avLst/>
                      </a:prstGeom>
                      <a:solidFill>
                        <a:srgbClr val="FFF2CC"/>
                      </a:solidFill>
                      <a:ln w="38100">
                        <a:noFill/>
                        <a:miter/>
                      </a:ln>
                    </p:spPr>
                  </p:pic>
                </p:oleObj>
              </mc:Fallback>
            </mc:AlternateContent>
          </a:graphicData>
        </a:graphic>
      </p:graphicFrame>
      <p:sp>
        <p:nvSpPr>
          <p:cNvPr id="15" name="下箭头 14"/>
          <p:cNvSpPr/>
          <p:nvPr/>
        </p:nvSpPr>
        <p:spPr>
          <a:xfrm rot="16200000">
            <a:off x="5223669" y="1316831"/>
            <a:ext cx="144463" cy="9271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pic>
        <p:nvPicPr>
          <p:cNvPr id="69656" name="图片 16"/>
          <p:cNvPicPr>
            <a:picLocks noChangeAspect="1"/>
          </p:cNvPicPr>
          <p:nvPr/>
        </p:nvPicPr>
        <p:blipFill>
          <a:blip r:embed="rId4"/>
          <a:stretch>
            <a:fillRect/>
          </a:stretch>
        </p:blipFill>
        <p:spPr>
          <a:xfrm>
            <a:off x="5480050" y="4378325"/>
            <a:ext cx="3533775" cy="2286000"/>
          </a:xfrm>
          <a:prstGeom prst="rect">
            <a:avLst/>
          </a:prstGeom>
          <a:noFill/>
          <a:ln w="9525">
            <a:noFill/>
          </a:ln>
        </p:spPr>
      </p:pic>
      <p:sp>
        <p:nvSpPr>
          <p:cNvPr id="46081" name="Rectangle 2"/>
          <p:cNvSpPr>
            <a:spLocks noGrp="1"/>
          </p:cNvSpPr>
          <p:nvPr/>
        </p:nvSpPr>
        <p:spPr>
          <a:xfrm>
            <a:off x="2318068" y="81915"/>
            <a:ext cx="4141786" cy="839788"/>
          </a:xfrm>
          <a:prstGeom prst="rect">
            <a:avLst/>
          </a:prstGeom>
          <a:noFill/>
          <a:ln w="9525">
            <a:noFill/>
          </a:ln>
        </p:spPr>
        <p:txBody>
          <a:bodyPr vert="horz" wrap="square" lIns="91440" tIns="45720" rIns="91440" bIns="45720" anchor="b">
            <a:scene3d>
              <a:camera prst="orthographicFront"/>
              <a:lightRig rig="threePt" dir="t"/>
            </a:scene3d>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gn="ctr" fontAlgn="base"/>
            <a:r>
              <a:rPr lang="zh-CN" altLang="en-US" sz="3200" b="1" strike="noStrike" noProof="1" dirty="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mj-cs"/>
              </a:rPr>
              <a:t>人工神经网络概述</a:t>
            </a:r>
            <a:endParaRPr lang="zh-CN" altLang="en-US" sz="3200" b="1" strike="noStrike" noProof="1" dirty="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endParaRPr>
          </a:p>
        </p:txBody>
      </p:sp>
      <p:sp>
        <p:nvSpPr>
          <p:cNvPr id="19" name="文本框 18"/>
          <p:cNvSpPr txBox="1"/>
          <p:nvPr/>
        </p:nvSpPr>
        <p:spPr>
          <a:xfrm>
            <a:off x="5480685" y="2617469"/>
            <a:ext cx="3500755" cy="922020"/>
          </a:xfrm>
          <a:prstGeom prst="rect">
            <a:avLst/>
          </a:prstGeom>
          <a:solidFill>
            <a:schemeClr val="accent3">
              <a:lumMod val="20000"/>
              <a:lumOff val="80000"/>
            </a:schemeClr>
          </a:solidFill>
        </p:spPr>
        <p:txBody>
          <a:bodyPr wrap="square" rtlCol="0">
            <a:spAutoFit/>
            <a:scene3d>
              <a:camera prst="orthographicFront"/>
              <a:lightRig rig="threePt" dir="t"/>
            </a:scene3d>
          </a:bodyPr>
          <a:p>
            <a:pPr>
              <a:lnSpc>
                <a:spcPct val="150000"/>
              </a:lnSpc>
            </a:pPr>
            <a:r>
              <a:rPr lang="zh-CN" altLang="en-US" b="1" noProof="1">
                <a:solidFill>
                  <a:srgbClr val="FF0000"/>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mn-cs"/>
              </a:rPr>
              <a:t>一个神经网络模型相当于实现了一个复杂的复合函数</a:t>
            </a:r>
            <a:endParaRPr lang="zh-CN" altLang="en-US" b="1" noProof="1">
              <a:solidFill>
                <a:srgbClr val="FF0000"/>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endParaRPr>
          </a:p>
        </p:txBody>
      </p:sp>
      <p:sp>
        <p:nvSpPr>
          <p:cNvPr id="20" name="下箭头 19"/>
          <p:cNvSpPr/>
          <p:nvPr/>
        </p:nvSpPr>
        <p:spPr>
          <a:xfrm>
            <a:off x="7024688" y="2041525"/>
            <a:ext cx="287338" cy="576263"/>
          </a:xfrm>
          <a:prstGeom prst="downArrow">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
        <p:nvSpPr>
          <p:cNvPr id="21" name="下箭头 20"/>
          <p:cNvSpPr/>
          <p:nvPr/>
        </p:nvSpPr>
        <p:spPr>
          <a:xfrm rot="10800000">
            <a:off x="7024688" y="3603625"/>
            <a:ext cx="287338" cy="577850"/>
          </a:xfrm>
          <a:prstGeom prst="downArrow">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Tree>
    <p:custDataLst>
      <p:tags r:id="rId5"/>
    </p:custData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1" name="Rectangle 2"/>
          <p:cNvSpPr>
            <a:spLocks noGrp="1"/>
          </p:cNvSpPr>
          <p:nvPr>
            <p:ph type="title"/>
          </p:nvPr>
        </p:nvSpPr>
        <p:spPr>
          <a:xfrm>
            <a:off x="2279968" y="0"/>
            <a:ext cx="4141786" cy="839787"/>
          </a:xfrm>
        </p:spPr>
        <p:txBody>
          <a:bodyPr vert="horz" wrap="square" lIns="91440" tIns="45720" rIns="91440" bIns="45720" anchor="b">
            <a:scene3d>
              <a:camera prst="orthographicFront"/>
              <a:lightRig rig="threePt" dir="t"/>
            </a:scene3d>
          </a:bodyPr>
          <a:p>
            <a:pPr algn="ctr" fontAlgn="auto"/>
            <a:r>
              <a:rPr lang="zh-CN" altLang="en-US" sz="3200" b="1" strike="noStrike" noProof="1" dirty="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rPr>
              <a:t>人工神经网络概述</a:t>
            </a:r>
            <a:endParaRPr lang="zh-CN" altLang="en-US" sz="3200" b="1" strike="noStrike" noProof="1" dirty="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endParaRPr>
          </a:p>
        </p:txBody>
      </p:sp>
      <p:sp>
        <p:nvSpPr>
          <p:cNvPr id="19" name="文本框 18"/>
          <p:cNvSpPr txBox="1"/>
          <p:nvPr/>
        </p:nvSpPr>
        <p:spPr>
          <a:xfrm>
            <a:off x="956310" y="1093469"/>
            <a:ext cx="7252969" cy="645160"/>
          </a:xfrm>
          <a:prstGeom prst="rect">
            <a:avLst/>
          </a:prstGeom>
          <a:solidFill>
            <a:schemeClr val="accent3">
              <a:lumMod val="20000"/>
              <a:lumOff val="80000"/>
            </a:schemeClr>
          </a:solidFill>
        </p:spPr>
        <p:txBody>
          <a:bodyPr wrap="square" rtlCol="0">
            <a:spAutoFit/>
            <a:scene3d>
              <a:camera prst="orthographicFront"/>
              <a:lightRig rig="threePt" dir="t"/>
            </a:scene3d>
          </a:bodyPr>
          <a:p>
            <a:pPr algn="ctr">
              <a:lnSpc>
                <a:spcPct val="150000"/>
              </a:lnSpc>
            </a:pPr>
            <a:r>
              <a:rPr lang="zh-CN" altLang="en-US" sz="2400" b="1" noProof="1">
                <a:solidFill>
                  <a:srgbClr val="FF0000"/>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mn-cs"/>
              </a:rPr>
              <a:t>一个神经网络模型相当于实现了一个复杂的复合函数</a:t>
            </a:r>
            <a:endParaRPr lang="zh-CN" altLang="en-US" sz="2400" b="1" noProof="1">
              <a:solidFill>
                <a:srgbClr val="FF0000"/>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endParaRPr>
          </a:p>
        </p:txBody>
      </p:sp>
      <p:sp>
        <p:nvSpPr>
          <p:cNvPr id="56332" name="TextBox 14"/>
          <p:cNvSpPr txBox="1"/>
          <p:nvPr/>
        </p:nvSpPr>
        <p:spPr>
          <a:xfrm>
            <a:off x="777875" y="3344863"/>
            <a:ext cx="7273925" cy="460375"/>
          </a:xfrm>
          <a:prstGeom prst="rect">
            <a:avLst/>
          </a:prstGeom>
          <a:solidFill>
            <a:schemeClr val="accent4">
              <a:lumMod val="20000"/>
              <a:lumOff val="80000"/>
            </a:schemeClr>
          </a:solidFill>
          <a:ln w="9525" cap="flat" cmpd="sng">
            <a:solidFill>
              <a:schemeClr val="accent1"/>
            </a:solidFill>
            <a:prstDash val="solid"/>
            <a:miter/>
            <a:headEnd type="none" w="med" len="med"/>
            <a:tailEnd type="none" w="med" len="med"/>
          </a:ln>
        </p:spPr>
        <p:txBody>
          <a:bodyPr wrap="square" anchor="t">
            <a:spAutoFit/>
          </a:bodyPr>
          <a:p>
            <a:pPr algn="r"/>
            <a:r>
              <a:rPr lang="zh-CN" altLang="en-US" sz="2400" b="1" noProof="1" dirty="0">
                <a:solidFill>
                  <a:srgbClr val="0000FF"/>
                </a:solidFill>
                <a:latin typeface="微软雅黑" panose="020B0503020204020204" charset="-122"/>
                <a:ea typeface="微软雅黑" panose="020B0503020204020204" charset="-122"/>
                <a:cs typeface="+mn-cs"/>
              </a:rPr>
              <a:t>网络结构、神经元转移函数、神经元之间的连接权值</a:t>
            </a:r>
            <a:endParaRPr lang="zh-CN" altLang="en-US" sz="2400" b="1" noProof="1" dirty="0">
              <a:solidFill>
                <a:srgbClr val="0000FF"/>
              </a:solidFill>
              <a:latin typeface="微软雅黑" panose="020B0503020204020204" charset="-122"/>
              <a:ea typeface="微软雅黑" panose="020B0503020204020204" charset="-122"/>
            </a:endParaRPr>
          </a:p>
        </p:txBody>
      </p:sp>
      <p:sp>
        <p:nvSpPr>
          <p:cNvPr id="20" name="下箭头 19"/>
          <p:cNvSpPr/>
          <p:nvPr/>
        </p:nvSpPr>
        <p:spPr>
          <a:xfrm>
            <a:off x="4291013" y="1738313"/>
            <a:ext cx="249238" cy="1606550"/>
          </a:xfrm>
          <a:prstGeom prst="downArrow">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
        <p:nvSpPr>
          <p:cNvPr id="3" name="TextBox 14"/>
          <p:cNvSpPr txBox="1"/>
          <p:nvPr/>
        </p:nvSpPr>
        <p:spPr>
          <a:xfrm>
            <a:off x="1915160" y="2322830"/>
            <a:ext cx="4154170" cy="398780"/>
          </a:xfrm>
          <a:prstGeom prst="rect">
            <a:avLst/>
          </a:prstGeom>
          <a:noFill/>
          <a:ln w="9525" cap="flat" cmpd="sng">
            <a:solidFill>
              <a:schemeClr val="accent1"/>
            </a:solidFill>
            <a:prstDash val="solid"/>
            <a:miter/>
            <a:headEnd type="none" w="med" len="med"/>
            <a:tailEnd type="none" w="med" len="med"/>
          </a:ln>
        </p:spPr>
        <p:txBody>
          <a:bodyPr wrap="square" anchor="t">
            <a:spAutoFit/>
            <a:scene3d>
              <a:camera prst="orthographicFront"/>
              <a:lightRig rig="threePt" dir="t"/>
            </a:scene3d>
          </a:bodyPr>
          <a:p>
            <a:pPr algn="ctr"/>
            <a:r>
              <a:rPr lang="zh-CN" altLang="en-US" sz="2000" b="1" noProof="1" dirty="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mn-cs"/>
              </a:rPr>
              <a:t>决定神经网络功能  的</a:t>
            </a:r>
            <a:r>
              <a:rPr lang="en-US" altLang="zh-CN" sz="2000" b="1" noProof="1" dirty="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mn-cs"/>
              </a:rPr>
              <a:t>3</a:t>
            </a:r>
            <a:r>
              <a:rPr lang="zh-CN" altLang="en-US" sz="2000" b="1" noProof="1" dirty="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mn-cs"/>
              </a:rPr>
              <a:t>个要素</a:t>
            </a:r>
            <a:endParaRPr lang="zh-CN" altLang="en-US" sz="2000" b="1" noProof="1" dirty="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endParaRPr>
          </a:p>
        </p:txBody>
      </p:sp>
      <p:sp>
        <p:nvSpPr>
          <p:cNvPr id="4" name="TextBox 14"/>
          <p:cNvSpPr txBox="1"/>
          <p:nvPr/>
        </p:nvSpPr>
        <p:spPr>
          <a:xfrm>
            <a:off x="1063625" y="5249863"/>
            <a:ext cx="6704013" cy="1014413"/>
          </a:xfrm>
          <a:prstGeom prst="rect">
            <a:avLst/>
          </a:prstGeom>
          <a:solidFill>
            <a:schemeClr val="accent6">
              <a:lumMod val="20000"/>
              <a:lumOff val="80000"/>
            </a:schemeClr>
          </a:solidFill>
          <a:ln w="9525" cap="flat" cmpd="sng">
            <a:noFill/>
            <a:prstDash val="solid"/>
            <a:miter/>
            <a:headEnd type="none" w="med" len="med"/>
            <a:tailEnd type="none" w="med" len="med"/>
          </a:ln>
        </p:spPr>
        <p:txBody>
          <a:bodyPr wrap="square" anchor="t">
            <a:spAutoFit/>
          </a:bodyPr>
          <a:p>
            <a:pPr algn="ctr">
              <a:lnSpc>
                <a:spcPct val="150000"/>
              </a:lnSpc>
            </a:pPr>
            <a:r>
              <a:rPr lang="zh-CN" altLang="en-US" sz="2000" b="1" noProof="1" dirty="0">
                <a:solidFill>
                  <a:srgbClr val="FF6600"/>
                </a:solidFill>
                <a:latin typeface="微软雅黑" panose="020B0503020204020204" charset="-122"/>
                <a:ea typeface="微软雅黑" panose="020B0503020204020204" charset="-122"/>
                <a:cs typeface="+mn-cs"/>
              </a:rPr>
              <a:t>一般神经网络模型都定义了网络结构和转移函数</a:t>
            </a:r>
            <a:endParaRPr lang="zh-CN" altLang="en-US" sz="2000" b="1" noProof="1" dirty="0">
              <a:solidFill>
                <a:srgbClr val="FF6600"/>
              </a:solidFill>
              <a:latin typeface="微软雅黑" panose="020B0503020204020204" charset="-122"/>
              <a:ea typeface="微软雅黑" panose="020B0503020204020204" charset="-122"/>
            </a:endParaRPr>
          </a:p>
          <a:p>
            <a:pPr algn="ctr">
              <a:lnSpc>
                <a:spcPct val="150000"/>
              </a:lnSpc>
            </a:pPr>
            <a:r>
              <a:rPr lang="zh-CN" altLang="en-US" sz="2000" b="1" noProof="1" dirty="0">
                <a:solidFill>
                  <a:srgbClr val="FF6600"/>
                </a:solidFill>
                <a:latin typeface="微软雅黑" panose="020B0503020204020204" charset="-122"/>
                <a:ea typeface="微软雅黑" panose="020B0503020204020204" charset="-122"/>
                <a:cs typeface="+mn-cs"/>
              </a:rPr>
              <a:t>神经网络学习算法是用于学习神经元之间的连接权值</a:t>
            </a:r>
            <a:endParaRPr lang="zh-CN" altLang="en-US" sz="2000" b="1" noProof="1" dirty="0">
              <a:solidFill>
                <a:srgbClr val="FF6600"/>
              </a:solidFill>
              <a:latin typeface="微软雅黑" panose="020B0503020204020204" charset="-122"/>
              <a:ea typeface="微软雅黑" panose="020B0503020204020204" charset="-122"/>
            </a:endParaRPr>
          </a:p>
        </p:txBody>
      </p:sp>
      <p:sp>
        <p:nvSpPr>
          <p:cNvPr id="5" name="下箭头 4"/>
          <p:cNvSpPr/>
          <p:nvPr/>
        </p:nvSpPr>
        <p:spPr>
          <a:xfrm>
            <a:off x="4291013" y="3890963"/>
            <a:ext cx="249238" cy="1358900"/>
          </a:xfrm>
          <a:prstGeom prst="downArrow">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Tree>
    <p:custDataLst>
      <p:tags r:id="rId1"/>
    </p:custDataLst>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1" name="Rectangle 2"/>
          <p:cNvSpPr>
            <a:spLocks noGrp="1"/>
          </p:cNvSpPr>
          <p:nvPr>
            <p:ph type="title"/>
          </p:nvPr>
        </p:nvSpPr>
        <p:spPr>
          <a:xfrm>
            <a:off x="2279968" y="0"/>
            <a:ext cx="4141786" cy="839787"/>
          </a:xfrm>
        </p:spPr>
        <p:txBody>
          <a:bodyPr vert="horz" wrap="square" lIns="91440" tIns="45720" rIns="91440" bIns="45720" anchor="b">
            <a:scene3d>
              <a:camera prst="orthographicFront"/>
              <a:lightRig rig="threePt" dir="t"/>
            </a:scene3d>
          </a:bodyPr>
          <a:p>
            <a:pPr algn="ctr" fontAlgn="auto"/>
            <a:r>
              <a:rPr lang="zh-CN" altLang="en-US" sz="3200" b="1" strike="noStrike" noProof="1" dirty="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rPr>
              <a:t>人工神经网络概述</a:t>
            </a:r>
            <a:endParaRPr lang="zh-CN" altLang="en-US" sz="3200" b="1" strike="noStrike" noProof="1" dirty="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endParaRPr>
          </a:p>
        </p:txBody>
      </p:sp>
      <p:sp>
        <p:nvSpPr>
          <p:cNvPr id="19" name="文本框 18"/>
          <p:cNvSpPr txBox="1"/>
          <p:nvPr/>
        </p:nvSpPr>
        <p:spPr>
          <a:xfrm>
            <a:off x="689610" y="840105"/>
            <a:ext cx="4034155" cy="645160"/>
          </a:xfrm>
          <a:prstGeom prst="rect">
            <a:avLst/>
          </a:prstGeom>
          <a:noFill/>
        </p:spPr>
        <p:txBody>
          <a:bodyPr wrap="square" rtlCol="0">
            <a:spAutoFit/>
            <a:scene3d>
              <a:camera prst="orthographicFront"/>
              <a:lightRig rig="threePt" dir="t"/>
            </a:scene3d>
          </a:bodyPr>
          <a:p>
            <a:pPr marL="342900" indent="-342900">
              <a:lnSpc>
                <a:spcPct val="150000"/>
              </a:lnSpc>
              <a:buFont typeface="Arial" panose="020B0604020202020204" pitchFamily="34" charset="0"/>
              <a:buChar char="•"/>
            </a:pPr>
            <a:r>
              <a:rPr lang="zh-CN" altLang="en-US" sz="2400" b="1" noProof="1">
                <a:solidFill>
                  <a:srgbClr val="0000FF"/>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mn-cs"/>
              </a:rPr>
              <a:t>神经元常用的转移函数</a:t>
            </a:r>
            <a:endParaRPr lang="zh-CN" altLang="en-US" sz="2400" b="1" noProof="1">
              <a:solidFill>
                <a:srgbClr val="0000FF"/>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endParaRPr>
          </a:p>
        </p:txBody>
      </p:sp>
      <p:graphicFrame>
        <p:nvGraphicFramePr>
          <p:cNvPr id="2" name="表格 1"/>
          <p:cNvGraphicFramePr/>
          <p:nvPr/>
        </p:nvGraphicFramePr>
        <p:xfrm>
          <a:off x="4200525" y="1690688"/>
          <a:ext cx="4733925" cy="4187825"/>
        </p:xfrm>
        <a:graphic>
          <a:graphicData uri="http://schemas.openxmlformats.org/drawingml/2006/table">
            <a:tbl>
              <a:tblPr firstRow="1" bandRow="1">
                <a:tableStyleId>{5940675A-B579-460E-94D1-54222C63F5DA}</a:tableStyleId>
              </a:tblPr>
              <a:tblGrid>
                <a:gridCol w="4733290"/>
              </a:tblGrid>
              <a:tr h="2399665">
                <a:tc>
                  <a:txBody>
                    <a:bodyPr/>
                    <a:p>
                      <a:pPr>
                        <a:buNone/>
                      </a:pPr>
                      <a:r>
                        <a:rPr lang="zh-CN" altLang="en-US" sz="1800">
                          <a:latin typeface="微软雅黑" panose="020B0503020204020204" charset="-122"/>
                          <a:ea typeface="微软雅黑" panose="020B0503020204020204" charset="-122"/>
                          <a:cs typeface="微软雅黑" panose="020B0503020204020204" charset="-122"/>
                        </a:rPr>
                        <a:t>Sigmoid函数的特点是会把输出限定在0~1之间，这样使得数据在传递过程中不容易发散。</a:t>
                      </a:r>
                      <a:endParaRPr lang="zh-CN" altLang="en-US" sz="1800">
                        <a:latin typeface="微软雅黑" panose="020B0503020204020204" charset="-122"/>
                        <a:ea typeface="微软雅黑" panose="020B0503020204020204" charset="-122"/>
                        <a:cs typeface="微软雅黑" panose="020B0503020204020204" charset="-122"/>
                      </a:endParaRPr>
                    </a:p>
                    <a:p>
                      <a:pPr>
                        <a:buNone/>
                      </a:pPr>
                      <a:r>
                        <a:rPr lang="zh-CN" altLang="en-US" sz="1800">
                          <a:latin typeface="微软雅黑" panose="020B0503020204020204" charset="-122"/>
                          <a:ea typeface="微软雅黑" panose="020B0503020204020204" charset="-122"/>
                          <a:cs typeface="微软雅黑" panose="020B0503020204020204" charset="-122"/>
                        </a:rPr>
                        <a:t>Sigmod有两个主要缺点，一是Sigmoid容易过饱和，丢失梯度，在反向传播时，很容易出现梯度消失的情况，导致训练无法完整；二是Sigmoid的输出均值不是0，基于这两个缺点，SIgmoid使用越来越少了。</a:t>
                      </a:r>
                      <a:endParaRPr lang="zh-CN" altLang="en-US" sz="1800">
                        <a:latin typeface="微软雅黑" panose="020B0503020204020204" charset="-122"/>
                        <a:ea typeface="微软雅黑" panose="020B0503020204020204" charset="-122"/>
                        <a:cs typeface="微软雅黑" panose="020B0503020204020204" charset="-122"/>
                      </a:endParaRPr>
                    </a:p>
                  </a:txBody>
                  <a:tcPr/>
                </a:tc>
              </a:tr>
              <a:tr h="231140">
                <a:tc>
                  <a:txBody>
                    <a:bodyPr/>
                    <a:p>
                      <a:pPr>
                        <a:buNone/>
                      </a:pPr>
                      <a:endParaRPr lang="zh-CN" altLang="en-US" sz="1800">
                        <a:latin typeface="微软雅黑" panose="020B0503020204020204" charset="-122"/>
                        <a:ea typeface="微软雅黑" panose="020B0503020204020204" charset="-122"/>
                      </a:endParaRPr>
                    </a:p>
                  </a:txBody>
                  <a:tcPr/>
                </a:tc>
              </a:tr>
              <a:tr h="1421765">
                <a:tc>
                  <a:txBody>
                    <a:bodyPr/>
                    <a:p>
                      <a:pPr>
                        <a:buNone/>
                      </a:pPr>
                      <a:r>
                        <a:rPr lang="zh-CN" altLang="en-US" sz="1800">
                          <a:latin typeface="微软雅黑" panose="020B0503020204020204" charset="-122"/>
                          <a:ea typeface="微软雅黑" panose="020B0503020204020204" charset="-122"/>
                        </a:rPr>
                        <a:t>tanh是Sigmoid函数的变形，tanh的均值是0，在实际应用中有比Sigmoid更好的效果。</a:t>
                      </a:r>
                      <a:endParaRPr lang="zh-CN" altLang="en-US" sz="1800">
                        <a:latin typeface="微软雅黑" panose="020B0503020204020204" charset="-122"/>
                        <a:ea typeface="微软雅黑" panose="020B0503020204020204" charset="-122"/>
                      </a:endParaRPr>
                    </a:p>
                  </a:txBody>
                  <a:tcPr/>
                </a:tc>
              </a:tr>
            </a:tbl>
          </a:graphicData>
        </a:graphic>
      </p:graphicFrame>
      <p:pic>
        <p:nvPicPr>
          <p:cNvPr id="72717" name="图片 5"/>
          <p:cNvPicPr>
            <a:picLocks noChangeAspect="1"/>
          </p:cNvPicPr>
          <p:nvPr/>
        </p:nvPicPr>
        <p:blipFill>
          <a:blip r:embed="rId1"/>
          <a:stretch>
            <a:fillRect/>
          </a:stretch>
        </p:blipFill>
        <p:spPr>
          <a:xfrm>
            <a:off x="481013" y="1749425"/>
            <a:ext cx="3571875" cy="2351088"/>
          </a:xfrm>
          <a:prstGeom prst="rect">
            <a:avLst/>
          </a:prstGeom>
          <a:noFill/>
          <a:ln w="9525">
            <a:noFill/>
          </a:ln>
        </p:spPr>
      </p:pic>
      <p:pic>
        <p:nvPicPr>
          <p:cNvPr id="72718" name="图片 6"/>
          <p:cNvPicPr>
            <a:picLocks noChangeAspect="1"/>
          </p:cNvPicPr>
          <p:nvPr/>
        </p:nvPicPr>
        <p:blipFill>
          <a:blip r:embed="rId2"/>
          <a:stretch>
            <a:fillRect/>
          </a:stretch>
        </p:blipFill>
        <p:spPr>
          <a:xfrm>
            <a:off x="481013" y="4327525"/>
            <a:ext cx="3613150" cy="2430463"/>
          </a:xfrm>
          <a:prstGeom prst="rect">
            <a:avLst/>
          </a:prstGeom>
          <a:noFill/>
          <a:ln w="9525">
            <a:noFill/>
          </a:ln>
        </p:spPr>
      </p:pic>
      <p:graphicFrame>
        <p:nvGraphicFramePr>
          <p:cNvPr id="72719" name="对象 7">
            <a:hlinkClick r:id="" action="ppaction://ole?verb="/>
          </p:cNvPr>
          <p:cNvGraphicFramePr>
            <a:graphicFrameLocks noChangeAspect="1"/>
          </p:cNvGraphicFramePr>
          <p:nvPr/>
        </p:nvGraphicFramePr>
        <p:xfrm>
          <a:off x="481013" y="1749425"/>
          <a:ext cx="1309687" cy="557213"/>
        </p:xfrm>
        <a:graphic>
          <a:graphicData uri="http://schemas.openxmlformats.org/presentationml/2006/ole">
            <mc:AlternateContent xmlns:mc="http://schemas.openxmlformats.org/markup-compatibility/2006">
              <mc:Choice xmlns:v="urn:schemas-microsoft-com:vml" Requires="v">
                <p:oleObj spid="_x0000_s3080" name="" r:id="rId3" imgW="952500" imgH="405765" progId="Equation.KSEE3">
                  <p:embed/>
                </p:oleObj>
              </mc:Choice>
              <mc:Fallback>
                <p:oleObj name="" r:id="rId3" imgW="952500" imgH="405765" progId="Equation.KSEE3">
                  <p:embed/>
                  <p:pic>
                    <p:nvPicPr>
                      <p:cNvPr id="0" name="图片 3079"/>
                      <p:cNvPicPr/>
                      <p:nvPr/>
                    </p:nvPicPr>
                    <p:blipFill>
                      <a:blip r:embed="rId4"/>
                      <a:stretch>
                        <a:fillRect/>
                      </a:stretch>
                    </p:blipFill>
                    <p:spPr>
                      <a:xfrm>
                        <a:off x="481013" y="1749425"/>
                        <a:ext cx="1309687" cy="557213"/>
                      </a:xfrm>
                      <a:prstGeom prst="rect">
                        <a:avLst/>
                      </a:prstGeom>
                      <a:noFill/>
                      <a:ln w="38100">
                        <a:noFill/>
                        <a:miter/>
                      </a:ln>
                    </p:spPr>
                  </p:pic>
                </p:oleObj>
              </mc:Fallback>
            </mc:AlternateContent>
          </a:graphicData>
        </a:graphic>
      </p:graphicFrame>
      <p:graphicFrame>
        <p:nvGraphicFramePr>
          <p:cNvPr id="72720" name="对象 8">
            <a:hlinkClick r:id="" action="ppaction://ole?verb="/>
          </p:cNvPr>
          <p:cNvGraphicFramePr>
            <a:graphicFrameLocks noChangeAspect="1"/>
          </p:cNvGraphicFramePr>
          <p:nvPr/>
        </p:nvGraphicFramePr>
        <p:xfrm>
          <a:off x="481013" y="4318000"/>
          <a:ext cx="1309687" cy="577850"/>
        </p:xfrm>
        <a:graphic>
          <a:graphicData uri="http://schemas.openxmlformats.org/presentationml/2006/ole">
            <mc:AlternateContent xmlns:mc="http://schemas.openxmlformats.org/markup-compatibility/2006">
              <mc:Choice xmlns:v="urn:schemas-microsoft-com:vml" Requires="v">
                <p:oleObj spid="_x0000_s3081" name="" r:id="rId5" imgW="952500" imgH="419100" progId="Equation.KSEE3">
                  <p:embed/>
                </p:oleObj>
              </mc:Choice>
              <mc:Fallback>
                <p:oleObj name="" r:id="rId5" imgW="952500" imgH="419100" progId="Equation.KSEE3">
                  <p:embed/>
                  <p:pic>
                    <p:nvPicPr>
                      <p:cNvPr id="0" name="图片 3080"/>
                      <p:cNvPicPr/>
                      <p:nvPr/>
                    </p:nvPicPr>
                    <p:blipFill>
                      <a:blip r:embed="rId6"/>
                      <a:stretch>
                        <a:fillRect/>
                      </a:stretch>
                    </p:blipFill>
                    <p:spPr>
                      <a:xfrm>
                        <a:off x="481013" y="4318000"/>
                        <a:ext cx="1309687" cy="577850"/>
                      </a:xfrm>
                      <a:prstGeom prst="rect">
                        <a:avLst/>
                      </a:prstGeom>
                      <a:noFill/>
                      <a:ln w="38100">
                        <a:noFill/>
                        <a:miter/>
                      </a:ln>
                    </p:spPr>
                  </p:pic>
                </p:oleObj>
              </mc:Fallback>
            </mc:AlternateContent>
          </a:graphicData>
        </a:graphic>
      </p:graphicFrame>
    </p:spTree>
    <p:custDataLst>
      <p:tags r:id="rId7"/>
    </p:custDataLst>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3729" name="图片 3"/>
          <p:cNvPicPr>
            <a:picLocks noChangeAspect="1"/>
          </p:cNvPicPr>
          <p:nvPr/>
        </p:nvPicPr>
        <p:blipFill>
          <a:blip r:embed="rId1"/>
          <a:stretch>
            <a:fillRect/>
          </a:stretch>
        </p:blipFill>
        <p:spPr>
          <a:xfrm>
            <a:off x="119063" y="1604963"/>
            <a:ext cx="3476625" cy="2347912"/>
          </a:xfrm>
          <a:prstGeom prst="rect">
            <a:avLst/>
          </a:prstGeom>
          <a:noFill/>
          <a:ln w="9525">
            <a:noFill/>
          </a:ln>
        </p:spPr>
      </p:pic>
      <p:sp>
        <p:nvSpPr>
          <p:cNvPr id="46081" name="Rectangle 2"/>
          <p:cNvSpPr>
            <a:spLocks noGrp="1"/>
          </p:cNvSpPr>
          <p:nvPr>
            <p:ph type="title"/>
          </p:nvPr>
        </p:nvSpPr>
        <p:spPr>
          <a:xfrm>
            <a:off x="2279968" y="0"/>
            <a:ext cx="4141786" cy="839787"/>
          </a:xfrm>
        </p:spPr>
        <p:txBody>
          <a:bodyPr vert="horz" wrap="square" lIns="91440" tIns="45720" rIns="91440" bIns="45720" anchor="b">
            <a:scene3d>
              <a:camera prst="orthographicFront"/>
              <a:lightRig rig="threePt" dir="t"/>
            </a:scene3d>
          </a:bodyPr>
          <a:p>
            <a:pPr algn="ctr" fontAlgn="auto"/>
            <a:r>
              <a:rPr lang="zh-CN" altLang="en-US" sz="3200" b="1" strike="noStrike" noProof="1" dirty="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rPr>
              <a:t>人工神经网络概述</a:t>
            </a:r>
            <a:endParaRPr lang="zh-CN" altLang="en-US" sz="3200" b="1" strike="noStrike" noProof="1" dirty="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endParaRPr>
          </a:p>
        </p:txBody>
      </p:sp>
      <p:sp>
        <p:nvSpPr>
          <p:cNvPr id="19" name="文本框 18"/>
          <p:cNvSpPr txBox="1"/>
          <p:nvPr/>
        </p:nvSpPr>
        <p:spPr>
          <a:xfrm>
            <a:off x="689610" y="840105"/>
            <a:ext cx="4034155" cy="645160"/>
          </a:xfrm>
          <a:prstGeom prst="rect">
            <a:avLst/>
          </a:prstGeom>
          <a:noFill/>
        </p:spPr>
        <p:txBody>
          <a:bodyPr wrap="square" rtlCol="0">
            <a:spAutoFit/>
            <a:scene3d>
              <a:camera prst="orthographicFront"/>
              <a:lightRig rig="threePt" dir="t"/>
            </a:scene3d>
          </a:bodyPr>
          <a:p>
            <a:pPr marL="342900" indent="-342900">
              <a:lnSpc>
                <a:spcPct val="150000"/>
              </a:lnSpc>
              <a:buFont typeface="Arial" panose="020B0604020202020204" pitchFamily="34" charset="0"/>
              <a:buChar char="•"/>
            </a:pPr>
            <a:r>
              <a:rPr lang="zh-CN" altLang="en-US" sz="2400" b="1" noProof="1">
                <a:solidFill>
                  <a:srgbClr val="0000FF"/>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mn-cs"/>
              </a:rPr>
              <a:t>神经元常用的转移函数</a:t>
            </a:r>
            <a:endParaRPr lang="zh-CN" altLang="en-US" sz="2400" b="1" noProof="1">
              <a:solidFill>
                <a:srgbClr val="0000FF"/>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endParaRPr>
          </a:p>
        </p:txBody>
      </p:sp>
      <p:graphicFrame>
        <p:nvGraphicFramePr>
          <p:cNvPr id="2" name="表格 1"/>
          <p:cNvGraphicFramePr/>
          <p:nvPr/>
        </p:nvGraphicFramePr>
        <p:xfrm>
          <a:off x="3743325" y="1604963"/>
          <a:ext cx="5191125" cy="4929188"/>
        </p:xfrm>
        <a:graphic>
          <a:graphicData uri="http://schemas.openxmlformats.org/drawingml/2006/table">
            <a:tbl>
              <a:tblPr firstRow="1" bandRow="1">
                <a:tableStyleId>{5940675A-B579-460E-94D1-54222C63F5DA}</a:tableStyleId>
              </a:tblPr>
              <a:tblGrid>
                <a:gridCol w="5190490"/>
              </a:tblGrid>
              <a:tr h="3126105">
                <a:tc>
                  <a:txBody>
                    <a:bodyPr/>
                    <a:p>
                      <a:pPr>
                        <a:buNone/>
                      </a:pPr>
                      <a:r>
                        <a:rPr lang="zh-CN" altLang="en-US" sz="1800">
                          <a:latin typeface="微软雅黑" panose="020B0503020204020204" charset="-122"/>
                          <a:ea typeface="微软雅黑" panose="020B0503020204020204" charset="-122"/>
                          <a:cs typeface="微软雅黑" panose="020B0503020204020204" charset="-122"/>
                        </a:rPr>
                        <a:t>1. ReLU是部分线性的，并且不会出现过饱和的现象，使用ReLU得到的随机梯度下降法（SGD）的收敛速度比Sigmodi和tanh都快。</a:t>
                      </a:r>
                      <a:endParaRPr lang="zh-CN" altLang="en-US" sz="1800">
                        <a:latin typeface="微软雅黑" panose="020B0503020204020204" charset="-122"/>
                        <a:ea typeface="微软雅黑" panose="020B0503020204020204" charset="-122"/>
                        <a:cs typeface="微软雅黑" panose="020B0503020204020204" charset="-122"/>
                      </a:endParaRPr>
                    </a:p>
                    <a:p>
                      <a:pPr>
                        <a:buNone/>
                      </a:pPr>
                      <a:r>
                        <a:rPr lang="zh-CN" altLang="en-US" sz="1800">
                          <a:latin typeface="微软雅黑" panose="020B0503020204020204" charset="-122"/>
                          <a:ea typeface="微软雅黑" panose="020B0503020204020204" charset="-122"/>
                          <a:cs typeface="微软雅黑" panose="020B0503020204020204" charset="-122"/>
                        </a:rPr>
                        <a:t>2. ReLU只需要一个阈值就可以得到激活值，不需要像Sigmoid一样需要复杂的指数运算。</a:t>
                      </a:r>
                      <a:endParaRPr lang="zh-CN" altLang="en-US" sz="1800">
                        <a:latin typeface="微软雅黑" panose="020B0503020204020204" charset="-122"/>
                        <a:ea typeface="微软雅黑" panose="020B0503020204020204" charset="-122"/>
                        <a:cs typeface="微软雅黑" panose="020B0503020204020204" charset="-122"/>
                      </a:endParaRPr>
                    </a:p>
                    <a:p>
                      <a:pPr>
                        <a:buNone/>
                      </a:pPr>
                      <a:r>
                        <a:rPr lang="zh-CN" altLang="en-US" sz="1800">
                          <a:latin typeface="微软雅黑" panose="020B0503020204020204" charset="-122"/>
                          <a:ea typeface="微软雅黑" panose="020B0503020204020204" charset="-122"/>
                          <a:cs typeface="微软雅黑" panose="020B0503020204020204" charset="-122"/>
                        </a:rPr>
                        <a:t>缺点：</a:t>
                      </a:r>
                      <a:endParaRPr lang="zh-CN" altLang="en-US" sz="1800">
                        <a:latin typeface="微软雅黑" panose="020B0503020204020204" charset="-122"/>
                        <a:ea typeface="微软雅黑" panose="020B0503020204020204" charset="-122"/>
                        <a:cs typeface="微软雅黑" panose="020B0503020204020204" charset="-122"/>
                      </a:endParaRPr>
                    </a:p>
                    <a:p>
                      <a:pPr>
                        <a:buNone/>
                      </a:pPr>
                      <a:r>
                        <a:rPr lang="zh-CN" altLang="en-US" sz="1800">
                          <a:latin typeface="微软雅黑" panose="020B0503020204020204" charset="-122"/>
                          <a:ea typeface="微软雅黑" panose="020B0503020204020204" charset="-122"/>
                          <a:cs typeface="微软雅黑" panose="020B0503020204020204" charset="-122"/>
                        </a:rPr>
                        <a:t>在训练的过程中，ReLU神经元比价脆弱容易失去作用。例如当ReLU神经元接收到一个非常大的的梯度数据流之后，这个神经元有可能再也不会对任何输入的数据有反映了，所以在训练的时候要设置一个较小的合适的学习率参数。</a:t>
                      </a:r>
                      <a:endParaRPr lang="zh-CN" altLang="en-US" sz="1800">
                        <a:latin typeface="微软雅黑" panose="020B0503020204020204" charset="-122"/>
                        <a:ea typeface="微软雅黑" panose="020B0503020204020204" charset="-122"/>
                        <a:cs typeface="微软雅黑" panose="020B0503020204020204" charset="-122"/>
                      </a:endParaRPr>
                    </a:p>
                  </a:txBody>
                  <a:tcPr/>
                </a:tc>
              </a:tr>
              <a:tr h="146685">
                <a:tc>
                  <a:txBody>
                    <a:bodyPr/>
                    <a:p>
                      <a:pPr>
                        <a:buNone/>
                      </a:pPr>
                      <a:endParaRPr lang="zh-CN" altLang="en-US" sz="1800">
                        <a:latin typeface="微软雅黑" panose="020B0503020204020204" charset="-122"/>
                        <a:ea typeface="微软雅黑" panose="020B0503020204020204" charset="-122"/>
                      </a:endParaRPr>
                    </a:p>
                  </a:txBody>
                  <a:tcPr/>
                </a:tc>
              </a:tr>
              <a:tr h="1437005">
                <a:tc>
                  <a:txBody>
                    <a:bodyPr/>
                    <a:p>
                      <a:pPr>
                        <a:buNone/>
                      </a:pPr>
                      <a:r>
                        <a:rPr lang="zh-CN" altLang="en-US" sz="1800">
                          <a:latin typeface="微软雅黑" panose="020B0503020204020204" charset="-122"/>
                          <a:ea typeface="微软雅黑" panose="020B0503020204020204" charset="-122"/>
                        </a:rPr>
                        <a:t>Leaky-ReLU在输入为负数时引入了一个很小的常数，如0.01，这个小的常数修正了数据分布，保留了一些负轴的值，在Leaky-ReLU中，这个常数通常需要通过先验知识手动赋值。</a:t>
                      </a:r>
                      <a:endParaRPr lang="zh-CN" altLang="en-US" sz="1800">
                        <a:latin typeface="微软雅黑" panose="020B0503020204020204" charset="-122"/>
                        <a:ea typeface="微软雅黑" panose="020B0503020204020204" charset="-122"/>
                      </a:endParaRPr>
                    </a:p>
                  </a:txBody>
                  <a:tcPr/>
                </a:tc>
              </a:tr>
            </a:tbl>
          </a:graphicData>
        </a:graphic>
      </p:graphicFrame>
      <p:pic>
        <p:nvPicPr>
          <p:cNvPr id="73742" name="图片 4"/>
          <p:cNvPicPr>
            <a:picLocks noChangeAspect="1"/>
          </p:cNvPicPr>
          <p:nvPr/>
        </p:nvPicPr>
        <p:blipFill>
          <a:blip r:embed="rId2"/>
          <a:stretch>
            <a:fillRect/>
          </a:stretch>
        </p:blipFill>
        <p:spPr>
          <a:xfrm>
            <a:off x="119063" y="4286250"/>
            <a:ext cx="3529012" cy="2252663"/>
          </a:xfrm>
          <a:prstGeom prst="rect">
            <a:avLst/>
          </a:prstGeom>
          <a:noFill/>
          <a:ln w="9525">
            <a:noFill/>
          </a:ln>
        </p:spPr>
      </p:pic>
    </p:spTree>
    <p:custDataLst>
      <p:tags r:id="rId3"/>
    </p:custDataLst>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1" name="Rectangle 2"/>
          <p:cNvSpPr>
            <a:spLocks noGrp="1"/>
          </p:cNvSpPr>
          <p:nvPr>
            <p:ph type="title"/>
          </p:nvPr>
        </p:nvSpPr>
        <p:spPr>
          <a:xfrm>
            <a:off x="2279968" y="0"/>
            <a:ext cx="4141786" cy="839787"/>
          </a:xfrm>
        </p:spPr>
        <p:txBody>
          <a:bodyPr vert="horz" wrap="square" lIns="91440" tIns="45720" rIns="91440" bIns="45720" anchor="b">
            <a:scene3d>
              <a:camera prst="orthographicFront"/>
              <a:lightRig rig="threePt" dir="t"/>
            </a:scene3d>
          </a:bodyPr>
          <a:p>
            <a:pPr algn="ctr" fontAlgn="auto"/>
            <a:r>
              <a:rPr lang="zh-CN" altLang="en-US" sz="3200" b="1" strike="noStrike" noProof="1" dirty="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rPr>
              <a:t>人工神经网络概述</a:t>
            </a:r>
            <a:endParaRPr lang="zh-CN" altLang="en-US" sz="3200" b="1" strike="noStrike" noProof="1" dirty="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endParaRPr>
          </a:p>
        </p:txBody>
      </p:sp>
      <p:sp>
        <p:nvSpPr>
          <p:cNvPr id="19" name="文本框 18"/>
          <p:cNvSpPr txBox="1"/>
          <p:nvPr/>
        </p:nvSpPr>
        <p:spPr>
          <a:xfrm>
            <a:off x="689610" y="840105"/>
            <a:ext cx="4034155" cy="645160"/>
          </a:xfrm>
          <a:prstGeom prst="rect">
            <a:avLst/>
          </a:prstGeom>
          <a:noFill/>
        </p:spPr>
        <p:txBody>
          <a:bodyPr wrap="square" rtlCol="0">
            <a:spAutoFit/>
            <a:scene3d>
              <a:camera prst="orthographicFront"/>
              <a:lightRig rig="threePt" dir="t"/>
            </a:scene3d>
          </a:bodyPr>
          <a:p>
            <a:pPr marL="342900" indent="-342900">
              <a:lnSpc>
                <a:spcPct val="150000"/>
              </a:lnSpc>
              <a:buFont typeface="Arial" panose="020B0604020202020204" pitchFamily="34" charset="0"/>
              <a:buChar char="•"/>
            </a:pPr>
            <a:r>
              <a:rPr lang="zh-CN" altLang="en-US" sz="2400" b="1" noProof="1">
                <a:solidFill>
                  <a:srgbClr val="0000FF"/>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mn-cs"/>
              </a:rPr>
              <a:t>经典的神经网络结构</a:t>
            </a:r>
            <a:endParaRPr lang="zh-CN" altLang="en-US" sz="2400" b="1" noProof="1">
              <a:solidFill>
                <a:srgbClr val="0000FF"/>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endParaRPr>
          </a:p>
        </p:txBody>
      </p:sp>
      <p:pic>
        <p:nvPicPr>
          <p:cNvPr id="74755" name="Picture 4"/>
          <p:cNvPicPr>
            <a:picLocks noChangeAspect="1"/>
          </p:cNvPicPr>
          <p:nvPr/>
        </p:nvPicPr>
        <p:blipFill>
          <a:blip r:embed="rId1"/>
          <a:stretch>
            <a:fillRect/>
          </a:stretch>
        </p:blipFill>
        <p:spPr>
          <a:xfrm>
            <a:off x="296863" y="1592263"/>
            <a:ext cx="8550275" cy="3768725"/>
          </a:xfrm>
          <a:prstGeom prst="rect">
            <a:avLst/>
          </a:prstGeom>
          <a:noFill/>
          <a:ln w="9525">
            <a:noFill/>
          </a:ln>
        </p:spPr>
      </p:pic>
      <p:sp>
        <p:nvSpPr>
          <p:cNvPr id="3" name="圆角矩形标注 2"/>
          <p:cNvSpPr/>
          <p:nvPr/>
        </p:nvSpPr>
        <p:spPr>
          <a:xfrm>
            <a:off x="423863" y="5753100"/>
            <a:ext cx="1296988" cy="576263"/>
          </a:xfrm>
          <a:prstGeom prst="wedgeRoundRectCallout">
            <a:avLst>
              <a:gd name="adj1" fmla="val 23248"/>
              <a:gd name="adj2" fmla="val -134454"/>
              <a:gd name="adj3" fmla="val 16667"/>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r>
              <a:rPr lang="zh-CN" altLang="en-US" strike="noStrike" noProof="1">
                <a:solidFill>
                  <a:srgbClr val="00B050"/>
                </a:solidFill>
                <a:latin typeface="微软雅黑" panose="020B0503020204020204" charset="-122"/>
                <a:ea typeface="微软雅黑" panose="020B0503020204020204" charset="-122"/>
                <a:cs typeface="微软雅黑" panose="020B0503020204020204" charset="-122"/>
              </a:rPr>
              <a:t>前馈</a:t>
            </a:r>
            <a:r>
              <a:rPr lang="en-US" altLang="zh-CN" strike="noStrike" noProof="1">
                <a:solidFill>
                  <a:srgbClr val="00B050"/>
                </a:solidFill>
                <a:latin typeface="微软雅黑" panose="020B0503020204020204" charset="-122"/>
                <a:ea typeface="微软雅黑" panose="020B0503020204020204" charset="-122"/>
                <a:cs typeface="微软雅黑" panose="020B0503020204020204" charset="-122"/>
              </a:rPr>
              <a:t>NN</a:t>
            </a:r>
            <a:endParaRPr lang="en-US" altLang="zh-CN" strike="noStrike" noProof="1">
              <a:solidFill>
                <a:srgbClr val="00B050"/>
              </a:solidFill>
              <a:latin typeface="微软雅黑" panose="020B0503020204020204" charset="-122"/>
              <a:ea typeface="微软雅黑" panose="020B0503020204020204" charset="-122"/>
              <a:cs typeface="微软雅黑" panose="020B0503020204020204" charset="-122"/>
            </a:endParaRPr>
          </a:p>
        </p:txBody>
      </p:sp>
      <p:sp>
        <p:nvSpPr>
          <p:cNvPr id="6" name="圆角矩形标注 5"/>
          <p:cNvSpPr/>
          <p:nvPr/>
        </p:nvSpPr>
        <p:spPr>
          <a:xfrm>
            <a:off x="2551113" y="5753100"/>
            <a:ext cx="1592263" cy="576263"/>
          </a:xfrm>
          <a:prstGeom prst="wedgeRoundRectCallout">
            <a:avLst>
              <a:gd name="adj1" fmla="val 23248"/>
              <a:gd name="adj2" fmla="val -134454"/>
              <a:gd name="adj3" fmla="val 16667"/>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r>
              <a:rPr lang="zh-CN" altLang="en-US" strike="noStrike" noProof="1">
                <a:solidFill>
                  <a:srgbClr val="00B050"/>
                </a:solidFill>
                <a:latin typeface="微软雅黑" panose="020B0503020204020204" charset="-122"/>
                <a:ea typeface="微软雅黑" panose="020B0503020204020204" charset="-122"/>
                <a:cs typeface="微软雅黑" panose="020B0503020204020204" charset="-122"/>
              </a:rPr>
              <a:t>反馈</a:t>
            </a:r>
            <a:r>
              <a:rPr lang="en-US" altLang="zh-CN" strike="noStrike" noProof="1">
                <a:solidFill>
                  <a:srgbClr val="00B050"/>
                </a:solidFill>
                <a:latin typeface="微软雅黑" panose="020B0503020204020204" charset="-122"/>
                <a:ea typeface="微软雅黑" panose="020B0503020204020204" charset="-122"/>
                <a:cs typeface="微软雅黑" panose="020B0503020204020204" charset="-122"/>
              </a:rPr>
              <a:t>NN</a:t>
            </a:r>
            <a:endParaRPr lang="en-US" altLang="zh-CN" strike="noStrike" noProof="1">
              <a:solidFill>
                <a:srgbClr val="00B050"/>
              </a:solidFill>
              <a:latin typeface="微软雅黑" panose="020B0503020204020204" charset="-122"/>
              <a:ea typeface="微软雅黑" panose="020B0503020204020204" charset="-122"/>
              <a:cs typeface="微软雅黑" panose="020B0503020204020204" charset="-122"/>
            </a:endParaRPr>
          </a:p>
        </p:txBody>
      </p:sp>
      <p:sp>
        <p:nvSpPr>
          <p:cNvPr id="7" name="圆角矩形标注 6"/>
          <p:cNvSpPr/>
          <p:nvPr/>
        </p:nvSpPr>
        <p:spPr>
          <a:xfrm>
            <a:off x="4972050" y="5753100"/>
            <a:ext cx="1592263" cy="576263"/>
          </a:xfrm>
          <a:prstGeom prst="wedgeRoundRectCallout">
            <a:avLst>
              <a:gd name="adj1" fmla="val 23248"/>
              <a:gd name="adj2" fmla="val -134454"/>
              <a:gd name="adj3" fmla="val 16667"/>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r>
              <a:rPr lang="zh-CN" altLang="en-US" strike="noStrike" noProof="1">
                <a:solidFill>
                  <a:srgbClr val="00B050"/>
                </a:solidFill>
                <a:latin typeface="微软雅黑" panose="020B0503020204020204" charset="-122"/>
                <a:ea typeface="微软雅黑" panose="020B0503020204020204" charset="-122"/>
                <a:cs typeface="微软雅黑" panose="020B0503020204020204" charset="-122"/>
              </a:rPr>
              <a:t>层内互连</a:t>
            </a:r>
            <a:r>
              <a:rPr lang="en-US" altLang="zh-CN" strike="noStrike" noProof="1">
                <a:solidFill>
                  <a:srgbClr val="00B050"/>
                </a:solidFill>
                <a:latin typeface="微软雅黑" panose="020B0503020204020204" charset="-122"/>
                <a:ea typeface="微软雅黑" panose="020B0503020204020204" charset="-122"/>
                <a:cs typeface="微软雅黑" panose="020B0503020204020204" charset="-122"/>
              </a:rPr>
              <a:t>NN</a:t>
            </a:r>
            <a:endParaRPr lang="en-US" altLang="zh-CN" strike="noStrike" noProof="1">
              <a:solidFill>
                <a:srgbClr val="00B050"/>
              </a:solidFill>
              <a:latin typeface="微软雅黑" panose="020B0503020204020204" charset="-122"/>
              <a:ea typeface="微软雅黑" panose="020B0503020204020204" charset="-122"/>
              <a:cs typeface="微软雅黑" panose="020B0503020204020204" charset="-122"/>
            </a:endParaRPr>
          </a:p>
        </p:txBody>
      </p:sp>
      <p:sp>
        <p:nvSpPr>
          <p:cNvPr id="8" name="圆角矩形标注 7"/>
          <p:cNvSpPr/>
          <p:nvPr/>
        </p:nvSpPr>
        <p:spPr>
          <a:xfrm>
            <a:off x="7129463" y="5753100"/>
            <a:ext cx="1592263" cy="576263"/>
          </a:xfrm>
          <a:prstGeom prst="wedgeRoundRectCallout">
            <a:avLst>
              <a:gd name="adj1" fmla="val 23248"/>
              <a:gd name="adj2" fmla="val -134454"/>
              <a:gd name="adj3" fmla="val 16667"/>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r>
              <a:rPr lang="zh-CN" altLang="en-US" strike="noStrike" noProof="1">
                <a:solidFill>
                  <a:srgbClr val="00B050"/>
                </a:solidFill>
                <a:latin typeface="微软雅黑" panose="020B0503020204020204" charset="-122"/>
                <a:ea typeface="微软雅黑" panose="020B0503020204020204" charset="-122"/>
                <a:cs typeface="微软雅黑" panose="020B0503020204020204" charset="-122"/>
              </a:rPr>
              <a:t>循环</a:t>
            </a:r>
            <a:r>
              <a:rPr lang="en-US" altLang="zh-CN" strike="noStrike" noProof="1">
                <a:solidFill>
                  <a:srgbClr val="00B050"/>
                </a:solidFill>
                <a:latin typeface="微软雅黑" panose="020B0503020204020204" charset="-122"/>
                <a:ea typeface="微软雅黑" panose="020B0503020204020204" charset="-122"/>
                <a:cs typeface="微软雅黑" panose="020B0503020204020204" charset="-122"/>
              </a:rPr>
              <a:t>NN</a:t>
            </a:r>
            <a:endParaRPr lang="en-US" altLang="zh-CN" strike="noStrike" noProof="1">
              <a:solidFill>
                <a:srgbClr val="00B050"/>
              </a:solidFill>
              <a:latin typeface="微软雅黑" panose="020B0503020204020204" charset="-122"/>
              <a:ea typeface="微软雅黑" panose="020B0503020204020204" charset="-122"/>
              <a:cs typeface="微软雅黑" panose="020B0503020204020204" charset="-122"/>
            </a:endParaRPr>
          </a:p>
        </p:txBody>
      </p:sp>
    </p:spTree>
    <p:custDataLst>
      <p:tags r:id="rId2"/>
    </p:custDataLst>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1" name="Rectangle 2"/>
          <p:cNvSpPr>
            <a:spLocks noGrp="1"/>
          </p:cNvSpPr>
          <p:nvPr>
            <p:ph type="title"/>
          </p:nvPr>
        </p:nvSpPr>
        <p:spPr>
          <a:xfrm>
            <a:off x="2279968" y="0"/>
            <a:ext cx="4141786" cy="839787"/>
          </a:xfrm>
        </p:spPr>
        <p:txBody>
          <a:bodyPr vert="horz" wrap="square" lIns="91440" tIns="45720" rIns="91440" bIns="45720" anchor="b">
            <a:scene3d>
              <a:camera prst="orthographicFront"/>
              <a:lightRig rig="threePt" dir="t"/>
            </a:scene3d>
          </a:bodyPr>
          <a:p>
            <a:pPr algn="ctr" fontAlgn="auto"/>
            <a:r>
              <a:rPr lang="zh-CN" altLang="en-US" sz="3200" b="1" strike="noStrike" noProof="1" dirty="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rPr>
              <a:t>人工神经网络概述</a:t>
            </a:r>
            <a:endParaRPr lang="zh-CN" altLang="en-US" sz="3200" b="1" strike="noStrike" noProof="1" dirty="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endParaRPr>
          </a:p>
        </p:txBody>
      </p:sp>
      <p:sp>
        <p:nvSpPr>
          <p:cNvPr id="19" name="文本框 18"/>
          <p:cNvSpPr txBox="1"/>
          <p:nvPr/>
        </p:nvSpPr>
        <p:spPr>
          <a:xfrm>
            <a:off x="689610" y="840105"/>
            <a:ext cx="4034155" cy="645160"/>
          </a:xfrm>
          <a:prstGeom prst="rect">
            <a:avLst/>
          </a:prstGeom>
          <a:noFill/>
        </p:spPr>
        <p:txBody>
          <a:bodyPr wrap="square" rtlCol="0">
            <a:spAutoFit/>
            <a:scene3d>
              <a:camera prst="orthographicFront"/>
              <a:lightRig rig="threePt" dir="t"/>
            </a:scene3d>
          </a:bodyPr>
          <a:p>
            <a:pPr marL="342900" indent="-342900">
              <a:lnSpc>
                <a:spcPct val="150000"/>
              </a:lnSpc>
              <a:buFont typeface="Arial" panose="020B0604020202020204" pitchFamily="34" charset="0"/>
              <a:buChar char="•"/>
            </a:pPr>
            <a:r>
              <a:rPr lang="zh-CN" altLang="en-US" sz="2400" b="1" noProof="1">
                <a:solidFill>
                  <a:srgbClr val="0000FF"/>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mn-cs"/>
              </a:rPr>
              <a:t>神经网络的功能</a:t>
            </a:r>
            <a:endParaRPr lang="zh-CN" altLang="en-US" sz="2400" b="1" noProof="1">
              <a:solidFill>
                <a:srgbClr val="0000FF"/>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endParaRPr>
          </a:p>
        </p:txBody>
      </p:sp>
      <p:sp>
        <p:nvSpPr>
          <p:cNvPr id="41" name="Rectangle 3"/>
          <p:cNvSpPr/>
          <p:nvPr/>
        </p:nvSpPr>
        <p:spPr>
          <a:xfrm>
            <a:off x="520065" y="1704975"/>
            <a:ext cx="8084820" cy="1366520"/>
          </a:xfrm>
          <a:prstGeom prst="rect">
            <a:avLst/>
          </a:prstGeom>
          <a:noFill/>
          <a:ln w="9525">
            <a:noFill/>
          </a:ln>
        </p:spPr>
        <p:txBody>
          <a:bodyPr anchor="t">
            <a:scene3d>
              <a:camera prst="orthographicFront"/>
              <a:lightRig rig="threePt" dir="t"/>
            </a:scene3d>
          </a:bodyPr>
          <a:p>
            <a:pPr algn="just" fontAlgn="base">
              <a:lnSpc>
                <a:spcPct val="150000"/>
              </a:lnSpc>
            </a:pPr>
            <a:r>
              <a:rPr lang="zh-CN" altLang="en-US" sz="2000" b="1" strike="noStrike" noProof="1" dirty="0">
                <a:solidFill>
                  <a:schemeClr val="tx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rPr>
              <a:t> </a:t>
            </a:r>
            <a:r>
              <a:rPr lang="en-US" altLang="zh-CN" sz="2000" b="1" strike="noStrike" noProof="1" dirty="0">
                <a:solidFill>
                  <a:schemeClr val="tx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rPr>
              <a:t>1962</a:t>
            </a:r>
            <a:r>
              <a:rPr lang="zh-CN" altLang="en-US" sz="2000" b="1" strike="noStrike" noProof="1" dirty="0">
                <a:solidFill>
                  <a:schemeClr val="tx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rPr>
              <a:t>年，</a:t>
            </a:r>
            <a:r>
              <a:rPr lang="en-US" altLang="zh-CN" sz="2000" b="1" strike="noStrike" noProof="1" dirty="0">
                <a:solidFill>
                  <a:schemeClr val="tx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rPr>
              <a:t>Rosenblatt</a:t>
            </a:r>
            <a:r>
              <a:rPr lang="zh-CN" altLang="en-US" sz="2000" b="1" strike="noStrike" noProof="1" dirty="0">
                <a:solidFill>
                  <a:schemeClr val="tx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rPr>
              <a:t>给出了人工神经网络著名的</a:t>
            </a:r>
            <a:r>
              <a:rPr lang="zh-CN" altLang="en-US" sz="2000" b="1" u="sng" strike="noStrike" noProof="1" dirty="0">
                <a:solidFill>
                  <a:srgbClr val="00B050"/>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rPr>
              <a:t>学习定理</a:t>
            </a:r>
            <a:r>
              <a:rPr lang="zh-CN" altLang="en-US" sz="2000" b="1" strike="noStrike" noProof="1" dirty="0">
                <a:solidFill>
                  <a:schemeClr val="tx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rPr>
              <a:t>：人工神经网络可以学会它可以表达的任何东西。</a:t>
            </a:r>
            <a:endParaRPr lang="zh-CN" altLang="en-US" sz="2000" b="1" strike="noStrike" noProof="1" dirty="0">
              <a:solidFill>
                <a:schemeClr val="tx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endParaRPr>
          </a:p>
        </p:txBody>
      </p:sp>
      <p:sp>
        <p:nvSpPr>
          <p:cNvPr id="75780" name="矩形 10"/>
          <p:cNvSpPr/>
          <p:nvPr/>
        </p:nvSpPr>
        <p:spPr>
          <a:xfrm>
            <a:off x="520700" y="3143250"/>
            <a:ext cx="8104188" cy="2400300"/>
          </a:xfrm>
          <a:prstGeom prst="rect">
            <a:avLst/>
          </a:prstGeom>
          <a:noFill/>
          <a:ln w="9525">
            <a:noFill/>
          </a:ln>
        </p:spPr>
        <p:txBody>
          <a:bodyPr wrap="square" anchor="t" anchorCtr="0">
            <a:spAutoFit/>
          </a:bodyPr>
          <a:p>
            <a:pPr>
              <a:lnSpc>
                <a:spcPct val="150000"/>
              </a:lnSpc>
              <a:buFont typeface="Arial" panose="020B0604020202020204" pitchFamily="34" charset="0"/>
            </a:pPr>
            <a:r>
              <a:rPr lang="zh-CN" altLang="en-US" sz="2000" b="1" u="sng" dirty="0">
                <a:solidFill>
                  <a:srgbClr val="00B050"/>
                </a:solidFill>
                <a:latin typeface="微软雅黑" panose="020B0503020204020204" charset="-122"/>
                <a:ea typeface="微软雅黑" panose="020B0503020204020204" charset="-122"/>
              </a:rPr>
              <a:t>万能近似定理 </a:t>
            </a:r>
            <a:r>
              <a:rPr lang="en-US" altLang="zh-CN" sz="2000" b="1" dirty="0">
                <a:latin typeface="微软雅黑" panose="020B0503020204020204" charset="-122"/>
                <a:ea typeface="微软雅黑" panose="020B0503020204020204" charset="-122"/>
              </a:rPr>
              <a:t>(Hornik et al., 1989;Cybenko, 1989)</a:t>
            </a:r>
            <a:r>
              <a:rPr lang="zh-CN" altLang="en-US" sz="2000" b="1" dirty="0">
                <a:latin typeface="微软雅黑" panose="020B0503020204020204" charset="-122"/>
                <a:ea typeface="微软雅黑" panose="020B0503020204020204" charset="-122"/>
              </a:rPr>
              <a:t> 表明，一个前馈神经网络如果具有线性输出层和至少一层具有任何一种“挤压”性质的激活函数（例如</a:t>
            </a:r>
            <a:r>
              <a:rPr lang="en-US" altLang="zh-CN" sz="2000" b="1" dirty="0">
                <a:latin typeface="微软雅黑" panose="020B0503020204020204" charset="-122"/>
                <a:ea typeface="微软雅黑" panose="020B0503020204020204" charset="-122"/>
              </a:rPr>
              <a:t>logistic sigmoid</a:t>
            </a:r>
            <a:r>
              <a:rPr lang="zh-CN" altLang="en-US" sz="2000" b="1" dirty="0">
                <a:latin typeface="微软雅黑" panose="020B0503020204020204" charset="-122"/>
                <a:ea typeface="微软雅黑" panose="020B0503020204020204" charset="-122"/>
              </a:rPr>
              <a:t>激活函数）的隐藏层，只要给予网络足够数量的隐藏单元，它可以以任意的精度来近似任何从一个有限维空间到另一个有限维空间的</a:t>
            </a:r>
            <a:r>
              <a:rPr lang="en-US" altLang="zh-CN" sz="2000" b="1" dirty="0">
                <a:latin typeface="微软雅黑" panose="020B0503020204020204" charset="-122"/>
                <a:ea typeface="微软雅黑" panose="020B0503020204020204" charset="-122"/>
              </a:rPr>
              <a:t>Borel</a:t>
            </a:r>
            <a:r>
              <a:rPr lang="zh-CN" altLang="en-US" sz="2000" b="1" dirty="0">
                <a:latin typeface="微软雅黑" panose="020B0503020204020204" charset="-122"/>
                <a:ea typeface="微软雅黑" panose="020B0503020204020204" charset="-122"/>
              </a:rPr>
              <a:t>可测函数。</a:t>
            </a:r>
            <a:endParaRPr lang="zh-CN" altLang="en-US" sz="2000" b="1" dirty="0">
              <a:latin typeface="微软雅黑" panose="020B0503020204020204" charset="-122"/>
              <a:ea typeface="微软雅黑" panose="020B0503020204020204" charset="-122"/>
            </a:endParaRPr>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1">
                                            <p:txEl>
                                              <p:charRg st="0" end="56"/>
                                            </p:txEl>
                                          </p:spTgt>
                                        </p:tgtEl>
                                        <p:attrNameLst>
                                          <p:attrName>style.visibility</p:attrName>
                                        </p:attrNameLst>
                                      </p:cBhvr>
                                      <p:to>
                                        <p:strVal val="visible"/>
                                      </p:to>
                                    </p:set>
                                    <p:anim calcmode="lin" valueType="num">
                                      <p:cBhvr additive="base">
                                        <p:cTn id="7" dur="500" fill="hold"/>
                                        <p:tgtEl>
                                          <p:spTgt spid="41">
                                            <p:txEl>
                                              <p:charRg st="0" end="56"/>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1">
                                            <p:txEl>
                                              <p:charRg st="0" end="5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1" name="Rectangle 2"/>
          <p:cNvSpPr>
            <a:spLocks noGrp="1"/>
          </p:cNvSpPr>
          <p:nvPr>
            <p:ph type="title"/>
          </p:nvPr>
        </p:nvSpPr>
        <p:spPr>
          <a:xfrm>
            <a:off x="2623819" y="1891030"/>
            <a:ext cx="4141470" cy="925831"/>
          </a:xfrm>
        </p:spPr>
        <p:txBody>
          <a:bodyPr vert="horz" wrap="square" lIns="91440" tIns="45720" rIns="91440" bIns="45720" anchor="b">
            <a:scene3d>
              <a:camera prst="orthographicFront"/>
              <a:lightRig rig="threePt" dir="t"/>
            </a:scene3d>
          </a:bodyPr>
          <a:p>
            <a:pPr algn="ctr" fontAlgn="auto"/>
            <a:r>
              <a:rPr lang="zh-CN" altLang="en-US" sz="3200" b="1" strike="noStrike" noProof="1" dirty="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rPr>
              <a:t>神经网络的应用</a:t>
            </a:r>
            <a:endParaRPr lang="zh-CN" altLang="en-US" sz="3200" b="1" strike="noStrike" noProof="1" dirty="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endParaRPr>
          </a:p>
        </p:txBody>
      </p:sp>
      <p:cxnSp>
        <p:nvCxnSpPr>
          <p:cNvPr id="3" name="直接连接符 2"/>
          <p:cNvCxnSpPr/>
          <p:nvPr/>
        </p:nvCxnSpPr>
        <p:spPr>
          <a:xfrm flipV="1">
            <a:off x="1836420" y="3041650"/>
            <a:ext cx="5716270" cy="635"/>
          </a:xfrm>
          <a:prstGeom prst="line">
            <a:avLst/>
          </a:prstGeom>
          <a:ln w="31750" cmpd="sng">
            <a:solidFill>
              <a:schemeClr val="accent1">
                <a:shade val="50000"/>
              </a:schemeClr>
            </a:solidFill>
            <a:prstDash val="solid"/>
          </a:ln>
          <a:effectLst>
            <a:glow rad="635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spTree>
    <p:custDataLst>
      <p:tags r:id="rId1"/>
    </p:custDataLst>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1" name="Rectangle 2"/>
          <p:cNvSpPr>
            <a:spLocks noGrp="1"/>
          </p:cNvSpPr>
          <p:nvPr>
            <p:ph type="title"/>
          </p:nvPr>
        </p:nvSpPr>
        <p:spPr>
          <a:xfrm>
            <a:off x="2279968" y="0"/>
            <a:ext cx="4141786" cy="839787"/>
          </a:xfrm>
        </p:spPr>
        <p:txBody>
          <a:bodyPr vert="horz" wrap="square" lIns="91440" tIns="45720" rIns="91440" bIns="45720" anchor="b">
            <a:scene3d>
              <a:camera prst="orthographicFront"/>
              <a:lightRig rig="threePt" dir="t"/>
            </a:scene3d>
          </a:bodyPr>
          <a:p>
            <a:pPr algn="ctr" fontAlgn="auto"/>
            <a:r>
              <a:rPr lang="zh-CN" altLang="en-US" sz="3200" b="1" strike="noStrike" noProof="1" dirty="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rPr>
              <a:t>人工神经网络概述</a:t>
            </a:r>
            <a:endParaRPr lang="zh-CN" altLang="en-US" sz="3200" b="1" strike="noStrike" noProof="1" dirty="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endParaRPr>
          </a:p>
        </p:txBody>
      </p:sp>
      <p:sp>
        <p:nvSpPr>
          <p:cNvPr id="19" name="文本框 18"/>
          <p:cNvSpPr txBox="1"/>
          <p:nvPr/>
        </p:nvSpPr>
        <p:spPr>
          <a:xfrm>
            <a:off x="689610" y="840105"/>
            <a:ext cx="4034155" cy="645160"/>
          </a:xfrm>
          <a:prstGeom prst="rect">
            <a:avLst/>
          </a:prstGeom>
          <a:noFill/>
        </p:spPr>
        <p:txBody>
          <a:bodyPr wrap="square" rtlCol="0">
            <a:spAutoFit/>
            <a:scene3d>
              <a:camera prst="orthographicFront"/>
              <a:lightRig rig="threePt" dir="t"/>
            </a:scene3d>
          </a:bodyPr>
          <a:p>
            <a:pPr marL="342900" indent="-342900">
              <a:lnSpc>
                <a:spcPct val="150000"/>
              </a:lnSpc>
              <a:buFont typeface="Arial" panose="020B0604020202020204" pitchFamily="34" charset="0"/>
              <a:buChar char="•"/>
            </a:pPr>
            <a:r>
              <a:rPr lang="zh-CN" altLang="en-US" sz="2400" b="1" noProof="1">
                <a:solidFill>
                  <a:srgbClr val="0000FF"/>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mn-cs"/>
              </a:rPr>
              <a:t>神经网络的应用</a:t>
            </a:r>
            <a:endParaRPr lang="zh-CN" altLang="en-US" sz="2400" b="1" noProof="1">
              <a:solidFill>
                <a:srgbClr val="0000FF"/>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endParaRPr>
          </a:p>
        </p:txBody>
      </p:sp>
      <p:sp>
        <p:nvSpPr>
          <p:cNvPr id="67587" name="Rectangle 3"/>
          <p:cNvSpPr/>
          <p:nvPr/>
        </p:nvSpPr>
        <p:spPr>
          <a:xfrm>
            <a:off x="585788" y="1635125"/>
            <a:ext cx="7972425" cy="4175125"/>
          </a:xfrm>
          <a:prstGeom prst="rect">
            <a:avLst/>
          </a:prstGeom>
          <a:noFill/>
          <a:ln w="9525">
            <a:noFill/>
          </a:ln>
        </p:spPr>
        <p:txBody>
          <a:bodyPr anchor="t" anchorCtr="0"/>
          <a:p>
            <a:pPr marL="342900" indent="-342900">
              <a:lnSpc>
                <a:spcPct val="150000"/>
              </a:lnSpc>
              <a:spcBef>
                <a:spcPct val="20000"/>
              </a:spcBef>
              <a:buFont typeface="Wingdings" panose="05000000000000000000" charset="0"/>
              <a:buChar char="ü"/>
            </a:pPr>
            <a:r>
              <a:rPr lang="zh-CN" altLang="en-US" sz="2000" dirty="0">
                <a:latin typeface="微软雅黑" panose="020B0503020204020204" charset="-122"/>
                <a:ea typeface="微软雅黑" panose="020B0503020204020204" charset="-122"/>
              </a:rPr>
              <a:t>决定</a:t>
            </a:r>
            <a:r>
              <a:rPr lang="en-US" altLang="zh-CN" sz="2000" dirty="0">
                <a:latin typeface="微软雅黑" panose="020B0503020204020204" charset="-122"/>
                <a:ea typeface="微软雅黑" panose="020B0503020204020204" charset="-122"/>
              </a:rPr>
              <a:t>ANN</a:t>
            </a:r>
            <a:r>
              <a:rPr lang="zh-CN" altLang="en-US" sz="2000" dirty="0">
                <a:latin typeface="微软雅黑" panose="020B0503020204020204" charset="-122"/>
                <a:ea typeface="微软雅黑" panose="020B0503020204020204" charset="-122"/>
              </a:rPr>
              <a:t>功能的</a:t>
            </a:r>
            <a:r>
              <a:rPr lang="en-US" altLang="zh-CN" sz="2000" dirty="0">
                <a:solidFill>
                  <a:srgbClr val="00B050"/>
                </a:solidFill>
                <a:latin typeface="微软雅黑" panose="020B0503020204020204" charset="-122"/>
                <a:ea typeface="微软雅黑" panose="020B0503020204020204" charset="-122"/>
              </a:rPr>
              <a:t>3</a:t>
            </a:r>
            <a:r>
              <a:rPr lang="zh-CN" altLang="en-US" sz="2000" dirty="0">
                <a:solidFill>
                  <a:srgbClr val="00B050"/>
                </a:solidFill>
                <a:latin typeface="微软雅黑" panose="020B0503020204020204" charset="-122"/>
                <a:ea typeface="微软雅黑" panose="020B0503020204020204" charset="-122"/>
              </a:rPr>
              <a:t>个要素：</a:t>
            </a:r>
            <a:r>
              <a:rPr lang="zh-CN" altLang="en-US" sz="2000" dirty="0">
                <a:latin typeface="微软雅黑" panose="020B0503020204020204" charset="-122"/>
                <a:ea typeface="微软雅黑" panose="020B0503020204020204" charset="-122"/>
              </a:rPr>
              <a:t>拓扑结构、传递函数、连接权值及阈值的学习算法</a:t>
            </a:r>
            <a:endParaRPr lang="zh-CN" altLang="en-US" sz="2000" dirty="0">
              <a:latin typeface="微软雅黑" panose="020B0503020204020204" charset="-122"/>
              <a:ea typeface="微软雅黑" panose="020B0503020204020204" charset="-122"/>
            </a:endParaRPr>
          </a:p>
          <a:p>
            <a:pPr marL="342900" indent="-342900">
              <a:lnSpc>
                <a:spcPct val="150000"/>
              </a:lnSpc>
              <a:spcBef>
                <a:spcPct val="20000"/>
              </a:spcBef>
              <a:buFont typeface="Wingdings" panose="05000000000000000000" charset="0"/>
              <a:buChar char="ü"/>
            </a:pPr>
            <a:r>
              <a:rPr lang="zh-CN" altLang="en-US" sz="2000" dirty="0">
                <a:latin typeface="微软雅黑" panose="020B0503020204020204" charset="-122"/>
                <a:ea typeface="微软雅黑" panose="020B0503020204020204" charset="-122"/>
              </a:rPr>
              <a:t>初始人工神经网络并不具有特定的功能，一般的</a:t>
            </a:r>
            <a:r>
              <a:rPr lang="en-US" altLang="zh-CN" sz="2000" dirty="0">
                <a:latin typeface="微软雅黑" panose="020B0503020204020204" charset="-122"/>
                <a:ea typeface="微软雅黑" panose="020B0503020204020204" charset="-122"/>
              </a:rPr>
              <a:t>ANN</a:t>
            </a:r>
            <a:r>
              <a:rPr lang="zh-CN" altLang="en-US" sz="2000" dirty="0">
                <a:latin typeface="微软雅黑" panose="020B0503020204020204" charset="-122"/>
                <a:ea typeface="微软雅黑" panose="020B0503020204020204" charset="-122"/>
              </a:rPr>
              <a:t>都必须经过</a:t>
            </a:r>
            <a:r>
              <a:rPr lang="zh-CN" altLang="en-US" sz="2000" dirty="0">
                <a:solidFill>
                  <a:srgbClr val="00B050"/>
                </a:solidFill>
                <a:latin typeface="微软雅黑" panose="020B0503020204020204" charset="-122"/>
                <a:ea typeface="微软雅黑" panose="020B0503020204020204" charset="-122"/>
              </a:rPr>
              <a:t>先训练（即学习）后应用</a:t>
            </a:r>
            <a:r>
              <a:rPr lang="zh-CN" altLang="en-US" sz="2000" dirty="0">
                <a:latin typeface="微软雅黑" panose="020B0503020204020204" charset="-122"/>
                <a:ea typeface="微软雅黑" panose="020B0503020204020204" charset="-122"/>
              </a:rPr>
              <a:t>的过程，即经过训练的</a:t>
            </a:r>
            <a:r>
              <a:rPr lang="en-US" altLang="zh-CN" sz="2000" dirty="0">
                <a:latin typeface="微软雅黑" panose="020B0503020204020204" charset="-122"/>
                <a:ea typeface="微软雅黑" panose="020B0503020204020204" charset="-122"/>
              </a:rPr>
              <a:t>ANN</a:t>
            </a:r>
            <a:r>
              <a:rPr lang="zh-CN" altLang="en-US" sz="2000" dirty="0">
                <a:latin typeface="微软雅黑" panose="020B0503020204020204" charset="-122"/>
                <a:ea typeface="微软雅黑" panose="020B0503020204020204" charset="-122"/>
              </a:rPr>
              <a:t>才具有了特定的功能，然后才能被应用。</a:t>
            </a:r>
            <a:endParaRPr lang="en-US" altLang="zh-CN" sz="2000" dirty="0">
              <a:latin typeface="微软雅黑" panose="020B0503020204020204" charset="-122"/>
              <a:ea typeface="微软雅黑" panose="020B0503020204020204" charset="-122"/>
            </a:endParaRPr>
          </a:p>
          <a:p>
            <a:pPr marL="342900" indent="-342900">
              <a:lnSpc>
                <a:spcPct val="150000"/>
              </a:lnSpc>
              <a:spcBef>
                <a:spcPct val="20000"/>
              </a:spcBef>
              <a:buFont typeface="Wingdings" panose="05000000000000000000" charset="0"/>
              <a:buChar char="ü"/>
            </a:pPr>
            <a:r>
              <a:rPr lang="zh-CN" altLang="en-US" sz="2000" dirty="0">
                <a:latin typeface="微软雅黑" panose="020B0503020204020204" charset="-122"/>
                <a:ea typeface="微软雅黑" panose="020B0503020204020204" charset="-122"/>
              </a:rPr>
              <a:t>训练算法主要是</a:t>
            </a:r>
            <a:r>
              <a:rPr lang="zh-CN" altLang="en-US" sz="2000" dirty="0">
                <a:solidFill>
                  <a:srgbClr val="00B050"/>
                </a:solidFill>
                <a:latin typeface="微软雅黑" panose="020B0503020204020204" charset="-122"/>
                <a:ea typeface="微软雅黑" panose="020B0503020204020204" charset="-122"/>
              </a:rPr>
              <a:t>针对权值进行</a:t>
            </a:r>
            <a:r>
              <a:rPr lang="zh-CN" altLang="en-US" sz="2000" dirty="0">
                <a:latin typeface="微软雅黑" panose="020B0503020204020204" charset="-122"/>
                <a:ea typeface="微软雅黑" panose="020B0503020204020204" charset="-122"/>
              </a:rPr>
              <a:t>，其它要素的训练方法仍处于探索之中，未形成普遍认可的方法。</a:t>
            </a:r>
            <a:endParaRPr lang="zh-CN" altLang="en-US" sz="2000" dirty="0">
              <a:latin typeface="微软雅黑" panose="020B0503020204020204" charset="-122"/>
              <a:ea typeface="微软雅黑" panose="020B0503020204020204" charset="-122"/>
            </a:endParaRPr>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7587">
                                            <p:txEl>
                                              <p:charRg st="0" end="36"/>
                                            </p:txEl>
                                          </p:spTgt>
                                        </p:tgtEl>
                                        <p:attrNameLst>
                                          <p:attrName>style.visibility</p:attrName>
                                        </p:attrNameLst>
                                      </p:cBhvr>
                                      <p:to>
                                        <p:strVal val="visible"/>
                                      </p:to>
                                    </p:set>
                                    <p:anim calcmode="lin" valueType="num">
                                      <p:cBhvr>
                                        <p:cTn id="7" dur="500" fill="hold"/>
                                        <p:tgtEl>
                                          <p:spTgt spid="67587">
                                            <p:txEl>
                                              <p:charRg st="0" end="36"/>
                                            </p:txEl>
                                          </p:spTgt>
                                        </p:tgtEl>
                                        <p:attrNameLst>
                                          <p:attrName>ppt_x</p:attrName>
                                        </p:attrNameLst>
                                      </p:cBhvr>
                                      <p:tavLst>
                                        <p:tav tm="0">
                                          <p:val>
                                            <p:strVal val="0-#ppt_w/2"/>
                                          </p:val>
                                        </p:tav>
                                        <p:tav tm="100000">
                                          <p:val>
                                            <p:strVal val="#ppt_x"/>
                                          </p:val>
                                        </p:tav>
                                      </p:tavLst>
                                    </p:anim>
                                    <p:anim calcmode="lin" valueType="num">
                                      <p:cBhvr>
                                        <p:cTn id="8" dur="500" fill="hold"/>
                                        <p:tgtEl>
                                          <p:spTgt spid="67587">
                                            <p:txEl>
                                              <p:charRg st="0" end="36"/>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7587">
                                            <p:txEl>
                                              <p:charRg st="36" end="108"/>
                                            </p:txEl>
                                          </p:spTgt>
                                        </p:tgtEl>
                                        <p:attrNameLst>
                                          <p:attrName>style.visibility</p:attrName>
                                        </p:attrNameLst>
                                      </p:cBhvr>
                                      <p:to>
                                        <p:strVal val="visible"/>
                                      </p:to>
                                    </p:set>
                                    <p:anim calcmode="lin" valueType="num">
                                      <p:cBhvr>
                                        <p:cTn id="13" dur="500" fill="hold"/>
                                        <p:tgtEl>
                                          <p:spTgt spid="67587">
                                            <p:txEl>
                                              <p:charRg st="36" end="108"/>
                                            </p:txEl>
                                          </p:spTgt>
                                        </p:tgtEl>
                                        <p:attrNameLst>
                                          <p:attrName>ppt_x</p:attrName>
                                        </p:attrNameLst>
                                      </p:cBhvr>
                                      <p:tavLst>
                                        <p:tav tm="0">
                                          <p:val>
                                            <p:strVal val="0-#ppt_w/2"/>
                                          </p:val>
                                        </p:tav>
                                        <p:tav tm="100000">
                                          <p:val>
                                            <p:strVal val="#ppt_x"/>
                                          </p:val>
                                        </p:tav>
                                      </p:tavLst>
                                    </p:anim>
                                    <p:anim calcmode="lin" valueType="num">
                                      <p:cBhvr>
                                        <p:cTn id="14" dur="500" fill="hold"/>
                                        <p:tgtEl>
                                          <p:spTgt spid="67587">
                                            <p:txEl>
                                              <p:charRg st="36" end="108"/>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67587">
                                            <p:txEl>
                                              <p:charRg st="108" end="151"/>
                                            </p:txEl>
                                          </p:spTgt>
                                        </p:tgtEl>
                                        <p:attrNameLst>
                                          <p:attrName>style.visibility</p:attrName>
                                        </p:attrNameLst>
                                      </p:cBhvr>
                                      <p:to>
                                        <p:strVal val="visible"/>
                                      </p:to>
                                    </p:set>
                                    <p:anim calcmode="lin" valueType="num">
                                      <p:cBhvr>
                                        <p:cTn id="19" dur="500" fill="hold"/>
                                        <p:tgtEl>
                                          <p:spTgt spid="67587">
                                            <p:txEl>
                                              <p:charRg st="108" end="151"/>
                                            </p:txEl>
                                          </p:spTgt>
                                        </p:tgtEl>
                                        <p:attrNameLst>
                                          <p:attrName>ppt_x</p:attrName>
                                        </p:attrNameLst>
                                      </p:cBhvr>
                                      <p:tavLst>
                                        <p:tav tm="0">
                                          <p:val>
                                            <p:strVal val="0-#ppt_w/2"/>
                                          </p:val>
                                        </p:tav>
                                        <p:tav tm="100000">
                                          <p:val>
                                            <p:strVal val="#ppt_x"/>
                                          </p:val>
                                        </p:tav>
                                      </p:tavLst>
                                    </p:anim>
                                    <p:anim calcmode="lin" valueType="num">
                                      <p:cBhvr>
                                        <p:cTn id="20" dur="500" fill="hold"/>
                                        <p:tgtEl>
                                          <p:spTgt spid="67587">
                                            <p:txEl>
                                              <p:charRg st="108" end="15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87"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8849" name="Rectangle 4"/>
          <p:cNvSpPr/>
          <p:nvPr/>
        </p:nvSpPr>
        <p:spPr>
          <a:xfrm>
            <a:off x="1908175" y="0"/>
            <a:ext cx="4141788" cy="839788"/>
          </a:xfrm>
          <a:prstGeom prst="rect">
            <a:avLst/>
          </a:prstGeom>
          <a:noFill/>
          <a:ln w="9525">
            <a:noFill/>
          </a:ln>
        </p:spPr>
        <p:txBody>
          <a:bodyPr anchor="b" anchorCtr="0"/>
          <a:p>
            <a:pPr algn="ctr"/>
            <a:r>
              <a:rPr lang="zh-CN" altLang="en-US" sz="3600" b="1" dirty="0">
                <a:solidFill>
                  <a:schemeClr val="tx2"/>
                </a:solidFill>
                <a:latin typeface="Arial Black" panose="020B0A04020102020204" pitchFamily="34" charset="0"/>
                <a:ea typeface="黑体" panose="02010609060101010101" pitchFamily="49" charset="-122"/>
              </a:rPr>
              <a:t>人工神经网络模型</a:t>
            </a:r>
            <a:endParaRPr lang="zh-CN" altLang="en-US" sz="3600" b="1" dirty="0">
              <a:solidFill>
                <a:schemeClr val="tx2"/>
              </a:solidFill>
              <a:latin typeface="Arial Black" panose="020B0A04020102020204" pitchFamily="34" charset="0"/>
              <a:ea typeface="黑体" panose="02010609060101010101" pitchFamily="49" charset="-122"/>
            </a:endParaRPr>
          </a:p>
        </p:txBody>
      </p:sp>
      <p:sp>
        <p:nvSpPr>
          <p:cNvPr id="78850" name="Text Box 7"/>
          <p:cNvSpPr txBox="1"/>
          <p:nvPr/>
        </p:nvSpPr>
        <p:spPr>
          <a:xfrm>
            <a:off x="2366963" y="3335338"/>
            <a:ext cx="792162" cy="1044575"/>
          </a:xfrm>
          <a:prstGeom prst="rect">
            <a:avLst/>
          </a:prstGeom>
          <a:noFill/>
          <a:ln w="38100" cap="flat" cmpd="sng">
            <a:solidFill>
              <a:schemeClr val="tx1"/>
            </a:solidFill>
            <a:prstDash val="solid"/>
            <a:miter/>
            <a:headEnd type="none" w="med" len="med"/>
            <a:tailEnd type="none" w="med" len="med"/>
          </a:ln>
        </p:spPr>
        <p:txBody>
          <a:bodyPr anchor="t" anchorCtr="0">
            <a:spAutoFit/>
          </a:bodyPr>
          <a:p>
            <a:pPr algn="ctr">
              <a:spcBef>
                <a:spcPct val="50000"/>
              </a:spcBef>
            </a:pPr>
            <a:r>
              <a:rPr lang="zh-CN" altLang="en-US" sz="2000" b="1" dirty="0">
                <a:latin typeface="Tahoma" panose="020B0604030504040204" pitchFamily="34" charset="0"/>
                <a:ea typeface="宋体" panose="02010600030101010101" pitchFamily="2" charset="-122"/>
              </a:rPr>
              <a:t>初始神经网络</a:t>
            </a:r>
            <a:endParaRPr lang="zh-CN" altLang="en-US" sz="2000" b="1" dirty="0">
              <a:latin typeface="Tahoma" panose="020B0604030504040204" pitchFamily="34" charset="0"/>
              <a:ea typeface="宋体" panose="02010600030101010101" pitchFamily="2" charset="-122"/>
            </a:endParaRPr>
          </a:p>
        </p:txBody>
      </p:sp>
      <p:sp>
        <p:nvSpPr>
          <p:cNvPr id="78851" name="Text Box 8"/>
          <p:cNvSpPr txBox="1"/>
          <p:nvPr/>
        </p:nvSpPr>
        <p:spPr>
          <a:xfrm>
            <a:off x="5535613" y="3262313"/>
            <a:ext cx="792162" cy="1044575"/>
          </a:xfrm>
          <a:prstGeom prst="rect">
            <a:avLst/>
          </a:prstGeom>
          <a:noFill/>
          <a:ln w="38100" cap="flat" cmpd="sng">
            <a:solidFill>
              <a:schemeClr val="tx1"/>
            </a:solidFill>
            <a:prstDash val="solid"/>
            <a:miter/>
            <a:headEnd type="none" w="med" len="med"/>
            <a:tailEnd type="none" w="med" len="med"/>
          </a:ln>
        </p:spPr>
        <p:txBody>
          <a:bodyPr anchor="t" anchorCtr="0">
            <a:spAutoFit/>
          </a:bodyPr>
          <a:p>
            <a:pPr algn="ctr">
              <a:spcBef>
                <a:spcPct val="50000"/>
              </a:spcBef>
            </a:pPr>
            <a:r>
              <a:rPr lang="zh-CN" altLang="en-US" sz="2000" b="1" dirty="0">
                <a:latin typeface="Tahoma" panose="020B0604030504040204" pitchFamily="34" charset="0"/>
                <a:ea typeface="宋体" panose="02010600030101010101" pitchFamily="2" charset="-122"/>
              </a:rPr>
              <a:t>成熟神经网络</a:t>
            </a:r>
            <a:endParaRPr lang="zh-CN" altLang="en-US" sz="2000" b="1" dirty="0">
              <a:latin typeface="Tahoma" panose="020B0604030504040204" pitchFamily="34" charset="0"/>
              <a:ea typeface="宋体" panose="02010600030101010101" pitchFamily="2" charset="-122"/>
            </a:endParaRPr>
          </a:p>
        </p:txBody>
      </p:sp>
      <p:sp>
        <p:nvSpPr>
          <p:cNvPr id="78852" name="Oval 9"/>
          <p:cNvSpPr/>
          <p:nvPr/>
        </p:nvSpPr>
        <p:spPr>
          <a:xfrm>
            <a:off x="3879850" y="3406775"/>
            <a:ext cx="936625" cy="647700"/>
          </a:xfrm>
          <a:prstGeom prst="ellipse">
            <a:avLst/>
          </a:prstGeom>
          <a:solidFill>
            <a:srgbClr val="FFCC99"/>
          </a:solidFill>
          <a:ln w="38100" cap="flat" cmpd="sng">
            <a:solidFill>
              <a:schemeClr val="tx1"/>
            </a:solidFill>
            <a:prstDash val="solid"/>
            <a:round/>
            <a:headEnd type="none" w="med" len="med"/>
            <a:tailEnd type="none" w="med" len="med"/>
          </a:ln>
        </p:spPr>
        <p:txBody>
          <a:bodyPr wrap="none" anchor="ctr" anchorCtr="0"/>
          <a:p>
            <a:endParaRPr lang="zh-CN" altLang="en-US" dirty="0">
              <a:latin typeface="Tahoma" panose="020B0604030504040204" pitchFamily="34" charset="0"/>
              <a:ea typeface="宋体" panose="02010600030101010101" pitchFamily="2" charset="-122"/>
            </a:endParaRPr>
          </a:p>
        </p:txBody>
      </p:sp>
      <p:sp>
        <p:nvSpPr>
          <p:cNvPr id="78853" name="Line 11"/>
          <p:cNvSpPr/>
          <p:nvPr/>
        </p:nvSpPr>
        <p:spPr>
          <a:xfrm>
            <a:off x="3159125" y="3767138"/>
            <a:ext cx="720725" cy="0"/>
          </a:xfrm>
          <a:prstGeom prst="line">
            <a:avLst/>
          </a:prstGeom>
          <a:ln w="63500" cap="flat" cmpd="sng">
            <a:solidFill>
              <a:schemeClr val="tx1"/>
            </a:solidFill>
            <a:prstDash val="solid"/>
            <a:round/>
            <a:headEnd type="none" w="med" len="med"/>
            <a:tailEnd type="triangle" w="med" len="med"/>
          </a:ln>
        </p:spPr>
      </p:sp>
      <p:sp>
        <p:nvSpPr>
          <p:cNvPr id="78854" name="Line 12"/>
          <p:cNvSpPr/>
          <p:nvPr/>
        </p:nvSpPr>
        <p:spPr>
          <a:xfrm>
            <a:off x="4816475" y="3767138"/>
            <a:ext cx="720725" cy="0"/>
          </a:xfrm>
          <a:prstGeom prst="line">
            <a:avLst/>
          </a:prstGeom>
          <a:ln w="63500" cap="flat" cmpd="sng">
            <a:solidFill>
              <a:schemeClr val="tx1"/>
            </a:solidFill>
            <a:prstDash val="solid"/>
            <a:round/>
            <a:headEnd type="none" w="med" len="med"/>
            <a:tailEnd type="triangle" w="med" len="med"/>
          </a:ln>
        </p:spPr>
      </p:sp>
      <p:sp>
        <p:nvSpPr>
          <p:cNvPr id="78855" name="Oval 13"/>
          <p:cNvSpPr/>
          <p:nvPr/>
        </p:nvSpPr>
        <p:spPr>
          <a:xfrm>
            <a:off x="7048500" y="3406775"/>
            <a:ext cx="936625" cy="647700"/>
          </a:xfrm>
          <a:prstGeom prst="ellipse">
            <a:avLst/>
          </a:prstGeom>
          <a:solidFill>
            <a:srgbClr val="FFCC99"/>
          </a:solidFill>
          <a:ln w="38100" cap="flat" cmpd="sng">
            <a:solidFill>
              <a:schemeClr val="tx1"/>
            </a:solidFill>
            <a:prstDash val="solid"/>
            <a:round/>
            <a:headEnd type="none" w="med" len="med"/>
            <a:tailEnd type="none" w="med" len="med"/>
          </a:ln>
        </p:spPr>
        <p:txBody>
          <a:bodyPr wrap="none" anchor="ctr" anchorCtr="0"/>
          <a:p>
            <a:endParaRPr lang="zh-CN" altLang="en-US" dirty="0">
              <a:latin typeface="Tahoma" panose="020B0604030504040204" pitchFamily="34" charset="0"/>
              <a:ea typeface="宋体" panose="02010600030101010101" pitchFamily="2" charset="-122"/>
            </a:endParaRPr>
          </a:p>
        </p:txBody>
      </p:sp>
      <p:sp>
        <p:nvSpPr>
          <p:cNvPr id="78856" name="Line 14"/>
          <p:cNvSpPr/>
          <p:nvPr/>
        </p:nvSpPr>
        <p:spPr>
          <a:xfrm>
            <a:off x="6327775" y="3767138"/>
            <a:ext cx="720725" cy="0"/>
          </a:xfrm>
          <a:prstGeom prst="line">
            <a:avLst/>
          </a:prstGeom>
          <a:ln w="63500" cap="flat" cmpd="sng">
            <a:solidFill>
              <a:schemeClr val="tx1"/>
            </a:solidFill>
            <a:prstDash val="solid"/>
            <a:round/>
            <a:headEnd type="none" w="med" len="med"/>
            <a:tailEnd type="triangle" w="med" len="med"/>
          </a:ln>
        </p:spPr>
      </p:sp>
      <p:sp>
        <p:nvSpPr>
          <p:cNvPr id="78857" name="Text Box 15"/>
          <p:cNvSpPr txBox="1"/>
          <p:nvPr/>
        </p:nvSpPr>
        <p:spPr>
          <a:xfrm>
            <a:off x="3951288" y="3551238"/>
            <a:ext cx="792162" cy="396875"/>
          </a:xfrm>
          <a:prstGeom prst="rect">
            <a:avLst/>
          </a:prstGeom>
          <a:noFill/>
          <a:ln w="38100">
            <a:noFill/>
          </a:ln>
        </p:spPr>
        <p:txBody>
          <a:bodyPr anchor="t" anchorCtr="0">
            <a:spAutoFit/>
          </a:bodyPr>
          <a:p>
            <a:pPr algn="ctr">
              <a:spcBef>
                <a:spcPct val="50000"/>
              </a:spcBef>
            </a:pPr>
            <a:r>
              <a:rPr lang="zh-CN" altLang="en-US" sz="2000" b="1" dirty="0">
                <a:latin typeface="Tahoma" panose="020B0604030504040204" pitchFamily="34" charset="0"/>
                <a:ea typeface="宋体" panose="02010600030101010101" pitchFamily="2" charset="-122"/>
              </a:rPr>
              <a:t>学习</a:t>
            </a:r>
            <a:endParaRPr lang="zh-CN" altLang="en-US" sz="2000" b="1" dirty="0">
              <a:latin typeface="Tahoma" panose="020B0604030504040204" pitchFamily="34" charset="0"/>
              <a:ea typeface="宋体" panose="02010600030101010101" pitchFamily="2" charset="-122"/>
            </a:endParaRPr>
          </a:p>
        </p:txBody>
      </p:sp>
      <p:sp>
        <p:nvSpPr>
          <p:cNvPr id="78858" name="Text Box 16"/>
          <p:cNvSpPr txBox="1"/>
          <p:nvPr/>
        </p:nvSpPr>
        <p:spPr>
          <a:xfrm>
            <a:off x="7119938" y="3551238"/>
            <a:ext cx="792162" cy="396875"/>
          </a:xfrm>
          <a:prstGeom prst="rect">
            <a:avLst/>
          </a:prstGeom>
          <a:noFill/>
          <a:ln w="38100">
            <a:noFill/>
          </a:ln>
        </p:spPr>
        <p:txBody>
          <a:bodyPr anchor="t" anchorCtr="0">
            <a:spAutoFit/>
          </a:bodyPr>
          <a:p>
            <a:pPr algn="ctr">
              <a:spcBef>
                <a:spcPct val="50000"/>
              </a:spcBef>
            </a:pPr>
            <a:r>
              <a:rPr lang="zh-CN" altLang="en-US" sz="2000" b="1" dirty="0">
                <a:latin typeface="Tahoma" panose="020B0604030504040204" pitchFamily="34" charset="0"/>
                <a:ea typeface="宋体" panose="02010600030101010101" pitchFamily="2" charset="-122"/>
              </a:rPr>
              <a:t>应用</a:t>
            </a:r>
            <a:endParaRPr lang="zh-CN" altLang="en-US" sz="2000" b="1" dirty="0">
              <a:latin typeface="Tahoma" panose="020B0604030504040204" pitchFamily="34" charset="0"/>
              <a:ea typeface="宋体" panose="02010600030101010101" pitchFamily="2" charset="-122"/>
            </a:endParaRPr>
          </a:p>
        </p:txBody>
      </p:sp>
      <p:sp>
        <p:nvSpPr>
          <p:cNvPr id="78859" name="Oval 17"/>
          <p:cNvSpPr/>
          <p:nvPr/>
        </p:nvSpPr>
        <p:spPr>
          <a:xfrm>
            <a:off x="2295525" y="4702175"/>
            <a:ext cx="936625" cy="647700"/>
          </a:xfrm>
          <a:prstGeom prst="ellipse">
            <a:avLst/>
          </a:prstGeom>
          <a:solidFill>
            <a:srgbClr val="FFCC99"/>
          </a:solidFill>
          <a:ln w="38100" cap="flat" cmpd="sng">
            <a:solidFill>
              <a:schemeClr val="tx1"/>
            </a:solidFill>
            <a:prstDash val="solid"/>
            <a:round/>
            <a:headEnd type="none" w="med" len="med"/>
            <a:tailEnd type="none" w="med" len="med"/>
          </a:ln>
        </p:spPr>
        <p:txBody>
          <a:bodyPr wrap="none" anchor="ctr" anchorCtr="0"/>
          <a:p>
            <a:endParaRPr lang="zh-CN" altLang="en-US" dirty="0">
              <a:latin typeface="Tahoma" panose="020B0604030504040204" pitchFamily="34" charset="0"/>
              <a:ea typeface="宋体" panose="02010600030101010101" pitchFamily="2" charset="-122"/>
            </a:endParaRPr>
          </a:p>
        </p:txBody>
      </p:sp>
      <p:sp>
        <p:nvSpPr>
          <p:cNvPr id="78860" name="Text Box 18"/>
          <p:cNvSpPr txBox="1"/>
          <p:nvPr/>
        </p:nvSpPr>
        <p:spPr>
          <a:xfrm>
            <a:off x="2366963" y="4846638"/>
            <a:ext cx="792162" cy="396875"/>
          </a:xfrm>
          <a:prstGeom prst="rect">
            <a:avLst/>
          </a:prstGeom>
          <a:noFill/>
          <a:ln w="38100">
            <a:noFill/>
          </a:ln>
        </p:spPr>
        <p:txBody>
          <a:bodyPr anchor="t" anchorCtr="0">
            <a:spAutoFit/>
          </a:bodyPr>
          <a:p>
            <a:pPr algn="ctr">
              <a:spcBef>
                <a:spcPct val="50000"/>
              </a:spcBef>
            </a:pPr>
            <a:r>
              <a:rPr lang="zh-CN" altLang="en-US" sz="2000" b="1" dirty="0">
                <a:latin typeface="Tahoma" panose="020B0604030504040204" pitchFamily="34" charset="0"/>
                <a:ea typeface="宋体" panose="02010600030101010101" pitchFamily="2" charset="-122"/>
              </a:rPr>
              <a:t>样本</a:t>
            </a:r>
            <a:endParaRPr lang="zh-CN" altLang="en-US" sz="2000" b="1" dirty="0">
              <a:latin typeface="Tahoma" panose="020B0604030504040204" pitchFamily="34" charset="0"/>
              <a:ea typeface="宋体" panose="02010600030101010101" pitchFamily="2" charset="-122"/>
            </a:endParaRPr>
          </a:p>
        </p:txBody>
      </p:sp>
      <p:sp>
        <p:nvSpPr>
          <p:cNvPr id="78861" name="Text Box 19"/>
          <p:cNvSpPr txBox="1"/>
          <p:nvPr/>
        </p:nvSpPr>
        <p:spPr>
          <a:xfrm>
            <a:off x="3951288" y="4630738"/>
            <a:ext cx="792162" cy="739775"/>
          </a:xfrm>
          <a:prstGeom prst="rect">
            <a:avLst/>
          </a:prstGeom>
          <a:noFill/>
          <a:ln w="38100" cap="flat" cmpd="sng">
            <a:solidFill>
              <a:schemeClr val="tx1"/>
            </a:solidFill>
            <a:prstDash val="solid"/>
            <a:miter/>
            <a:headEnd type="none" w="med" len="med"/>
            <a:tailEnd type="none" w="med" len="med"/>
          </a:ln>
        </p:spPr>
        <p:txBody>
          <a:bodyPr anchor="t" anchorCtr="0">
            <a:spAutoFit/>
          </a:bodyPr>
          <a:p>
            <a:pPr algn="ctr">
              <a:spcBef>
                <a:spcPct val="50000"/>
              </a:spcBef>
            </a:pPr>
            <a:r>
              <a:rPr lang="zh-CN" altLang="en-US" sz="2000" b="1" dirty="0">
                <a:latin typeface="Tahoma" panose="020B0604030504040204" pitchFamily="34" charset="0"/>
                <a:ea typeface="宋体" panose="02010600030101010101" pitchFamily="2" charset="-122"/>
              </a:rPr>
              <a:t>学习算法</a:t>
            </a:r>
            <a:endParaRPr lang="zh-CN" altLang="en-US" sz="2000" b="1" dirty="0">
              <a:latin typeface="Tahoma" panose="020B0604030504040204" pitchFamily="34" charset="0"/>
              <a:ea typeface="宋体" panose="02010600030101010101" pitchFamily="2" charset="-122"/>
            </a:endParaRPr>
          </a:p>
        </p:txBody>
      </p:sp>
      <p:sp>
        <p:nvSpPr>
          <p:cNvPr id="78862" name="Line 20"/>
          <p:cNvSpPr/>
          <p:nvPr/>
        </p:nvSpPr>
        <p:spPr>
          <a:xfrm flipV="1">
            <a:off x="4383088" y="4054475"/>
            <a:ext cx="0" cy="504825"/>
          </a:xfrm>
          <a:prstGeom prst="line">
            <a:avLst/>
          </a:prstGeom>
          <a:ln w="63500" cap="flat" cmpd="sng">
            <a:solidFill>
              <a:schemeClr val="tx1"/>
            </a:solidFill>
            <a:prstDash val="solid"/>
            <a:round/>
            <a:headEnd type="none" w="med" len="med"/>
            <a:tailEnd type="triangle" w="med" len="med"/>
          </a:ln>
        </p:spPr>
      </p:sp>
      <p:sp>
        <p:nvSpPr>
          <p:cNvPr id="78863" name="Line 21"/>
          <p:cNvSpPr/>
          <p:nvPr/>
        </p:nvSpPr>
        <p:spPr>
          <a:xfrm>
            <a:off x="3232150" y="4991100"/>
            <a:ext cx="720725" cy="0"/>
          </a:xfrm>
          <a:prstGeom prst="line">
            <a:avLst/>
          </a:prstGeom>
          <a:ln w="63500" cap="flat" cmpd="sng">
            <a:solidFill>
              <a:schemeClr val="tx1"/>
            </a:solidFill>
            <a:prstDash val="solid"/>
            <a:round/>
            <a:headEnd type="none" w="med" len="med"/>
            <a:tailEnd type="triangle" w="med" len="med"/>
          </a:ln>
        </p:spPr>
      </p:sp>
      <p:sp>
        <p:nvSpPr>
          <p:cNvPr id="78864" name="AutoShape 24"/>
          <p:cNvSpPr/>
          <p:nvPr/>
        </p:nvSpPr>
        <p:spPr>
          <a:xfrm>
            <a:off x="495300" y="4270375"/>
            <a:ext cx="1655763" cy="936625"/>
          </a:xfrm>
          <a:prstGeom prst="wedgeRoundRectCallout">
            <a:avLst>
              <a:gd name="adj1" fmla="val 63894"/>
              <a:gd name="adj2" fmla="val -97625"/>
              <a:gd name="adj3" fmla="val 16667"/>
            </a:avLst>
          </a:prstGeom>
          <a:solidFill>
            <a:srgbClr val="CCFFCC"/>
          </a:solidFill>
          <a:ln w="19050" cap="flat" cmpd="sng">
            <a:solidFill>
              <a:schemeClr val="tx1"/>
            </a:solidFill>
            <a:prstDash val="solid"/>
            <a:miter/>
            <a:headEnd type="none" w="med" len="med"/>
            <a:tailEnd type="none" w="med" len="med"/>
          </a:ln>
        </p:spPr>
        <p:txBody>
          <a:bodyPr anchor="t" anchorCtr="0"/>
          <a:p>
            <a:pPr algn="ctr"/>
            <a:endParaRPr lang="zh-CN" altLang="zh-CN" dirty="0">
              <a:latin typeface="Tahoma" panose="020B0604030504040204" pitchFamily="34" charset="0"/>
              <a:ea typeface="宋体" panose="02010600030101010101" pitchFamily="2" charset="-122"/>
            </a:endParaRPr>
          </a:p>
        </p:txBody>
      </p:sp>
      <p:sp>
        <p:nvSpPr>
          <p:cNvPr id="78865" name="AutoShape 25"/>
          <p:cNvSpPr/>
          <p:nvPr/>
        </p:nvSpPr>
        <p:spPr>
          <a:xfrm>
            <a:off x="6256338" y="1822450"/>
            <a:ext cx="2447925" cy="1008063"/>
          </a:xfrm>
          <a:prstGeom prst="wedgeRoundRectCallout">
            <a:avLst>
              <a:gd name="adj1" fmla="val -63995"/>
              <a:gd name="adj2" fmla="val 88741"/>
              <a:gd name="adj3" fmla="val 16667"/>
            </a:avLst>
          </a:prstGeom>
          <a:solidFill>
            <a:srgbClr val="CCFFCC"/>
          </a:solidFill>
          <a:ln w="19050" cap="flat" cmpd="sng">
            <a:solidFill>
              <a:schemeClr val="tx1"/>
            </a:solidFill>
            <a:prstDash val="solid"/>
            <a:miter/>
            <a:headEnd type="none" w="med" len="med"/>
            <a:tailEnd type="none" w="med" len="med"/>
          </a:ln>
        </p:spPr>
        <p:txBody>
          <a:bodyPr anchor="t" anchorCtr="0"/>
          <a:p>
            <a:pPr algn="ctr"/>
            <a:endParaRPr lang="zh-CN" altLang="zh-CN" sz="2400" b="1" dirty="0">
              <a:latin typeface="Tahoma" panose="020B0604030504040204" pitchFamily="34" charset="0"/>
              <a:ea typeface="宋体" panose="02010600030101010101" pitchFamily="2" charset="-122"/>
            </a:endParaRPr>
          </a:p>
        </p:txBody>
      </p:sp>
      <p:sp>
        <p:nvSpPr>
          <p:cNvPr id="78866" name="Text Box 23"/>
          <p:cNvSpPr txBox="1"/>
          <p:nvPr/>
        </p:nvSpPr>
        <p:spPr>
          <a:xfrm>
            <a:off x="6327775" y="1966913"/>
            <a:ext cx="2447925" cy="830262"/>
          </a:xfrm>
          <a:prstGeom prst="rect">
            <a:avLst/>
          </a:prstGeom>
          <a:noFill/>
          <a:ln w="38100">
            <a:noFill/>
          </a:ln>
        </p:spPr>
        <p:txBody>
          <a:bodyPr anchor="t" anchorCtr="0">
            <a:spAutoFit/>
          </a:bodyPr>
          <a:p>
            <a:pPr algn="ctr">
              <a:spcBef>
                <a:spcPct val="50000"/>
              </a:spcBef>
            </a:pPr>
            <a:r>
              <a:rPr lang="zh-CN" altLang="en-US" sz="2400" b="1" dirty="0">
                <a:solidFill>
                  <a:srgbClr val="FF6600"/>
                </a:solidFill>
                <a:latin typeface="Tahoma" panose="020B0604030504040204" pitchFamily="34" charset="0"/>
                <a:ea typeface="宋体" panose="02010600030101010101" pitchFamily="2" charset="-122"/>
              </a:rPr>
              <a:t>具备特定功能：分类或回归等</a:t>
            </a:r>
            <a:endParaRPr lang="zh-CN" altLang="en-US" sz="2400" b="1" dirty="0">
              <a:solidFill>
                <a:srgbClr val="FF6600"/>
              </a:solidFill>
              <a:latin typeface="Tahoma" panose="020B0604030504040204" pitchFamily="34" charset="0"/>
              <a:ea typeface="宋体" panose="02010600030101010101" pitchFamily="2" charset="-122"/>
            </a:endParaRPr>
          </a:p>
        </p:txBody>
      </p:sp>
      <p:sp>
        <p:nvSpPr>
          <p:cNvPr id="78867" name="Text Box 22"/>
          <p:cNvSpPr txBox="1"/>
          <p:nvPr/>
        </p:nvSpPr>
        <p:spPr>
          <a:xfrm>
            <a:off x="495300" y="4343400"/>
            <a:ext cx="1728788" cy="830263"/>
          </a:xfrm>
          <a:prstGeom prst="rect">
            <a:avLst/>
          </a:prstGeom>
          <a:noFill/>
          <a:ln w="38100">
            <a:noFill/>
          </a:ln>
        </p:spPr>
        <p:txBody>
          <a:bodyPr anchor="t" anchorCtr="0">
            <a:spAutoFit/>
          </a:bodyPr>
          <a:p>
            <a:pPr algn="ctr">
              <a:spcBef>
                <a:spcPct val="50000"/>
              </a:spcBef>
            </a:pPr>
            <a:r>
              <a:rPr lang="zh-CN" altLang="en-US" sz="2400" b="1" dirty="0">
                <a:solidFill>
                  <a:srgbClr val="FF6600"/>
                </a:solidFill>
                <a:latin typeface="Tahoma" panose="020B0604030504040204" pitchFamily="34" charset="0"/>
                <a:ea typeface="宋体" panose="02010600030101010101" pitchFamily="2" charset="-122"/>
              </a:rPr>
              <a:t>不具备任何特定功能</a:t>
            </a:r>
            <a:endParaRPr lang="zh-CN" altLang="en-US" sz="2400" b="1" dirty="0">
              <a:solidFill>
                <a:srgbClr val="FF6600"/>
              </a:solidFill>
              <a:latin typeface="Tahoma" panose="020B0604030504040204" pitchFamily="34" charset="0"/>
              <a:ea typeface="宋体" panose="02010600030101010101" pitchFamily="2" charset="-122"/>
            </a:endParaRPr>
          </a:p>
        </p:txBody>
      </p:sp>
      <p:sp>
        <p:nvSpPr>
          <p:cNvPr id="19" name="文本框 18"/>
          <p:cNvSpPr txBox="1"/>
          <p:nvPr/>
        </p:nvSpPr>
        <p:spPr>
          <a:xfrm>
            <a:off x="709294" y="1056005"/>
            <a:ext cx="4034156" cy="645160"/>
          </a:xfrm>
          <a:prstGeom prst="rect">
            <a:avLst/>
          </a:prstGeom>
          <a:noFill/>
        </p:spPr>
        <p:txBody>
          <a:bodyPr wrap="square" rtlCol="0">
            <a:spAutoFit/>
            <a:scene3d>
              <a:camera prst="orthographicFront"/>
              <a:lightRig rig="threePt" dir="t"/>
            </a:scene3d>
          </a:bodyPr>
          <a:p>
            <a:pPr marL="342900" indent="-342900">
              <a:lnSpc>
                <a:spcPct val="150000"/>
              </a:lnSpc>
              <a:buFont typeface="Arial" panose="020B0604020202020204" pitchFamily="34" charset="0"/>
              <a:buChar char="•"/>
            </a:pPr>
            <a:r>
              <a:rPr lang="zh-CN" altLang="en-US" sz="2400" b="1" noProof="1">
                <a:solidFill>
                  <a:srgbClr val="0000FF"/>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mn-cs"/>
              </a:rPr>
              <a:t>神经网络的应用</a:t>
            </a:r>
            <a:endParaRPr lang="zh-CN" altLang="en-US" sz="2400" b="1" noProof="1">
              <a:solidFill>
                <a:srgbClr val="0000FF"/>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endParaRPr>
          </a:p>
        </p:txBody>
      </p:sp>
    </p:spTree>
    <p:custDataLst>
      <p:tags r:id="rId1"/>
    </p:custData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7" name="标题 52225"/>
          <p:cNvSpPr>
            <a:spLocks noGrp="1"/>
          </p:cNvSpPr>
          <p:nvPr>
            <p:ph type="title"/>
          </p:nvPr>
        </p:nvSpPr>
        <p:spPr>
          <a:xfrm>
            <a:off x="2265363" y="895350"/>
            <a:ext cx="4464050" cy="711200"/>
          </a:xfrm>
          <a:ln/>
        </p:spPr>
        <p:txBody>
          <a:bodyPr vert="horz" wrap="square" lIns="91440" tIns="45720" rIns="91440" bIns="45720" anchor="b" anchorCtr="0"/>
          <a:p>
            <a:pPr algn="ctr"/>
            <a:r>
              <a:rPr lang="en-US" altLang="en-US" sz="2800" b="1" dirty="0">
                <a:solidFill>
                  <a:srgbClr val="0000FF"/>
                </a:solidFill>
                <a:latin typeface="微软雅黑" panose="020B0503020204020204" charset="-122"/>
                <a:ea typeface="微软雅黑" panose="020B0503020204020204" charset="-122"/>
              </a:rPr>
              <a:t>遗传算法起源 </a:t>
            </a:r>
            <a:endParaRPr lang="en-US" altLang="en-US" sz="2800" b="1" dirty="0">
              <a:solidFill>
                <a:srgbClr val="0000FF"/>
              </a:solidFill>
              <a:latin typeface="微软雅黑" panose="020B0503020204020204" charset="-122"/>
              <a:ea typeface="微软雅黑" panose="020B0503020204020204" charset="-122"/>
            </a:endParaRPr>
          </a:p>
        </p:txBody>
      </p:sp>
      <p:sp>
        <p:nvSpPr>
          <p:cNvPr id="45058" name="文本占位符 52226"/>
          <p:cNvSpPr>
            <a:spLocks noGrp="1"/>
          </p:cNvSpPr>
          <p:nvPr>
            <p:ph idx="1"/>
          </p:nvPr>
        </p:nvSpPr>
        <p:spPr>
          <a:xfrm>
            <a:off x="611188" y="2133600"/>
            <a:ext cx="7772400" cy="2378075"/>
          </a:xfrm>
          <a:noFill/>
          <a:ln>
            <a:noFill/>
          </a:ln>
        </p:spPr>
        <p:txBody>
          <a:bodyPr vert="horz" wrap="square" lIns="91440" tIns="45720" rIns="91440" bIns="45720" anchor="t" anchorCtr="0"/>
          <a:p>
            <a:pPr defTabSz="685800">
              <a:lnSpc>
                <a:spcPct val="150000"/>
              </a:lnSpc>
              <a:buFont typeface="Arial" panose="020B0604020202020204" pitchFamily="34" charset="0"/>
              <a:buNone/>
            </a:pPr>
            <a:r>
              <a:rPr lang="en-US" altLang="zh-CN" sz="2400" kern="1200" dirty="0">
                <a:latin typeface="微软雅黑" panose="020B0503020204020204" charset="-122"/>
                <a:ea typeface="微软雅黑" panose="020B0503020204020204" charset="-122"/>
                <a:cs typeface="+mn-cs"/>
              </a:rPr>
              <a:t>            </a:t>
            </a:r>
            <a:r>
              <a:rPr lang="en-US" altLang="en-US" sz="2400" kern="1200" dirty="0">
                <a:latin typeface="微软雅黑" panose="020B0503020204020204" charset="-122"/>
                <a:ea typeface="微软雅黑" panose="020B0503020204020204" charset="-122"/>
                <a:cs typeface="+mn-cs"/>
              </a:rPr>
              <a:t>遗传算法是由美国的</a:t>
            </a:r>
            <a:r>
              <a:rPr lang="en-US" altLang="zh-CN" sz="2400" kern="1200" dirty="0">
                <a:latin typeface="微软雅黑" panose="020B0503020204020204" charset="-122"/>
                <a:ea typeface="微软雅黑" panose="020B0503020204020204" charset="-122"/>
                <a:cs typeface="+mn-cs"/>
              </a:rPr>
              <a:t>J. Holland</a:t>
            </a:r>
            <a:r>
              <a:rPr lang="en-US" altLang="en-US" sz="2400" kern="1200" dirty="0">
                <a:latin typeface="微软雅黑" panose="020B0503020204020204" charset="-122"/>
                <a:ea typeface="微软雅黑" panose="020B0503020204020204" charset="-122"/>
                <a:cs typeface="+mn-cs"/>
              </a:rPr>
              <a:t>教授于</a:t>
            </a:r>
            <a:r>
              <a:rPr lang="en-US" altLang="zh-CN" sz="2400" kern="1200" dirty="0">
                <a:latin typeface="微软雅黑" panose="020B0503020204020204" charset="-122"/>
                <a:ea typeface="微软雅黑" panose="020B0503020204020204" charset="-122"/>
                <a:cs typeface="+mn-cs"/>
              </a:rPr>
              <a:t>1975</a:t>
            </a:r>
            <a:r>
              <a:rPr lang="en-US" altLang="en-US" sz="2400" kern="1200" dirty="0">
                <a:latin typeface="微软雅黑" panose="020B0503020204020204" charset="-122"/>
                <a:ea typeface="微软雅黑" panose="020B0503020204020204" charset="-122"/>
                <a:cs typeface="+mn-cs"/>
              </a:rPr>
              <a:t>年在他的专著</a:t>
            </a:r>
            <a:r>
              <a:rPr lang="en-US" altLang="zh-CN" sz="2400" kern="1200" dirty="0">
                <a:latin typeface="微软雅黑" panose="020B0503020204020204" charset="-122"/>
                <a:ea typeface="微软雅黑" panose="020B0503020204020204" charset="-122"/>
                <a:cs typeface="+mn-cs"/>
              </a:rPr>
              <a:t>《</a:t>
            </a:r>
            <a:r>
              <a:rPr lang="en-US" altLang="en-US" sz="2400" kern="1200" dirty="0">
                <a:latin typeface="微软雅黑" panose="020B0503020204020204" charset="-122"/>
                <a:ea typeface="微软雅黑" panose="020B0503020204020204" charset="-122"/>
                <a:cs typeface="+mn-cs"/>
              </a:rPr>
              <a:t>自然界和人工系统的适应性</a:t>
            </a:r>
            <a:r>
              <a:rPr lang="en-US" altLang="zh-CN" sz="2400" kern="1200" dirty="0">
                <a:latin typeface="微软雅黑" panose="020B0503020204020204" charset="-122"/>
                <a:ea typeface="微软雅黑" panose="020B0503020204020204" charset="-122"/>
                <a:cs typeface="+mn-cs"/>
              </a:rPr>
              <a:t>》</a:t>
            </a:r>
            <a:r>
              <a:rPr lang="en-US" altLang="en-US" sz="2400" kern="1200" dirty="0">
                <a:latin typeface="微软雅黑" panose="020B0503020204020204" charset="-122"/>
                <a:ea typeface="微软雅黑" panose="020B0503020204020204" charset="-122"/>
                <a:cs typeface="+mn-cs"/>
              </a:rPr>
              <a:t>中首先提出的，它是一类借鉴生物界自然选择和自然遗传机制的随机化搜索算法 。 </a:t>
            </a:r>
            <a:endParaRPr lang="en-US" altLang="en-US" sz="2400" kern="1200" dirty="0">
              <a:latin typeface="微软雅黑" panose="020B0503020204020204" charset="-122"/>
              <a:ea typeface="微软雅黑" panose="020B0503020204020204" charset="-122"/>
              <a:cs typeface="+mn-cs"/>
            </a:endParaRPr>
          </a:p>
        </p:txBody>
      </p:sp>
    </p:spTree>
    <p:custDataLst>
      <p:tags r:id="rId1"/>
    </p:custDataLst>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9873" name="Rectangle 2"/>
          <p:cNvSpPr>
            <a:spLocks noGrp="1"/>
          </p:cNvSpPr>
          <p:nvPr>
            <p:ph type="title"/>
          </p:nvPr>
        </p:nvSpPr>
        <p:spPr>
          <a:xfrm>
            <a:off x="1187450" y="882650"/>
            <a:ext cx="7056438" cy="576263"/>
          </a:xfrm>
          <a:ln w="50800">
            <a:solidFill>
              <a:srgbClr val="800080"/>
            </a:solidFill>
            <a:miter/>
          </a:ln>
        </p:spPr>
        <p:txBody>
          <a:bodyPr vert="horz" wrap="square" lIns="91440" tIns="45720" rIns="91440" bIns="45720" anchor="ctr" anchorCtr="0"/>
          <a:p>
            <a:pPr algn="ctr"/>
            <a:r>
              <a:rPr lang="zh-CN" altLang="en-US" sz="2800" b="1" dirty="0">
                <a:solidFill>
                  <a:srgbClr val="00B050"/>
                </a:solidFill>
                <a:latin typeface="华文楷体" panose="02010600040101010101" charset="-122"/>
                <a:ea typeface="华文楷体" panose="02010600040101010101" charset="-122"/>
              </a:rPr>
              <a:t>决定人工神经网络功能和应用的</a:t>
            </a:r>
            <a:r>
              <a:rPr lang="en-US" altLang="zh-CN" sz="2800" b="1" dirty="0">
                <a:solidFill>
                  <a:srgbClr val="00B050"/>
                </a:solidFill>
                <a:latin typeface="华文楷体" panose="02010600040101010101" charset="-122"/>
                <a:ea typeface="华文楷体" panose="02010600040101010101" charset="-122"/>
              </a:rPr>
              <a:t>3</a:t>
            </a:r>
            <a:r>
              <a:rPr lang="zh-CN" altLang="en-US" sz="2800" b="1" dirty="0">
                <a:solidFill>
                  <a:srgbClr val="00B050"/>
                </a:solidFill>
                <a:latin typeface="华文楷体" panose="02010600040101010101" charset="-122"/>
                <a:ea typeface="华文楷体" panose="02010600040101010101" charset="-122"/>
              </a:rPr>
              <a:t>要素</a:t>
            </a:r>
            <a:r>
              <a:rPr lang="zh-CN" altLang="en-US" sz="2800" dirty="0">
                <a:solidFill>
                  <a:srgbClr val="00B050"/>
                </a:solidFill>
                <a:latin typeface="华文楷体" panose="02010600040101010101" charset="-122"/>
                <a:ea typeface="华文楷体" panose="02010600040101010101" charset="-122"/>
              </a:rPr>
              <a:t> </a:t>
            </a:r>
            <a:endParaRPr lang="zh-CN" altLang="en-US" sz="2800" dirty="0">
              <a:solidFill>
                <a:srgbClr val="00B050"/>
              </a:solidFill>
              <a:latin typeface="华文楷体" panose="02010600040101010101" charset="-122"/>
              <a:ea typeface="华文楷体" panose="02010600040101010101" charset="-122"/>
            </a:endParaRPr>
          </a:p>
        </p:txBody>
      </p:sp>
      <p:sp>
        <p:nvSpPr>
          <p:cNvPr id="79874" name="Rectangle 3"/>
          <p:cNvSpPr/>
          <p:nvPr/>
        </p:nvSpPr>
        <p:spPr>
          <a:xfrm>
            <a:off x="323850" y="2106613"/>
            <a:ext cx="2447925" cy="503237"/>
          </a:xfrm>
          <a:prstGeom prst="rect">
            <a:avLst/>
          </a:prstGeom>
          <a:noFill/>
          <a:ln w="9525" cap="flat" cmpd="sng">
            <a:solidFill>
              <a:schemeClr val="tx1"/>
            </a:solidFill>
            <a:prstDash val="solid"/>
            <a:miter/>
            <a:headEnd type="none" w="med" len="med"/>
            <a:tailEnd type="none" w="med" len="med"/>
          </a:ln>
        </p:spPr>
        <p:txBody>
          <a:bodyPr anchor="ctr" anchorCtr="0"/>
          <a:p>
            <a:pPr algn="ctr"/>
            <a:r>
              <a:rPr lang="zh-CN" altLang="en-US" sz="2400" b="1" dirty="0">
                <a:solidFill>
                  <a:schemeClr val="tx2"/>
                </a:solidFill>
                <a:latin typeface="华文楷体" panose="02010600040101010101" charset="-122"/>
                <a:ea typeface="华文楷体" panose="02010600040101010101" charset="-122"/>
              </a:rPr>
              <a:t>神经元转移函数</a:t>
            </a:r>
            <a:r>
              <a:rPr lang="zh-CN" altLang="en-US" sz="2400" dirty="0">
                <a:solidFill>
                  <a:schemeClr val="tx2"/>
                </a:solidFill>
                <a:latin typeface="华文楷体" panose="02010600040101010101" charset="-122"/>
                <a:ea typeface="华文楷体" panose="02010600040101010101" charset="-122"/>
              </a:rPr>
              <a:t> </a:t>
            </a:r>
            <a:endParaRPr lang="zh-CN" altLang="en-US" sz="2400" dirty="0">
              <a:solidFill>
                <a:schemeClr val="tx2"/>
              </a:solidFill>
              <a:latin typeface="华文楷体" panose="02010600040101010101" charset="-122"/>
              <a:ea typeface="华文楷体" panose="02010600040101010101" charset="-122"/>
            </a:endParaRPr>
          </a:p>
        </p:txBody>
      </p:sp>
      <p:sp>
        <p:nvSpPr>
          <p:cNvPr id="79875" name="Rectangle 4"/>
          <p:cNvSpPr/>
          <p:nvPr/>
        </p:nvSpPr>
        <p:spPr>
          <a:xfrm>
            <a:off x="3419475" y="2106613"/>
            <a:ext cx="2159000" cy="503237"/>
          </a:xfrm>
          <a:prstGeom prst="rect">
            <a:avLst/>
          </a:prstGeom>
          <a:noFill/>
          <a:ln w="9525" cap="flat" cmpd="sng">
            <a:solidFill>
              <a:schemeClr val="tx1"/>
            </a:solidFill>
            <a:prstDash val="solid"/>
            <a:miter/>
            <a:headEnd type="none" w="med" len="med"/>
            <a:tailEnd type="none" w="med" len="med"/>
          </a:ln>
        </p:spPr>
        <p:txBody>
          <a:bodyPr anchor="ctr" anchorCtr="0"/>
          <a:p>
            <a:pPr algn="ctr"/>
            <a:r>
              <a:rPr lang="zh-CN" altLang="en-US" sz="2400" b="1" dirty="0">
                <a:solidFill>
                  <a:schemeClr val="tx2"/>
                </a:solidFill>
                <a:latin typeface="华文楷体" panose="02010600040101010101" charset="-122"/>
                <a:ea typeface="华文楷体" panose="02010600040101010101" charset="-122"/>
              </a:rPr>
              <a:t>网络拓扑结构</a:t>
            </a:r>
            <a:r>
              <a:rPr lang="zh-CN" altLang="en-US" sz="2400" dirty="0">
                <a:solidFill>
                  <a:schemeClr val="tx2"/>
                </a:solidFill>
                <a:latin typeface="华文楷体" panose="02010600040101010101" charset="-122"/>
                <a:ea typeface="华文楷体" panose="02010600040101010101" charset="-122"/>
              </a:rPr>
              <a:t> </a:t>
            </a:r>
            <a:endParaRPr lang="zh-CN" altLang="en-US" sz="2400" dirty="0">
              <a:solidFill>
                <a:schemeClr val="tx2"/>
              </a:solidFill>
              <a:latin typeface="华文楷体" panose="02010600040101010101" charset="-122"/>
              <a:ea typeface="华文楷体" panose="02010600040101010101" charset="-122"/>
            </a:endParaRPr>
          </a:p>
        </p:txBody>
      </p:sp>
      <p:sp>
        <p:nvSpPr>
          <p:cNvPr id="66567" name="Rectangle 5"/>
          <p:cNvSpPr>
            <a:spLocks noChangeArrowheads="1"/>
          </p:cNvSpPr>
          <p:nvPr/>
        </p:nvSpPr>
        <p:spPr bwMode="auto">
          <a:xfrm>
            <a:off x="6156325" y="2106613"/>
            <a:ext cx="2663825" cy="433388"/>
          </a:xfrm>
          <a:prstGeom prst="rect">
            <a:avLst/>
          </a:prstGeom>
          <a:solidFill>
            <a:schemeClr val="accent6">
              <a:lumMod val="20000"/>
              <a:lumOff val="80000"/>
            </a:schemeClr>
          </a:solidFill>
          <a:ln w="9525">
            <a:solidFill>
              <a:srgbClr val="C00000"/>
            </a:solidFill>
            <a:miter lim="800000"/>
          </a:ln>
        </p:spPr>
        <p:txBody>
          <a:bodyPr anchor="ctr"/>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2400" b="1" i="0" u="none" strike="noStrike" kern="1200" cap="none" spc="0" normalizeH="0" baseline="0" noProof="0">
                <a:ln>
                  <a:noFill/>
                </a:ln>
                <a:solidFill>
                  <a:srgbClr val="C00000"/>
                </a:solidFill>
                <a:effectLst/>
                <a:uLnTx/>
                <a:uFillTx/>
                <a:latin typeface="华文楷体" panose="02010600040101010101" charset="-122"/>
                <a:ea typeface="华文楷体" panose="02010600040101010101" charset="-122"/>
                <a:cs typeface="华文楷体" panose="02010600040101010101" charset="-122"/>
              </a:rPr>
              <a:t>结构权值学习算法</a:t>
            </a:r>
            <a:r>
              <a:rPr kumimoji="0" lang="zh-CN" altLang="en-US" sz="2400" b="0" i="0" u="none" strike="noStrike" kern="1200" cap="none" spc="0" normalizeH="0" baseline="0" noProof="0">
                <a:ln>
                  <a:noFill/>
                </a:ln>
                <a:solidFill>
                  <a:srgbClr val="C00000"/>
                </a:solidFill>
                <a:effectLst/>
                <a:uLnTx/>
                <a:uFillTx/>
                <a:latin typeface="华文楷体" panose="02010600040101010101" charset="-122"/>
                <a:ea typeface="华文楷体" panose="02010600040101010101" charset="-122"/>
                <a:cs typeface="华文楷体" panose="02010600040101010101" charset="-122"/>
              </a:rPr>
              <a:t> </a:t>
            </a:r>
            <a:endParaRPr kumimoji="0" lang="zh-CN" altLang="en-US" sz="2400" b="0" i="0" u="none" strike="noStrike" kern="1200" cap="none" spc="0" normalizeH="0" baseline="0" noProof="0">
              <a:ln>
                <a:noFill/>
              </a:ln>
              <a:solidFill>
                <a:srgbClr val="C00000"/>
              </a:solidFill>
              <a:effectLst/>
              <a:uLnTx/>
              <a:uFillTx/>
              <a:latin typeface="华文楷体" panose="02010600040101010101" charset="-122"/>
              <a:ea typeface="华文楷体" panose="02010600040101010101" charset="-122"/>
              <a:cs typeface="华文楷体" panose="02010600040101010101" charset="-122"/>
            </a:endParaRPr>
          </a:p>
        </p:txBody>
      </p:sp>
      <p:sp>
        <p:nvSpPr>
          <p:cNvPr id="79877" name="Line 6"/>
          <p:cNvSpPr/>
          <p:nvPr/>
        </p:nvSpPr>
        <p:spPr>
          <a:xfrm flipH="1">
            <a:off x="1547813" y="1458913"/>
            <a:ext cx="1079500" cy="647700"/>
          </a:xfrm>
          <a:prstGeom prst="line">
            <a:avLst/>
          </a:prstGeom>
          <a:ln w="9525" cap="flat" cmpd="sng">
            <a:solidFill>
              <a:schemeClr val="tx1"/>
            </a:solidFill>
            <a:prstDash val="solid"/>
            <a:round/>
            <a:headEnd type="none" w="med" len="med"/>
            <a:tailEnd type="triangle" w="med" len="med"/>
          </a:ln>
        </p:spPr>
      </p:sp>
      <p:sp>
        <p:nvSpPr>
          <p:cNvPr id="79878" name="Line 7"/>
          <p:cNvSpPr/>
          <p:nvPr/>
        </p:nvSpPr>
        <p:spPr>
          <a:xfrm>
            <a:off x="4572000" y="1458913"/>
            <a:ext cx="0" cy="647700"/>
          </a:xfrm>
          <a:prstGeom prst="line">
            <a:avLst/>
          </a:prstGeom>
          <a:ln w="9525" cap="flat" cmpd="sng">
            <a:solidFill>
              <a:schemeClr val="tx1"/>
            </a:solidFill>
            <a:prstDash val="solid"/>
            <a:round/>
            <a:headEnd type="none" w="med" len="med"/>
            <a:tailEnd type="triangle" w="med" len="med"/>
          </a:ln>
        </p:spPr>
      </p:sp>
      <p:sp>
        <p:nvSpPr>
          <p:cNvPr id="79879" name="Line 8"/>
          <p:cNvSpPr/>
          <p:nvPr/>
        </p:nvSpPr>
        <p:spPr>
          <a:xfrm>
            <a:off x="6516688" y="1458913"/>
            <a:ext cx="1008062" cy="647700"/>
          </a:xfrm>
          <a:prstGeom prst="line">
            <a:avLst/>
          </a:prstGeom>
          <a:ln w="9525" cap="flat" cmpd="sng">
            <a:solidFill>
              <a:schemeClr val="tx1"/>
            </a:solidFill>
            <a:prstDash val="solid"/>
            <a:round/>
            <a:headEnd type="none" w="med" len="med"/>
            <a:tailEnd type="triangle" w="med" len="med"/>
          </a:ln>
        </p:spPr>
      </p:sp>
      <p:sp>
        <p:nvSpPr>
          <p:cNvPr id="79880" name="Rectangle 9"/>
          <p:cNvSpPr/>
          <p:nvPr/>
        </p:nvSpPr>
        <p:spPr>
          <a:xfrm>
            <a:off x="1116013" y="2827338"/>
            <a:ext cx="7056437" cy="576262"/>
          </a:xfrm>
          <a:prstGeom prst="rect">
            <a:avLst/>
          </a:prstGeom>
          <a:noFill/>
          <a:ln w="50800" cap="flat" cmpd="sng">
            <a:solidFill>
              <a:srgbClr val="800080"/>
            </a:solidFill>
            <a:prstDash val="solid"/>
            <a:miter/>
            <a:headEnd type="none" w="med" len="med"/>
            <a:tailEnd type="none" w="med" len="med"/>
          </a:ln>
        </p:spPr>
        <p:txBody>
          <a:bodyPr anchor="ctr" anchorCtr="0"/>
          <a:p>
            <a:pPr algn="ctr"/>
            <a:r>
              <a:rPr lang="zh-CN" altLang="en-US" sz="2800" b="1" dirty="0">
                <a:solidFill>
                  <a:srgbClr val="00B050"/>
                </a:solidFill>
                <a:latin typeface="华文楷体" panose="02010600040101010101" charset="-122"/>
                <a:ea typeface="华文楷体" panose="02010600040101010101" charset="-122"/>
              </a:rPr>
              <a:t>人工神经网络的设计应用流程</a:t>
            </a:r>
            <a:r>
              <a:rPr lang="zh-CN" altLang="en-US" sz="2800" dirty="0">
                <a:solidFill>
                  <a:srgbClr val="00B050"/>
                </a:solidFill>
                <a:latin typeface="华文楷体" panose="02010600040101010101" charset="-122"/>
                <a:ea typeface="华文楷体" panose="02010600040101010101" charset="-122"/>
              </a:rPr>
              <a:t> </a:t>
            </a:r>
            <a:endParaRPr lang="zh-CN" altLang="en-US" sz="2800" dirty="0">
              <a:solidFill>
                <a:srgbClr val="00B050"/>
              </a:solidFill>
              <a:latin typeface="华文楷体" panose="02010600040101010101" charset="-122"/>
              <a:ea typeface="华文楷体" panose="02010600040101010101" charset="-122"/>
            </a:endParaRPr>
          </a:p>
        </p:txBody>
      </p:sp>
      <p:sp>
        <p:nvSpPr>
          <p:cNvPr id="79881" name="Rectangle 10"/>
          <p:cNvSpPr/>
          <p:nvPr/>
        </p:nvSpPr>
        <p:spPr>
          <a:xfrm>
            <a:off x="2555875" y="4987925"/>
            <a:ext cx="4103688" cy="360363"/>
          </a:xfrm>
          <a:prstGeom prst="rect">
            <a:avLst/>
          </a:prstGeom>
          <a:noFill/>
          <a:ln w="9525" cap="flat" cmpd="sng">
            <a:solidFill>
              <a:schemeClr val="tx1"/>
            </a:solidFill>
            <a:prstDash val="solid"/>
            <a:miter/>
            <a:headEnd type="none" w="med" len="med"/>
            <a:tailEnd type="none" w="med" len="med"/>
          </a:ln>
        </p:spPr>
        <p:txBody>
          <a:bodyPr anchor="ctr" anchorCtr="0"/>
          <a:p>
            <a:pPr algn="ctr"/>
            <a:r>
              <a:rPr lang="zh-CN" altLang="en-US" sz="2000" b="1" dirty="0">
                <a:solidFill>
                  <a:schemeClr val="tx2"/>
                </a:solidFill>
                <a:latin typeface="华文楷体" panose="02010600040101010101" charset="-122"/>
                <a:ea typeface="华文楷体" panose="02010600040101010101" charset="-122"/>
              </a:rPr>
              <a:t>网络的应用功能和性能分析</a:t>
            </a:r>
            <a:endParaRPr lang="zh-CN" altLang="en-US" sz="2000" b="1" dirty="0">
              <a:solidFill>
                <a:schemeClr val="tx2"/>
              </a:solidFill>
              <a:latin typeface="华文楷体" panose="02010600040101010101" charset="-122"/>
              <a:ea typeface="华文楷体" panose="02010600040101010101" charset="-122"/>
            </a:endParaRPr>
          </a:p>
        </p:txBody>
      </p:sp>
      <p:sp>
        <p:nvSpPr>
          <p:cNvPr id="79882" name="Rectangle 11"/>
          <p:cNvSpPr/>
          <p:nvPr/>
        </p:nvSpPr>
        <p:spPr>
          <a:xfrm>
            <a:off x="1403350" y="3548063"/>
            <a:ext cx="6265863" cy="431800"/>
          </a:xfrm>
          <a:prstGeom prst="rect">
            <a:avLst/>
          </a:prstGeom>
          <a:noFill/>
          <a:ln w="9525" cap="flat" cmpd="sng">
            <a:solidFill>
              <a:schemeClr val="tx1"/>
            </a:solidFill>
            <a:prstDash val="solid"/>
            <a:miter/>
            <a:headEnd type="none" w="med" len="med"/>
            <a:tailEnd type="none" w="med" len="med"/>
          </a:ln>
        </p:spPr>
        <p:txBody>
          <a:bodyPr anchor="ctr" anchorCtr="0"/>
          <a:p>
            <a:pPr algn="ctr"/>
            <a:r>
              <a:rPr lang="zh-CN" altLang="en-US" sz="2000" b="1" dirty="0">
                <a:solidFill>
                  <a:schemeClr val="tx2"/>
                </a:solidFill>
                <a:latin typeface="华文楷体" panose="02010600040101010101" charset="-122"/>
                <a:ea typeface="华文楷体" panose="02010600040101010101" charset="-122"/>
              </a:rPr>
              <a:t>神经元及网络拓扑结构设计；网络中连接权值初始化</a:t>
            </a:r>
            <a:r>
              <a:rPr lang="zh-CN" altLang="en-US" sz="2000" dirty="0">
                <a:solidFill>
                  <a:schemeClr val="tx2"/>
                </a:solidFill>
                <a:latin typeface="华文楷体" panose="02010600040101010101" charset="-122"/>
                <a:ea typeface="华文楷体" panose="02010600040101010101" charset="-122"/>
              </a:rPr>
              <a:t> </a:t>
            </a:r>
            <a:endParaRPr lang="zh-CN" altLang="en-US" sz="2000" dirty="0">
              <a:solidFill>
                <a:schemeClr val="tx2"/>
              </a:solidFill>
              <a:latin typeface="华文楷体" panose="02010600040101010101" charset="-122"/>
              <a:ea typeface="华文楷体" panose="02010600040101010101" charset="-122"/>
            </a:endParaRPr>
          </a:p>
        </p:txBody>
      </p:sp>
      <p:sp>
        <p:nvSpPr>
          <p:cNvPr id="79883" name="Rectangle 12"/>
          <p:cNvSpPr/>
          <p:nvPr/>
        </p:nvSpPr>
        <p:spPr>
          <a:xfrm>
            <a:off x="971550" y="4267200"/>
            <a:ext cx="7273925" cy="503238"/>
          </a:xfrm>
          <a:prstGeom prst="rect">
            <a:avLst/>
          </a:prstGeom>
          <a:noFill/>
          <a:ln w="9525" cap="flat" cmpd="sng">
            <a:solidFill>
              <a:schemeClr val="tx1"/>
            </a:solidFill>
            <a:prstDash val="solid"/>
            <a:miter/>
            <a:headEnd type="none" w="med" len="med"/>
            <a:tailEnd type="none" w="med" len="med"/>
          </a:ln>
        </p:spPr>
        <p:txBody>
          <a:bodyPr anchor="ctr" anchorCtr="0"/>
          <a:p>
            <a:pPr algn="ctr"/>
            <a:r>
              <a:rPr lang="zh-CN" altLang="en-US" sz="2000" b="1" dirty="0">
                <a:solidFill>
                  <a:schemeClr val="tx2"/>
                </a:solidFill>
                <a:latin typeface="华文楷体" panose="02010600040101010101" charset="-122"/>
                <a:ea typeface="华文楷体" panose="02010600040101010101" charset="-122"/>
              </a:rPr>
              <a:t>输入样本数据；利用学习算法对神经网络结构和权值进行设计</a:t>
            </a:r>
            <a:r>
              <a:rPr lang="zh-CN" altLang="en-US" sz="2000" dirty="0">
                <a:solidFill>
                  <a:schemeClr val="tx2"/>
                </a:solidFill>
                <a:latin typeface="华文楷体" panose="02010600040101010101" charset="-122"/>
                <a:ea typeface="华文楷体" panose="02010600040101010101" charset="-122"/>
              </a:rPr>
              <a:t> </a:t>
            </a:r>
            <a:endParaRPr lang="zh-CN" altLang="en-US" sz="2000" dirty="0">
              <a:solidFill>
                <a:schemeClr val="tx2"/>
              </a:solidFill>
              <a:latin typeface="华文楷体" panose="02010600040101010101" charset="-122"/>
              <a:ea typeface="华文楷体" panose="02010600040101010101" charset="-122"/>
            </a:endParaRPr>
          </a:p>
        </p:txBody>
      </p:sp>
      <p:sp>
        <p:nvSpPr>
          <p:cNvPr id="79884" name="Text Box 13"/>
          <p:cNvSpPr txBox="1"/>
          <p:nvPr/>
        </p:nvSpPr>
        <p:spPr>
          <a:xfrm>
            <a:off x="3851275" y="5707063"/>
            <a:ext cx="2159000" cy="396875"/>
          </a:xfrm>
          <a:prstGeom prst="rect">
            <a:avLst/>
          </a:prstGeom>
          <a:noFill/>
          <a:ln w="9525">
            <a:noFill/>
          </a:ln>
        </p:spPr>
        <p:txBody>
          <a:bodyPr anchor="t" anchorCtr="0">
            <a:spAutoFit/>
          </a:bodyPr>
          <a:p>
            <a:pPr>
              <a:spcBef>
                <a:spcPct val="50000"/>
              </a:spcBef>
            </a:pPr>
            <a:r>
              <a:rPr lang="zh-CN" altLang="en-US" sz="2000" b="1" dirty="0">
                <a:latin typeface="华文楷体" panose="02010600040101010101" charset="-122"/>
                <a:ea typeface="华文楷体" panose="02010600040101010101" charset="-122"/>
              </a:rPr>
              <a:t>效果满意吗？</a:t>
            </a:r>
            <a:endParaRPr lang="zh-CN" altLang="en-US" sz="2000" b="1" dirty="0">
              <a:latin typeface="华文楷体" panose="02010600040101010101" charset="-122"/>
              <a:ea typeface="华文楷体" panose="02010600040101010101" charset="-122"/>
            </a:endParaRPr>
          </a:p>
        </p:txBody>
      </p:sp>
      <p:sp>
        <p:nvSpPr>
          <p:cNvPr id="79885" name="AutoShape 14"/>
          <p:cNvSpPr/>
          <p:nvPr/>
        </p:nvSpPr>
        <p:spPr>
          <a:xfrm>
            <a:off x="3419475" y="5564188"/>
            <a:ext cx="2305050" cy="719137"/>
          </a:xfrm>
          <a:prstGeom prst="flowChartDecision">
            <a:avLst/>
          </a:prstGeom>
          <a:noFill/>
          <a:ln w="9525" cap="flat" cmpd="sng">
            <a:solidFill>
              <a:schemeClr val="tx1"/>
            </a:solidFill>
            <a:prstDash val="solid"/>
            <a:miter/>
            <a:headEnd type="none" w="med" len="med"/>
            <a:tailEnd type="none" w="med" len="med"/>
          </a:ln>
        </p:spPr>
        <p:txBody>
          <a:bodyPr wrap="none" anchor="ctr" anchorCtr="0"/>
          <a:p>
            <a:pPr algn="ctr"/>
            <a:endParaRPr lang="zh-CN" altLang="en-US" dirty="0">
              <a:latin typeface="华文楷体" panose="02010600040101010101" charset="-122"/>
              <a:ea typeface="华文楷体" panose="02010600040101010101" charset="-122"/>
            </a:endParaRPr>
          </a:p>
        </p:txBody>
      </p:sp>
      <p:sp>
        <p:nvSpPr>
          <p:cNvPr id="79886" name="Line 15"/>
          <p:cNvSpPr/>
          <p:nvPr/>
        </p:nvSpPr>
        <p:spPr>
          <a:xfrm>
            <a:off x="4572000" y="3979863"/>
            <a:ext cx="0" cy="288925"/>
          </a:xfrm>
          <a:prstGeom prst="line">
            <a:avLst/>
          </a:prstGeom>
          <a:ln w="9525" cap="flat" cmpd="sng">
            <a:solidFill>
              <a:schemeClr val="tx1"/>
            </a:solidFill>
            <a:prstDash val="solid"/>
            <a:round/>
            <a:headEnd type="none" w="med" len="med"/>
            <a:tailEnd type="triangle" w="med" len="med"/>
          </a:ln>
        </p:spPr>
      </p:sp>
      <p:sp>
        <p:nvSpPr>
          <p:cNvPr id="79887" name="Line 16"/>
          <p:cNvSpPr/>
          <p:nvPr/>
        </p:nvSpPr>
        <p:spPr>
          <a:xfrm>
            <a:off x="4572000" y="4772025"/>
            <a:ext cx="0" cy="215900"/>
          </a:xfrm>
          <a:prstGeom prst="line">
            <a:avLst/>
          </a:prstGeom>
          <a:ln w="9525" cap="flat" cmpd="sng">
            <a:solidFill>
              <a:schemeClr val="tx1"/>
            </a:solidFill>
            <a:prstDash val="solid"/>
            <a:round/>
            <a:headEnd type="none" w="med" len="med"/>
            <a:tailEnd type="triangle" w="med" len="med"/>
          </a:ln>
        </p:spPr>
      </p:sp>
      <p:sp>
        <p:nvSpPr>
          <p:cNvPr id="79888" name="Line 17"/>
          <p:cNvSpPr/>
          <p:nvPr/>
        </p:nvSpPr>
        <p:spPr>
          <a:xfrm>
            <a:off x="4572000" y="5348288"/>
            <a:ext cx="0" cy="215900"/>
          </a:xfrm>
          <a:prstGeom prst="line">
            <a:avLst/>
          </a:prstGeom>
          <a:ln w="9525" cap="flat" cmpd="sng">
            <a:solidFill>
              <a:schemeClr val="tx1"/>
            </a:solidFill>
            <a:prstDash val="solid"/>
            <a:round/>
            <a:headEnd type="none" w="med" len="med"/>
            <a:tailEnd type="triangle" w="med" len="med"/>
          </a:ln>
        </p:spPr>
      </p:sp>
      <p:sp>
        <p:nvSpPr>
          <p:cNvPr id="79889" name="Line 18"/>
          <p:cNvSpPr/>
          <p:nvPr/>
        </p:nvSpPr>
        <p:spPr>
          <a:xfrm flipH="1">
            <a:off x="468313" y="5922963"/>
            <a:ext cx="2951162" cy="0"/>
          </a:xfrm>
          <a:prstGeom prst="line">
            <a:avLst/>
          </a:prstGeom>
          <a:ln w="9525" cap="flat" cmpd="sng">
            <a:solidFill>
              <a:schemeClr val="tx1"/>
            </a:solidFill>
            <a:prstDash val="solid"/>
            <a:round/>
            <a:headEnd type="none" w="med" len="med"/>
            <a:tailEnd type="none" w="med" len="med"/>
          </a:ln>
        </p:spPr>
      </p:sp>
      <p:sp>
        <p:nvSpPr>
          <p:cNvPr id="79890" name="Line 19"/>
          <p:cNvSpPr/>
          <p:nvPr/>
        </p:nvSpPr>
        <p:spPr>
          <a:xfrm flipV="1">
            <a:off x="468313" y="3835400"/>
            <a:ext cx="0" cy="2087563"/>
          </a:xfrm>
          <a:prstGeom prst="line">
            <a:avLst/>
          </a:prstGeom>
          <a:ln w="9525" cap="flat" cmpd="sng">
            <a:solidFill>
              <a:schemeClr val="tx1"/>
            </a:solidFill>
            <a:prstDash val="solid"/>
            <a:round/>
            <a:headEnd type="none" w="med" len="med"/>
            <a:tailEnd type="none" w="med" len="med"/>
          </a:ln>
        </p:spPr>
      </p:sp>
      <p:sp>
        <p:nvSpPr>
          <p:cNvPr id="79891" name="Line 20"/>
          <p:cNvSpPr/>
          <p:nvPr/>
        </p:nvSpPr>
        <p:spPr>
          <a:xfrm>
            <a:off x="468313" y="3835400"/>
            <a:ext cx="935037" cy="0"/>
          </a:xfrm>
          <a:prstGeom prst="line">
            <a:avLst/>
          </a:prstGeom>
          <a:ln w="9525" cap="flat" cmpd="sng">
            <a:solidFill>
              <a:schemeClr val="tx1"/>
            </a:solidFill>
            <a:prstDash val="solid"/>
            <a:round/>
            <a:headEnd type="none" w="med" len="med"/>
            <a:tailEnd type="triangle" w="med" len="med"/>
          </a:ln>
        </p:spPr>
      </p:sp>
      <p:sp>
        <p:nvSpPr>
          <p:cNvPr id="79892" name="Line 21"/>
          <p:cNvSpPr/>
          <p:nvPr/>
        </p:nvSpPr>
        <p:spPr>
          <a:xfrm>
            <a:off x="4572000" y="6283325"/>
            <a:ext cx="0" cy="215900"/>
          </a:xfrm>
          <a:prstGeom prst="line">
            <a:avLst/>
          </a:prstGeom>
          <a:ln w="9525" cap="flat" cmpd="sng">
            <a:solidFill>
              <a:schemeClr val="tx1"/>
            </a:solidFill>
            <a:prstDash val="solid"/>
            <a:round/>
            <a:headEnd type="none" w="med" len="med"/>
            <a:tailEnd type="triangle" w="med" len="med"/>
          </a:ln>
        </p:spPr>
      </p:sp>
      <p:sp>
        <p:nvSpPr>
          <p:cNvPr id="79893" name="Rectangle 22"/>
          <p:cNvSpPr/>
          <p:nvPr/>
        </p:nvSpPr>
        <p:spPr>
          <a:xfrm>
            <a:off x="3995738" y="6499225"/>
            <a:ext cx="1152525" cy="360363"/>
          </a:xfrm>
          <a:prstGeom prst="rect">
            <a:avLst/>
          </a:prstGeom>
          <a:noFill/>
          <a:ln w="9525" cap="flat" cmpd="sng">
            <a:solidFill>
              <a:schemeClr val="tx1"/>
            </a:solidFill>
            <a:prstDash val="solid"/>
            <a:miter/>
            <a:headEnd type="none" w="med" len="med"/>
            <a:tailEnd type="none" w="med" len="med"/>
          </a:ln>
        </p:spPr>
        <p:txBody>
          <a:bodyPr anchor="ctr" anchorCtr="0"/>
          <a:p>
            <a:pPr algn="ctr"/>
            <a:r>
              <a:rPr lang="zh-CN" altLang="en-US" sz="2000" b="1" dirty="0">
                <a:solidFill>
                  <a:schemeClr val="tx2"/>
                </a:solidFill>
                <a:latin typeface="华文楷体" panose="02010600040101010101" charset="-122"/>
                <a:ea typeface="华文楷体" panose="02010600040101010101" charset="-122"/>
              </a:rPr>
              <a:t>结束</a:t>
            </a:r>
            <a:endParaRPr lang="zh-CN" altLang="en-US" sz="2000" b="1" dirty="0">
              <a:solidFill>
                <a:schemeClr val="tx2"/>
              </a:solidFill>
              <a:latin typeface="华文楷体" panose="02010600040101010101" charset="-122"/>
              <a:ea typeface="华文楷体" panose="02010600040101010101" charset="-122"/>
            </a:endParaRPr>
          </a:p>
        </p:txBody>
      </p:sp>
      <p:sp>
        <p:nvSpPr>
          <p:cNvPr id="79894" name="TextBox 25"/>
          <p:cNvSpPr txBox="1"/>
          <p:nvPr/>
        </p:nvSpPr>
        <p:spPr>
          <a:xfrm>
            <a:off x="5214938" y="6049963"/>
            <a:ext cx="500062" cy="523875"/>
          </a:xfrm>
          <a:prstGeom prst="rect">
            <a:avLst/>
          </a:prstGeom>
          <a:noFill/>
          <a:ln w="9525">
            <a:noFill/>
          </a:ln>
        </p:spPr>
        <p:txBody>
          <a:bodyPr anchor="t" anchorCtr="0">
            <a:spAutoFit/>
          </a:bodyPr>
          <a:p>
            <a:pPr algn="ctr"/>
            <a:r>
              <a:rPr lang="en-US" altLang="zh-CN" sz="2800" b="1" dirty="0">
                <a:latin typeface="华文楷体" panose="02010600040101010101" charset="-122"/>
                <a:ea typeface="华文楷体" panose="02010600040101010101" charset="-122"/>
              </a:rPr>
              <a:t>Y</a:t>
            </a:r>
            <a:endParaRPr lang="en-US" altLang="zh-CN" sz="2800" b="1" dirty="0">
              <a:latin typeface="华文楷体" panose="02010600040101010101" charset="-122"/>
              <a:ea typeface="华文楷体" panose="02010600040101010101" charset="-122"/>
            </a:endParaRPr>
          </a:p>
        </p:txBody>
      </p:sp>
      <p:sp>
        <p:nvSpPr>
          <p:cNvPr id="79895" name="TextBox 26"/>
          <p:cNvSpPr txBox="1"/>
          <p:nvPr/>
        </p:nvSpPr>
        <p:spPr>
          <a:xfrm>
            <a:off x="2786063" y="5478463"/>
            <a:ext cx="500062" cy="523875"/>
          </a:xfrm>
          <a:prstGeom prst="rect">
            <a:avLst/>
          </a:prstGeom>
          <a:noFill/>
          <a:ln w="9525">
            <a:noFill/>
          </a:ln>
        </p:spPr>
        <p:txBody>
          <a:bodyPr anchor="t" anchorCtr="0">
            <a:spAutoFit/>
          </a:bodyPr>
          <a:p>
            <a:pPr algn="ctr"/>
            <a:r>
              <a:rPr lang="en-US" altLang="zh-CN" sz="2800" b="1" dirty="0">
                <a:latin typeface="华文楷体" panose="02010600040101010101" charset="-122"/>
                <a:ea typeface="华文楷体" panose="02010600040101010101" charset="-122"/>
              </a:rPr>
              <a:t>N</a:t>
            </a:r>
            <a:endParaRPr lang="en-US" altLang="zh-CN" sz="2800" b="1" dirty="0">
              <a:latin typeface="华文楷体" panose="02010600040101010101" charset="-122"/>
              <a:ea typeface="华文楷体" panose="02010600040101010101" charset="-122"/>
            </a:endParaRPr>
          </a:p>
        </p:txBody>
      </p:sp>
    </p:spTree>
    <p:custDataLst>
      <p:tags r:id="rId1"/>
    </p:custDataLst>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1" name="Rectangle 2"/>
          <p:cNvSpPr>
            <a:spLocks noGrp="1"/>
          </p:cNvSpPr>
          <p:nvPr>
            <p:ph type="title"/>
          </p:nvPr>
        </p:nvSpPr>
        <p:spPr>
          <a:xfrm>
            <a:off x="2279968" y="0"/>
            <a:ext cx="4141786" cy="839787"/>
          </a:xfrm>
        </p:spPr>
        <p:txBody>
          <a:bodyPr vert="horz" wrap="square" lIns="91440" tIns="45720" rIns="91440" bIns="45720" anchor="b">
            <a:scene3d>
              <a:camera prst="orthographicFront"/>
              <a:lightRig rig="threePt" dir="t"/>
            </a:scene3d>
          </a:bodyPr>
          <a:p>
            <a:pPr algn="ctr" fontAlgn="auto"/>
            <a:r>
              <a:rPr lang="zh-CN" altLang="en-US" sz="3200" b="1" strike="noStrike" noProof="1" dirty="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rPr>
              <a:t>人工神经网络概述</a:t>
            </a:r>
            <a:endParaRPr lang="zh-CN" altLang="en-US" sz="3200" b="1" strike="noStrike" noProof="1" dirty="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endParaRPr>
          </a:p>
        </p:txBody>
      </p:sp>
      <p:sp>
        <p:nvSpPr>
          <p:cNvPr id="19" name="文本框 18"/>
          <p:cNvSpPr txBox="1"/>
          <p:nvPr/>
        </p:nvSpPr>
        <p:spPr>
          <a:xfrm>
            <a:off x="568325" y="926465"/>
            <a:ext cx="4034153" cy="645160"/>
          </a:xfrm>
          <a:prstGeom prst="rect">
            <a:avLst/>
          </a:prstGeom>
          <a:noFill/>
        </p:spPr>
        <p:txBody>
          <a:bodyPr wrap="square" rtlCol="0">
            <a:spAutoFit/>
            <a:scene3d>
              <a:camera prst="orthographicFront"/>
              <a:lightRig rig="threePt" dir="t"/>
            </a:scene3d>
          </a:bodyPr>
          <a:p>
            <a:pPr marL="342900" indent="-342900">
              <a:lnSpc>
                <a:spcPct val="150000"/>
              </a:lnSpc>
              <a:buFont typeface="Arial" panose="020B0604020202020204" pitchFamily="34" charset="0"/>
              <a:buChar char="•"/>
            </a:pPr>
            <a:r>
              <a:rPr lang="zh-CN" altLang="en-US" sz="2400" b="1" noProof="1">
                <a:solidFill>
                  <a:srgbClr val="0000FF"/>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mn-cs"/>
              </a:rPr>
              <a:t>神经网络的应用</a:t>
            </a:r>
            <a:endParaRPr lang="zh-CN" altLang="en-US" sz="2400" b="1" noProof="1">
              <a:solidFill>
                <a:srgbClr val="0000FF"/>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endParaRPr>
          </a:p>
        </p:txBody>
      </p:sp>
      <p:sp>
        <p:nvSpPr>
          <p:cNvPr id="70659" name="Rectangle 3"/>
          <p:cNvSpPr>
            <a:spLocks noChangeArrowheads="1"/>
          </p:cNvSpPr>
          <p:nvPr/>
        </p:nvSpPr>
        <p:spPr bwMode="auto">
          <a:xfrm>
            <a:off x="717550" y="1571625"/>
            <a:ext cx="8002588" cy="4362450"/>
          </a:xfrm>
          <a:prstGeom prst="rect">
            <a:avLst/>
          </a:prstGeom>
          <a:solidFill>
            <a:schemeClr val="accent3">
              <a:lumMod val="20000"/>
              <a:lumOff val="80000"/>
            </a:schemeClr>
          </a:solidFill>
          <a:ln w="9525">
            <a:noFill/>
            <a:miter lim="800000"/>
          </a:ln>
        </p:spPr>
        <p:txBody>
          <a:bodyPr/>
          <a:p>
            <a:pPr marR="0" lvl="0" algn="just" defTabSz="914400" rtl="0" eaLnBrk="1" fontAlgn="base" latinLnBrk="0" hangingPunct="1">
              <a:lnSpc>
                <a:spcPct val="150000"/>
              </a:lnSpc>
              <a:spcBef>
                <a:spcPct val="20000"/>
              </a:spcBef>
              <a:spcAft>
                <a:spcPct val="0"/>
              </a:spcAft>
              <a:buClrTx/>
              <a:buSzTx/>
              <a:defRPr/>
            </a:pPr>
            <a:r>
              <a:rPr kumimoji="0" lang="zh-CN" altLang="en-US" sz="20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 </a:t>
            </a:r>
            <a:r>
              <a:rPr kumimoji="0" lang="zh-CN" altLang="en-US" sz="2000" i="0" u="none" strike="noStrike" kern="1200" cap="none" spc="0" normalizeH="0" baseline="0" noProof="0" dirty="0">
                <a:ln>
                  <a:noFill/>
                </a:ln>
                <a:solidFill>
                  <a:srgbClr val="C00000"/>
                </a:solidFill>
                <a:effectLst/>
                <a:uLnTx/>
                <a:uFillTx/>
                <a:latin typeface="微软雅黑" panose="020B0503020204020204" charset="-122"/>
                <a:ea typeface="微软雅黑" panose="020B0503020204020204" charset="-122"/>
                <a:cs typeface="微软雅黑" panose="020B0503020204020204" charset="-122"/>
              </a:rPr>
              <a:t>人工神经网络的设计和应用过程：</a:t>
            </a:r>
            <a:endParaRPr kumimoji="0" lang="zh-CN" altLang="en-US" sz="2000" i="0" u="none" strike="noStrike" kern="1200" cap="none" spc="0" normalizeH="0" baseline="0" noProof="0" dirty="0">
              <a:ln>
                <a:noFill/>
              </a:ln>
              <a:solidFill>
                <a:srgbClr val="C00000"/>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just" defTabSz="914400" rtl="0" eaLnBrk="1" fontAlgn="base" latinLnBrk="0" hangingPunct="1">
              <a:lnSpc>
                <a:spcPct val="150000"/>
              </a:lnSpc>
              <a:spcBef>
                <a:spcPct val="20000"/>
              </a:spcBef>
              <a:spcAft>
                <a:spcPct val="0"/>
              </a:spcAft>
              <a:buClrTx/>
              <a:buSzTx/>
              <a:buFontTx/>
              <a:buNone/>
              <a:defRPr/>
            </a:pPr>
            <a:r>
              <a:rPr kumimoji="0" lang="en-US" altLang="zh-CN" sz="20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1.</a:t>
            </a:r>
            <a:r>
              <a:rPr kumimoji="0" lang="zh-CN" altLang="en-US" sz="20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根据问题</a:t>
            </a:r>
            <a:r>
              <a:rPr kumimoji="0" lang="zh-CN" altLang="en-US" sz="2000" i="0" u="none" strike="noStrike" kern="1200" cap="none" spc="0" normalizeH="0" baseline="0" noProof="0" dirty="0">
                <a:ln>
                  <a:noFill/>
                </a:ln>
                <a:solidFill>
                  <a:srgbClr val="0070C0"/>
                </a:solidFill>
                <a:effectLst/>
                <a:uLnTx/>
                <a:uFillTx/>
                <a:latin typeface="微软雅黑" panose="020B0503020204020204" charset="-122"/>
                <a:ea typeface="微软雅黑" panose="020B0503020204020204" charset="-122"/>
                <a:cs typeface="微软雅黑" panose="020B0503020204020204" charset="-122"/>
              </a:rPr>
              <a:t>特征选择一种合适的网络结构</a:t>
            </a:r>
            <a:r>
              <a:rPr kumimoji="0" lang="zh-CN" altLang="en-US" sz="20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并确定各个神经元的传递函数（一般采用相同的传递函数）</a:t>
            </a:r>
            <a:endParaRPr kumimoji="0" lang="zh-CN" altLang="en-US" sz="20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just" defTabSz="914400" rtl="0" eaLnBrk="1" fontAlgn="base" latinLnBrk="0" hangingPunct="1">
              <a:lnSpc>
                <a:spcPct val="150000"/>
              </a:lnSpc>
              <a:spcBef>
                <a:spcPct val="20000"/>
              </a:spcBef>
              <a:spcAft>
                <a:spcPct val="0"/>
              </a:spcAft>
              <a:buClrTx/>
              <a:buSzTx/>
              <a:buFontTx/>
              <a:buNone/>
              <a:defRPr/>
            </a:pPr>
            <a:r>
              <a:rPr kumimoji="0" lang="en-US" altLang="zh-CN" sz="20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2.</a:t>
            </a:r>
            <a:r>
              <a:rPr kumimoji="0" lang="zh-CN" altLang="en-US" sz="2000" i="0" u="none" strike="noStrike" kern="1200" cap="none" spc="0" normalizeH="0" baseline="0" noProof="0" dirty="0">
                <a:ln>
                  <a:noFill/>
                </a:ln>
                <a:solidFill>
                  <a:srgbClr val="0070C0"/>
                </a:solidFill>
                <a:effectLst/>
                <a:uLnTx/>
                <a:uFillTx/>
                <a:latin typeface="微软雅黑" panose="020B0503020204020204" charset="-122"/>
                <a:ea typeface="微软雅黑" panose="020B0503020204020204" charset="-122"/>
                <a:cs typeface="微软雅黑" panose="020B0503020204020204" charset="-122"/>
              </a:rPr>
              <a:t>随机初始化各个网络连接的权值</a:t>
            </a:r>
            <a:r>
              <a:rPr kumimoji="0" lang="zh-CN" altLang="en-US" sz="20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（有一些经验初始化方法）</a:t>
            </a:r>
            <a:endParaRPr kumimoji="0" lang="zh-CN" altLang="en-US" sz="20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just" defTabSz="914400" rtl="0" eaLnBrk="1" fontAlgn="base" latinLnBrk="0" hangingPunct="1">
              <a:lnSpc>
                <a:spcPct val="150000"/>
              </a:lnSpc>
              <a:spcBef>
                <a:spcPct val="20000"/>
              </a:spcBef>
              <a:spcAft>
                <a:spcPct val="0"/>
              </a:spcAft>
              <a:buClrTx/>
              <a:buSzTx/>
              <a:buFontTx/>
              <a:buNone/>
              <a:defRPr/>
            </a:pPr>
            <a:r>
              <a:rPr kumimoji="0" lang="en-US" altLang="zh-CN" sz="20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3.</a:t>
            </a:r>
            <a:r>
              <a:rPr kumimoji="0" lang="zh-CN" altLang="en-US" sz="20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从问题实践中</a:t>
            </a:r>
            <a:r>
              <a:rPr kumimoji="0" lang="zh-CN" altLang="en-US" sz="2000" i="0" u="none" strike="noStrike" kern="1200" cap="none" spc="0" normalizeH="0" baseline="0" noProof="0" dirty="0">
                <a:ln>
                  <a:noFill/>
                </a:ln>
                <a:solidFill>
                  <a:srgbClr val="0070C0"/>
                </a:solidFill>
                <a:effectLst/>
                <a:uLnTx/>
                <a:uFillTx/>
                <a:latin typeface="微软雅黑" panose="020B0503020204020204" charset="-122"/>
                <a:ea typeface="微软雅黑" panose="020B0503020204020204" charset="-122"/>
                <a:cs typeface="微软雅黑" panose="020B0503020204020204" charset="-122"/>
              </a:rPr>
              <a:t>提取训练样本或问题特征</a:t>
            </a:r>
            <a:endParaRPr kumimoji="0" lang="zh-CN" altLang="en-US" sz="2000" i="0" u="none" strike="noStrike" kern="1200" cap="none" spc="0" normalizeH="0" baseline="0" noProof="0" dirty="0">
              <a:ln>
                <a:noFill/>
              </a:ln>
              <a:solidFill>
                <a:srgbClr val="0070C0"/>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just" defTabSz="914400" rtl="0" eaLnBrk="1" fontAlgn="base" latinLnBrk="0" hangingPunct="1">
              <a:lnSpc>
                <a:spcPct val="150000"/>
              </a:lnSpc>
              <a:spcBef>
                <a:spcPct val="20000"/>
              </a:spcBef>
              <a:spcAft>
                <a:spcPct val="0"/>
              </a:spcAft>
              <a:buClrTx/>
              <a:buSzTx/>
              <a:buFontTx/>
              <a:buNone/>
              <a:defRPr/>
            </a:pPr>
            <a:r>
              <a:rPr kumimoji="0" lang="en-US" altLang="zh-CN" sz="20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4.</a:t>
            </a:r>
            <a:r>
              <a:rPr kumimoji="0" lang="zh-CN" altLang="en-US" sz="20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选择或设计合适的</a:t>
            </a:r>
            <a:r>
              <a:rPr kumimoji="0" lang="zh-CN" altLang="en-US" sz="2000" i="0" u="none" strike="noStrike" kern="1200" cap="none" spc="0" normalizeH="0" baseline="0" noProof="0" dirty="0">
                <a:ln>
                  <a:noFill/>
                </a:ln>
                <a:solidFill>
                  <a:srgbClr val="0070C0"/>
                </a:solidFill>
                <a:effectLst/>
                <a:uLnTx/>
                <a:uFillTx/>
                <a:latin typeface="微软雅黑" panose="020B0503020204020204" charset="-122"/>
                <a:ea typeface="微软雅黑" panose="020B0503020204020204" charset="-122"/>
                <a:cs typeface="微软雅黑" panose="020B0503020204020204" charset="-122"/>
              </a:rPr>
              <a:t>训练算法对初始</a:t>
            </a:r>
            <a:r>
              <a:rPr kumimoji="0" lang="en-US" altLang="zh-CN" sz="2000" i="0" u="none" strike="noStrike" kern="1200" cap="none" spc="0" normalizeH="0" baseline="0" noProof="0" dirty="0">
                <a:ln>
                  <a:noFill/>
                </a:ln>
                <a:solidFill>
                  <a:srgbClr val="0070C0"/>
                </a:solidFill>
                <a:effectLst/>
                <a:uLnTx/>
                <a:uFillTx/>
                <a:latin typeface="微软雅黑" panose="020B0503020204020204" charset="-122"/>
                <a:ea typeface="微软雅黑" panose="020B0503020204020204" charset="-122"/>
                <a:cs typeface="微软雅黑" panose="020B0503020204020204" charset="-122"/>
              </a:rPr>
              <a:t>ANN</a:t>
            </a:r>
            <a:r>
              <a:rPr kumimoji="0" lang="zh-CN" altLang="en-US" sz="2000" i="0" u="none" strike="noStrike" kern="1200" cap="none" spc="0" normalizeH="0" baseline="0" noProof="0" dirty="0">
                <a:ln>
                  <a:noFill/>
                </a:ln>
                <a:solidFill>
                  <a:srgbClr val="0070C0"/>
                </a:solidFill>
                <a:effectLst/>
                <a:uLnTx/>
                <a:uFillTx/>
                <a:latin typeface="微软雅黑" panose="020B0503020204020204" charset="-122"/>
                <a:ea typeface="微软雅黑" panose="020B0503020204020204" charset="-122"/>
                <a:cs typeface="微软雅黑" panose="020B0503020204020204" charset="-122"/>
              </a:rPr>
              <a:t>进行训练</a:t>
            </a:r>
            <a:endParaRPr kumimoji="0" lang="zh-CN" altLang="en-US" sz="2000" i="0" u="none" strike="noStrike" kern="1200" cap="none" spc="0" normalizeH="0" baseline="0" noProof="0" dirty="0">
              <a:ln>
                <a:noFill/>
              </a:ln>
              <a:solidFill>
                <a:srgbClr val="0070C0"/>
              </a:solidFill>
              <a:effectLst/>
              <a:uLnTx/>
              <a:uFillTx/>
              <a:latin typeface="微软雅黑" panose="020B0503020204020204" charset="-122"/>
              <a:ea typeface="微软雅黑" panose="020B0503020204020204" charset="-122"/>
              <a:cs typeface="微软雅黑" panose="020B0503020204020204" charset="-122"/>
            </a:endParaRPr>
          </a:p>
          <a:p>
            <a:pPr marL="342900" marR="0" lvl="0" indent="-342900" algn="just" defTabSz="914400" rtl="0" eaLnBrk="1" fontAlgn="base" latinLnBrk="0" hangingPunct="1">
              <a:lnSpc>
                <a:spcPct val="150000"/>
              </a:lnSpc>
              <a:spcBef>
                <a:spcPct val="20000"/>
              </a:spcBef>
              <a:spcAft>
                <a:spcPct val="0"/>
              </a:spcAft>
              <a:buClrTx/>
              <a:buSzTx/>
              <a:buFontTx/>
              <a:buNone/>
              <a:defRPr/>
            </a:pPr>
            <a:r>
              <a:rPr kumimoji="0" lang="en-US" altLang="zh-CN" sz="20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5.</a:t>
            </a:r>
            <a:r>
              <a:rPr kumimoji="0" lang="zh-CN" altLang="en-US" sz="20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训练完成后，</a:t>
            </a:r>
            <a:r>
              <a:rPr kumimoji="0" lang="en-US" altLang="zh-CN" sz="2000" i="0" u="none" strike="noStrike" kern="1200" cap="none" spc="0" normalizeH="0" baseline="0" noProof="0" dirty="0">
                <a:ln>
                  <a:noFill/>
                </a:ln>
                <a:solidFill>
                  <a:srgbClr val="0070C0"/>
                </a:solidFill>
                <a:effectLst/>
                <a:uLnTx/>
                <a:uFillTx/>
                <a:latin typeface="微软雅黑" panose="020B0503020204020204" charset="-122"/>
                <a:ea typeface="微软雅黑" panose="020B0503020204020204" charset="-122"/>
                <a:cs typeface="微软雅黑" panose="020B0503020204020204" charset="-122"/>
              </a:rPr>
              <a:t>ANN</a:t>
            </a:r>
            <a:r>
              <a:rPr kumimoji="0" lang="zh-CN" altLang="en-US" sz="2000" i="0" u="none" strike="noStrike" kern="1200" cap="none" spc="0" normalizeH="0" baseline="0" noProof="0" dirty="0">
                <a:ln>
                  <a:noFill/>
                </a:ln>
                <a:solidFill>
                  <a:srgbClr val="0070C0"/>
                </a:solidFill>
                <a:effectLst/>
                <a:uLnTx/>
                <a:uFillTx/>
                <a:latin typeface="微软雅黑" panose="020B0503020204020204" charset="-122"/>
                <a:ea typeface="微软雅黑" panose="020B0503020204020204" charset="-122"/>
                <a:cs typeface="微软雅黑" panose="020B0503020204020204" charset="-122"/>
              </a:rPr>
              <a:t>应该具有所希望的特定功能</a:t>
            </a:r>
            <a:r>
              <a:rPr kumimoji="0" lang="zh-CN" altLang="en-US" sz="20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，应用训练后的</a:t>
            </a:r>
            <a:r>
              <a:rPr kumimoji="0" lang="en-US" altLang="zh-CN" sz="20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ANN</a:t>
            </a:r>
            <a:r>
              <a:rPr kumimoji="0" lang="zh-CN" altLang="en-US" sz="20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解决问题。</a:t>
            </a:r>
            <a:endParaRPr kumimoji="0" lang="zh-CN" altLang="en-US" sz="20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p:txBody>
      </p:sp>
      <p:sp>
        <p:nvSpPr>
          <p:cNvPr id="70660" name="Rectangle 4"/>
          <p:cNvSpPr/>
          <p:nvPr/>
        </p:nvSpPr>
        <p:spPr>
          <a:xfrm>
            <a:off x="250825" y="6002338"/>
            <a:ext cx="8640763" cy="433387"/>
          </a:xfrm>
          <a:prstGeom prst="rect">
            <a:avLst/>
          </a:prstGeom>
          <a:noFill/>
          <a:ln w="9525">
            <a:noFill/>
          </a:ln>
        </p:spPr>
        <p:txBody>
          <a:bodyPr anchor="t" anchorCtr="0"/>
          <a:p>
            <a:pPr marL="342900" indent="-342900" algn="ctr">
              <a:lnSpc>
                <a:spcPct val="90000"/>
              </a:lnSpc>
              <a:spcBef>
                <a:spcPct val="20000"/>
              </a:spcBef>
              <a:buFont typeface="Wingdings" panose="05000000000000000000" pitchFamily="2" charset="2"/>
            </a:pPr>
            <a:r>
              <a:rPr lang="en-US" altLang="zh-CN" sz="2000" b="1" dirty="0">
                <a:solidFill>
                  <a:srgbClr val="FF0000"/>
                </a:solidFill>
                <a:latin typeface="微软雅黑" panose="020B0503020204020204" charset="-122"/>
                <a:ea typeface="微软雅黑" panose="020B0503020204020204" charset="-122"/>
              </a:rPr>
              <a:t>ANN</a:t>
            </a:r>
            <a:r>
              <a:rPr lang="zh-CN" altLang="en-US" sz="2000" b="1" dirty="0">
                <a:solidFill>
                  <a:srgbClr val="FF0000"/>
                </a:solidFill>
                <a:latin typeface="微软雅黑" panose="020B0503020204020204" charset="-122"/>
                <a:ea typeface="微软雅黑" panose="020B0503020204020204" charset="-122"/>
              </a:rPr>
              <a:t>训练算法是其应用中非常关键的技术之一</a:t>
            </a:r>
            <a:endParaRPr lang="zh-CN" altLang="en-US" sz="2000" b="1" dirty="0">
              <a:solidFill>
                <a:srgbClr val="FF0000"/>
              </a:solidFill>
              <a:latin typeface="微软雅黑" panose="020B0503020204020204" charset="-122"/>
              <a:ea typeface="微软雅黑" panose="020B0503020204020204" charset="-122"/>
            </a:endParaRPr>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0659"/>
                                        </p:tgtEl>
                                        <p:attrNameLst>
                                          <p:attrName>style.visibility</p:attrName>
                                        </p:attrNameLst>
                                      </p:cBhvr>
                                      <p:to>
                                        <p:strVal val="visible"/>
                                      </p:to>
                                    </p:set>
                                    <p:anim calcmode="lin" valueType="num">
                                      <p:cBhvr>
                                        <p:cTn id="7" dur="500" fill="hold"/>
                                        <p:tgtEl>
                                          <p:spTgt spid="70659"/>
                                        </p:tgtEl>
                                        <p:attrNameLst>
                                          <p:attrName>ppt_x</p:attrName>
                                        </p:attrNameLst>
                                      </p:cBhvr>
                                      <p:tavLst>
                                        <p:tav tm="0">
                                          <p:val>
                                            <p:strVal val="0-#ppt_w/2"/>
                                          </p:val>
                                        </p:tav>
                                        <p:tav tm="100000">
                                          <p:val>
                                            <p:strVal val="#ppt_x"/>
                                          </p:val>
                                        </p:tav>
                                      </p:tavLst>
                                    </p:anim>
                                    <p:anim calcmode="lin" valueType="num">
                                      <p:cBhvr>
                                        <p:cTn id="8" dur="500" fill="hold"/>
                                        <p:tgtEl>
                                          <p:spTgt spid="7065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0659">
                                            <p:txEl>
                                              <p:charRg st="0" end="17"/>
                                            </p:txEl>
                                          </p:spTgt>
                                        </p:tgtEl>
                                        <p:attrNameLst>
                                          <p:attrName>style.visibility</p:attrName>
                                        </p:attrNameLst>
                                      </p:cBhvr>
                                      <p:to>
                                        <p:strVal val="visible"/>
                                      </p:to>
                                    </p:set>
                                    <p:anim calcmode="lin" valueType="num">
                                      <p:cBhvr>
                                        <p:cTn id="13" dur="500" fill="hold"/>
                                        <p:tgtEl>
                                          <p:spTgt spid="70659">
                                            <p:txEl>
                                              <p:charRg st="0" end="17"/>
                                            </p:txEl>
                                          </p:spTgt>
                                        </p:tgtEl>
                                        <p:attrNameLst>
                                          <p:attrName>ppt_x</p:attrName>
                                        </p:attrNameLst>
                                      </p:cBhvr>
                                      <p:tavLst>
                                        <p:tav tm="0">
                                          <p:val>
                                            <p:strVal val="0-#ppt_w/2"/>
                                          </p:val>
                                        </p:tav>
                                        <p:tav tm="100000">
                                          <p:val>
                                            <p:strVal val="#ppt_x"/>
                                          </p:val>
                                        </p:tav>
                                      </p:tavLst>
                                    </p:anim>
                                    <p:anim calcmode="lin" valueType="num">
                                      <p:cBhvr>
                                        <p:cTn id="14" dur="500" fill="hold"/>
                                        <p:tgtEl>
                                          <p:spTgt spid="70659">
                                            <p:txEl>
                                              <p:charRg st="0" end="17"/>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70659">
                                            <p:txEl>
                                              <p:charRg st="17" end="63"/>
                                            </p:txEl>
                                          </p:spTgt>
                                        </p:tgtEl>
                                        <p:attrNameLst>
                                          <p:attrName>style.visibility</p:attrName>
                                        </p:attrNameLst>
                                      </p:cBhvr>
                                      <p:to>
                                        <p:strVal val="visible"/>
                                      </p:to>
                                    </p:set>
                                    <p:anim calcmode="lin" valueType="num">
                                      <p:cBhvr>
                                        <p:cTn id="19" dur="500" fill="hold"/>
                                        <p:tgtEl>
                                          <p:spTgt spid="70659">
                                            <p:txEl>
                                              <p:charRg st="17" end="63"/>
                                            </p:txEl>
                                          </p:spTgt>
                                        </p:tgtEl>
                                        <p:attrNameLst>
                                          <p:attrName>ppt_x</p:attrName>
                                        </p:attrNameLst>
                                      </p:cBhvr>
                                      <p:tavLst>
                                        <p:tav tm="0">
                                          <p:val>
                                            <p:strVal val="0-#ppt_w/2"/>
                                          </p:val>
                                        </p:tav>
                                        <p:tav tm="100000">
                                          <p:val>
                                            <p:strVal val="#ppt_x"/>
                                          </p:val>
                                        </p:tav>
                                      </p:tavLst>
                                    </p:anim>
                                    <p:anim calcmode="lin" valueType="num">
                                      <p:cBhvr>
                                        <p:cTn id="20" dur="500" fill="hold"/>
                                        <p:tgtEl>
                                          <p:spTgt spid="70659">
                                            <p:txEl>
                                              <p:charRg st="17" end="63"/>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70659">
                                            <p:txEl>
                                              <p:charRg st="63" end="92"/>
                                            </p:txEl>
                                          </p:spTgt>
                                        </p:tgtEl>
                                        <p:attrNameLst>
                                          <p:attrName>style.visibility</p:attrName>
                                        </p:attrNameLst>
                                      </p:cBhvr>
                                      <p:to>
                                        <p:strVal val="visible"/>
                                      </p:to>
                                    </p:set>
                                    <p:anim calcmode="lin" valueType="num">
                                      <p:cBhvr>
                                        <p:cTn id="25" dur="500" fill="hold"/>
                                        <p:tgtEl>
                                          <p:spTgt spid="70659">
                                            <p:txEl>
                                              <p:charRg st="63" end="92"/>
                                            </p:txEl>
                                          </p:spTgt>
                                        </p:tgtEl>
                                        <p:attrNameLst>
                                          <p:attrName>ppt_x</p:attrName>
                                        </p:attrNameLst>
                                      </p:cBhvr>
                                      <p:tavLst>
                                        <p:tav tm="0">
                                          <p:val>
                                            <p:strVal val="0-#ppt_w/2"/>
                                          </p:val>
                                        </p:tav>
                                        <p:tav tm="100000">
                                          <p:val>
                                            <p:strVal val="#ppt_x"/>
                                          </p:val>
                                        </p:tav>
                                      </p:tavLst>
                                    </p:anim>
                                    <p:anim calcmode="lin" valueType="num">
                                      <p:cBhvr>
                                        <p:cTn id="26" dur="500" fill="hold"/>
                                        <p:tgtEl>
                                          <p:spTgt spid="70659">
                                            <p:txEl>
                                              <p:charRg st="63" end="92"/>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70659">
                                            <p:txEl>
                                              <p:charRg st="92" end="112"/>
                                            </p:txEl>
                                          </p:spTgt>
                                        </p:tgtEl>
                                        <p:attrNameLst>
                                          <p:attrName>style.visibility</p:attrName>
                                        </p:attrNameLst>
                                      </p:cBhvr>
                                      <p:to>
                                        <p:strVal val="visible"/>
                                      </p:to>
                                    </p:set>
                                    <p:anim calcmode="lin" valueType="num">
                                      <p:cBhvr>
                                        <p:cTn id="31" dur="500" fill="hold"/>
                                        <p:tgtEl>
                                          <p:spTgt spid="70659">
                                            <p:txEl>
                                              <p:charRg st="92" end="112"/>
                                            </p:txEl>
                                          </p:spTgt>
                                        </p:tgtEl>
                                        <p:attrNameLst>
                                          <p:attrName>ppt_x</p:attrName>
                                        </p:attrNameLst>
                                      </p:cBhvr>
                                      <p:tavLst>
                                        <p:tav tm="0">
                                          <p:val>
                                            <p:strVal val="0-#ppt_w/2"/>
                                          </p:val>
                                        </p:tav>
                                        <p:tav tm="100000">
                                          <p:val>
                                            <p:strVal val="#ppt_x"/>
                                          </p:val>
                                        </p:tav>
                                      </p:tavLst>
                                    </p:anim>
                                    <p:anim calcmode="lin" valueType="num">
                                      <p:cBhvr>
                                        <p:cTn id="32" dur="500" fill="hold"/>
                                        <p:tgtEl>
                                          <p:spTgt spid="70659">
                                            <p:txEl>
                                              <p:charRg st="92" end="112"/>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70659">
                                            <p:txEl>
                                              <p:charRg st="112" end="137"/>
                                            </p:txEl>
                                          </p:spTgt>
                                        </p:tgtEl>
                                        <p:attrNameLst>
                                          <p:attrName>style.visibility</p:attrName>
                                        </p:attrNameLst>
                                      </p:cBhvr>
                                      <p:to>
                                        <p:strVal val="visible"/>
                                      </p:to>
                                    </p:set>
                                    <p:anim calcmode="lin" valueType="num">
                                      <p:cBhvr>
                                        <p:cTn id="37" dur="500" fill="hold"/>
                                        <p:tgtEl>
                                          <p:spTgt spid="70659">
                                            <p:txEl>
                                              <p:charRg st="112" end="137"/>
                                            </p:txEl>
                                          </p:spTgt>
                                        </p:tgtEl>
                                        <p:attrNameLst>
                                          <p:attrName>ppt_x</p:attrName>
                                        </p:attrNameLst>
                                      </p:cBhvr>
                                      <p:tavLst>
                                        <p:tav tm="0">
                                          <p:val>
                                            <p:strVal val="0-#ppt_w/2"/>
                                          </p:val>
                                        </p:tav>
                                        <p:tav tm="100000">
                                          <p:val>
                                            <p:strVal val="#ppt_x"/>
                                          </p:val>
                                        </p:tav>
                                      </p:tavLst>
                                    </p:anim>
                                    <p:anim calcmode="lin" valueType="num">
                                      <p:cBhvr>
                                        <p:cTn id="38" dur="500" fill="hold"/>
                                        <p:tgtEl>
                                          <p:spTgt spid="70659">
                                            <p:txEl>
                                              <p:charRg st="112" end="137"/>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70659">
                                            <p:txEl>
                                              <p:charRg st="137" end="176"/>
                                            </p:txEl>
                                          </p:spTgt>
                                        </p:tgtEl>
                                        <p:attrNameLst>
                                          <p:attrName>style.visibility</p:attrName>
                                        </p:attrNameLst>
                                      </p:cBhvr>
                                      <p:to>
                                        <p:strVal val="visible"/>
                                      </p:to>
                                    </p:set>
                                    <p:anim calcmode="lin" valueType="num">
                                      <p:cBhvr>
                                        <p:cTn id="43" dur="500" fill="hold"/>
                                        <p:tgtEl>
                                          <p:spTgt spid="70659">
                                            <p:txEl>
                                              <p:charRg st="137" end="176"/>
                                            </p:txEl>
                                          </p:spTgt>
                                        </p:tgtEl>
                                        <p:attrNameLst>
                                          <p:attrName>ppt_x</p:attrName>
                                        </p:attrNameLst>
                                      </p:cBhvr>
                                      <p:tavLst>
                                        <p:tav tm="0">
                                          <p:val>
                                            <p:strVal val="0-#ppt_w/2"/>
                                          </p:val>
                                        </p:tav>
                                        <p:tav tm="100000">
                                          <p:val>
                                            <p:strVal val="#ppt_x"/>
                                          </p:val>
                                        </p:tav>
                                      </p:tavLst>
                                    </p:anim>
                                    <p:anim calcmode="lin" valueType="num">
                                      <p:cBhvr>
                                        <p:cTn id="44" dur="500" fill="hold"/>
                                        <p:tgtEl>
                                          <p:spTgt spid="70659">
                                            <p:txEl>
                                              <p:charRg st="137" end="176"/>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70660">
                                            <p:txEl>
                                              <p:charRg st="0" end="26"/>
                                            </p:txEl>
                                          </p:spTgt>
                                        </p:tgtEl>
                                        <p:attrNameLst>
                                          <p:attrName>style.visibility</p:attrName>
                                        </p:attrNameLst>
                                      </p:cBhvr>
                                      <p:to>
                                        <p:strVal val="visible"/>
                                      </p:to>
                                    </p:set>
                                    <p:anim calcmode="lin" valueType="num">
                                      <p:cBhvr>
                                        <p:cTn id="49" dur="500" fill="hold"/>
                                        <p:tgtEl>
                                          <p:spTgt spid="70660">
                                            <p:txEl>
                                              <p:charRg st="0" end="26"/>
                                            </p:txEl>
                                          </p:spTgt>
                                        </p:tgtEl>
                                        <p:attrNameLst>
                                          <p:attrName>ppt_x</p:attrName>
                                        </p:attrNameLst>
                                      </p:cBhvr>
                                      <p:tavLst>
                                        <p:tav tm="0">
                                          <p:val>
                                            <p:strVal val="0-#ppt_w/2"/>
                                          </p:val>
                                        </p:tav>
                                        <p:tav tm="100000">
                                          <p:val>
                                            <p:strVal val="#ppt_x"/>
                                          </p:val>
                                        </p:tav>
                                      </p:tavLst>
                                    </p:anim>
                                    <p:anim calcmode="lin" valueType="num">
                                      <p:cBhvr>
                                        <p:cTn id="50" dur="500" fill="hold"/>
                                        <p:tgtEl>
                                          <p:spTgt spid="70660">
                                            <p:txEl>
                                              <p:charRg st="0" end="2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59" grpId="0" build="p"/>
      <p:bldP spid="70660"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1" name="Rectangle 2"/>
          <p:cNvSpPr>
            <a:spLocks noGrp="1"/>
          </p:cNvSpPr>
          <p:nvPr>
            <p:ph type="title"/>
          </p:nvPr>
        </p:nvSpPr>
        <p:spPr>
          <a:xfrm>
            <a:off x="2279968" y="0"/>
            <a:ext cx="4141786" cy="839787"/>
          </a:xfrm>
        </p:spPr>
        <p:txBody>
          <a:bodyPr vert="horz" wrap="square" lIns="91440" tIns="45720" rIns="91440" bIns="45720" anchor="b">
            <a:scene3d>
              <a:camera prst="orthographicFront"/>
              <a:lightRig rig="threePt" dir="t"/>
            </a:scene3d>
          </a:bodyPr>
          <a:p>
            <a:pPr algn="ctr" fontAlgn="auto"/>
            <a:r>
              <a:rPr lang="zh-CN" altLang="en-US" sz="3200" b="1" strike="noStrike" noProof="1" dirty="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rPr>
              <a:t>人工神经网络概述</a:t>
            </a:r>
            <a:endParaRPr lang="zh-CN" altLang="en-US" sz="3200" b="1" strike="noStrike" noProof="1" dirty="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endParaRPr>
          </a:p>
        </p:txBody>
      </p:sp>
      <p:sp>
        <p:nvSpPr>
          <p:cNvPr id="19" name="文本框 18"/>
          <p:cNvSpPr txBox="1"/>
          <p:nvPr/>
        </p:nvSpPr>
        <p:spPr>
          <a:xfrm>
            <a:off x="568325" y="926465"/>
            <a:ext cx="4034153" cy="645160"/>
          </a:xfrm>
          <a:prstGeom prst="rect">
            <a:avLst/>
          </a:prstGeom>
          <a:noFill/>
        </p:spPr>
        <p:txBody>
          <a:bodyPr wrap="square" rtlCol="0">
            <a:spAutoFit/>
            <a:scene3d>
              <a:camera prst="orthographicFront"/>
              <a:lightRig rig="threePt" dir="t"/>
            </a:scene3d>
          </a:bodyPr>
          <a:p>
            <a:pPr marL="342900" indent="-342900">
              <a:lnSpc>
                <a:spcPct val="150000"/>
              </a:lnSpc>
              <a:buFont typeface="Arial" panose="020B0604020202020204" pitchFamily="34" charset="0"/>
              <a:buChar char="•"/>
            </a:pPr>
            <a:r>
              <a:rPr lang="zh-CN" altLang="en-US" sz="2400" b="1" noProof="1">
                <a:solidFill>
                  <a:srgbClr val="0000FF"/>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mn-cs"/>
              </a:rPr>
              <a:t>神经网络的学习算法</a:t>
            </a:r>
            <a:endParaRPr lang="zh-CN" altLang="en-US" sz="2400" b="1" noProof="1">
              <a:solidFill>
                <a:srgbClr val="0000FF"/>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endParaRPr>
          </a:p>
        </p:txBody>
      </p:sp>
      <p:sp>
        <p:nvSpPr>
          <p:cNvPr id="81923" name="Rectangle 2"/>
          <p:cNvSpPr>
            <a:spLocks noGrp="1"/>
          </p:cNvSpPr>
          <p:nvPr/>
        </p:nvSpPr>
        <p:spPr>
          <a:xfrm>
            <a:off x="452438" y="1822450"/>
            <a:ext cx="8239125" cy="1644650"/>
          </a:xfrm>
          <a:prstGeom prst="rect">
            <a:avLst/>
          </a:prstGeom>
          <a:noFill/>
          <a:ln w="9525">
            <a:noFill/>
          </a:ln>
        </p:spPr>
        <p:txBody>
          <a:bodyPr wrap="square" lIns="91440" tIns="0" rIns="91440" bIns="0" anchor="t" anchorCtr="0"/>
          <a:p>
            <a:pPr fontAlgn="t">
              <a:lnSpc>
                <a:spcPct val="150000"/>
              </a:lnSpc>
              <a:buFont typeface="Arial" panose="020B0604020202020204" pitchFamily="34" charset="0"/>
            </a:pPr>
            <a:r>
              <a:rPr lang="zh-CN" altLang="en-US" sz="2000" dirty="0">
                <a:latin typeface="微软雅黑" panose="020B0503020204020204" charset="-122"/>
                <a:ea typeface="微软雅黑" panose="020B0503020204020204" charset="-122"/>
              </a:rPr>
              <a:t>人工神经网络的学习过程，主要是在连接结构和神经元传递函数都不变的情况下，针对连接权值的调整，通过学习获得合适的权值，从而实现特定的功能。</a:t>
            </a:r>
            <a:endParaRPr lang="zh-CN" altLang="en-US" sz="2000" dirty="0">
              <a:latin typeface="微软雅黑" panose="020B0503020204020204" charset="-122"/>
              <a:ea typeface="微软雅黑" panose="020B0503020204020204" charset="-122"/>
            </a:endParaRPr>
          </a:p>
        </p:txBody>
      </p:sp>
      <p:sp>
        <p:nvSpPr>
          <p:cNvPr id="81924" name="Rectangle 4"/>
          <p:cNvSpPr/>
          <p:nvPr/>
        </p:nvSpPr>
        <p:spPr>
          <a:xfrm>
            <a:off x="452438" y="3413125"/>
            <a:ext cx="5111750" cy="576263"/>
          </a:xfrm>
          <a:prstGeom prst="rect">
            <a:avLst/>
          </a:prstGeom>
          <a:noFill/>
          <a:ln w="9525">
            <a:noFill/>
          </a:ln>
        </p:spPr>
        <p:txBody>
          <a:bodyPr tIns="0" bIns="0" anchor="t" anchorCtr="0"/>
          <a:p>
            <a:pPr fontAlgn="t">
              <a:buFont typeface="Arial" panose="020B0604020202020204" pitchFamily="34" charset="0"/>
            </a:pPr>
            <a:r>
              <a:rPr lang="zh-CN" altLang="en-US" sz="2000" b="1" u="sng" dirty="0">
                <a:solidFill>
                  <a:srgbClr val="FF6600"/>
                </a:solidFill>
                <a:latin typeface="微软雅黑" panose="020B0503020204020204" charset="-122"/>
                <a:ea typeface="微软雅黑" panose="020B0503020204020204" charset="-122"/>
              </a:rPr>
              <a:t> 学习算法的通用表达：</a:t>
            </a:r>
            <a:endParaRPr lang="zh-CN" altLang="en-US" sz="2000" b="1" u="sng" dirty="0">
              <a:solidFill>
                <a:srgbClr val="FF6600"/>
              </a:solidFill>
              <a:latin typeface="微软雅黑" panose="020B0503020204020204" charset="-122"/>
              <a:ea typeface="微软雅黑" panose="020B0503020204020204" charset="-122"/>
            </a:endParaRPr>
          </a:p>
        </p:txBody>
      </p:sp>
      <p:graphicFrame>
        <p:nvGraphicFramePr>
          <p:cNvPr id="81925" name="Object 5"/>
          <p:cNvGraphicFramePr>
            <a:graphicFrameLocks noGrp="1" noChangeAspect="1"/>
          </p:cNvGraphicFramePr>
          <p:nvPr>
            <p:ph idx="1"/>
          </p:nvPr>
        </p:nvGraphicFramePr>
        <p:xfrm>
          <a:off x="684213" y="4149725"/>
          <a:ext cx="7415212" cy="574675"/>
        </p:xfrm>
        <a:graphic>
          <a:graphicData uri="http://schemas.openxmlformats.org/presentationml/2006/ole">
            <mc:AlternateContent xmlns:mc="http://schemas.openxmlformats.org/markup-compatibility/2006">
              <mc:Choice xmlns:v="urn:schemas-microsoft-com:vml" Requires="v">
                <p:oleObj spid="_x0000_s3083" name="" r:id="rId1" imgW="3110230" imgH="241300" progId="Equation.3">
                  <p:embed/>
                </p:oleObj>
              </mc:Choice>
              <mc:Fallback>
                <p:oleObj name="" r:id="rId1" imgW="3110230" imgH="241300" progId="Equation.3">
                  <p:embed/>
                  <p:pic>
                    <p:nvPicPr>
                      <p:cNvPr id="0" name="图片 3082"/>
                      <p:cNvPicPr/>
                      <p:nvPr/>
                    </p:nvPicPr>
                    <p:blipFill>
                      <a:blip r:embed="rId2"/>
                      <a:stretch>
                        <a:fillRect/>
                      </a:stretch>
                    </p:blipFill>
                    <p:spPr>
                      <a:xfrm>
                        <a:off x="684213" y="4149725"/>
                        <a:ext cx="7415212" cy="574675"/>
                      </a:xfrm>
                      <a:prstGeom prst="rect">
                        <a:avLst/>
                      </a:prstGeom>
                      <a:noFill/>
                      <a:ln w="38100">
                        <a:noFill/>
                        <a:miter/>
                      </a:ln>
                    </p:spPr>
                  </p:pic>
                </p:oleObj>
              </mc:Fallback>
            </mc:AlternateContent>
          </a:graphicData>
        </a:graphic>
      </p:graphicFrame>
      <p:sp>
        <p:nvSpPr>
          <p:cNvPr id="14" name="Oval 7"/>
          <p:cNvSpPr>
            <a:spLocks noChangeArrowheads="1"/>
          </p:cNvSpPr>
          <p:nvPr/>
        </p:nvSpPr>
        <p:spPr bwMode="auto">
          <a:xfrm>
            <a:off x="5214938" y="5140325"/>
            <a:ext cx="2479675" cy="574675"/>
          </a:xfrm>
          <a:prstGeom prst="ellipse">
            <a:avLst/>
          </a:prstGeom>
          <a:solidFill>
            <a:schemeClr val="bg2">
              <a:lumMod val="90000"/>
            </a:schemeClr>
          </a:solidFill>
          <a:ln w="22225">
            <a:noFill/>
            <a:round/>
          </a:ln>
          <a:effectLst/>
        </p:spPr>
        <p:txBody>
          <a:bodyPr/>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0" cap="none" spc="0" normalizeH="0" baseline="0" noProof="0" dirty="0">
                <a:ln>
                  <a:noFill/>
                </a:ln>
                <a:solidFill>
                  <a:srgbClr val="00B050"/>
                </a:solidFill>
                <a:effectLst/>
                <a:uLnTx/>
                <a:uFillTx/>
                <a:latin typeface="华文楷体" panose="02010600040101010101" charset="-122"/>
                <a:ea typeface="华文楷体" panose="02010600040101010101" charset="-122"/>
                <a:cs typeface="+mn-cs"/>
              </a:rPr>
              <a:t>灌输式学习</a:t>
            </a:r>
            <a:endParaRPr kumimoji="0" lang="zh-CN" altLang="en-US" sz="2400" b="1" i="0" u="none" strike="noStrike" kern="0" cap="none" spc="0" normalizeH="0" baseline="0" noProof="0" dirty="0">
              <a:ln>
                <a:noFill/>
              </a:ln>
              <a:solidFill>
                <a:srgbClr val="00B050"/>
              </a:solidFill>
              <a:effectLst/>
              <a:uLnTx/>
              <a:uFillTx/>
              <a:latin typeface="华文楷体" panose="02010600040101010101" charset="-122"/>
              <a:ea typeface="华文楷体" panose="02010600040101010101" charset="-122"/>
              <a:cs typeface="+mn-cs"/>
            </a:endParaRPr>
          </a:p>
        </p:txBody>
      </p:sp>
      <p:sp>
        <p:nvSpPr>
          <p:cNvPr id="15" name="Oval 9"/>
          <p:cNvSpPr>
            <a:spLocks noChangeArrowheads="1"/>
          </p:cNvSpPr>
          <p:nvPr/>
        </p:nvSpPr>
        <p:spPr bwMode="auto">
          <a:xfrm>
            <a:off x="1643063" y="5973763"/>
            <a:ext cx="2519363" cy="720725"/>
          </a:xfrm>
          <a:prstGeom prst="ellipse">
            <a:avLst/>
          </a:prstGeom>
          <a:solidFill>
            <a:schemeClr val="accent2">
              <a:lumMod val="20000"/>
              <a:lumOff val="80000"/>
            </a:schemeClr>
          </a:solidFill>
          <a:ln w="22225">
            <a:noFill/>
            <a:round/>
          </a:ln>
          <a:effectLst/>
        </p:spPr>
        <p:txBody>
          <a:bodyPr/>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0" cap="none" spc="0" normalizeH="0" baseline="0" noProof="0" dirty="0">
                <a:ln>
                  <a:noFill/>
                </a:ln>
                <a:solidFill>
                  <a:srgbClr val="00B050"/>
                </a:solidFill>
                <a:effectLst/>
                <a:uLnTx/>
                <a:uFillTx/>
                <a:latin typeface="华文楷体" panose="02010600040101010101" charset="-122"/>
                <a:ea typeface="华文楷体" panose="02010600040101010101" charset="-122"/>
                <a:cs typeface="+mn-cs"/>
              </a:rPr>
              <a:t>半监督</a:t>
            </a:r>
            <a:r>
              <a:rPr kumimoji="0" lang="zh-CN" altLang="en-US" sz="2400" b="1" i="0" u="none" strike="noStrike" kern="0" cap="none" spc="0" normalizeH="0" baseline="0" noProof="0" dirty="0">
                <a:ln>
                  <a:noFill/>
                </a:ln>
                <a:solidFill>
                  <a:srgbClr val="00B050"/>
                </a:solidFill>
                <a:effectLst/>
                <a:uLnTx/>
                <a:uFillTx/>
                <a:latin typeface="华文楷体" panose="02010600040101010101" charset="-122"/>
                <a:ea typeface="华文楷体" panose="02010600040101010101" charset="-122"/>
                <a:cs typeface="+mn-cs"/>
              </a:rPr>
              <a:t>学习</a:t>
            </a:r>
            <a:endParaRPr kumimoji="0" lang="zh-CN" altLang="en-US" sz="2400" b="1" i="0" u="none" strike="noStrike" kern="0" cap="none" spc="0" normalizeH="0" baseline="0" noProof="0" dirty="0">
              <a:ln>
                <a:noFill/>
              </a:ln>
              <a:solidFill>
                <a:srgbClr val="00B050"/>
              </a:solidFill>
              <a:effectLst/>
              <a:uLnTx/>
              <a:uFillTx/>
              <a:latin typeface="华文楷体" panose="02010600040101010101" charset="-122"/>
              <a:ea typeface="华文楷体" panose="02010600040101010101" charset="-122"/>
              <a:cs typeface="+mn-cs"/>
            </a:endParaRPr>
          </a:p>
        </p:txBody>
      </p:sp>
      <p:sp>
        <p:nvSpPr>
          <p:cNvPr id="13" name="Oval 5"/>
          <p:cNvSpPr>
            <a:spLocks noChangeArrowheads="1"/>
          </p:cNvSpPr>
          <p:nvPr/>
        </p:nvSpPr>
        <p:spPr bwMode="auto">
          <a:xfrm>
            <a:off x="452438" y="5103813"/>
            <a:ext cx="2736850" cy="647700"/>
          </a:xfrm>
          <a:prstGeom prst="ellipse">
            <a:avLst/>
          </a:prstGeom>
          <a:solidFill>
            <a:srgbClr val="BBEDFD"/>
          </a:solidFill>
          <a:ln w="22225">
            <a:noFill/>
            <a:round/>
          </a:ln>
          <a:effectLst/>
        </p:spPr>
        <p:txBody>
          <a:bodyPr/>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0" cap="none" spc="0" normalizeH="0" baseline="0" noProof="0" dirty="0">
                <a:ln>
                  <a:noFill/>
                </a:ln>
                <a:solidFill>
                  <a:srgbClr val="00B050"/>
                </a:solidFill>
                <a:effectLst/>
                <a:uLnTx/>
                <a:uFillTx/>
                <a:latin typeface="华文楷体" panose="02010600040101010101" charset="-122"/>
                <a:ea typeface="华文楷体" panose="02010600040101010101" charset="-122"/>
                <a:cs typeface="+mn-cs"/>
              </a:rPr>
              <a:t>无监督</a:t>
            </a:r>
            <a:r>
              <a:rPr kumimoji="0" lang="zh-CN" altLang="en-US" sz="2400" b="1" i="0" u="none" strike="noStrike" kern="0" cap="none" spc="0" normalizeH="0" baseline="0" noProof="0" dirty="0">
                <a:ln>
                  <a:noFill/>
                </a:ln>
                <a:solidFill>
                  <a:srgbClr val="00B050"/>
                </a:solidFill>
                <a:effectLst/>
                <a:uLnTx/>
                <a:uFillTx/>
                <a:latin typeface="华文楷体" panose="02010600040101010101" charset="-122"/>
                <a:ea typeface="华文楷体" panose="02010600040101010101" charset="-122"/>
                <a:cs typeface="+mn-cs"/>
              </a:rPr>
              <a:t>学习</a:t>
            </a:r>
            <a:endParaRPr kumimoji="0" lang="zh-CN" altLang="en-US" sz="2400" b="1" i="0" u="none" strike="noStrike" kern="0" cap="none" spc="0" normalizeH="0" baseline="0" noProof="0" dirty="0">
              <a:ln>
                <a:noFill/>
              </a:ln>
              <a:solidFill>
                <a:srgbClr val="00B050"/>
              </a:solidFill>
              <a:effectLst/>
              <a:uLnTx/>
              <a:uFillTx/>
              <a:latin typeface="华文楷体" panose="02010600040101010101" charset="-122"/>
              <a:ea typeface="华文楷体" panose="02010600040101010101" charset="-122"/>
              <a:cs typeface="+mn-cs"/>
            </a:endParaRPr>
          </a:p>
        </p:txBody>
      </p:sp>
      <p:sp>
        <p:nvSpPr>
          <p:cNvPr id="5" name="Oval 9"/>
          <p:cNvSpPr>
            <a:spLocks noChangeArrowheads="1"/>
          </p:cNvSpPr>
          <p:nvPr/>
        </p:nvSpPr>
        <p:spPr bwMode="auto">
          <a:xfrm>
            <a:off x="2932113" y="5103813"/>
            <a:ext cx="2519363" cy="720725"/>
          </a:xfrm>
          <a:prstGeom prst="ellipse">
            <a:avLst/>
          </a:prstGeom>
          <a:solidFill>
            <a:schemeClr val="accent1">
              <a:lumMod val="20000"/>
              <a:lumOff val="80000"/>
            </a:schemeClr>
          </a:solidFill>
          <a:ln w="22225">
            <a:noFill/>
            <a:round/>
          </a:ln>
          <a:effectLst/>
        </p:spPr>
        <p:txBody>
          <a:bodyPr/>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0" cap="none" spc="0" normalizeH="0" baseline="0" noProof="0" dirty="0">
                <a:ln>
                  <a:noFill/>
                </a:ln>
                <a:solidFill>
                  <a:srgbClr val="00B050"/>
                </a:solidFill>
                <a:effectLst/>
                <a:uLnTx/>
                <a:uFillTx/>
                <a:latin typeface="华文楷体" panose="02010600040101010101" charset="-122"/>
                <a:ea typeface="华文楷体" panose="02010600040101010101" charset="-122"/>
                <a:cs typeface="+mn-cs"/>
              </a:rPr>
              <a:t>监督</a:t>
            </a:r>
            <a:r>
              <a:rPr kumimoji="0" lang="zh-CN" altLang="en-US" sz="2400" b="1" i="0" u="none" strike="noStrike" kern="0" cap="none" spc="0" normalizeH="0" baseline="0" noProof="0" dirty="0">
                <a:ln>
                  <a:noFill/>
                </a:ln>
                <a:solidFill>
                  <a:srgbClr val="00B050"/>
                </a:solidFill>
                <a:effectLst/>
                <a:uLnTx/>
                <a:uFillTx/>
                <a:latin typeface="华文楷体" panose="02010600040101010101" charset="-122"/>
                <a:ea typeface="华文楷体" panose="02010600040101010101" charset="-122"/>
                <a:cs typeface="+mn-cs"/>
              </a:rPr>
              <a:t>学习</a:t>
            </a:r>
            <a:endParaRPr kumimoji="0" lang="zh-CN" altLang="en-US" sz="2400" b="1" i="0" u="none" strike="noStrike" kern="0" cap="none" spc="0" normalizeH="0" baseline="0" noProof="0" dirty="0">
              <a:ln>
                <a:noFill/>
              </a:ln>
              <a:solidFill>
                <a:srgbClr val="00B050"/>
              </a:solidFill>
              <a:effectLst/>
              <a:uLnTx/>
              <a:uFillTx/>
              <a:latin typeface="华文楷体" panose="02010600040101010101" charset="-122"/>
              <a:ea typeface="华文楷体" panose="02010600040101010101" charset="-122"/>
              <a:cs typeface="+mn-cs"/>
            </a:endParaRPr>
          </a:p>
        </p:txBody>
      </p:sp>
      <p:sp>
        <p:nvSpPr>
          <p:cNvPr id="6" name="Oval 9"/>
          <p:cNvSpPr>
            <a:spLocks noChangeArrowheads="1"/>
          </p:cNvSpPr>
          <p:nvPr/>
        </p:nvSpPr>
        <p:spPr bwMode="auto">
          <a:xfrm>
            <a:off x="4721225" y="5973763"/>
            <a:ext cx="2519363" cy="720725"/>
          </a:xfrm>
          <a:prstGeom prst="ellipse">
            <a:avLst/>
          </a:prstGeom>
          <a:solidFill>
            <a:schemeClr val="accent6">
              <a:lumMod val="20000"/>
              <a:lumOff val="80000"/>
            </a:schemeClr>
          </a:solidFill>
          <a:ln w="22225">
            <a:noFill/>
            <a:round/>
          </a:ln>
          <a:effectLst/>
        </p:spPr>
        <p:txBody>
          <a:bodyPr/>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0" cap="none" spc="0" normalizeH="0" baseline="0" noProof="0" dirty="0">
                <a:ln>
                  <a:noFill/>
                </a:ln>
                <a:solidFill>
                  <a:srgbClr val="00B050"/>
                </a:solidFill>
                <a:effectLst/>
                <a:uLnTx/>
                <a:uFillTx/>
                <a:latin typeface="华文楷体" panose="02010600040101010101" charset="-122"/>
                <a:ea typeface="华文楷体" panose="02010600040101010101" charset="-122"/>
                <a:cs typeface="+mn-cs"/>
              </a:rPr>
              <a:t>强化</a:t>
            </a:r>
            <a:r>
              <a:rPr kumimoji="0" lang="zh-CN" altLang="en-US" sz="2400" b="1" i="0" u="none" strike="noStrike" kern="0" cap="none" spc="0" normalizeH="0" baseline="0" noProof="0" dirty="0">
                <a:ln>
                  <a:noFill/>
                </a:ln>
                <a:solidFill>
                  <a:srgbClr val="00B050"/>
                </a:solidFill>
                <a:effectLst/>
                <a:uLnTx/>
                <a:uFillTx/>
                <a:latin typeface="华文楷体" panose="02010600040101010101" charset="-122"/>
                <a:ea typeface="华文楷体" panose="02010600040101010101" charset="-122"/>
                <a:cs typeface="+mn-cs"/>
              </a:rPr>
              <a:t>学习</a:t>
            </a:r>
            <a:endParaRPr kumimoji="0" lang="zh-CN" altLang="en-US" sz="2400" b="1" i="0" u="none" strike="noStrike" kern="0" cap="none" spc="0" normalizeH="0" baseline="0" noProof="0" dirty="0">
              <a:ln>
                <a:noFill/>
              </a:ln>
              <a:solidFill>
                <a:srgbClr val="00B050"/>
              </a:solidFill>
              <a:effectLst/>
              <a:uLnTx/>
              <a:uFillTx/>
              <a:latin typeface="华文楷体" panose="02010600040101010101" charset="-122"/>
              <a:ea typeface="华文楷体" panose="02010600040101010101" charset="-122"/>
              <a:cs typeface="+mn-cs"/>
            </a:endParaRPr>
          </a:p>
        </p:txBody>
      </p:sp>
    </p:spTree>
    <p:custDataLst>
      <p:tags r:id="rId3"/>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down)">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down)">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wipe(down)">
                                      <p:cBhvr>
                                        <p:cTn id="17" dur="500"/>
                                        <p:tgtEl>
                                          <p:spTgt spid="14"/>
                                        </p:tgtEl>
                                      </p:cBhvr>
                                    </p:animEffect>
                                  </p:childTnLst>
                                </p:cTn>
                              </p:par>
                              <p:par>
                                <p:cTn id="18" presetID="22" presetClass="entr" presetSubtype="4" fill="hold" grpId="0" nodeType="with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wipe(down)">
                                      <p:cBhvr>
                                        <p:cTn id="20" dur="500"/>
                                        <p:tgtEl>
                                          <p:spTgt spid="5"/>
                                        </p:tgtEl>
                                      </p:cBhvr>
                                    </p:animEffect>
                                  </p:childTnLst>
                                </p:cTn>
                              </p:par>
                              <p:par>
                                <p:cTn id="21" presetID="22" presetClass="entr" presetSubtype="4"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wipe(down)">
                                      <p:cBhvr>
                                        <p:cTn id="2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ldLvl="0" animBg="1"/>
      <p:bldP spid="14" grpId="0" bldLvl="0" animBg="1"/>
      <p:bldP spid="15" grpId="0" bldLvl="0" animBg="1"/>
      <p:bldP spid="5" grpId="0" bldLvl="0" animBg="1"/>
      <p:bldP spid="6" grpId="0" bldLvl="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1" name="Rectangle 2"/>
          <p:cNvSpPr>
            <a:spLocks noGrp="1"/>
          </p:cNvSpPr>
          <p:nvPr>
            <p:ph type="title"/>
          </p:nvPr>
        </p:nvSpPr>
        <p:spPr>
          <a:xfrm>
            <a:off x="2279968" y="0"/>
            <a:ext cx="4141786" cy="839787"/>
          </a:xfrm>
        </p:spPr>
        <p:txBody>
          <a:bodyPr vert="horz" wrap="square" lIns="91440" tIns="45720" rIns="91440" bIns="45720" anchor="b">
            <a:scene3d>
              <a:camera prst="orthographicFront"/>
              <a:lightRig rig="threePt" dir="t"/>
            </a:scene3d>
          </a:bodyPr>
          <a:p>
            <a:pPr algn="ctr" fontAlgn="auto"/>
            <a:r>
              <a:rPr lang="zh-CN" altLang="en-US" sz="3200" b="1" strike="noStrike" noProof="1" dirty="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rPr>
              <a:t>人工神经网络概述</a:t>
            </a:r>
            <a:endParaRPr lang="zh-CN" altLang="en-US" sz="3200" b="1" strike="noStrike" noProof="1" dirty="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endParaRPr>
          </a:p>
        </p:txBody>
      </p:sp>
      <p:sp>
        <p:nvSpPr>
          <p:cNvPr id="19" name="文本框 18"/>
          <p:cNvSpPr txBox="1"/>
          <p:nvPr/>
        </p:nvSpPr>
        <p:spPr>
          <a:xfrm>
            <a:off x="568325" y="926465"/>
            <a:ext cx="4034153" cy="645160"/>
          </a:xfrm>
          <a:prstGeom prst="rect">
            <a:avLst/>
          </a:prstGeom>
          <a:noFill/>
        </p:spPr>
        <p:txBody>
          <a:bodyPr wrap="square" rtlCol="0">
            <a:spAutoFit/>
            <a:scene3d>
              <a:camera prst="orthographicFront"/>
              <a:lightRig rig="threePt" dir="t"/>
            </a:scene3d>
          </a:bodyPr>
          <a:p>
            <a:pPr marL="342900" indent="-342900">
              <a:lnSpc>
                <a:spcPct val="150000"/>
              </a:lnSpc>
              <a:buFont typeface="Arial" panose="020B0604020202020204" pitchFamily="34" charset="0"/>
              <a:buChar char="•"/>
            </a:pPr>
            <a:r>
              <a:rPr lang="zh-CN" altLang="en-US" sz="2400" b="1" noProof="1">
                <a:solidFill>
                  <a:srgbClr val="0000FF"/>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mn-cs"/>
              </a:rPr>
              <a:t>神经网络的应用</a:t>
            </a:r>
            <a:endParaRPr lang="zh-CN" altLang="en-US" sz="2400" b="1" noProof="1">
              <a:solidFill>
                <a:srgbClr val="0000FF"/>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endParaRPr>
          </a:p>
        </p:txBody>
      </p:sp>
      <p:graphicFrame>
        <p:nvGraphicFramePr>
          <p:cNvPr id="186371" name="Group 3"/>
          <p:cNvGraphicFramePr>
            <a:graphicFrameLocks noGrp="1"/>
          </p:cNvGraphicFramePr>
          <p:nvPr>
            <p:ph idx="1"/>
          </p:nvPr>
        </p:nvGraphicFramePr>
        <p:xfrm>
          <a:off x="477838" y="1973263"/>
          <a:ext cx="8393113" cy="3749675"/>
        </p:xfrm>
        <a:graphic>
          <a:graphicData uri="http://schemas.openxmlformats.org/drawingml/2006/table">
            <a:tbl>
              <a:tblPr/>
              <a:tblGrid>
                <a:gridCol w="2052320"/>
                <a:gridCol w="2317115"/>
                <a:gridCol w="4023995"/>
              </a:tblGrid>
              <a:tr h="824230">
                <a:tc>
                  <a:txBody>
                    <a:bodyPr/>
                    <a:p>
                      <a:pPr marL="0" marR="0" lvl="0" indent="0" algn="ctr" defTabSz="914400" rtl="0" eaLnBrk="1" fontAlgn="base" latinLnBrk="0" hangingPunct="1">
                        <a:lnSpc>
                          <a:spcPct val="150000"/>
                        </a:lnSpc>
                        <a:spcBef>
                          <a:spcPct val="20000"/>
                        </a:spcBef>
                        <a:spcAft>
                          <a:spcPct val="0"/>
                        </a:spcAft>
                        <a:buClr>
                          <a:schemeClr val="folHlink"/>
                        </a:buClr>
                        <a:buSzPct val="60000"/>
                        <a:buFont typeface="Wingdings" panose="05000000000000000000" pitchFamily="2" charset="2"/>
                        <a:buNone/>
                      </a:pPr>
                      <a:r>
                        <a:rPr kumimoji="0" lang="zh-CN" altLang="en-US" sz="2000" b="1" i="0" u="none" strike="noStrike" cap="none" normalizeH="0" baseline="0" dirty="0" smtClean="0">
                          <a:ln>
                            <a:noFill/>
                          </a:ln>
                          <a:solidFill>
                            <a:srgbClr val="FF6600"/>
                          </a:solidFill>
                          <a:effectLst/>
                          <a:latin typeface="微软雅黑" panose="020B0503020204020204" charset="-122"/>
                          <a:ea typeface="微软雅黑" panose="020B0503020204020204" charset="-122"/>
                        </a:rPr>
                        <a:t>人工智能研究</a:t>
                      </a:r>
                      <a:endParaRPr kumimoji="0" lang="zh-CN" altLang="en-US" sz="2000" b="1" i="0" u="none" strike="noStrike" cap="none" normalizeH="0" baseline="0" dirty="0" smtClean="0">
                        <a:ln>
                          <a:noFill/>
                        </a:ln>
                        <a:solidFill>
                          <a:srgbClr val="FF6600"/>
                        </a:solidFill>
                        <a:effectLst/>
                        <a:latin typeface="微软雅黑" panose="020B0503020204020204" charset="-122"/>
                        <a:ea typeface="微软雅黑" panose="020B0503020204020204"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50000"/>
                        </a:lnSpc>
                        <a:spcBef>
                          <a:spcPct val="20000"/>
                        </a:spcBef>
                        <a:spcAft>
                          <a:spcPct val="0"/>
                        </a:spcAft>
                        <a:buClr>
                          <a:schemeClr val="folHlink"/>
                        </a:buClr>
                        <a:buSzPct val="60000"/>
                        <a:buFont typeface="Wingdings" panose="05000000000000000000" pitchFamily="2" charset="2"/>
                        <a:buNone/>
                      </a:pPr>
                      <a:r>
                        <a:rPr kumimoji="0" lang="zh-CN" altLang="en-US" sz="2000" b="1" i="0" u="none" strike="noStrike" cap="none" normalizeH="0" baseline="0" smtClean="0">
                          <a:ln>
                            <a:noFill/>
                          </a:ln>
                          <a:solidFill>
                            <a:schemeClr val="folHlink"/>
                          </a:solidFill>
                          <a:effectLst/>
                          <a:latin typeface="微软雅黑" panose="020B0503020204020204" charset="-122"/>
                          <a:ea typeface="微软雅黑" panose="020B0503020204020204" charset="-122"/>
                        </a:rPr>
                        <a:t>经典方法</a:t>
                      </a:r>
                      <a:endParaRPr kumimoji="0" lang="zh-CN" altLang="en-US" sz="2000" b="1" i="0" u="none" strike="noStrike" cap="none" normalizeH="0" baseline="0" smtClean="0">
                        <a:ln>
                          <a:noFill/>
                        </a:ln>
                        <a:solidFill>
                          <a:schemeClr val="folHlink"/>
                        </a:solidFill>
                        <a:effectLst/>
                        <a:latin typeface="微软雅黑" panose="020B0503020204020204" charset="-122"/>
                        <a:ea typeface="微软雅黑" panose="020B0503020204020204"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50000"/>
                        </a:lnSpc>
                        <a:spcBef>
                          <a:spcPct val="20000"/>
                        </a:spcBef>
                        <a:spcAft>
                          <a:spcPct val="0"/>
                        </a:spcAft>
                        <a:buClr>
                          <a:schemeClr val="folHlink"/>
                        </a:buClr>
                        <a:buSzPct val="60000"/>
                        <a:buFont typeface="Wingdings" panose="05000000000000000000" pitchFamily="2" charset="2"/>
                        <a:buNone/>
                      </a:pPr>
                      <a:r>
                        <a:rPr kumimoji="0" lang="zh-CN" altLang="en-US" sz="2000" b="1" i="0" u="none" strike="noStrike" cap="none" normalizeH="0" baseline="0" smtClean="0">
                          <a:ln>
                            <a:noFill/>
                          </a:ln>
                          <a:solidFill>
                            <a:schemeClr val="folHlink"/>
                          </a:solidFill>
                          <a:effectLst/>
                          <a:latin typeface="微软雅黑" panose="020B0503020204020204" charset="-122"/>
                          <a:ea typeface="微软雅黑" panose="020B0503020204020204" charset="-122"/>
                        </a:rPr>
                        <a:t>人工神经网络方法</a:t>
                      </a:r>
                      <a:endParaRPr kumimoji="0" lang="zh-CN" altLang="en-US" sz="2000" b="1" i="0" u="none" strike="noStrike" cap="none" normalizeH="0" baseline="0" smtClean="0">
                        <a:ln>
                          <a:noFill/>
                        </a:ln>
                        <a:solidFill>
                          <a:schemeClr val="folHlink"/>
                        </a:solidFill>
                        <a:effectLst/>
                        <a:latin typeface="微软雅黑" panose="020B0503020204020204" charset="-122"/>
                        <a:ea typeface="微软雅黑" panose="020B0503020204020204"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26135">
                <a:tc>
                  <a:txBody>
                    <a:bodyPr/>
                    <a:p>
                      <a:pPr marL="0" marR="0" lvl="0" indent="0" algn="ctr" defTabSz="914400" rtl="0" eaLnBrk="1" fontAlgn="base" latinLnBrk="0" hangingPunct="1">
                        <a:lnSpc>
                          <a:spcPct val="150000"/>
                        </a:lnSpc>
                        <a:spcBef>
                          <a:spcPct val="20000"/>
                        </a:spcBef>
                        <a:spcAft>
                          <a:spcPct val="0"/>
                        </a:spcAft>
                        <a:buClr>
                          <a:schemeClr val="folHlink"/>
                        </a:buClr>
                        <a:buSzPct val="60000"/>
                        <a:buFont typeface="Wingdings" panose="05000000000000000000" pitchFamily="2" charset="2"/>
                        <a:buNone/>
                      </a:pPr>
                      <a:r>
                        <a:rPr kumimoji="0" lang="zh-CN" altLang="en-US" sz="2000" b="1" i="0" u="none" strike="noStrike" cap="none" normalizeH="0" baseline="0" smtClean="0">
                          <a:ln>
                            <a:noFill/>
                          </a:ln>
                          <a:solidFill>
                            <a:schemeClr val="accent1"/>
                          </a:solidFill>
                          <a:effectLst/>
                          <a:latin typeface="微软雅黑" panose="020B0503020204020204" charset="-122"/>
                          <a:ea typeface="微软雅黑" panose="020B0503020204020204" charset="-122"/>
                        </a:rPr>
                        <a:t>知识获取</a:t>
                      </a:r>
                      <a:endParaRPr kumimoji="0" lang="zh-CN" altLang="en-US" sz="2000" b="1" i="0" u="none" strike="noStrike" cap="none" normalizeH="0" baseline="0" smtClean="0">
                        <a:ln>
                          <a:noFill/>
                        </a:ln>
                        <a:solidFill>
                          <a:schemeClr val="accent1"/>
                        </a:solidFill>
                        <a:effectLst/>
                        <a:latin typeface="微软雅黑" panose="020B0503020204020204" charset="-122"/>
                        <a:ea typeface="微软雅黑" panose="020B0503020204020204"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50000"/>
                        </a:lnSpc>
                        <a:spcBef>
                          <a:spcPct val="20000"/>
                        </a:spcBef>
                        <a:spcAft>
                          <a:spcPct val="0"/>
                        </a:spcAft>
                        <a:buClr>
                          <a:schemeClr val="folHlink"/>
                        </a:buClr>
                        <a:buSzPct val="60000"/>
                        <a:buFont typeface="Wingdings" panose="05000000000000000000" pitchFamily="2" charset="2"/>
                        <a:buNone/>
                      </a:pPr>
                      <a:r>
                        <a:rPr kumimoji="0" lang="zh-CN" altLang="en-US" sz="2000" b="1" i="0" u="none" strike="noStrike" cap="none" normalizeH="0" baseline="0" smtClean="0">
                          <a:ln>
                            <a:noFill/>
                          </a:ln>
                          <a:solidFill>
                            <a:schemeClr val="tx1"/>
                          </a:solidFill>
                          <a:effectLst/>
                          <a:latin typeface="微软雅黑" panose="020B0503020204020204" charset="-122"/>
                          <a:ea typeface="微软雅黑" panose="020B0503020204020204" charset="-122"/>
                        </a:rPr>
                        <a:t>设计人员与领域专家共同整理完成</a:t>
                      </a:r>
                      <a:endParaRPr kumimoji="0" lang="zh-CN" altLang="en-US" sz="2000" b="1" i="0" u="none" strike="noStrike" cap="none" normalizeH="0" baseline="0" smtClean="0">
                        <a:ln>
                          <a:noFill/>
                        </a:ln>
                        <a:solidFill>
                          <a:schemeClr val="tx1"/>
                        </a:solidFill>
                        <a:effectLst/>
                        <a:latin typeface="微软雅黑" panose="020B0503020204020204" charset="-122"/>
                        <a:ea typeface="微软雅黑" panose="020B0503020204020204"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50000"/>
                        </a:lnSpc>
                        <a:spcBef>
                          <a:spcPct val="20000"/>
                        </a:spcBef>
                        <a:spcAft>
                          <a:spcPct val="0"/>
                        </a:spcAft>
                        <a:buClr>
                          <a:schemeClr val="folHlink"/>
                        </a:buClr>
                        <a:buSzPct val="60000"/>
                        <a:buFont typeface="Wingdings" panose="05000000000000000000" pitchFamily="2" charset="2"/>
                        <a:buNone/>
                      </a:pPr>
                      <a:r>
                        <a:rPr kumimoji="0" lang="zh-CN" altLang="en-US" sz="2000" b="1" i="0" u="none" strike="noStrike" cap="none" normalizeH="0" baseline="0" smtClean="0">
                          <a:ln>
                            <a:noFill/>
                          </a:ln>
                          <a:solidFill>
                            <a:schemeClr val="tx1"/>
                          </a:solidFill>
                          <a:effectLst/>
                          <a:latin typeface="微软雅黑" panose="020B0503020204020204" charset="-122"/>
                          <a:ea typeface="微软雅黑" panose="020B0503020204020204" charset="-122"/>
                        </a:rPr>
                        <a:t>通过训练样本和学习算法自动获取</a:t>
                      </a:r>
                      <a:endParaRPr kumimoji="0" lang="zh-CN" altLang="en-US" sz="2000" b="1" i="0" u="none" strike="noStrike" cap="none" normalizeH="0" baseline="0" smtClean="0">
                        <a:ln>
                          <a:noFill/>
                        </a:ln>
                        <a:solidFill>
                          <a:schemeClr val="tx1"/>
                        </a:solidFill>
                        <a:effectLst/>
                        <a:latin typeface="微软雅黑" panose="020B0503020204020204" charset="-122"/>
                        <a:ea typeface="微软雅黑" panose="020B0503020204020204"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26135">
                <a:tc>
                  <a:txBody>
                    <a:bodyPr/>
                    <a:p>
                      <a:pPr marL="0" marR="0" lvl="0" indent="0" algn="ctr" defTabSz="914400" rtl="0" eaLnBrk="1" fontAlgn="base" latinLnBrk="0" hangingPunct="1">
                        <a:lnSpc>
                          <a:spcPct val="150000"/>
                        </a:lnSpc>
                        <a:spcBef>
                          <a:spcPct val="20000"/>
                        </a:spcBef>
                        <a:spcAft>
                          <a:spcPct val="0"/>
                        </a:spcAft>
                        <a:buClr>
                          <a:schemeClr val="folHlink"/>
                        </a:buClr>
                        <a:buSzPct val="60000"/>
                        <a:buFont typeface="Wingdings" panose="05000000000000000000" pitchFamily="2" charset="2"/>
                        <a:buNone/>
                      </a:pPr>
                      <a:r>
                        <a:rPr kumimoji="0" lang="zh-CN" altLang="en-US" sz="2000" b="1" i="0" u="none" strike="noStrike" cap="none" normalizeH="0" baseline="0" smtClean="0">
                          <a:ln>
                            <a:noFill/>
                          </a:ln>
                          <a:solidFill>
                            <a:schemeClr val="accent1"/>
                          </a:solidFill>
                          <a:effectLst/>
                          <a:latin typeface="微软雅黑" panose="020B0503020204020204" charset="-122"/>
                          <a:ea typeface="微软雅黑" panose="020B0503020204020204" charset="-122"/>
                        </a:rPr>
                        <a:t>知识表达与存储</a:t>
                      </a:r>
                      <a:endParaRPr kumimoji="0" lang="zh-CN" altLang="en-US" sz="2000" b="1" i="0" u="none" strike="noStrike" cap="none" normalizeH="0" baseline="0" smtClean="0">
                        <a:ln>
                          <a:noFill/>
                        </a:ln>
                        <a:solidFill>
                          <a:schemeClr val="accent1"/>
                        </a:solidFill>
                        <a:effectLst/>
                        <a:latin typeface="微软雅黑" panose="020B0503020204020204" charset="-122"/>
                        <a:ea typeface="微软雅黑" panose="020B0503020204020204"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50000"/>
                        </a:lnSpc>
                        <a:spcBef>
                          <a:spcPct val="20000"/>
                        </a:spcBef>
                        <a:spcAft>
                          <a:spcPct val="0"/>
                        </a:spcAft>
                        <a:buClr>
                          <a:schemeClr val="folHlink"/>
                        </a:buClr>
                        <a:buSzPct val="60000"/>
                        <a:buFont typeface="Wingdings" panose="05000000000000000000" pitchFamily="2" charset="2"/>
                        <a:buNone/>
                      </a:pPr>
                      <a:r>
                        <a:rPr kumimoji="0" lang="zh-CN" altLang="en-US" sz="2000" b="1" i="0" u="none" strike="noStrike" cap="none" normalizeH="0" baseline="0" smtClean="0">
                          <a:ln>
                            <a:noFill/>
                          </a:ln>
                          <a:solidFill>
                            <a:schemeClr val="tx1"/>
                          </a:solidFill>
                          <a:effectLst/>
                          <a:latin typeface="微软雅黑" panose="020B0503020204020204" charset="-122"/>
                          <a:ea typeface="微软雅黑" panose="020B0503020204020204" charset="-122"/>
                        </a:rPr>
                        <a:t>建立数据库</a:t>
                      </a:r>
                      <a:endParaRPr kumimoji="0" lang="zh-CN" altLang="en-US" sz="2000" b="1" i="0" u="none" strike="noStrike" cap="none" normalizeH="0" baseline="0" smtClean="0">
                        <a:ln>
                          <a:noFill/>
                        </a:ln>
                        <a:solidFill>
                          <a:schemeClr val="tx1"/>
                        </a:solidFill>
                        <a:effectLst/>
                        <a:latin typeface="微软雅黑" panose="020B0503020204020204" charset="-122"/>
                        <a:ea typeface="微软雅黑" panose="020B0503020204020204"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50000"/>
                        </a:lnSpc>
                        <a:spcBef>
                          <a:spcPct val="20000"/>
                        </a:spcBef>
                        <a:spcAft>
                          <a:spcPct val="0"/>
                        </a:spcAft>
                        <a:buClr>
                          <a:schemeClr val="folHlink"/>
                        </a:buClr>
                        <a:buSzPct val="60000"/>
                        <a:buFont typeface="Wingdings" panose="05000000000000000000" pitchFamily="2" charset="2"/>
                        <a:buNone/>
                      </a:pPr>
                      <a:r>
                        <a:rPr kumimoji="0" lang="zh-CN" altLang="en-US" sz="2000" b="1" i="0" u="none" strike="noStrike" cap="none" normalizeH="0" baseline="0" smtClean="0">
                          <a:ln>
                            <a:noFill/>
                          </a:ln>
                          <a:solidFill>
                            <a:schemeClr val="tx1"/>
                          </a:solidFill>
                          <a:effectLst/>
                          <a:latin typeface="微软雅黑" panose="020B0503020204020204" charset="-122"/>
                          <a:ea typeface="微软雅黑" panose="020B0503020204020204" charset="-122"/>
                        </a:rPr>
                        <a:t>储存在经过训练的神经网络的结构参数中</a:t>
                      </a:r>
                      <a:endParaRPr kumimoji="0" lang="zh-CN" altLang="en-US" sz="2000" b="1" i="0" u="none" strike="noStrike" cap="none" normalizeH="0" baseline="0" smtClean="0">
                        <a:ln>
                          <a:noFill/>
                        </a:ln>
                        <a:solidFill>
                          <a:schemeClr val="tx1"/>
                        </a:solidFill>
                        <a:effectLst/>
                        <a:latin typeface="微软雅黑" panose="020B0503020204020204" charset="-122"/>
                        <a:ea typeface="微软雅黑" panose="020B0503020204020204"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24230">
                <a:tc>
                  <a:txBody>
                    <a:bodyPr/>
                    <a:p>
                      <a:pPr marL="0" marR="0" lvl="0" indent="0" algn="ctr" defTabSz="914400" rtl="0" eaLnBrk="1" fontAlgn="base" latinLnBrk="0" hangingPunct="1">
                        <a:lnSpc>
                          <a:spcPct val="150000"/>
                        </a:lnSpc>
                        <a:spcBef>
                          <a:spcPct val="20000"/>
                        </a:spcBef>
                        <a:spcAft>
                          <a:spcPct val="0"/>
                        </a:spcAft>
                        <a:buClr>
                          <a:schemeClr val="folHlink"/>
                        </a:buClr>
                        <a:buSzPct val="60000"/>
                        <a:buFont typeface="Wingdings" panose="05000000000000000000" pitchFamily="2" charset="2"/>
                        <a:buNone/>
                      </a:pPr>
                      <a:r>
                        <a:rPr kumimoji="0" lang="zh-CN" altLang="en-US" sz="2000" b="1" i="0" u="none" strike="noStrike" cap="none" normalizeH="0" baseline="0" dirty="0" smtClean="0">
                          <a:ln>
                            <a:noFill/>
                          </a:ln>
                          <a:solidFill>
                            <a:schemeClr val="accent1"/>
                          </a:solidFill>
                          <a:effectLst/>
                          <a:latin typeface="微软雅黑" panose="020B0503020204020204" charset="-122"/>
                          <a:ea typeface="微软雅黑" panose="020B0503020204020204" charset="-122"/>
                        </a:rPr>
                        <a:t>知识应用</a:t>
                      </a:r>
                      <a:endParaRPr kumimoji="0" lang="zh-CN" altLang="en-US" sz="2000" b="1" i="0" u="none" strike="noStrike" cap="none" normalizeH="0" baseline="0" dirty="0" smtClean="0">
                        <a:ln>
                          <a:noFill/>
                        </a:ln>
                        <a:solidFill>
                          <a:schemeClr val="accent1"/>
                        </a:solidFill>
                        <a:effectLst/>
                        <a:latin typeface="微软雅黑" panose="020B0503020204020204" charset="-122"/>
                        <a:ea typeface="微软雅黑" panose="020B0503020204020204" charset="-122"/>
                      </a:endParaRP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0" lang="zh-CN" altLang="en-US" sz="2000" b="1" i="0" u="none" strike="noStrike" cap="none" normalizeH="0" baseline="0" dirty="0" smtClean="0">
                        <a:ln>
                          <a:noFill/>
                        </a:ln>
                        <a:solidFill>
                          <a:schemeClr val="accent1"/>
                        </a:solidFill>
                        <a:effectLst/>
                        <a:latin typeface="微软雅黑" panose="020B0503020204020204" charset="-122"/>
                        <a:ea typeface="微软雅黑" panose="020B0503020204020204"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50000"/>
                        </a:lnSpc>
                        <a:spcBef>
                          <a:spcPct val="20000"/>
                        </a:spcBef>
                        <a:spcAft>
                          <a:spcPct val="0"/>
                        </a:spcAft>
                        <a:buClr>
                          <a:schemeClr val="folHlink"/>
                        </a:buClr>
                        <a:buSzPct val="60000"/>
                        <a:buFont typeface="Wingdings" panose="05000000000000000000" pitchFamily="2" charset="2"/>
                        <a:buNone/>
                      </a:pPr>
                      <a:r>
                        <a:rPr kumimoji="0" lang="zh-CN" altLang="en-US" sz="2000" b="1" i="0" u="none" strike="noStrike" cap="none" normalizeH="0" baseline="0" smtClean="0">
                          <a:ln>
                            <a:noFill/>
                          </a:ln>
                          <a:solidFill>
                            <a:schemeClr val="tx1"/>
                          </a:solidFill>
                          <a:effectLst/>
                          <a:latin typeface="微软雅黑" panose="020B0503020204020204" charset="-122"/>
                          <a:ea typeface="微软雅黑" panose="020B0503020204020204" charset="-122"/>
                        </a:rPr>
                        <a:t>算法设计与实现</a:t>
                      </a:r>
                      <a:endParaRPr kumimoji="0" lang="zh-CN" altLang="en-US" sz="2000" b="1" i="0" u="none" strike="noStrike" cap="none" normalizeH="0" baseline="0" smtClean="0">
                        <a:ln>
                          <a:noFill/>
                        </a:ln>
                        <a:solidFill>
                          <a:schemeClr val="tx1"/>
                        </a:solidFill>
                        <a:effectLst/>
                        <a:latin typeface="微软雅黑" panose="020B0503020204020204" charset="-122"/>
                        <a:ea typeface="微软雅黑" panose="020B0503020204020204"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50000"/>
                        </a:lnSpc>
                        <a:spcBef>
                          <a:spcPct val="20000"/>
                        </a:spcBef>
                        <a:spcAft>
                          <a:spcPct val="0"/>
                        </a:spcAft>
                        <a:buClr>
                          <a:schemeClr val="folHlink"/>
                        </a:buClr>
                        <a:buSzPct val="60000"/>
                        <a:buFont typeface="Wingdings" panose="05000000000000000000" pitchFamily="2" charset="2"/>
                        <a:buNone/>
                      </a:pPr>
                      <a:r>
                        <a:rPr kumimoji="0" lang="zh-CN" altLang="en-US" sz="2000" b="1" i="0" u="none" strike="noStrike" cap="none" normalizeH="0" baseline="0" dirty="0" smtClean="0">
                          <a:ln>
                            <a:noFill/>
                          </a:ln>
                          <a:solidFill>
                            <a:schemeClr val="tx1"/>
                          </a:solidFill>
                          <a:effectLst/>
                          <a:latin typeface="微软雅黑" panose="020B0503020204020204" charset="-122"/>
                          <a:ea typeface="微软雅黑" panose="020B0503020204020204" charset="-122"/>
                        </a:rPr>
                        <a:t>经过设计和训练的神经网络结构</a:t>
                      </a:r>
                      <a:endParaRPr kumimoji="0" lang="zh-CN" altLang="en-US" sz="2000" b="1" i="0" u="none" strike="noStrike" cap="none" normalizeH="0" baseline="0" dirty="0" smtClean="0">
                        <a:ln>
                          <a:noFill/>
                        </a:ln>
                        <a:solidFill>
                          <a:schemeClr val="tx1"/>
                        </a:solidFill>
                        <a:effectLst/>
                        <a:latin typeface="微软雅黑" panose="020B0503020204020204" charset="-122"/>
                        <a:ea typeface="微软雅黑" panose="020B0503020204020204"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ustDataLst>
      <p:tags r:id="rId1"/>
    </p:custDataLst>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1" name="Rectangle 2"/>
          <p:cNvSpPr>
            <a:spLocks noGrp="1"/>
          </p:cNvSpPr>
          <p:nvPr>
            <p:ph type="title"/>
          </p:nvPr>
        </p:nvSpPr>
        <p:spPr>
          <a:xfrm>
            <a:off x="2623819" y="1581785"/>
            <a:ext cx="4141470" cy="2266315"/>
          </a:xfrm>
        </p:spPr>
        <p:txBody>
          <a:bodyPr vert="horz" wrap="square" lIns="91440" tIns="45720" rIns="91440" bIns="45720" anchor="b">
            <a:scene3d>
              <a:camera prst="orthographicFront"/>
              <a:lightRig rig="threePt" dir="t"/>
            </a:scene3d>
          </a:bodyPr>
          <a:p>
            <a:pPr algn="ctr" fontAlgn="auto"/>
            <a:r>
              <a:rPr lang="zh-CN" altLang="en-US" sz="3200" b="1" strike="noStrike" noProof="1" dirty="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rPr>
              <a:t>多层前馈神经网络</a:t>
            </a:r>
            <a:br>
              <a:rPr lang="zh-CN" altLang="en-US" sz="3200" b="1" strike="noStrike" noProof="1" dirty="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rPr>
            </a:br>
            <a:br>
              <a:rPr lang="zh-CN" altLang="en-US" sz="3200" b="1" strike="noStrike" noProof="1" dirty="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rPr>
            </a:br>
            <a:r>
              <a:rPr lang="en-US" altLang="zh-CN" sz="3200" b="1" strike="noStrike" noProof="1" dirty="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rPr>
              <a:t>BP</a:t>
            </a:r>
            <a:r>
              <a:rPr lang="zh-CN" altLang="en-US" sz="3200" b="1" strike="noStrike" noProof="1" dirty="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rPr>
              <a:t>网</a:t>
            </a:r>
            <a:endParaRPr lang="zh-CN" altLang="en-US" sz="3200" b="1" strike="noStrike" noProof="1" dirty="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endParaRPr>
          </a:p>
        </p:txBody>
      </p:sp>
      <p:cxnSp>
        <p:nvCxnSpPr>
          <p:cNvPr id="3" name="直接连接符 2"/>
          <p:cNvCxnSpPr/>
          <p:nvPr/>
        </p:nvCxnSpPr>
        <p:spPr>
          <a:xfrm flipV="1">
            <a:off x="1836420" y="3041650"/>
            <a:ext cx="5716270" cy="635"/>
          </a:xfrm>
          <a:prstGeom prst="line">
            <a:avLst/>
          </a:prstGeom>
          <a:ln w="31750" cmpd="sng">
            <a:solidFill>
              <a:schemeClr val="accent1">
                <a:shade val="50000"/>
              </a:schemeClr>
            </a:solidFill>
            <a:prstDash val="solid"/>
          </a:ln>
          <a:effectLst>
            <a:glow rad="635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spTree>
    <p:custDataLst>
      <p:tags r:id="rId1"/>
    </p:custDataLst>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4993" name="Rectangle 2"/>
          <p:cNvSpPr/>
          <p:nvPr/>
        </p:nvSpPr>
        <p:spPr>
          <a:xfrm>
            <a:off x="2051050" y="2205038"/>
            <a:ext cx="4141788" cy="839787"/>
          </a:xfrm>
          <a:prstGeom prst="rect">
            <a:avLst/>
          </a:prstGeom>
          <a:noFill/>
          <a:ln w="9525">
            <a:noFill/>
          </a:ln>
        </p:spPr>
        <p:txBody>
          <a:bodyPr anchor="b" anchorCtr="0"/>
          <a:p>
            <a:pPr algn="ctr"/>
            <a:r>
              <a:rPr lang="zh-CN" altLang="en-US" sz="4400" b="1" dirty="0">
                <a:solidFill>
                  <a:schemeClr val="tx2"/>
                </a:solidFill>
                <a:latin typeface="Arial Black" panose="020B0A04020102020204" pitchFamily="34" charset="0"/>
                <a:ea typeface="黑体" panose="02010609060101010101" pitchFamily="49" charset="-122"/>
              </a:rPr>
              <a:t>前馈神经网络</a:t>
            </a:r>
            <a:endParaRPr lang="zh-CN" altLang="en-US" sz="4400" b="1" dirty="0">
              <a:solidFill>
                <a:schemeClr val="tx2"/>
              </a:solidFill>
              <a:latin typeface="Arial Black" panose="020B0A04020102020204" pitchFamily="34" charset="0"/>
              <a:ea typeface="黑体" panose="02010609060101010101" pitchFamily="49" charset="-122"/>
            </a:endParaRPr>
          </a:p>
        </p:txBody>
      </p:sp>
    </p:spTree>
    <p:custDataLst>
      <p:tags r:id="rId1"/>
    </p:custDataLst>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1" name="Rectangle 2"/>
          <p:cNvSpPr>
            <a:spLocks noGrp="1"/>
          </p:cNvSpPr>
          <p:nvPr>
            <p:ph type="title"/>
          </p:nvPr>
        </p:nvSpPr>
        <p:spPr>
          <a:xfrm>
            <a:off x="2248535" y="190500"/>
            <a:ext cx="4851400" cy="840103"/>
          </a:xfrm>
        </p:spPr>
        <p:txBody>
          <a:bodyPr vert="horz" wrap="square" lIns="91440" tIns="45720" rIns="91440" bIns="45720" anchor="b">
            <a:scene3d>
              <a:camera prst="orthographicFront"/>
              <a:lightRig rig="threePt" dir="t"/>
            </a:scene3d>
          </a:bodyPr>
          <a:p>
            <a:pPr algn="ctr" fontAlgn="auto"/>
            <a:r>
              <a:rPr lang="zh-CN" altLang="en-US" sz="3200" b="1" strike="noStrike" noProof="1" dirty="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rPr>
              <a:t>多层前馈神经网络（</a:t>
            </a:r>
            <a:r>
              <a:rPr lang="en-US" altLang="zh-CN" sz="3200" b="1" strike="noStrike" noProof="1" dirty="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rPr>
              <a:t>BP</a:t>
            </a:r>
            <a:r>
              <a:rPr lang="zh-CN" altLang="en-US" sz="3200" b="1" strike="noStrike" noProof="1" dirty="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rPr>
              <a:t>网</a:t>
            </a:r>
            <a:r>
              <a:rPr lang="zh-CN" altLang="en-US" sz="3200" b="1" strike="noStrike" noProof="1" dirty="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rPr>
              <a:t>）</a:t>
            </a:r>
            <a:endParaRPr lang="zh-CN" altLang="en-US" sz="3200" b="1" strike="noStrike" noProof="1" dirty="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endParaRPr>
          </a:p>
        </p:txBody>
      </p:sp>
      <p:sp>
        <p:nvSpPr>
          <p:cNvPr id="19" name="文本框 18"/>
          <p:cNvSpPr txBox="1"/>
          <p:nvPr/>
        </p:nvSpPr>
        <p:spPr>
          <a:xfrm>
            <a:off x="568325" y="1099819"/>
            <a:ext cx="4034153" cy="645160"/>
          </a:xfrm>
          <a:prstGeom prst="rect">
            <a:avLst/>
          </a:prstGeom>
          <a:noFill/>
        </p:spPr>
        <p:txBody>
          <a:bodyPr wrap="square" rtlCol="0">
            <a:spAutoFit/>
            <a:scene3d>
              <a:camera prst="orthographicFront"/>
              <a:lightRig rig="threePt" dir="t"/>
            </a:scene3d>
          </a:bodyPr>
          <a:p>
            <a:pPr marL="342900" indent="-342900">
              <a:lnSpc>
                <a:spcPct val="150000"/>
              </a:lnSpc>
              <a:buFont typeface="Arial" panose="020B0604020202020204" pitchFamily="34" charset="0"/>
              <a:buChar char="•"/>
            </a:pPr>
            <a:r>
              <a:rPr lang="en-US" altLang="zh-CN" sz="2400" b="1" noProof="1">
                <a:solidFill>
                  <a:srgbClr val="0000FF"/>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mn-cs"/>
              </a:rPr>
              <a:t>BP</a:t>
            </a:r>
            <a:r>
              <a:rPr lang="zh-CN" altLang="en-US" sz="2400" b="1" noProof="1">
                <a:solidFill>
                  <a:srgbClr val="0000FF"/>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mn-cs"/>
              </a:rPr>
              <a:t>网的结构</a:t>
            </a:r>
            <a:endParaRPr lang="zh-CN" altLang="en-US" sz="2400" b="1" noProof="1">
              <a:solidFill>
                <a:srgbClr val="0000FF"/>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endParaRPr>
          </a:p>
        </p:txBody>
      </p:sp>
      <p:pic>
        <p:nvPicPr>
          <p:cNvPr id="72" name="图片 71" descr="QQ截图20151121171455.jpg"/>
          <p:cNvPicPr>
            <a:picLocks noChangeAspect="1"/>
          </p:cNvPicPr>
          <p:nvPr/>
        </p:nvPicPr>
        <p:blipFill>
          <a:blip r:embed="rId1"/>
          <a:stretch>
            <a:fillRect/>
          </a:stretch>
        </p:blipFill>
        <p:spPr>
          <a:xfrm>
            <a:off x="209550" y="1916113"/>
            <a:ext cx="4392613" cy="3600450"/>
          </a:xfrm>
          <a:prstGeom prst="rect">
            <a:avLst/>
          </a:prstGeom>
          <a:noFill/>
          <a:ln w="9525">
            <a:noFill/>
          </a:ln>
        </p:spPr>
      </p:pic>
      <p:pic>
        <p:nvPicPr>
          <p:cNvPr id="73" name="图片 72" descr="QQ截图20151121153130.jpg"/>
          <p:cNvPicPr>
            <a:picLocks noChangeAspect="1"/>
          </p:cNvPicPr>
          <p:nvPr/>
        </p:nvPicPr>
        <p:blipFill>
          <a:blip r:embed="rId2"/>
          <a:stretch>
            <a:fillRect/>
          </a:stretch>
        </p:blipFill>
        <p:spPr>
          <a:xfrm>
            <a:off x="4643438" y="1916113"/>
            <a:ext cx="4375150" cy="1838325"/>
          </a:xfrm>
          <a:prstGeom prst="rect">
            <a:avLst/>
          </a:prstGeom>
          <a:noFill/>
          <a:ln w="9525">
            <a:noFill/>
          </a:ln>
        </p:spPr>
      </p:pic>
      <p:graphicFrame>
        <p:nvGraphicFramePr>
          <p:cNvPr id="159748" name="Object 4"/>
          <p:cNvGraphicFramePr/>
          <p:nvPr/>
        </p:nvGraphicFramePr>
        <p:xfrm>
          <a:off x="5154613" y="4284663"/>
          <a:ext cx="3022600" cy="857250"/>
        </p:xfrm>
        <a:graphic>
          <a:graphicData uri="http://schemas.openxmlformats.org/presentationml/2006/ole">
            <mc:AlternateContent xmlns:mc="http://schemas.openxmlformats.org/markup-compatibility/2006">
              <mc:Choice xmlns:v="urn:schemas-microsoft-com:vml" Requires="v">
                <p:oleObj spid="_x0000_s3084" name="" r:id="rId3" imgW="1371600" imgH="405765" progId="Equation.3">
                  <p:embed/>
                </p:oleObj>
              </mc:Choice>
              <mc:Fallback>
                <p:oleObj name="" r:id="rId3" imgW="1371600" imgH="405765" progId="Equation.3">
                  <p:embed/>
                  <p:pic>
                    <p:nvPicPr>
                      <p:cNvPr id="0" name="图片 3083"/>
                      <p:cNvPicPr/>
                      <p:nvPr/>
                    </p:nvPicPr>
                    <p:blipFill>
                      <a:blip r:embed="rId4"/>
                      <a:stretch>
                        <a:fillRect/>
                      </a:stretch>
                    </p:blipFill>
                    <p:spPr>
                      <a:xfrm>
                        <a:off x="5154613" y="4284663"/>
                        <a:ext cx="3022600" cy="857250"/>
                      </a:xfrm>
                      <a:prstGeom prst="rect">
                        <a:avLst/>
                      </a:prstGeom>
                      <a:solidFill>
                        <a:srgbClr val="EDEDED"/>
                      </a:solidFill>
                      <a:ln w="38100">
                        <a:noFill/>
                        <a:miter/>
                      </a:ln>
                    </p:spPr>
                  </p:pic>
                </p:oleObj>
              </mc:Fallback>
            </mc:AlternateContent>
          </a:graphicData>
        </a:graphic>
      </p:graphicFrame>
      <p:graphicFrame>
        <p:nvGraphicFramePr>
          <p:cNvPr id="3" name="Object 4"/>
          <p:cNvGraphicFramePr/>
          <p:nvPr/>
        </p:nvGraphicFramePr>
        <p:xfrm>
          <a:off x="5308600" y="5251450"/>
          <a:ext cx="2714625" cy="911225"/>
        </p:xfrm>
        <a:graphic>
          <a:graphicData uri="http://schemas.openxmlformats.org/presentationml/2006/ole">
            <mc:AlternateContent xmlns:mc="http://schemas.openxmlformats.org/markup-compatibility/2006">
              <mc:Choice xmlns:v="urn:schemas-microsoft-com:vml" Requires="v">
                <p:oleObj spid="_x0000_s3085" name="" r:id="rId5" imgW="1231265" imgH="431800" progId="Equation.3">
                  <p:embed/>
                </p:oleObj>
              </mc:Choice>
              <mc:Fallback>
                <p:oleObj name="" r:id="rId5" imgW="1231265" imgH="431800" progId="Equation.3">
                  <p:embed/>
                  <p:pic>
                    <p:nvPicPr>
                      <p:cNvPr id="0" name="图片 3084"/>
                      <p:cNvPicPr/>
                      <p:nvPr/>
                    </p:nvPicPr>
                    <p:blipFill>
                      <a:blip r:embed="rId6"/>
                      <a:stretch>
                        <a:fillRect/>
                      </a:stretch>
                    </p:blipFill>
                    <p:spPr>
                      <a:xfrm>
                        <a:off x="5308600" y="5251450"/>
                        <a:ext cx="2714625" cy="911225"/>
                      </a:xfrm>
                      <a:prstGeom prst="rect">
                        <a:avLst/>
                      </a:prstGeom>
                      <a:solidFill>
                        <a:srgbClr val="EDEDED"/>
                      </a:solidFill>
                      <a:ln w="38100">
                        <a:noFill/>
                        <a:miter/>
                      </a:ln>
                    </p:spPr>
                  </p:pic>
                </p:oleObj>
              </mc:Fallback>
            </mc:AlternateContent>
          </a:graphicData>
        </a:graphic>
      </p:graphicFrame>
    </p:spTree>
    <p:custDataLst>
      <p:tags r:id="rId7"/>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2"/>
                                        </p:tgtEl>
                                        <p:attrNameLst>
                                          <p:attrName>style.visibility</p:attrName>
                                        </p:attrNameLst>
                                      </p:cBhvr>
                                      <p:to>
                                        <p:strVal val="visible"/>
                                      </p:to>
                                    </p:set>
                                    <p:anim calcmode="lin" valueType="num">
                                      <p:cBhvr>
                                        <p:cTn id="7" dur="500" fill="hold"/>
                                        <p:tgtEl>
                                          <p:spTgt spid="72"/>
                                        </p:tgtEl>
                                        <p:attrNameLst>
                                          <p:attrName>ppt_x</p:attrName>
                                        </p:attrNameLst>
                                      </p:cBhvr>
                                      <p:tavLst>
                                        <p:tav tm="0">
                                          <p:val>
                                            <p:strVal val="#ppt_x"/>
                                          </p:val>
                                        </p:tav>
                                        <p:tav tm="100000">
                                          <p:val>
                                            <p:strVal val="#ppt_x"/>
                                          </p:val>
                                        </p:tav>
                                      </p:tavLst>
                                    </p:anim>
                                    <p:anim calcmode="lin" valueType="num">
                                      <p:cBhvr>
                                        <p:cTn id="8" dur="500" fill="hold"/>
                                        <p:tgtEl>
                                          <p:spTgt spid="7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nodeType="clickEffect">
                                  <p:stCondLst>
                                    <p:cond delay="0"/>
                                  </p:stCondLst>
                                  <p:childTnLst>
                                    <p:set>
                                      <p:cBhvr>
                                        <p:cTn id="12" dur="1" fill="hold">
                                          <p:stCondLst>
                                            <p:cond delay="0"/>
                                          </p:stCondLst>
                                        </p:cTn>
                                        <p:tgtEl>
                                          <p:spTgt spid="73"/>
                                        </p:tgtEl>
                                        <p:attrNameLst>
                                          <p:attrName>style.visibility</p:attrName>
                                        </p:attrNameLst>
                                      </p:cBhvr>
                                      <p:to>
                                        <p:strVal val="visible"/>
                                      </p:to>
                                    </p:set>
                                    <p:animEffect transition="in" filter="wipe(down)">
                                      <p:cBhvr>
                                        <p:cTn id="13" dur="500"/>
                                        <p:tgtEl>
                                          <p:spTgt spid="73"/>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nodeType="clickEffect">
                                  <p:stCondLst>
                                    <p:cond delay="0"/>
                                  </p:stCondLst>
                                  <p:childTnLst>
                                    <p:set>
                                      <p:cBhvr>
                                        <p:cTn id="17" dur="1" fill="hold">
                                          <p:stCondLst>
                                            <p:cond delay="0"/>
                                          </p:stCondLst>
                                        </p:cTn>
                                        <p:tgtEl>
                                          <p:spTgt spid="159748"/>
                                        </p:tgtEl>
                                        <p:attrNameLst>
                                          <p:attrName>style.visibility</p:attrName>
                                        </p:attrNameLst>
                                      </p:cBhvr>
                                      <p:to>
                                        <p:strVal val="visible"/>
                                      </p:to>
                                    </p:set>
                                    <p:anim calcmode="lin" valueType="num">
                                      <p:cBhvr>
                                        <p:cTn id="18" dur="500" fill="hold"/>
                                        <p:tgtEl>
                                          <p:spTgt spid="159748"/>
                                        </p:tgtEl>
                                        <p:attrNameLst>
                                          <p:attrName>ppt_x</p:attrName>
                                        </p:attrNameLst>
                                      </p:cBhvr>
                                      <p:tavLst>
                                        <p:tav tm="0">
                                          <p:val>
                                            <p:strVal val="0-#ppt_w/2"/>
                                          </p:val>
                                        </p:tav>
                                        <p:tav tm="100000">
                                          <p:val>
                                            <p:strVal val="#ppt_x"/>
                                          </p:val>
                                        </p:tav>
                                      </p:tavLst>
                                    </p:anim>
                                    <p:anim calcmode="lin" valueType="num">
                                      <p:cBhvr>
                                        <p:cTn id="19" dur="500" fill="hold"/>
                                        <p:tgtEl>
                                          <p:spTgt spid="159748"/>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nodeType="clickEffect">
                                  <p:stCondLst>
                                    <p:cond delay="0"/>
                                  </p:stCondLst>
                                  <p:childTnLst>
                                    <p:set>
                                      <p:cBhvr>
                                        <p:cTn id="23" dur="1" fill="hold">
                                          <p:stCondLst>
                                            <p:cond delay="0"/>
                                          </p:stCondLst>
                                        </p:cTn>
                                        <p:tgtEl>
                                          <p:spTgt spid="3"/>
                                        </p:tgtEl>
                                        <p:attrNameLst>
                                          <p:attrName>style.visibility</p:attrName>
                                        </p:attrNameLst>
                                      </p:cBhvr>
                                      <p:to>
                                        <p:strVal val="visible"/>
                                      </p:to>
                                    </p:set>
                                    <p:anim calcmode="lin" valueType="num">
                                      <p:cBhvr>
                                        <p:cTn id="24" dur="500" fill="hold"/>
                                        <p:tgtEl>
                                          <p:spTgt spid="3"/>
                                        </p:tgtEl>
                                        <p:attrNameLst>
                                          <p:attrName>ppt_x</p:attrName>
                                        </p:attrNameLst>
                                      </p:cBhvr>
                                      <p:tavLst>
                                        <p:tav tm="0">
                                          <p:val>
                                            <p:strVal val="0-#ppt_w/2"/>
                                          </p:val>
                                        </p:tav>
                                        <p:tav tm="100000">
                                          <p:val>
                                            <p:strVal val="#ppt_x"/>
                                          </p:val>
                                        </p:tav>
                                      </p:tavLst>
                                    </p:anim>
                                    <p:anim calcmode="lin" valueType="num">
                                      <p:cBhvr>
                                        <p:cTn id="25"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1" name="Rectangle 2"/>
          <p:cNvSpPr>
            <a:spLocks noGrp="1"/>
          </p:cNvSpPr>
          <p:nvPr>
            <p:ph type="title"/>
          </p:nvPr>
        </p:nvSpPr>
        <p:spPr>
          <a:xfrm>
            <a:off x="2248535" y="190500"/>
            <a:ext cx="4851400" cy="840103"/>
          </a:xfrm>
        </p:spPr>
        <p:txBody>
          <a:bodyPr vert="horz" wrap="square" lIns="91440" tIns="45720" rIns="91440" bIns="45720" anchor="b">
            <a:scene3d>
              <a:camera prst="orthographicFront"/>
              <a:lightRig rig="threePt" dir="t"/>
            </a:scene3d>
          </a:bodyPr>
          <a:p>
            <a:pPr algn="ctr" fontAlgn="auto"/>
            <a:r>
              <a:rPr lang="zh-CN" altLang="en-US" sz="3200" b="1" strike="noStrike" noProof="1" dirty="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rPr>
              <a:t>多层前馈神经网络（</a:t>
            </a:r>
            <a:r>
              <a:rPr lang="en-US" altLang="zh-CN" sz="3200" b="1" strike="noStrike" noProof="1" dirty="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rPr>
              <a:t>BP</a:t>
            </a:r>
            <a:r>
              <a:rPr lang="zh-CN" altLang="en-US" sz="3200" b="1" strike="noStrike" noProof="1" dirty="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rPr>
              <a:t>网</a:t>
            </a:r>
            <a:r>
              <a:rPr lang="zh-CN" altLang="en-US" sz="3200" b="1" strike="noStrike" noProof="1" dirty="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rPr>
              <a:t>）</a:t>
            </a:r>
            <a:endParaRPr lang="zh-CN" altLang="en-US" sz="3200" b="1" strike="noStrike" noProof="1" dirty="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endParaRPr>
          </a:p>
        </p:txBody>
      </p:sp>
      <p:sp>
        <p:nvSpPr>
          <p:cNvPr id="19" name="文本框 18"/>
          <p:cNvSpPr txBox="1"/>
          <p:nvPr/>
        </p:nvSpPr>
        <p:spPr>
          <a:xfrm>
            <a:off x="568325" y="1099819"/>
            <a:ext cx="4034153" cy="645160"/>
          </a:xfrm>
          <a:prstGeom prst="rect">
            <a:avLst/>
          </a:prstGeom>
          <a:noFill/>
        </p:spPr>
        <p:txBody>
          <a:bodyPr wrap="square" rtlCol="0">
            <a:spAutoFit/>
            <a:scene3d>
              <a:camera prst="orthographicFront"/>
              <a:lightRig rig="threePt" dir="t"/>
            </a:scene3d>
          </a:bodyPr>
          <a:p>
            <a:pPr marL="342900" indent="-342900">
              <a:lnSpc>
                <a:spcPct val="150000"/>
              </a:lnSpc>
              <a:buFont typeface="Arial" panose="020B0604020202020204" pitchFamily="34" charset="0"/>
              <a:buChar char="•"/>
            </a:pPr>
            <a:r>
              <a:rPr lang="en-US" altLang="zh-CN" sz="2400" b="1" noProof="1">
                <a:solidFill>
                  <a:srgbClr val="0000FF"/>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mn-cs"/>
              </a:rPr>
              <a:t>BP</a:t>
            </a:r>
            <a:r>
              <a:rPr lang="zh-CN" altLang="en-US" sz="2400" b="1" noProof="1">
                <a:solidFill>
                  <a:srgbClr val="0000FF"/>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mn-cs"/>
              </a:rPr>
              <a:t>网的功能特性</a:t>
            </a:r>
            <a:endParaRPr lang="zh-CN" altLang="en-US" sz="2400" b="1" noProof="1">
              <a:solidFill>
                <a:srgbClr val="0000FF"/>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endParaRPr>
          </a:p>
        </p:txBody>
      </p:sp>
      <p:sp>
        <p:nvSpPr>
          <p:cNvPr id="164867" name="Rectangle 3"/>
          <p:cNvSpPr>
            <a:spLocks noGrp="1" noChangeArrowheads="1"/>
          </p:cNvSpPr>
          <p:nvPr>
            <p:ph idx="1"/>
          </p:nvPr>
        </p:nvSpPr>
        <p:spPr>
          <a:xfrm>
            <a:off x="595313" y="1744663"/>
            <a:ext cx="7954963" cy="4608513"/>
          </a:xfrm>
        </p:spPr>
        <p:txBody>
          <a:bodyPr vert="horz" wrap="square" lIns="91440" tIns="45720" rIns="91440" bIns="45720" numCol="1" anchor="t" anchorCtr="0" compatLnSpc="1">
            <a:normAutofit/>
          </a:bodyPr>
          <a:p>
            <a:pPr marL="742950" marR="0" lvl="1" indent="-285750" algn="l" defTabSz="914400" rtl="0" eaLnBrk="1" fontAlgn="base" latinLnBrk="0" hangingPunct="1">
              <a:lnSpc>
                <a:spcPct val="150000"/>
              </a:lnSpc>
              <a:spcBef>
                <a:spcPct val="20000"/>
              </a:spcBef>
              <a:spcAft>
                <a:spcPct val="0"/>
              </a:spcAft>
              <a:buClr>
                <a:schemeClr val="accent2"/>
              </a:buClr>
              <a:buSzPct val="50000"/>
              <a:buFontTx/>
              <a:buNone/>
              <a:defRPr/>
            </a:pPr>
            <a:r>
              <a:rPr kumimoji="0" lang="en-US" altLang="zh-CN" sz="2000" b="1" i="0" u="none" strike="noStrike" kern="1200" cap="none" spc="0" normalizeH="0" baseline="0" noProof="0" dirty="0" smtClean="0">
                <a:ln>
                  <a:noFill/>
                </a:ln>
                <a:solidFill>
                  <a:srgbClr val="00B050"/>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cs"/>
              </a:rPr>
              <a:t>BP</a:t>
            </a:r>
            <a:r>
              <a:rPr kumimoji="0" lang="zh-CN" altLang="en-US" sz="2000" b="1" i="0" u="none" strike="noStrike" kern="1200" cap="none" spc="0" normalizeH="0" baseline="0" noProof="0" dirty="0" smtClean="0">
                <a:ln>
                  <a:noFill/>
                </a:ln>
                <a:solidFill>
                  <a:srgbClr val="00B050"/>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cs"/>
              </a:rPr>
              <a:t>网的功能：</a:t>
            </a:r>
            <a:endParaRPr kumimoji="0" lang="zh-CN" altLang="en-US" sz="2000" b="1" i="0" u="none" strike="noStrike" kern="1200" cap="none" spc="0" normalizeH="0" baseline="0" noProof="0" dirty="0" smtClean="0">
              <a:ln>
                <a:noFill/>
              </a:ln>
              <a:solidFill>
                <a:srgbClr val="00B050"/>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cs"/>
            </a:endParaRPr>
          </a:p>
          <a:p>
            <a:pPr marL="742950" marR="0" lvl="1" indent="-285750" algn="l" defTabSz="914400" rtl="0" eaLnBrk="1" fontAlgn="base" latinLnBrk="0" hangingPunct="1">
              <a:lnSpc>
                <a:spcPct val="150000"/>
              </a:lnSpc>
              <a:spcBef>
                <a:spcPct val="20000"/>
              </a:spcBef>
              <a:spcAft>
                <a:spcPct val="0"/>
              </a:spcAft>
              <a:buClr>
                <a:schemeClr val="accent2"/>
              </a:buClr>
              <a:buSzPct val="50000"/>
              <a:buFontTx/>
              <a:buNone/>
              <a:defRPr/>
            </a:pPr>
            <a:r>
              <a:rPr kumimoji="0" lang="en-US" altLang="zh-CN" sz="2000" b="1" i="0" u="none" strike="noStrike" kern="1200" cap="none" spc="0" normalizeH="0" baseline="0" noProof="0" dirty="0" smtClean="0">
                <a:ln>
                  <a:noFill/>
                </a:ln>
                <a:solidFill>
                  <a:srgbClr val="0070C0"/>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cs"/>
              </a:rPr>
              <a:t>—  </a:t>
            </a:r>
            <a:r>
              <a:rPr kumimoji="0" lang="zh-CN" altLang="en-US" sz="2000" b="1" i="0" u="none" strike="noStrike" kern="1200" cap="none" spc="0" normalizeH="0" baseline="0" noProof="0" dirty="0" smtClean="0">
                <a:ln>
                  <a:noFill/>
                </a:ln>
                <a:solidFill>
                  <a:srgbClr val="0070C0"/>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cs"/>
              </a:rPr>
              <a:t>含一个隐层的前馈网络是一个通用的函数逼近器，可以以任意精度逼进任意连续函数；</a:t>
            </a:r>
            <a:endParaRPr kumimoji="0" lang="zh-CN" altLang="en-US" sz="2000" b="1" i="0" u="none" strike="noStrike" kern="1200" cap="none" spc="0" normalizeH="0" baseline="0" noProof="0" dirty="0" smtClean="0">
              <a:ln>
                <a:noFill/>
              </a:ln>
              <a:solidFill>
                <a:srgbClr val="0070C0"/>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cs"/>
            </a:endParaRPr>
          </a:p>
          <a:p>
            <a:pPr marL="742950" marR="0" lvl="1" indent="-285750" algn="l" defTabSz="914400" rtl="0" eaLnBrk="1" fontAlgn="base" latinLnBrk="0" hangingPunct="1">
              <a:lnSpc>
                <a:spcPct val="150000"/>
              </a:lnSpc>
              <a:spcBef>
                <a:spcPct val="20000"/>
              </a:spcBef>
              <a:spcAft>
                <a:spcPct val="0"/>
              </a:spcAft>
              <a:buClr>
                <a:schemeClr val="accent2"/>
              </a:buClr>
              <a:buSzPct val="50000"/>
              <a:buFontTx/>
              <a:buNone/>
              <a:defRPr/>
            </a:pPr>
            <a:r>
              <a:rPr kumimoji="0" lang="en-US" altLang="zh-CN" sz="2000" b="1" i="0" u="none" strike="noStrike" kern="1200" cap="none" spc="0" normalizeH="0" baseline="0" noProof="0" dirty="0" smtClean="0">
                <a:ln>
                  <a:noFill/>
                </a:ln>
                <a:solidFill>
                  <a:srgbClr val="0070C0"/>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cs"/>
              </a:rPr>
              <a:t>—   </a:t>
            </a:r>
            <a:r>
              <a:rPr kumimoji="0" lang="zh-CN" altLang="en-US" sz="2000" b="1" i="0" u="none" strike="noStrike" kern="1200" cap="none" spc="0" normalizeH="0" baseline="0" noProof="0" dirty="0" smtClean="0">
                <a:ln>
                  <a:noFill/>
                </a:ln>
                <a:solidFill>
                  <a:srgbClr val="0070C0"/>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cs"/>
              </a:rPr>
              <a:t>增加隐层数可以减少隐层节点数；</a:t>
            </a:r>
            <a:endParaRPr kumimoji="0" lang="zh-CN" altLang="en-US" sz="2000" b="1" i="0" u="none" strike="noStrike" kern="1200" cap="none" spc="0" normalizeH="0" baseline="0" noProof="0" dirty="0" smtClean="0">
              <a:ln>
                <a:noFill/>
              </a:ln>
              <a:solidFill>
                <a:srgbClr val="0070C0"/>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cs"/>
            </a:endParaRPr>
          </a:p>
          <a:p>
            <a:pPr marL="742950" marR="0" lvl="1" indent="-285750" algn="l" defTabSz="914400" rtl="0" eaLnBrk="1" fontAlgn="base" latinLnBrk="0" hangingPunct="1">
              <a:lnSpc>
                <a:spcPct val="150000"/>
              </a:lnSpc>
              <a:spcBef>
                <a:spcPct val="20000"/>
              </a:spcBef>
              <a:spcAft>
                <a:spcPct val="0"/>
              </a:spcAft>
              <a:buClr>
                <a:schemeClr val="accent2"/>
              </a:buClr>
              <a:buSzPct val="50000"/>
              <a:buFontTx/>
              <a:buNone/>
              <a:defRPr/>
            </a:pPr>
            <a:r>
              <a:rPr kumimoji="0" lang="en-US" altLang="zh-CN" sz="2000" b="1" i="0" u="none" strike="noStrike" kern="1200" cap="none" spc="0" normalizeH="0" baseline="0" noProof="0" dirty="0" smtClean="0">
                <a:ln>
                  <a:noFill/>
                </a:ln>
                <a:solidFill>
                  <a:srgbClr val="00B050"/>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cs"/>
              </a:rPr>
              <a:t>BP</a:t>
            </a:r>
            <a:r>
              <a:rPr kumimoji="0" lang="zh-CN" altLang="en-US" sz="2000" b="1" i="0" u="none" strike="noStrike" kern="1200" cap="none" spc="0" normalizeH="0" baseline="0" noProof="0" dirty="0" smtClean="0">
                <a:ln>
                  <a:noFill/>
                </a:ln>
                <a:solidFill>
                  <a:srgbClr val="00B050"/>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cs"/>
              </a:rPr>
              <a:t>网的特性：</a:t>
            </a:r>
            <a:endParaRPr kumimoji="0" lang="zh-CN" altLang="en-US" sz="2000" b="1" i="0" u="none" strike="noStrike" kern="1200" cap="none" spc="0" normalizeH="0" baseline="0" noProof="0" dirty="0" smtClean="0">
              <a:ln>
                <a:noFill/>
              </a:ln>
              <a:solidFill>
                <a:srgbClr val="00B050"/>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cs"/>
            </a:endParaRPr>
          </a:p>
          <a:p>
            <a:pPr marL="742950" marR="0" lvl="1" indent="-285750" algn="l" defTabSz="914400" rtl="0" eaLnBrk="1" fontAlgn="base" latinLnBrk="0" hangingPunct="1">
              <a:lnSpc>
                <a:spcPct val="150000"/>
              </a:lnSpc>
              <a:spcBef>
                <a:spcPct val="20000"/>
              </a:spcBef>
              <a:spcAft>
                <a:spcPct val="0"/>
              </a:spcAft>
              <a:buClr>
                <a:schemeClr val="accent2"/>
              </a:buClr>
              <a:buSzPct val="50000"/>
              <a:buFontTx/>
              <a:buNone/>
              <a:defRPr/>
            </a:pPr>
            <a:r>
              <a:rPr kumimoji="0" lang="en-US" altLang="zh-CN" sz="2000" b="1" i="0" u="none" strike="noStrike" kern="1200" cap="none" spc="0" normalizeH="0" baseline="0" noProof="0" dirty="0" smtClean="0">
                <a:ln>
                  <a:noFill/>
                </a:ln>
                <a:solidFill>
                  <a:srgbClr val="0070C0"/>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cs"/>
              </a:rPr>
              <a:t>—   </a:t>
            </a:r>
            <a:r>
              <a:rPr kumimoji="0" lang="zh-CN" altLang="en-US" sz="2000" b="1" i="0" u="none" strike="noStrike" kern="1200" cap="none" spc="0" normalizeH="0" baseline="0" noProof="0" dirty="0" smtClean="0">
                <a:ln>
                  <a:noFill/>
                </a:ln>
                <a:solidFill>
                  <a:srgbClr val="0070C0"/>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cs"/>
              </a:rPr>
              <a:t>强非线性映射能力</a:t>
            </a:r>
            <a:endParaRPr kumimoji="0" lang="zh-CN" altLang="en-US" sz="2000" b="1" i="0" u="none" strike="noStrike" kern="1200" cap="none" spc="0" normalizeH="0" baseline="0" noProof="0" dirty="0" smtClean="0">
              <a:ln>
                <a:noFill/>
              </a:ln>
              <a:solidFill>
                <a:srgbClr val="0070C0"/>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cs"/>
            </a:endParaRPr>
          </a:p>
          <a:p>
            <a:pPr marL="742950" marR="0" lvl="1" indent="-285750" algn="l" defTabSz="914400" rtl="0" eaLnBrk="1" fontAlgn="base" latinLnBrk="0" hangingPunct="1">
              <a:lnSpc>
                <a:spcPct val="150000"/>
              </a:lnSpc>
              <a:spcBef>
                <a:spcPct val="20000"/>
              </a:spcBef>
              <a:spcAft>
                <a:spcPct val="0"/>
              </a:spcAft>
              <a:buClr>
                <a:schemeClr val="accent2"/>
              </a:buClr>
              <a:buSzPct val="50000"/>
              <a:buFontTx/>
              <a:buNone/>
              <a:defRPr/>
            </a:pPr>
            <a:r>
              <a:rPr kumimoji="0" lang="en-US" altLang="zh-CN" sz="2000" b="1" i="0" u="none" strike="noStrike" kern="1200" cap="none" spc="0" normalizeH="0" baseline="0" noProof="0" dirty="0" smtClean="0">
                <a:ln>
                  <a:noFill/>
                </a:ln>
                <a:solidFill>
                  <a:srgbClr val="0070C0"/>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cs"/>
              </a:rPr>
              <a:t>—   </a:t>
            </a:r>
            <a:r>
              <a:rPr kumimoji="0" lang="zh-CN" altLang="en-US" sz="2000" b="1" i="0" u="none" strike="noStrike" kern="1200" cap="none" spc="0" normalizeH="0" baseline="0" noProof="0" dirty="0" smtClean="0">
                <a:ln>
                  <a:noFill/>
                </a:ln>
                <a:solidFill>
                  <a:srgbClr val="0070C0"/>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cs"/>
              </a:rPr>
              <a:t>良好的泛化能力</a:t>
            </a:r>
            <a:endParaRPr kumimoji="0" lang="zh-CN" altLang="en-US" sz="2000" b="1" i="0" u="none" strike="noStrike" kern="1200" cap="none" spc="0" normalizeH="0" baseline="0" noProof="0" dirty="0" smtClean="0">
              <a:ln>
                <a:noFill/>
              </a:ln>
              <a:solidFill>
                <a:srgbClr val="0070C0"/>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cs"/>
            </a:endParaRPr>
          </a:p>
          <a:p>
            <a:pPr marL="742950" marR="0" lvl="1" indent="-285750" algn="l" defTabSz="914400" rtl="0" eaLnBrk="1" fontAlgn="base" latinLnBrk="0" hangingPunct="1">
              <a:lnSpc>
                <a:spcPct val="150000"/>
              </a:lnSpc>
              <a:spcBef>
                <a:spcPct val="20000"/>
              </a:spcBef>
              <a:spcAft>
                <a:spcPct val="0"/>
              </a:spcAft>
              <a:buClr>
                <a:schemeClr val="accent2"/>
              </a:buClr>
              <a:buSzPct val="50000"/>
              <a:buFontTx/>
              <a:buNone/>
              <a:defRPr/>
            </a:pPr>
            <a:r>
              <a:rPr kumimoji="0" lang="en-US" altLang="zh-CN" sz="2000" b="1" i="0" u="none" strike="noStrike" kern="1200" cap="none" spc="0" normalizeH="0" baseline="0" noProof="0" dirty="0" smtClean="0">
                <a:ln>
                  <a:noFill/>
                </a:ln>
                <a:solidFill>
                  <a:srgbClr val="0070C0"/>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cs"/>
              </a:rPr>
              <a:t>—   </a:t>
            </a:r>
            <a:r>
              <a:rPr kumimoji="0" lang="zh-CN" altLang="en-US" sz="2000" b="1" i="0" u="none" strike="noStrike" kern="1200" cap="none" spc="0" normalizeH="0" baseline="0" noProof="0" dirty="0" smtClean="0">
                <a:ln>
                  <a:noFill/>
                </a:ln>
                <a:solidFill>
                  <a:srgbClr val="0070C0"/>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cs"/>
              </a:rPr>
              <a:t>较强的容错能力</a:t>
            </a:r>
            <a:endParaRPr kumimoji="0" lang="zh-CN" altLang="en-US" sz="2000" b="1" i="0" u="none" strike="noStrike" kern="1200" cap="none" spc="0" normalizeH="0" baseline="0" noProof="0" dirty="0" smtClean="0">
              <a:ln>
                <a:noFill/>
              </a:ln>
              <a:solidFill>
                <a:srgbClr val="0070C0"/>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cs"/>
            </a:endParaRPr>
          </a:p>
        </p:txBody>
      </p:sp>
    </p:spTree>
    <p:custDataLst>
      <p:tags r:id="rId1"/>
    </p:custDataLst>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1" name="Rectangle 2"/>
          <p:cNvSpPr>
            <a:spLocks noGrp="1"/>
          </p:cNvSpPr>
          <p:nvPr>
            <p:ph type="title"/>
          </p:nvPr>
        </p:nvSpPr>
        <p:spPr>
          <a:xfrm>
            <a:off x="2248535" y="190500"/>
            <a:ext cx="4851400" cy="840103"/>
          </a:xfrm>
        </p:spPr>
        <p:txBody>
          <a:bodyPr vert="horz" wrap="square" lIns="91440" tIns="45720" rIns="91440" bIns="45720" anchor="b">
            <a:scene3d>
              <a:camera prst="orthographicFront"/>
              <a:lightRig rig="threePt" dir="t"/>
            </a:scene3d>
          </a:bodyPr>
          <a:p>
            <a:pPr algn="ctr" fontAlgn="auto"/>
            <a:r>
              <a:rPr lang="zh-CN" altLang="en-US" sz="3200" b="1" strike="noStrike" noProof="1" dirty="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rPr>
              <a:t>多层前馈神经网络（</a:t>
            </a:r>
            <a:r>
              <a:rPr lang="en-US" altLang="zh-CN" sz="3200" b="1" strike="noStrike" noProof="1" dirty="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rPr>
              <a:t>BP</a:t>
            </a:r>
            <a:r>
              <a:rPr lang="zh-CN" altLang="en-US" sz="3200" b="1" strike="noStrike" noProof="1" dirty="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rPr>
              <a:t>网</a:t>
            </a:r>
            <a:r>
              <a:rPr lang="zh-CN" altLang="en-US" sz="3200" b="1" strike="noStrike" noProof="1" dirty="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rPr>
              <a:t>）</a:t>
            </a:r>
            <a:endParaRPr lang="zh-CN" altLang="en-US" sz="3200" b="1" strike="noStrike" noProof="1" dirty="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endParaRPr>
          </a:p>
        </p:txBody>
      </p:sp>
      <p:sp>
        <p:nvSpPr>
          <p:cNvPr id="19" name="文本框 18"/>
          <p:cNvSpPr txBox="1"/>
          <p:nvPr/>
        </p:nvSpPr>
        <p:spPr>
          <a:xfrm>
            <a:off x="568325" y="1099819"/>
            <a:ext cx="4821553" cy="645160"/>
          </a:xfrm>
          <a:prstGeom prst="rect">
            <a:avLst/>
          </a:prstGeom>
          <a:noFill/>
        </p:spPr>
        <p:txBody>
          <a:bodyPr wrap="square" rtlCol="0">
            <a:spAutoFit/>
            <a:scene3d>
              <a:camera prst="orthographicFront"/>
              <a:lightRig rig="threePt" dir="t"/>
            </a:scene3d>
          </a:bodyPr>
          <a:p>
            <a:pPr marL="342900" indent="-342900">
              <a:lnSpc>
                <a:spcPct val="150000"/>
              </a:lnSpc>
              <a:buFont typeface="Arial" panose="020B0604020202020204" pitchFamily="34" charset="0"/>
              <a:buChar char="•"/>
            </a:pPr>
            <a:r>
              <a:rPr lang="en-US" altLang="zh-CN" sz="2400" b="1" noProof="1">
                <a:solidFill>
                  <a:srgbClr val="0000FF"/>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mn-cs"/>
              </a:rPr>
              <a:t>BP</a:t>
            </a:r>
            <a:r>
              <a:rPr lang="zh-CN" altLang="en-US" sz="2400" b="1" noProof="1">
                <a:solidFill>
                  <a:srgbClr val="0000FF"/>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mn-cs"/>
              </a:rPr>
              <a:t>网的学习算法</a:t>
            </a:r>
            <a:r>
              <a:rPr lang="en-US" altLang="zh-CN" sz="2400" b="1" noProof="1">
                <a:solidFill>
                  <a:srgbClr val="0000FF"/>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mn-cs"/>
              </a:rPr>
              <a:t>——BP</a:t>
            </a:r>
            <a:r>
              <a:rPr lang="zh-CN" altLang="en-US" sz="2400" b="1" noProof="1">
                <a:solidFill>
                  <a:srgbClr val="0000FF"/>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mn-cs"/>
              </a:rPr>
              <a:t>算法</a:t>
            </a:r>
            <a:endParaRPr lang="zh-CN" altLang="en-US" sz="2400" b="1" noProof="1">
              <a:solidFill>
                <a:srgbClr val="0000FF"/>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endParaRPr>
          </a:p>
        </p:txBody>
      </p:sp>
      <p:sp>
        <p:nvSpPr>
          <p:cNvPr id="11" name="内容占位符 11"/>
          <p:cNvSpPr>
            <a:spLocks noGrp="1"/>
          </p:cNvSpPr>
          <p:nvPr>
            <p:ph idx="1"/>
          </p:nvPr>
        </p:nvSpPr>
        <p:spPr>
          <a:xfrm>
            <a:off x="1181100" y="1858963"/>
            <a:ext cx="6491288" cy="431800"/>
          </a:xfrm>
        </p:spPr>
        <p:txBody>
          <a:bodyPr vert="horz" wrap="square" lIns="91440" tIns="45720" rIns="91440" bIns="45720" numCol="1" anchor="t" anchorCtr="0" compatLnSpc="1">
            <a:normAutofit fontScale="80000"/>
          </a:bodyPr>
          <a:p>
            <a:pPr marL="342900" marR="0" lvl="0" indent="-342900" algn="l" defTabSz="914400" rtl="0" eaLnBrk="0" fontAlgn="base" latinLnBrk="0" hangingPunct="0">
              <a:lnSpc>
                <a:spcPct val="100000"/>
              </a:lnSpc>
              <a:spcBef>
                <a:spcPct val="20000"/>
              </a:spcBef>
              <a:spcAft>
                <a:spcPct val="0"/>
              </a:spcAft>
              <a:buClr>
                <a:schemeClr val="accent1"/>
              </a:buClr>
              <a:buSzPct val="50000"/>
              <a:buFont typeface="Wingdings 2" panose="05020102010507070707" pitchFamily="18" charset="2"/>
              <a:buNone/>
              <a:defRPr/>
            </a:pPr>
            <a:r>
              <a:rPr kumimoji="0" lang="en-US" altLang="zh-CN" sz="2500" b="1" i="0" u="none" strike="noStrike" kern="1200" cap="none" spc="0" normalizeH="0" baseline="0" noProof="0" dirty="0" smtClean="0">
                <a:ln>
                  <a:noFill/>
                </a:ln>
                <a:solidFill>
                  <a:srgbClr val="00B050"/>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cs"/>
              </a:rPr>
              <a:t>BP</a:t>
            </a:r>
            <a:r>
              <a:rPr kumimoji="0" lang="zh-CN" altLang="en-US" sz="2500" b="1" i="0" u="none" strike="noStrike" kern="1200" cap="none" spc="0" normalizeH="0" baseline="0" noProof="0" dirty="0" smtClean="0">
                <a:ln>
                  <a:noFill/>
                </a:ln>
                <a:solidFill>
                  <a:srgbClr val="00B050"/>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cs"/>
              </a:rPr>
              <a:t>算法权值调整公式：</a:t>
            </a:r>
            <a:endParaRPr kumimoji="0" lang="zh-CN" altLang="en-US" sz="2500" b="1" i="0" u="none" strike="noStrike" kern="1200" cap="none" spc="0" normalizeH="0" baseline="0" noProof="0" dirty="0" smtClean="0">
              <a:ln>
                <a:noFill/>
              </a:ln>
              <a:solidFill>
                <a:srgbClr val="00B050"/>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cs"/>
            </a:endParaRPr>
          </a:p>
        </p:txBody>
      </p:sp>
      <p:sp>
        <p:nvSpPr>
          <p:cNvPr id="12" name="内容占位符 11"/>
          <p:cNvSpPr txBox="1"/>
          <p:nvPr/>
        </p:nvSpPr>
        <p:spPr bwMode="auto">
          <a:xfrm>
            <a:off x="1181100" y="3659188"/>
            <a:ext cx="6491288" cy="431800"/>
          </a:xfrm>
          <a:prstGeom prst="rect">
            <a:avLst/>
          </a:prstGeom>
          <a:noFill/>
          <a:ln w="9525">
            <a:noFill/>
            <a:miter lim="800000"/>
          </a:ln>
        </p:spPr>
        <p:txBody>
          <a:bodyPr vert="horz" wrap="square" lIns="91440" tIns="45720" rIns="91440" bIns="45720" numCol="1" anchor="t" anchorCtr="0" compatLnSpc="1"/>
          <a:p>
            <a:pPr marL="342900" marR="0" indent="-342900" defTabSz="914400" eaLnBrk="0" hangingPunct="0">
              <a:spcBef>
                <a:spcPct val="20000"/>
              </a:spcBef>
              <a:buClr>
                <a:schemeClr val="accent1"/>
              </a:buClr>
              <a:buSzPct val="50000"/>
              <a:buFontTx/>
              <a:defRPr/>
            </a:pPr>
            <a:r>
              <a:rPr kumimoji="0" lang="zh-CN" altLang="en-US" sz="2500" b="1" kern="1200" cap="none" spc="0" normalizeH="0" baseline="0" noProof="0" dirty="0" smtClean="0">
                <a:solidFill>
                  <a:srgbClr val="00B050"/>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cs"/>
              </a:rPr>
              <a:t>对于输出层：</a:t>
            </a:r>
            <a:endParaRPr kumimoji="0" lang="zh-CN" altLang="en-US" sz="2500" b="1" kern="1200" cap="none" spc="0" normalizeH="0" baseline="0" noProof="0" dirty="0" smtClean="0">
              <a:solidFill>
                <a:srgbClr val="00B050"/>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cs"/>
            </a:endParaRPr>
          </a:p>
        </p:txBody>
      </p:sp>
      <p:pic>
        <p:nvPicPr>
          <p:cNvPr id="89093" name="Picture 4" descr="https://images0.cnblogs.com/blog2015/680781/201508/021737592049588.png"/>
          <p:cNvPicPr>
            <a:picLocks noChangeAspect="1"/>
          </p:cNvPicPr>
          <p:nvPr/>
        </p:nvPicPr>
        <p:blipFill>
          <a:blip r:embed="rId1"/>
          <a:stretch>
            <a:fillRect/>
          </a:stretch>
        </p:blipFill>
        <p:spPr>
          <a:xfrm>
            <a:off x="2765425" y="4375150"/>
            <a:ext cx="2979738" cy="581025"/>
          </a:xfrm>
          <a:prstGeom prst="rect">
            <a:avLst/>
          </a:prstGeom>
          <a:noFill/>
          <a:ln w="9525">
            <a:noFill/>
          </a:ln>
        </p:spPr>
      </p:pic>
      <p:pic>
        <p:nvPicPr>
          <p:cNvPr id="89094" name="Picture 8" descr="https://images0.cnblogs.com/blog2015/680781/201508/021751097829228.png"/>
          <p:cNvPicPr>
            <a:picLocks noChangeAspect="1"/>
          </p:cNvPicPr>
          <p:nvPr/>
        </p:nvPicPr>
        <p:blipFill>
          <a:blip r:embed="rId2"/>
          <a:stretch>
            <a:fillRect/>
          </a:stretch>
        </p:blipFill>
        <p:spPr>
          <a:xfrm>
            <a:off x="2044700" y="2578100"/>
            <a:ext cx="4608513" cy="809625"/>
          </a:xfrm>
          <a:prstGeom prst="rect">
            <a:avLst/>
          </a:prstGeom>
          <a:noFill/>
          <a:ln w="9525">
            <a:noFill/>
          </a:ln>
        </p:spPr>
      </p:pic>
      <p:sp>
        <p:nvSpPr>
          <p:cNvPr id="15" name="内容占位符 11"/>
          <p:cNvSpPr txBox="1"/>
          <p:nvPr/>
        </p:nvSpPr>
        <p:spPr bwMode="auto">
          <a:xfrm>
            <a:off x="1252538" y="5243513"/>
            <a:ext cx="2592388" cy="431800"/>
          </a:xfrm>
          <a:prstGeom prst="rect">
            <a:avLst/>
          </a:prstGeom>
          <a:noFill/>
          <a:ln w="9525">
            <a:noFill/>
            <a:miter lim="800000"/>
          </a:ln>
        </p:spPr>
        <p:txBody>
          <a:bodyPr vert="horz" wrap="square" lIns="91440" tIns="45720" rIns="91440" bIns="45720" numCol="1" anchor="t" anchorCtr="0" compatLnSpc="1"/>
          <a:p>
            <a:pPr marL="342900" marR="0" indent="-342900" defTabSz="914400" eaLnBrk="0" hangingPunct="0">
              <a:spcBef>
                <a:spcPct val="20000"/>
              </a:spcBef>
              <a:buClr>
                <a:schemeClr val="accent1"/>
              </a:buClr>
              <a:buSzPct val="50000"/>
              <a:buFont typeface="Wingdings 2" panose="05020102010507070707" pitchFamily="18" charset="2"/>
              <a:defRPr/>
            </a:pPr>
            <a:r>
              <a:rPr kumimoji="0" lang="zh-CN" altLang="en-US" sz="2500" b="1" kern="1200" cap="none" spc="0" normalizeH="0" baseline="0" noProof="0" dirty="0" smtClean="0">
                <a:solidFill>
                  <a:srgbClr val="00B050"/>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cs"/>
              </a:rPr>
              <a:t>对于隐层：</a:t>
            </a:r>
            <a:endParaRPr kumimoji="0" lang="zh-CN" altLang="en-US" sz="2500" b="1" kern="1200" cap="none" spc="0" normalizeH="0" baseline="0" noProof="0" dirty="0" smtClean="0">
              <a:solidFill>
                <a:srgbClr val="00B050"/>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cs"/>
            </a:endParaRPr>
          </a:p>
        </p:txBody>
      </p:sp>
      <p:graphicFrame>
        <p:nvGraphicFramePr>
          <p:cNvPr id="89096" name="对象 2">
            <a:hlinkClick r:id="" action="ppaction://ole?verb="/>
          </p:cNvPr>
          <p:cNvGraphicFramePr>
            <a:graphicFrameLocks noChangeAspect="1"/>
          </p:cNvGraphicFramePr>
          <p:nvPr/>
        </p:nvGraphicFramePr>
        <p:xfrm>
          <a:off x="2971800" y="5449888"/>
          <a:ext cx="3378200" cy="750887"/>
        </p:xfrm>
        <a:graphic>
          <a:graphicData uri="http://schemas.openxmlformats.org/presentationml/2006/ole">
            <mc:AlternateContent xmlns:mc="http://schemas.openxmlformats.org/markup-compatibility/2006">
              <mc:Choice xmlns:v="urn:schemas-microsoft-com:vml" Requires="v">
                <p:oleObj spid="_x0000_s3082" name="" r:id="rId3" imgW="1600200" imgH="355600" progId="Equation.KSEE3">
                  <p:embed/>
                </p:oleObj>
              </mc:Choice>
              <mc:Fallback>
                <p:oleObj name="" r:id="rId3" imgW="1600200" imgH="355600" progId="Equation.KSEE3">
                  <p:embed/>
                  <p:pic>
                    <p:nvPicPr>
                      <p:cNvPr id="0" name="图片 3081"/>
                      <p:cNvPicPr/>
                      <p:nvPr/>
                    </p:nvPicPr>
                    <p:blipFill>
                      <a:blip r:embed="rId4"/>
                      <a:stretch>
                        <a:fillRect/>
                      </a:stretch>
                    </p:blipFill>
                    <p:spPr>
                      <a:xfrm>
                        <a:off x="2971800" y="5449888"/>
                        <a:ext cx="3378200" cy="750887"/>
                      </a:xfrm>
                      <a:prstGeom prst="rect">
                        <a:avLst/>
                      </a:prstGeom>
                      <a:solidFill>
                        <a:srgbClr val="FFF2CC"/>
                      </a:solidFill>
                      <a:ln w="38100">
                        <a:noFill/>
                        <a:miter/>
                      </a:ln>
                    </p:spPr>
                  </p:pic>
                </p:oleObj>
              </mc:Fallback>
            </mc:AlternateContent>
          </a:graphicData>
        </a:graphic>
      </p:graphicFrame>
    </p:spTree>
    <p:custDataLst>
      <p:tags r:id="rId5"/>
    </p:custDataLst>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73" name="Rectangle 2"/>
          <p:cNvSpPr>
            <a:spLocks noGrp="1" noChangeArrowheads="1"/>
          </p:cNvSpPr>
          <p:nvPr>
            <p:ph type="title"/>
          </p:nvPr>
        </p:nvSpPr>
        <p:spPr>
          <a:xfrm>
            <a:off x="2293938" y="1036638"/>
            <a:ext cx="2590800" cy="768350"/>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400" b="0" i="0" u="none" strike="noStrike" kern="1200" cap="none" spc="0" normalizeH="0" baseline="0" noProof="0" dirty="0" smtClean="0">
                <a:ln>
                  <a:noFill/>
                </a:ln>
                <a:solidFill>
                  <a:srgbClr val="00B050"/>
                </a:solidFill>
                <a:effectLst/>
                <a:uLnTx/>
                <a:uFillTx/>
                <a:latin typeface="微软雅黑" panose="020B0503020204020204" charset="-122"/>
                <a:ea typeface="微软雅黑" panose="020B0503020204020204" charset="-122"/>
                <a:cs typeface="+mn-cs"/>
              </a:rPr>
              <a:t>误差测度：</a:t>
            </a:r>
            <a:endParaRPr kumimoji="0" lang="zh-CN" altLang="en-US" sz="2400" b="0" i="0" u="none" strike="noStrike" kern="1200" cap="none" spc="0" normalizeH="0" baseline="0" noProof="0" dirty="0" smtClean="0">
              <a:ln>
                <a:noFill/>
              </a:ln>
              <a:solidFill>
                <a:srgbClr val="00B050"/>
              </a:solidFill>
              <a:effectLst/>
              <a:uLnTx/>
              <a:uFillTx/>
              <a:latin typeface="微软雅黑" panose="020B0503020204020204" charset="-122"/>
              <a:ea typeface="微软雅黑" panose="020B0503020204020204" charset="-122"/>
              <a:cs typeface="+mn-cs"/>
            </a:endParaRPr>
          </a:p>
        </p:txBody>
      </p:sp>
      <p:sp>
        <p:nvSpPr>
          <p:cNvPr id="11274" name="Rectangle 3"/>
          <p:cNvSpPr>
            <a:spLocks noGrp="1" noChangeArrowheads="1"/>
          </p:cNvSpPr>
          <p:nvPr>
            <p:ph idx="1"/>
          </p:nvPr>
        </p:nvSpPr>
        <p:spPr>
          <a:xfrm>
            <a:off x="658813" y="2459038"/>
            <a:ext cx="7256463" cy="576263"/>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
                <a:schemeClr val="accent1"/>
              </a:buClr>
              <a:buSzPct val="50000"/>
              <a:buFont typeface="Wingdings 2" panose="05020102010507070707" pitchFamily="18" charset="2"/>
              <a:buNone/>
              <a:defRPr/>
            </a:pPr>
            <a:r>
              <a:rPr kumimoji="0" lang="zh-CN" altLang="en-US" sz="2400" b="0" i="0" u="none" strike="noStrike" kern="1200" cap="none" spc="0" normalizeH="0" baseline="0" noProof="0" dirty="0" smtClean="0">
                <a:ln>
                  <a:noFill/>
                </a:ln>
                <a:solidFill>
                  <a:schemeClr val="tx1"/>
                </a:solidFill>
                <a:effectLst/>
                <a:uLnTx/>
                <a:uFillTx/>
                <a:latin typeface="微软雅黑" panose="020B0503020204020204" charset="-122"/>
                <a:ea typeface="微软雅黑" panose="020B0503020204020204" charset="-122"/>
                <a:cs typeface="+mn-cs"/>
              </a:rPr>
              <a:t>用理想输出与实际输出的方差作为相应的误差测度</a:t>
            </a:r>
            <a:endParaRPr kumimoji="0" lang="zh-CN" altLang="en-US" sz="2400" b="0" i="0" u="none" strike="noStrike" kern="1200" cap="none" spc="0" normalizeH="0" baseline="0" noProof="0" dirty="0" smtClean="0">
              <a:ln>
                <a:noFill/>
              </a:ln>
              <a:solidFill>
                <a:schemeClr val="tx1"/>
              </a:solidFill>
              <a:effectLst/>
              <a:uLnTx/>
              <a:uFillTx/>
              <a:latin typeface="微软雅黑" panose="020B0503020204020204" charset="-122"/>
              <a:ea typeface="微软雅黑" panose="020B0503020204020204" charset="-122"/>
              <a:cs typeface="+mn-cs"/>
            </a:endParaRPr>
          </a:p>
        </p:txBody>
      </p:sp>
      <p:sp>
        <p:nvSpPr>
          <p:cNvPr id="90115" name="Rectangle 4"/>
          <p:cNvSpPr/>
          <p:nvPr/>
        </p:nvSpPr>
        <p:spPr>
          <a:xfrm>
            <a:off x="3962400" y="3233738"/>
            <a:ext cx="9144000" cy="0"/>
          </a:xfrm>
          <a:prstGeom prst="rect">
            <a:avLst/>
          </a:prstGeom>
          <a:noFill/>
          <a:ln w="9525">
            <a:noFill/>
          </a:ln>
        </p:spPr>
        <p:txBody>
          <a:bodyPr anchor="t" anchorCtr="0">
            <a:spAutoFit/>
          </a:bodyPr>
          <a:p>
            <a:endParaRPr lang="zh-CN" altLang="en-US" dirty="0">
              <a:latin typeface="Times New Roman" panose="02020603050405020304" pitchFamily="18" charset="0"/>
              <a:ea typeface="宋体" panose="02010600030101010101" pitchFamily="2" charset="-122"/>
            </a:endParaRPr>
          </a:p>
        </p:txBody>
      </p:sp>
      <p:graphicFrame>
        <p:nvGraphicFramePr>
          <p:cNvPr id="90116" name="Object 2"/>
          <p:cNvGraphicFramePr/>
          <p:nvPr/>
        </p:nvGraphicFramePr>
        <p:xfrm>
          <a:off x="2103438" y="2851150"/>
          <a:ext cx="4648200" cy="765175"/>
        </p:xfrm>
        <a:graphic>
          <a:graphicData uri="http://schemas.openxmlformats.org/presentationml/2006/ole">
            <mc:AlternateContent xmlns:mc="http://schemas.openxmlformats.org/markup-compatibility/2006">
              <mc:Choice xmlns:v="urn:schemas-microsoft-com:vml" Requires="v">
                <p:oleObj spid="_x0000_s3087" name="" r:id="rId1" imgW="1218565" imgH="393700" progId="Equation.3">
                  <p:embed/>
                </p:oleObj>
              </mc:Choice>
              <mc:Fallback>
                <p:oleObj name="" r:id="rId1" imgW="1218565" imgH="393700" progId="Equation.3">
                  <p:embed/>
                  <p:pic>
                    <p:nvPicPr>
                      <p:cNvPr id="0" name="图片 3086"/>
                      <p:cNvPicPr/>
                      <p:nvPr/>
                    </p:nvPicPr>
                    <p:blipFill>
                      <a:blip r:embed="rId2"/>
                      <a:stretch>
                        <a:fillRect/>
                      </a:stretch>
                    </p:blipFill>
                    <p:spPr>
                      <a:xfrm>
                        <a:off x="2103438" y="2851150"/>
                        <a:ext cx="4648200" cy="765175"/>
                      </a:xfrm>
                      <a:prstGeom prst="rect">
                        <a:avLst/>
                      </a:prstGeom>
                      <a:noFill/>
                      <a:ln w="38100">
                        <a:noFill/>
                        <a:miter/>
                      </a:ln>
                    </p:spPr>
                  </p:pic>
                </p:oleObj>
              </mc:Fallback>
            </mc:AlternateContent>
          </a:graphicData>
        </a:graphic>
      </p:graphicFrame>
      <p:graphicFrame>
        <p:nvGraphicFramePr>
          <p:cNvPr id="90117" name="Object 3"/>
          <p:cNvGraphicFramePr/>
          <p:nvPr/>
        </p:nvGraphicFramePr>
        <p:xfrm>
          <a:off x="3997325" y="1036638"/>
          <a:ext cx="1871663" cy="806450"/>
        </p:xfrm>
        <a:graphic>
          <a:graphicData uri="http://schemas.openxmlformats.org/presentationml/2006/ole">
            <mc:AlternateContent xmlns:mc="http://schemas.openxmlformats.org/markup-compatibility/2006">
              <mc:Choice xmlns:v="urn:schemas-microsoft-com:vml" Requires="v">
                <p:oleObj spid="_x0000_s3088" name="" r:id="rId3" imgW="660400" imgH="444500" progId="Equation.3">
                  <p:embed/>
                </p:oleObj>
              </mc:Choice>
              <mc:Fallback>
                <p:oleObj name="" r:id="rId3" imgW="660400" imgH="444500" progId="Equation.3">
                  <p:embed/>
                  <p:pic>
                    <p:nvPicPr>
                      <p:cNvPr id="0" name="图片 3087"/>
                      <p:cNvPicPr/>
                      <p:nvPr/>
                    </p:nvPicPr>
                    <p:blipFill>
                      <a:blip r:embed="rId4"/>
                      <a:stretch>
                        <a:fillRect/>
                      </a:stretch>
                    </p:blipFill>
                    <p:spPr>
                      <a:xfrm>
                        <a:off x="3997325" y="1036638"/>
                        <a:ext cx="1871663" cy="806450"/>
                      </a:xfrm>
                      <a:prstGeom prst="rect">
                        <a:avLst/>
                      </a:prstGeom>
                      <a:noFill/>
                      <a:ln w="38100">
                        <a:noFill/>
                        <a:miter/>
                      </a:ln>
                    </p:spPr>
                  </p:pic>
                </p:oleObj>
              </mc:Fallback>
            </mc:AlternateContent>
          </a:graphicData>
        </a:graphic>
      </p:graphicFrame>
      <p:sp>
        <p:nvSpPr>
          <p:cNvPr id="11276" name="Rectangle 7"/>
          <p:cNvSpPr>
            <a:spLocks noChangeArrowheads="1"/>
          </p:cNvSpPr>
          <p:nvPr/>
        </p:nvSpPr>
        <p:spPr bwMode="auto">
          <a:xfrm>
            <a:off x="109538" y="1752600"/>
            <a:ext cx="6202363" cy="706438"/>
          </a:xfrm>
          <a:prstGeom prst="rect">
            <a:avLst/>
          </a:prstGeom>
          <a:noFill/>
          <a:ln w="9525">
            <a:noFill/>
            <a:miter lim="800000"/>
          </a:ln>
        </p:spPr>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2400" i="0" u="none" strike="noStrike" kern="1200" cap="none" spc="0" normalizeH="0" baseline="0" noProof="0" dirty="0" smtClean="0">
                <a:ln>
                  <a:noFill/>
                </a:ln>
                <a:solidFill>
                  <a:srgbClr val="FF3300"/>
                </a:solidFill>
                <a:effectLst/>
                <a:uLnTx/>
                <a:uFillTx/>
                <a:latin typeface="微软雅黑" panose="020B0503020204020204" charset="-122"/>
                <a:ea typeface="微软雅黑" panose="020B0503020204020204" charset="-122"/>
                <a:cs typeface="+mn-cs"/>
              </a:rPr>
              <a:t>最速梯度下降法</a:t>
            </a:r>
            <a:r>
              <a:rPr kumimoji="0" lang="zh-CN" altLang="en-US" sz="2400" i="0" u="none" strike="noStrike" kern="1200" cap="none" spc="0" normalizeH="0" baseline="0" noProof="0" dirty="0" smtClean="0">
                <a:ln>
                  <a:noFill/>
                </a:ln>
                <a:solidFill>
                  <a:schemeClr val="tx2"/>
                </a:solidFill>
                <a:effectLst/>
                <a:uLnTx/>
                <a:uFillTx/>
                <a:latin typeface="微软雅黑" panose="020B0503020204020204" charset="-122"/>
                <a:ea typeface="微软雅黑" panose="020B0503020204020204" charset="-122"/>
                <a:cs typeface="+mn-cs"/>
              </a:rPr>
              <a:t>，要求</a:t>
            </a:r>
            <a:r>
              <a:rPr kumimoji="0" lang="en-US" altLang="zh-CN" sz="2400" i="0" u="none" strike="noStrike" kern="1200" cap="none" spc="0" normalizeH="0" baseline="0" noProof="0" dirty="0" smtClean="0">
                <a:ln>
                  <a:noFill/>
                </a:ln>
                <a:solidFill>
                  <a:schemeClr val="tx2"/>
                </a:solidFill>
                <a:effectLst/>
                <a:uLnTx/>
                <a:uFillTx/>
                <a:latin typeface="微软雅黑" panose="020B0503020204020204" charset="-122"/>
                <a:ea typeface="微软雅黑" panose="020B0503020204020204" charset="-122"/>
                <a:cs typeface="+mn-cs"/>
              </a:rPr>
              <a:t>E</a:t>
            </a:r>
            <a:r>
              <a:rPr kumimoji="0" lang="zh-CN" altLang="en-US" sz="2400" i="0" u="none" strike="noStrike" kern="1200" cap="none" spc="0" normalizeH="0" baseline="0" noProof="0" dirty="0" smtClean="0">
                <a:ln>
                  <a:noFill/>
                </a:ln>
                <a:solidFill>
                  <a:schemeClr val="tx2"/>
                </a:solidFill>
                <a:effectLst/>
                <a:uLnTx/>
                <a:uFillTx/>
                <a:latin typeface="微软雅黑" panose="020B0503020204020204" charset="-122"/>
                <a:ea typeface="微软雅黑" panose="020B0503020204020204" charset="-122"/>
                <a:cs typeface="+mn-cs"/>
              </a:rPr>
              <a:t>的极小点取： </a:t>
            </a:r>
            <a:endParaRPr kumimoji="0" lang="zh-CN" altLang="en-US" sz="2400" i="0" u="none" strike="noStrike" kern="1200" cap="none" spc="0" normalizeH="0" baseline="0" noProof="0" dirty="0" smtClean="0">
              <a:ln>
                <a:noFill/>
              </a:ln>
              <a:solidFill>
                <a:schemeClr val="tx2"/>
              </a:solidFill>
              <a:effectLst/>
              <a:uLnTx/>
              <a:uFillTx/>
              <a:latin typeface="微软雅黑" panose="020B0503020204020204" charset="-122"/>
              <a:ea typeface="微软雅黑" panose="020B0503020204020204" charset="-122"/>
              <a:cs typeface="+mn-cs"/>
            </a:endParaRPr>
          </a:p>
        </p:txBody>
      </p:sp>
      <p:graphicFrame>
        <p:nvGraphicFramePr>
          <p:cNvPr id="714760" name="Object 4"/>
          <p:cNvGraphicFramePr/>
          <p:nvPr/>
        </p:nvGraphicFramePr>
        <p:xfrm>
          <a:off x="5705475" y="1565275"/>
          <a:ext cx="2209800" cy="893763"/>
        </p:xfrm>
        <a:graphic>
          <a:graphicData uri="http://schemas.openxmlformats.org/presentationml/2006/ole">
            <mc:AlternateContent xmlns:mc="http://schemas.openxmlformats.org/markup-compatibility/2006">
              <mc:Choice xmlns:v="urn:schemas-microsoft-com:vml" Requires="v">
                <p:oleObj spid="_x0000_s3086" name="" r:id="rId5" imgW="914400" imgH="444500" progId="Equation.3">
                  <p:embed/>
                </p:oleObj>
              </mc:Choice>
              <mc:Fallback>
                <p:oleObj name="" r:id="rId5" imgW="914400" imgH="444500" progId="Equation.3">
                  <p:embed/>
                  <p:pic>
                    <p:nvPicPr>
                      <p:cNvPr id="0" name="图片 3085"/>
                      <p:cNvPicPr/>
                      <p:nvPr/>
                    </p:nvPicPr>
                    <p:blipFill>
                      <a:blip r:embed="rId6"/>
                      <a:stretch>
                        <a:fillRect/>
                      </a:stretch>
                    </p:blipFill>
                    <p:spPr>
                      <a:xfrm>
                        <a:off x="5705475" y="1565275"/>
                        <a:ext cx="2209800" cy="893763"/>
                      </a:xfrm>
                      <a:prstGeom prst="rect">
                        <a:avLst/>
                      </a:prstGeom>
                      <a:noFill/>
                      <a:ln w="38100">
                        <a:noFill/>
                        <a:miter/>
                      </a:ln>
                    </p:spPr>
                  </p:pic>
                </p:oleObj>
              </mc:Fallback>
            </mc:AlternateContent>
          </a:graphicData>
        </a:graphic>
      </p:graphicFrame>
      <p:grpSp>
        <p:nvGrpSpPr>
          <p:cNvPr id="2" name="Group 9"/>
          <p:cNvGrpSpPr/>
          <p:nvPr/>
        </p:nvGrpSpPr>
        <p:grpSpPr>
          <a:xfrm>
            <a:off x="1465580" y="3584258"/>
            <a:ext cx="2867305" cy="2881312"/>
            <a:chOff x="816" y="835"/>
            <a:chExt cx="2011" cy="2090"/>
          </a:xfrm>
          <a:solidFill>
            <a:schemeClr val="bg2"/>
          </a:solidFill>
        </p:grpSpPr>
        <p:sp>
          <p:nvSpPr>
            <p:cNvPr id="45068" name="Rectangle 10"/>
            <p:cNvSpPr/>
            <p:nvPr/>
          </p:nvSpPr>
          <p:spPr>
            <a:xfrm>
              <a:off x="2400" y="2130"/>
              <a:ext cx="427" cy="377"/>
            </a:xfrm>
            <a:prstGeom prst="rect">
              <a:avLst/>
            </a:prstGeom>
            <a:grpFill/>
            <a:ln w="9525">
              <a:noFill/>
            </a:ln>
          </p:spPr>
          <p:txBody>
            <a:bodyPr wrap="none" anchor="t">
              <a:spAutoFit/>
            </a:bodyPr>
            <a:p>
              <a:pPr fontAlgn="base"/>
              <a:r>
                <a:rPr lang="en-US" altLang="zh-CN" sz="2800" b="1" strike="noStrike" noProof="1" dirty="0">
                  <a:latin typeface="宋体" panose="02010600030101010101" pitchFamily="2" charset="-122"/>
                  <a:ea typeface="宋体" panose="02010600030101010101" pitchFamily="2" charset="-122"/>
                  <a:cs typeface="+mn-cs"/>
                </a:rPr>
                <a:t>w</a:t>
              </a:r>
              <a:r>
                <a:rPr lang="en-US" altLang="zh-CN" sz="2800" b="1" strike="noStrike" baseline="-30000" noProof="1" dirty="0">
                  <a:latin typeface="宋体" panose="02010600030101010101" pitchFamily="2" charset="-122"/>
                  <a:ea typeface="宋体" panose="02010600030101010101" pitchFamily="2" charset="-122"/>
                  <a:cs typeface="+mn-cs"/>
                </a:rPr>
                <a:t>ij</a:t>
              </a:r>
              <a:endParaRPr lang="en-US" altLang="zh-CN" sz="2800" b="1" strike="noStrike" baseline="-30000" noProof="1" dirty="0">
                <a:latin typeface="宋体" panose="02010600030101010101" pitchFamily="2" charset="-122"/>
                <a:ea typeface="宋体" panose="02010600030101010101" pitchFamily="2" charset="-122"/>
              </a:endParaRPr>
            </a:p>
          </p:txBody>
        </p:sp>
        <p:grpSp>
          <p:nvGrpSpPr>
            <p:cNvPr id="45069" name="Group 11"/>
            <p:cNvGrpSpPr/>
            <p:nvPr/>
          </p:nvGrpSpPr>
          <p:grpSpPr>
            <a:xfrm>
              <a:off x="816" y="835"/>
              <a:ext cx="1800" cy="2090"/>
              <a:chOff x="384" y="1840"/>
              <a:chExt cx="1800" cy="2090"/>
            </a:xfrm>
            <a:grpFill/>
          </p:grpSpPr>
          <p:graphicFrame>
            <p:nvGraphicFramePr>
              <p:cNvPr id="45070" name="Object 6"/>
              <p:cNvGraphicFramePr/>
              <p:nvPr/>
            </p:nvGraphicFramePr>
            <p:xfrm>
              <a:off x="384" y="3506"/>
              <a:ext cx="432" cy="424"/>
            </p:xfrm>
            <a:graphic>
              <a:graphicData uri="http://schemas.openxmlformats.org/presentationml/2006/ole">
                <mc:AlternateContent xmlns:mc="http://schemas.openxmlformats.org/markup-compatibility/2006">
                  <mc:Choice xmlns:v="urn:schemas-microsoft-com:vml" Requires="v">
                    <p:oleObj spid="_x0000_s3085" name="" r:id="rId7" imgW="342900" imgH="444500" progId="Equation.3">
                      <p:embed/>
                    </p:oleObj>
                  </mc:Choice>
                  <mc:Fallback>
                    <p:oleObj name="" r:id="rId7" imgW="342900" imgH="444500" progId="Equation.3">
                      <p:embed/>
                      <p:pic>
                        <p:nvPicPr>
                          <p:cNvPr id="0" name="图片 3084"/>
                          <p:cNvPicPr/>
                          <p:nvPr/>
                        </p:nvPicPr>
                        <p:blipFill>
                          <a:blip r:embed="rId8"/>
                          <a:stretch>
                            <a:fillRect/>
                          </a:stretch>
                        </p:blipFill>
                        <p:spPr>
                          <a:xfrm>
                            <a:off x="384" y="3506"/>
                            <a:ext cx="432" cy="424"/>
                          </a:xfrm>
                          <a:prstGeom prst="rect">
                            <a:avLst/>
                          </a:prstGeom>
                          <a:solidFill>
                            <a:schemeClr val="bg2"/>
                          </a:solidFill>
                          <a:ln w="38100">
                            <a:noFill/>
                            <a:miter/>
                          </a:ln>
                        </p:spPr>
                      </p:pic>
                    </p:oleObj>
                  </mc:Fallback>
                </mc:AlternateContent>
              </a:graphicData>
            </a:graphic>
          </p:graphicFrame>
          <p:grpSp>
            <p:nvGrpSpPr>
              <p:cNvPr id="45071" name="Group 13"/>
              <p:cNvGrpSpPr/>
              <p:nvPr/>
            </p:nvGrpSpPr>
            <p:grpSpPr>
              <a:xfrm>
                <a:off x="576" y="1920"/>
                <a:ext cx="1584" cy="1344"/>
                <a:chOff x="2440" y="1675"/>
                <a:chExt cx="2520" cy="2340"/>
              </a:xfrm>
              <a:grpFill/>
            </p:grpSpPr>
            <p:sp>
              <p:nvSpPr>
                <p:cNvPr id="45072" name="Line 14"/>
                <p:cNvSpPr/>
                <p:nvPr/>
              </p:nvSpPr>
              <p:spPr>
                <a:xfrm flipV="1">
                  <a:off x="2440" y="1675"/>
                  <a:ext cx="0" cy="2340"/>
                </a:xfrm>
                <a:prstGeom prst="line">
                  <a:avLst/>
                </a:prstGeom>
                <a:grpFill/>
                <a:ln w="9525" cap="flat" cmpd="sng">
                  <a:solidFill>
                    <a:srgbClr val="000000"/>
                  </a:solidFill>
                  <a:prstDash val="solid"/>
                  <a:round/>
                  <a:headEnd type="none" w="med" len="med"/>
                  <a:tailEnd type="triangle" w="med" len="med"/>
                </a:ln>
              </p:spPr>
            </p:sp>
            <p:sp>
              <p:nvSpPr>
                <p:cNvPr id="45073" name="Line 15"/>
                <p:cNvSpPr/>
                <p:nvPr/>
              </p:nvSpPr>
              <p:spPr>
                <a:xfrm>
                  <a:off x="2440" y="4015"/>
                  <a:ext cx="2520" cy="0"/>
                </a:xfrm>
                <a:prstGeom prst="line">
                  <a:avLst/>
                </a:prstGeom>
                <a:grpFill/>
                <a:ln w="9525" cap="flat" cmpd="sng">
                  <a:solidFill>
                    <a:srgbClr val="000000"/>
                  </a:solidFill>
                  <a:prstDash val="solid"/>
                  <a:round/>
                  <a:headEnd type="none" w="med" len="med"/>
                  <a:tailEnd type="triangle" w="med" len="med"/>
                </a:ln>
              </p:spPr>
            </p:sp>
            <p:sp>
              <p:nvSpPr>
                <p:cNvPr id="45074" name="Freeform 16"/>
                <p:cNvSpPr/>
                <p:nvPr/>
              </p:nvSpPr>
              <p:spPr>
                <a:xfrm rot="512160">
                  <a:off x="2440" y="1987"/>
                  <a:ext cx="1980" cy="1794"/>
                </a:xfrm>
                <a:custGeom>
                  <a:avLst/>
                  <a:gdLst/>
                  <a:ahLst/>
                  <a:cxnLst>
                    <a:cxn ang="0">
                      <a:pos x="0" y="0"/>
                    </a:cxn>
                    <a:cxn ang="0">
                      <a:pos x="720" y="1716"/>
                    </a:cxn>
                    <a:cxn ang="0">
                      <a:pos x="1980" y="468"/>
                    </a:cxn>
                  </a:cxnLst>
                  <a:pathLst>
                    <a:path w="1980" h="1794">
                      <a:moveTo>
                        <a:pt x="0" y="0"/>
                      </a:moveTo>
                      <a:cubicBezTo>
                        <a:pt x="195" y="819"/>
                        <a:pt x="390" y="1638"/>
                        <a:pt x="720" y="1716"/>
                      </a:cubicBezTo>
                      <a:cubicBezTo>
                        <a:pt x="1050" y="1794"/>
                        <a:pt x="1515" y="1131"/>
                        <a:pt x="1980" y="468"/>
                      </a:cubicBezTo>
                    </a:path>
                  </a:pathLst>
                </a:custGeom>
                <a:grpFill/>
                <a:ln w="9525" cap="flat" cmpd="sng">
                  <a:solidFill>
                    <a:srgbClr val="000000"/>
                  </a:solidFill>
                  <a:prstDash val="solid"/>
                  <a:round/>
                  <a:headEnd type="none" w="med" len="med"/>
                  <a:tailEnd type="none" w="med" len="med"/>
                </a:ln>
              </p:spPr>
              <p:txBody>
                <a:bodyPr/>
                <a:p>
                  <a:pPr fontAlgn="base"/>
                  <a:endParaRPr lang="zh-CN" altLang="en-US" strike="noStrike" noProof="1"/>
                </a:p>
              </p:txBody>
            </p:sp>
            <p:sp>
              <p:nvSpPr>
                <p:cNvPr id="45075" name="Line 17"/>
                <p:cNvSpPr/>
                <p:nvPr/>
              </p:nvSpPr>
              <p:spPr>
                <a:xfrm flipH="1">
                  <a:off x="2800" y="2611"/>
                  <a:ext cx="1980" cy="1404"/>
                </a:xfrm>
                <a:prstGeom prst="line">
                  <a:avLst/>
                </a:prstGeom>
                <a:grpFill/>
                <a:ln w="9525" cap="flat" cmpd="sng">
                  <a:solidFill>
                    <a:srgbClr val="000000"/>
                  </a:solidFill>
                  <a:prstDash val="solid"/>
                  <a:round/>
                  <a:headEnd type="none" w="med" len="med"/>
                  <a:tailEnd type="none" w="med" len="med"/>
                </a:ln>
              </p:spPr>
            </p:sp>
          </p:grpSp>
          <p:sp>
            <p:nvSpPr>
              <p:cNvPr id="45076" name="Rectangle 18"/>
              <p:cNvSpPr/>
              <p:nvPr/>
            </p:nvSpPr>
            <p:spPr>
              <a:xfrm>
                <a:off x="384" y="1840"/>
                <a:ext cx="255" cy="377"/>
              </a:xfrm>
              <a:prstGeom prst="rect">
                <a:avLst/>
              </a:prstGeom>
              <a:grpFill/>
              <a:ln w="9525">
                <a:noFill/>
              </a:ln>
            </p:spPr>
            <p:txBody>
              <a:bodyPr wrap="none" anchor="t">
                <a:spAutoFit/>
              </a:bodyPr>
              <a:p>
                <a:pPr fontAlgn="base"/>
                <a:r>
                  <a:rPr lang="en-US" altLang="zh-CN" sz="2800" b="1" strike="noStrike" noProof="1" dirty="0">
                    <a:latin typeface="宋体" panose="02010600030101010101" pitchFamily="2" charset="-122"/>
                    <a:ea typeface="宋体" panose="02010600030101010101" pitchFamily="2" charset="-122"/>
                    <a:cs typeface="+mn-cs"/>
                  </a:rPr>
                  <a:t>E</a:t>
                </a:r>
                <a:endParaRPr lang="en-US" altLang="zh-CN" sz="2800" b="1" strike="noStrike" noProof="1" dirty="0">
                  <a:latin typeface="宋体" panose="02010600030101010101" pitchFamily="2" charset="-122"/>
                  <a:ea typeface="宋体" panose="02010600030101010101" pitchFamily="2" charset="-122"/>
                </a:endParaRPr>
              </a:p>
            </p:txBody>
          </p:sp>
          <p:sp>
            <p:nvSpPr>
              <p:cNvPr id="45077" name="Rectangle 19"/>
              <p:cNvSpPr/>
              <p:nvPr/>
            </p:nvSpPr>
            <p:spPr>
              <a:xfrm>
                <a:off x="720" y="3513"/>
                <a:ext cx="1464" cy="289"/>
              </a:xfrm>
              <a:prstGeom prst="rect">
                <a:avLst/>
              </a:prstGeom>
              <a:grpFill/>
              <a:ln w="9525">
                <a:noFill/>
              </a:ln>
            </p:spPr>
            <p:txBody>
              <a:bodyPr wrap="none" anchor="t">
                <a:spAutoFit/>
              </a:bodyPr>
              <a:p>
                <a:pPr fontAlgn="base"/>
                <a:r>
                  <a:rPr lang="en-US" altLang="zh-CN" sz="2000" strike="noStrike" noProof="1" dirty="0">
                    <a:latin typeface="微软雅黑" panose="020B0503020204020204" charset="-122"/>
                    <a:ea typeface="微软雅黑" panose="020B0503020204020204" charset="-122"/>
                    <a:cs typeface="微软雅黑" panose="020B0503020204020204" charset="-122"/>
                  </a:rPr>
                  <a:t>&gt;0</a:t>
                </a:r>
                <a:r>
                  <a:rPr lang="zh-CN" altLang="en-US" sz="2000" strike="noStrike" noProof="1" dirty="0">
                    <a:latin typeface="微软雅黑" panose="020B0503020204020204" charset="-122"/>
                    <a:ea typeface="微软雅黑" panose="020B0503020204020204" charset="-122"/>
                    <a:cs typeface="微软雅黑" panose="020B0503020204020204" charset="-122"/>
                  </a:rPr>
                  <a:t>，此时</a:t>
                </a:r>
                <a:r>
                  <a:rPr lang="en-US" altLang="zh-CN" sz="2000" strike="noStrike" noProof="1" dirty="0">
                    <a:latin typeface="微软雅黑" panose="020B0503020204020204" charset="-122"/>
                    <a:ea typeface="微软雅黑" panose="020B0503020204020204" charset="-122"/>
                    <a:cs typeface="微软雅黑" panose="020B0503020204020204" charset="-122"/>
                  </a:rPr>
                  <a:t>Δw</a:t>
                </a:r>
                <a:r>
                  <a:rPr lang="en-US" altLang="zh-CN" sz="2000" strike="noStrike" baseline="-30000" noProof="1" dirty="0">
                    <a:latin typeface="微软雅黑" panose="020B0503020204020204" charset="-122"/>
                    <a:ea typeface="微软雅黑" panose="020B0503020204020204" charset="-122"/>
                    <a:cs typeface="微软雅黑" panose="020B0503020204020204" charset="-122"/>
                  </a:rPr>
                  <a:t>ij</a:t>
                </a:r>
                <a:r>
                  <a:rPr lang="en-US" altLang="zh-CN" sz="2000" strike="noStrike" noProof="1" dirty="0">
                    <a:latin typeface="微软雅黑" panose="020B0503020204020204" charset="-122"/>
                    <a:ea typeface="微软雅黑" panose="020B0503020204020204" charset="-122"/>
                    <a:cs typeface="微软雅黑" panose="020B0503020204020204" charset="-122"/>
                  </a:rPr>
                  <a:t>&lt;0</a:t>
                </a:r>
                <a:endParaRPr lang="en-US" altLang="zh-CN" sz="2000" strike="noStrike" noProof="1" dirty="0">
                  <a:latin typeface="微软雅黑" panose="020B0503020204020204" charset="-122"/>
                  <a:ea typeface="微软雅黑" panose="020B0503020204020204" charset="-122"/>
                  <a:cs typeface="微软雅黑" panose="020B0503020204020204" charset="-122"/>
                </a:endParaRPr>
              </a:p>
            </p:txBody>
          </p:sp>
        </p:grpSp>
      </p:grpSp>
      <p:grpSp>
        <p:nvGrpSpPr>
          <p:cNvPr id="5" name="Group 20"/>
          <p:cNvGrpSpPr/>
          <p:nvPr/>
        </p:nvGrpSpPr>
        <p:grpSpPr>
          <a:xfrm>
            <a:off x="4652963" y="3833813"/>
            <a:ext cx="3557587" cy="2538412"/>
            <a:chOff x="3360" y="1459"/>
            <a:chExt cx="2685" cy="2141"/>
          </a:xfrm>
        </p:grpSpPr>
        <p:grpSp>
          <p:nvGrpSpPr>
            <p:cNvPr id="90122" name="Group 21"/>
            <p:cNvGrpSpPr/>
            <p:nvPr/>
          </p:nvGrpSpPr>
          <p:grpSpPr>
            <a:xfrm>
              <a:off x="3360" y="1459"/>
              <a:ext cx="2685" cy="2141"/>
              <a:chOff x="3264" y="1795"/>
              <a:chExt cx="2685" cy="2141"/>
            </a:xfrm>
          </p:grpSpPr>
          <p:graphicFrame>
            <p:nvGraphicFramePr>
              <p:cNvPr id="90123" name="Object 5"/>
              <p:cNvGraphicFramePr/>
              <p:nvPr/>
            </p:nvGraphicFramePr>
            <p:xfrm>
              <a:off x="3504" y="3435"/>
              <a:ext cx="480" cy="501"/>
            </p:xfrm>
            <a:graphic>
              <a:graphicData uri="http://schemas.openxmlformats.org/presentationml/2006/ole">
                <mc:AlternateContent xmlns:mc="http://schemas.openxmlformats.org/markup-compatibility/2006">
                  <mc:Choice xmlns:v="urn:schemas-microsoft-com:vml" Requires="v">
                    <p:oleObj spid="_x0000_s3089" name="" r:id="rId9" imgW="342900" imgH="444500" progId="Equation.3">
                      <p:embed/>
                    </p:oleObj>
                  </mc:Choice>
                  <mc:Fallback>
                    <p:oleObj name="" r:id="rId9" imgW="342900" imgH="444500" progId="Equation.3">
                      <p:embed/>
                      <p:pic>
                        <p:nvPicPr>
                          <p:cNvPr id="0" name="图片 3088"/>
                          <p:cNvPicPr/>
                          <p:nvPr/>
                        </p:nvPicPr>
                        <p:blipFill>
                          <a:blip r:embed="rId8"/>
                          <a:stretch>
                            <a:fillRect/>
                          </a:stretch>
                        </p:blipFill>
                        <p:spPr>
                          <a:xfrm>
                            <a:off x="3504" y="3435"/>
                            <a:ext cx="480" cy="501"/>
                          </a:xfrm>
                          <a:prstGeom prst="rect">
                            <a:avLst/>
                          </a:prstGeom>
                          <a:noFill/>
                          <a:ln w="38100">
                            <a:noFill/>
                            <a:miter/>
                          </a:ln>
                        </p:spPr>
                      </p:pic>
                    </p:oleObj>
                  </mc:Fallback>
                </mc:AlternateContent>
              </a:graphicData>
            </a:graphic>
          </p:graphicFrame>
          <p:grpSp>
            <p:nvGrpSpPr>
              <p:cNvPr id="90124" name="Group 23"/>
              <p:cNvGrpSpPr/>
              <p:nvPr/>
            </p:nvGrpSpPr>
            <p:grpSpPr>
              <a:xfrm>
                <a:off x="3504" y="1872"/>
                <a:ext cx="1680" cy="1392"/>
                <a:chOff x="6040" y="1675"/>
                <a:chExt cx="2520" cy="2340"/>
              </a:xfrm>
            </p:grpSpPr>
            <p:sp>
              <p:nvSpPr>
                <p:cNvPr id="90125" name="Line 24"/>
                <p:cNvSpPr/>
                <p:nvPr/>
              </p:nvSpPr>
              <p:spPr>
                <a:xfrm>
                  <a:off x="6040" y="4015"/>
                  <a:ext cx="2520" cy="0"/>
                </a:xfrm>
                <a:prstGeom prst="line">
                  <a:avLst/>
                </a:prstGeom>
                <a:ln w="9525" cap="flat" cmpd="sng">
                  <a:solidFill>
                    <a:srgbClr val="000000"/>
                  </a:solidFill>
                  <a:prstDash val="solid"/>
                  <a:round/>
                  <a:headEnd type="none" w="med" len="med"/>
                  <a:tailEnd type="triangle" w="med" len="med"/>
                </a:ln>
              </p:spPr>
            </p:sp>
            <p:sp>
              <p:nvSpPr>
                <p:cNvPr id="90126" name="Line 25"/>
                <p:cNvSpPr/>
                <p:nvPr/>
              </p:nvSpPr>
              <p:spPr>
                <a:xfrm flipV="1">
                  <a:off x="6040" y="1675"/>
                  <a:ext cx="0" cy="2340"/>
                </a:xfrm>
                <a:prstGeom prst="line">
                  <a:avLst/>
                </a:prstGeom>
                <a:ln w="9525" cap="flat" cmpd="sng">
                  <a:solidFill>
                    <a:srgbClr val="000000"/>
                  </a:solidFill>
                  <a:prstDash val="solid"/>
                  <a:round/>
                  <a:headEnd type="none" w="med" len="med"/>
                  <a:tailEnd type="triangle" w="med" len="med"/>
                </a:ln>
              </p:spPr>
            </p:sp>
            <p:sp>
              <p:nvSpPr>
                <p:cNvPr id="90127" name="Freeform 26"/>
                <p:cNvSpPr/>
                <p:nvPr/>
              </p:nvSpPr>
              <p:spPr>
                <a:xfrm rot="710108" flipH="1">
                  <a:off x="6400" y="1987"/>
                  <a:ext cx="1980" cy="1794"/>
                </a:xfrm>
                <a:custGeom>
                  <a:avLst/>
                  <a:gdLst/>
                  <a:ahLst/>
                  <a:cxnLst>
                    <a:cxn ang="0">
                      <a:pos x="0" y="0"/>
                    </a:cxn>
                    <a:cxn ang="0">
                      <a:pos x="720" y="1716"/>
                    </a:cxn>
                    <a:cxn ang="0">
                      <a:pos x="1980" y="468"/>
                    </a:cxn>
                  </a:cxnLst>
                  <a:pathLst>
                    <a:path w="1980" h="1794">
                      <a:moveTo>
                        <a:pt x="0" y="0"/>
                      </a:moveTo>
                      <a:cubicBezTo>
                        <a:pt x="195" y="819"/>
                        <a:pt x="390" y="1638"/>
                        <a:pt x="720" y="1716"/>
                      </a:cubicBezTo>
                      <a:cubicBezTo>
                        <a:pt x="1050" y="1794"/>
                        <a:pt x="1515" y="1131"/>
                        <a:pt x="1980" y="468"/>
                      </a:cubicBezTo>
                    </a:path>
                  </a:pathLst>
                </a:custGeom>
                <a:noFill/>
                <a:ln w="9525" cap="flat" cmpd="sng">
                  <a:solidFill>
                    <a:srgbClr val="000000"/>
                  </a:solidFill>
                  <a:prstDash val="solid"/>
                  <a:round/>
                  <a:headEnd type="none" w="med" len="med"/>
                  <a:tailEnd type="none" w="med" len="med"/>
                </a:ln>
              </p:spPr>
              <p:txBody>
                <a:bodyPr/>
                <a:p>
                  <a:endParaRPr lang="zh-CN" altLang="en-US"/>
                </a:p>
              </p:txBody>
            </p:sp>
            <p:sp>
              <p:nvSpPr>
                <p:cNvPr id="90128" name="Line 27"/>
                <p:cNvSpPr/>
                <p:nvPr/>
              </p:nvSpPr>
              <p:spPr>
                <a:xfrm>
                  <a:off x="6400" y="2455"/>
                  <a:ext cx="1080" cy="1560"/>
                </a:xfrm>
                <a:prstGeom prst="line">
                  <a:avLst/>
                </a:prstGeom>
                <a:ln w="9525" cap="flat" cmpd="sng">
                  <a:solidFill>
                    <a:srgbClr val="000000"/>
                  </a:solidFill>
                  <a:prstDash val="solid"/>
                  <a:round/>
                  <a:headEnd type="none" w="med" len="med"/>
                  <a:tailEnd type="none" w="med" len="med"/>
                </a:ln>
              </p:spPr>
            </p:sp>
          </p:grpSp>
          <p:sp>
            <p:nvSpPr>
              <p:cNvPr id="90129" name="Rectangle 28"/>
              <p:cNvSpPr/>
              <p:nvPr/>
            </p:nvSpPr>
            <p:spPr>
              <a:xfrm>
                <a:off x="3264" y="1795"/>
                <a:ext cx="272" cy="440"/>
              </a:xfrm>
              <a:prstGeom prst="rect">
                <a:avLst/>
              </a:prstGeom>
              <a:noFill/>
              <a:ln w="9525">
                <a:noFill/>
              </a:ln>
            </p:spPr>
            <p:txBody>
              <a:bodyPr wrap="square" anchor="t" anchorCtr="0">
                <a:spAutoFit/>
              </a:bodyPr>
              <a:p>
                <a:r>
                  <a:rPr lang="en-US" altLang="zh-CN" sz="2800" b="1" dirty="0">
                    <a:latin typeface="宋体" panose="02010600030101010101" pitchFamily="2" charset="-122"/>
                    <a:ea typeface="宋体" panose="02010600030101010101" pitchFamily="2" charset="-122"/>
                  </a:rPr>
                  <a:t>E</a:t>
                </a:r>
                <a:endParaRPr lang="en-US" altLang="zh-CN" sz="2800" b="1" dirty="0">
                  <a:latin typeface="宋体" panose="02010600030101010101" pitchFamily="2" charset="-122"/>
                  <a:ea typeface="宋体" panose="02010600030101010101" pitchFamily="2" charset="-122"/>
                </a:endParaRPr>
              </a:p>
            </p:txBody>
          </p:sp>
          <p:sp>
            <p:nvSpPr>
              <p:cNvPr id="90130" name="Rectangle 29"/>
              <p:cNvSpPr/>
              <p:nvPr/>
            </p:nvSpPr>
            <p:spPr>
              <a:xfrm>
                <a:off x="3888" y="3523"/>
                <a:ext cx="2061" cy="336"/>
              </a:xfrm>
              <a:prstGeom prst="rect">
                <a:avLst/>
              </a:prstGeom>
              <a:noFill/>
              <a:ln w="9525">
                <a:noFill/>
              </a:ln>
            </p:spPr>
            <p:txBody>
              <a:bodyPr wrap="square" anchor="t" anchorCtr="0">
                <a:spAutoFit/>
              </a:bodyPr>
              <a:p>
                <a:r>
                  <a:rPr lang="en-US" altLang="zh-CN" sz="2000" dirty="0">
                    <a:latin typeface="微软雅黑" panose="020B0503020204020204" charset="-122"/>
                    <a:ea typeface="微软雅黑" panose="020B0503020204020204" charset="-122"/>
                  </a:rPr>
                  <a:t>&lt;0, </a:t>
                </a:r>
                <a:r>
                  <a:rPr lang="zh-CN" altLang="en-US" sz="2000" dirty="0">
                    <a:latin typeface="微软雅黑" panose="020B0503020204020204" charset="-122"/>
                    <a:ea typeface="微软雅黑" panose="020B0503020204020204" charset="-122"/>
                  </a:rPr>
                  <a:t>此时</a:t>
                </a:r>
                <a:r>
                  <a:rPr lang="en-US" altLang="zh-CN" sz="2000" dirty="0">
                    <a:latin typeface="微软雅黑" panose="020B0503020204020204" charset="-122"/>
                    <a:ea typeface="微软雅黑" panose="020B0503020204020204" charset="-122"/>
                  </a:rPr>
                  <a:t>Δw</a:t>
                </a:r>
                <a:r>
                  <a:rPr lang="en-US" altLang="zh-CN" sz="2000" baseline="-30000" dirty="0">
                    <a:latin typeface="微软雅黑" panose="020B0503020204020204" charset="-122"/>
                    <a:ea typeface="微软雅黑" panose="020B0503020204020204" charset="-122"/>
                  </a:rPr>
                  <a:t>ij</a:t>
                </a:r>
                <a:r>
                  <a:rPr lang="en-US" altLang="zh-CN" sz="2000" dirty="0">
                    <a:latin typeface="微软雅黑" panose="020B0503020204020204" charset="-122"/>
                    <a:ea typeface="微软雅黑" panose="020B0503020204020204" charset="-122"/>
                  </a:rPr>
                  <a:t>&gt;0</a:t>
                </a:r>
                <a:endParaRPr lang="en-US" altLang="zh-CN" sz="2000" dirty="0">
                  <a:latin typeface="微软雅黑" panose="020B0503020204020204" charset="-122"/>
                  <a:ea typeface="微软雅黑" panose="020B0503020204020204" charset="-122"/>
                </a:endParaRPr>
              </a:p>
            </p:txBody>
          </p:sp>
        </p:grpSp>
        <p:sp>
          <p:nvSpPr>
            <p:cNvPr id="90131" name="Rectangle 30"/>
            <p:cNvSpPr/>
            <p:nvPr/>
          </p:nvSpPr>
          <p:spPr>
            <a:xfrm>
              <a:off x="5088" y="2803"/>
              <a:ext cx="455" cy="440"/>
            </a:xfrm>
            <a:prstGeom prst="rect">
              <a:avLst/>
            </a:prstGeom>
            <a:noFill/>
            <a:ln w="9525">
              <a:noFill/>
            </a:ln>
          </p:spPr>
          <p:txBody>
            <a:bodyPr wrap="square" anchor="t" anchorCtr="0">
              <a:spAutoFit/>
            </a:bodyPr>
            <a:p>
              <a:r>
                <a:rPr lang="en-US" altLang="zh-CN" sz="2800" b="1" dirty="0">
                  <a:latin typeface="宋体" panose="02010600030101010101" pitchFamily="2" charset="-122"/>
                  <a:ea typeface="宋体" panose="02010600030101010101" pitchFamily="2" charset="-122"/>
                </a:rPr>
                <a:t>w</a:t>
              </a:r>
              <a:r>
                <a:rPr lang="en-US" altLang="zh-CN" sz="2800" b="1" baseline="-30000" dirty="0">
                  <a:latin typeface="宋体" panose="02010600030101010101" pitchFamily="2" charset="-122"/>
                  <a:ea typeface="宋体" panose="02010600030101010101" pitchFamily="2" charset="-122"/>
                </a:rPr>
                <a:t>ij</a:t>
              </a:r>
              <a:endParaRPr lang="en-US" altLang="zh-CN" sz="2800" b="1" baseline="-30000" dirty="0">
                <a:latin typeface="宋体" panose="02010600030101010101" pitchFamily="2" charset="-122"/>
                <a:ea typeface="宋体" panose="02010600030101010101" pitchFamily="2" charset="-122"/>
              </a:endParaRPr>
            </a:p>
          </p:txBody>
        </p:sp>
      </p:grpSp>
      <p:sp>
        <p:nvSpPr>
          <p:cNvPr id="90132" name="Rectangle 2"/>
          <p:cNvSpPr txBox="1"/>
          <p:nvPr/>
        </p:nvSpPr>
        <p:spPr>
          <a:xfrm>
            <a:off x="2676525" y="119063"/>
            <a:ext cx="3500438" cy="785812"/>
          </a:xfrm>
          <a:prstGeom prst="rect">
            <a:avLst/>
          </a:prstGeom>
          <a:solidFill>
            <a:srgbClr val="E7E1F1"/>
          </a:solidFill>
          <a:ln w="9525">
            <a:noFill/>
          </a:ln>
        </p:spPr>
        <p:txBody>
          <a:bodyPr wrap="square" lIns="91440" tIns="45720" rIns="91440" bIns="45720" anchor="ctr" anchorCtr="0"/>
          <a:p>
            <a:pPr algn="ctr">
              <a:buSzTx/>
            </a:pPr>
            <a:r>
              <a:rPr lang="zh-CN" altLang="en-US" sz="2800" b="1" dirty="0">
                <a:solidFill>
                  <a:schemeClr val="tx2"/>
                </a:solidFill>
                <a:latin typeface="微软雅黑" panose="020B0503020204020204" charset="-122"/>
                <a:ea typeface="微软雅黑" panose="020B0503020204020204" charset="-122"/>
              </a:rPr>
              <a:t>梯度下降算法</a:t>
            </a:r>
            <a:endParaRPr lang="zh-CN" altLang="en-US" sz="2800" b="1" dirty="0">
              <a:solidFill>
                <a:schemeClr val="tx2"/>
              </a:solidFill>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714760"/>
                                        </p:tgtEl>
                                        <p:attrNameLst>
                                          <p:attrName>style.visibility</p:attrName>
                                        </p:attrNameLst>
                                      </p:cBhvr>
                                      <p:to>
                                        <p:strVal val="visible"/>
                                      </p:to>
                                    </p:set>
                                    <p:anim calcmode="lin" valueType="num">
                                      <p:cBhvr>
                                        <p:cTn id="7" dur="500" fill="hold"/>
                                        <p:tgtEl>
                                          <p:spTgt spid="714760"/>
                                        </p:tgtEl>
                                        <p:attrNameLst>
                                          <p:attrName>ppt_x</p:attrName>
                                        </p:attrNameLst>
                                      </p:cBhvr>
                                      <p:tavLst>
                                        <p:tav tm="0">
                                          <p:val>
                                            <p:strVal val="0-#ppt_w/2"/>
                                          </p:val>
                                        </p:tav>
                                        <p:tav tm="100000">
                                          <p:val>
                                            <p:strVal val="#ppt_x"/>
                                          </p:val>
                                        </p:tav>
                                      </p:tavLst>
                                    </p:anim>
                                    <p:anim calcmode="lin" valueType="num">
                                      <p:cBhvr>
                                        <p:cTn id="8" dur="500" fill="hold"/>
                                        <p:tgtEl>
                                          <p:spTgt spid="71476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p:cTn id="13" dur="500" fill="hold"/>
                                        <p:tgtEl>
                                          <p:spTgt spid="2"/>
                                        </p:tgtEl>
                                        <p:attrNameLst>
                                          <p:attrName>ppt_x</p:attrName>
                                        </p:attrNameLst>
                                      </p:cBhvr>
                                      <p:tavLst>
                                        <p:tav tm="0">
                                          <p:val>
                                            <p:strVal val="0-#ppt_w/2"/>
                                          </p:val>
                                        </p:tav>
                                        <p:tav tm="100000">
                                          <p:val>
                                            <p:strVal val="#ppt_x"/>
                                          </p:val>
                                        </p:tav>
                                      </p:tavLst>
                                    </p:anim>
                                    <p:anim calcmode="lin" valueType="num">
                                      <p:cBhvr>
                                        <p:cTn id="14"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p:cTn id="19" dur="500" fill="hold"/>
                                        <p:tgtEl>
                                          <p:spTgt spid="5"/>
                                        </p:tgtEl>
                                        <p:attrNameLst>
                                          <p:attrName>ppt_x</p:attrName>
                                        </p:attrNameLst>
                                      </p:cBhvr>
                                      <p:tavLst>
                                        <p:tav tm="0">
                                          <p:val>
                                            <p:strVal val="0-#ppt_w/2"/>
                                          </p:val>
                                        </p:tav>
                                        <p:tav tm="100000">
                                          <p:val>
                                            <p:strVal val="#ppt_x"/>
                                          </p:val>
                                        </p:tav>
                                      </p:tavLst>
                                    </p:anim>
                                    <p:anim calcmode="lin" valueType="num">
                                      <p:cBhvr>
                                        <p:cTn id="20"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1" name="标题 53249"/>
          <p:cNvSpPr>
            <a:spLocks noGrp="1"/>
          </p:cNvSpPr>
          <p:nvPr>
            <p:ph type="title"/>
          </p:nvPr>
        </p:nvSpPr>
        <p:spPr>
          <a:xfrm>
            <a:off x="1619250" y="908050"/>
            <a:ext cx="6240463" cy="793750"/>
          </a:xfrm>
          <a:ln/>
        </p:spPr>
        <p:txBody>
          <a:bodyPr vert="horz" wrap="square" lIns="91440" tIns="45720" rIns="91440" bIns="45720" anchor="b" anchorCtr="0"/>
          <a:p>
            <a:pPr algn="ctr"/>
            <a:r>
              <a:rPr lang="en-US" altLang="en-US" sz="2800" b="1" dirty="0">
                <a:solidFill>
                  <a:srgbClr val="0000FF"/>
                </a:solidFill>
                <a:latin typeface="微软雅黑" panose="020B0503020204020204" charset="-122"/>
                <a:ea typeface="微软雅黑" panose="020B0503020204020204" charset="-122"/>
              </a:rPr>
              <a:t>遗传算法的搜索机制 </a:t>
            </a:r>
            <a:endParaRPr lang="en-US" altLang="en-US" sz="2800" b="1" dirty="0">
              <a:solidFill>
                <a:srgbClr val="0000FF"/>
              </a:solidFill>
              <a:latin typeface="微软雅黑" panose="020B0503020204020204" charset="-122"/>
              <a:ea typeface="微软雅黑" panose="020B0503020204020204" charset="-122"/>
            </a:endParaRPr>
          </a:p>
        </p:txBody>
      </p:sp>
      <p:sp>
        <p:nvSpPr>
          <p:cNvPr id="46082" name="文本占位符 53250"/>
          <p:cNvSpPr>
            <a:spLocks noGrp="1"/>
          </p:cNvSpPr>
          <p:nvPr>
            <p:ph idx="1"/>
          </p:nvPr>
        </p:nvSpPr>
        <p:spPr>
          <a:xfrm>
            <a:off x="395288" y="2133600"/>
            <a:ext cx="8113712" cy="3887788"/>
          </a:xfrm>
          <a:noFill/>
          <a:ln>
            <a:noFill/>
          </a:ln>
        </p:spPr>
        <p:txBody>
          <a:bodyPr vert="horz" wrap="square" lIns="91440" tIns="45720" rIns="91440" bIns="45720" anchor="t" anchorCtr="0"/>
          <a:p>
            <a:pPr defTabSz="685800">
              <a:lnSpc>
                <a:spcPct val="150000"/>
              </a:lnSpc>
              <a:buFont typeface="Arial" panose="020B0604020202020204" pitchFamily="34" charset="0"/>
              <a:buNone/>
            </a:pPr>
            <a:r>
              <a:rPr lang="en-US" altLang="zh-CN" sz="2400" kern="1200" dirty="0">
                <a:latin typeface="微软雅黑" panose="020B0503020204020204" charset="-122"/>
                <a:ea typeface="微软雅黑" panose="020B0503020204020204" charset="-122"/>
                <a:cs typeface="+mn-cs"/>
              </a:rPr>
              <a:t>        </a:t>
            </a:r>
            <a:r>
              <a:rPr lang="en-US" altLang="en-US" sz="2400" kern="1200" dirty="0">
                <a:latin typeface="微软雅黑" panose="020B0503020204020204" charset="-122"/>
                <a:ea typeface="微软雅黑" panose="020B0503020204020204" charset="-122"/>
                <a:cs typeface="+mn-cs"/>
              </a:rPr>
              <a:t>遗传算法模拟自然选择和自然遗传过程中发生的繁殖、交叉和基因突变现象，在每次迭代中都保留一组候选解，并按某种指标从解群中选取较优的个体，利用</a:t>
            </a:r>
            <a:r>
              <a:rPr lang="en-US" altLang="en-US" sz="2400" kern="1200" dirty="0">
                <a:solidFill>
                  <a:srgbClr val="FF6600"/>
                </a:solidFill>
                <a:latin typeface="微软雅黑" panose="020B0503020204020204" charset="-122"/>
                <a:ea typeface="微软雅黑" panose="020B0503020204020204" charset="-122"/>
                <a:cs typeface="+mn-cs"/>
              </a:rPr>
              <a:t>遗传算子</a:t>
            </a:r>
            <a:r>
              <a:rPr lang="en-US" altLang="zh-CN" sz="2400" kern="1200" dirty="0">
                <a:solidFill>
                  <a:srgbClr val="FF6600"/>
                </a:solidFill>
                <a:latin typeface="微软雅黑" panose="020B0503020204020204" charset="-122"/>
                <a:ea typeface="微软雅黑" panose="020B0503020204020204" charset="-122"/>
                <a:cs typeface="+mn-cs"/>
              </a:rPr>
              <a:t>(</a:t>
            </a:r>
            <a:r>
              <a:rPr lang="en-US" altLang="en-US" sz="2400" kern="1200" dirty="0">
                <a:solidFill>
                  <a:srgbClr val="FF6600"/>
                </a:solidFill>
                <a:latin typeface="微软雅黑" panose="020B0503020204020204" charset="-122"/>
                <a:ea typeface="微软雅黑" panose="020B0503020204020204" charset="-122"/>
                <a:cs typeface="+mn-cs"/>
              </a:rPr>
              <a:t>选择、交叉和变异</a:t>
            </a:r>
            <a:r>
              <a:rPr lang="en-US" altLang="zh-CN" sz="2400" kern="1200" dirty="0">
                <a:solidFill>
                  <a:srgbClr val="FF6600"/>
                </a:solidFill>
                <a:latin typeface="微软雅黑" panose="020B0503020204020204" charset="-122"/>
                <a:ea typeface="微软雅黑" panose="020B0503020204020204" charset="-122"/>
                <a:cs typeface="+mn-cs"/>
              </a:rPr>
              <a:t>)</a:t>
            </a:r>
            <a:r>
              <a:rPr lang="en-US" altLang="en-US" sz="2400" kern="1200" dirty="0">
                <a:latin typeface="微软雅黑" panose="020B0503020204020204" charset="-122"/>
                <a:ea typeface="微软雅黑" panose="020B0503020204020204" charset="-122"/>
                <a:cs typeface="+mn-cs"/>
              </a:rPr>
              <a:t>对这些个体进行组合，产生新一代的候选解群，重复此过程，直到满足某种收敛指标为止。 </a:t>
            </a:r>
            <a:endParaRPr lang="en-US" altLang="en-US" sz="2400" kern="1200" dirty="0">
              <a:latin typeface="微软雅黑" panose="020B0503020204020204" charset="-122"/>
              <a:ea typeface="微软雅黑" panose="020B0503020204020204" charset="-122"/>
              <a:cs typeface="+mn-cs"/>
            </a:endParaRPr>
          </a:p>
        </p:txBody>
      </p:sp>
    </p:spTree>
    <p:custDataLst>
      <p:tags r:id="rId1"/>
    </p:custDataLst>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 name="矩形 36"/>
          <p:cNvSpPr/>
          <p:nvPr/>
        </p:nvSpPr>
        <p:spPr>
          <a:xfrm>
            <a:off x="1042988" y="4365625"/>
            <a:ext cx="5905500" cy="93503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lt1"/>
              </a:solidFill>
              <a:effectLst/>
              <a:uLnTx/>
              <a:uFillTx/>
              <a:latin typeface="+mn-lt"/>
              <a:ea typeface="+mn-ea"/>
              <a:cs typeface="+mn-cs"/>
            </a:endParaRPr>
          </a:p>
        </p:txBody>
      </p:sp>
      <p:sp>
        <p:nvSpPr>
          <p:cNvPr id="36" name="矩形 35"/>
          <p:cNvSpPr/>
          <p:nvPr/>
        </p:nvSpPr>
        <p:spPr>
          <a:xfrm>
            <a:off x="323850" y="5516563"/>
            <a:ext cx="8532813" cy="122555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91139" name="Rectangle 2"/>
          <p:cNvSpPr>
            <a:spLocks noGrp="1"/>
          </p:cNvSpPr>
          <p:nvPr>
            <p:ph type="title"/>
          </p:nvPr>
        </p:nvSpPr>
        <p:spPr>
          <a:xfrm>
            <a:off x="2571750" y="285750"/>
            <a:ext cx="3500438" cy="785813"/>
          </a:xfrm>
          <a:solidFill>
            <a:srgbClr val="E7E1F1"/>
          </a:solidFill>
          <a:ln/>
        </p:spPr>
        <p:txBody>
          <a:bodyPr vert="horz" wrap="square" lIns="91440" tIns="45720" rIns="91440" bIns="45720" anchor="ctr" anchorCtr="0"/>
          <a:p>
            <a:pPr algn="ctr" defTabSz="914400" fontAlgn="base">
              <a:lnSpc>
                <a:spcPct val="100000"/>
              </a:lnSpc>
              <a:buSzTx/>
            </a:pPr>
            <a:r>
              <a:rPr lang="zh-CN" altLang="en-US" sz="2800" b="1" dirty="0">
                <a:solidFill>
                  <a:schemeClr val="tx2"/>
                </a:solidFill>
                <a:latin typeface="微软雅黑" panose="020B0503020204020204" charset="-122"/>
                <a:ea typeface="微软雅黑" panose="020B0503020204020204" charset="-122"/>
              </a:rPr>
              <a:t>输出函数分析</a:t>
            </a:r>
            <a:endParaRPr lang="zh-CN" altLang="en-US" sz="2800" b="1" dirty="0">
              <a:solidFill>
                <a:schemeClr val="tx2"/>
              </a:solidFill>
              <a:latin typeface="微软雅黑" panose="020B0503020204020204" charset="-122"/>
              <a:ea typeface="微软雅黑" panose="020B0503020204020204" charset="-122"/>
            </a:endParaRPr>
          </a:p>
        </p:txBody>
      </p:sp>
      <p:sp>
        <p:nvSpPr>
          <p:cNvPr id="160799" name="Rectangle 31"/>
          <p:cNvSpPr>
            <a:spLocks noGrp="1" noChangeArrowheads="1"/>
          </p:cNvSpPr>
          <p:nvPr>
            <p:ph idx="1"/>
          </p:nvPr>
        </p:nvSpPr>
        <p:spPr>
          <a:xfrm>
            <a:off x="542925" y="5516563"/>
            <a:ext cx="8461375" cy="1106488"/>
          </a:xfrm>
        </p:spPr>
        <p:txBody>
          <a:bodyPr vert="horz" wrap="square" lIns="91440" tIns="45720" rIns="91440" bIns="45720" numCol="1" anchor="t" anchorCtr="0" compatLnSpc="1">
            <a:normAutofit lnSpcReduction="20000"/>
          </a:bodyPr>
          <a:lstStyle/>
          <a:p>
            <a:pPr marL="0" marR="0" lvl="1" indent="0" algn="just" defTabSz="914400" rtl="0" eaLnBrk="1" fontAlgn="base" latinLnBrk="0" hangingPunct="1">
              <a:lnSpc>
                <a:spcPct val="150000"/>
              </a:lnSpc>
              <a:spcBef>
                <a:spcPts val="0"/>
              </a:spcBef>
              <a:spcAft>
                <a:spcPct val="0"/>
              </a:spcAft>
              <a:buClr>
                <a:schemeClr val="accent2"/>
              </a:buClr>
              <a:buSzTx/>
              <a:buFont typeface="Wingdings" panose="05000000000000000000" pitchFamily="2" charset="2"/>
              <a:buChar char="Ø"/>
              <a:defRPr/>
            </a:pPr>
            <a:r>
              <a:rPr kumimoji="0" lang="zh-CN" altLang="en-US" sz="2400" b="0" i="0" u="none" strike="noStrike" kern="1200" cap="none" spc="0" normalizeH="0" baseline="0" noProof="0" dirty="0" smtClean="0">
                <a:ln>
                  <a:noFill/>
                </a:ln>
                <a:solidFill>
                  <a:schemeClr val="tx1"/>
                </a:solidFill>
                <a:effectLst/>
                <a:uLnTx/>
                <a:uFillTx/>
                <a:latin typeface="微软雅黑" panose="020B0503020204020204" charset="-122"/>
                <a:ea typeface="微软雅黑" panose="020B0503020204020204" charset="-122"/>
                <a:cs typeface="+mn-cs"/>
              </a:rPr>
              <a:t>应该将</a:t>
            </a:r>
            <a:r>
              <a:rPr kumimoji="0" lang="en-US" altLang="zh-CN" sz="2400" b="0" i="0" u="none" strike="noStrike" kern="1200" cap="none" spc="0" normalizeH="0" baseline="0" noProof="0" dirty="0" smtClean="0">
                <a:ln>
                  <a:noFill/>
                </a:ln>
                <a:solidFill>
                  <a:schemeClr val="tx1"/>
                </a:solidFill>
                <a:effectLst/>
                <a:uLnTx/>
                <a:uFillTx/>
                <a:latin typeface="微软雅黑" panose="020B0503020204020204" charset="-122"/>
                <a:ea typeface="微软雅黑" panose="020B0503020204020204" charset="-122"/>
                <a:cs typeface="+mn-cs"/>
              </a:rPr>
              <a:t>net</a:t>
            </a:r>
            <a:r>
              <a:rPr kumimoji="0" lang="zh-CN" altLang="en-US" sz="2400" b="0" i="0" u="none" strike="noStrike" kern="1200" cap="none" spc="0" normalizeH="0" baseline="0" noProof="0" dirty="0" smtClean="0">
                <a:ln>
                  <a:noFill/>
                </a:ln>
                <a:solidFill>
                  <a:schemeClr val="tx1"/>
                </a:solidFill>
                <a:effectLst/>
                <a:uLnTx/>
                <a:uFillTx/>
                <a:latin typeface="微软雅黑" panose="020B0503020204020204" charset="-122"/>
                <a:ea typeface="微软雅黑" panose="020B0503020204020204" charset="-122"/>
                <a:cs typeface="+mn-cs"/>
              </a:rPr>
              <a:t>的值尽量控制在收敛比较快的范围内</a:t>
            </a:r>
            <a:endParaRPr kumimoji="0" lang="zh-CN" altLang="en-US" sz="2400" b="0" i="0" u="none" strike="noStrike" kern="1200" cap="none" spc="0" normalizeH="0" baseline="0" noProof="0" dirty="0" smtClean="0">
              <a:ln>
                <a:noFill/>
              </a:ln>
              <a:solidFill>
                <a:schemeClr val="tx1"/>
              </a:solidFill>
              <a:effectLst/>
              <a:uLnTx/>
              <a:uFillTx/>
              <a:latin typeface="微软雅黑" panose="020B0503020204020204" charset="-122"/>
              <a:ea typeface="微软雅黑" panose="020B0503020204020204" charset="-122"/>
              <a:cs typeface="+mn-cs"/>
            </a:endParaRPr>
          </a:p>
          <a:p>
            <a:pPr marL="0" marR="0" lvl="1" indent="0" algn="just" defTabSz="914400" rtl="0" eaLnBrk="1" fontAlgn="base" latinLnBrk="0" hangingPunct="1">
              <a:lnSpc>
                <a:spcPct val="150000"/>
              </a:lnSpc>
              <a:spcBef>
                <a:spcPts val="0"/>
              </a:spcBef>
              <a:spcAft>
                <a:spcPct val="0"/>
              </a:spcAft>
              <a:buClr>
                <a:schemeClr val="accent2"/>
              </a:buClr>
              <a:buSzTx/>
              <a:buFont typeface="Wingdings" panose="05000000000000000000" pitchFamily="2" charset="2"/>
              <a:buChar char="Ø"/>
              <a:defRPr/>
            </a:pPr>
            <a:r>
              <a:rPr kumimoji="0" lang="zh-CN" altLang="en-US" sz="2400" b="0" i="0" u="none" strike="noStrike" kern="1200" cap="none" spc="0" normalizeH="0" baseline="0" noProof="0" dirty="0" smtClean="0">
                <a:ln>
                  <a:noFill/>
                </a:ln>
                <a:solidFill>
                  <a:schemeClr val="tx1"/>
                </a:solidFill>
                <a:effectLst/>
                <a:uLnTx/>
                <a:uFillTx/>
                <a:latin typeface="微软雅黑" panose="020B0503020204020204" charset="-122"/>
                <a:ea typeface="微软雅黑" panose="020B0503020204020204" charset="-122"/>
                <a:cs typeface="+mn-cs"/>
              </a:rPr>
              <a:t>可以用其它的函数作为传递函数，只要该函数是处处可导的</a:t>
            </a:r>
            <a:endParaRPr kumimoji="0" lang="zh-CN" altLang="en-US" sz="2400" b="0" i="0" u="none" strike="noStrike" kern="1200" cap="none" spc="0" normalizeH="0" baseline="0" noProof="0" dirty="0" smtClean="0">
              <a:ln>
                <a:noFill/>
              </a:ln>
              <a:solidFill>
                <a:schemeClr val="tx1"/>
              </a:solidFill>
              <a:effectLst/>
              <a:uLnTx/>
              <a:uFillTx/>
              <a:latin typeface="微软雅黑" panose="020B0503020204020204" charset="-122"/>
              <a:ea typeface="微软雅黑" panose="020B0503020204020204" charset="-122"/>
              <a:cs typeface="+mn-cs"/>
            </a:endParaRPr>
          </a:p>
        </p:txBody>
      </p:sp>
      <p:grpSp>
        <p:nvGrpSpPr>
          <p:cNvPr id="2" name="Group 3"/>
          <p:cNvGrpSpPr/>
          <p:nvPr/>
        </p:nvGrpSpPr>
        <p:grpSpPr>
          <a:xfrm>
            <a:off x="3786188" y="1285875"/>
            <a:ext cx="3663950" cy="2971800"/>
            <a:chOff x="3072" y="1200"/>
            <a:chExt cx="2308" cy="1872"/>
          </a:xfrm>
        </p:grpSpPr>
        <p:sp>
          <p:nvSpPr>
            <p:cNvPr id="91142" name="Rectangle 4"/>
            <p:cNvSpPr/>
            <p:nvPr/>
          </p:nvSpPr>
          <p:spPr>
            <a:xfrm>
              <a:off x="4032" y="2736"/>
              <a:ext cx="480" cy="250"/>
            </a:xfrm>
            <a:prstGeom prst="rect">
              <a:avLst/>
            </a:prstGeom>
            <a:noFill/>
            <a:ln w="9525">
              <a:noFill/>
            </a:ln>
          </p:spPr>
          <p:txBody>
            <a:bodyPr anchor="t" anchorCtr="0">
              <a:spAutoFit/>
            </a:bodyPr>
            <a:p>
              <a:pPr algn="just"/>
              <a:r>
                <a:rPr lang="en-US" altLang="zh-CN" sz="2000" b="1" dirty="0">
                  <a:latin typeface="Times New Roman" panose="02020603050405020304" pitchFamily="18" charset="0"/>
                  <a:ea typeface="宋体" panose="02010600030101010101" pitchFamily="2" charset="-122"/>
                </a:rPr>
                <a:t>  0.5</a:t>
              </a:r>
              <a:endParaRPr lang="en-US" altLang="zh-CN" sz="2000" b="1" dirty="0">
                <a:latin typeface="Times New Roman" panose="02020603050405020304" pitchFamily="18" charset="0"/>
                <a:ea typeface="宋体" panose="02010600030101010101" pitchFamily="2" charset="-122"/>
              </a:endParaRPr>
            </a:p>
          </p:txBody>
        </p:sp>
        <p:grpSp>
          <p:nvGrpSpPr>
            <p:cNvPr id="91143" name="Group 5"/>
            <p:cNvGrpSpPr/>
            <p:nvPr/>
          </p:nvGrpSpPr>
          <p:grpSpPr>
            <a:xfrm>
              <a:off x="3072" y="1488"/>
              <a:ext cx="2232" cy="1584"/>
              <a:chOff x="3340" y="5652"/>
              <a:chExt cx="4140" cy="1716"/>
            </a:xfrm>
          </p:grpSpPr>
          <p:sp>
            <p:nvSpPr>
              <p:cNvPr id="91144" name="Line 6"/>
              <p:cNvSpPr/>
              <p:nvPr/>
            </p:nvSpPr>
            <p:spPr>
              <a:xfrm>
                <a:off x="3340" y="7056"/>
                <a:ext cx="4140" cy="0"/>
              </a:xfrm>
              <a:prstGeom prst="line">
                <a:avLst/>
              </a:prstGeom>
              <a:ln w="9525" cap="flat" cmpd="sng">
                <a:solidFill>
                  <a:srgbClr val="000000"/>
                </a:solidFill>
                <a:prstDash val="solid"/>
                <a:round/>
                <a:headEnd type="none" w="med" len="med"/>
                <a:tailEnd type="triangle" w="med" len="med"/>
              </a:ln>
            </p:spPr>
          </p:sp>
          <p:sp>
            <p:nvSpPr>
              <p:cNvPr id="91145" name="Line 7"/>
              <p:cNvSpPr/>
              <p:nvPr/>
            </p:nvSpPr>
            <p:spPr>
              <a:xfrm flipV="1">
                <a:off x="4060" y="5652"/>
                <a:ext cx="0" cy="1716"/>
              </a:xfrm>
              <a:prstGeom prst="line">
                <a:avLst/>
              </a:prstGeom>
              <a:ln w="9525" cap="flat" cmpd="sng">
                <a:solidFill>
                  <a:srgbClr val="000000"/>
                </a:solidFill>
                <a:prstDash val="solid"/>
                <a:round/>
                <a:headEnd type="none" w="med" len="med"/>
                <a:tailEnd type="triangle" w="med" len="med"/>
              </a:ln>
            </p:spPr>
          </p:sp>
          <p:sp>
            <p:nvSpPr>
              <p:cNvPr id="91146" name="Line 8"/>
              <p:cNvSpPr/>
              <p:nvPr/>
            </p:nvSpPr>
            <p:spPr>
              <a:xfrm flipH="1">
                <a:off x="4060" y="6432"/>
                <a:ext cx="1440" cy="0"/>
              </a:xfrm>
              <a:prstGeom prst="line">
                <a:avLst/>
              </a:prstGeom>
              <a:ln w="9525" cap="flat" cmpd="sng">
                <a:solidFill>
                  <a:srgbClr val="000000"/>
                </a:solidFill>
                <a:prstDash val="dash"/>
                <a:round/>
                <a:headEnd type="none" w="med" len="med"/>
                <a:tailEnd type="none" w="med" len="med"/>
              </a:ln>
            </p:spPr>
          </p:sp>
          <p:sp>
            <p:nvSpPr>
              <p:cNvPr id="91147" name="Line 9"/>
              <p:cNvSpPr/>
              <p:nvPr/>
            </p:nvSpPr>
            <p:spPr>
              <a:xfrm>
                <a:off x="5500" y="6432"/>
                <a:ext cx="0" cy="624"/>
              </a:xfrm>
              <a:prstGeom prst="line">
                <a:avLst/>
              </a:prstGeom>
              <a:ln w="9525" cap="flat" cmpd="sng">
                <a:solidFill>
                  <a:srgbClr val="000000"/>
                </a:solidFill>
                <a:prstDash val="dash"/>
                <a:round/>
                <a:headEnd type="none" w="med" len="med"/>
                <a:tailEnd type="none" w="med" len="med"/>
              </a:ln>
            </p:spPr>
          </p:sp>
          <p:sp>
            <p:nvSpPr>
              <p:cNvPr id="91148" name="Freeform 10"/>
              <p:cNvSpPr/>
              <p:nvPr/>
            </p:nvSpPr>
            <p:spPr>
              <a:xfrm>
                <a:off x="4060" y="6432"/>
                <a:ext cx="2880" cy="624"/>
              </a:xfrm>
              <a:custGeom>
                <a:avLst/>
                <a:gdLst/>
                <a:ahLst/>
                <a:cxnLst>
                  <a:cxn ang="0">
                    <a:pos x="0" y="624"/>
                  </a:cxn>
                  <a:cxn ang="0">
                    <a:pos x="1440" y="0"/>
                  </a:cxn>
                  <a:cxn ang="0">
                    <a:pos x="2880" y="624"/>
                  </a:cxn>
                </a:cxnLst>
                <a:pathLst>
                  <a:path w="2880" h="624">
                    <a:moveTo>
                      <a:pt x="0" y="624"/>
                    </a:moveTo>
                    <a:cubicBezTo>
                      <a:pt x="480" y="312"/>
                      <a:pt x="960" y="0"/>
                      <a:pt x="1440" y="0"/>
                    </a:cubicBezTo>
                    <a:cubicBezTo>
                      <a:pt x="1920" y="0"/>
                      <a:pt x="2400" y="312"/>
                      <a:pt x="2880" y="624"/>
                    </a:cubicBezTo>
                  </a:path>
                </a:pathLst>
              </a:custGeom>
              <a:noFill/>
              <a:ln w="19050" cap="flat" cmpd="sng">
                <a:solidFill>
                  <a:srgbClr val="000000"/>
                </a:solidFill>
                <a:prstDash val="solid"/>
                <a:round/>
                <a:headEnd type="none" w="med" len="med"/>
                <a:tailEnd type="none" w="med" len="med"/>
              </a:ln>
            </p:spPr>
            <p:txBody>
              <a:bodyPr/>
              <a:p>
                <a:endParaRPr lang="zh-CN" altLang="en-US"/>
              </a:p>
            </p:txBody>
          </p:sp>
        </p:grpSp>
        <p:sp>
          <p:nvSpPr>
            <p:cNvPr id="91149" name="Rectangle 11"/>
            <p:cNvSpPr/>
            <p:nvPr/>
          </p:nvSpPr>
          <p:spPr>
            <a:xfrm>
              <a:off x="3120" y="1200"/>
              <a:ext cx="686" cy="250"/>
            </a:xfrm>
            <a:prstGeom prst="rect">
              <a:avLst/>
            </a:prstGeom>
            <a:noFill/>
            <a:ln w="9525">
              <a:noFill/>
            </a:ln>
          </p:spPr>
          <p:txBody>
            <a:bodyPr wrap="none" anchor="t" anchorCtr="0">
              <a:spAutoFit/>
            </a:bodyPr>
            <a:p>
              <a:r>
                <a:rPr lang="en-US" altLang="zh-CN" sz="2000" b="1" dirty="0">
                  <a:latin typeface="Times New Roman" panose="02020603050405020304" pitchFamily="18" charset="0"/>
                  <a:ea typeface="宋体" panose="02010600030101010101" pitchFamily="2" charset="-122"/>
                </a:rPr>
                <a:t>f ′(net)</a:t>
              </a:r>
              <a:endParaRPr lang="en-US" altLang="zh-CN" sz="2000" b="1" dirty="0">
                <a:latin typeface="Times New Roman" panose="02020603050405020304" pitchFamily="18" charset="0"/>
                <a:ea typeface="宋体" panose="02010600030101010101" pitchFamily="2" charset="-122"/>
              </a:endParaRPr>
            </a:p>
          </p:txBody>
        </p:sp>
        <p:sp>
          <p:nvSpPr>
            <p:cNvPr id="91150" name="Rectangle 12"/>
            <p:cNvSpPr/>
            <p:nvPr/>
          </p:nvSpPr>
          <p:spPr>
            <a:xfrm>
              <a:off x="3108" y="2102"/>
              <a:ext cx="396" cy="250"/>
            </a:xfrm>
            <a:prstGeom prst="rect">
              <a:avLst/>
            </a:prstGeom>
            <a:noFill/>
            <a:ln w="9525">
              <a:noFill/>
            </a:ln>
          </p:spPr>
          <p:txBody>
            <a:bodyPr wrap="none" anchor="t" anchorCtr="0">
              <a:spAutoFit/>
            </a:bodyPr>
            <a:p>
              <a:r>
                <a:rPr lang="en-US" altLang="zh-CN" sz="2000" b="1" dirty="0">
                  <a:latin typeface="Times New Roman" panose="02020603050405020304" pitchFamily="18" charset="0"/>
                  <a:ea typeface="宋体" panose="02010600030101010101" pitchFamily="2" charset="-122"/>
                </a:rPr>
                <a:t>0.25</a:t>
              </a:r>
              <a:endParaRPr lang="en-US" altLang="zh-CN" sz="2000" b="1" dirty="0">
                <a:latin typeface="Times New Roman" panose="02020603050405020304" pitchFamily="18" charset="0"/>
                <a:ea typeface="宋体" panose="02010600030101010101" pitchFamily="2" charset="-122"/>
              </a:endParaRPr>
            </a:p>
          </p:txBody>
        </p:sp>
        <p:sp>
          <p:nvSpPr>
            <p:cNvPr id="91151" name="Rectangle 13"/>
            <p:cNvSpPr/>
            <p:nvPr/>
          </p:nvSpPr>
          <p:spPr>
            <a:xfrm>
              <a:off x="5184" y="2582"/>
              <a:ext cx="196" cy="250"/>
            </a:xfrm>
            <a:prstGeom prst="rect">
              <a:avLst/>
            </a:prstGeom>
            <a:noFill/>
            <a:ln w="9525">
              <a:noFill/>
            </a:ln>
          </p:spPr>
          <p:txBody>
            <a:bodyPr wrap="none" anchor="t" anchorCtr="0">
              <a:spAutoFit/>
            </a:bodyPr>
            <a:p>
              <a:pPr eaLnBrk="0" hangingPunct="0"/>
              <a:r>
                <a:rPr lang="en-US" altLang="zh-CN" sz="2000" b="1" dirty="0">
                  <a:latin typeface="Times New Roman" panose="02020603050405020304" pitchFamily="18" charset="0"/>
                  <a:ea typeface="宋体" panose="02010600030101010101" pitchFamily="2" charset="-122"/>
                </a:rPr>
                <a:t>o</a:t>
              </a:r>
              <a:endParaRPr lang="en-US" altLang="zh-CN" sz="2000" b="1" dirty="0">
                <a:latin typeface="Times New Roman" panose="02020603050405020304" pitchFamily="18" charset="0"/>
                <a:ea typeface="宋体" panose="02010600030101010101" pitchFamily="2" charset="-122"/>
              </a:endParaRPr>
            </a:p>
          </p:txBody>
        </p:sp>
        <p:sp>
          <p:nvSpPr>
            <p:cNvPr id="91152" name="Rectangle 14"/>
            <p:cNvSpPr/>
            <p:nvPr/>
          </p:nvSpPr>
          <p:spPr>
            <a:xfrm>
              <a:off x="3216" y="2784"/>
              <a:ext cx="196" cy="250"/>
            </a:xfrm>
            <a:prstGeom prst="rect">
              <a:avLst/>
            </a:prstGeom>
            <a:noFill/>
            <a:ln w="9525">
              <a:noFill/>
            </a:ln>
          </p:spPr>
          <p:txBody>
            <a:bodyPr wrap="none" anchor="t" anchorCtr="0">
              <a:spAutoFit/>
            </a:bodyPr>
            <a:p>
              <a:r>
                <a:rPr lang="en-US" altLang="zh-CN" sz="2000" b="1" dirty="0">
                  <a:latin typeface="Times New Roman" panose="02020603050405020304" pitchFamily="18" charset="0"/>
                  <a:ea typeface="宋体" panose="02010600030101010101" pitchFamily="2" charset="-122"/>
                </a:rPr>
                <a:t>0</a:t>
              </a:r>
              <a:endParaRPr lang="en-US" altLang="zh-CN" sz="2000" b="1" dirty="0">
                <a:latin typeface="Times New Roman" panose="02020603050405020304" pitchFamily="18" charset="0"/>
                <a:ea typeface="宋体" panose="02010600030101010101" pitchFamily="2" charset="-122"/>
              </a:endParaRPr>
            </a:p>
          </p:txBody>
        </p:sp>
        <p:sp>
          <p:nvSpPr>
            <p:cNvPr id="91153" name="Rectangle 15"/>
            <p:cNvSpPr/>
            <p:nvPr/>
          </p:nvSpPr>
          <p:spPr>
            <a:xfrm>
              <a:off x="4896" y="2736"/>
              <a:ext cx="236" cy="250"/>
            </a:xfrm>
            <a:prstGeom prst="rect">
              <a:avLst/>
            </a:prstGeom>
            <a:noFill/>
            <a:ln w="9525">
              <a:noFill/>
            </a:ln>
          </p:spPr>
          <p:txBody>
            <a:bodyPr wrap="none" anchor="t" anchorCtr="0">
              <a:spAutoFit/>
            </a:bodyPr>
            <a:p>
              <a:r>
                <a:rPr lang="en-US" altLang="zh-CN" sz="2000" b="1" dirty="0">
                  <a:latin typeface="Times New Roman" panose="02020603050405020304" pitchFamily="18" charset="0"/>
                  <a:ea typeface="宋体" panose="02010600030101010101" pitchFamily="2" charset="-122"/>
                </a:rPr>
                <a:t> 1</a:t>
              </a:r>
              <a:endParaRPr lang="en-US" altLang="zh-CN" sz="2000" b="1" dirty="0">
                <a:latin typeface="Times New Roman" panose="02020603050405020304" pitchFamily="18" charset="0"/>
                <a:ea typeface="宋体" panose="02010600030101010101" pitchFamily="2" charset="-122"/>
              </a:endParaRPr>
            </a:p>
          </p:txBody>
        </p:sp>
      </p:grpSp>
      <p:grpSp>
        <p:nvGrpSpPr>
          <p:cNvPr id="4" name="Group 16"/>
          <p:cNvGrpSpPr/>
          <p:nvPr/>
        </p:nvGrpSpPr>
        <p:grpSpPr>
          <a:xfrm>
            <a:off x="428625" y="1071563"/>
            <a:ext cx="3149600" cy="3159125"/>
            <a:chOff x="720" y="1238"/>
            <a:chExt cx="1984" cy="1990"/>
          </a:xfrm>
        </p:grpSpPr>
        <p:grpSp>
          <p:nvGrpSpPr>
            <p:cNvPr id="91155" name="Group 17"/>
            <p:cNvGrpSpPr/>
            <p:nvPr/>
          </p:nvGrpSpPr>
          <p:grpSpPr>
            <a:xfrm>
              <a:off x="720" y="1296"/>
              <a:ext cx="1984" cy="1932"/>
              <a:chOff x="720" y="1296"/>
              <a:chExt cx="1984" cy="1932"/>
            </a:xfrm>
          </p:grpSpPr>
          <p:sp>
            <p:nvSpPr>
              <p:cNvPr id="91156" name="Rectangle 18"/>
              <p:cNvSpPr/>
              <p:nvPr/>
            </p:nvSpPr>
            <p:spPr>
              <a:xfrm>
                <a:off x="1584" y="1296"/>
                <a:ext cx="288" cy="346"/>
              </a:xfrm>
              <a:prstGeom prst="rect">
                <a:avLst/>
              </a:prstGeom>
              <a:noFill/>
              <a:ln w="9525">
                <a:noFill/>
              </a:ln>
            </p:spPr>
            <p:txBody>
              <a:bodyPr anchor="t" anchorCtr="0">
                <a:spAutoFit/>
              </a:bodyPr>
              <a:p>
                <a:pPr algn="just"/>
                <a:r>
                  <a:rPr lang="en-US" altLang="zh-CN" sz="1000" b="1" dirty="0">
                    <a:latin typeface="Times New Roman" panose="02020603050405020304" pitchFamily="18" charset="0"/>
                    <a:ea typeface="宋体" panose="02010600030101010101" pitchFamily="2" charset="-122"/>
                  </a:rPr>
                  <a:t> </a:t>
                </a:r>
                <a:endParaRPr lang="en-US" altLang="zh-CN" sz="1000" b="1" dirty="0">
                  <a:latin typeface="Times New Roman" panose="02020603050405020304" pitchFamily="18" charset="0"/>
                  <a:ea typeface="宋体" panose="02010600030101010101" pitchFamily="2" charset="-122"/>
                </a:endParaRPr>
              </a:p>
              <a:p>
                <a:pPr algn="just" eaLnBrk="0" hangingPunct="0"/>
                <a:r>
                  <a:rPr lang="en-US" altLang="zh-CN" sz="2000" b="1" dirty="0">
                    <a:latin typeface="Times New Roman" panose="02020603050405020304" pitchFamily="18" charset="0"/>
                    <a:ea typeface="宋体" panose="02010600030101010101" pitchFamily="2" charset="-122"/>
                  </a:rPr>
                  <a:t>1</a:t>
                </a:r>
                <a:endParaRPr lang="en-US" altLang="zh-CN" sz="2000" b="1" dirty="0">
                  <a:latin typeface="Times New Roman" panose="02020603050405020304" pitchFamily="18" charset="0"/>
                  <a:ea typeface="宋体" panose="02010600030101010101" pitchFamily="2" charset="-122"/>
                </a:endParaRPr>
              </a:p>
            </p:txBody>
          </p:sp>
          <p:grpSp>
            <p:nvGrpSpPr>
              <p:cNvPr id="91157" name="Group 19"/>
              <p:cNvGrpSpPr/>
              <p:nvPr/>
            </p:nvGrpSpPr>
            <p:grpSpPr>
              <a:xfrm>
                <a:off x="720" y="1440"/>
                <a:ext cx="1800" cy="1680"/>
                <a:chOff x="2800" y="1908"/>
                <a:chExt cx="4500" cy="2652"/>
              </a:xfrm>
            </p:grpSpPr>
            <p:sp>
              <p:nvSpPr>
                <p:cNvPr id="91158" name="Line 20"/>
                <p:cNvSpPr/>
                <p:nvPr/>
              </p:nvSpPr>
              <p:spPr>
                <a:xfrm>
                  <a:off x="2800" y="3312"/>
                  <a:ext cx="4500" cy="0"/>
                </a:xfrm>
                <a:prstGeom prst="line">
                  <a:avLst/>
                </a:prstGeom>
                <a:ln w="9525" cap="flat" cmpd="sng">
                  <a:solidFill>
                    <a:srgbClr val="000000"/>
                  </a:solidFill>
                  <a:prstDash val="solid"/>
                  <a:round/>
                  <a:headEnd type="none" w="med" len="med"/>
                  <a:tailEnd type="triangle" w="med" len="med"/>
                </a:ln>
              </p:spPr>
            </p:sp>
            <p:sp>
              <p:nvSpPr>
                <p:cNvPr id="91159" name="Line 21"/>
                <p:cNvSpPr/>
                <p:nvPr/>
              </p:nvSpPr>
              <p:spPr>
                <a:xfrm flipV="1">
                  <a:off x="4960" y="1908"/>
                  <a:ext cx="0" cy="2652"/>
                </a:xfrm>
                <a:prstGeom prst="line">
                  <a:avLst/>
                </a:prstGeom>
                <a:ln w="9525" cap="flat" cmpd="sng">
                  <a:solidFill>
                    <a:srgbClr val="000000"/>
                  </a:solidFill>
                  <a:prstDash val="solid"/>
                  <a:round/>
                  <a:headEnd type="none" w="med" len="med"/>
                  <a:tailEnd type="triangle" w="med" len="med"/>
                </a:ln>
              </p:spPr>
            </p:sp>
            <p:grpSp>
              <p:nvGrpSpPr>
                <p:cNvPr id="91160" name="Group 22"/>
                <p:cNvGrpSpPr/>
                <p:nvPr/>
              </p:nvGrpSpPr>
              <p:grpSpPr>
                <a:xfrm>
                  <a:off x="2800" y="2220"/>
                  <a:ext cx="4320" cy="2184"/>
                  <a:chOff x="2800" y="2220"/>
                  <a:chExt cx="4320" cy="2184"/>
                </a:xfrm>
              </p:grpSpPr>
              <p:sp>
                <p:nvSpPr>
                  <p:cNvPr id="91161" name="Line 23"/>
                  <p:cNvSpPr/>
                  <p:nvPr/>
                </p:nvSpPr>
                <p:spPr>
                  <a:xfrm>
                    <a:off x="2980" y="4404"/>
                    <a:ext cx="4140" cy="0"/>
                  </a:xfrm>
                  <a:prstGeom prst="line">
                    <a:avLst/>
                  </a:prstGeom>
                  <a:ln w="9525" cap="flat" cmpd="sng">
                    <a:solidFill>
                      <a:srgbClr val="000000"/>
                    </a:solidFill>
                    <a:prstDash val="dash"/>
                    <a:round/>
                    <a:headEnd type="none" w="med" len="med"/>
                    <a:tailEnd type="none" w="med" len="med"/>
                  </a:ln>
                </p:spPr>
              </p:sp>
              <p:sp>
                <p:nvSpPr>
                  <p:cNvPr id="91162" name="Line 24"/>
                  <p:cNvSpPr/>
                  <p:nvPr/>
                </p:nvSpPr>
                <p:spPr>
                  <a:xfrm>
                    <a:off x="2980" y="2220"/>
                    <a:ext cx="4140" cy="0"/>
                  </a:xfrm>
                  <a:prstGeom prst="line">
                    <a:avLst/>
                  </a:prstGeom>
                  <a:ln w="9525" cap="flat" cmpd="sng">
                    <a:solidFill>
                      <a:srgbClr val="000000"/>
                    </a:solidFill>
                    <a:prstDash val="dash"/>
                    <a:round/>
                    <a:headEnd type="none" w="med" len="med"/>
                    <a:tailEnd type="none" w="med" len="med"/>
                  </a:ln>
                </p:spPr>
              </p:sp>
              <p:sp>
                <p:nvSpPr>
                  <p:cNvPr id="91163" name="Freeform 25"/>
                  <p:cNvSpPr/>
                  <p:nvPr/>
                </p:nvSpPr>
                <p:spPr>
                  <a:xfrm>
                    <a:off x="2800" y="2376"/>
                    <a:ext cx="4320" cy="1872"/>
                  </a:xfrm>
                  <a:custGeom>
                    <a:avLst/>
                    <a:gdLst/>
                    <a:ahLst/>
                    <a:cxnLst>
                      <a:cxn ang="0">
                        <a:pos x="0" y="1872"/>
                      </a:cxn>
                      <a:cxn ang="0">
                        <a:pos x="1620" y="1716"/>
                      </a:cxn>
                      <a:cxn ang="0">
                        <a:pos x="2160" y="936"/>
                      </a:cxn>
                      <a:cxn ang="0">
                        <a:pos x="2700" y="312"/>
                      </a:cxn>
                      <a:cxn ang="0">
                        <a:pos x="4320" y="0"/>
                      </a:cxn>
                    </a:cxnLst>
                    <a:pathLst>
                      <a:path w="4320" h="1872">
                        <a:moveTo>
                          <a:pt x="0" y="1872"/>
                        </a:moveTo>
                        <a:cubicBezTo>
                          <a:pt x="630" y="1872"/>
                          <a:pt x="1260" y="1872"/>
                          <a:pt x="1620" y="1716"/>
                        </a:cubicBezTo>
                        <a:cubicBezTo>
                          <a:pt x="1980" y="1560"/>
                          <a:pt x="1980" y="1170"/>
                          <a:pt x="2160" y="936"/>
                        </a:cubicBezTo>
                        <a:cubicBezTo>
                          <a:pt x="2340" y="702"/>
                          <a:pt x="2340" y="468"/>
                          <a:pt x="2700" y="312"/>
                        </a:cubicBezTo>
                        <a:cubicBezTo>
                          <a:pt x="3060" y="156"/>
                          <a:pt x="3990" y="52"/>
                          <a:pt x="4320" y="0"/>
                        </a:cubicBezTo>
                      </a:path>
                    </a:pathLst>
                  </a:custGeom>
                  <a:noFill/>
                  <a:ln w="19050" cap="flat" cmpd="sng">
                    <a:solidFill>
                      <a:srgbClr val="000000"/>
                    </a:solidFill>
                    <a:prstDash val="solid"/>
                    <a:round/>
                    <a:headEnd type="none" w="med" len="med"/>
                    <a:tailEnd type="none" w="med" len="med"/>
                  </a:ln>
                </p:spPr>
                <p:txBody>
                  <a:bodyPr/>
                  <a:p>
                    <a:endParaRPr lang="zh-CN" altLang="en-US"/>
                  </a:p>
                </p:txBody>
              </p:sp>
            </p:grpSp>
          </p:grpSp>
          <p:sp>
            <p:nvSpPr>
              <p:cNvPr id="91164" name="Rectangle 26"/>
              <p:cNvSpPr/>
              <p:nvPr/>
            </p:nvSpPr>
            <p:spPr>
              <a:xfrm>
                <a:off x="1440" y="2304"/>
                <a:ext cx="763" cy="252"/>
              </a:xfrm>
              <a:prstGeom prst="rect">
                <a:avLst/>
              </a:prstGeom>
              <a:noFill/>
              <a:ln w="9525">
                <a:noFill/>
              </a:ln>
            </p:spPr>
            <p:txBody>
              <a:bodyPr wrap="none" anchor="t" anchorCtr="0">
                <a:spAutoFit/>
              </a:bodyPr>
              <a:p>
                <a:r>
                  <a:rPr lang="zh-CN" altLang="en-US" sz="2000" b="1" dirty="0">
                    <a:latin typeface="Times New Roman" panose="02020603050405020304" pitchFamily="18" charset="0"/>
                    <a:ea typeface="宋体" panose="02010600030101010101" pitchFamily="2" charset="-122"/>
                  </a:rPr>
                  <a:t>（</a:t>
                </a:r>
                <a:r>
                  <a:rPr lang="en-US" altLang="zh-CN" sz="2000" b="1" dirty="0">
                    <a:latin typeface="Times New Roman" panose="02020603050405020304" pitchFamily="18" charset="0"/>
                    <a:ea typeface="宋体" panose="02010600030101010101" pitchFamily="2" charset="-122"/>
                  </a:rPr>
                  <a:t>0,0.5</a:t>
                </a:r>
                <a:r>
                  <a:rPr lang="zh-CN" altLang="en-US" sz="2000" b="1" dirty="0">
                    <a:latin typeface="Times New Roman" panose="02020603050405020304" pitchFamily="18" charset="0"/>
                    <a:ea typeface="宋体" panose="02010600030101010101" pitchFamily="2" charset="-122"/>
                  </a:rPr>
                  <a:t>）</a:t>
                </a:r>
                <a:endParaRPr lang="zh-CN" altLang="en-US" sz="2000" b="1" dirty="0">
                  <a:latin typeface="Times New Roman" panose="02020603050405020304" pitchFamily="18" charset="0"/>
                  <a:ea typeface="宋体" panose="02010600030101010101" pitchFamily="2" charset="-122"/>
                </a:endParaRPr>
              </a:p>
            </p:txBody>
          </p:sp>
          <p:sp>
            <p:nvSpPr>
              <p:cNvPr id="91165" name="Rectangle 27"/>
              <p:cNvSpPr/>
              <p:nvPr/>
            </p:nvSpPr>
            <p:spPr>
              <a:xfrm>
                <a:off x="2352" y="2112"/>
                <a:ext cx="352" cy="252"/>
              </a:xfrm>
              <a:prstGeom prst="rect">
                <a:avLst/>
              </a:prstGeom>
              <a:noFill/>
              <a:ln w="9525">
                <a:noFill/>
              </a:ln>
            </p:spPr>
            <p:txBody>
              <a:bodyPr wrap="none" anchor="t" anchorCtr="0">
                <a:spAutoFit/>
              </a:bodyPr>
              <a:p>
                <a:r>
                  <a:rPr lang="en-US" altLang="zh-CN" sz="1000" b="1" dirty="0">
                    <a:latin typeface="Times New Roman" panose="02020603050405020304" pitchFamily="18" charset="0"/>
                    <a:ea typeface="宋体" panose="02010600030101010101" pitchFamily="2" charset="-122"/>
                  </a:rPr>
                  <a:t> </a:t>
                </a:r>
                <a:r>
                  <a:rPr lang="en-US" altLang="zh-CN" sz="2000" b="1" dirty="0">
                    <a:latin typeface="Times New Roman" panose="02020603050405020304" pitchFamily="18" charset="0"/>
                    <a:ea typeface="宋体" panose="02010600030101010101" pitchFamily="2" charset="-122"/>
                  </a:rPr>
                  <a:t>net</a:t>
                </a:r>
                <a:endParaRPr lang="en-US" altLang="zh-CN" sz="2000" b="1" dirty="0">
                  <a:latin typeface="Times New Roman" panose="02020603050405020304" pitchFamily="18" charset="0"/>
                  <a:ea typeface="宋体" panose="02010600030101010101" pitchFamily="2" charset="-122"/>
                </a:endParaRPr>
              </a:p>
            </p:txBody>
          </p:sp>
          <p:sp>
            <p:nvSpPr>
              <p:cNvPr id="91166" name="Rectangle 28"/>
              <p:cNvSpPr/>
              <p:nvPr/>
            </p:nvSpPr>
            <p:spPr>
              <a:xfrm>
                <a:off x="1440" y="2976"/>
                <a:ext cx="641" cy="252"/>
              </a:xfrm>
              <a:prstGeom prst="rect">
                <a:avLst/>
              </a:prstGeom>
              <a:noFill/>
              <a:ln w="9525">
                <a:noFill/>
              </a:ln>
            </p:spPr>
            <p:txBody>
              <a:bodyPr wrap="none" anchor="t" anchorCtr="0">
                <a:spAutoFit/>
              </a:bodyPr>
              <a:p>
                <a:r>
                  <a:rPr lang="zh-CN" altLang="en-US" sz="2000" b="1" dirty="0">
                    <a:latin typeface="Times New Roman" panose="02020603050405020304" pitchFamily="18" charset="0"/>
                    <a:ea typeface="宋体" panose="02010600030101010101" pitchFamily="2" charset="-122"/>
                  </a:rPr>
                  <a:t>（</a:t>
                </a:r>
                <a:r>
                  <a:rPr lang="en-US" altLang="zh-CN" sz="2000" b="1" dirty="0">
                    <a:latin typeface="Times New Roman" panose="02020603050405020304" pitchFamily="18" charset="0"/>
                    <a:ea typeface="宋体" panose="02010600030101010101" pitchFamily="2" charset="-122"/>
                  </a:rPr>
                  <a:t>0,0</a:t>
                </a:r>
                <a:r>
                  <a:rPr lang="zh-CN" altLang="en-US" sz="2000" b="1" dirty="0">
                    <a:latin typeface="Times New Roman" panose="02020603050405020304" pitchFamily="18" charset="0"/>
                    <a:ea typeface="宋体" panose="02010600030101010101" pitchFamily="2" charset="-122"/>
                  </a:rPr>
                  <a:t>）</a:t>
                </a:r>
                <a:endParaRPr lang="zh-CN" altLang="en-US" sz="2000" b="1" dirty="0">
                  <a:latin typeface="Times New Roman" panose="02020603050405020304" pitchFamily="18" charset="0"/>
                  <a:ea typeface="宋体" panose="02010600030101010101" pitchFamily="2" charset="-122"/>
                </a:endParaRPr>
              </a:p>
            </p:txBody>
          </p:sp>
        </p:grpSp>
        <p:sp>
          <p:nvSpPr>
            <p:cNvPr id="91167" name="Text Box 29"/>
            <p:cNvSpPr txBox="1"/>
            <p:nvPr/>
          </p:nvSpPr>
          <p:spPr>
            <a:xfrm>
              <a:off x="1488" y="1238"/>
              <a:ext cx="240" cy="250"/>
            </a:xfrm>
            <a:prstGeom prst="rect">
              <a:avLst/>
            </a:prstGeom>
            <a:noFill/>
            <a:ln w="9525">
              <a:noFill/>
            </a:ln>
          </p:spPr>
          <p:txBody>
            <a:bodyPr anchor="t" anchorCtr="0">
              <a:spAutoFit/>
            </a:bodyPr>
            <a:p>
              <a:pPr>
                <a:spcBef>
                  <a:spcPct val="50000"/>
                </a:spcBef>
              </a:pPr>
              <a:r>
                <a:rPr lang="en-US" altLang="zh-CN" sz="2000" b="1" dirty="0">
                  <a:latin typeface="Times New Roman" panose="02020603050405020304" pitchFamily="18" charset="0"/>
                  <a:ea typeface="宋体" panose="02010600030101010101" pitchFamily="2" charset="-122"/>
                </a:rPr>
                <a:t>o</a:t>
              </a:r>
              <a:endParaRPr lang="en-US" altLang="zh-CN" sz="2000" b="1" dirty="0">
                <a:latin typeface="Times New Roman" panose="02020603050405020304" pitchFamily="18" charset="0"/>
                <a:ea typeface="宋体" panose="02010600030101010101" pitchFamily="2" charset="-122"/>
              </a:endParaRPr>
            </a:p>
          </p:txBody>
        </p:sp>
      </p:grpSp>
      <p:graphicFrame>
        <p:nvGraphicFramePr>
          <p:cNvPr id="160798" name="Object 30"/>
          <p:cNvGraphicFramePr/>
          <p:nvPr/>
        </p:nvGraphicFramePr>
        <p:xfrm>
          <a:off x="6443663" y="1412875"/>
          <a:ext cx="1787525" cy="1000125"/>
        </p:xfrm>
        <a:graphic>
          <a:graphicData uri="http://schemas.openxmlformats.org/presentationml/2006/ole">
            <mc:AlternateContent xmlns:mc="http://schemas.openxmlformats.org/markup-compatibility/2006">
              <mc:Choice xmlns:v="urn:schemas-microsoft-com:vml" Requires="v">
                <p:oleObj spid="_x0000_s3090" name="" r:id="rId1" imgW="735965" imgH="393700" progId="Equation.3">
                  <p:embed/>
                </p:oleObj>
              </mc:Choice>
              <mc:Fallback>
                <p:oleObj name="" r:id="rId1" imgW="735965" imgH="393700" progId="Equation.3">
                  <p:embed/>
                  <p:pic>
                    <p:nvPicPr>
                      <p:cNvPr id="0" name="图片 3089"/>
                      <p:cNvPicPr/>
                      <p:nvPr/>
                    </p:nvPicPr>
                    <p:blipFill>
                      <a:blip r:embed="rId2"/>
                      <a:stretch>
                        <a:fillRect/>
                      </a:stretch>
                    </p:blipFill>
                    <p:spPr>
                      <a:xfrm>
                        <a:off x="6443663" y="1412875"/>
                        <a:ext cx="1787525" cy="1000125"/>
                      </a:xfrm>
                      <a:prstGeom prst="rect">
                        <a:avLst/>
                      </a:prstGeom>
                      <a:noFill/>
                      <a:ln w="38100">
                        <a:noFill/>
                        <a:miter/>
                      </a:ln>
                    </p:spPr>
                  </p:pic>
                </p:oleObj>
              </mc:Fallback>
            </mc:AlternateContent>
          </a:graphicData>
        </a:graphic>
      </p:graphicFrame>
      <p:graphicFrame>
        <p:nvGraphicFramePr>
          <p:cNvPr id="159749" name="Object 5"/>
          <p:cNvGraphicFramePr/>
          <p:nvPr/>
        </p:nvGraphicFramePr>
        <p:xfrm>
          <a:off x="1403350" y="4365625"/>
          <a:ext cx="5472113" cy="963613"/>
        </p:xfrm>
        <a:graphic>
          <a:graphicData uri="http://schemas.openxmlformats.org/presentationml/2006/ole">
            <mc:AlternateContent xmlns:mc="http://schemas.openxmlformats.org/markup-compatibility/2006">
              <mc:Choice xmlns:v="urn:schemas-microsoft-com:vml" Requires="v">
                <p:oleObj spid="_x0000_s3091" name="" r:id="rId3" imgW="2959100" imgH="419100" progId="Equation.3">
                  <p:embed/>
                </p:oleObj>
              </mc:Choice>
              <mc:Fallback>
                <p:oleObj name="" r:id="rId3" imgW="2959100" imgH="419100" progId="Equation.3">
                  <p:embed/>
                  <p:pic>
                    <p:nvPicPr>
                      <p:cNvPr id="0" name="图片 3090"/>
                      <p:cNvPicPr/>
                      <p:nvPr/>
                    </p:nvPicPr>
                    <p:blipFill>
                      <a:blip r:embed="rId4"/>
                      <a:stretch>
                        <a:fillRect/>
                      </a:stretch>
                    </p:blipFill>
                    <p:spPr>
                      <a:xfrm>
                        <a:off x="1403350" y="4365625"/>
                        <a:ext cx="5472113" cy="963613"/>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160798"/>
                                        </p:tgtEl>
                                        <p:attrNameLst>
                                          <p:attrName>style.visibility</p:attrName>
                                        </p:attrNameLst>
                                      </p:cBhvr>
                                      <p:to>
                                        <p:strVal val="visible"/>
                                      </p:to>
                                    </p:set>
                                    <p:anim calcmode="lin" valueType="num">
                                      <p:cBhvr>
                                        <p:cTn id="7" dur="500" fill="hold"/>
                                        <p:tgtEl>
                                          <p:spTgt spid="160798"/>
                                        </p:tgtEl>
                                        <p:attrNameLst>
                                          <p:attrName>ppt_x</p:attrName>
                                        </p:attrNameLst>
                                      </p:cBhvr>
                                      <p:tavLst>
                                        <p:tav tm="0">
                                          <p:val>
                                            <p:strVal val="1+#ppt_w/2"/>
                                          </p:val>
                                        </p:tav>
                                        <p:tav tm="100000">
                                          <p:val>
                                            <p:strVal val="#ppt_x"/>
                                          </p:val>
                                        </p:tav>
                                      </p:tavLst>
                                    </p:anim>
                                    <p:anim calcmode="lin" valueType="num">
                                      <p:cBhvr>
                                        <p:cTn id="8" dur="500" fill="hold"/>
                                        <p:tgtEl>
                                          <p:spTgt spid="16079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p:cTn id="13" dur="500" fill="hold"/>
                                        <p:tgtEl>
                                          <p:spTgt spid="4"/>
                                        </p:tgtEl>
                                        <p:attrNameLst>
                                          <p:attrName>ppt_x</p:attrName>
                                        </p:attrNameLst>
                                      </p:cBhvr>
                                      <p:tavLst>
                                        <p:tav tm="0">
                                          <p:val>
                                            <p:strVal val="0-#ppt_w/2"/>
                                          </p:val>
                                        </p:tav>
                                        <p:tav tm="100000">
                                          <p:val>
                                            <p:strVal val="#ppt_x"/>
                                          </p:val>
                                        </p:tav>
                                      </p:tavLst>
                                    </p:anim>
                                    <p:anim calcmode="lin" valueType="num">
                                      <p:cBhvr>
                                        <p:cTn id="14"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p:cTn id="19" dur="500" fill="hold"/>
                                        <p:tgtEl>
                                          <p:spTgt spid="2"/>
                                        </p:tgtEl>
                                        <p:attrNameLst>
                                          <p:attrName>ppt_x</p:attrName>
                                        </p:attrNameLst>
                                      </p:cBhvr>
                                      <p:tavLst>
                                        <p:tav tm="0">
                                          <p:val>
                                            <p:strVal val="1+#ppt_w/2"/>
                                          </p:val>
                                        </p:tav>
                                        <p:tav tm="100000">
                                          <p:val>
                                            <p:strVal val="#ppt_x"/>
                                          </p:val>
                                        </p:tav>
                                      </p:tavLst>
                                    </p:anim>
                                    <p:anim calcmode="lin" valueType="num">
                                      <p:cBhvr>
                                        <p:cTn id="20"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159749"/>
                                        </p:tgtEl>
                                        <p:attrNameLst>
                                          <p:attrName>style.visibility</p:attrName>
                                        </p:attrNameLst>
                                      </p:cBhvr>
                                      <p:to>
                                        <p:strVal val="visible"/>
                                      </p:to>
                                    </p:set>
                                    <p:anim calcmode="lin" valueType="num">
                                      <p:cBhvr>
                                        <p:cTn id="25" dur="500" fill="hold"/>
                                        <p:tgtEl>
                                          <p:spTgt spid="159749"/>
                                        </p:tgtEl>
                                        <p:attrNameLst>
                                          <p:attrName>ppt_x</p:attrName>
                                        </p:attrNameLst>
                                      </p:cBhvr>
                                      <p:tavLst>
                                        <p:tav tm="0">
                                          <p:val>
                                            <p:strVal val="0-#ppt_w/2"/>
                                          </p:val>
                                        </p:tav>
                                        <p:tav tm="100000">
                                          <p:val>
                                            <p:strVal val="#ppt_x"/>
                                          </p:val>
                                        </p:tav>
                                      </p:tavLst>
                                    </p:anim>
                                    <p:anim calcmode="lin" valueType="num">
                                      <p:cBhvr>
                                        <p:cTn id="26" dur="500" fill="hold"/>
                                        <p:tgtEl>
                                          <p:spTgt spid="15974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0799" grpId="0" bldLvl="2"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Rectangle 3"/>
          <p:cNvSpPr txBox="1"/>
          <p:nvPr/>
        </p:nvSpPr>
        <p:spPr>
          <a:xfrm>
            <a:off x="2076450" y="149225"/>
            <a:ext cx="4991100" cy="774700"/>
          </a:xfrm>
          <a:prstGeom prst="rect">
            <a:avLst/>
          </a:prstGeom>
          <a:solidFill>
            <a:srgbClr val="E7E1F1"/>
          </a:solidFill>
          <a:ln w="9525">
            <a:noFill/>
          </a:ln>
        </p:spPr>
        <p:txBody>
          <a:bodyPr wrap="square" lIns="91440" tIns="45720" rIns="91440" bIns="45720" anchor="ctr" anchorCtr="0"/>
          <a:p>
            <a:pPr algn="ctr">
              <a:buSzTx/>
            </a:pPr>
            <a:r>
              <a:rPr lang="zh-CN" altLang="en-US" sz="2800" b="1" dirty="0">
                <a:solidFill>
                  <a:schemeClr val="tx2"/>
                </a:solidFill>
                <a:latin typeface="微软雅黑" panose="020B0503020204020204" charset="-122"/>
                <a:ea typeface="微软雅黑" panose="020B0503020204020204" charset="-122"/>
              </a:rPr>
              <a:t>BP算法推导</a:t>
            </a:r>
            <a:endParaRPr lang="zh-CN" altLang="en-US" sz="2800" b="1" dirty="0">
              <a:solidFill>
                <a:schemeClr val="tx2"/>
              </a:solidFill>
              <a:latin typeface="微软雅黑" panose="020B0503020204020204" charset="-122"/>
              <a:ea typeface="微软雅黑" panose="020B0503020204020204" charset="-122"/>
            </a:endParaRPr>
          </a:p>
        </p:txBody>
      </p:sp>
      <p:pic>
        <p:nvPicPr>
          <p:cNvPr id="92162" name="Picture 2" descr="https://images0.cnblogs.com/blog2015/680781/201508/021736376577634.png"/>
          <p:cNvPicPr>
            <a:picLocks noChangeAspect="1"/>
          </p:cNvPicPr>
          <p:nvPr/>
        </p:nvPicPr>
        <p:blipFill>
          <a:blip r:embed="rId1"/>
          <a:stretch>
            <a:fillRect/>
          </a:stretch>
        </p:blipFill>
        <p:spPr>
          <a:xfrm>
            <a:off x="1871663" y="1944688"/>
            <a:ext cx="3624262" cy="936625"/>
          </a:xfrm>
          <a:prstGeom prst="rect">
            <a:avLst/>
          </a:prstGeom>
          <a:noFill/>
          <a:ln w="9525">
            <a:noFill/>
          </a:ln>
        </p:spPr>
      </p:pic>
      <p:sp>
        <p:nvSpPr>
          <p:cNvPr id="11" name="内容占位符 11"/>
          <p:cNvSpPr>
            <a:spLocks noGrp="1"/>
          </p:cNvSpPr>
          <p:nvPr>
            <p:ph idx="1"/>
          </p:nvPr>
        </p:nvSpPr>
        <p:spPr>
          <a:xfrm>
            <a:off x="576263" y="1296988"/>
            <a:ext cx="6491288" cy="431800"/>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
                <a:schemeClr val="accent1"/>
              </a:buClr>
              <a:buSzPct val="50000"/>
              <a:buFont typeface="Wingdings 2" panose="05020102010507070707" pitchFamily="18" charset="2"/>
              <a:buNone/>
              <a:defRPr/>
            </a:pPr>
            <a:r>
              <a:rPr kumimoji="0" lang="zh-CN" altLang="en-US" sz="2400" b="1" i="0" u="none" strike="noStrike" kern="1200" cap="none" spc="0" normalizeH="0" baseline="0" noProof="0" dirty="0" smtClean="0">
                <a:ln>
                  <a:noFill/>
                </a:ln>
                <a:solidFill>
                  <a:srgbClr val="00B050"/>
                </a:solidFill>
                <a:effectLst/>
                <a:uLnTx/>
                <a:uFillTx/>
                <a:latin typeface="微软雅黑" panose="020B0503020204020204" charset="-122"/>
                <a:ea typeface="微软雅黑" panose="020B0503020204020204" charset="-122"/>
                <a:cs typeface="+mn-cs"/>
              </a:rPr>
              <a:t>目标函数：</a:t>
            </a:r>
            <a:endParaRPr kumimoji="0" lang="zh-CN" altLang="en-US" sz="2400" b="1" i="0" u="none" strike="noStrike" kern="1200" cap="none" spc="0" normalizeH="0" baseline="0" noProof="0" dirty="0" smtClean="0">
              <a:ln>
                <a:noFill/>
              </a:ln>
              <a:solidFill>
                <a:srgbClr val="00B050"/>
              </a:solidFill>
              <a:effectLst/>
              <a:uLnTx/>
              <a:uFillTx/>
              <a:latin typeface="微软雅黑" panose="020B0503020204020204" charset="-122"/>
              <a:ea typeface="微软雅黑" panose="020B0503020204020204" charset="-122"/>
              <a:cs typeface="+mn-cs"/>
            </a:endParaRPr>
          </a:p>
        </p:txBody>
      </p:sp>
      <p:sp>
        <p:nvSpPr>
          <p:cNvPr id="92164" name="内容占位符 11"/>
          <p:cNvSpPr txBox="1"/>
          <p:nvPr/>
        </p:nvSpPr>
        <p:spPr>
          <a:xfrm>
            <a:off x="576263" y="3097213"/>
            <a:ext cx="6491287" cy="431800"/>
          </a:xfrm>
          <a:prstGeom prst="rect">
            <a:avLst/>
          </a:prstGeom>
          <a:noFill/>
          <a:ln w="9525">
            <a:noFill/>
          </a:ln>
        </p:spPr>
        <p:txBody>
          <a:bodyPr wrap="square" lIns="91440" tIns="45720" rIns="91440" bIns="45720" anchor="t" anchorCtr="0"/>
          <a:p>
            <a:pPr marL="342900" indent="-342900" eaLnBrk="0" hangingPunct="0">
              <a:spcBef>
                <a:spcPct val="20000"/>
              </a:spcBef>
              <a:buClr>
                <a:schemeClr val="accent1"/>
              </a:buClr>
              <a:buSzPct val="50000"/>
            </a:pPr>
            <a:r>
              <a:rPr lang="zh-CN" altLang="en-US" sz="2400" b="1" dirty="0">
                <a:solidFill>
                  <a:srgbClr val="00B050"/>
                </a:solidFill>
                <a:latin typeface="微软雅黑" panose="020B0503020204020204" charset="-122"/>
                <a:ea typeface="微软雅黑" panose="020B0503020204020204" charset="-122"/>
              </a:rPr>
              <a:t>采用梯度下降算法（</a:t>
            </a:r>
            <a:r>
              <a:rPr lang="en-US" altLang="zh-CN" sz="2400" b="1" dirty="0">
                <a:solidFill>
                  <a:srgbClr val="00B050"/>
                </a:solidFill>
                <a:latin typeface="微软雅黑" panose="020B0503020204020204" charset="-122"/>
                <a:ea typeface="微软雅黑" panose="020B0503020204020204" charset="-122"/>
              </a:rPr>
              <a:t>SGA</a:t>
            </a:r>
            <a:r>
              <a:rPr lang="zh-CN" altLang="en-US" sz="2400" b="1" dirty="0">
                <a:solidFill>
                  <a:srgbClr val="00B050"/>
                </a:solidFill>
                <a:latin typeface="微软雅黑" panose="020B0503020204020204" charset="-122"/>
                <a:ea typeface="微软雅黑" panose="020B0503020204020204" charset="-122"/>
              </a:rPr>
              <a:t>）优化</a:t>
            </a:r>
            <a:endParaRPr lang="zh-CN" altLang="en-US" sz="2400" b="1" dirty="0">
              <a:solidFill>
                <a:srgbClr val="00B050"/>
              </a:solidFill>
              <a:latin typeface="微软雅黑" panose="020B0503020204020204" charset="-122"/>
              <a:ea typeface="微软雅黑" panose="020B0503020204020204" charset="-122"/>
            </a:endParaRPr>
          </a:p>
        </p:txBody>
      </p:sp>
      <p:pic>
        <p:nvPicPr>
          <p:cNvPr id="92165" name="Picture 2" descr="https://images0.cnblogs.com/blog2015/680781/201508/021743133145026.png"/>
          <p:cNvPicPr>
            <a:picLocks noChangeAspect="1"/>
          </p:cNvPicPr>
          <p:nvPr/>
        </p:nvPicPr>
        <p:blipFill>
          <a:blip r:embed="rId2"/>
          <a:stretch>
            <a:fillRect/>
          </a:stretch>
        </p:blipFill>
        <p:spPr>
          <a:xfrm>
            <a:off x="720725" y="4032250"/>
            <a:ext cx="7064375" cy="936625"/>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ppt_x</p:attrName>
                                        </p:attrNameLst>
                                      </p:cBhvr>
                                      <p:tavLst>
                                        <p:tav tm="0">
                                          <p:val>
                                            <p:strVal val="0-#ppt_w/2"/>
                                          </p:val>
                                        </p:tav>
                                        <p:tav tm="100000">
                                          <p:val>
                                            <p:strVal val="#ppt_x"/>
                                          </p:val>
                                        </p:tav>
                                      </p:tavLst>
                                    </p:anim>
                                    <p:anim calcmode="lin" valueType="num">
                                      <p:cBhvr>
                                        <p:cTn id="8"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9">
                                            <p:txEl>
                                              <p:charRg st="0" end="7"/>
                                            </p:txEl>
                                          </p:spTgt>
                                        </p:tgtEl>
                                        <p:attrNameLst>
                                          <p:attrName>style.visibility</p:attrName>
                                        </p:attrNameLst>
                                      </p:cBhvr>
                                      <p:to>
                                        <p:strVal val="visible"/>
                                      </p:to>
                                    </p:set>
                                    <p:anim calcmode="lin" valueType="num">
                                      <p:cBhvr>
                                        <p:cTn id="13" dur="500" fill="hold"/>
                                        <p:tgtEl>
                                          <p:spTgt spid="9">
                                            <p:txEl>
                                              <p:charRg st="0" end="7"/>
                                            </p:txEl>
                                          </p:spTgt>
                                        </p:tgtEl>
                                        <p:attrNameLst>
                                          <p:attrName>ppt_x</p:attrName>
                                        </p:attrNameLst>
                                      </p:cBhvr>
                                      <p:tavLst>
                                        <p:tav tm="0">
                                          <p:val>
                                            <p:strVal val="0-#ppt_w/2"/>
                                          </p:val>
                                        </p:tav>
                                        <p:tav tm="100000">
                                          <p:val>
                                            <p:strVal val="#ppt_x"/>
                                          </p:val>
                                        </p:tav>
                                      </p:tavLst>
                                    </p:anim>
                                    <p:anim calcmode="lin" valueType="num">
                                      <p:cBhvr>
                                        <p:cTn id="14" dur="500" fill="hold"/>
                                        <p:tgtEl>
                                          <p:spTgt spid="9">
                                            <p:txEl>
                                              <p:charRg st="0" end="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日期占位符 3"/>
          <p:cNvSpPr txBox="1">
            <a:spLocks noGrp="1"/>
          </p:cNvSpPr>
          <p:nvPr>
            <p:ph type="dt" sz="half" idx="10"/>
          </p:nvPr>
        </p:nvSpPr>
        <p:spPr>
          <a:noFill/>
        </p:spPr>
        <p:txBody>
          <a:bodyPr lIns="91440" tIns="45720" rIns="91440" bIns="45720" rtlCol="0" anchor="ctr">
            <a:normAutofit/>
          </a:bodyPr>
          <a:lstStyle/>
          <a:p>
            <a:pPr marL="0" marR="0" lvl="0" indent="0" algn="l" defTabSz="914400" rtl="0" eaLnBrk="1" fontAlgn="base" latinLnBrk="0" hangingPunct="1">
              <a:lnSpc>
                <a:spcPct val="100000"/>
              </a:lnSpc>
              <a:spcBef>
                <a:spcPct val="0"/>
              </a:spcBef>
              <a:spcAft>
                <a:spcPct val="0"/>
              </a:spcAft>
              <a:buClrTx/>
              <a:buSzTx/>
              <a:buFontTx/>
              <a:buNone/>
              <a:defRPr/>
            </a:pPr>
            <a:fld id="{BAAB6055-7141-467B-8279-B16C365E123E}" type="datetime1">
              <a:rPr kumimoji="0" lang="zh-CN" altLang="en-US" sz="1200" b="0" i="0" u="none" strike="noStrike" kern="1200" cap="none" spc="0" normalizeH="0" baseline="0" noProof="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rPr>
            </a:fld>
            <a:endParaRPr kumimoji="0" lang="en-US" altLang="zh-CN" sz="1200" b="0" i="0" u="none" strike="noStrike" kern="1200" cap="none" spc="0" normalizeH="0" baseline="0" noProof="0" dirty="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endParaRPr>
          </a:p>
        </p:txBody>
      </p:sp>
      <p:sp>
        <p:nvSpPr>
          <p:cNvPr id="93186" name="灯片编号占位符 5"/>
          <p:cNvSpPr>
            <a:spLocks noGrp="1"/>
          </p:cNvSpPr>
          <p:nvPr>
            <p:ph type="sldNum" sz="quarter" idx="12"/>
          </p:nvPr>
        </p:nvSpPr>
        <p:spPr>
          <a:noFill/>
          <a:ln>
            <a:noFill/>
          </a:ln>
        </p:spPr>
        <p:txBody>
          <a:bodyPr lIns="91440" tIns="45720" rIns="91440" bIns="45720" anchor="ctr"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5pPr>
          </a:lstStyle>
          <a:p>
            <a:pPr lvl="0" algn="r"/>
            <a:fld id="{9A0DB2DC-4C9A-4742-B13C-FB6460FD3503}" type="slidenum">
              <a:rPr lang="en-US" altLang="zh-CN" sz="1200" dirty="0">
                <a:solidFill>
                  <a:srgbClr val="898989"/>
                </a:solidFill>
                <a:latin typeface="Times New Roman" panose="02020603050405020304" pitchFamily="18" charset="0"/>
              </a:rPr>
            </a:fld>
            <a:endParaRPr lang="en-US" altLang="zh-CN" sz="1200" dirty="0">
              <a:solidFill>
                <a:srgbClr val="898989"/>
              </a:solidFill>
              <a:latin typeface="Times New Roman" panose="02020603050405020304" pitchFamily="18" charset="0"/>
            </a:endParaRPr>
          </a:p>
        </p:txBody>
      </p:sp>
      <p:sp>
        <p:nvSpPr>
          <p:cNvPr id="11" name="内容占位符 11"/>
          <p:cNvSpPr>
            <a:spLocks noGrp="1"/>
          </p:cNvSpPr>
          <p:nvPr>
            <p:ph idx="1"/>
          </p:nvPr>
        </p:nvSpPr>
        <p:spPr>
          <a:xfrm>
            <a:off x="539750" y="1773238"/>
            <a:ext cx="2362200" cy="431800"/>
          </a:xfrm>
        </p:spPr>
        <p:txBody>
          <a:bodyPr vert="horz" wrap="square" lIns="91440" tIns="45720" rIns="91440" bIns="45720" numCol="1" anchor="t" anchorCtr="0" compatLnSpc="1">
            <a:normAutofit fontScale="80000"/>
          </a:bodyPr>
          <a:lstStyle/>
          <a:p>
            <a:pPr marL="342900" marR="0" lvl="0" indent="-342900" algn="l" defTabSz="914400" rtl="0" eaLnBrk="0" fontAlgn="base" latinLnBrk="0" hangingPunct="0">
              <a:lnSpc>
                <a:spcPct val="100000"/>
              </a:lnSpc>
              <a:spcBef>
                <a:spcPct val="20000"/>
              </a:spcBef>
              <a:spcAft>
                <a:spcPct val="0"/>
              </a:spcAft>
              <a:buClr>
                <a:schemeClr val="accent1"/>
              </a:buClr>
              <a:buSzPct val="50000"/>
              <a:buFont typeface="Wingdings 2" panose="05020102010507070707" pitchFamily="18" charset="2"/>
              <a:buNone/>
              <a:defRPr/>
            </a:pPr>
            <a:r>
              <a:rPr kumimoji="0" lang="zh-CN" altLang="en-US" sz="2500" b="1" i="0" u="none" strike="noStrike" kern="1200" cap="none" spc="0" normalizeH="0" baseline="0" noProof="0" dirty="0" smtClean="0">
                <a:ln>
                  <a:noFill/>
                </a:ln>
                <a:solidFill>
                  <a:srgbClr val="00B050"/>
                </a:solidFill>
                <a:effectLst/>
                <a:uLnTx/>
                <a:uFillTx/>
                <a:latin typeface="微软雅黑" panose="020B0503020204020204" charset="-122"/>
                <a:ea typeface="微软雅黑" panose="020B0503020204020204" charset="-122"/>
                <a:cs typeface="+mn-cs"/>
              </a:rPr>
              <a:t>对于输出层：</a:t>
            </a:r>
            <a:endParaRPr kumimoji="0" lang="zh-CN" altLang="en-US" sz="2500" b="1" i="0" u="none" strike="noStrike" kern="1200" cap="none" spc="0" normalizeH="0" baseline="0" noProof="0" dirty="0" smtClean="0">
              <a:ln>
                <a:noFill/>
              </a:ln>
              <a:solidFill>
                <a:srgbClr val="00B050"/>
              </a:solidFill>
              <a:effectLst/>
              <a:uLnTx/>
              <a:uFillTx/>
              <a:latin typeface="微软雅黑" panose="020B0503020204020204" charset="-122"/>
              <a:ea typeface="微软雅黑" panose="020B0503020204020204" charset="-122"/>
              <a:cs typeface="+mn-cs"/>
            </a:endParaRPr>
          </a:p>
        </p:txBody>
      </p:sp>
      <p:sp>
        <p:nvSpPr>
          <p:cNvPr id="93188" name="内容占位符 11"/>
          <p:cNvSpPr txBox="1"/>
          <p:nvPr/>
        </p:nvSpPr>
        <p:spPr>
          <a:xfrm>
            <a:off x="539750" y="3573463"/>
            <a:ext cx="1535113" cy="431800"/>
          </a:xfrm>
          <a:prstGeom prst="rect">
            <a:avLst/>
          </a:prstGeom>
          <a:noFill/>
          <a:ln w="9525">
            <a:noFill/>
          </a:ln>
        </p:spPr>
        <p:txBody>
          <a:bodyPr wrap="square" lIns="91440" tIns="45720" rIns="91440" bIns="45720" anchor="t" anchorCtr="0"/>
          <a:p>
            <a:pPr marL="342900" indent="-342900" eaLnBrk="0" hangingPunct="0">
              <a:spcBef>
                <a:spcPct val="20000"/>
              </a:spcBef>
              <a:buClr>
                <a:schemeClr val="accent1"/>
              </a:buClr>
              <a:buSzPct val="50000"/>
            </a:pPr>
            <a:r>
              <a:rPr lang="zh-CN" altLang="en-US" sz="2000" b="1" dirty="0">
                <a:solidFill>
                  <a:srgbClr val="00B050"/>
                </a:solidFill>
                <a:latin typeface="微软雅黑" panose="020B0503020204020204" charset="-122"/>
                <a:ea typeface="微软雅黑" panose="020B0503020204020204" charset="-122"/>
              </a:rPr>
              <a:t>其中：</a:t>
            </a:r>
            <a:endParaRPr lang="zh-CN" altLang="en-US" sz="2000" b="1" dirty="0">
              <a:solidFill>
                <a:srgbClr val="00B050"/>
              </a:solidFill>
              <a:latin typeface="微软雅黑" panose="020B0503020204020204" charset="-122"/>
              <a:ea typeface="微软雅黑" panose="020B0503020204020204" charset="-122"/>
            </a:endParaRPr>
          </a:p>
        </p:txBody>
      </p:sp>
      <p:pic>
        <p:nvPicPr>
          <p:cNvPr id="93189" name="Picture 2" descr="https://images0.cnblogs.com/blog2015/680781/201508/021743562989094.png"/>
          <p:cNvPicPr>
            <a:picLocks noChangeAspect="1"/>
          </p:cNvPicPr>
          <p:nvPr/>
        </p:nvPicPr>
        <p:blipFill>
          <a:blip r:embed="rId1"/>
          <a:stretch>
            <a:fillRect/>
          </a:stretch>
        </p:blipFill>
        <p:spPr>
          <a:xfrm>
            <a:off x="1403350" y="2420938"/>
            <a:ext cx="2411413" cy="936625"/>
          </a:xfrm>
          <a:prstGeom prst="rect">
            <a:avLst/>
          </a:prstGeom>
          <a:noFill/>
          <a:ln w="9525">
            <a:noFill/>
          </a:ln>
        </p:spPr>
      </p:pic>
      <p:pic>
        <p:nvPicPr>
          <p:cNvPr id="93190" name="Picture 2" descr="https://images0.cnblogs.com/blog2015/680781/201508/021743133145026.png"/>
          <p:cNvPicPr>
            <a:picLocks noChangeAspect="1"/>
          </p:cNvPicPr>
          <p:nvPr/>
        </p:nvPicPr>
        <p:blipFill>
          <a:blip r:embed="rId2"/>
          <a:stretch>
            <a:fillRect/>
          </a:stretch>
        </p:blipFill>
        <p:spPr>
          <a:xfrm>
            <a:off x="3708400" y="1268413"/>
            <a:ext cx="5340350" cy="720725"/>
          </a:xfrm>
          <a:prstGeom prst="rect">
            <a:avLst/>
          </a:prstGeom>
          <a:noFill/>
          <a:ln w="9525">
            <a:noFill/>
          </a:ln>
        </p:spPr>
      </p:pic>
      <p:pic>
        <p:nvPicPr>
          <p:cNvPr id="93191" name="Picture 4" descr="https://images0.cnblogs.com/blog2015/680781/201508/021744506896510.png"/>
          <p:cNvPicPr>
            <a:picLocks noChangeAspect="1"/>
          </p:cNvPicPr>
          <p:nvPr/>
        </p:nvPicPr>
        <p:blipFill>
          <a:blip r:embed="rId3"/>
          <a:stretch>
            <a:fillRect/>
          </a:stretch>
        </p:blipFill>
        <p:spPr>
          <a:xfrm>
            <a:off x="1042988" y="4221163"/>
            <a:ext cx="7977187" cy="863600"/>
          </a:xfrm>
          <a:prstGeom prst="rect">
            <a:avLst/>
          </a:prstGeom>
          <a:noFill/>
          <a:ln w="9525">
            <a:noFill/>
          </a:ln>
        </p:spPr>
      </p:pic>
      <p:pic>
        <p:nvPicPr>
          <p:cNvPr id="93192" name="Picture 6" descr="https://images0.cnblogs.com/blog2015/680781/201508/021744591268533.png"/>
          <p:cNvPicPr>
            <a:picLocks noChangeAspect="1"/>
          </p:cNvPicPr>
          <p:nvPr/>
        </p:nvPicPr>
        <p:blipFill>
          <a:blip r:embed="rId4"/>
          <a:stretch>
            <a:fillRect/>
          </a:stretch>
        </p:blipFill>
        <p:spPr>
          <a:xfrm>
            <a:off x="1042988" y="5300663"/>
            <a:ext cx="4105275" cy="1000125"/>
          </a:xfrm>
          <a:prstGeom prst="rect">
            <a:avLst/>
          </a:prstGeom>
          <a:noFill/>
          <a:ln w="9525">
            <a:noFill/>
          </a:ln>
        </p:spPr>
      </p:pic>
      <p:sp>
        <p:nvSpPr>
          <p:cNvPr id="2" name="Rectangle 3"/>
          <p:cNvSpPr txBox="1"/>
          <p:nvPr/>
        </p:nvSpPr>
        <p:spPr>
          <a:xfrm>
            <a:off x="2076450" y="149225"/>
            <a:ext cx="4991100" cy="774700"/>
          </a:xfrm>
          <a:prstGeom prst="rect">
            <a:avLst/>
          </a:prstGeom>
          <a:solidFill>
            <a:srgbClr val="E7E1F1"/>
          </a:solidFill>
          <a:ln w="9525">
            <a:noFill/>
          </a:ln>
        </p:spPr>
        <p:txBody>
          <a:bodyPr wrap="square" lIns="91440" tIns="45720" rIns="91440" bIns="45720" anchor="ctr" anchorCtr="0"/>
          <a:p>
            <a:pPr algn="ctr">
              <a:buSzTx/>
            </a:pPr>
            <a:r>
              <a:rPr lang="zh-CN" altLang="en-US" sz="2800" b="1" dirty="0">
                <a:solidFill>
                  <a:schemeClr val="tx2"/>
                </a:solidFill>
                <a:latin typeface="微软雅黑" panose="020B0503020204020204" charset="-122"/>
                <a:ea typeface="微软雅黑" panose="020B0503020204020204" charset="-122"/>
                <a:sym typeface="黑体" panose="02010609060101010101" pitchFamily="49" charset="-122"/>
              </a:rPr>
              <a:t>BP算法推导</a:t>
            </a:r>
            <a:endParaRPr lang="zh-CN" altLang="en-US" sz="2800" b="1" dirty="0">
              <a:solidFill>
                <a:schemeClr val="tx2"/>
              </a:solidFill>
              <a:latin typeface="微软雅黑" panose="020B0503020204020204" charset="-122"/>
              <a:ea typeface="微软雅黑" panose="020B0503020204020204" charset="-122"/>
              <a:sym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xEl>
                                              <p:charRg st="0" end="7"/>
                                            </p:txEl>
                                          </p:spTgt>
                                        </p:tgtEl>
                                        <p:attrNameLst>
                                          <p:attrName>style.visibility</p:attrName>
                                        </p:attrNameLst>
                                      </p:cBhvr>
                                      <p:to>
                                        <p:strVal val="visible"/>
                                      </p:to>
                                    </p:set>
                                    <p:anim calcmode="lin" valueType="num">
                                      <p:cBhvr>
                                        <p:cTn id="7" dur="500" fill="hold"/>
                                        <p:tgtEl>
                                          <p:spTgt spid="2">
                                            <p:txEl>
                                              <p:charRg st="0" end="7"/>
                                            </p:txEl>
                                          </p:spTgt>
                                        </p:tgtEl>
                                        <p:attrNameLst>
                                          <p:attrName>ppt_x</p:attrName>
                                        </p:attrNameLst>
                                      </p:cBhvr>
                                      <p:tavLst>
                                        <p:tav tm="0">
                                          <p:val>
                                            <p:strVal val="0-#ppt_w/2"/>
                                          </p:val>
                                        </p:tav>
                                        <p:tav tm="100000">
                                          <p:val>
                                            <p:strVal val="#ppt_x"/>
                                          </p:val>
                                        </p:tav>
                                      </p:tavLst>
                                    </p:anim>
                                    <p:anim calcmode="lin" valueType="num">
                                      <p:cBhvr>
                                        <p:cTn id="8" dur="500" fill="hold"/>
                                        <p:tgtEl>
                                          <p:spTgt spid="2">
                                            <p:txEl>
                                              <p:charRg st="0" end="7"/>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
                                            <p:txEl>
                                              <p:charRg st="0" end="7"/>
                                            </p:txEl>
                                          </p:spTgt>
                                        </p:tgtEl>
                                        <p:attrNameLst>
                                          <p:attrName>style.visibility</p:attrName>
                                        </p:attrNameLst>
                                      </p:cBhvr>
                                      <p:to>
                                        <p:strVal val="visible"/>
                                      </p:to>
                                    </p:set>
                                    <p:anim calcmode="lin" valueType="num">
                                      <p:cBhvr>
                                        <p:cTn id="13" dur="500" fill="hold"/>
                                        <p:tgtEl>
                                          <p:spTgt spid="2">
                                            <p:txEl>
                                              <p:charRg st="0" end="7"/>
                                            </p:txEl>
                                          </p:spTgt>
                                        </p:tgtEl>
                                        <p:attrNameLst>
                                          <p:attrName>ppt_x</p:attrName>
                                        </p:attrNameLst>
                                      </p:cBhvr>
                                      <p:tavLst>
                                        <p:tav tm="0">
                                          <p:val>
                                            <p:strVal val="0-#ppt_w/2"/>
                                          </p:val>
                                        </p:tav>
                                        <p:tav tm="100000">
                                          <p:val>
                                            <p:strVal val="#ppt_x"/>
                                          </p:val>
                                        </p:tav>
                                      </p:tavLst>
                                    </p:anim>
                                    <p:anim calcmode="lin" valueType="num">
                                      <p:cBhvr>
                                        <p:cTn id="14" dur="500" fill="hold"/>
                                        <p:tgtEl>
                                          <p:spTgt spid="2">
                                            <p:txEl>
                                              <p:charRg st="0" end="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日期占位符 3"/>
          <p:cNvSpPr txBox="1">
            <a:spLocks noGrp="1"/>
          </p:cNvSpPr>
          <p:nvPr>
            <p:ph type="dt" sz="half" idx="10"/>
          </p:nvPr>
        </p:nvSpPr>
        <p:spPr>
          <a:noFill/>
        </p:spPr>
        <p:txBody>
          <a:bodyPr lIns="91440" tIns="45720" rIns="91440" bIns="45720" rtlCol="0" anchor="ctr">
            <a:normAutofit/>
          </a:bodyPr>
          <a:lstStyle/>
          <a:p>
            <a:pPr marL="0" marR="0" lvl="0" indent="0" algn="l" defTabSz="914400" rtl="0" eaLnBrk="1" fontAlgn="base" latinLnBrk="0" hangingPunct="1">
              <a:lnSpc>
                <a:spcPct val="100000"/>
              </a:lnSpc>
              <a:spcBef>
                <a:spcPct val="0"/>
              </a:spcBef>
              <a:spcAft>
                <a:spcPct val="0"/>
              </a:spcAft>
              <a:buClrTx/>
              <a:buSzTx/>
              <a:buFontTx/>
              <a:buNone/>
              <a:defRPr/>
            </a:pPr>
            <a:fld id="{BAAB6055-7141-467B-8279-B16C365E123E}" type="datetime1">
              <a:rPr kumimoji="0" lang="zh-CN" altLang="en-US" sz="1200" b="0" i="0" u="none" strike="noStrike" kern="1200" cap="none" spc="0" normalizeH="0" baseline="0" noProof="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rPr>
            </a:fld>
            <a:endParaRPr kumimoji="0" lang="en-US" altLang="zh-CN" sz="1200" b="0" i="0" u="none" strike="noStrike" kern="1200" cap="none" spc="0" normalizeH="0" baseline="0" noProof="0" dirty="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endParaRPr>
          </a:p>
        </p:txBody>
      </p:sp>
      <p:sp>
        <p:nvSpPr>
          <p:cNvPr id="94210" name="灯片编号占位符 5"/>
          <p:cNvSpPr>
            <a:spLocks noGrp="1"/>
          </p:cNvSpPr>
          <p:nvPr>
            <p:ph type="sldNum" sz="quarter" idx="12"/>
          </p:nvPr>
        </p:nvSpPr>
        <p:spPr>
          <a:noFill/>
          <a:ln>
            <a:noFill/>
          </a:ln>
        </p:spPr>
        <p:txBody>
          <a:bodyPr lIns="91440" tIns="45720" rIns="91440" bIns="45720" anchor="ctr"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5pPr>
          </a:lstStyle>
          <a:p>
            <a:pPr lvl="0" algn="r"/>
            <a:fld id="{9A0DB2DC-4C9A-4742-B13C-FB6460FD3503}" type="slidenum">
              <a:rPr lang="en-US" altLang="zh-CN" sz="1200" dirty="0">
                <a:solidFill>
                  <a:srgbClr val="898989"/>
                </a:solidFill>
                <a:latin typeface="Times New Roman" panose="02020603050405020304" pitchFamily="18" charset="0"/>
              </a:rPr>
            </a:fld>
            <a:endParaRPr lang="en-US" altLang="zh-CN" sz="1200" dirty="0">
              <a:solidFill>
                <a:srgbClr val="898989"/>
              </a:solidFill>
              <a:latin typeface="Times New Roman" panose="02020603050405020304" pitchFamily="18" charset="0"/>
            </a:endParaRPr>
          </a:p>
        </p:txBody>
      </p:sp>
      <p:sp>
        <p:nvSpPr>
          <p:cNvPr id="11" name="内容占位符 11"/>
          <p:cNvSpPr>
            <a:spLocks noGrp="1"/>
          </p:cNvSpPr>
          <p:nvPr>
            <p:ph idx="1"/>
          </p:nvPr>
        </p:nvSpPr>
        <p:spPr>
          <a:xfrm>
            <a:off x="539750" y="1773238"/>
            <a:ext cx="6491288" cy="431800"/>
          </a:xfrm>
        </p:spPr>
        <p:txBody>
          <a:bodyPr vert="horz" wrap="square" lIns="91440" tIns="45720" rIns="91440" bIns="45720" numCol="1" anchor="t" anchorCtr="0" compatLnSpc="1">
            <a:normAutofit fontScale="80000"/>
          </a:bodyPr>
          <a:lstStyle/>
          <a:p>
            <a:pPr marL="342900" marR="0" lvl="0" indent="-342900" algn="l" defTabSz="914400" rtl="0" eaLnBrk="0" fontAlgn="base" latinLnBrk="0" hangingPunct="0">
              <a:lnSpc>
                <a:spcPct val="100000"/>
              </a:lnSpc>
              <a:spcBef>
                <a:spcPct val="20000"/>
              </a:spcBef>
              <a:spcAft>
                <a:spcPct val="0"/>
              </a:spcAft>
              <a:buClr>
                <a:schemeClr val="accent1"/>
              </a:buClr>
              <a:buSzPct val="50000"/>
              <a:buFont typeface="Wingdings 2" panose="05020102010507070707" pitchFamily="18" charset="2"/>
              <a:buNone/>
              <a:defRPr/>
            </a:pPr>
            <a:r>
              <a:rPr kumimoji="0" lang="zh-CN" altLang="en-US" sz="2500" b="1" i="0" u="none" strike="noStrike" kern="1200" cap="none" spc="0" normalizeH="0" baseline="0" noProof="0" dirty="0" smtClean="0">
                <a:ln>
                  <a:noFill/>
                </a:ln>
                <a:solidFill>
                  <a:srgbClr val="00B050"/>
                </a:solidFill>
                <a:effectLst/>
                <a:uLnTx/>
                <a:uFillTx/>
                <a:latin typeface="微软雅黑" panose="020B0503020204020204" charset="-122"/>
                <a:ea typeface="微软雅黑" panose="020B0503020204020204" charset="-122"/>
                <a:cs typeface="+mn-cs"/>
              </a:rPr>
              <a:t>对于隐层：</a:t>
            </a:r>
            <a:endParaRPr kumimoji="0" lang="zh-CN" altLang="en-US" sz="2500" b="1" i="0" u="none" strike="noStrike" kern="1200" cap="none" spc="0" normalizeH="0" baseline="0" noProof="0" dirty="0" smtClean="0">
              <a:ln>
                <a:noFill/>
              </a:ln>
              <a:solidFill>
                <a:srgbClr val="00B050"/>
              </a:solidFill>
              <a:effectLst/>
              <a:uLnTx/>
              <a:uFillTx/>
              <a:latin typeface="微软雅黑" panose="020B0503020204020204" charset="-122"/>
              <a:ea typeface="微软雅黑" panose="020B0503020204020204" charset="-122"/>
              <a:cs typeface="+mn-cs"/>
            </a:endParaRPr>
          </a:p>
        </p:txBody>
      </p:sp>
      <p:sp>
        <p:nvSpPr>
          <p:cNvPr id="94212" name="内容占位符 11"/>
          <p:cNvSpPr txBox="1"/>
          <p:nvPr/>
        </p:nvSpPr>
        <p:spPr>
          <a:xfrm>
            <a:off x="539750" y="4221163"/>
            <a:ext cx="6491288" cy="431800"/>
          </a:xfrm>
          <a:prstGeom prst="rect">
            <a:avLst/>
          </a:prstGeom>
          <a:noFill/>
          <a:ln w="9525">
            <a:noFill/>
          </a:ln>
        </p:spPr>
        <p:txBody>
          <a:bodyPr wrap="square" lIns="91440" tIns="45720" rIns="91440" bIns="45720" anchor="t" anchorCtr="0"/>
          <a:p>
            <a:pPr marL="342900" indent="-342900" eaLnBrk="0" hangingPunct="0">
              <a:spcBef>
                <a:spcPct val="20000"/>
              </a:spcBef>
              <a:buClr>
                <a:schemeClr val="accent1"/>
              </a:buClr>
              <a:buSzPct val="50000"/>
            </a:pPr>
            <a:r>
              <a:rPr lang="zh-CN" altLang="en-US" sz="2000" b="1" dirty="0">
                <a:solidFill>
                  <a:srgbClr val="00B050"/>
                </a:solidFill>
                <a:latin typeface="微软雅黑" panose="020B0503020204020204" charset="-122"/>
                <a:ea typeface="微软雅黑" panose="020B0503020204020204" charset="-122"/>
              </a:rPr>
              <a:t>其中：</a:t>
            </a:r>
            <a:endParaRPr lang="zh-CN" altLang="en-US" sz="2000" b="1" dirty="0">
              <a:solidFill>
                <a:srgbClr val="00B050"/>
              </a:solidFill>
              <a:latin typeface="微软雅黑" panose="020B0503020204020204" charset="-122"/>
              <a:ea typeface="微软雅黑" panose="020B0503020204020204" charset="-122"/>
            </a:endParaRPr>
          </a:p>
        </p:txBody>
      </p:sp>
      <p:pic>
        <p:nvPicPr>
          <p:cNvPr id="94213" name="Picture 2" descr="https://images0.cnblogs.com/blog2015/680781/201508/021743133145026.png"/>
          <p:cNvPicPr>
            <a:picLocks noChangeAspect="1"/>
          </p:cNvPicPr>
          <p:nvPr/>
        </p:nvPicPr>
        <p:blipFill>
          <a:blip r:embed="rId1"/>
          <a:stretch>
            <a:fillRect/>
          </a:stretch>
        </p:blipFill>
        <p:spPr>
          <a:xfrm>
            <a:off x="3708400" y="1268413"/>
            <a:ext cx="5340350" cy="720725"/>
          </a:xfrm>
          <a:prstGeom prst="rect">
            <a:avLst/>
          </a:prstGeom>
          <a:noFill/>
          <a:ln w="9525">
            <a:noFill/>
          </a:ln>
        </p:spPr>
      </p:pic>
      <p:pic>
        <p:nvPicPr>
          <p:cNvPr id="94214" name="Picture 2" descr="https://images0.cnblogs.com/blog2015/680781/201508/021748475175991.png"/>
          <p:cNvPicPr>
            <a:picLocks noChangeAspect="1"/>
          </p:cNvPicPr>
          <p:nvPr/>
        </p:nvPicPr>
        <p:blipFill>
          <a:blip r:embed="rId2"/>
          <a:stretch>
            <a:fillRect/>
          </a:stretch>
        </p:blipFill>
        <p:spPr>
          <a:xfrm>
            <a:off x="1547813" y="2349500"/>
            <a:ext cx="5256212" cy="1758950"/>
          </a:xfrm>
          <a:prstGeom prst="rect">
            <a:avLst/>
          </a:prstGeom>
          <a:noFill/>
          <a:ln w="9525">
            <a:noFill/>
          </a:ln>
        </p:spPr>
      </p:pic>
      <p:pic>
        <p:nvPicPr>
          <p:cNvPr id="94215" name="Picture 4" descr="https://images0.cnblogs.com/blog2015/680781/201508/021749287829618.png"/>
          <p:cNvPicPr>
            <a:picLocks noChangeAspect="1"/>
          </p:cNvPicPr>
          <p:nvPr/>
        </p:nvPicPr>
        <p:blipFill>
          <a:blip r:embed="rId3"/>
          <a:stretch>
            <a:fillRect/>
          </a:stretch>
        </p:blipFill>
        <p:spPr>
          <a:xfrm>
            <a:off x="1476375" y="4724400"/>
            <a:ext cx="6048375" cy="865188"/>
          </a:xfrm>
          <a:prstGeom prst="rect">
            <a:avLst/>
          </a:prstGeom>
          <a:noFill/>
          <a:ln w="9525">
            <a:noFill/>
          </a:ln>
        </p:spPr>
      </p:pic>
      <p:pic>
        <p:nvPicPr>
          <p:cNvPr id="94216" name="Picture 6" descr="https://images0.cnblogs.com/blog2015/680781/201508/021750025482537.png"/>
          <p:cNvPicPr>
            <a:picLocks noChangeAspect="1"/>
          </p:cNvPicPr>
          <p:nvPr/>
        </p:nvPicPr>
        <p:blipFill>
          <a:blip r:embed="rId4"/>
          <a:stretch>
            <a:fillRect/>
          </a:stretch>
        </p:blipFill>
        <p:spPr>
          <a:xfrm>
            <a:off x="1692275" y="5805488"/>
            <a:ext cx="5597525" cy="863600"/>
          </a:xfrm>
          <a:prstGeom prst="rect">
            <a:avLst/>
          </a:prstGeom>
          <a:noFill/>
          <a:ln w="9525">
            <a:noFill/>
          </a:ln>
        </p:spPr>
      </p:pic>
      <p:sp>
        <p:nvSpPr>
          <p:cNvPr id="2" name="Rectangle 3"/>
          <p:cNvSpPr txBox="1"/>
          <p:nvPr/>
        </p:nvSpPr>
        <p:spPr>
          <a:xfrm>
            <a:off x="2076450" y="149225"/>
            <a:ext cx="4991100" cy="774700"/>
          </a:xfrm>
          <a:prstGeom prst="rect">
            <a:avLst/>
          </a:prstGeom>
          <a:solidFill>
            <a:srgbClr val="E7E1F1"/>
          </a:solidFill>
          <a:ln w="9525">
            <a:noFill/>
          </a:ln>
        </p:spPr>
        <p:txBody>
          <a:bodyPr wrap="square" lIns="91440" tIns="45720" rIns="91440" bIns="45720" anchor="ctr" anchorCtr="0"/>
          <a:p>
            <a:pPr algn="ctr">
              <a:buSzTx/>
            </a:pPr>
            <a:r>
              <a:rPr lang="zh-CN" altLang="en-US" sz="2800" b="1" dirty="0">
                <a:solidFill>
                  <a:schemeClr val="tx2"/>
                </a:solidFill>
                <a:latin typeface="微软雅黑" panose="020B0503020204020204" charset="-122"/>
                <a:ea typeface="微软雅黑" panose="020B0503020204020204" charset="-122"/>
                <a:sym typeface="黑体" panose="02010609060101010101" pitchFamily="49" charset="-122"/>
              </a:rPr>
              <a:t>BP算法推导</a:t>
            </a:r>
            <a:endParaRPr lang="zh-CN" altLang="en-US" sz="2800" b="1" dirty="0">
              <a:solidFill>
                <a:schemeClr val="tx2"/>
              </a:solidFill>
              <a:latin typeface="微软雅黑" panose="020B0503020204020204" charset="-122"/>
              <a:ea typeface="微软雅黑" panose="020B0503020204020204" charset="-122"/>
              <a:sym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xEl>
                                              <p:charRg st="0" end="7"/>
                                            </p:txEl>
                                          </p:spTgt>
                                        </p:tgtEl>
                                        <p:attrNameLst>
                                          <p:attrName>style.visibility</p:attrName>
                                        </p:attrNameLst>
                                      </p:cBhvr>
                                      <p:to>
                                        <p:strVal val="visible"/>
                                      </p:to>
                                    </p:set>
                                    <p:anim calcmode="lin" valueType="num">
                                      <p:cBhvr>
                                        <p:cTn id="7" dur="500" fill="hold"/>
                                        <p:tgtEl>
                                          <p:spTgt spid="2">
                                            <p:txEl>
                                              <p:charRg st="0" end="7"/>
                                            </p:txEl>
                                          </p:spTgt>
                                        </p:tgtEl>
                                        <p:attrNameLst>
                                          <p:attrName>ppt_x</p:attrName>
                                        </p:attrNameLst>
                                      </p:cBhvr>
                                      <p:tavLst>
                                        <p:tav tm="0">
                                          <p:val>
                                            <p:strVal val="0-#ppt_w/2"/>
                                          </p:val>
                                        </p:tav>
                                        <p:tav tm="100000">
                                          <p:val>
                                            <p:strVal val="#ppt_x"/>
                                          </p:val>
                                        </p:tav>
                                      </p:tavLst>
                                    </p:anim>
                                    <p:anim calcmode="lin" valueType="num">
                                      <p:cBhvr>
                                        <p:cTn id="8" dur="500" fill="hold"/>
                                        <p:tgtEl>
                                          <p:spTgt spid="2">
                                            <p:txEl>
                                              <p:charRg st="0" end="7"/>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
                                            <p:txEl>
                                              <p:charRg st="0" end="7"/>
                                            </p:txEl>
                                          </p:spTgt>
                                        </p:tgtEl>
                                        <p:attrNameLst>
                                          <p:attrName>style.visibility</p:attrName>
                                        </p:attrNameLst>
                                      </p:cBhvr>
                                      <p:to>
                                        <p:strVal val="visible"/>
                                      </p:to>
                                    </p:set>
                                    <p:anim calcmode="lin" valueType="num">
                                      <p:cBhvr>
                                        <p:cTn id="13" dur="500" fill="hold"/>
                                        <p:tgtEl>
                                          <p:spTgt spid="2">
                                            <p:txEl>
                                              <p:charRg st="0" end="7"/>
                                            </p:txEl>
                                          </p:spTgt>
                                        </p:tgtEl>
                                        <p:attrNameLst>
                                          <p:attrName>ppt_x</p:attrName>
                                        </p:attrNameLst>
                                      </p:cBhvr>
                                      <p:tavLst>
                                        <p:tav tm="0">
                                          <p:val>
                                            <p:strVal val="0-#ppt_w/2"/>
                                          </p:val>
                                        </p:tav>
                                        <p:tav tm="100000">
                                          <p:val>
                                            <p:strVal val="#ppt_x"/>
                                          </p:val>
                                        </p:tav>
                                      </p:tavLst>
                                    </p:anim>
                                    <p:anim calcmode="lin" valueType="num">
                                      <p:cBhvr>
                                        <p:cTn id="14" dur="500" fill="hold"/>
                                        <p:tgtEl>
                                          <p:spTgt spid="2">
                                            <p:txEl>
                                              <p:charRg st="0" end="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日期占位符 3"/>
          <p:cNvSpPr txBox="1">
            <a:spLocks noGrp="1"/>
          </p:cNvSpPr>
          <p:nvPr>
            <p:ph type="dt" sz="half" idx="10"/>
          </p:nvPr>
        </p:nvSpPr>
        <p:spPr>
          <a:noFill/>
        </p:spPr>
        <p:txBody>
          <a:bodyPr lIns="91440" tIns="45720" rIns="91440" bIns="45720" rtlCol="0" anchor="ctr">
            <a:normAutofit/>
          </a:bodyPr>
          <a:lstStyle/>
          <a:p>
            <a:pPr marL="0" marR="0" lvl="0" indent="0" algn="l" defTabSz="914400" rtl="0" eaLnBrk="1" fontAlgn="base" latinLnBrk="0" hangingPunct="1">
              <a:lnSpc>
                <a:spcPct val="100000"/>
              </a:lnSpc>
              <a:spcBef>
                <a:spcPct val="0"/>
              </a:spcBef>
              <a:spcAft>
                <a:spcPct val="0"/>
              </a:spcAft>
              <a:buClrTx/>
              <a:buSzTx/>
              <a:buFontTx/>
              <a:buNone/>
              <a:defRPr/>
            </a:pPr>
            <a:fld id="{BAAB6055-7141-467B-8279-B16C365E123E}" type="datetime1">
              <a:rPr kumimoji="0" lang="zh-CN" altLang="en-US" sz="1200" b="0" i="0" u="none" strike="noStrike" kern="1200" cap="none" spc="0" normalizeH="0" baseline="0" noProof="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rPr>
            </a:fld>
            <a:endParaRPr kumimoji="0" lang="en-US" altLang="zh-CN" sz="1200" b="0" i="0" u="none" strike="noStrike" kern="1200" cap="none" spc="0" normalizeH="0" baseline="0" noProof="0" dirty="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endParaRPr>
          </a:p>
        </p:txBody>
      </p:sp>
      <p:sp>
        <p:nvSpPr>
          <p:cNvPr id="95234" name="灯片编号占位符 5"/>
          <p:cNvSpPr>
            <a:spLocks noGrp="1"/>
          </p:cNvSpPr>
          <p:nvPr>
            <p:ph type="sldNum" sz="quarter" idx="12"/>
          </p:nvPr>
        </p:nvSpPr>
        <p:spPr>
          <a:noFill/>
          <a:ln>
            <a:noFill/>
          </a:ln>
        </p:spPr>
        <p:txBody>
          <a:bodyPr lIns="91440" tIns="45720" rIns="91440" bIns="45720" anchor="ctr"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5pPr>
          </a:lstStyle>
          <a:p>
            <a:pPr lvl="0" algn="r"/>
            <a:fld id="{9A0DB2DC-4C9A-4742-B13C-FB6460FD3503}" type="slidenum">
              <a:rPr lang="en-US" altLang="zh-CN" sz="1200" dirty="0">
                <a:solidFill>
                  <a:srgbClr val="898989"/>
                </a:solidFill>
                <a:latin typeface="Times New Roman" panose="02020603050405020304" pitchFamily="18" charset="0"/>
              </a:rPr>
            </a:fld>
            <a:endParaRPr lang="en-US" altLang="zh-CN" sz="1200" dirty="0">
              <a:solidFill>
                <a:srgbClr val="898989"/>
              </a:solidFill>
              <a:latin typeface="Times New Roman" panose="02020603050405020304" pitchFamily="18" charset="0"/>
            </a:endParaRPr>
          </a:p>
        </p:txBody>
      </p:sp>
      <p:sp>
        <p:nvSpPr>
          <p:cNvPr id="11" name="内容占位符 11"/>
          <p:cNvSpPr>
            <a:spLocks noGrp="1"/>
          </p:cNvSpPr>
          <p:nvPr>
            <p:ph idx="1"/>
          </p:nvPr>
        </p:nvSpPr>
        <p:spPr>
          <a:xfrm>
            <a:off x="539750" y="1773238"/>
            <a:ext cx="6491288" cy="431800"/>
          </a:xfrm>
        </p:spPr>
        <p:txBody>
          <a:bodyPr vert="horz" wrap="square" lIns="91440" tIns="45720" rIns="91440" bIns="45720" numCol="1" anchor="t" anchorCtr="0" compatLnSpc="1">
            <a:normAutofit fontScale="80000"/>
          </a:bodyPr>
          <a:lstStyle/>
          <a:p>
            <a:pPr marL="342900" marR="0" lvl="0" indent="-342900" algn="l" defTabSz="914400" rtl="0" eaLnBrk="0" fontAlgn="base" latinLnBrk="0" hangingPunct="0">
              <a:lnSpc>
                <a:spcPct val="100000"/>
              </a:lnSpc>
              <a:spcBef>
                <a:spcPct val="20000"/>
              </a:spcBef>
              <a:spcAft>
                <a:spcPct val="0"/>
              </a:spcAft>
              <a:buClr>
                <a:schemeClr val="accent1"/>
              </a:buClr>
              <a:buSzPct val="50000"/>
              <a:buFont typeface="Wingdings 2" panose="05020102010507070707" pitchFamily="18" charset="2"/>
              <a:buNone/>
              <a:defRPr/>
            </a:pPr>
            <a:r>
              <a:rPr kumimoji="0" lang="zh-CN" altLang="en-US" sz="2500" b="1" i="0" u="none" strike="noStrike" kern="1200" cap="none" spc="0" normalizeH="0" baseline="0" noProof="0" dirty="0" smtClean="0">
                <a:ln>
                  <a:noFill/>
                </a:ln>
                <a:solidFill>
                  <a:srgbClr val="00B050"/>
                </a:solidFill>
                <a:effectLst/>
                <a:uLnTx/>
                <a:uFillTx/>
                <a:latin typeface="微软雅黑" panose="020B0503020204020204" charset="-122"/>
                <a:ea typeface="微软雅黑" panose="020B0503020204020204" charset="-122"/>
                <a:cs typeface="+mn-cs"/>
              </a:rPr>
              <a:t>算法流程</a:t>
            </a:r>
            <a:endParaRPr kumimoji="0" lang="zh-CN" altLang="en-US" sz="2500" b="1" i="0" u="none" strike="noStrike" kern="1200" cap="none" spc="0" normalizeH="0" baseline="0" noProof="0" dirty="0" smtClean="0">
              <a:ln>
                <a:noFill/>
              </a:ln>
              <a:solidFill>
                <a:srgbClr val="00B050"/>
              </a:solidFill>
              <a:effectLst/>
              <a:uLnTx/>
              <a:uFillTx/>
              <a:latin typeface="微软雅黑" panose="020B0503020204020204" charset="-122"/>
              <a:ea typeface="微软雅黑" panose="020B0503020204020204" charset="-122"/>
              <a:cs typeface="+mn-cs"/>
            </a:endParaRPr>
          </a:p>
        </p:txBody>
      </p:sp>
      <p:sp>
        <p:nvSpPr>
          <p:cNvPr id="95236" name="TextBox 12"/>
          <p:cNvSpPr txBox="1"/>
          <p:nvPr/>
        </p:nvSpPr>
        <p:spPr>
          <a:xfrm>
            <a:off x="1258888" y="4868863"/>
            <a:ext cx="2233612" cy="400050"/>
          </a:xfrm>
          <a:prstGeom prst="rect">
            <a:avLst/>
          </a:prstGeom>
          <a:noFill/>
          <a:ln w="19050" cap="flat" cmpd="sng">
            <a:solidFill>
              <a:srgbClr val="C00000"/>
            </a:solidFill>
            <a:prstDash val="solid"/>
            <a:miter/>
            <a:headEnd type="none" w="med" len="med"/>
            <a:tailEnd type="none" w="med" len="med"/>
          </a:ln>
        </p:spPr>
        <p:txBody>
          <a:bodyPr anchor="t" anchorCtr="0">
            <a:spAutoFit/>
          </a:bodyPr>
          <a:p>
            <a:pPr algn="ctr"/>
            <a:r>
              <a:rPr lang="zh-CN" altLang="en-US" sz="2000" b="1" dirty="0">
                <a:solidFill>
                  <a:srgbClr val="0033CC"/>
                </a:solidFill>
                <a:latin typeface="黑体" panose="02010609060101010101" pitchFamily="49" charset="-122"/>
                <a:ea typeface="黑体" panose="02010609060101010101" pitchFamily="49" charset="-122"/>
              </a:rPr>
              <a:t>计算实际输出值</a:t>
            </a:r>
            <a:r>
              <a:rPr lang="en-US" altLang="zh-CN" sz="2000" b="1" dirty="0">
                <a:solidFill>
                  <a:srgbClr val="0033CC"/>
                </a:solidFill>
                <a:latin typeface="黑体" panose="02010609060101010101" pitchFamily="49" charset="-122"/>
                <a:ea typeface="黑体" panose="02010609060101010101" pitchFamily="49" charset="-122"/>
              </a:rPr>
              <a:t>O</a:t>
            </a:r>
            <a:r>
              <a:rPr lang="en-US" altLang="zh-CN" sz="2000" b="1" baseline="-25000" dirty="0">
                <a:solidFill>
                  <a:srgbClr val="0033CC"/>
                </a:solidFill>
                <a:latin typeface="黑体" panose="02010609060101010101" pitchFamily="49" charset="-122"/>
                <a:ea typeface="黑体" panose="02010609060101010101" pitchFamily="49" charset="-122"/>
              </a:rPr>
              <a:t>j</a:t>
            </a:r>
            <a:endParaRPr lang="zh-CN" altLang="en-US" sz="2000" b="1" baseline="-25000" dirty="0">
              <a:solidFill>
                <a:srgbClr val="0033CC"/>
              </a:solidFill>
              <a:latin typeface="黑体" panose="02010609060101010101" pitchFamily="49" charset="-122"/>
              <a:ea typeface="黑体" panose="02010609060101010101" pitchFamily="49" charset="-122"/>
            </a:endParaRPr>
          </a:p>
        </p:txBody>
      </p:sp>
      <p:sp>
        <p:nvSpPr>
          <p:cNvPr id="95237" name="TextBox 13"/>
          <p:cNvSpPr txBox="1"/>
          <p:nvPr/>
        </p:nvSpPr>
        <p:spPr>
          <a:xfrm>
            <a:off x="611188" y="3213100"/>
            <a:ext cx="3384550" cy="400050"/>
          </a:xfrm>
          <a:prstGeom prst="rect">
            <a:avLst/>
          </a:prstGeom>
          <a:noFill/>
          <a:ln w="19050" cap="flat" cmpd="sng">
            <a:solidFill>
              <a:srgbClr val="C00000"/>
            </a:solidFill>
            <a:prstDash val="solid"/>
            <a:miter/>
            <a:headEnd type="none" w="med" len="med"/>
            <a:tailEnd type="none" w="med" len="med"/>
          </a:ln>
        </p:spPr>
        <p:txBody>
          <a:bodyPr anchor="t" anchorCtr="0">
            <a:spAutoFit/>
          </a:bodyPr>
          <a:p>
            <a:pPr algn="ctr"/>
            <a:r>
              <a:rPr lang="zh-CN" altLang="en-US" sz="2000" b="1" dirty="0">
                <a:solidFill>
                  <a:srgbClr val="0033CC"/>
                </a:solidFill>
                <a:latin typeface="黑体" panose="02010609060101010101" pitchFamily="49" charset="-122"/>
                <a:ea typeface="黑体" panose="02010609060101010101" pitchFamily="49" charset="-122"/>
              </a:rPr>
              <a:t>设定误差标准</a:t>
            </a:r>
            <a:r>
              <a:rPr lang="zh-CN" altLang="zh-CN" sz="2000" b="1" dirty="0">
                <a:solidFill>
                  <a:srgbClr val="0033CC"/>
                </a:solidFill>
                <a:latin typeface="黑体" panose="02010609060101010101" pitchFamily="49" charset="-122"/>
                <a:ea typeface="黑体" panose="02010609060101010101" pitchFamily="49" charset="-122"/>
              </a:rPr>
              <a:t>ε</a:t>
            </a:r>
            <a:r>
              <a:rPr lang="zh-CN" altLang="en-US" sz="2000" b="1" dirty="0">
                <a:solidFill>
                  <a:srgbClr val="0033CC"/>
                </a:solidFill>
                <a:latin typeface="黑体" panose="02010609060101010101" pitchFamily="49" charset="-122"/>
                <a:ea typeface="黑体" panose="02010609060101010101" pitchFamily="49" charset="-122"/>
              </a:rPr>
              <a:t>和学习率</a:t>
            </a:r>
            <a:r>
              <a:rPr lang="zh-CN" altLang="zh-CN" sz="2000" b="1" dirty="0">
                <a:solidFill>
                  <a:srgbClr val="0033CC"/>
                </a:solidFill>
                <a:latin typeface="黑体" panose="02010609060101010101" pitchFamily="49" charset="-122"/>
                <a:ea typeface="黑体" panose="02010609060101010101" pitchFamily="49" charset="-122"/>
              </a:rPr>
              <a:t>η</a:t>
            </a:r>
            <a:endParaRPr lang="zh-CN" altLang="en-US" sz="2000" b="1" dirty="0">
              <a:solidFill>
                <a:srgbClr val="0033CC"/>
              </a:solidFill>
              <a:latin typeface="黑体" panose="02010609060101010101" pitchFamily="49" charset="-122"/>
              <a:ea typeface="黑体" panose="02010609060101010101" pitchFamily="49" charset="-122"/>
            </a:endParaRPr>
          </a:p>
        </p:txBody>
      </p:sp>
      <p:sp>
        <p:nvSpPr>
          <p:cNvPr id="95238" name="Rectangle 2"/>
          <p:cNvSpPr/>
          <p:nvPr/>
        </p:nvSpPr>
        <p:spPr>
          <a:xfrm>
            <a:off x="0" y="0"/>
            <a:ext cx="9144000" cy="0"/>
          </a:xfrm>
          <a:prstGeom prst="rect">
            <a:avLst/>
          </a:prstGeom>
          <a:noFill/>
          <a:ln w="9525">
            <a:noFill/>
          </a:ln>
        </p:spPr>
        <p:txBody>
          <a:bodyPr wrap="none" anchor="ctr" anchorCtr="0">
            <a:spAutoFit/>
          </a:bodyPr>
          <a:p>
            <a:endParaRPr lang="zh-CN" altLang="en-US" dirty="0">
              <a:latin typeface="Times New Roman" panose="02020603050405020304" pitchFamily="18" charset="0"/>
              <a:ea typeface="宋体" panose="02010600030101010101" pitchFamily="2" charset="-122"/>
            </a:endParaRPr>
          </a:p>
        </p:txBody>
      </p:sp>
      <p:sp>
        <p:nvSpPr>
          <p:cNvPr id="95239" name="TextBox 14"/>
          <p:cNvSpPr txBox="1"/>
          <p:nvPr/>
        </p:nvSpPr>
        <p:spPr>
          <a:xfrm>
            <a:off x="1042988" y="4005263"/>
            <a:ext cx="2665412" cy="400050"/>
          </a:xfrm>
          <a:prstGeom prst="rect">
            <a:avLst/>
          </a:prstGeom>
          <a:noFill/>
          <a:ln w="19050" cap="flat" cmpd="sng">
            <a:solidFill>
              <a:srgbClr val="C00000"/>
            </a:solidFill>
            <a:prstDash val="solid"/>
            <a:miter/>
            <a:headEnd type="none" w="med" len="med"/>
            <a:tailEnd type="none" w="med" len="med"/>
          </a:ln>
        </p:spPr>
        <p:txBody>
          <a:bodyPr anchor="t" anchorCtr="0">
            <a:spAutoFit/>
          </a:bodyPr>
          <a:p>
            <a:pPr algn="ctr"/>
            <a:r>
              <a:rPr lang="zh-CN" altLang="en-US" sz="2000" b="1" dirty="0">
                <a:solidFill>
                  <a:srgbClr val="0033CC"/>
                </a:solidFill>
                <a:latin typeface="黑体" panose="02010609060101010101" pitchFamily="49" charset="-122"/>
                <a:ea typeface="黑体" panose="02010609060101010101" pitchFamily="49" charset="-122"/>
              </a:rPr>
              <a:t>输入样本数据（</a:t>
            </a:r>
            <a:r>
              <a:rPr lang="en-US" altLang="zh-CN" sz="2000" b="1" dirty="0">
                <a:solidFill>
                  <a:srgbClr val="0033CC"/>
                </a:solidFill>
                <a:latin typeface="黑体" panose="02010609060101010101" pitchFamily="49" charset="-122"/>
                <a:ea typeface="黑体" panose="02010609060101010101" pitchFamily="49" charset="-122"/>
              </a:rPr>
              <a:t>X,t</a:t>
            </a:r>
            <a:r>
              <a:rPr lang="en-US" altLang="zh-CN" sz="2000" b="1" baseline="-25000" dirty="0">
                <a:solidFill>
                  <a:srgbClr val="0033CC"/>
                </a:solidFill>
                <a:latin typeface="黑体" panose="02010609060101010101" pitchFamily="49" charset="-122"/>
                <a:ea typeface="黑体" panose="02010609060101010101" pitchFamily="49" charset="-122"/>
              </a:rPr>
              <a:t>j</a:t>
            </a:r>
            <a:r>
              <a:rPr lang="zh-CN" altLang="en-US" sz="2000" b="1" dirty="0">
                <a:solidFill>
                  <a:srgbClr val="0033CC"/>
                </a:solidFill>
                <a:latin typeface="黑体" panose="02010609060101010101" pitchFamily="49" charset="-122"/>
                <a:ea typeface="黑体" panose="02010609060101010101" pitchFamily="49" charset="-122"/>
              </a:rPr>
              <a:t>）</a:t>
            </a:r>
            <a:endParaRPr lang="zh-CN" altLang="en-US" sz="2000" b="1" dirty="0">
              <a:solidFill>
                <a:srgbClr val="0033CC"/>
              </a:solidFill>
              <a:latin typeface="黑体" panose="02010609060101010101" pitchFamily="49" charset="-122"/>
              <a:ea typeface="黑体" panose="02010609060101010101" pitchFamily="49" charset="-122"/>
            </a:endParaRPr>
          </a:p>
        </p:txBody>
      </p:sp>
      <p:sp>
        <p:nvSpPr>
          <p:cNvPr id="95240" name="TextBox 15"/>
          <p:cNvSpPr txBox="1"/>
          <p:nvPr/>
        </p:nvSpPr>
        <p:spPr>
          <a:xfrm>
            <a:off x="1403350" y="2349500"/>
            <a:ext cx="1944688" cy="400050"/>
          </a:xfrm>
          <a:prstGeom prst="rect">
            <a:avLst/>
          </a:prstGeom>
          <a:noFill/>
          <a:ln w="19050" cap="flat" cmpd="sng">
            <a:solidFill>
              <a:srgbClr val="C00000"/>
            </a:solidFill>
            <a:prstDash val="solid"/>
            <a:miter/>
            <a:headEnd type="none" w="med" len="med"/>
            <a:tailEnd type="none" w="med" len="med"/>
          </a:ln>
        </p:spPr>
        <p:txBody>
          <a:bodyPr anchor="t" anchorCtr="0">
            <a:spAutoFit/>
          </a:bodyPr>
          <a:p>
            <a:pPr algn="ctr"/>
            <a:r>
              <a:rPr lang="zh-CN" altLang="en-US" sz="2000" b="1" dirty="0">
                <a:solidFill>
                  <a:srgbClr val="0033CC"/>
                </a:solidFill>
                <a:latin typeface="黑体" panose="02010609060101010101" pitchFamily="49" charset="-122"/>
                <a:ea typeface="黑体" panose="02010609060101010101" pitchFamily="49" charset="-122"/>
              </a:rPr>
              <a:t>权值初始化</a:t>
            </a:r>
            <a:endParaRPr lang="zh-CN" altLang="en-US" sz="2000" b="1" dirty="0">
              <a:solidFill>
                <a:srgbClr val="0033CC"/>
              </a:solidFill>
              <a:latin typeface="黑体" panose="02010609060101010101" pitchFamily="49" charset="-122"/>
              <a:ea typeface="黑体" panose="02010609060101010101" pitchFamily="49" charset="-122"/>
            </a:endParaRPr>
          </a:p>
        </p:txBody>
      </p:sp>
      <p:sp>
        <p:nvSpPr>
          <p:cNvPr id="95241" name="TextBox 16"/>
          <p:cNvSpPr txBox="1"/>
          <p:nvPr/>
        </p:nvSpPr>
        <p:spPr>
          <a:xfrm>
            <a:off x="827088" y="5661025"/>
            <a:ext cx="3024187" cy="400050"/>
          </a:xfrm>
          <a:prstGeom prst="rect">
            <a:avLst/>
          </a:prstGeom>
          <a:noFill/>
          <a:ln w="19050" cap="flat" cmpd="sng">
            <a:solidFill>
              <a:srgbClr val="C00000"/>
            </a:solidFill>
            <a:prstDash val="solid"/>
            <a:miter/>
            <a:headEnd type="none" w="med" len="med"/>
            <a:tailEnd type="none" w="med" len="med"/>
          </a:ln>
        </p:spPr>
        <p:txBody>
          <a:bodyPr anchor="t" anchorCtr="0">
            <a:spAutoFit/>
          </a:bodyPr>
          <a:p>
            <a:pPr algn="ctr"/>
            <a:r>
              <a:rPr lang="zh-CN" altLang="en-US" sz="2000" b="1" dirty="0">
                <a:solidFill>
                  <a:srgbClr val="0033CC"/>
                </a:solidFill>
                <a:latin typeface="黑体" panose="02010609060101010101" pitchFamily="49" charset="-122"/>
                <a:ea typeface="黑体" panose="02010609060101010101" pitchFamily="49" charset="-122"/>
              </a:rPr>
              <a:t>计算输出误差值</a:t>
            </a:r>
            <a:r>
              <a:rPr lang="en-US" altLang="zh-CN" sz="2000" b="1" dirty="0">
                <a:solidFill>
                  <a:srgbClr val="0033CC"/>
                </a:solidFill>
                <a:latin typeface="黑体" panose="02010609060101010101" pitchFamily="49" charset="-122"/>
                <a:ea typeface="黑体" panose="02010609060101010101" pitchFamily="49" charset="-122"/>
              </a:rPr>
              <a:t>e</a:t>
            </a:r>
            <a:r>
              <a:rPr lang="en-US" altLang="zh-CN" sz="2000" b="1" baseline="-25000" dirty="0">
                <a:solidFill>
                  <a:srgbClr val="0033CC"/>
                </a:solidFill>
                <a:latin typeface="黑体" panose="02010609060101010101" pitchFamily="49" charset="-122"/>
                <a:ea typeface="黑体" panose="02010609060101010101" pitchFamily="49" charset="-122"/>
              </a:rPr>
              <a:t>j</a:t>
            </a:r>
            <a:r>
              <a:rPr lang="en-US" altLang="zh-CN" sz="2000" b="1" dirty="0">
                <a:solidFill>
                  <a:srgbClr val="0033CC"/>
                </a:solidFill>
                <a:latin typeface="黑体" panose="02010609060101010101" pitchFamily="49" charset="-122"/>
                <a:ea typeface="黑体" panose="02010609060101010101" pitchFamily="49" charset="-122"/>
              </a:rPr>
              <a:t>=t</a:t>
            </a:r>
            <a:r>
              <a:rPr lang="en-US" altLang="zh-CN" sz="2000" b="1" baseline="-25000" dirty="0">
                <a:solidFill>
                  <a:srgbClr val="0033CC"/>
                </a:solidFill>
                <a:latin typeface="黑体" panose="02010609060101010101" pitchFamily="49" charset="-122"/>
                <a:ea typeface="黑体" panose="02010609060101010101" pitchFamily="49" charset="-122"/>
              </a:rPr>
              <a:t>j</a:t>
            </a:r>
            <a:r>
              <a:rPr lang="en-US" altLang="zh-CN" sz="2000" b="1" dirty="0">
                <a:solidFill>
                  <a:srgbClr val="0033CC"/>
                </a:solidFill>
                <a:latin typeface="黑体" panose="02010609060101010101" pitchFamily="49" charset="-122"/>
                <a:ea typeface="黑体" panose="02010609060101010101" pitchFamily="49" charset="-122"/>
              </a:rPr>
              <a:t>-O</a:t>
            </a:r>
            <a:r>
              <a:rPr lang="en-US" altLang="zh-CN" sz="2000" b="1" baseline="-25000" dirty="0">
                <a:solidFill>
                  <a:srgbClr val="0033CC"/>
                </a:solidFill>
                <a:latin typeface="黑体" panose="02010609060101010101" pitchFamily="49" charset="-122"/>
                <a:ea typeface="黑体" panose="02010609060101010101" pitchFamily="49" charset="-122"/>
              </a:rPr>
              <a:t>j</a:t>
            </a:r>
            <a:endParaRPr lang="zh-CN" altLang="en-US" sz="2000" b="1" baseline="-25000" dirty="0">
              <a:solidFill>
                <a:srgbClr val="0033CC"/>
              </a:solidFill>
              <a:latin typeface="黑体" panose="02010609060101010101" pitchFamily="49" charset="-122"/>
              <a:ea typeface="黑体" panose="02010609060101010101" pitchFamily="49" charset="-122"/>
            </a:endParaRPr>
          </a:p>
        </p:txBody>
      </p:sp>
      <p:sp>
        <p:nvSpPr>
          <p:cNvPr id="18" name="流程图: 决策 17"/>
          <p:cNvSpPr/>
          <p:nvPr/>
        </p:nvSpPr>
        <p:spPr>
          <a:xfrm>
            <a:off x="4932363" y="1916113"/>
            <a:ext cx="1727200" cy="576263"/>
          </a:xfrm>
          <a:prstGeom prst="flowChartDecisio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000" b="1" i="0" u="none" strike="noStrike" kern="1200" cap="none" spc="0" normalizeH="0" baseline="0" noProof="0" dirty="0" err="1" smtClean="0">
                <a:ln>
                  <a:noFill/>
                </a:ln>
                <a:solidFill>
                  <a:srgbClr val="0033CC"/>
                </a:solidFill>
                <a:effectLst/>
                <a:uLnTx/>
                <a:uFillTx/>
                <a:latin typeface="黑体" panose="02010609060101010101" pitchFamily="49" charset="-122"/>
                <a:ea typeface="黑体" panose="02010609060101010101" pitchFamily="49" charset="-122"/>
                <a:cs typeface="+mn-cs"/>
              </a:rPr>
              <a:t>e</a:t>
            </a:r>
            <a:r>
              <a:rPr kumimoji="0" lang="en-US" altLang="zh-CN" sz="2000" b="1" i="0" u="none" strike="noStrike" kern="1200" cap="none" spc="0" normalizeH="0" baseline="-25000" noProof="0" dirty="0" err="1" smtClean="0">
                <a:ln>
                  <a:noFill/>
                </a:ln>
                <a:solidFill>
                  <a:srgbClr val="0033CC"/>
                </a:solidFill>
                <a:effectLst/>
                <a:uLnTx/>
                <a:uFillTx/>
                <a:latin typeface="黑体" panose="02010609060101010101" pitchFamily="49" charset="-122"/>
                <a:ea typeface="黑体" panose="02010609060101010101" pitchFamily="49" charset="-122"/>
                <a:cs typeface="+mn-cs"/>
              </a:rPr>
              <a:t>j</a:t>
            </a:r>
            <a:r>
              <a:rPr kumimoji="0" lang="en-US" altLang="zh-CN" sz="2000" b="1" i="0" u="none" strike="noStrike" kern="1200" cap="none" spc="0" normalizeH="0" baseline="0" noProof="0" dirty="0" smtClean="0">
                <a:ln>
                  <a:noFill/>
                </a:ln>
                <a:solidFill>
                  <a:srgbClr val="0033CC"/>
                </a:solidFill>
                <a:effectLst/>
                <a:uLnTx/>
                <a:uFillTx/>
                <a:latin typeface="黑体" panose="02010609060101010101" pitchFamily="49" charset="-122"/>
                <a:ea typeface="黑体" panose="02010609060101010101" pitchFamily="49" charset="-122"/>
                <a:cs typeface="+mn-cs"/>
              </a:rPr>
              <a:t>&lt;</a:t>
            </a:r>
            <a:r>
              <a:rPr kumimoji="0" lang="zh-CN" altLang="zh-CN" sz="2000" b="1" i="0" u="none" strike="noStrike" kern="1200" cap="none" spc="0" normalizeH="0" baseline="0" noProof="0" dirty="0" smtClean="0">
                <a:ln>
                  <a:noFill/>
                </a:ln>
                <a:solidFill>
                  <a:srgbClr val="0033CC"/>
                </a:solidFill>
                <a:effectLst/>
                <a:uLnTx/>
                <a:uFillTx/>
                <a:latin typeface="黑体" panose="02010609060101010101" pitchFamily="49" charset="-122"/>
                <a:ea typeface="黑体" panose="02010609060101010101" pitchFamily="49" charset="-122"/>
                <a:cs typeface="+mn-cs"/>
              </a:rPr>
              <a:t>ε</a:t>
            </a:r>
            <a:endParaRPr kumimoji="0" lang="zh-CN" altLang="en-US" sz="2000" b="0" i="0" u="none" strike="noStrike" kern="1200" cap="none" spc="0" normalizeH="0" baseline="0" noProof="0" dirty="0" smtClean="0">
              <a:ln>
                <a:noFill/>
              </a:ln>
              <a:solidFill>
                <a:schemeClr val="lt1"/>
              </a:solidFill>
              <a:effectLst/>
              <a:uLnTx/>
              <a:uFillTx/>
              <a:latin typeface="+mn-lt"/>
              <a:ea typeface="+mn-ea"/>
              <a:cs typeface="+mn-cs"/>
            </a:endParaRPr>
          </a:p>
        </p:txBody>
      </p:sp>
      <p:sp>
        <p:nvSpPr>
          <p:cNvPr id="95243" name="TextBox 19"/>
          <p:cNvSpPr txBox="1"/>
          <p:nvPr/>
        </p:nvSpPr>
        <p:spPr>
          <a:xfrm>
            <a:off x="4284663" y="2924175"/>
            <a:ext cx="3024187" cy="401638"/>
          </a:xfrm>
          <a:prstGeom prst="rect">
            <a:avLst/>
          </a:prstGeom>
          <a:noFill/>
          <a:ln w="19050" cap="flat" cmpd="sng">
            <a:solidFill>
              <a:srgbClr val="C00000"/>
            </a:solidFill>
            <a:prstDash val="solid"/>
            <a:miter/>
            <a:headEnd type="none" w="med" len="med"/>
            <a:tailEnd type="none" w="med" len="med"/>
          </a:ln>
        </p:spPr>
        <p:txBody>
          <a:bodyPr anchor="t" anchorCtr="0">
            <a:spAutoFit/>
          </a:bodyPr>
          <a:p>
            <a:pPr algn="ctr"/>
            <a:r>
              <a:rPr lang="zh-CN" altLang="en-US" sz="2000" b="1" dirty="0">
                <a:solidFill>
                  <a:srgbClr val="0033CC"/>
                </a:solidFill>
                <a:latin typeface="黑体" panose="02010609060101010101" pitchFamily="49" charset="-122"/>
                <a:ea typeface="黑体" panose="02010609060101010101" pitchFamily="49" charset="-122"/>
              </a:rPr>
              <a:t>按照权值公式修正权值</a:t>
            </a:r>
            <a:endParaRPr lang="zh-CN" altLang="en-US" sz="2000" b="1" baseline="-25000" dirty="0">
              <a:solidFill>
                <a:srgbClr val="0033CC"/>
              </a:solidFill>
              <a:latin typeface="黑体" panose="02010609060101010101" pitchFamily="49" charset="-122"/>
              <a:ea typeface="黑体" panose="02010609060101010101" pitchFamily="49" charset="-122"/>
            </a:endParaRPr>
          </a:p>
        </p:txBody>
      </p:sp>
      <p:cxnSp>
        <p:nvCxnSpPr>
          <p:cNvPr id="22" name="直接箭头连接符 21"/>
          <p:cNvCxnSpPr/>
          <p:nvPr/>
        </p:nvCxnSpPr>
        <p:spPr>
          <a:xfrm>
            <a:off x="2339975" y="2781300"/>
            <a:ext cx="0" cy="431800"/>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p:nvPr/>
        </p:nvCxnSpPr>
        <p:spPr>
          <a:xfrm>
            <a:off x="2339975" y="3573463"/>
            <a:ext cx="0" cy="431800"/>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p:nvPr/>
        </p:nvCxnSpPr>
        <p:spPr>
          <a:xfrm>
            <a:off x="2339975" y="4437063"/>
            <a:ext cx="0" cy="431800"/>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p:nvPr/>
        </p:nvCxnSpPr>
        <p:spPr>
          <a:xfrm>
            <a:off x="2339975" y="5229225"/>
            <a:ext cx="0" cy="431800"/>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p:nvPr/>
        </p:nvCxnSpPr>
        <p:spPr>
          <a:xfrm>
            <a:off x="2339975" y="6092825"/>
            <a:ext cx="0" cy="431800"/>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28" name="流程图: 联系 27"/>
          <p:cNvSpPr/>
          <p:nvPr/>
        </p:nvSpPr>
        <p:spPr>
          <a:xfrm>
            <a:off x="2124075" y="6524625"/>
            <a:ext cx="360363" cy="33337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lt1"/>
              </a:solidFill>
              <a:effectLst/>
              <a:uLnTx/>
              <a:uFillTx/>
              <a:latin typeface="+mn-lt"/>
              <a:ea typeface="+mn-ea"/>
              <a:cs typeface="+mn-cs"/>
            </a:endParaRPr>
          </a:p>
        </p:txBody>
      </p:sp>
      <p:sp>
        <p:nvSpPr>
          <p:cNvPr id="29" name="流程图: 联系 28"/>
          <p:cNvSpPr/>
          <p:nvPr/>
        </p:nvSpPr>
        <p:spPr>
          <a:xfrm>
            <a:off x="5580063" y="1196975"/>
            <a:ext cx="360363" cy="331788"/>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lt1"/>
              </a:solidFill>
              <a:effectLst/>
              <a:uLnTx/>
              <a:uFillTx/>
              <a:latin typeface="+mn-lt"/>
              <a:ea typeface="+mn-ea"/>
              <a:cs typeface="+mn-cs"/>
            </a:endParaRPr>
          </a:p>
        </p:txBody>
      </p:sp>
      <p:cxnSp>
        <p:nvCxnSpPr>
          <p:cNvPr id="30" name="直接箭头连接符 29"/>
          <p:cNvCxnSpPr/>
          <p:nvPr/>
        </p:nvCxnSpPr>
        <p:spPr>
          <a:xfrm>
            <a:off x="5795963" y="1484313"/>
            <a:ext cx="0" cy="431800"/>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p:nvPr/>
        </p:nvCxnSpPr>
        <p:spPr>
          <a:xfrm>
            <a:off x="5795963" y="2492375"/>
            <a:ext cx="0" cy="431800"/>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p:nvPr/>
        </p:nvCxnSpPr>
        <p:spPr>
          <a:xfrm>
            <a:off x="5795963" y="3284538"/>
            <a:ext cx="0" cy="504825"/>
          </a:xfrm>
          <a:prstGeom prst="straightConnector1">
            <a:avLst/>
          </a:prstGeom>
          <a:ln w="19050">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9" name="直接箭头连接符 38"/>
          <p:cNvCxnSpPr/>
          <p:nvPr/>
        </p:nvCxnSpPr>
        <p:spPr>
          <a:xfrm flipH="1">
            <a:off x="2771775" y="3789363"/>
            <a:ext cx="3024188" cy="0"/>
          </a:xfrm>
          <a:prstGeom prst="straightConnector1">
            <a:avLst/>
          </a:prstGeom>
          <a:ln w="19050">
            <a:solidFill>
              <a:srgbClr val="C0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4" name="直接箭头连接符 43"/>
          <p:cNvCxnSpPr/>
          <p:nvPr/>
        </p:nvCxnSpPr>
        <p:spPr>
          <a:xfrm flipH="1">
            <a:off x="6659563" y="2205038"/>
            <a:ext cx="1584325" cy="0"/>
          </a:xfrm>
          <a:prstGeom prst="straightConnector1">
            <a:avLst/>
          </a:prstGeom>
          <a:ln w="19050">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95256" name="TextBox 46"/>
          <p:cNvSpPr txBox="1"/>
          <p:nvPr/>
        </p:nvSpPr>
        <p:spPr>
          <a:xfrm>
            <a:off x="7596188" y="2636838"/>
            <a:ext cx="1333500" cy="400050"/>
          </a:xfrm>
          <a:prstGeom prst="rect">
            <a:avLst/>
          </a:prstGeom>
          <a:noFill/>
          <a:ln w="19050" cap="flat" cmpd="sng">
            <a:solidFill>
              <a:srgbClr val="C00000"/>
            </a:solidFill>
            <a:prstDash val="solid"/>
            <a:miter/>
            <a:headEnd type="none" w="med" len="med"/>
            <a:tailEnd type="none" w="med" len="med"/>
          </a:ln>
        </p:spPr>
        <p:txBody>
          <a:bodyPr anchor="t" anchorCtr="0">
            <a:spAutoFit/>
          </a:bodyPr>
          <a:p>
            <a:pPr algn="ctr"/>
            <a:r>
              <a:rPr lang="zh-CN" altLang="en-US" sz="2000" b="1" dirty="0">
                <a:solidFill>
                  <a:srgbClr val="0033CC"/>
                </a:solidFill>
                <a:latin typeface="黑体" panose="02010609060101010101" pitchFamily="49" charset="-122"/>
                <a:ea typeface="黑体" panose="02010609060101010101" pitchFamily="49" charset="-122"/>
              </a:rPr>
              <a:t>学习完成</a:t>
            </a:r>
            <a:endParaRPr lang="zh-CN" altLang="en-US" sz="2000" b="1" dirty="0">
              <a:solidFill>
                <a:srgbClr val="0033CC"/>
              </a:solidFill>
              <a:latin typeface="黑体" panose="02010609060101010101" pitchFamily="49" charset="-122"/>
              <a:ea typeface="黑体" panose="02010609060101010101" pitchFamily="49" charset="-122"/>
            </a:endParaRPr>
          </a:p>
        </p:txBody>
      </p:sp>
      <p:cxnSp>
        <p:nvCxnSpPr>
          <p:cNvPr id="48" name="直接箭头连接符 47"/>
          <p:cNvCxnSpPr/>
          <p:nvPr/>
        </p:nvCxnSpPr>
        <p:spPr>
          <a:xfrm>
            <a:off x="8243888" y="2205038"/>
            <a:ext cx="0" cy="431800"/>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95258" name="TextBox 48"/>
          <p:cNvSpPr txBox="1"/>
          <p:nvPr/>
        </p:nvSpPr>
        <p:spPr>
          <a:xfrm>
            <a:off x="6732588" y="1773238"/>
            <a:ext cx="576262" cy="461962"/>
          </a:xfrm>
          <a:prstGeom prst="rect">
            <a:avLst/>
          </a:prstGeom>
          <a:noFill/>
          <a:ln w="9525">
            <a:noFill/>
          </a:ln>
        </p:spPr>
        <p:txBody>
          <a:bodyPr anchor="t" anchorCtr="0">
            <a:spAutoFit/>
          </a:bodyPr>
          <a:p>
            <a:pPr algn="ctr"/>
            <a:r>
              <a:rPr lang="en-US" altLang="zh-CN" sz="2400" b="1" dirty="0">
                <a:latin typeface="黑体" panose="02010609060101010101" pitchFamily="49" charset="-122"/>
                <a:ea typeface="黑体" panose="02010609060101010101" pitchFamily="49" charset="-122"/>
              </a:rPr>
              <a:t>Y</a:t>
            </a:r>
            <a:endParaRPr lang="zh-CN" altLang="en-US" sz="2400" b="1" dirty="0">
              <a:latin typeface="黑体" panose="02010609060101010101" pitchFamily="49" charset="-122"/>
              <a:ea typeface="黑体" panose="02010609060101010101" pitchFamily="49" charset="-122"/>
            </a:endParaRPr>
          </a:p>
        </p:txBody>
      </p:sp>
      <p:sp>
        <p:nvSpPr>
          <p:cNvPr id="95259" name="TextBox 49"/>
          <p:cNvSpPr txBox="1"/>
          <p:nvPr/>
        </p:nvSpPr>
        <p:spPr>
          <a:xfrm>
            <a:off x="4859338" y="2420938"/>
            <a:ext cx="576262" cy="461962"/>
          </a:xfrm>
          <a:prstGeom prst="rect">
            <a:avLst/>
          </a:prstGeom>
          <a:noFill/>
          <a:ln w="9525">
            <a:noFill/>
          </a:ln>
        </p:spPr>
        <p:txBody>
          <a:bodyPr anchor="t" anchorCtr="0">
            <a:spAutoFit/>
          </a:bodyPr>
          <a:p>
            <a:pPr algn="ctr"/>
            <a:r>
              <a:rPr lang="en-US" altLang="zh-CN" sz="2400" b="1" dirty="0">
                <a:latin typeface="黑体" panose="02010609060101010101" pitchFamily="49" charset="-122"/>
                <a:ea typeface="黑体" panose="02010609060101010101" pitchFamily="49" charset="-122"/>
              </a:rPr>
              <a:t>N</a:t>
            </a:r>
            <a:endParaRPr lang="zh-CN" altLang="en-US" sz="2400" b="1" dirty="0">
              <a:latin typeface="黑体" panose="02010609060101010101" pitchFamily="49" charset="-122"/>
              <a:ea typeface="黑体" panose="02010609060101010101" pitchFamily="49" charset="-122"/>
            </a:endParaRPr>
          </a:p>
        </p:txBody>
      </p:sp>
      <p:pic>
        <p:nvPicPr>
          <p:cNvPr id="95260" name="Picture 8" descr="https://images0.cnblogs.com/blog2015/680781/201508/021751097829228.png"/>
          <p:cNvPicPr>
            <a:picLocks noChangeAspect="1"/>
          </p:cNvPicPr>
          <p:nvPr/>
        </p:nvPicPr>
        <p:blipFill>
          <a:blip r:embed="rId1"/>
          <a:stretch>
            <a:fillRect/>
          </a:stretch>
        </p:blipFill>
        <p:spPr>
          <a:xfrm>
            <a:off x="4067175" y="4868863"/>
            <a:ext cx="4608513" cy="809625"/>
          </a:xfrm>
          <a:prstGeom prst="rect">
            <a:avLst/>
          </a:prstGeom>
          <a:noFill/>
          <a:ln w="9525">
            <a:noFill/>
          </a:ln>
        </p:spPr>
      </p:pic>
      <p:sp>
        <p:nvSpPr>
          <p:cNvPr id="46081" name="Rectangle 2"/>
          <p:cNvSpPr>
            <a:spLocks noGrp="1"/>
          </p:cNvSpPr>
          <p:nvPr>
            <p:ph type="title"/>
          </p:nvPr>
        </p:nvSpPr>
        <p:spPr>
          <a:xfrm>
            <a:off x="2256790" y="190500"/>
            <a:ext cx="4851400" cy="840103"/>
          </a:xfrm>
        </p:spPr>
        <p:txBody>
          <a:bodyPr vert="horz" wrap="square" lIns="91440" tIns="45720" rIns="91440" bIns="45720" anchor="b">
            <a:scene3d>
              <a:camera prst="orthographicFront"/>
              <a:lightRig rig="threePt" dir="t"/>
            </a:scene3d>
          </a:bodyPr>
          <a:p>
            <a:pPr algn="ctr" fontAlgn="auto"/>
            <a:r>
              <a:rPr lang="zh-CN" altLang="en-US" sz="3200" b="1" strike="noStrike" noProof="1" dirty="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rPr>
              <a:t>多层前馈神经网络（</a:t>
            </a:r>
            <a:r>
              <a:rPr lang="en-US" altLang="zh-CN" sz="3200" b="1" strike="noStrike" noProof="1" dirty="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rPr>
              <a:t>BP</a:t>
            </a:r>
            <a:r>
              <a:rPr lang="zh-CN" altLang="en-US" sz="3200" b="1" strike="noStrike" noProof="1" dirty="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rPr>
              <a:t>网</a:t>
            </a:r>
            <a:r>
              <a:rPr lang="zh-CN" altLang="en-US" sz="3200" b="1" strike="noStrike" noProof="1" dirty="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rPr>
              <a:t>）</a:t>
            </a:r>
            <a:endParaRPr lang="zh-CN" altLang="en-US" sz="3200" b="1" strike="noStrike" noProof="1" dirty="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endParaRPr>
          </a:p>
        </p:txBody>
      </p:sp>
      <p:sp>
        <p:nvSpPr>
          <p:cNvPr id="19" name="文本框 18"/>
          <p:cNvSpPr txBox="1"/>
          <p:nvPr/>
        </p:nvSpPr>
        <p:spPr>
          <a:xfrm>
            <a:off x="699135" y="1030605"/>
            <a:ext cx="4821555" cy="645160"/>
          </a:xfrm>
          <a:prstGeom prst="rect">
            <a:avLst/>
          </a:prstGeom>
          <a:noFill/>
        </p:spPr>
        <p:txBody>
          <a:bodyPr wrap="square" rtlCol="0">
            <a:spAutoFit/>
            <a:scene3d>
              <a:camera prst="orthographicFront"/>
              <a:lightRig rig="threePt" dir="t"/>
            </a:scene3d>
          </a:bodyPr>
          <a:p>
            <a:pPr marL="342900" indent="-342900">
              <a:lnSpc>
                <a:spcPct val="150000"/>
              </a:lnSpc>
              <a:buFont typeface="Arial" panose="020B0604020202020204" pitchFamily="34" charset="0"/>
              <a:buChar char="•"/>
            </a:pPr>
            <a:r>
              <a:rPr lang="zh-CN" altLang="en-US" sz="2400" b="1" noProof="1">
                <a:solidFill>
                  <a:srgbClr val="0000FF"/>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mn-cs"/>
              </a:rPr>
              <a:t>用</a:t>
            </a:r>
            <a:r>
              <a:rPr lang="en-US" altLang="zh-CN" sz="2400" b="1" noProof="1">
                <a:solidFill>
                  <a:srgbClr val="0000FF"/>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mn-cs"/>
              </a:rPr>
              <a:t>BP</a:t>
            </a:r>
            <a:r>
              <a:rPr lang="zh-CN" altLang="en-US" sz="2400" b="1" noProof="1">
                <a:solidFill>
                  <a:srgbClr val="0000FF"/>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mn-cs"/>
              </a:rPr>
              <a:t>算法训练</a:t>
            </a:r>
            <a:r>
              <a:rPr lang="en-US" altLang="zh-CN" sz="2400" b="1" noProof="1">
                <a:solidFill>
                  <a:srgbClr val="0000FF"/>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mn-cs"/>
              </a:rPr>
              <a:t>BP</a:t>
            </a:r>
            <a:r>
              <a:rPr lang="zh-CN" altLang="en-US" sz="2400" b="1" noProof="1">
                <a:solidFill>
                  <a:srgbClr val="0000FF"/>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mn-cs"/>
              </a:rPr>
              <a:t>网</a:t>
            </a:r>
            <a:endParaRPr lang="zh-CN" altLang="en-US" sz="2400" b="1" noProof="1">
              <a:solidFill>
                <a:srgbClr val="0000FF"/>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Rectangle 3"/>
          <p:cNvSpPr>
            <a:spLocks noChangeArrowheads="1"/>
          </p:cNvSpPr>
          <p:nvPr/>
        </p:nvSpPr>
        <p:spPr bwMode="auto">
          <a:xfrm>
            <a:off x="468313" y="981075"/>
            <a:ext cx="3376613" cy="773113"/>
          </a:xfrm>
          <a:prstGeom prst="rect">
            <a:avLst/>
          </a:prstGeom>
          <a:noFill/>
          <a:ln w="9525">
            <a:noFill/>
          </a:ln>
        </p:spPr>
        <p:txBody>
          <a:bodyPr>
            <a:normAutofit/>
          </a:bodyPr>
          <a:lstStyle/>
          <a:p>
            <a:pPr marL="342900" marR="0" lvl="0" indent="-342900" algn="l" defTabSz="914400" rtl="0" eaLnBrk="1" fontAlgn="base" latinLnBrk="0" hangingPunct="1">
              <a:lnSpc>
                <a:spcPct val="150000"/>
              </a:lnSpc>
              <a:spcBef>
                <a:spcPct val="20000"/>
              </a:spcBef>
              <a:spcAft>
                <a:spcPct val="0"/>
              </a:spcAft>
              <a:buClr>
                <a:srgbClr val="C00000"/>
              </a:buClr>
              <a:buSzPct val="80000"/>
              <a:buFont typeface="Wingdings" panose="05000000000000000000" pitchFamily="2" charset="2"/>
              <a:buChar char="Ø"/>
              <a:defRPr/>
            </a:pPr>
            <a:r>
              <a:rPr kumimoji="0" lang="zh-CN" altLang="en-US" sz="2800" b="1" i="0" u="none" strike="noStrike" kern="1200" cap="none" spc="0" normalizeH="0" baseline="0" noProof="0" dirty="0">
                <a:ln>
                  <a:noFill/>
                </a:ln>
                <a:solidFill>
                  <a:srgbClr val="C00000"/>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cs"/>
                <a:sym typeface="+mn-ea"/>
              </a:rPr>
              <a:t>BP算法及应用</a:t>
            </a:r>
            <a:endParaRPr kumimoji="0" lang="zh-CN" altLang="en-US" sz="2800" b="1" i="0" u="none" strike="noStrike" kern="1200" cap="none" spc="0" normalizeH="0" baseline="0" noProof="0" dirty="0">
              <a:ln>
                <a:noFill/>
              </a:ln>
              <a:solidFill>
                <a:srgbClr val="C00000"/>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cs"/>
              <a:sym typeface="+mn-ea"/>
            </a:endParaRPr>
          </a:p>
        </p:txBody>
      </p:sp>
      <p:sp>
        <p:nvSpPr>
          <p:cNvPr id="11" name="内容占位符 11"/>
          <p:cNvSpPr>
            <a:spLocks noGrp="1"/>
          </p:cNvSpPr>
          <p:nvPr>
            <p:ph idx="1"/>
          </p:nvPr>
        </p:nvSpPr>
        <p:spPr>
          <a:xfrm>
            <a:off x="539750" y="1773238"/>
            <a:ext cx="1944688" cy="431800"/>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
                <a:schemeClr val="accent1"/>
              </a:buClr>
              <a:buSzPct val="50000"/>
              <a:buFont typeface="Wingdings 2" panose="05020102010507070707" pitchFamily="18" charset="2"/>
              <a:buNone/>
              <a:defRPr/>
            </a:pPr>
            <a:r>
              <a:rPr kumimoji="0" lang="zh-CN" altLang="en-US" sz="2400" b="1" i="0" u="none" strike="noStrike" kern="1200" cap="none" spc="0" normalizeH="0" baseline="0" noProof="0" dirty="0" smtClean="0">
                <a:ln>
                  <a:noFill/>
                </a:ln>
                <a:solidFill>
                  <a:schemeClr val="tx1"/>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cs"/>
              </a:rPr>
              <a:t>算法公式</a:t>
            </a:r>
            <a:endParaRPr kumimoji="0" lang="zh-CN" altLang="en-US" sz="2400" b="1" i="0" u="none" strike="noStrike" kern="1200" cap="none" spc="0" normalizeH="0" baseline="0" noProof="0" dirty="0" smtClean="0">
              <a:ln>
                <a:noFill/>
              </a:ln>
              <a:solidFill>
                <a:schemeClr val="tx1"/>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cs"/>
            </a:endParaRPr>
          </a:p>
        </p:txBody>
      </p:sp>
      <p:sp>
        <p:nvSpPr>
          <p:cNvPr id="84995" name="Rectangle 2"/>
          <p:cNvSpPr/>
          <p:nvPr/>
        </p:nvSpPr>
        <p:spPr>
          <a:xfrm>
            <a:off x="0" y="0"/>
            <a:ext cx="9144000" cy="0"/>
          </a:xfrm>
          <a:prstGeom prst="rect">
            <a:avLst/>
          </a:prstGeom>
          <a:noFill/>
          <a:ln w="9525">
            <a:noFill/>
          </a:ln>
        </p:spPr>
        <p:txBody>
          <a:bodyPr wrap="none" anchor="ctr" anchorCtr="0">
            <a:spAutoFit/>
          </a:bodyPr>
          <a:p>
            <a:endParaRPr lang="zh-CN" altLang="en-US" dirty="0">
              <a:latin typeface="Times New Roman" panose="02020603050405020304" pitchFamily="18" charset="0"/>
              <a:ea typeface="宋体" panose="02010600030101010101" pitchFamily="2" charset="-122"/>
            </a:endParaRPr>
          </a:p>
        </p:txBody>
      </p:sp>
      <p:sp>
        <p:nvSpPr>
          <p:cNvPr id="2" name="矩形 1"/>
          <p:cNvSpPr/>
          <p:nvPr/>
        </p:nvSpPr>
        <p:spPr>
          <a:xfrm>
            <a:off x="1458913" y="257175"/>
            <a:ext cx="5400675" cy="584200"/>
          </a:xfrm>
          <a:prstGeom prst="rect">
            <a:avLst/>
          </a:prstGeom>
          <a:solidFill>
            <a:schemeClr val="bg2">
              <a:lumMod val="90000"/>
            </a:schemeClr>
          </a:solidFill>
          <a:ln w="9525">
            <a:noFill/>
          </a:ln>
        </p:spPr>
        <p:txBody>
          <a:bodyPr>
            <a:spAutoFit/>
          </a:bodyPr>
          <a:lstStyle/>
          <a:p>
            <a:pPr marL="0" marR="0" lvl="0" indent="0" algn="ctr" defTabSz="914400" rtl="0" eaLnBrk="1" fontAlgn="base" latinLnBrk="0" hangingPunct="1">
              <a:lnSpc>
                <a:spcPct val="100000"/>
              </a:lnSpc>
              <a:spcBef>
                <a:spcPct val="0"/>
              </a:spcBef>
              <a:spcAft>
                <a:spcPct val="0"/>
              </a:spcAft>
              <a:buClrTx/>
              <a:buSzPct val="80000"/>
              <a:buFontTx/>
              <a:buNone/>
              <a:defRPr/>
            </a:pPr>
            <a:r>
              <a:rPr kumimoji="0" lang="zh-CN" altLang="en-US" sz="3200" b="1" i="0" u="none" strike="noStrike" kern="1200" cap="none" spc="0" normalizeH="0" baseline="0" noProof="0" dirty="0">
                <a:ln>
                  <a:noFill/>
                </a:ln>
                <a:solidFill>
                  <a:srgbClr val="0033CC"/>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cs"/>
                <a:sym typeface="+mn-ea"/>
              </a:rPr>
              <a:t>BP网（多层前馈神经网络）</a:t>
            </a:r>
            <a:endParaRPr kumimoji="0" lang="zh-CN" altLang="en-US" sz="3200" b="1" i="0" u="none" strike="noStrike" kern="1200" cap="none" spc="0" normalizeH="0" baseline="0" noProof="0" dirty="0">
              <a:ln>
                <a:noFill/>
              </a:ln>
              <a:solidFill>
                <a:srgbClr val="0033CC"/>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cs"/>
              <a:sym typeface="+mn-ea"/>
            </a:endParaRPr>
          </a:p>
        </p:txBody>
      </p:sp>
      <p:graphicFrame>
        <p:nvGraphicFramePr>
          <p:cNvPr id="3" name="Object 5"/>
          <p:cNvGraphicFramePr/>
          <p:nvPr/>
        </p:nvGraphicFramePr>
        <p:xfrm>
          <a:off x="400050" y="4486275"/>
          <a:ext cx="6346825" cy="2300288"/>
        </p:xfrm>
        <a:graphic>
          <a:graphicData uri="http://schemas.openxmlformats.org/presentationml/2006/ole">
            <mc:AlternateContent xmlns:mc="http://schemas.openxmlformats.org/markup-compatibility/2006">
              <mc:Choice xmlns:v="urn:schemas-microsoft-com:vml" Requires="v">
                <p:oleObj spid="_x0000_s3110" name="" r:id="rId1" imgW="3454400" imgH="1447800" progId="Equation.3">
                  <p:embed/>
                </p:oleObj>
              </mc:Choice>
              <mc:Fallback>
                <p:oleObj name="" r:id="rId1" imgW="3454400" imgH="1447800" progId="Equation.3">
                  <p:embed/>
                  <p:pic>
                    <p:nvPicPr>
                      <p:cNvPr id="0" name="图片 3109"/>
                      <p:cNvPicPr/>
                      <p:nvPr/>
                    </p:nvPicPr>
                    <p:blipFill>
                      <a:blip r:embed="rId2"/>
                      <a:stretch>
                        <a:fillRect/>
                      </a:stretch>
                    </p:blipFill>
                    <p:spPr>
                      <a:xfrm>
                        <a:off x="400050" y="4486275"/>
                        <a:ext cx="6346825" cy="2300288"/>
                      </a:xfrm>
                      <a:prstGeom prst="rect">
                        <a:avLst/>
                      </a:prstGeom>
                      <a:solidFill>
                        <a:srgbClr val="F6D7BA"/>
                      </a:solidFill>
                      <a:ln w="38100">
                        <a:noFill/>
                        <a:miter/>
                      </a:ln>
                    </p:spPr>
                  </p:pic>
                </p:oleObj>
              </mc:Fallback>
            </mc:AlternateContent>
          </a:graphicData>
        </a:graphic>
      </p:graphicFrame>
      <p:graphicFrame>
        <p:nvGraphicFramePr>
          <p:cNvPr id="6" name="Object 5"/>
          <p:cNvGraphicFramePr/>
          <p:nvPr/>
        </p:nvGraphicFramePr>
        <p:xfrm>
          <a:off x="473075" y="2946400"/>
          <a:ext cx="6540500" cy="1392238"/>
        </p:xfrm>
        <a:graphic>
          <a:graphicData uri="http://schemas.openxmlformats.org/presentationml/2006/ole">
            <mc:AlternateContent xmlns:mc="http://schemas.openxmlformats.org/markup-compatibility/2006">
              <mc:Choice xmlns:v="urn:schemas-microsoft-com:vml" Requires="v">
                <p:oleObj spid="_x0000_s3111" name="" r:id="rId3" imgW="3949700" imgH="876300" progId="Equation.3">
                  <p:embed/>
                </p:oleObj>
              </mc:Choice>
              <mc:Fallback>
                <p:oleObj name="" r:id="rId3" imgW="3949700" imgH="876300" progId="Equation.3">
                  <p:embed/>
                  <p:pic>
                    <p:nvPicPr>
                      <p:cNvPr id="0" name="图片 3110"/>
                      <p:cNvPicPr/>
                      <p:nvPr/>
                    </p:nvPicPr>
                    <p:blipFill>
                      <a:blip r:embed="rId4"/>
                      <a:stretch>
                        <a:fillRect/>
                      </a:stretch>
                    </p:blipFill>
                    <p:spPr>
                      <a:xfrm>
                        <a:off x="473075" y="2946400"/>
                        <a:ext cx="6540500" cy="1392238"/>
                      </a:xfrm>
                      <a:prstGeom prst="rect">
                        <a:avLst/>
                      </a:prstGeom>
                      <a:solidFill>
                        <a:srgbClr val="F6D7BA"/>
                      </a:solidFill>
                      <a:ln w="38100">
                        <a:noFill/>
                        <a:miter/>
                      </a:ln>
                    </p:spPr>
                  </p:pic>
                </p:oleObj>
              </mc:Fallback>
            </mc:AlternateContent>
          </a:graphicData>
        </a:graphic>
      </p:graphicFrame>
      <p:sp>
        <p:nvSpPr>
          <p:cNvPr id="8" name="椭圆形标注 7"/>
          <p:cNvSpPr/>
          <p:nvPr/>
        </p:nvSpPr>
        <p:spPr>
          <a:xfrm>
            <a:off x="5918200" y="5256213"/>
            <a:ext cx="3149600" cy="1476375"/>
          </a:xfrm>
          <a:prstGeom prst="wedgeEllipseCallout">
            <a:avLst>
              <a:gd name="adj1" fmla="val -84301"/>
              <a:gd name="adj2" fmla="val -58129"/>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1">
                <a:ln>
                  <a:noFill/>
                </a:ln>
                <a:solidFill>
                  <a:schemeClr val="accent6">
                    <a:lumMod val="75000"/>
                  </a:schemeClr>
                </a:solidFill>
                <a:effectLst/>
                <a:uLnTx/>
                <a:uFillTx/>
                <a:latin typeface="微软雅黑" panose="020B0503020204020204" charset="-122"/>
                <a:ea typeface="微软雅黑" panose="020B0503020204020204" charset="-122"/>
                <a:cs typeface="微软雅黑" panose="020B0503020204020204" charset="-122"/>
              </a:rPr>
              <a:t>j</a:t>
            </a:r>
            <a:r>
              <a:rPr kumimoji="0" lang="zh-CN" altLang="en-US" sz="1800" b="0" i="0" u="none" strike="noStrike" kern="1200" cap="none" spc="0" normalizeH="0" baseline="0" noProof="1">
                <a:ln>
                  <a:noFill/>
                </a:ln>
                <a:solidFill>
                  <a:schemeClr val="accent6">
                    <a:lumMod val="75000"/>
                  </a:schemeClr>
                </a:solidFill>
                <a:effectLst/>
                <a:uLnTx/>
                <a:uFillTx/>
                <a:latin typeface="微软雅黑" panose="020B0503020204020204" charset="-122"/>
                <a:ea typeface="微软雅黑" panose="020B0503020204020204" charset="-122"/>
                <a:cs typeface="微软雅黑" panose="020B0503020204020204" charset="-122"/>
              </a:rPr>
              <a:t>为输出层节点</a:t>
            </a:r>
            <a:endParaRPr kumimoji="0" lang="zh-CN" altLang="en-US" sz="1800" b="0" i="0" u="none" strike="noStrike" kern="1200" cap="none" spc="0" normalizeH="0" baseline="0" noProof="1">
              <a:ln>
                <a:noFill/>
              </a:ln>
              <a:solidFill>
                <a:schemeClr val="accent6">
                  <a:lumMod val="75000"/>
                </a:schemeClr>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1">
                <a:ln>
                  <a:noFill/>
                </a:ln>
                <a:solidFill>
                  <a:schemeClr val="accent6">
                    <a:lumMod val="75000"/>
                  </a:schemeClr>
                </a:solidFill>
                <a:effectLst/>
                <a:uLnTx/>
                <a:uFillTx/>
                <a:latin typeface="微软雅黑" panose="020B0503020204020204" charset="-122"/>
                <a:ea typeface="微软雅黑" panose="020B0503020204020204" charset="-122"/>
                <a:cs typeface="微软雅黑" panose="020B0503020204020204" charset="-122"/>
              </a:rPr>
              <a:t>i</a:t>
            </a:r>
            <a:r>
              <a:rPr kumimoji="0" lang="zh-CN" altLang="en-US" sz="1800" b="0" i="0" u="none" strike="noStrike" kern="1200" cap="none" spc="0" normalizeH="0" baseline="0" noProof="1">
                <a:ln>
                  <a:noFill/>
                </a:ln>
                <a:solidFill>
                  <a:schemeClr val="accent6">
                    <a:lumMod val="75000"/>
                  </a:schemeClr>
                </a:solidFill>
                <a:effectLst/>
                <a:uLnTx/>
                <a:uFillTx/>
                <a:latin typeface="微软雅黑" panose="020B0503020204020204" charset="-122"/>
                <a:ea typeface="微软雅黑" panose="020B0503020204020204" charset="-122"/>
                <a:cs typeface="微软雅黑" panose="020B0503020204020204" charset="-122"/>
              </a:rPr>
              <a:t>为最后的隐层节点</a:t>
            </a:r>
            <a:endParaRPr kumimoji="0" lang="zh-CN" altLang="en-US" sz="1800" b="0" i="0" u="none" strike="noStrike" kern="1200" cap="none" spc="0" normalizeH="0" baseline="0" noProof="1">
              <a:ln>
                <a:noFill/>
              </a:ln>
              <a:solidFill>
                <a:schemeClr val="accent6">
                  <a:lumMod val="75000"/>
                </a:schemeClr>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1">
                <a:ln>
                  <a:noFill/>
                </a:ln>
                <a:solidFill>
                  <a:schemeClr val="accent6">
                    <a:lumMod val="75000"/>
                  </a:schemeClr>
                </a:solidFill>
                <a:effectLst/>
                <a:uLnTx/>
                <a:uFillTx/>
                <a:latin typeface="微软雅黑" panose="020B0503020204020204" charset="-122"/>
                <a:ea typeface="微软雅黑" panose="020B0503020204020204" charset="-122"/>
                <a:cs typeface="微软雅黑" panose="020B0503020204020204" charset="-122"/>
              </a:rPr>
              <a:t>l</a:t>
            </a:r>
            <a:r>
              <a:rPr kumimoji="0" lang="zh-CN" altLang="en-US" sz="1800" b="0" i="0" u="none" strike="noStrike" kern="1200" cap="none" spc="0" normalizeH="0" baseline="0" noProof="1">
                <a:ln>
                  <a:noFill/>
                </a:ln>
                <a:solidFill>
                  <a:schemeClr val="accent6">
                    <a:lumMod val="75000"/>
                  </a:schemeClr>
                </a:solidFill>
                <a:effectLst/>
                <a:uLnTx/>
                <a:uFillTx/>
                <a:latin typeface="微软雅黑" panose="020B0503020204020204" charset="-122"/>
                <a:ea typeface="微软雅黑" panose="020B0503020204020204" charset="-122"/>
                <a:cs typeface="微软雅黑" panose="020B0503020204020204" charset="-122"/>
              </a:rPr>
              <a:t>为当前隐层节点</a:t>
            </a:r>
            <a:endParaRPr kumimoji="0" lang="zh-CN" altLang="en-US" sz="1800" b="0" i="0" u="none" strike="noStrike" kern="1200" cap="none" spc="0" normalizeH="0" baseline="0" noProof="1">
              <a:ln>
                <a:noFill/>
              </a:ln>
              <a:solidFill>
                <a:schemeClr val="accent6">
                  <a:lumMod val="75000"/>
                </a:schemeClr>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1">
                <a:ln>
                  <a:noFill/>
                </a:ln>
                <a:solidFill>
                  <a:schemeClr val="accent6">
                    <a:lumMod val="75000"/>
                  </a:schemeClr>
                </a:solidFill>
                <a:effectLst/>
                <a:uLnTx/>
                <a:uFillTx/>
                <a:latin typeface="微软雅黑" panose="020B0503020204020204" charset="-122"/>
                <a:ea typeface="微软雅黑" panose="020B0503020204020204" charset="-122"/>
                <a:cs typeface="微软雅黑" panose="020B0503020204020204" charset="-122"/>
              </a:rPr>
              <a:t>h</a:t>
            </a:r>
            <a:r>
              <a:rPr kumimoji="0" lang="zh-CN" altLang="en-US" sz="1800" b="0" i="0" u="none" strike="noStrike" kern="1200" cap="none" spc="0" normalizeH="0" baseline="0" noProof="1">
                <a:ln>
                  <a:noFill/>
                </a:ln>
                <a:solidFill>
                  <a:schemeClr val="accent6">
                    <a:lumMod val="75000"/>
                  </a:schemeClr>
                </a:solidFill>
                <a:effectLst/>
                <a:uLnTx/>
                <a:uFillTx/>
                <a:latin typeface="微软雅黑" panose="020B0503020204020204" charset="-122"/>
                <a:ea typeface="微软雅黑" panose="020B0503020204020204" charset="-122"/>
                <a:cs typeface="微软雅黑" panose="020B0503020204020204" charset="-122"/>
              </a:rPr>
              <a:t>为隐层的输入节点</a:t>
            </a:r>
            <a:endParaRPr kumimoji="0" lang="zh-CN" altLang="en-US" sz="1800" b="0" i="0" u="none" strike="noStrike" kern="1200" cap="none" spc="0" normalizeH="0" baseline="0" noProof="1">
              <a:ln>
                <a:noFill/>
              </a:ln>
              <a:solidFill>
                <a:schemeClr val="accent6">
                  <a:lumMod val="75000"/>
                </a:schemeClr>
              </a:solidFill>
              <a:effectLst/>
              <a:uLnTx/>
              <a:uFillTx/>
              <a:latin typeface="微软雅黑" panose="020B0503020204020204" charset="-122"/>
              <a:ea typeface="微软雅黑" panose="020B0503020204020204" charset="-122"/>
              <a:cs typeface="微软雅黑" panose="020B0503020204020204" charset="-122"/>
            </a:endParaRPr>
          </a:p>
        </p:txBody>
      </p:sp>
      <p:sp>
        <p:nvSpPr>
          <p:cNvPr id="24596" name="Line 61"/>
          <p:cNvSpPr/>
          <p:nvPr/>
        </p:nvSpPr>
        <p:spPr>
          <a:xfrm>
            <a:off x="6657975" y="1416050"/>
            <a:ext cx="595313" cy="285750"/>
          </a:xfrm>
          <a:prstGeom prst="line">
            <a:avLst/>
          </a:prstGeom>
          <a:ln w="19050" cap="flat" cmpd="sng">
            <a:solidFill>
              <a:schemeClr val="tx1"/>
            </a:solidFill>
            <a:prstDash val="solid"/>
            <a:round/>
            <a:headEnd type="none" w="med" len="med"/>
            <a:tailEnd type="triangle" w="med" len="med"/>
          </a:ln>
        </p:spPr>
      </p:sp>
      <p:sp>
        <p:nvSpPr>
          <p:cNvPr id="24598" name="Line 63"/>
          <p:cNvSpPr/>
          <p:nvPr/>
        </p:nvSpPr>
        <p:spPr>
          <a:xfrm>
            <a:off x="5156200" y="1414463"/>
            <a:ext cx="996950" cy="0"/>
          </a:xfrm>
          <a:prstGeom prst="line">
            <a:avLst/>
          </a:prstGeom>
          <a:ln w="19050" cap="flat" cmpd="sng">
            <a:solidFill>
              <a:schemeClr val="tx1"/>
            </a:solidFill>
            <a:prstDash val="solid"/>
            <a:round/>
            <a:headEnd type="none" w="med" len="med"/>
            <a:tailEnd type="triangle" w="med" len="med"/>
          </a:ln>
        </p:spPr>
      </p:sp>
      <p:sp>
        <p:nvSpPr>
          <p:cNvPr id="24599" name="Line 64"/>
          <p:cNvSpPr/>
          <p:nvPr/>
        </p:nvSpPr>
        <p:spPr>
          <a:xfrm flipV="1">
            <a:off x="5156200" y="1414463"/>
            <a:ext cx="996950" cy="696912"/>
          </a:xfrm>
          <a:prstGeom prst="line">
            <a:avLst/>
          </a:prstGeom>
          <a:ln w="19050" cap="flat" cmpd="sng">
            <a:solidFill>
              <a:schemeClr val="tx1"/>
            </a:solidFill>
            <a:prstDash val="solid"/>
            <a:round/>
            <a:headEnd type="none" w="med" len="med"/>
            <a:tailEnd type="triangle" w="med" len="med"/>
          </a:ln>
        </p:spPr>
      </p:sp>
      <p:sp>
        <p:nvSpPr>
          <p:cNvPr id="24601" name="Text Box 66"/>
          <p:cNvSpPr txBox="1"/>
          <p:nvPr/>
        </p:nvSpPr>
        <p:spPr>
          <a:xfrm>
            <a:off x="3627438" y="1068388"/>
            <a:ext cx="576262" cy="522287"/>
          </a:xfrm>
          <a:prstGeom prst="rect">
            <a:avLst/>
          </a:prstGeom>
          <a:noFill/>
          <a:ln w="19050">
            <a:noFill/>
          </a:ln>
        </p:spPr>
        <p:txBody>
          <a:bodyPr anchor="t" anchorCtr="0">
            <a:spAutoFit/>
          </a:bodyPr>
          <a:p>
            <a:pPr>
              <a:spcBef>
                <a:spcPct val="50000"/>
              </a:spcBef>
            </a:pPr>
            <a:r>
              <a:rPr lang="en-US" altLang="zh-CN" sz="2800" b="1" dirty="0">
                <a:latin typeface="华文楷体" panose="02010600040101010101" charset="-122"/>
                <a:ea typeface="华文楷体" panose="02010600040101010101" charset="-122"/>
              </a:rPr>
              <a:t>x</a:t>
            </a:r>
            <a:r>
              <a:rPr lang="en-US" altLang="zh-CN" sz="2800" b="1" baseline="-25000" dirty="0">
                <a:latin typeface="华文楷体" panose="02010600040101010101" charset="-122"/>
                <a:ea typeface="华文楷体" panose="02010600040101010101" charset="-122"/>
              </a:rPr>
              <a:t>1</a:t>
            </a:r>
            <a:endParaRPr lang="en-US" altLang="zh-CN" sz="2800" b="1" baseline="-25000" dirty="0">
              <a:latin typeface="华文楷体" panose="02010600040101010101" charset="-122"/>
              <a:ea typeface="华文楷体" panose="02010600040101010101" charset="-122"/>
            </a:endParaRPr>
          </a:p>
        </p:txBody>
      </p:sp>
      <p:sp>
        <p:nvSpPr>
          <p:cNvPr id="24602" name="Text Box 67"/>
          <p:cNvSpPr txBox="1"/>
          <p:nvPr/>
        </p:nvSpPr>
        <p:spPr>
          <a:xfrm>
            <a:off x="3627438" y="1754188"/>
            <a:ext cx="576262" cy="520700"/>
          </a:xfrm>
          <a:prstGeom prst="rect">
            <a:avLst/>
          </a:prstGeom>
          <a:noFill/>
          <a:ln w="19050">
            <a:noFill/>
          </a:ln>
        </p:spPr>
        <p:txBody>
          <a:bodyPr anchor="t" anchorCtr="0">
            <a:spAutoFit/>
          </a:bodyPr>
          <a:p>
            <a:pPr>
              <a:spcBef>
                <a:spcPct val="50000"/>
              </a:spcBef>
            </a:pPr>
            <a:r>
              <a:rPr lang="en-US" altLang="zh-CN" sz="2800" b="1" dirty="0">
                <a:latin typeface="华文楷体" panose="02010600040101010101" charset="-122"/>
                <a:ea typeface="华文楷体" panose="02010600040101010101" charset="-122"/>
              </a:rPr>
              <a:t>x</a:t>
            </a:r>
            <a:r>
              <a:rPr lang="en-US" altLang="zh-CN" sz="2800" b="1" baseline="-25000" dirty="0">
                <a:latin typeface="华文楷体" panose="02010600040101010101" charset="-122"/>
                <a:ea typeface="华文楷体" panose="02010600040101010101" charset="-122"/>
              </a:rPr>
              <a:t>2</a:t>
            </a:r>
            <a:endParaRPr lang="en-US" altLang="zh-CN" sz="2800" b="1" baseline="-25000" dirty="0">
              <a:latin typeface="华文楷体" panose="02010600040101010101" charset="-122"/>
              <a:ea typeface="华文楷体" panose="02010600040101010101" charset="-122"/>
            </a:endParaRPr>
          </a:p>
        </p:txBody>
      </p:sp>
      <p:sp>
        <p:nvSpPr>
          <p:cNvPr id="24604" name="Text Box 69"/>
          <p:cNvSpPr txBox="1"/>
          <p:nvPr/>
        </p:nvSpPr>
        <p:spPr>
          <a:xfrm>
            <a:off x="7861300" y="1127125"/>
            <a:ext cx="576263" cy="522288"/>
          </a:xfrm>
          <a:prstGeom prst="rect">
            <a:avLst/>
          </a:prstGeom>
          <a:noFill/>
          <a:ln w="9525">
            <a:noFill/>
          </a:ln>
        </p:spPr>
        <p:txBody>
          <a:bodyPr anchor="t" anchorCtr="0">
            <a:spAutoFit/>
          </a:bodyPr>
          <a:p>
            <a:pPr>
              <a:spcBef>
                <a:spcPct val="50000"/>
              </a:spcBef>
            </a:pPr>
            <a:r>
              <a:rPr lang="en-US" altLang="zh-CN" sz="2800" dirty="0">
                <a:latin typeface="华文楷体" panose="02010600040101010101" charset="-122"/>
                <a:ea typeface="华文楷体" panose="02010600040101010101" charset="-122"/>
              </a:rPr>
              <a:t>o</a:t>
            </a:r>
            <a:endParaRPr lang="en-US" altLang="zh-CN" sz="2800" baseline="-25000" dirty="0">
              <a:latin typeface="华文楷体" panose="02010600040101010101" charset="-122"/>
              <a:ea typeface="华文楷体" panose="02010600040101010101" charset="-122"/>
            </a:endParaRPr>
          </a:p>
        </p:txBody>
      </p:sp>
      <p:sp>
        <p:nvSpPr>
          <p:cNvPr id="24605" name="Oval 71"/>
          <p:cNvSpPr/>
          <p:nvPr/>
        </p:nvSpPr>
        <p:spPr>
          <a:xfrm>
            <a:off x="4651375" y="1127125"/>
            <a:ext cx="504825" cy="504825"/>
          </a:xfrm>
          <a:prstGeom prst="ellipse">
            <a:avLst/>
          </a:prstGeom>
          <a:solidFill>
            <a:schemeClr val="bg1"/>
          </a:solidFill>
          <a:ln w="19050" cap="flat" cmpd="sng">
            <a:solidFill>
              <a:schemeClr val="tx1"/>
            </a:solidFill>
            <a:prstDash val="solid"/>
            <a:round/>
            <a:headEnd type="none" w="med" len="med"/>
            <a:tailEnd type="none" w="med" len="med"/>
          </a:ln>
        </p:spPr>
        <p:txBody>
          <a:bodyPr wrap="none" anchor="ctr" anchorCtr="0"/>
          <a:p>
            <a:pPr algn="ctr"/>
            <a:endParaRPr lang="zh-CN" altLang="zh-CN" sz="2800" dirty="0">
              <a:latin typeface="华文楷体" panose="02010600040101010101" charset="-122"/>
              <a:ea typeface="华文楷体" panose="02010600040101010101" charset="-122"/>
            </a:endParaRPr>
          </a:p>
        </p:txBody>
      </p:sp>
      <p:sp>
        <p:nvSpPr>
          <p:cNvPr id="24606" name="Line 74"/>
          <p:cNvSpPr/>
          <p:nvPr/>
        </p:nvSpPr>
        <p:spPr>
          <a:xfrm>
            <a:off x="4048125" y="1414463"/>
            <a:ext cx="604838" cy="0"/>
          </a:xfrm>
          <a:prstGeom prst="line">
            <a:avLst/>
          </a:prstGeom>
          <a:ln w="19050" cap="flat" cmpd="sng">
            <a:solidFill>
              <a:schemeClr val="tx1"/>
            </a:solidFill>
            <a:prstDash val="solid"/>
            <a:round/>
            <a:headEnd type="none" w="med" len="med"/>
            <a:tailEnd type="triangle" w="med" len="med"/>
          </a:ln>
        </p:spPr>
      </p:sp>
      <p:sp>
        <p:nvSpPr>
          <p:cNvPr id="24607" name="Line 75"/>
          <p:cNvSpPr/>
          <p:nvPr/>
        </p:nvSpPr>
        <p:spPr>
          <a:xfrm>
            <a:off x="4048125" y="2112963"/>
            <a:ext cx="603250" cy="1587"/>
          </a:xfrm>
          <a:prstGeom prst="line">
            <a:avLst/>
          </a:prstGeom>
          <a:ln w="19050" cap="flat" cmpd="sng">
            <a:solidFill>
              <a:schemeClr val="tx1"/>
            </a:solidFill>
            <a:prstDash val="solid"/>
            <a:round/>
            <a:headEnd type="none" w="med" len="med"/>
            <a:tailEnd type="triangle" w="med" len="med"/>
          </a:ln>
        </p:spPr>
      </p:sp>
      <p:sp>
        <p:nvSpPr>
          <p:cNvPr id="24609" name="Oval 71"/>
          <p:cNvSpPr/>
          <p:nvPr/>
        </p:nvSpPr>
        <p:spPr>
          <a:xfrm>
            <a:off x="4651375" y="1843088"/>
            <a:ext cx="504825" cy="504825"/>
          </a:xfrm>
          <a:prstGeom prst="ellipse">
            <a:avLst/>
          </a:prstGeom>
          <a:solidFill>
            <a:schemeClr val="bg1"/>
          </a:solidFill>
          <a:ln w="19050" cap="flat" cmpd="sng">
            <a:solidFill>
              <a:schemeClr val="tx1"/>
            </a:solidFill>
            <a:prstDash val="solid"/>
            <a:round/>
            <a:headEnd type="none" w="med" len="med"/>
            <a:tailEnd type="none" w="med" len="med"/>
          </a:ln>
        </p:spPr>
        <p:txBody>
          <a:bodyPr wrap="none" anchor="ctr" anchorCtr="0"/>
          <a:p>
            <a:pPr algn="ctr"/>
            <a:endParaRPr lang="zh-CN" altLang="zh-CN" sz="2800" dirty="0">
              <a:latin typeface="华文楷体" panose="02010600040101010101" charset="-122"/>
              <a:ea typeface="华文楷体" panose="02010600040101010101" charset="-122"/>
            </a:endParaRPr>
          </a:p>
        </p:txBody>
      </p:sp>
      <p:sp>
        <p:nvSpPr>
          <p:cNvPr id="24611" name="Oval 71"/>
          <p:cNvSpPr/>
          <p:nvPr/>
        </p:nvSpPr>
        <p:spPr>
          <a:xfrm>
            <a:off x="6151563" y="1127125"/>
            <a:ext cx="504825" cy="504825"/>
          </a:xfrm>
          <a:prstGeom prst="ellipse">
            <a:avLst/>
          </a:prstGeom>
          <a:solidFill>
            <a:schemeClr val="bg1"/>
          </a:solidFill>
          <a:ln w="19050" cap="flat" cmpd="sng">
            <a:solidFill>
              <a:schemeClr val="tx1"/>
            </a:solidFill>
            <a:prstDash val="solid"/>
            <a:round/>
            <a:headEnd type="none" w="med" len="med"/>
            <a:tailEnd type="none" w="med" len="med"/>
          </a:ln>
        </p:spPr>
        <p:txBody>
          <a:bodyPr wrap="none" anchor="ctr" anchorCtr="0"/>
          <a:p>
            <a:pPr algn="ctr"/>
            <a:endParaRPr lang="zh-CN" altLang="zh-CN" sz="2800" dirty="0">
              <a:latin typeface="华文楷体" panose="02010600040101010101" charset="-122"/>
              <a:ea typeface="华文楷体" panose="02010600040101010101" charset="-122"/>
            </a:endParaRPr>
          </a:p>
        </p:txBody>
      </p:sp>
      <p:sp>
        <p:nvSpPr>
          <p:cNvPr id="24613" name="Line 63"/>
          <p:cNvSpPr/>
          <p:nvPr/>
        </p:nvSpPr>
        <p:spPr>
          <a:xfrm flipV="1">
            <a:off x="5156200" y="2111375"/>
            <a:ext cx="996950" cy="1588"/>
          </a:xfrm>
          <a:prstGeom prst="line">
            <a:avLst/>
          </a:prstGeom>
          <a:ln w="19050" cap="flat" cmpd="sng">
            <a:solidFill>
              <a:schemeClr val="tx1"/>
            </a:solidFill>
            <a:prstDash val="solid"/>
            <a:round/>
            <a:headEnd type="none" w="med" len="med"/>
            <a:tailEnd type="triangle" w="med" len="med"/>
          </a:ln>
        </p:spPr>
      </p:sp>
      <p:sp>
        <p:nvSpPr>
          <p:cNvPr id="24615" name="Line 65"/>
          <p:cNvSpPr/>
          <p:nvPr/>
        </p:nvSpPr>
        <p:spPr>
          <a:xfrm>
            <a:off x="5156200" y="1414463"/>
            <a:ext cx="996950" cy="696912"/>
          </a:xfrm>
          <a:prstGeom prst="line">
            <a:avLst/>
          </a:prstGeom>
          <a:ln w="19050" cap="flat" cmpd="sng">
            <a:solidFill>
              <a:schemeClr val="tx1"/>
            </a:solidFill>
            <a:prstDash val="solid"/>
            <a:round/>
            <a:headEnd type="none" w="med" len="med"/>
            <a:tailEnd type="triangle" w="med" len="med"/>
          </a:ln>
        </p:spPr>
      </p:sp>
      <p:sp>
        <p:nvSpPr>
          <p:cNvPr id="24616" name="Oval 71"/>
          <p:cNvSpPr/>
          <p:nvPr/>
        </p:nvSpPr>
        <p:spPr>
          <a:xfrm>
            <a:off x="6151563" y="1858963"/>
            <a:ext cx="504825" cy="504825"/>
          </a:xfrm>
          <a:prstGeom prst="ellipse">
            <a:avLst/>
          </a:prstGeom>
          <a:solidFill>
            <a:schemeClr val="bg1"/>
          </a:solidFill>
          <a:ln w="19050" cap="flat" cmpd="sng">
            <a:solidFill>
              <a:schemeClr val="tx1"/>
            </a:solidFill>
            <a:prstDash val="solid"/>
            <a:round/>
            <a:headEnd type="none" w="med" len="med"/>
            <a:tailEnd type="none" w="med" len="med"/>
          </a:ln>
        </p:spPr>
        <p:txBody>
          <a:bodyPr wrap="none" anchor="ctr" anchorCtr="0"/>
          <a:p>
            <a:pPr algn="ctr"/>
            <a:endParaRPr lang="zh-CN" altLang="zh-CN" sz="2800" dirty="0">
              <a:latin typeface="华文楷体" panose="02010600040101010101" charset="-122"/>
              <a:ea typeface="华文楷体" panose="02010600040101010101" charset="-122"/>
            </a:endParaRPr>
          </a:p>
        </p:txBody>
      </p:sp>
      <p:sp>
        <p:nvSpPr>
          <p:cNvPr id="24617" name="Line 61"/>
          <p:cNvSpPr/>
          <p:nvPr/>
        </p:nvSpPr>
        <p:spPr>
          <a:xfrm flipV="1">
            <a:off x="6657975" y="1754188"/>
            <a:ext cx="595313" cy="357187"/>
          </a:xfrm>
          <a:prstGeom prst="line">
            <a:avLst/>
          </a:prstGeom>
          <a:ln w="19050" cap="flat" cmpd="sng">
            <a:solidFill>
              <a:schemeClr val="tx1"/>
            </a:solidFill>
            <a:prstDash val="solid"/>
            <a:round/>
            <a:headEnd type="none" w="med" len="med"/>
            <a:tailEnd type="triangle" w="med" len="med"/>
          </a:ln>
        </p:spPr>
      </p:sp>
      <p:sp>
        <p:nvSpPr>
          <p:cNvPr id="24618" name="Text Box 69"/>
          <p:cNvSpPr txBox="1"/>
          <p:nvPr/>
        </p:nvSpPr>
        <p:spPr>
          <a:xfrm>
            <a:off x="5091113" y="893763"/>
            <a:ext cx="677862" cy="522287"/>
          </a:xfrm>
          <a:prstGeom prst="rect">
            <a:avLst/>
          </a:prstGeom>
          <a:noFill/>
          <a:ln w="9525">
            <a:noFill/>
          </a:ln>
        </p:spPr>
        <p:txBody>
          <a:bodyPr anchor="t" anchorCtr="0">
            <a:spAutoFit/>
          </a:bodyPr>
          <a:p>
            <a:pPr>
              <a:spcBef>
                <a:spcPct val="50000"/>
              </a:spcBef>
            </a:pPr>
            <a:r>
              <a:rPr lang="en-US" altLang="zh-CN" sz="2800" dirty="0">
                <a:latin typeface="华文楷体" panose="02010600040101010101" charset="-122"/>
                <a:ea typeface="华文楷体" panose="02010600040101010101" charset="-122"/>
              </a:rPr>
              <a:t>w</a:t>
            </a:r>
            <a:r>
              <a:rPr lang="en-US" altLang="zh-CN" sz="2800" baseline="-25000" dirty="0">
                <a:latin typeface="华文楷体" panose="02010600040101010101" charset="-122"/>
                <a:ea typeface="华文楷体" panose="02010600040101010101" charset="-122"/>
              </a:rPr>
              <a:t>11</a:t>
            </a:r>
            <a:endParaRPr lang="en-US" altLang="zh-CN" sz="2800" baseline="-25000" dirty="0">
              <a:latin typeface="华文楷体" panose="02010600040101010101" charset="-122"/>
              <a:ea typeface="华文楷体" panose="02010600040101010101" charset="-122"/>
            </a:endParaRPr>
          </a:p>
        </p:txBody>
      </p:sp>
      <p:sp>
        <p:nvSpPr>
          <p:cNvPr id="10" name="Oval 71"/>
          <p:cNvSpPr/>
          <p:nvPr/>
        </p:nvSpPr>
        <p:spPr>
          <a:xfrm>
            <a:off x="7240588" y="1414463"/>
            <a:ext cx="504825" cy="504825"/>
          </a:xfrm>
          <a:prstGeom prst="ellipse">
            <a:avLst/>
          </a:prstGeom>
          <a:solidFill>
            <a:schemeClr val="bg1"/>
          </a:solidFill>
          <a:ln w="19050" cap="flat" cmpd="sng">
            <a:solidFill>
              <a:schemeClr val="tx1"/>
            </a:solidFill>
            <a:prstDash val="solid"/>
            <a:round/>
            <a:headEnd type="none" w="med" len="med"/>
            <a:tailEnd type="none" w="med" len="med"/>
          </a:ln>
        </p:spPr>
        <p:txBody>
          <a:bodyPr wrap="none" anchor="ctr" anchorCtr="0"/>
          <a:p>
            <a:pPr algn="ctr"/>
            <a:endParaRPr lang="zh-CN" altLang="zh-CN" sz="2800" dirty="0">
              <a:latin typeface="华文楷体" panose="02010600040101010101" charset="-122"/>
              <a:ea typeface="华文楷体" panose="02010600040101010101" charset="-122"/>
            </a:endParaRPr>
          </a:p>
        </p:txBody>
      </p:sp>
      <p:sp>
        <p:nvSpPr>
          <p:cNvPr id="12" name="Line 74"/>
          <p:cNvSpPr/>
          <p:nvPr/>
        </p:nvSpPr>
        <p:spPr>
          <a:xfrm>
            <a:off x="7745413" y="1631950"/>
            <a:ext cx="490537" cy="0"/>
          </a:xfrm>
          <a:prstGeom prst="line">
            <a:avLst/>
          </a:prstGeom>
          <a:ln w="19050" cap="flat" cmpd="sng">
            <a:solidFill>
              <a:schemeClr val="tx1"/>
            </a:solidFill>
            <a:prstDash val="solid"/>
            <a:round/>
            <a:headEnd type="none" w="med" len="med"/>
            <a:tailEnd type="triangle" w="med" len="med"/>
          </a:ln>
        </p:spPr>
      </p:sp>
      <p:sp>
        <p:nvSpPr>
          <p:cNvPr id="13" name="Text Box 69"/>
          <p:cNvSpPr txBox="1"/>
          <p:nvPr/>
        </p:nvSpPr>
        <p:spPr>
          <a:xfrm>
            <a:off x="5091113" y="1296988"/>
            <a:ext cx="677862" cy="522287"/>
          </a:xfrm>
          <a:prstGeom prst="rect">
            <a:avLst/>
          </a:prstGeom>
          <a:noFill/>
          <a:ln w="9525">
            <a:noFill/>
          </a:ln>
        </p:spPr>
        <p:txBody>
          <a:bodyPr anchor="t" anchorCtr="0">
            <a:spAutoFit/>
          </a:bodyPr>
          <a:p>
            <a:pPr>
              <a:spcBef>
                <a:spcPct val="50000"/>
              </a:spcBef>
            </a:pPr>
            <a:r>
              <a:rPr lang="en-US" altLang="zh-CN" sz="2800" dirty="0">
                <a:latin typeface="华文楷体" panose="02010600040101010101" charset="-122"/>
                <a:ea typeface="华文楷体" panose="02010600040101010101" charset="-122"/>
              </a:rPr>
              <a:t>w</a:t>
            </a:r>
            <a:r>
              <a:rPr lang="en-US" altLang="zh-CN" sz="2800" baseline="-25000" dirty="0">
                <a:latin typeface="华文楷体" panose="02010600040101010101" charset="-122"/>
                <a:ea typeface="华文楷体" panose="02010600040101010101" charset="-122"/>
              </a:rPr>
              <a:t>12</a:t>
            </a:r>
            <a:endParaRPr lang="en-US" altLang="zh-CN" sz="2800" baseline="-25000" dirty="0">
              <a:latin typeface="华文楷体" panose="02010600040101010101" charset="-122"/>
              <a:ea typeface="华文楷体" panose="02010600040101010101" charset="-122"/>
            </a:endParaRPr>
          </a:p>
        </p:txBody>
      </p:sp>
      <p:sp>
        <p:nvSpPr>
          <p:cNvPr id="14" name="Text Box 69"/>
          <p:cNvSpPr txBox="1"/>
          <p:nvPr/>
        </p:nvSpPr>
        <p:spPr>
          <a:xfrm>
            <a:off x="5091113" y="1589088"/>
            <a:ext cx="677862" cy="522287"/>
          </a:xfrm>
          <a:prstGeom prst="rect">
            <a:avLst/>
          </a:prstGeom>
          <a:noFill/>
          <a:ln w="9525">
            <a:noFill/>
          </a:ln>
        </p:spPr>
        <p:txBody>
          <a:bodyPr anchor="t" anchorCtr="0">
            <a:spAutoFit/>
          </a:bodyPr>
          <a:p>
            <a:pPr>
              <a:spcBef>
                <a:spcPct val="50000"/>
              </a:spcBef>
            </a:pPr>
            <a:r>
              <a:rPr lang="en-US" altLang="zh-CN" sz="2800" dirty="0">
                <a:latin typeface="华文楷体" panose="02010600040101010101" charset="-122"/>
                <a:ea typeface="华文楷体" panose="02010600040101010101" charset="-122"/>
              </a:rPr>
              <a:t>w</a:t>
            </a:r>
            <a:r>
              <a:rPr lang="en-US" altLang="zh-CN" sz="2800" baseline="-25000" dirty="0">
                <a:latin typeface="华文楷体" panose="02010600040101010101" charset="-122"/>
                <a:ea typeface="华文楷体" panose="02010600040101010101" charset="-122"/>
              </a:rPr>
              <a:t>21</a:t>
            </a:r>
            <a:endParaRPr lang="en-US" altLang="zh-CN" sz="2800" baseline="-25000" dirty="0">
              <a:latin typeface="华文楷体" panose="02010600040101010101" charset="-122"/>
              <a:ea typeface="华文楷体" panose="02010600040101010101" charset="-122"/>
            </a:endParaRPr>
          </a:p>
        </p:txBody>
      </p:sp>
      <p:sp>
        <p:nvSpPr>
          <p:cNvPr id="15" name="Text Box 69"/>
          <p:cNvSpPr txBox="1"/>
          <p:nvPr/>
        </p:nvSpPr>
        <p:spPr>
          <a:xfrm>
            <a:off x="5091113" y="1976438"/>
            <a:ext cx="677862" cy="522287"/>
          </a:xfrm>
          <a:prstGeom prst="rect">
            <a:avLst/>
          </a:prstGeom>
          <a:noFill/>
          <a:ln w="9525">
            <a:noFill/>
          </a:ln>
        </p:spPr>
        <p:txBody>
          <a:bodyPr anchor="t" anchorCtr="0">
            <a:spAutoFit/>
          </a:bodyPr>
          <a:p>
            <a:pPr>
              <a:spcBef>
                <a:spcPct val="50000"/>
              </a:spcBef>
            </a:pPr>
            <a:r>
              <a:rPr lang="en-US" altLang="zh-CN" sz="2800" dirty="0">
                <a:latin typeface="华文楷体" panose="02010600040101010101" charset="-122"/>
                <a:ea typeface="华文楷体" panose="02010600040101010101" charset="-122"/>
              </a:rPr>
              <a:t>w</a:t>
            </a:r>
            <a:r>
              <a:rPr lang="en-US" altLang="zh-CN" sz="2800" baseline="-25000" dirty="0">
                <a:latin typeface="华文楷体" panose="02010600040101010101" charset="-122"/>
                <a:ea typeface="华文楷体" panose="02010600040101010101" charset="-122"/>
              </a:rPr>
              <a:t>22</a:t>
            </a:r>
            <a:endParaRPr lang="en-US" altLang="zh-CN" sz="2800" baseline="-25000" dirty="0">
              <a:latin typeface="华文楷体" panose="02010600040101010101" charset="-122"/>
              <a:ea typeface="华文楷体" panose="02010600040101010101" charset="-122"/>
            </a:endParaRPr>
          </a:p>
        </p:txBody>
      </p:sp>
      <p:sp>
        <p:nvSpPr>
          <p:cNvPr id="16" name="Text Box 69"/>
          <p:cNvSpPr txBox="1"/>
          <p:nvPr/>
        </p:nvSpPr>
        <p:spPr>
          <a:xfrm>
            <a:off x="6746875" y="1066800"/>
            <a:ext cx="679450" cy="522288"/>
          </a:xfrm>
          <a:prstGeom prst="rect">
            <a:avLst/>
          </a:prstGeom>
          <a:noFill/>
          <a:ln w="9525">
            <a:noFill/>
          </a:ln>
        </p:spPr>
        <p:txBody>
          <a:bodyPr anchor="t" anchorCtr="0">
            <a:spAutoFit/>
          </a:bodyPr>
          <a:p>
            <a:pPr>
              <a:spcBef>
                <a:spcPct val="50000"/>
              </a:spcBef>
            </a:pPr>
            <a:r>
              <a:rPr lang="en-US" altLang="zh-CN" sz="2800" dirty="0">
                <a:latin typeface="华文楷体" panose="02010600040101010101" charset="-122"/>
                <a:ea typeface="华文楷体" panose="02010600040101010101" charset="-122"/>
              </a:rPr>
              <a:t>v</a:t>
            </a:r>
            <a:r>
              <a:rPr lang="en-US" altLang="zh-CN" sz="2800" baseline="-25000" dirty="0">
                <a:latin typeface="华文楷体" panose="02010600040101010101" charset="-122"/>
                <a:ea typeface="华文楷体" panose="02010600040101010101" charset="-122"/>
              </a:rPr>
              <a:t>1</a:t>
            </a:r>
            <a:endParaRPr lang="en-US" altLang="zh-CN" sz="2800" baseline="-25000" dirty="0">
              <a:latin typeface="华文楷体" panose="02010600040101010101" charset="-122"/>
              <a:ea typeface="华文楷体" panose="02010600040101010101" charset="-122"/>
            </a:endParaRPr>
          </a:p>
        </p:txBody>
      </p:sp>
      <p:sp>
        <p:nvSpPr>
          <p:cNvPr id="17" name="Text Box 69"/>
          <p:cNvSpPr txBox="1"/>
          <p:nvPr/>
        </p:nvSpPr>
        <p:spPr>
          <a:xfrm>
            <a:off x="6746875" y="1819275"/>
            <a:ext cx="679450" cy="522288"/>
          </a:xfrm>
          <a:prstGeom prst="rect">
            <a:avLst/>
          </a:prstGeom>
          <a:noFill/>
          <a:ln w="9525">
            <a:noFill/>
          </a:ln>
        </p:spPr>
        <p:txBody>
          <a:bodyPr anchor="t" anchorCtr="0">
            <a:spAutoFit/>
          </a:bodyPr>
          <a:p>
            <a:pPr>
              <a:spcBef>
                <a:spcPct val="50000"/>
              </a:spcBef>
            </a:pPr>
            <a:r>
              <a:rPr lang="en-US" altLang="zh-CN" sz="2800" dirty="0">
                <a:latin typeface="华文楷体" panose="02010600040101010101" charset="-122"/>
                <a:ea typeface="华文楷体" panose="02010600040101010101" charset="-122"/>
              </a:rPr>
              <a:t>v</a:t>
            </a:r>
            <a:r>
              <a:rPr lang="en-US" altLang="zh-CN" sz="2800" baseline="-25000" dirty="0">
                <a:latin typeface="华文楷体" panose="02010600040101010101" charset="-122"/>
                <a:ea typeface="华文楷体" panose="02010600040101010101" charset="-122"/>
              </a:rPr>
              <a:t>2</a:t>
            </a:r>
            <a:endParaRPr lang="en-US" altLang="zh-CN" sz="2800" baseline="-25000" dirty="0">
              <a:latin typeface="华文楷体" panose="02010600040101010101" charset="-122"/>
              <a:ea typeface="华文楷体" panose="02010600040101010101" charset="-122"/>
            </a:endParaRPr>
          </a:p>
        </p:txBody>
      </p:sp>
      <p:graphicFrame>
        <p:nvGraphicFramePr>
          <p:cNvPr id="85023" name="对象 18">
            <a:hlinkClick r:id="" action="ppaction://ole?verb="/>
          </p:cNvPr>
          <p:cNvGraphicFramePr>
            <a:graphicFrameLocks noChangeAspect="1"/>
          </p:cNvGraphicFramePr>
          <p:nvPr/>
        </p:nvGraphicFramePr>
        <p:xfrm>
          <a:off x="6978650" y="327025"/>
          <a:ext cx="2022475" cy="566738"/>
        </p:xfrm>
        <a:graphic>
          <a:graphicData uri="http://schemas.openxmlformats.org/presentationml/2006/ole">
            <mc:AlternateContent xmlns:mc="http://schemas.openxmlformats.org/markup-compatibility/2006">
              <mc:Choice xmlns:v="urn:schemas-microsoft-com:vml" Requires="v">
                <p:oleObj spid="_x0000_s3112" name="" r:id="rId5" imgW="1587500" imgH="444500" progId="Equation.KSEE3">
                  <p:embed/>
                </p:oleObj>
              </mc:Choice>
              <mc:Fallback>
                <p:oleObj name="" r:id="rId5" imgW="1587500" imgH="444500" progId="Equation.KSEE3">
                  <p:embed/>
                  <p:pic>
                    <p:nvPicPr>
                      <p:cNvPr id="0" name="图片 3111"/>
                      <p:cNvPicPr/>
                      <p:nvPr/>
                    </p:nvPicPr>
                    <p:blipFill>
                      <a:blip r:embed="rId6"/>
                      <a:stretch>
                        <a:fillRect/>
                      </a:stretch>
                    </p:blipFill>
                    <p:spPr>
                      <a:xfrm>
                        <a:off x="6978650" y="327025"/>
                        <a:ext cx="2022475" cy="566738"/>
                      </a:xfrm>
                      <a:prstGeom prst="rect">
                        <a:avLst/>
                      </a:prstGeom>
                      <a:solidFill>
                        <a:srgbClr val="E5ECDD"/>
                      </a:solidFill>
                      <a:ln w="38100">
                        <a:noFill/>
                        <a:miter/>
                      </a:ln>
                    </p:spPr>
                  </p:pic>
                </p:oleObj>
              </mc:Fallback>
            </mc:AlternateContent>
          </a:graphicData>
        </a:graphic>
      </p:graphicFrame>
      <p:graphicFrame>
        <p:nvGraphicFramePr>
          <p:cNvPr id="85024" name="对象 19">
            <a:hlinkClick r:id="" action="ppaction://ole?verb="/>
          </p:cNvPr>
          <p:cNvGraphicFramePr>
            <a:graphicFrameLocks noChangeAspect="1"/>
          </p:cNvGraphicFramePr>
          <p:nvPr/>
        </p:nvGraphicFramePr>
        <p:xfrm>
          <a:off x="6092825" y="2498725"/>
          <a:ext cx="2908300" cy="630238"/>
        </p:xfrm>
        <a:graphic>
          <a:graphicData uri="http://schemas.openxmlformats.org/presentationml/2006/ole">
            <mc:AlternateContent xmlns:mc="http://schemas.openxmlformats.org/markup-compatibility/2006">
              <mc:Choice xmlns:v="urn:schemas-microsoft-com:vml" Requires="v">
                <p:oleObj spid="_x0000_s3101" name="" r:id="rId7" imgW="1993900" imgH="431800" progId="Equation.KSEE3">
                  <p:embed/>
                </p:oleObj>
              </mc:Choice>
              <mc:Fallback>
                <p:oleObj name="" r:id="rId7" imgW="1993900" imgH="431800" progId="Equation.KSEE3">
                  <p:embed/>
                  <p:pic>
                    <p:nvPicPr>
                      <p:cNvPr id="0" name="图片 3100"/>
                      <p:cNvPicPr/>
                      <p:nvPr/>
                    </p:nvPicPr>
                    <p:blipFill>
                      <a:blip r:embed="rId8"/>
                      <a:stretch>
                        <a:fillRect/>
                      </a:stretch>
                    </p:blipFill>
                    <p:spPr>
                      <a:xfrm>
                        <a:off x="6092825" y="2498725"/>
                        <a:ext cx="2908300" cy="630238"/>
                      </a:xfrm>
                      <a:prstGeom prst="rect">
                        <a:avLst/>
                      </a:prstGeom>
                      <a:solidFill>
                        <a:srgbClr val="E5ECDD"/>
                      </a:solid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
                                            <p:txEl>
                                              <p:charRg st="0" end="8"/>
                                            </p:txEl>
                                          </p:spTgt>
                                        </p:tgtEl>
                                        <p:attrNameLst>
                                          <p:attrName>style.visibility</p:attrName>
                                        </p:attrNameLst>
                                      </p:cBhvr>
                                      <p:to>
                                        <p:strVal val="visible"/>
                                      </p:to>
                                    </p:set>
                                    <p:anim calcmode="lin" valueType="num">
                                      <p:cBhvr>
                                        <p:cTn id="7" dur="500" fill="hold"/>
                                        <p:tgtEl>
                                          <p:spTgt spid="9">
                                            <p:txEl>
                                              <p:charRg st="0" end="8"/>
                                            </p:txEl>
                                          </p:spTgt>
                                        </p:tgtEl>
                                        <p:attrNameLst>
                                          <p:attrName>ppt_x</p:attrName>
                                        </p:attrNameLst>
                                      </p:cBhvr>
                                      <p:tavLst>
                                        <p:tav tm="0">
                                          <p:val>
                                            <p:strVal val="0-#ppt_w/2"/>
                                          </p:val>
                                        </p:tav>
                                        <p:tav tm="100000">
                                          <p:val>
                                            <p:strVal val="#ppt_x"/>
                                          </p:val>
                                        </p:tav>
                                      </p:tavLst>
                                    </p:anim>
                                    <p:anim calcmode="lin" valueType="num">
                                      <p:cBhvr>
                                        <p:cTn id="8" dur="500" fill="hold"/>
                                        <p:tgtEl>
                                          <p:spTgt spid="9">
                                            <p:txEl>
                                              <p:charRg st="0" end="8"/>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p:cTn id="13" dur="500" fill="hold"/>
                                        <p:tgtEl>
                                          <p:spTgt spid="3"/>
                                        </p:tgtEl>
                                        <p:attrNameLst>
                                          <p:attrName>ppt_x</p:attrName>
                                        </p:attrNameLst>
                                      </p:cBhvr>
                                      <p:tavLst>
                                        <p:tav tm="0">
                                          <p:val>
                                            <p:strVal val="0-#ppt_w/2"/>
                                          </p:val>
                                        </p:tav>
                                        <p:tav tm="100000">
                                          <p:val>
                                            <p:strVal val="#ppt_x"/>
                                          </p:val>
                                        </p:tav>
                                      </p:tavLst>
                                    </p:anim>
                                    <p:anim calcmode="lin" valueType="num">
                                      <p:cBhvr>
                                        <p:cTn id="14"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p:cTn id="19" dur="500" fill="hold"/>
                                        <p:tgtEl>
                                          <p:spTgt spid="6"/>
                                        </p:tgtEl>
                                        <p:attrNameLst>
                                          <p:attrName>ppt_x</p:attrName>
                                        </p:attrNameLst>
                                      </p:cBhvr>
                                      <p:tavLst>
                                        <p:tav tm="0">
                                          <p:val>
                                            <p:strVal val="0-#ppt_w/2"/>
                                          </p:val>
                                        </p:tav>
                                        <p:tav tm="100000">
                                          <p:val>
                                            <p:strVal val="#ppt_x"/>
                                          </p:val>
                                        </p:tav>
                                      </p:tavLst>
                                    </p:anim>
                                    <p:anim calcmode="lin" valueType="num">
                                      <p:cBhvr>
                                        <p:cTn id="20" dur="500" fill="hold"/>
                                        <p:tgtEl>
                                          <p:spTgt spid="6"/>
                                        </p:tgtEl>
                                        <p:attrNameLst>
                                          <p:attrName>ppt_y</p:attrName>
                                        </p:attrNameLst>
                                      </p:cBhvr>
                                      <p:tavLst>
                                        <p:tav tm="0">
                                          <p:val>
                                            <p:strVal val="#ppt_y"/>
                                          </p:val>
                                        </p:tav>
                                        <p:tav tm="100000">
                                          <p:val>
                                            <p:strVal val="#ppt_y"/>
                                          </p:val>
                                        </p:tav>
                                      </p:tavLst>
                                    </p:anim>
                                  </p:childTnLst>
                                </p:cTn>
                              </p:par>
                              <p:par>
                                <p:cTn id="21" presetID="10" presetClass="entr" presetSubtype="0" fill="hold" nodeType="withEffect">
                                  <p:stCondLst>
                                    <p:cond delay="0"/>
                                  </p:stCondLst>
                                  <p:childTnLst>
                                    <p:set>
                                      <p:cBhvr>
                                        <p:cTn id="22" dur="1" fill="hold">
                                          <p:stCondLst>
                                            <p:cond delay="0"/>
                                          </p:stCondLst>
                                        </p:cTn>
                                        <p:tgtEl>
                                          <p:spTgt spid="24596"/>
                                        </p:tgtEl>
                                        <p:attrNameLst>
                                          <p:attrName>style.visibility</p:attrName>
                                        </p:attrNameLst>
                                      </p:cBhvr>
                                      <p:to>
                                        <p:strVal val="visible"/>
                                      </p:to>
                                    </p:set>
                                    <p:animEffect transition="in" filter="fade">
                                      <p:cBhvr>
                                        <p:cTn id="23" dur="500"/>
                                        <p:tgtEl>
                                          <p:spTgt spid="24596"/>
                                        </p:tgtEl>
                                      </p:cBhvr>
                                    </p:animEffect>
                                  </p:childTnLst>
                                </p:cTn>
                              </p:par>
                              <p:par>
                                <p:cTn id="24" presetID="10" presetClass="entr" presetSubtype="0" fill="hold" nodeType="withEffect">
                                  <p:stCondLst>
                                    <p:cond delay="0"/>
                                  </p:stCondLst>
                                  <p:childTnLst>
                                    <p:set>
                                      <p:cBhvr>
                                        <p:cTn id="25" dur="1" fill="hold">
                                          <p:stCondLst>
                                            <p:cond delay="0"/>
                                          </p:stCondLst>
                                        </p:cTn>
                                        <p:tgtEl>
                                          <p:spTgt spid="24598"/>
                                        </p:tgtEl>
                                        <p:attrNameLst>
                                          <p:attrName>style.visibility</p:attrName>
                                        </p:attrNameLst>
                                      </p:cBhvr>
                                      <p:to>
                                        <p:strVal val="visible"/>
                                      </p:to>
                                    </p:set>
                                    <p:animEffect transition="in" filter="fade">
                                      <p:cBhvr>
                                        <p:cTn id="26" dur="500"/>
                                        <p:tgtEl>
                                          <p:spTgt spid="24598"/>
                                        </p:tgtEl>
                                      </p:cBhvr>
                                    </p:animEffect>
                                  </p:childTnLst>
                                </p:cTn>
                              </p:par>
                              <p:par>
                                <p:cTn id="27" presetID="10" presetClass="entr" presetSubtype="0" fill="hold" nodeType="withEffect">
                                  <p:stCondLst>
                                    <p:cond delay="0"/>
                                  </p:stCondLst>
                                  <p:childTnLst>
                                    <p:set>
                                      <p:cBhvr>
                                        <p:cTn id="28" dur="1" fill="hold">
                                          <p:stCondLst>
                                            <p:cond delay="0"/>
                                          </p:stCondLst>
                                        </p:cTn>
                                        <p:tgtEl>
                                          <p:spTgt spid="24599"/>
                                        </p:tgtEl>
                                        <p:attrNameLst>
                                          <p:attrName>style.visibility</p:attrName>
                                        </p:attrNameLst>
                                      </p:cBhvr>
                                      <p:to>
                                        <p:strVal val="visible"/>
                                      </p:to>
                                    </p:set>
                                    <p:animEffect transition="in" filter="fade">
                                      <p:cBhvr>
                                        <p:cTn id="29" dur="500"/>
                                        <p:tgtEl>
                                          <p:spTgt spid="24599"/>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24601"/>
                                        </p:tgtEl>
                                        <p:attrNameLst>
                                          <p:attrName>style.visibility</p:attrName>
                                        </p:attrNameLst>
                                      </p:cBhvr>
                                      <p:to>
                                        <p:strVal val="visible"/>
                                      </p:to>
                                    </p:set>
                                    <p:animEffect transition="in" filter="fade">
                                      <p:cBhvr>
                                        <p:cTn id="32" dur="500"/>
                                        <p:tgtEl>
                                          <p:spTgt spid="24601"/>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24602"/>
                                        </p:tgtEl>
                                        <p:attrNameLst>
                                          <p:attrName>style.visibility</p:attrName>
                                        </p:attrNameLst>
                                      </p:cBhvr>
                                      <p:to>
                                        <p:strVal val="visible"/>
                                      </p:to>
                                    </p:set>
                                    <p:animEffect transition="in" filter="fade">
                                      <p:cBhvr>
                                        <p:cTn id="35" dur="500"/>
                                        <p:tgtEl>
                                          <p:spTgt spid="24602"/>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4604"/>
                                        </p:tgtEl>
                                        <p:attrNameLst>
                                          <p:attrName>style.visibility</p:attrName>
                                        </p:attrNameLst>
                                      </p:cBhvr>
                                      <p:to>
                                        <p:strVal val="visible"/>
                                      </p:to>
                                    </p:set>
                                    <p:animEffect transition="in" filter="fade">
                                      <p:cBhvr>
                                        <p:cTn id="38" dur="500"/>
                                        <p:tgtEl>
                                          <p:spTgt spid="24604"/>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4605"/>
                                        </p:tgtEl>
                                        <p:attrNameLst>
                                          <p:attrName>style.visibility</p:attrName>
                                        </p:attrNameLst>
                                      </p:cBhvr>
                                      <p:to>
                                        <p:strVal val="visible"/>
                                      </p:to>
                                    </p:set>
                                    <p:animEffect transition="in" filter="fade">
                                      <p:cBhvr>
                                        <p:cTn id="41" dur="500"/>
                                        <p:tgtEl>
                                          <p:spTgt spid="24605"/>
                                        </p:tgtEl>
                                      </p:cBhvr>
                                    </p:animEffect>
                                  </p:childTnLst>
                                </p:cTn>
                              </p:par>
                              <p:par>
                                <p:cTn id="42" presetID="10" presetClass="entr" presetSubtype="0" fill="hold" nodeType="withEffect">
                                  <p:stCondLst>
                                    <p:cond delay="0"/>
                                  </p:stCondLst>
                                  <p:childTnLst>
                                    <p:set>
                                      <p:cBhvr>
                                        <p:cTn id="43" dur="1" fill="hold">
                                          <p:stCondLst>
                                            <p:cond delay="0"/>
                                          </p:stCondLst>
                                        </p:cTn>
                                        <p:tgtEl>
                                          <p:spTgt spid="24606"/>
                                        </p:tgtEl>
                                        <p:attrNameLst>
                                          <p:attrName>style.visibility</p:attrName>
                                        </p:attrNameLst>
                                      </p:cBhvr>
                                      <p:to>
                                        <p:strVal val="visible"/>
                                      </p:to>
                                    </p:set>
                                    <p:animEffect transition="in" filter="fade">
                                      <p:cBhvr>
                                        <p:cTn id="44" dur="500"/>
                                        <p:tgtEl>
                                          <p:spTgt spid="24606"/>
                                        </p:tgtEl>
                                      </p:cBhvr>
                                    </p:animEffect>
                                  </p:childTnLst>
                                </p:cTn>
                              </p:par>
                              <p:par>
                                <p:cTn id="45" presetID="10" presetClass="entr" presetSubtype="0" fill="hold" nodeType="withEffect">
                                  <p:stCondLst>
                                    <p:cond delay="0"/>
                                  </p:stCondLst>
                                  <p:childTnLst>
                                    <p:set>
                                      <p:cBhvr>
                                        <p:cTn id="46" dur="1" fill="hold">
                                          <p:stCondLst>
                                            <p:cond delay="0"/>
                                          </p:stCondLst>
                                        </p:cTn>
                                        <p:tgtEl>
                                          <p:spTgt spid="24607"/>
                                        </p:tgtEl>
                                        <p:attrNameLst>
                                          <p:attrName>style.visibility</p:attrName>
                                        </p:attrNameLst>
                                      </p:cBhvr>
                                      <p:to>
                                        <p:strVal val="visible"/>
                                      </p:to>
                                    </p:set>
                                    <p:animEffect transition="in" filter="fade">
                                      <p:cBhvr>
                                        <p:cTn id="47" dur="500"/>
                                        <p:tgtEl>
                                          <p:spTgt spid="24607"/>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24609"/>
                                        </p:tgtEl>
                                        <p:attrNameLst>
                                          <p:attrName>style.visibility</p:attrName>
                                        </p:attrNameLst>
                                      </p:cBhvr>
                                      <p:to>
                                        <p:strVal val="visible"/>
                                      </p:to>
                                    </p:set>
                                    <p:animEffect transition="in" filter="fade">
                                      <p:cBhvr>
                                        <p:cTn id="50" dur="500"/>
                                        <p:tgtEl>
                                          <p:spTgt spid="24609"/>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24611"/>
                                        </p:tgtEl>
                                        <p:attrNameLst>
                                          <p:attrName>style.visibility</p:attrName>
                                        </p:attrNameLst>
                                      </p:cBhvr>
                                      <p:to>
                                        <p:strVal val="visible"/>
                                      </p:to>
                                    </p:set>
                                    <p:animEffect transition="in" filter="fade">
                                      <p:cBhvr>
                                        <p:cTn id="53" dur="500"/>
                                        <p:tgtEl>
                                          <p:spTgt spid="24611"/>
                                        </p:tgtEl>
                                      </p:cBhvr>
                                    </p:animEffect>
                                  </p:childTnLst>
                                </p:cTn>
                              </p:par>
                              <p:par>
                                <p:cTn id="54" presetID="10" presetClass="entr" presetSubtype="0" fill="hold" nodeType="withEffect">
                                  <p:stCondLst>
                                    <p:cond delay="0"/>
                                  </p:stCondLst>
                                  <p:childTnLst>
                                    <p:set>
                                      <p:cBhvr>
                                        <p:cTn id="55" dur="1" fill="hold">
                                          <p:stCondLst>
                                            <p:cond delay="0"/>
                                          </p:stCondLst>
                                        </p:cTn>
                                        <p:tgtEl>
                                          <p:spTgt spid="24613"/>
                                        </p:tgtEl>
                                        <p:attrNameLst>
                                          <p:attrName>style.visibility</p:attrName>
                                        </p:attrNameLst>
                                      </p:cBhvr>
                                      <p:to>
                                        <p:strVal val="visible"/>
                                      </p:to>
                                    </p:set>
                                    <p:animEffect transition="in" filter="fade">
                                      <p:cBhvr>
                                        <p:cTn id="56" dur="500"/>
                                        <p:tgtEl>
                                          <p:spTgt spid="24613"/>
                                        </p:tgtEl>
                                      </p:cBhvr>
                                    </p:animEffect>
                                  </p:childTnLst>
                                </p:cTn>
                              </p:par>
                              <p:par>
                                <p:cTn id="57" presetID="10" presetClass="entr" presetSubtype="0" fill="hold" nodeType="withEffect">
                                  <p:stCondLst>
                                    <p:cond delay="0"/>
                                  </p:stCondLst>
                                  <p:childTnLst>
                                    <p:set>
                                      <p:cBhvr>
                                        <p:cTn id="58" dur="1" fill="hold">
                                          <p:stCondLst>
                                            <p:cond delay="0"/>
                                          </p:stCondLst>
                                        </p:cTn>
                                        <p:tgtEl>
                                          <p:spTgt spid="24615"/>
                                        </p:tgtEl>
                                        <p:attrNameLst>
                                          <p:attrName>style.visibility</p:attrName>
                                        </p:attrNameLst>
                                      </p:cBhvr>
                                      <p:to>
                                        <p:strVal val="visible"/>
                                      </p:to>
                                    </p:set>
                                    <p:animEffect transition="in" filter="fade">
                                      <p:cBhvr>
                                        <p:cTn id="59" dur="500"/>
                                        <p:tgtEl>
                                          <p:spTgt spid="24615"/>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24616"/>
                                        </p:tgtEl>
                                        <p:attrNameLst>
                                          <p:attrName>style.visibility</p:attrName>
                                        </p:attrNameLst>
                                      </p:cBhvr>
                                      <p:to>
                                        <p:strVal val="visible"/>
                                      </p:to>
                                    </p:set>
                                    <p:animEffect transition="in" filter="fade">
                                      <p:cBhvr>
                                        <p:cTn id="62" dur="500"/>
                                        <p:tgtEl>
                                          <p:spTgt spid="24616"/>
                                        </p:tgtEl>
                                      </p:cBhvr>
                                    </p:animEffect>
                                  </p:childTnLst>
                                </p:cTn>
                              </p:par>
                              <p:par>
                                <p:cTn id="63" presetID="10" presetClass="entr" presetSubtype="0" fill="hold" nodeType="withEffect">
                                  <p:stCondLst>
                                    <p:cond delay="0"/>
                                  </p:stCondLst>
                                  <p:childTnLst>
                                    <p:set>
                                      <p:cBhvr>
                                        <p:cTn id="64" dur="1" fill="hold">
                                          <p:stCondLst>
                                            <p:cond delay="0"/>
                                          </p:stCondLst>
                                        </p:cTn>
                                        <p:tgtEl>
                                          <p:spTgt spid="24617"/>
                                        </p:tgtEl>
                                        <p:attrNameLst>
                                          <p:attrName>style.visibility</p:attrName>
                                        </p:attrNameLst>
                                      </p:cBhvr>
                                      <p:to>
                                        <p:strVal val="visible"/>
                                      </p:to>
                                    </p:set>
                                    <p:animEffect transition="in" filter="fade">
                                      <p:cBhvr>
                                        <p:cTn id="65" dur="500"/>
                                        <p:tgtEl>
                                          <p:spTgt spid="24617"/>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24618"/>
                                        </p:tgtEl>
                                        <p:attrNameLst>
                                          <p:attrName>style.visibility</p:attrName>
                                        </p:attrNameLst>
                                      </p:cBhvr>
                                      <p:to>
                                        <p:strVal val="visible"/>
                                      </p:to>
                                    </p:set>
                                    <p:animEffect transition="in" filter="fade">
                                      <p:cBhvr>
                                        <p:cTn id="68" dur="500"/>
                                        <p:tgtEl>
                                          <p:spTgt spid="24618"/>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10"/>
                                        </p:tgtEl>
                                        <p:attrNameLst>
                                          <p:attrName>style.visibility</p:attrName>
                                        </p:attrNameLst>
                                      </p:cBhvr>
                                      <p:to>
                                        <p:strVal val="visible"/>
                                      </p:to>
                                    </p:set>
                                    <p:animEffect transition="in" filter="fade">
                                      <p:cBhvr>
                                        <p:cTn id="71" dur="500"/>
                                        <p:tgtEl>
                                          <p:spTgt spid="10"/>
                                        </p:tgtEl>
                                      </p:cBhvr>
                                    </p:animEffect>
                                  </p:childTnLst>
                                </p:cTn>
                              </p:par>
                              <p:par>
                                <p:cTn id="72" presetID="10" presetClass="entr" presetSubtype="0" fill="hold" nodeType="withEffect">
                                  <p:stCondLst>
                                    <p:cond delay="0"/>
                                  </p:stCondLst>
                                  <p:childTnLst>
                                    <p:set>
                                      <p:cBhvr>
                                        <p:cTn id="73" dur="1" fill="hold">
                                          <p:stCondLst>
                                            <p:cond delay="0"/>
                                          </p:stCondLst>
                                        </p:cTn>
                                        <p:tgtEl>
                                          <p:spTgt spid="12"/>
                                        </p:tgtEl>
                                        <p:attrNameLst>
                                          <p:attrName>style.visibility</p:attrName>
                                        </p:attrNameLst>
                                      </p:cBhvr>
                                      <p:to>
                                        <p:strVal val="visible"/>
                                      </p:to>
                                    </p:set>
                                    <p:animEffect transition="in" filter="fade">
                                      <p:cBhvr>
                                        <p:cTn id="74" dur="500"/>
                                        <p:tgtEl>
                                          <p:spTgt spid="12"/>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13"/>
                                        </p:tgtEl>
                                        <p:attrNameLst>
                                          <p:attrName>style.visibility</p:attrName>
                                        </p:attrNameLst>
                                      </p:cBhvr>
                                      <p:to>
                                        <p:strVal val="visible"/>
                                      </p:to>
                                    </p:set>
                                    <p:animEffect transition="in" filter="fade">
                                      <p:cBhvr>
                                        <p:cTn id="77" dur="500"/>
                                        <p:tgtEl>
                                          <p:spTgt spid="13"/>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14"/>
                                        </p:tgtEl>
                                        <p:attrNameLst>
                                          <p:attrName>style.visibility</p:attrName>
                                        </p:attrNameLst>
                                      </p:cBhvr>
                                      <p:to>
                                        <p:strVal val="visible"/>
                                      </p:to>
                                    </p:set>
                                    <p:animEffect transition="in" filter="fade">
                                      <p:cBhvr>
                                        <p:cTn id="80" dur="500"/>
                                        <p:tgtEl>
                                          <p:spTgt spid="14"/>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15"/>
                                        </p:tgtEl>
                                        <p:attrNameLst>
                                          <p:attrName>style.visibility</p:attrName>
                                        </p:attrNameLst>
                                      </p:cBhvr>
                                      <p:to>
                                        <p:strVal val="visible"/>
                                      </p:to>
                                    </p:set>
                                    <p:animEffect transition="in" filter="fade">
                                      <p:cBhvr>
                                        <p:cTn id="83" dur="500"/>
                                        <p:tgtEl>
                                          <p:spTgt spid="15"/>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16"/>
                                        </p:tgtEl>
                                        <p:attrNameLst>
                                          <p:attrName>style.visibility</p:attrName>
                                        </p:attrNameLst>
                                      </p:cBhvr>
                                      <p:to>
                                        <p:strVal val="visible"/>
                                      </p:to>
                                    </p:set>
                                    <p:animEffect transition="in" filter="fade">
                                      <p:cBhvr>
                                        <p:cTn id="86" dur="500"/>
                                        <p:tgtEl>
                                          <p:spTgt spid="16"/>
                                        </p:tgtEl>
                                      </p:cBhvr>
                                    </p:animEffect>
                                  </p:childTnLst>
                                </p:cTn>
                              </p:par>
                              <p:par>
                                <p:cTn id="87" presetID="10" presetClass="entr" presetSubtype="0" fill="hold" grpId="0" nodeType="withEffect">
                                  <p:stCondLst>
                                    <p:cond delay="0"/>
                                  </p:stCondLst>
                                  <p:childTnLst>
                                    <p:set>
                                      <p:cBhvr>
                                        <p:cTn id="88" dur="1" fill="hold">
                                          <p:stCondLst>
                                            <p:cond delay="0"/>
                                          </p:stCondLst>
                                        </p:cTn>
                                        <p:tgtEl>
                                          <p:spTgt spid="17"/>
                                        </p:tgtEl>
                                        <p:attrNameLst>
                                          <p:attrName>style.visibility</p:attrName>
                                        </p:attrNameLst>
                                      </p:cBhvr>
                                      <p:to>
                                        <p:strVal val="visible"/>
                                      </p:to>
                                    </p:set>
                                    <p:animEffect transition="in" filter="fade">
                                      <p:cBhvr>
                                        <p:cTn id="89"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P spid="24601" grpId="0"/>
      <p:bldP spid="24601" grpId="1"/>
      <p:bldP spid="24602" grpId="0"/>
      <p:bldP spid="24602" grpId="1"/>
      <p:bldP spid="24604" grpId="0"/>
      <p:bldP spid="24604" grpId="1"/>
      <p:bldP spid="24605" grpId="0" bldLvl="0" animBg="1"/>
      <p:bldP spid="24605" grpId="1" animBg="1"/>
      <p:bldP spid="24609" grpId="0" bldLvl="0" animBg="1"/>
      <p:bldP spid="24609" grpId="1" animBg="1"/>
      <p:bldP spid="24611" grpId="0" bldLvl="0" animBg="1"/>
      <p:bldP spid="24611" grpId="1" animBg="1"/>
      <p:bldP spid="24616" grpId="0" bldLvl="0" animBg="1"/>
      <p:bldP spid="24616" grpId="1" animBg="1"/>
      <p:bldP spid="24618" grpId="0"/>
      <p:bldP spid="24618" grpId="1"/>
      <p:bldP spid="10" grpId="0" bldLvl="0" animBg="1"/>
      <p:bldP spid="10" grpId="1" animBg="1"/>
      <p:bldP spid="13" grpId="0"/>
      <p:bldP spid="13" grpId="1"/>
      <p:bldP spid="14" grpId="0"/>
      <p:bldP spid="14" grpId="1"/>
      <p:bldP spid="15" grpId="0"/>
      <p:bldP spid="15" grpId="1"/>
      <p:bldP spid="16" grpId="0"/>
      <p:bldP spid="16" grpId="1"/>
      <p:bldP spid="17" grpId="0"/>
      <p:bldP spid="17" grpId="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1458913" y="257175"/>
            <a:ext cx="5400675" cy="584200"/>
          </a:xfrm>
          <a:prstGeom prst="rect">
            <a:avLst/>
          </a:prstGeom>
          <a:solidFill>
            <a:schemeClr val="bg2">
              <a:lumMod val="90000"/>
            </a:schemeClr>
          </a:solidFill>
          <a:ln w="9525">
            <a:noFill/>
          </a:ln>
        </p:spPr>
        <p:txBody>
          <a:bodyPr>
            <a:spAutoFit/>
          </a:bodyPr>
          <a:lstStyle/>
          <a:p>
            <a:pPr marL="0" marR="0" lvl="0" indent="0" algn="ctr" defTabSz="914400" rtl="0" eaLnBrk="1" fontAlgn="base" latinLnBrk="0" hangingPunct="1">
              <a:lnSpc>
                <a:spcPct val="100000"/>
              </a:lnSpc>
              <a:spcBef>
                <a:spcPct val="0"/>
              </a:spcBef>
              <a:spcAft>
                <a:spcPct val="0"/>
              </a:spcAft>
              <a:buClrTx/>
              <a:buSzPct val="80000"/>
              <a:buFontTx/>
              <a:buNone/>
              <a:defRPr/>
            </a:pPr>
            <a:r>
              <a:rPr kumimoji="0" lang="zh-CN" altLang="en-US" sz="3200" b="1" i="0" u="none" strike="noStrike" kern="1200" cap="none" spc="0" normalizeH="0" baseline="0" noProof="0" dirty="0">
                <a:ln>
                  <a:noFill/>
                </a:ln>
                <a:solidFill>
                  <a:srgbClr val="0033CC"/>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cs"/>
                <a:sym typeface="+mn-ea"/>
              </a:rPr>
              <a:t>BP网（多层前馈神经网络）</a:t>
            </a:r>
            <a:endParaRPr kumimoji="0" lang="zh-CN" altLang="en-US" sz="3200" b="1" i="0" u="none" strike="noStrike" kern="1200" cap="none" spc="0" normalizeH="0" baseline="0" noProof="0" dirty="0">
              <a:ln>
                <a:noFill/>
              </a:ln>
              <a:solidFill>
                <a:srgbClr val="0033CC"/>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cs"/>
              <a:sym typeface="+mn-ea"/>
            </a:endParaRPr>
          </a:p>
        </p:txBody>
      </p:sp>
      <p:sp>
        <p:nvSpPr>
          <p:cNvPr id="24596" name="Line 61"/>
          <p:cNvSpPr/>
          <p:nvPr/>
        </p:nvSpPr>
        <p:spPr>
          <a:xfrm>
            <a:off x="3330575" y="1487488"/>
            <a:ext cx="596900" cy="287337"/>
          </a:xfrm>
          <a:prstGeom prst="line">
            <a:avLst/>
          </a:prstGeom>
          <a:ln w="19050" cap="flat" cmpd="sng">
            <a:solidFill>
              <a:schemeClr val="tx1"/>
            </a:solidFill>
            <a:prstDash val="solid"/>
            <a:round/>
            <a:headEnd type="none" w="med" len="med"/>
            <a:tailEnd type="triangle" w="med" len="med"/>
          </a:ln>
        </p:spPr>
      </p:sp>
      <p:sp>
        <p:nvSpPr>
          <p:cNvPr id="24598" name="Line 63"/>
          <p:cNvSpPr/>
          <p:nvPr/>
        </p:nvSpPr>
        <p:spPr>
          <a:xfrm>
            <a:off x="1828800" y="1485900"/>
            <a:ext cx="996950" cy="1588"/>
          </a:xfrm>
          <a:prstGeom prst="line">
            <a:avLst/>
          </a:prstGeom>
          <a:ln w="19050" cap="flat" cmpd="sng">
            <a:solidFill>
              <a:schemeClr val="tx1"/>
            </a:solidFill>
            <a:prstDash val="solid"/>
            <a:round/>
            <a:headEnd type="none" w="med" len="med"/>
            <a:tailEnd type="triangle" w="med" len="med"/>
          </a:ln>
        </p:spPr>
      </p:sp>
      <p:sp>
        <p:nvSpPr>
          <p:cNvPr id="24599" name="Line 64"/>
          <p:cNvSpPr/>
          <p:nvPr/>
        </p:nvSpPr>
        <p:spPr>
          <a:xfrm flipV="1">
            <a:off x="1828800" y="1485900"/>
            <a:ext cx="996950" cy="698500"/>
          </a:xfrm>
          <a:prstGeom prst="line">
            <a:avLst/>
          </a:prstGeom>
          <a:ln w="19050" cap="flat" cmpd="sng">
            <a:solidFill>
              <a:schemeClr val="tx1"/>
            </a:solidFill>
            <a:prstDash val="solid"/>
            <a:round/>
            <a:headEnd type="none" w="med" len="med"/>
            <a:tailEnd type="triangle" w="med" len="med"/>
          </a:ln>
        </p:spPr>
      </p:sp>
      <p:sp>
        <p:nvSpPr>
          <p:cNvPr id="24601" name="Text Box 66"/>
          <p:cNvSpPr txBox="1"/>
          <p:nvPr/>
        </p:nvSpPr>
        <p:spPr>
          <a:xfrm>
            <a:off x="300038" y="1139825"/>
            <a:ext cx="576262" cy="522288"/>
          </a:xfrm>
          <a:prstGeom prst="rect">
            <a:avLst/>
          </a:prstGeom>
          <a:noFill/>
          <a:ln w="19050">
            <a:noFill/>
          </a:ln>
        </p:spPr>
        <p:txBody>
          <a:bodyPr anchor="t" anchorCtr="0">
            <a:spAutoFit/>
          </a:bodyPr>
          <a:p>
            <a:pPr>
              <a:spcBef>
                <a:spcPct val="50000"/>
              </a:spcBef>
            </a:pPr>
            <a:r>
              <a:rPr lang="en-US" altLang="zh-CN" sz="2800" b="1" dirty="0">
                <a:latin typeface="华文楷体" panose="02010600040101010101" charset="-122"/>
                <a:ea typeface="华文楷体" panose="02010600040101010101" charset="-122"/>
              </a:rPr>
              <a:t>x</a:t>
            </a:r>
            <a:r>
              <a:rPr lang="en-US" altLang="zh-CN" sz="2800" b="1" baseline="-25000" dirty="0">
                <a:latin typeface="华文楷体" panose="02010600040101010101" charset="-122"/>
                <a:ea typeface="华文楷体" panose="02010600040101010101" charset="-122"/>
              </a:rPr>
              <a:t>1</a:t>
            </a:r>
            <a:endParaRPr lang="en-US" altLang="zh-CN" sz="2800" b="1" baseline="-25000" dirty="0">
              <a:latin typeface="华文楷体" panose="02010600040101010101" charset="-122"/>
              <a:ea typeface="华文楷体" panose="02010600040101010101" charset="-122"/>
            </a:endParaRPr>
          </a:p>
        </p:txBody>
      </p:sp>
      <p:sp>
        <p:nvSpPr>
          <p:cNvPr id="24602" name="Text Box 67"/>
          <p:cNvSpPr txBox="1"/>
          <p:nvPr/>
        </p:nvSpPr>
        <p:spPr>
          <a:xfrm>
            <a:off x="300038" y="1827213"/>
            <a:ext cx="576262" cy="520700"/>
          </a:xfrm>
          <a:prstGeom prst="rect">
            <a:avLst/>
          </a:prstGeom>
          <a:noFill/>
          <a:ln w="19050">
            <a:noFill/>
          </a:ln>
        </p:spPr>
        <p:txBody>
          <a:bodyPr anchor="t" anchorCtr="0">
            <a:spAutoFit/>
          </a:bodyPr>
          <a:p>
            <a:pPr>
              <a:spcBef>
                <a:spcPct val="50000"/>
              </a:spcBef>
            </a:pPr>
            <a:r>
              <a:rPr lang="en-US" altLang="zh-CN" sz="2800" b="1" dirty="0">
                <a:latin typeface="华文楷体" panose="02010600040101010101" charset="-122"/>
                <a:ea typeface="华文楷体" panose="02010600040101010101" charset="-122"/>
              </a:rPr>
              <a:t>x</a:t>
            </a:r>
            <a:r>
              <a:rPr lang="en-US" altLang="zh-CN" sz="2800" b="1" baseline="-25000" dirty="0">
                <a:latin typeface="华文楷体" panose="02010600040101010101" charset="-122"/>
                <a:ea typeface="华文楷体" panose="02010600040101010101" charset="-122"/>
              </a:rPr>
              <a:t>2</a:t>
            </a:r>
            <a:endParaRPr lang="en-US" altLang="zh-CN" sz="2800" b="1" baseline="-25000" dirty="0">
              <a:latin typeface="华文楷体" panose="02010600040101010101" charset="-122"/>
              <a:ea typeface="华文楷体" panose="02010600040101010101" charset="-122"/>
            </a:endParaRPr>
          </a:p>
        </p:txBody>
      </p:sp>
      <p:sp>
        <p:nvSpPr>
          <p:cNvPr id="24604" name="Text Box 69"/>
          <p:cNvSpPr txBox="1"/>
          <p:nvPr/>
        </p:nvSpPr>
        <p:spPr>
          <a:xfrm>
            <a:off x="4533900" y="1198563"/>
            <a:ext cx="576263" cy="522287"/>
          </a:xfrm>
          <a:prstGeom prst="rect">
            <a:avLst/>
          </a:prstGeom>
          <a:noFill/>
          <a:ln w="9525">
            <a:noFill/>
          </a:ln>
        </p:spPr>
        <p:txBody>
          <a:bodyPr anchor="t" anchorCtr="0">
            <a:spAutoFit/>
          </a:bodyPr>
          <a:p>
            <a:pPr>
              <a:spcBef>
                <a:spcPct val="50000"/>
              </a:spcBef>
            </a:pPr>
            <a:r>
              <a:rPr lang="en-US" altLang="zh-CN" sz="2800" dirty="0">
                <a:latin typeface="华文楷体" panose="02010600040101010101" charset="-122"/>
                <a:ea typeface="华文楷体" panose="02010600040101010101" charset="-122"/>
              </a:rPr>
              <a:t>o</a:t>
            </a:r>
            <a:endParaRPr lang="en-US" altLang="zh-CN" sz="2800" baseline="-25000" dirty="0">
              <a:latin typeface="华文楷体" panose="02010600040101010101" charset="-122"/>
              <a:ea typeface="华文楷体" panose="02010600040101010101" charset="-122"/>
            </a:endParaRPr>
          </a:p>
        </p:txBody>
      </p:sp>
      <p:sp>
        <p:nvSpPr>
          <p:cNvPr id="24605" name="Oval 71"/>
          <p:cNvSpPr/>
          <p:nvPr/>
        </p:nvSpPr>
        <p:spPr>
          <a:xfrm>
            <a:off x="1323975" y="1198563"/>
            <a:ext cx="504825" cy="504825"/>
          </a:xfrm>
          <a:prstGeom prst="ellipse">
            <a:avLst/>
          </a:prstGeom>
          <a:solidFill>
            <a:schemeClr val="bg1"/>
          </a:solidFill>
          <a:ln w="19050" cap="flat" cmpd="sng">
            <a:solidFill>
              <a:schemeClr val="tx1"/>
            </a:solidFill>
            <a:prstDash val="solid"/>
            <a:round/>
            <a:headEnd type="none" w="med" len="med"/>
            <a:tailEnd type="none" w="med" len="med"/>
          </a:ln>
        </p:spPr>
        <p:txBody>
          <a:bodyPr wrap="none" anchor="ctr" anchorCtr="0"/>
          <a:p>
            <a:pPr algn="ctr"/>
            <a:endParaRPr lang="zh-CN" altLang="zh-CN" sz="2800" dirty="0">
              <a:latin typeface="华文楷体" panose="02010600040101010101" charset="-122"/>
              <a:ea typeface="华文楷体" panose="02010600040101010101" charset="-122"/>
            </a:endParaRPr>
          </a:p>
        </p:txBody>
      </p:sp>
      <p:sp>
        <p:nvSpPr>
          <p:cNvPr id="24606" name="Line 74"/>
          <p:cNvSpPr/>
          <p:nvPr/>
        </p:nvSpPr>
        <p:spPr>
          <a:xfrm>
            <a:off x="720725" y="1485900"/>
            <a:ext cx="604838" cy="1588"/>
          </a:xfrm>
          <a:prstGeom prst="line">
            <a:avLst/>
          </a:prstGeom>
          <a:ln w="19050" cap="flat" cmpd="sng">
            <a:solidFill>
              <a:schemeClr val="tx1"/>
            </a:solidFill>
            <a:prstDash val="solid"/>
            <a:round/>
            <a:headEnd type="none" w="med" len="med"/>
            <a:tailEnd type="triangle" w="med" len="med"/>
          </a:ln>
        </p:spPr>
      </p:sp>
      <p:sp>
        <p:nvSpPr>
          <p:cNvPr id="24607" name="Line 75"/>
          <p:cNvSpPr/>
          <p:nvPr/>
        </p:nvSpPr>
        <p:spPr>
          <a:xfrm>
            <a:off x="720725" y="2184400"/>
            <a:ext cx="603250" cy="1588"/>
          </a:xfrm>
          <a:prstGeom prst="line">
            <a:avLst/>
          </a:prstGeom>
          <a:ln w="19050" cap="flat" cmpd="sng">
            <a:solidFill>
              <a:schemeClr val="tx1"/>
            </a:solidFill>
            <a:prstDash val="solid"/>
            <a:round/>
            <a:headEnd type="none" w="med" len="med"/>
            <a:tailEnd type="triangle" w="med" len="med"/>
          </a:ln>
        </p:spPr>
      </p:sp>
      <p:sp>
        <p:nvSpPr>
          <p:cNvPr id="24609" name="Oval 71"/>
          <p:cNvSpPr/>
          <p:nvPr/>
        </p:nvSpPr>
        <p:spPr>
          <a:xfrm>
            <a:off x="1323975" y="1914525"/>
            <a:ext cx="504825" cy="504825"/>
          </a:xfrm>
          <a:prstGeom prst="ellipse">
            <a:avLst/>
          </a:prstGeom>
          <a:solidFill>
            <a:schemeClr val="bg1"/>
          </a:solidFill>
          <a:ln w="19050" cap="flat" cmpd="sng">
            <a:solidFill>
              <a:schemeClr val="tx1"/>
            </a:solidFill>
            <a:prstDash val="solid"/>
            <a:round/>
            <a:headEnd type="none" w="med" len="med"/>
            <a:tailEnd type="none" w="med" len="med"/>
          </a:ln>
        </p:spPr>
        <p:txBody>
          <a:bodyPr wrap="none" anchor="ctr" anchorCtr="0"/>
          <a:p>
            <a:pPr algn="ctr"/>
            <a:endParaRPr lang="zh-CN" altLang="zh-CN" sz="2800" dirty="0">
              <a:latin typeface="华文楷体" panose="02010600040101010101" charset="-122"/>
              <a:ea typeface="华文楷体" panose="02010600040101010101" charset="-122"/>
            </a:endParaRPr>
          </a:p>
        </p:txBody>
      </p:sp>
      <p:sp>
        <p:nvSpPr>
          <p:cNvPr id="24611" name="Oval 71"/>
          <p:cNvSpPr/>
          <p:nvPr/>
        </p:nvSpPr>
        <p:spPr>
          <a:xfrm>
            <a:off x="2825750" y="1198563"/>
            <a:ext cx="504825" cy="504825"/>
          </a:xfrm>
          <a:prstGeom prst="ellipse">
            <a:avLst/>
          </a:prstGeom>
          <a:solidFill>
            <a:schemeClr val="bg1"/>
          </a:solidFill>
          <a:ln w="19050" cap="flat" cmpd="sng">
            <a:solidFill>
              <a:schemeClr val="tx1"/>
            </a:solidFill>
            <a:prstDash val="solid"/>
            <a:round/>
            <a:headEnd type="none" w="med" len="med"/>
            <a:tailEnd type="none" w="med" len="med"/>
          </a:ln>
        </p:spPr>
        <p:txBody>
          <a:bodyPr wrap="none" anchor="ctr" anchorCtr="0"/>
          <a:p>
            <a:pPr algn="ctr"/>
            <a:endParaRPr lang="zh-CN" altLang="zh-CN" sz="2800" dirty="0">
              <a:latin typeface="华文楷体" panose="02010600040101010101" charset="-122"/>
              <a:ea typeface="华文楷体" panose="02010600040101010101" charset="-122"/>
            </a:endParaRPr>
          </a:p>
        </p:txBody>
      </p:sp>
      <p:sp>
        <p:nvSpPr>
          <p:cNvPr id="24613" name="Line 63"/>
          <p:cNvSpPr/>
          <p:nvPr/>
        </p:nvSpPr>
        <p:spPr>
          <a:xfrm flipV="1">
            <a:off x="1828800" y="2184400"/>
            <a:ext cx="996950" cy="0"/>
          </a:xfrm>
          <a:prstGeom prst="line">
            <a:avLst/>
          </a:prstGeom>
          <a:ln w="19050" cap="flat" cmpd="sng">
            <a:solidFill>
              <a:schemeClr val="tx1"/>
            </a:solidFill>
            <a:prstDash val="solid"/>
            <a:round/>
            <a:headEnd type="none" w="med" len="med"/>
            <a:tailEnd type="triangle" w="med" len="med"/>
          </a:ln>
        </p:spPr>
      </p:sp>
      <p:sp>
        <p:nvSpPr>
          <p:cNvPr id="24615" name="Line 65"/>
          <p:cNvSpPr/>
          <p:nvPr/>
        </p:nvSpPr>
        <p:spPr>
          <a:xfrm>
            <a:off x="1828800" y="1485900"/>
            <a:ext cx="996950" cy="698500"/>
          </a:xfrm>
          <a:prstGeom prst="line">
            <a:avLst/>
          </a:prstGeom>
          <a:ln w="19050" cap="flat" cmpd="sng">
            <a:solidFill>
              <a:schemeClr val="tx1"/>
            </a:solidFill>
            <a:prstDash val="solid"/>
            <a:round/>
            <a:headEnd type="none" w="med" len="med"/>
            <a:tailEnd type="triangle" w="med" len="med"/>
          </a:ln>
        </p:spPr>
      </p:sp>
      <p:sp>
        <p:nvSpPr>
          <p:cNvPr id="24616" name="Oval 71"/>
          <p:cNvSpPr/>
          <p:nvPr/>
        </p:nvSpPr>
        <p:spPr>
          <a:xfrm>
            <a:off x="2825750" y="1931988"/>
            <a:ext cx="504825" cy="504825"/>
          </a:xfrm>
          <a:prstGeom prst="ellipse">
            <a:avLst/>
          </a:prstGeom>
          <a:solidFill>
            <a:schemeClr val="bg1"/>
          </a:solidFill>
          <a:ln w="19050" cap="flat" cmpd="sng">
            <a:solidFill>
              <a:schemeClr val="tx1"/>
            </a:solidFill>
            <a:prstDash val="solid"/>
            <a:round/>
            <a:headEnd type="none" w="med" len="med"/>
            <a:tailEnd type="none" w="med" len="med"/>
          </a:ln>
        </p:spPr>
        <p:txBody>
          <a:bodyPr wrap="none" anchor="ctr" anchorCtr="0"/>
          <a:p>
            <a:pPr algn="ctr"/>
            <a:endParaRPr lang="zh-CN" altLang="zh-CN" sz="2800" dirty="0">
              <a:latin typeface="华文楷体" panose="02010600040101010101" charset="-122"/>
              <a:ea typeface="华文楷体" panose="02010600040101010101" charset="-122"/>
            </a:endParaRPr>
          </a:p>
        </p:txBody>
      </p:sp>
      <p:sp>
        <p:nvSpPr>
          <p:cNvPr id="24617" name="Line 61"/>
          <p:cNvSpPr/>
          <p:nvPr/>
        </p:nvSpPr>
        <p:spPr>
          <a:xfrm flipV="1">
            <a:off x="3330575" y="1827213"/>
            <a:ext cx="595313" cy="357187"/>
          </a:xfrm>
          <a:prstGeom prst="line">
            <a:avLst/>
          </a:prstGeom>
          <a:ln w="19050" cap="flat" cmpd="sng">
            <a:solidFill>
              <a:schemeClr val="tx1"/>
            </a:solidFill>
            <a:prstDash val="solid"/>
            <a:round/>
            <a:headEnd type="none" w="med" len="med"/>
            <a:tailEnd type="triangle" w="med" len="med"/>
          </a:ln>
        </p:spPr>
      </p:sp>
      <p:sp>
        <p:nvSpPr>
          <p:cNvPr id="24618" name="Text Box 69"/>
          <p:cNvSpPr txBox="1"/>
          <p:nvPr/>
        </p:nvSpPr>
        <p:spPr>
          <a:xfrm>
            <a:off x="1763713" y="965200"/>
            <a:ext cx="679450" cy="522288"/>
          </a:xfrm>
          <a:prstGeom prst="rect">
            <a:avLst/>
          </a:prstGeom>
          <a:noFill/>
          <a:ln w="9525">
            <a:noFill/>
          </a:ln>
        </p:spPr>
        <p:txBody>
          <a:bodyPr anchor="t" anchorCtr="0">
            <a:spAutoFit/>
          </a:bodyPr>
          <a:p>
            <a:pPr>
              <a:spcBef>
                <a:spcPct val="50000"/>
              </a:spcBef>
            </a:pPr>
            <a:r>
              <a:rPr lang="en-US" altLang="zh-CN" sz="2800" dirty="0">
                <a:latin typeface="华文楷体" panose="02010600040101010101" charset="-122"/>
                <a:ea typeface="华文楷体" panose="02010600040101010101" charset="-122"/>
              </a:rPr>
              <a:t>w</a:t>
            </a:r>
            <a:r>
              <a:rPr lang="en-US" altLang="zh-CN" sz="2800" baseline="-25000" dirty="0">
                <a:latin typeface="华文楷体" panose="02010600040101010101" charset="-122"/>
                <a:ea typeface="华文楷体" panose="02010600040101010101" charset="-122"/>
              </a:rPr>
              <a:t>11</a:t>
            </a:r>
            <a:endParaRPr lang="en-US" altLang="zh-CN" sz="2800" baseline="-25000" dirty="0">
              <a:latin typeface="华文楷体" panose="02010600040101010101" charset="-122"/>
              <a:ea typeface="华文楷体" panose="02010600040101010101" charset="-122"/>
            </a:endParaRPr>
          </a:p>
        </p:txBody>
      </p:sp>
      <p:sp>
        <p:nvSpPr>
          <p:cNvPr id="10" name="Oval 71"/>
          <p:cNvSpPr/>
          <p:nvPr/>
        </p:nvSpPr>
        <p:spPr>
          <a:xfrm>
            <a:off x="3913188" y="1487488"/>
            <a:ext cx="504825" cy="504825"/>
          </a:xfrm>
          <a:prstGeom prst="ellipse">
            <a:avLst/>
          </a:prstGeom>
          <a:solidFill>
            <a:schemeClr val="bg1"/>
          </a:solidFill>
          <a:ln w="19050" cap="flat" cmpd="sng">
            <a:solidFill>
              <a:schemeClr val="tx1"/>
            </a:solidFill>
            <a:prstDash val="solid"/>
            <a:round/>
            <a:headEnd type="none" w="med" len="med"/>
            <a:tailEnd type="none" w="med" len="med"/>
          </a:ln>
        </p:spPr>
        <p:txBody>
          <a:bodyPr wrap="none" anchor="ctr" anchorCtr="0"/>
          <a:p>
            <a:pPr algn="ctr"/>
            <a:endParaRPr lang="zh-CN" altLang="zh-CN" sz="2800" dirty="0">
              <a:latin typeface="华文楷体" panose="02010600040101010101" charset="-122"/>
              <a:ea typeface="华文楷体" panose="02010600040101010101" charset="-122"/>
            </a:endParaRPr>
          </a:p>
        </p:txBody>
      </p:sp>
      <p:sp>
        <p:nvSpPr>
          <p:cNvPr id="12" name="Line 74"/>
          <p:cNvSpPr/>
          <p:nvPr/>
        </p:nvSpPr>
        <p:spPr>
          <a:xfrm>
            <a:off x="4418013" y="1703388"/>
            <a:ext cx="490537" cy="0"/>
          </a:xfrm>
          <a:prstGeom prst="line">
            <a:avLst/>
          </a:prstGeom>
          <a:ln w="19050" cap="flat" cmpd="sng">
            <a:solidFill>
              <a:schemeClr val="tx1"/>
            </a:solidFill>
            <a:prstDash val="solid"/>
            <a:round/>
            <a:headEnd type="none" w="med" len="med"/>
            <a:tailEnd type="triangle" w="med" len="med"/>
          </a:ln>
        </p:spPr>
      </p:sp>
      <p:sp>
        <p:nvSpPr>
          <p:cNvPr id="13" name="Text Box 69"/>
          <p:cNvSpPr txBox="1"/>
          <p:nvPr/>
        </p:nvSpPr>
        <p:spPr>
          <a:xfrm>
            <a:off x="1763713" y="1370013"/>
            <a:ext cx="679450" cy="522287"/>
          </a:xfrm>
          <a:prstGeom prst="rect">
            <a:avLst/>
          </a:prstGeom>
          <a:noFill/>
          <a:ln w="9525">
            <a:noFill/>
          </a:ln>
        </p:spPr>
        <p:txBody>
          <a:bodyPr anchor="t" anchorCtr="0">
            <a:spAutoFit/>
          </a:bodyPr>
          <a:p>
            <a:pPr>
              <a:spcBef>
                <a:spcPct val="50000"/>
              </a:spcBef>
            </a:pPr>
            <a:r>
              <a:rPr lang="en-US" altLang="zh-CN" sz="2800" dirty="0">
                <a:latin typeface="华文楷体" panose="02010600040101010101" charset="-122"/>
                <a:ea typeface="华文楷体" panose="02010600040101010101" charset="-122"/>
              </a:rPr>
              <a:t>w</a:t>
            </a:r>
            <a:r>
              <a:rPr lang="en-US" altLang="zh-CN" sz="2800" baseline="-25000" dirty="0">
                <a:latin typeface="华文楷体" panose="02010600040101010101" charset="-122"/>
                <a:ea typeface="华文楷体" panose="02010600040101010101" charset="-122"/>
              </a:rPr>
              <a:t>12</a:t>
            </a:r>
            <a:endParaRPr lang="en-US" altLang="zh-CN" sz="2800" baseline="-25000" dirty="0">
              <a:latin typeface="华文楷体" panose="02010600040101010101" charset="-122"/>
              <a:ea typeface="华文楷体" panose="02010600040101010101" charset="-122"/>
            </a:endParaRPr>
          </a:p>
        </p:txBody>
      </p:sp>
      <p:sp>
        <p:nvSpPr>
          <p:cNvPr id="14" name="Text Box 69"/>
          <p:cNvSpPr txBox="1"/>
          <p:nvPr/>
        </p:nvSpPr>
        <p:spPr>
          <a:xfrm>
            <a:off x="1763713" y="1662113"/>
            <a:ext cx="679450" cy="522287"/>
          </a:xfrm>
          <a:prstGeom prst="rect">
            <a:avLst/>
          </a:prstGeom>
          <a:noFill/>
          <a:ln w="9525">
            <a:noFill/>
          </a:ln>
        </p:spPr>
        <p:txBody>
          <a:bodyPr anchor="t" anchorCtr="0">
            <a:spAutoFit/>
          </a:bodyPr>
          <a:p>
            <a:pPr>
              <a:spcBef>
                <a:spcPct val="50000"/>
              </a:spcBef>
            </a:pPr>
            <a:r>
              <a:rPr lang="en-US" altLang="zh-CN" sz="2800" dirty="0">
                <a:latin typeface="华文楷体" panose="02010600040101010101" charset="-122"/>
                <a:ea typeface="华文楷体" panose="02010600040101010101" charset="-122"/>
              </a:rPr>
              <a:t>w</a:t>
            </a:r>
            <a:r>
              <a:rPr lang="en-US" altLang="zh-CN" sz="2800" baseline="-25000" dirty="0">
                <a:latin typeface="华文楷体" panose="02010600040101010101" charset="-122"/>
                <a:ea typeface="华文楷体" panose="02010600040101010101" charset="-122"/>
              </a:rPr>
              <a:t>21</a:t>
            </a:r>
            <a:endParaRPr lang="en-US" altLang="zh-CN" sz="2800" baseline="-25000" dirty="0">
              <a:latin typeface="华文楷体" panose="02010600040101010101" charset="-122"/>
              <a:ea typeface="华文楷体" panose="02010600040101010101" charset="-122"/>
            </a:endParaRPr>
          </a:p>
        </p:txBody>
      </p:sp>
      <p:sp>
        <p:nvSpPr>
          <p:cNvPr id="15" name="Text Box 69"/>
          <p:cNvSpPr txBox="1"/>
          <p:nvPr/>
        </p:nvSpPr>
        <p:spPr>
          <a:xfrm>
            <a:off x="1763713" y="2049463"/>
            <a:ext cx="679450" cy="522287"/>
          </a:xfrm>
          <a:prstGeom prst="rect">
            <a:avLst/>
          </a:prstGeom>
          <a:noFill/>
          <a:ln w="9525">
            <a:noFill/>
          </a:ln>
        </p:spPr>
        <p:txBody>
          <a:bodyPr anchor="t" anchorCtr="0">
            <a:spAutoFit/>
          </a:bodyPr>
          <a:p>
            <a:pPr>
              <a:spcBef>
                <a:spcPct val="50000"/>
              </a:spcBef>
            </a:pPr>
            <a:r>
              <a:rPr lang="en-US" altLang="zh-CN" sz="2800" dirty="0">
                <a:latin typeface="华文楷体" panose="02010600040101010101" charset="-122"/>
                <a:ea typeface="华文楷体" panose="02010600040101010101" charset="-122"/>
              </a:rPr>
              <a:t>w</a:t>
            </a:r>
            <a:r>
              <a:rPr lang="en-US" altLang="zh-CN" sz="2800" baseline="-25000" dirty="0">
                <a:latin typeface="华文楷体" panose="02010600040101010101" charset="-122"/>
                <a:ea typeface="华文楷体" panose="02010600040101010101" charset="-122"/>
              </a:rPr>
              <a:t>22</a:t>
            </a:r>
            <a:endParaRPr lang="en-US" altLang="zh-CN" sz="2800" baseline="-25000" dirty="0">
              <a:latin typeface="华文楷体" panose="02010600040101010101" charset="-122"/>
              <a:ea typeface="华文楷体" panose="02010600040101010101" charset="-122"/>
            </a:endParaRPr>
          </a:p>
        </p:txBody>
      </p:sp>
      <p:sp>
        <p:nvSpPr>
          <p:cNvPr id="16" name="Text Box 69"/>
          <p:cNvSpPr txBox="1"/>
          <p:nvPr/>
        </p:nvSpPr>
        <p:spPr>
          <a:xfrm>
            <a:off x="3421063" y="1139825"/>
            <a:ext cx="677862" cy="522288"/>
          </a:xfrm>
          <a:prstGeom prst="rect">
            <a:avLst/>
          </a:prstGeom>
          <a:noFill/>
          <a:ln w="9525">
            <a:noFill/>
          </a:ln>
        </p:spPr>
        <p:txBody>
          <a:bodyPr anchor="t" anchorCtr="0">
            <a:spAutoFit/>
          </a:bodyPr>
          <a:p>
            <a:pPr>
              <a:spcBef>
                <a:spcPct val="50000"/>
              </a:spcBef>
            </a:pPr>
            <a:r>
              <a:rPr lang="en-US" altLang="zh-CN" sz="2800" dirty="0">
                <a:latin typeface="华文楷体" panose="02010600040101010101" charset="-122"/>
                <a:ea typeface="华文楷体" panose="02010600040101010101" charset="-122"/>
              </a:rPr>
              <a:t>v</a:t>
            </a:r>
            <a:r>
              <a:rPr lang="en-US" altLang="zh-CN" sz="2800" baseline="-25000" dirty="0">
                <a:latin typeface="华文楷体" panose="02010600040101010101" charset="-122"/>
                <a:ea typeface="华文楷体" panose="02010600040101010101" charset="-122"/>
              </a:rPr>
              <a:t>1</a:t>
            </a:r>
            <a:endParaRPr lang="en-US" altLang="zh-CN" sz="2800" baseline="-25000" dirty="0">
              <a:latin typeface="华文楷体" panose="02010600040101010101" charset="-122"/>
              <a:ea typeface="华文楷体" panose="02010600040101010101" charset="-122"/>
            </a:endParaRPr>
          </a:p>
        </p:txBody>
      </p:sp>
      <p:sp>
        <p:nvSpPr>
          <p:cNvPr id="17" name="Text Box 69"/>
          <p:cNvSpPr txBox="1"/>
          <p:nvPr/>
        </p:nvSpPr>
        <p:spPr>
          <a:xfrm>
            <a:off x="3421063" y="1892300"/>
            <a:ext cx="677862" cy="520700"/>
          </a:xfrm>
          <a:prstGeom prst="rect">
            <a:avLst/>
          </a:prstGeom>
          <a:noFill/>
          <a:ln w="9525">
            <a:noFill/>
          </a:ln>
        </p:spPr>
        <p:txBody>
          <a:bodyPr anchor="t" anchorCtr="0">
            <a:spAutoFit/>
          </a:bodyPr>
          <a:p>
            <a:pPr>
              <a:spcBef>
                <a:spcPct val="50000"/>
              </a:spcBef>
            </a:pPr>
            <a:r>
              <a:rPr lang="en-US" altLang="zh-CN" sz="2800" dirty="0">
                <a:latin typeface="华文楷体" panose="02010600040101010101" charset="-122"/>
                <a:ea typeface="华文楷体" panose="02010600040101010101" charset="-122"/>
              </a:rPr>
              <a:t>v</a:t>
            </a:r>
            <a:r>
              <a:rPr lang="en-US" altLang="zh-CN" sz="2800" baseline="-25000" dirty="0">
                <a:latin typeface="华文楷体" panose="02010600040101010101" charset="-122"/>
                <a:ea typeface="华文楷体" panose="02010600040101010101" charset="-122"/>
              </a:rPr>
              <a:t>2</a:t>
            </a:r>
            <a:endParaRPr lang="en-US" altLang="zh-CN" sz="2800" baseline="-25000" dirty="0">
              <a:latin typeface="华文楷体" panose="02010600040101010101" charset="-122"/>
              <a:ea typeface="华文楷体" panose="02010600040101010101" charset="-122"/>
            </a:endParaRPr>
          </a:p>
        </p:txBody>
      </p:sp>
      <p:graphicFrame>
        <p:nvGraphicFramePr>
          <p:cNvPr id="87065" name="对象 18">
            <a:hlinkClick r:id="" action="ppaction://ole?verb="/>
          </p:cNvPr>
          <p:cNvGraphicFramePr>
            <a:graphicFrameLocks noChangeAspect="1"/>
          </p:cNvGraphicFramePr>
          <p:nvPr/>
        </p:nvGraphicFramePr>
        <p:xfrm>
          <a:off x="5427663" y="1274763"/>
          <a:ext cx="3001962" cy="841375"/>
        </p:xfrm>
        <a:graphic>
          <a:graphicData uri="http://schemas.openxmlformats.org/presentationml/2006/ole">
            <mc:AlternateContent xmlns:mc="http://schemas.openxmlformats.org/markup-compatibility/2006">
              <mc:Choice xmlns:v="urn:schemas-microsoft-com:vml" Requires="v">
                <p:oleObj spid="_x0000_s3085" name="" r:id="rId1" imgW="1587500" imgH="444500" progId="Equation.KSEE3">
                  <p:embed/>
                </p:oleObj>
              </mc:Choice>
              <mc:Fallback>
                <p:oleObj name="" r:id="rId1" imgW="1587500" imgH="444500" progId="Equation.KSEE3">
                  <p:embed/>
                  <p:pic>
                    <p:nvPicPr>
                      <p:cNvPr id="0" name="图片 3084"/>
                      <p:cNvPicPr/>
                      <p:nvPr/>
                    </p:nvPicPr>
                    <p:blipFill>
                      <a:blip r:embed="rId2"/>
                      <a:stretch>
                        <a:fillRect/>
                      </a:stretch>
                    </p:blipFill>
                    <p:spPr>
                      <a:xfrm>
                        <a:off x="5427663" y="1274763"/>
                        <a:ext cx="3001962" cy="841375"/>
                      </a:xfrm>
                      <a:prstGeom prst="rect">
                        <a:avLst/>
                      </a:prstGeom>
                      <a:solidFill>
                        <a:srgbClr val="E5ECDD"/>
                      </a:solidFill>
                      <a:ln w="38100">
                        <a:noFill/>
                        <a:miter/>
                      </a:ln>
                    </p:spPr>
                  </p:pic>
                </p:oleObj>
              </mc:Fallback>
            </mc:AlternateContent>
          </a:graphicData>
        </a:graphic>
      </p:graphicFrame>
      <p:graphicFrame>
        <p:nvGraphicFramePr>
          <p:cNvPr id="87066" name="对象 19">
            <a:hlinkClick r:id="" action="ppaction://ole?verb="/>
          </p:cNvPr>
          <p:cNvGraphicFramePr>
            <a:graphicFrameLocks noChangeAspect="1"/>
          </p:cNvGraphicFramePr>
          <p:nvPr/>
        </p:nvGraphicFramePr>
        <p:xfrm>
          <a:off x="463550" y="2720975"/>
          <a:ext cx="3954463" cy="763588"/>
        </p:xfrm>
        <a:graphic>
          <a:graphicData uri="http://schemas.openxmlformats.org/presentationml/2006/ole">
            <mc:AlternateContent xmlns:mc="http://schemas.openxmlformats.org/markup-compatibility/2006">
              <mc:Choice xmlns:v="urn:schemas-microsoft-com:vml" Requires="v">
                <p:oleObj spid="_x0000_s3086" name="" r:id="rId3" imgW="2171700" imgH="431800" progId="Equation.KSEE3">
                  <p:embed/>
                </p:oleObj>
              </mc:Choice>
              <mc:Fallback>
                <p:oleObj name="" r:id="rId3" imgW="2171700" imgH="431800" progId="Equation.KSEE3">
                  <p:embed/>
                  <p:pic>
                    <p:nvPicPr>
                      <p:cNvPr id="0" name="图片 3085"/>
                      <p:cNvPicPr/>
                      <p:nvPr/>
                    </p:nvPicPr>
                    <p:blipFill>
                      <a:blip r:embed="rId4"/>
                      <a:stretch>
                        <a:fillRect/>
                      </a:stretch>
                    </p:blipFill>
                    <p:spPr>
                      <a:xfrm>
                        <a:off x="463550" y="2720975"/>
                        <a:ext cx="3954463" cy="763588"/>
                      </a:xfrm>
                      <a:prstGeom prst="rect">
                        <a:avLst/>
                      </a:prstGeom>
                      <a:solidFill>
                        <a:srgbClr val="E5ECDD"/>
                      </a:solidFill>
                      <a:ln w="38100">
                        <a:noFill/>
                        <a:miter/>
                      </a:ln>
                    </p:spPr>
                  </p:pic>
                </p:oleObj>
              </mc:Fallback>
            </mc:AlternateContent>
          </a:graphicData>
        </a:graphic>
      </p:graphicFrame>
      <p:graphicFrame>
        <p:nvGraphicFramePr>
          <p:cNvPr id="87067" name="对象 5">
            <a:hlinkClick r:id="" action="ppaction://ole?verb="/>
          </p:cNvPr>
          <p:cNvGraphicFramePr>
            <a:graphicFrameLocks noChangeAspect="1"/>
          </p:cNvGraphicFramePr>
          <p:nvPr/>
        </p:nvGraphicFramePr>
        <p:xfrm>
          <a:off x="4972050" y="2720975"/>
          <a:ext cx="3568700" cy="763588"/>
        </p:xfrm>
        <a:graphic>
          <a:graphicData uri="http://schemas.openxmlformats.org/presentationml/2006/ole">
            <mc:AlternateContent xmlns:mc="http://schemas.openxmlformats.org/markup-compatibility/2006">
              <mc:Choice xmlns:v="urn:schemas-microsoft-com:vml" Requires="v">
                <p:oleObj spid="_x0000_s3087" name="" r:id="rId5" imgW="2019300" imgH="431800" progId="Equation.KSEE3">
                  <p:embed/>
                </p:oleObj>
              </mc:Choice>
              <mc:Fallback>
                <p:oleObj name="" r:id="rId5" imgW="2019300" imgH="431800" progId="Equation.KSEE3">
                  <p:embed/>
                  <p:pic>
                    <p:nvPicPr>
                      <p:cNvPr id="0" name="图片 3086"/>
                      <p:cNvPicPr/>
                      <p:nvPr/>
                    </p:nvPicPr>
                    <p:blipFill>
                      <a:blip r:embed="rId6"/>
                      <a:stretch>
                        <a:fillRect/>
                      </a:stretch>
                    </p:blipFill>
                    <p:spPr>
                      <a:xfrm>
                        <a:off x="4972050" y="2720975"/>
                        <a:ext cx="3568700" cy="763588"/>
                      </a:xfrm>
                      <a:prstGeom prst="rect">
                        <a:avLst/>
                      </a:prstGeom>
                      <a:solidFill>
                        <a:srgbClr val="E5ECDD"/>
                      </a:solidFill>
                      <a:ln w="38100">
                        <a:noFill/>
                        <a:miter/>
                      </a:ln>
                    </p:spPr>
                  </p:pic>
                </p:oleObj>
              </mc:Fallback>
            </mc:AlternateContent>
          </a:graphicData>
        </a:graphic>
      </p:graphicFrame>
      <p:graphicFrame>
        <p:nvGraphicFramePr>
          <p:cNvPr id="87068" name="对象 7">
            <a:hlinkClick r:id="" action="ppaction://ole?verb="/>
          </p:cNvPr>
          <p:cNvGraphicFramePr>
            <a:graphicFrameLocks noChangeAspect="1"/>
          </p:cNvGraphicFramePr>
          <p:nvPr/>
        </p:nvGraphicFramePr>
        <p:xfrm>
          <a:off x="300038" y="4156075"/>
          <a:ext cx="8623300" cy="2397125"/>
        </p:xfrm>
        <a:graphic>
          <a:graphicData uri="http://schemas.openxmlformats.org/presentationml/2006/ole">
            <mc:AlternateContent xmlns:mc="http://schemas.openxmlformats.org/markup-compatibility/2006">
              <mc:Choice xmlns:v="urn:schemas-microsoft-com:vml" Requires="v">
                <p:oleObj spid="_x0000_s3088" name="" r:id="rId7" imgW="4343400" imgH="1219200" progId="Equation.KSEE3">
                  <p:embed/>
                </p:oleObj>
              </mc:Choice>
              <mc:Fallback>
                <p:oleObj name="" r:id="rId7" imgW="4343400" imgH="1219200" progId="Equation.KSEE3">
                  <p:embed/>
                  <p:pic>
                    <p:nvPicPr>
                      <p:cNvPr id="0" name="图片 3087"/>
                      <p:cNvPicPr/>
                      <p:nvPr/>
                    </p:nvPicPr>
                    <p:blipFill>
                      <a:blip r:embed="rId8"/>
                      <a:stretch>
                        <a:fillRect/>
                      </a:stretch>
                    </p:blipFill>
                    <p:spPr>
                      <a:xfrm>
                        <a:off x="300038" y="4156075"/>
                        <a:ext cx="8623300" cy="2397125"/>
                      </a:xfrm>
                      <a:prstGeom prst="rect">
                        <a:avLst/>
                      </a:prstGeom>
                      <a:solidFill>
                        <a:srgbClr val="E5ECDD"/>
                      </a:solidFill>
                      <a:ln w="38100">
                        <a:noFill/>
                        <a:miter/>
                      </a:ln>
                    </p:spPr>
                  </p:pic>
                </p:oleObj>
              </mc:Fallback>
            </mc:AlternateContent>
          </a:graphicData>
        </a:graphic>
      </p:graphicFrame>
      <p:sp>
        <p:nvSpPr>
          <p:cNvPr id="18" name="矩形 17"/>
          <p:cNvSpPr/>
          <p:nvPr/>
        </p:nvSpPr>
        <p:spPr>
          <a:xfrm>
            <a:off x="300038" y="3590925"/>
            <a:ext cx="5400675" cy="460375"/>
          </a:xfrm>
          <a:prstGeom prst="rect">
            <a:avLst/>
          </a:prstGeom>
          <a:noFill/>
          <a:ln w="9525">
            <a:noFill/>
          </a:ln>
        </p:spPr>
        <p:txBody>
          <a:bodyPr>
            <a:spAutoFit/>
          </a:bodyPr>
          <a:lstStyle/>
          <a:p>
            <a:pPr marL="0" marR="0" lvl="0" indent="0" algn="l" defTabSz="914400" rtl="0" eaLnBrk="1" fontAlgn="base" latinLnBrk="0" hangingPunct="1">
              <a:lnSpc>
                <a:spcPct val="100000"/>
              </a:lnSpc>
              <a:spcBef>
                <a:spcPct val="0"/>
              </a:spcBef>
              <a:spcAft>
                <a:spcPct val="0"/>
              </a:spcAft>
              <a:buClrTx/>
              <a:buSzPct val="80000"/>
              <a:buFontTx/>
              <a:buNone/>
              <a:defRPr/>
            </a:pPr>
            <a:r>
              <a:rPr kumimoji="0" lang="zh-CN" altLang="en-US" sz="2400" b="1" i="0" u="none" strike="noStrike" kern="1200" cap="none" spc="0" normalizeH="0" baseline="0" noProof="0" dirty="0">
                <a:ln>
                  <a:noFill/>
                </a:ln>
                <a:solidFill>
                  <a:schemeClr val="accent6">
                    <a:lumMod val="75000"/>
                  </a:schemeClr>
                </a:solidFill>
                <a:effectLst/>
                <a:uLnTx/>
                <a:uFillTx/>
                <a:latin typeface="微软雅黑" panose="020B0503020204020204" charset="-122"/>
                <a:ea typeface="微软雅黑" panose="020B0503020204020204" charset="-122"/>
                <a:cs typeface="+mn-cs"/>
                <a:sym typeface="+mn-ea"/>
              </a:rPr>
              <a:t>直接基于解析式推导：</a:t>
            </a:r>
            <a:endParaRPr kumimoji="0" lang="zh-CN" altLang="en-US" sz="2400" b="1" i="0" u="none" strike="noStrike" kern="1200" cap="none" spc="0" normalizeH="0" baseline="0" noProof="0" dirty="0">
              <a:ln>
                <a:noFill/>
              </a:ln>
              <a:solidFill>
                <a:schemeClr val="accent6">
                  <a:lumMod val="75000"/>
                </a:schemeClr>
              </a:solidFill>
              <a:effectLst/>
              <a:uLnTx/>
              <a:uFillTx/>
              <a:latin typeface="微软雅黑" panose="020B0503020204020204" charset="-122"/>
              <a:ea typeface="微软雅黑" panose="020B0503020204020204" charset="-122"/>
              <a:cs typeface="+mn-cs"/>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4596"/>
                                        </p:tgtEl>
                                        <p:attrNameLst>
                                          <p:attrName>style.visibility</p:attrName>
                                        </p:attrNameLst>
                                      </p:cBhvr>
                                      <p:to>
                                        <p:strVal val="visible"/>
                                      </p:to>
                                    </p:set>
                                    <p:animEffect transition="in" filter="fade">
                                      <p:cBhvr>
                                        <p:cTn id="7" dur="500"/>
                                        <p:tgtEl>
                                          <p:spTgt spid="24596"/>
                                        </p:tgtEl>
                                      </p:cBhvr>
                                    </p:animEffect>
                                  </p:childTnLst>
                                </p:cTn>
                              </p:par>
                              <p:par>
                                <p:cTn id="8" presetID="10" presetClass="entr" presetSubtype="0" fill="hold" nodeType="withEffect">
                                  <p:stCondLst>
                                    <p:cond delay="0"/>
                                  </p:stCondLst>
                                  <p:childTnLst>
                                    <p:set>
                                      <p:cBhvr>
                                        <p:cTn id="9" dur="1" fill="hold">
                                          <p:stCondLst>
                                            <p:cond delay="0"/>
                                          </p:stCondLst>
                                        </p:cTn>
                                        <p:tgtEl>
                                          <p:spTgt spid="24598"/>
                                        </p:tgtEl>
                                        <p:attrNameLst>
                                          <p:attrName>style.visibility</p:attrName>
                                        </p:attrNameLst>
                                      </p:cBhvr>
                                      <p:to>
                                        <p:strVal val="visible"/>
                                      </p:to>
                                    </p:set>
                                    <p:animEffect transition="in" filter="fade">
                                      <p:cBhvr>
                                        <p:cTn id="10" dur="500"/>
                                        <p:tgtEl>
                                          <p:spTgt spid="24598"/>
                                        </p:tgtEl>
                                      </p:cBhvr>
                                    </p:animEffect>
                                  </p:childTnLst>
                                </p:cTn>
                              </p:par>
                              <p:par>
                                <p:cTn id="11" presetID="10" presetClass="entr" presetSubtype="0" fill="hold" nodeType="withEffect">
                                  <p:stCondLst>
                                    <p:cond delay="0"/>
                                  </p:stCondLst>
                                  <p:childTnLst>
                                    <p:set>
                                      <p:cBhvr>
                                        <p:cTn id="12" dur="1" fill="hold">
                                          <p:stCondLst>
                                            <p:cond delay="0"/>
                                          </p:stCondLst>
                                        </p:cTn>
                                        <p:tgtEl>
                                          <p:spTgt spid="24599"/>
                                        </p:tgtEl>
                                        <p:attrNameLst>
                                          <p:attrName>style.visibility</p:attrName>
                                        </p:attrNameLst>
                                      </p:cBhvr>
                                      <p:to>
                                        <p:strVal val="visible"/>
                                      </p:to>
                                    </p:set>
                                    <p:animEffect transition="in" filter="fade">
                                      <p:cBhvr>
                                        <p:cTn id="13" dur="500"/>
                                        <p:tgtEl>
                                          <p:spTgt spid="2459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4601"/>
                                        </p:tgtEl>
                                        <p:attrNameLst>
                                          <p:attrName>style.visibility</p:attrName>
                                        </p:attrNameLst>
                                      </p:cBhvr>
                                      <p:to>
                                        <p:strVal val="visible"/>
                                      </p:to>
                                    </p:set>
                                    <p:animEffect transition="in" filter="fade">
                                      <p:cBhvr>
                                        <p:cTn id="16" dur="500"/>
                                        <p:tgtEl>
                                          <p:spTgt spid="24601"/>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4602"/>
                                        </p:tgtEl>
                                        <p:attrNameLst>
                                          <p:attrName>style.visibility</p:attrName>
                                        </p:attrNameLst>
                                      </p:cBhvr>
                                      <p:to>
                                        <p:strVal val="visible"/>
                                      </p:to>
                                    </p:set>
                                    <p:animEffect transition="in" filter="fade">
                                      <p:cBhvr>
                                        <p:cTn id="19" dur="500"/>
                                        <p:tgtEl>
                                          <p:spTgt spid="24602"/>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4604"/>
                                        </p:tgtEl>
                                        <p:attrNameLst>
                                          <p:attrName>style.visibility</p:attrName>
                                        </p:attrNameLst>
                                      </p:cBhvr>
                                      <p:to>
                                        <p:strVal val="visible"/>
                                      </p:to>
                                    </p:set>
                                    <p:animEffect transition="in" filter="fade">
                                      <p:cBhvr>
                                        <p:cTn id="22" dur="500"/>
                                        <p:tgtEl>
                                          <p:spTgt spid="24604"/>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4605"/>
                                        </p:tgtEl>
                                        <p:attrNameLst>
                                          <p:attrName>style.visibility</p:attrName>
                                        </p:attrNameLst>
                                      </p:cBhvr>
                                      <p:to>
                                        <p:strVal val="visible"/>
                                      </p:to>
                                    </p:set>
                                    <p:animEffect transition="in" filter="fade">
                                      <p:cBhvr>
                                        <p:cTn id="25" dur="500"/>
                                        <p:tgtEl>
                                          <p:spTgt spid="24605"/>
                                        </p:tgtEl>
                                      </p:cBhvr>
                                    </p:animEffect>
                                  </p:childTnLst>
                                </p:cTn>
                              </p:par>
                              <p:par>
                                <p:cTn id="26" presetID="10" presetClass="entr" presetSubtype="0" fill="hold" nodeType="withEffect">
                                  <p:stCondLst>
                                    <p:cond delay="0"/>
                                  </p:stCondLst>
                                  <p:childTnLst>
                                    <p:set>
                                      <p:cBhvr>
                                        <p:cTn id="27" dur="1" fill="hold">
                                          <p:stCondLst>
                                            <p:cond delay="0"/>
                                          </p:stCondLst>
                                        </p:cTn>
                                        <p:tgtEl>
                                          <p:spTgt spid="24606"/>
                                        </p:tgtEl>
                                        <p:attrNameLst>
                                          <p:attrName>style.visibility</p:attrName>
                                        </p:attrNameLst>
                                      </p:cBhvr>
                                      <p:to>
                                        <p:strVal val="visible"/>
                                      </p:to>
                                    </p:set>
                                    <p:animEffect transition="in" filter="fade">
                                      <p:cBhvr>
                                        <p:cTn id="28" dur="500"/>
                                        <p:tgtEl>
                                          <p:spTgt spid="24606"/>
                                        </p:tgtEl>
                                      </p:cBhvr>
                                    </p:animEffect>
                                  </p:childTnLst>
                                </p:cTn>
                              </p:par>
                              <p:par>
                                <p:cTn id="29" presetID="10" presetClass="entr" presetSubtype="0" fill="hold" nodeType="withEffect">
                                  <p:stCondLst>
                                    <p:cond delay="0"/>
                                  </p:stCondLst>
                                  <p:childTnLst>
                                    <p:set>
                                      <p:cBhvr>
                                        <p:cTn id="30" dur="1" fill="hold">
                                          <p:stCondLst>
                                            <p:cond delay="0"/>
                                          </p:stCondLst>
                                        </p:cTn>
                                        <p:tgtEl>
                                          <p:spTgt spid="24607"/>
                                        </p:tgtEl>
                                        <p:attrNameLst>
                                          <p:attrName>style.visibility</p:attrName>
                                        </p:attrNameLst>
                                      </p:cBhvr>
                                      <p:to>
                                        <p:strVal val="visible"/>
                                      </p:to>
                                    </p:set>
                                    <p:animEffect transition="in" filter="fade">
                                      <p:cBhvr>
                                        <p:cTn id="31" dur="500"/>
                                        <p:tgtEl>
                                          <p:spTgt spid="24607"/>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4609"/>
                                        </p:tgtEl>
                                        <p:attrNameLst>
                                          <p:attrName>style.visibility</p:attrName>
                                        </p:attrNameLst>
                                      </p:cBhvr>
                                      <p:to>
                                        <p:strVal val="visible"/>
                                      </p:to>
                                    </p:set>
                                    <p:animEffect transition="in" filter="fade">
                                      <p:cBhvr>
                                        <p:cTn id="34" dur="500"/>
                                        <p:tgtEl>
                                          <p:spTgt spid="24609"/>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24611"/>
                                        </p:tgtEl>
                                        <p:attrNameLst>
                                          <p:attrName>style.visibility</p:attrName>
                                        </p:attrNameLst>
                                      </p:cBhvr>
                                      <p:to>
                                        <p:strVal val="visible"/>
                                      </p:to>
                                    </p:set>
                                    <p:animEffect transition="in" filter="fade">
                                      <p:cBhvr>
                                        <p:cTn id="37" dur="500"/>
                                        <p:tgtEl>
                                          <p:spTgt spid="24611"/>
                                        </p:tgtEl>
                                      </p:cBhvr>
                                    </p:animEffect>
                                  </p:childTnLst>
                                </p:cTn>
                              </p:par>
                              <p:par>
                                <p:cTn id="38" presetID="10" presetClass="entr" presetSubtype="0" fill="hold" nodeType="withEffect">
                                  <p:stCondLst>
                                    <p:cond delay="0"/>
                                  </p:stCondLst>
                                  <p:childTnLst>
                                    <p:set>
                                      <p:cBhvr>
                                        <p:cTn id="39" dur="1" fill="hold">
                                          <p:stCondLst>
                                            <p:cond delay="0"/>
                                          </p:stCondLst>
                                        </p:cTn>
                                        <p:tgtEl>
                                          <p:spTgt spid="24613"/>
                                        </p:tgtEl>
                                        <p:attrNameLst>
                                          <p:attrName>style.visibility</p:attrName>
                                        </p:attrNameLst>
                                      </p:cBhvr>
                                      <p:to>
                                        <p:strVal val="visible"/>
                                      </p:to>
                                    </p:set>
                                    <p:animEffect transition="in" filter="fade">
                                      <p:cBhvr>
                                        <p:cTn id="40" dur="500"/>
                                        <p:tgtEl>
                                          <p:spTgt spid="24613"/>
                                        </p:tgtEl>
                                      </p:cBhvr>
                                    </p:animEffect>
                                  </p:childTnLst>
                                </p:cTn>
                              </p:par>
                              <p:par>
                                <p:cTn id="41" presetID="10" presetClass="entr" presetSubtype="0" fill="hold" nodeType="withEffect">
                                  <p:stCondLst>
                                    <p:cond delay="0"/>
                                  </p:stCondLst>
                                  <p:childTnLst>
                                    <p:set>
                                      <p:cBhvr>
                                        <p:cTn id="42" dur="1" fill="hold">
                                          <p:stCondLst>
                                            <p:cond delay="0"/>
                                          </p:stCondLst>
                                        </p:cTn>
                                        <p:tgtEl>
                                          <p:spTgt spid="24615"/>
                                        </p:tgtEl>
                                        <p:attrNameLst>
                                          <p:attrName>style.visibility</p:attrName>
                                        </p:attrNameLst>
                                      </p:cBhvr>
                                      <p:to>
                                        <p:strVal val="visible"/>
                                      </p:to>
                                    </p:set>
                                    <p:animEffect transition="in" filter="fade">
                                      <p:cBhvr>
                                        <p:cTn id="43" dur="500"/>
                                        <p:tgtEl>
                                          <p:spTgt spid="24615"/>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24616"/>
                                        </p:tgtEl>
                                        <p:attrNameLst>
                                          <p:attrName>style.visibility</p:attrName>
                                        </p:attrNameLst>
                                      </p:cBhvr>
                                      <p:to>
                                        <p:strVal val="visible"/>
                                      </p:to>
                                    </p:set>
                                    <p:animEffect transition="in" filter="fade">
                                      <p:cBhvr>
                                        <p:cTn id="46" dur="500"/>
                                        <p:tgtEl>
                                          <p:spTgt spid="24616"/>
                                        </p:tgtEl>
                                      </p:cBhvr>
                                    </p:animEffect>
                                  </p:childTnLst>
                                </p:cTn>
                              </p:par>
                              <p:par>
                                <p:cTn id="47" presetID="10" presetClass="entr" presetSubtype="0" fill="hold" nodeType="withEffect">
                                  <p:stCondLst>
                                    <p:cond delay="0"/>
                                  </p:stCondLst>
                                  <p:childTnLst>
                                    <p:set>
                                      <p:cBhvr>
                                        <p:cTn id="48" dur="1" fill="hold">
                                          <p:stCondLst>
                                            <p:cond delay="0"/>
                                          </p:stCondLst>
                                        </p:cTn>
                                        <p:tgtEl>
                                          <p:spTgt spid="24617"/>
                                        </p:tgtEl>
                                        <p:attrNameLst>
                                          <p:attrName>style.visibility</p:attrName>
                                        </p:attrNameLst>
                                      </p:cBhvr>
                                      <p:to>
                                        <p:strVal val="visible"/>
                                      </p:to>
                                    </p:set>
                                    <p:animEffect transition="in" filter="fade">
                                      <p:cBhvr>
                                        <p:cTn id="49" dur="500"/>
                                        <p:tgtEl>
                                          <p:spTgt spid="24617"/>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24618"/>
                                        </p:tgtEl>
                                        <p:attrNameLst>
                                          <p:attrName>style.visibility</p:attrName>
                                        </p:attrNameLst>
                                      </p:cBhvr>
                                      <p:to>
                                        <p:strVal val="visible"/>
                                      </p:to>
                                    </p:set>
                                    <p:animEffect transition="in" filter="fade">
                                      <p:cBhvr>
                                        <p:cTn id="52" dur="500"/>
                                        <p:tgtEl>
                                          <p:spTgt spid="24618"/>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0"/>
                                        </p:tgtEl>
                                        <p:attrNameLst>
                                          <p:attrName>style.visibility</p:attrName>
                                        </p:attrNameLst>
                                      </p:cBhvr>
                                      <p:to>
                                        <p:strVal val="visible"/>
                                      </p:to>
                                    </p:set>
                                    <p:animEffect transition="in" filter="fade">
                                      <p:cBhvr>
                                        <p:cTn id="55" dur="500"/>
                                        <p:tgtEl>
                                          <p:spTgt spid="10"/>
                                        </p:tgtEl>
                                      </p:cBhvr>
                                    </p:animEffect>
                                  </p:childTnLst>
                                </p:cTn>
                              </p:par>
                              <p:par>
                                <p:cTn id="56" presetID="10" presetClass="entr" presetSubtype="0" fill="hold" nodeType="withEffect">
                                  <p:stCondLst>
                                    <p:cond delay="0"/>
                                  </p:stCondLst>
                                  <p:childTnLst>
                                    <p:set>
                                      <p:cBhvr>
                                        <p:cTn id="57" dur="1" fill="hold">
                                          <p:stCondLst>
                                            <p:cond delay="0"/>
                                          </p:stCondLst>
                                        </p:cTn>
                                        <p:tgtEl>
                                          <p:spTgt spid="12"/>
                                        </p:tgtEl>
                                        <p:attrNameLst>
                                          <p:attrName>style.visibility</p:attrName>
                                        </p:attrNameLst>
                                      </p:cBhvr>
                                      <p:to>
                                        <p:strVal val="visible"/>
                                      </p:to>
                                    </p:set>
                                    <p:animEffect transition="in" filter="fade">
                                      <p:cBhvr>
                                        <p:cTn id="58" dur="500"/>
                                        <p:tgtEl>
                                          <p:spTgt spid="12"/>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13"/>
                                        </p:tgtEl>
                                        <p:attrNameLst>
                                          <p:attrName>style.visibility</p:attrName>
                                        </p:attrNameLst>
                                      </p:cBhvr>
                                      <p:to>
                                        <p:strVal val="visible"/>
                                      </p:to>
                                    </p:set>
                                    <p:animEffect transition="in" filter="fade">
                                      <p:cBhvr>
                                        <p:cTn id="61" dur="500"/>
                                        <p:tgtEl>
                                          <p:spTgt spid="13"/>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14"/>
                                        </p:tgtEl>
                                        <p:attrNameLst>
                                          <p:attrName>style.visibility</p:attrName>
                                        </p:attrNameLst>
                                      </p:cBhvr>
                                      <p:to>
                                        <p:strVal val="visible"/>
                                      </p:to>
                                    </p:set>
                                    <p:animEffect transition="in" filter="fade">
                                      <p:cBhvr>
                                        <p:cTn id="64" dur="500"/>
                                        <p:tgtEl>
                                          <p:spTgt spid="14"/>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15"/>
                                        </p:tgtEl>
                                        <p:attrNameLst>
                                          <p:attrName>style.visibility</p:attrName>
                                        </p:attrNameLst>
                                      </p:cBhvr>
                                      <p:to>
                                        <p:strVal val="visible"/>
                                      </p:to>
                                    </p:set>
                                    <p:animEffect transition="in" filter="fade">
                                      <p:cBhvr>
                                        <p:cTn id="67" dur="500"/>
                                        <p:tgtEl>
                                          <p:spTgt spid="15"/>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16"/>
                                        </p:tgtEl>
                                        <p:attrNameLst>
                                          <p:attrName>style.visibility</p:attrName>
                                        </p:attrNameLst>
                                      </p:cBhvr>
                                      <p:to>
                                        <p:strVal val="visible"/>
                                      </p:to>
                                    </p:set>
                                    <p:animEffect transition="in" filter="fade">
                                      <p:cBhvr>
                                        <p:cTn id="70" dur="500"/>
                                        <p:tgtEl>
                                          <p:spTgt spid="16"/>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17"/>
                                        </p:tgtEl>
                                        <p:attrNameLst>
                                          <p:attrName>style.visibility</p:attrName>
                                        </p:attrNameLst>
                                      </p:cBhvr>
                                      <p:to>
                                        <p:strVal val="visible"/>
                                      </p:to>
                                    </p:set>
                                    <p:animEffect transition="in" filter="fade">
                                      <p:cBhvr>
                                        <p:cTn id="73"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601" grpId="0"/>
      <p:bldP spid="24601" grpId="1"/>
      <p:bldP spid="24602" grpId="0"/>
      <p:bldP spid="24602" grpId="1"/>
      <p:bldP spid="24604" grpId="0"/>
      <p:bldP spid="24604" grpId="1"/>
      <p:bldP spid="24605" grpId="0" bldLvl="0" animBg="1"/>
      <p:bldP spid="24605" grpId="1" animBg="1"/>
      <p:bldP spid="24609" grpId="0" bldLvl="0" animBg="1"/>
      <p:bldP spid="24609" grpId="1" animBg="1"/>
      <p:bldP spid="24611" grpId="0" bldLvl="0" animBg="1"/>
      <p:bldP spid="24611" grpId="1" animBg="1"/>
      <p:bldP spid="24616" grpId="0" bldLvl="0" animBg="1"/>
      <p:bldP spid="24616" grpId="1" animBg="1"/>
      <p:bldP spid="24618" grpId="0"/>
      <p:bldP spid="24618" grpId="1"/>
      <p:bldP spid="10" grpId="0" bldLvl="0" animBg="1"/>
      <p:bldP spid="10" grpId="1" animBg="1"/>
      <p:bldP spid="13" grpId="0"/>
      <p:bldP spid="13" grpId="1"/>
      <p:bldP spid="14" grpId="0"/>
      <p:bldP spid="14" grpId="1"/>
      <p:bldP spid="15" grpId="0"/>
      <p:bldP spid="15" grpId="1"/>
      <p:bldP spid="16" grpId="0"/>
      <p:bldP spid="16" grpId="1"/>
      <p:bldP spid="17" grpId="0"/>
      <p:bldP spid="17" grpId="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8179" name="Rectangle 3"/>
          <p:cNvSpPr>
            <a:spLocks noGrp="1" noChangeArrowheads="1"/>
          </p:cNvSpPr>
          <p:nvPr>
            <p:ph idx="1"/>
          </p:nvPr>
        </p:nvSpPr>
        <p:spPr>
          <a:xfrm>
            <a:off x="903288" y="2114550"/>
            <a:ext cx="6135688" cy="2762250"/>
          </a:xfrm>
        </p:spPr>
        <p:txBody>
          <a:bodyPr vert="horz" wrap="square" lIns="91440" tIns="45720" rIns="91440" bIns="45720" numCol="1" anchor="t" anchorCtr="0" compatLnSpc="1"/>
          <a:lstStyle/>
          <a:p>
            <a:pPr marL="88900" marR="0" lvl="0" indent="0" algn="just" defTabSz="914400" rtl="0" eaLnBrk="1" fontAlgn="base" latinLnBrk="0" hangingPunct="1">
              <a:lnSpc>
                <a:spcPct val="150000"/>
              </a:lnSpc>
              <a:spcBef>
                <a:spcPct val="20000"/>
              </a:spcBef>
              <a:spcAft>
                <a:spcPct val="0"/>
              </a:spcAft>
              <a:buClr>
                <a:schemeClr val="accent1"/>
              </a:buClr>
              <a:buSzPct val="50000"/>
              <a:buFontTx/>
              <a:buNone/>
              <a:defRPr/>
            </a:pPr>
            <a:r>
              <a:rPr kumimoji="0" lang="en-US" altLang="zh-CN" sz="2000" b="1" i="0" u="none" strike="noStrike" kern="1200" cap="none" spc="0" normalizeH="0" baseline="0" noProof="0" dirty="0" smtClean="0">
                <a:ln>
                  <a:noFill/>
                </a:ln>
                <a:solidFill>
                  <a:schemeClr val="tx1"/>
                </a:solidFill>
                <a:effectLst/>
                <a:uLnTx/>
                <a:uFillTx/>
                <a:latin typeface="微软雅黑" panose="020B0503020204020204" charset="-122"/>
                <a:ea typeface="微软雅黑" panose="020B0503020204020204" charset="-122"/>
                <a:cs typeface="+mn-cs"/>
              </a:rPr>
              <a:t>1</a:t>
            </a:r>
            <a:r>
              <a:rPr kumimoji="0" lang="zh-CN" altLang="en-US" sz="2000" b="1" i="0" u="none" strike="noStrike" kern="1200" cap="none" spc="0" normalizeH="0" baseline="0" noProof="0" dirty="0" smtClean="0">
                <a:ln>
                  <a:noFill/>
                </a:ln>
                <a:solidFill>
                  <a:schemeClr val="tx1"/>
                </a:solidFill>
                <a:effectLst/>
                <a:uLnTx/>
                <a:uFillTx/>
                <a:latin typeface="微软雅黑" panose="020B0503020204020204" charset="-122"/>
                <a:ea typeface="微软雅黑" panose="020B0503020204020204" charset="-122"/>
                <a:cs typeface="+mn-cs"/>
              </a:rPr>
              <a:t>）</a:t>
            </a:r>
            <a:r>
              <a:rPr kumimoji="0" lang="en-US" altLang="zh-CN" sz="2000" b="1" i="0" u="none" strike="noStrike" kern="1200" cap="none" spc="0" normalizeH="0" baseline="0" noProof="0" dirty="0" smtClean="0">
                <a:ln>
                  <a:noFill/>
                </a:ln>
                <a:solidFill>
                  <a:schemeClr val="tx1"/>
                </a:solidFill>
                <a:effectLst/>
                <a:uLnTx/>
                <a:uFillTx/>
                <a:latin typeface="微软雅黑" panose="020B0503020204020204" charset="-122"/>
                <a:ea typeface="微软雅黑" panose="020B0503020204020204" charset="-122"/>
                <a:cs typeface="+mn-cs"/>
              </a:rPr>
              <a:t>BP</a:t>
            </a:r>
            <a:r>
              <a:rPr kumimoji="0" lang="zh-CN" altLang="en-US" sz="2000" b="1" i="0" u="none" strike="noStrike" kern="1200" cap="none" spc="0" normalizeH="0" baseline="0" noProof="0" dirty="0" smtClean="0">
                <a:ln>
                  <a:noFill/>
                </a:ln>
                <a:solidFill>
                  <a:schemeClr val="tx1"/>
                </a:solidFill>
                <a:effectLst/>
                <a:uLnTx/>
                <a:uFillTx/>
                <a:latin typeface="微软雅黑" panose="020B0503020204020204" charset="-122"/>
                <a:ea typeface="微软雅黑" panose="020B0503020204020204" charset="-122"/>
                <a:cs typeface="+mn-cs"/>
              </a:rPr>
              <a:t>网络接受样本的顺序对训练结果有较大影响。它会遗忘旧样本，更“偏爱”较后出现的样本；</a:t>
            </a:r>
            <a:endParaRPr kumimoji="0" lang="zh-CN" altLang="en-US" sz="2000" b="1" i="0" u="none" strike="noStrike" kern="1200" cap="none" spc="0" normalizeH="0" baseline="0" noProof="0" dirty="0" smtClean="0">
              <a:ln>
                <a:noFill/>
              </a:ln>
              <a:solidFill>
                <a:schemeClr val="tx1"/>
              </a:solidFill>
              <a:effectLst/>
              <a:uLnTx/>
              <a:uFillTx/>
              <a:latin typeface="微软雅黑" panose="020B0503020204020204" charset="-122"/>
              <a:ea typeface="微软雅黑" panose="020B0503020204020204" charset="-122"/>
              <a:cs typeface="+mn-cs"/>
            </a:endParaRPr>
          </a:p>
          <a:p>
            <a:pPr marL="88900" marR="0" lvl="0" indent="0" algn="just" defTabSz="914400" rtl="0" eaLnBrk="1" fontAlgn="base" latinLnBrk="0" hangingPunct="1">
              <a:lnSpc>
                <a:spcPct val="150000"/>
              </a:lnSpc>
              <a:spcBef>
                <a:spcPct val="20000"/>
              </a:spcBef>
              <a:spcAft>
                <a:spcPct val="0"/>
              </a:spcAft>
              <a:buClr>
                <a:schemeClr val="accent1"/>
              </a:buClr>
              <a:buSzPct val="50000"/>
              <a:buFontTx/>
              <a:buNone/>
              <a:defRPr/>
            </a:pPr>
            <a:r>
              <a:rPr kumimoji="0" lang="en-US" altLang="zh-CN" sz="2000" b="1" i="0" u="none" strike="noStrike" kern="1200" cap="none" spc="0" normalizeH="0" baseline="0" noProof="0" dirty="0" smtClean="0">
                <a:ln>
                  <a:noFill/>
                </a:ln>
                <a:solidFill>
                  <a:schemeClr val="tx1"/>
                </a:solidFill>
                <a:effectLst/>
                <a:uLnTx/>
                <a:uFillTx/>
                <a:latin typeface="微软雅黑" panose="020B0503020204020204" charset="-122"/>
                <a:ea typeface="微软雅黑" panose="020B0503020204020204" charset="-122"/>
                <a:cs typeface="+mn-cs"/>
              </a:rPr>
              <a:t>2</a:t>
            </a:r>
            <a:r>
              <a:rPr kumimoji="0" lang="zh-CN" altLang="en-US" sz="2000" b="1" i="0" u="none" strike="noStrike" kern="1200" cap="none" spc="0" normalizeH="0" baseline="0" noProof="0" dirty="0" smtClean="0">
                <a:ln>
                  <a:noFill/>
                </a:ln>
                <a:solidFill>
                  <a:schemeClr val="tx1"/>
                </a:solidFill>
                <a:effectLst/>
                <a:uLnTx/>
                <a:uFillTx/>
                <a:latin typeface="微软雅黑" panose="020B0503020204020204" charset="-122"/>
                <a:ea typeface="微软雅黑" panose="020B0503020204020204" charset="-122"/>
                <a:cs typeface="+mn-cs"/>
              </a:rPr>
              <a:t>）</a:t>
            </a:r>
            <a:r>
              <a:rPr kumimoji="0" lang="en-US" altLang="zh-CN" sz="2000" b="1" i="0" u="none" strike="noStrike" kern="1200" cap="none" spc="0" normalizeH="0" baseline="0" noProof="0" dirty="0" smtClean="0">
                <a:ln>
                  <a:noFill/>
                </a:ln>
                <a:solidFill>
                  <a:schemeClr val="tx1"/>
                </a:solidFill>
                <a:effectLst/>
                <a:uLnTx/>
                <a:uFillTx/>
                <a:latin typeface="微软雅黑" panose="020B0503020204020204" charset="-122"/>
                <a:ea typeface="微软雅黑" panose="020B0503020204020204" charset="-122"/>
                <a:cs typeface="+mn-cs"/>
              </a:rPr>
              <a:t>BP</a:t>
            </a:r>
            <a:r>
              <a:rPr kumimoji="0" lang="zh-CN" altLang="en-US" sz="2000" b="1" i="0" u="none" strike="noStrike" kern="1200" cap="none" spc="0" normalizeH="0" baseline="0" noProof="0" dirty="0" smtClean="0">
                <a:ln>
                  <a:noFill/>
                </a:ln>
                <a:solidFill>
                  <a:schemeClr val="tx1"/>
                </a:solidFill>
                <a:effectLst/>
                <a:uLnTx/>
                <a:uFillTx/>
                <a:latin typeface="微软雅黑" panose="020B0503020204020204" charset="-122"/>
                <a:ea typeface="微软雅黑" panose="020B0503020204020204" charset="-122"/>
                <a:cs typeface="+mn-cs"/>
              </a:rPr>
              <a:t>算法收敛速度慢；</a:t>
            </a:r>
            <a:endParaRPr kumimoji="0" lang="zh-CN" altLang="en-US" sz="2000" b="1" i="0" u="none" strike="noStrike" kern="1200" cap="none" spc="0" normalizeH="0" baseline="0" noProof="0" dirty="0" smtClean="0">
              <a:ln>
                <a:noFill/>
              </a:ln>
              <a:solidFill>
                <a:schemeClr val="tx1"/>
              </a:solidFill>
              <a:effectLst/>
              <a:uLnTx/>
              <a:uFillTx/>
              <a:latin typeface="微软雅黑" panose="020B0503020204020204" charset="-122"/>
              <a:ea typeface="微软雅黑" panose="020B0503020204020204" charset="-122"/>
              <a:cs typeface="+mn-cs"/>
            </a:endParaRPr>
          </a:p>
          <a:p>
            <a:pPr marL="88900" marR="0" lvl="0" indent="0" algn="just" defTabSz="914400" rtl="0" eaLnBrk="1" fontAlgn="base" latinLnBrk="0" hangingPunct="1">
              <a:lnSpc>
                <a:spcPct val="150000"/>
              </a:lnSpc>
              <a:spcBef>
                <a:spcPct val="20000"/>
              </a:spcBef>
              <a:spcAft>
                <a:spcPct val="0"/>
              </a:spcAft>
              <a:buClr>
                <a:schemeClr val="accent1"/>
              </a:buClr>
              <a:buSzPct val="50000"/>
              <a:buFontTx/>
              <a:buNone/>
              <a:defRPr/>
            </a:pPr>
            <a:r>
              <a:rPr kumimoji="0" lang="en-US" altLang="zh-CN" sz="2000" b="1" i="0" u="none" strike="noStrike" kern="1200" cap="none" spc="0" normalizeH="0" baseline="0" noProof="0" dirty="0" smtClean="0">
                <a:ln>
                  <a:noFill/>
                </a:ln>
                <a:solidFill>
                  <a:schemeClr val="tx1"/>
                </a:solidFill>
                <a:effectLst/>
                <a:uLnTx/>
                <a:uFillTx/>
                <a:latin typeface="微软雅黑" panose="020B0503020204020204" charset="-122"/>
                <a:ea typeface="微软雅黑" panose="020B0503020204020204" charset="-122"/>
                <a:cs typeface="+mn-cs"/>
              </a:rPr>
              <a:t>3</a:t>
            </a:r>
            <a:r>
              <a:rPr kumimoji="0" lang="zh-CN" altLang="en-US" sz="2000" b="1" i="0" u="none" strike="noStrike" kern="1200" cap="none" spc="0" normalizeH="0" baseline="0" noProof="0" dirty="0" smtClean="0">
                <a:ln>
                  <a:noFill/>
                </a:ln>
                <a:solidFill>
                  <a:schemeClr val="tx1"/>
                </a:solidFill>
                <a:effectLst/>
                <a:uLnTx/>
                <a:uFillTx/>
                <a:latin typeface="微软雅黑" panose="020B0503020204020204" charset="-122"/>
                <a:ea typeface="微软雅黑" panose="020B0503020204020204" charset="-122"/>
                <a:cs typeface="+mn-cs"/>
              </a:rPr>
              <a:t>）</a:t>
            </a:r>
            <a:r>
              <a:rPr kumimoji="0" lang="en-US" altLang="zh-CN" sz="2000" b="1" i="0" u="none" strike="noStrike" kern="1200" cap="none" spc="0" normalizeH="0" baseline="0" noProof="0" dirty="0" smtClean="0">
                <a:ln>
                  <a:noFill/>
                </a:ln>
                <a:solidFill>
                  <a:schemeClr val="tx1"/>
                </a:solidFill>
                <a:effectLst/>
                <a:uLnTx/>
                <a:uFillTx/>
                <a:latin typeface="微软雅黑" panose="020B0503020204020204" charset="-122"/>
                <a:ea typeface="微软雅黑" panose="020B0503020204020204" charset="-122"/>
                <a:cs typeface="+mn-cs"/>
              </a:rPr>
              <a:t>BP</a:t>
            </a:r>
            <a:r>
              <a:rPr kumimoji="0" lang="zh-CN" altLang="en-US" sz="2000" b="1" i="0" u="none" strike="noStrike" kern="1200" cap="none" spc="0" normalizeH="0" baseline="0" noProof="0" dirty="0" smtClean="0">
                <a:ln>
                  <a:noFill/>
                </a:ln>
                <a:solidFill>
                  <a:schemeClr val="tx1"/>
                </a:solidFill>
                <a:effectLst/>
                <a:uLnTx/>
                <a:uFillTx/>
                <a:latin typeface="微软雅黑" panose="020B0503020204020204" charset="-122"/>
                <a:ea typeface="微软雅黑" panose="020B0503020204020204" charset="-122"/>
                <a:cs typeface="+mn-cs"/>
              </a:rPr>
              <a:t>算法陷入局部最优点；</a:t>
            </a:r>
            <a:endParaRPr kumimoji="0" lang="zh-CN" altLang="en-US" sz="2000" b="1" i="0" u="none" strike="noStrike" kern="1200" cap="none" spc="0" normalizeH="0" baseline="0" noProof="0" dirty="0" smtClean="0">
              <a:ln>
                <a:noFill/>
              </a:ln>
              <a:solidFill>
                <a:schemeClr val="tx1"/>
              </a:solidFill>
              <a:effectLst/>
              <a:uLnTx/>
              <a:uFillTx/>
              <a:latin typeface="微软雅黑" panose="020B0503020204020204" charset="-122"/>
              <a:ea typeface="微软雅黑" panose="020B0503020204020204" charset="-122"/>
              <a:cs typeface="+mn-cs"/>
            </a:endParaRPr>
          </a:p>
          <a:p>
            <a:pPr marL="88900" marR="0" lvl="0" indent="0" algn="just" defTabSz="914400" rtl="0" eaLnBrk="1" fontAlgn="base" latinLnBrk="0" hangingPunct="1">
              <a:lnSpc>
                <a:spcPct val="150000"/>
              </a:lnSpc>
              <a:spcBef>
                <a:spcPct val="20000"/>
              </a:spcBef>
              <a:spcAft>
                <a:spcPct val="0"/>
              </a:spcAft>
              <a:buClr>
                <a:schemeClr val="accent1"/>
              </a:buClr>
              <a:buSzPct val="50000"/>
              <a:buFontTx/>
              <a:buNone/>
              <a:defRPr/>
            </a:pPr>
            <a:r>
              <a:rPr kumimoji="0" lang="en-US" altLang="zh-CN" sz="2000" b="1" i="0" u="none" strike="noStrike" kern="1200" cap="none" spc="0" normalizeH="0" baseline="0" noProof="0" dirty="0" smtClean="0">
                <a:ln>
                  <a:noFill/>
                </a:ln>
                <a:solidFill>
                  <a:srgbClr val="FF0000"/>
                </a:solidFill>
                <a:effectLst/>
                <a:uLnTx/>
                <a:uFillTx/>
                <a:latin typeface="微软雅黑" panose="020B0503020204020204" charset="-122"/>
                <a:ea typeface="微软雅黑" panose="020B0503020204020204" charset="-122"/>
                <a:cs typeface="+mn-cs"/>
              </a:rPr>
              <a:t>4) </a:t>
            </a:r>
            <a:r>
              <a:rPr kumimoji="0" lang="zh-CN" altLang="en-US" sz="2000" b="1" i="0" u="none" strike="noStrike" kern="1200" cap="none" spc="0" normalizeH="0" baseline="0" noProof="0" dirty="0" smtClean="0">
                <a:ln>
                  <a:noFill/>
                </a:ln>
                <a:solidFill>
                  <a:srgbClr val="FF0000"/>
                </a:solidFill>
                <a:effectLst/>
                <a:uLnTx/>
                <a:uFillTx/>
                <a:latin typeface="微软雅黑" panose="020B0503020204020204" charset="-122"/>
                <a:ea typeface="微软雅黑" panose="020B0503020204020204" charset="-122"/>
                <a:cs typeface="+mn-cs"/>
              </a:rPr>
              <a:t>隐节点数确定缺乏理论指导。</a:t>
            </a:r>
            <a:endParaRPr kumimoji="0" lang="zh-CN" altLang="en-US" sz="2000" b="1" i="0" u="none" strike="noStrike" kern="1200" cap="none" spc="0" normalizeH="0" baseline="0" noProof="0" dirty="0" smtClean="0">
              <a:ln>
                <a:noFill/>
              </a:ln>
              <a:solidFill>
                <a:srgbClr val="FF0000"/>
              </a:solidFill>
              <a:effectLst/>
              <a:uLnTx/>
              <a:uFillTx/>
              <a:latin typeface="微软雅黑" panose="020B0503020204020204" charset="-122"/>
              <a:ea typeface="微软雅黑" panose="020B0503020204020204" charset="-122"/>
              <a:cs typeface="+mn-cs"/>
            </a:endParaRPr>
          </a:p>
        </p:txBody>
      </p:sp>
      <p:sp>
        <p:nvSpPr>
          <p:cNvPr id="5" name="日期占位符 3"/>
          <p:cNvSpPr txBox="1">
            <a:spLocks noGrp="1"/>
          </p:cNvSpPr>
          <p:nvPr>
            <p:ph type="dt" sz="half" idx="10"/>
          </p:nvPr>
        </p:nvSpPr>
        <p:spPr>
          <a:noFill/>
        </p:spPr>
        <p:txBody>
          <a:bodyPr lIns="91440" tIns="45720" rIns="91440" bIns="45720" rtlCol="0" anchor="ctr">
            <a:normAutofit/>
          </a:bodyPr>
          <a:lstStyle/>
          <a:p>
            <a:pPr marL="0" marR="0" lvl="0" indent="0" algn="l" defTabSz="914400" rtl="0" eaLnBrk="1" fontAlgn="base" latinLnBrk="0" hangingPunct="1">
              <a:lnSpc>
                <a:spcPct val="100000"/>
              </a:lnSpc>
              <a:spcBef>
                <a:spcPct val="0"/>
              </a:spcBef>
              <a:spcAft>
                <a:spcPct val="0"/>
              </a:spcAft>
              <a:buClrTx/>
              <a:buSzTx/>
              <a:buFontTx/>
              <a:buNone/>
              <a:defRPr/>
            </a:pPr>
            <a:fld id="{064CCD57-7BCF-440E-9C61-20B2C8ABD3FB}" type="datetime1">
              <a:rPr kumimoji="0" lang="zh-CN" altLang="en-US" sz="1200" b="0" i="0" u="none" strike="noStrike" kern="1200" cap="none" spc="0" normalizeH="0" baseline="0" noProof="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rPr>
            </a:fld>
            <a:endParaRPr kumimoji="0" lang="en-US" altLang="zh-CN" sz="1200" b="0" i="0" u="none" strike="noStrike" kern="1200" cap="none" spc="0" normalizeH="0" baseline="0" noProof="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endParaRPr>
          </a:p>
        </p:txBody>
      </p:sp>
      <p:sp>
        <p:nvSpPr>
          <p:cNvPr id="96259" name="灯片编号占位符 5"/>
          <p:cNvSpPr>
            <a:spLocks noGrp="1"/>
          </p:cNvSpPr>
          <p:nvPr>
            <p:ph type="sldNum" sz="quarter" idx="12"/>
          </p:nvPr>
        </p:nvSpPr>
        <p:spPr>
          <a:noFill/>
          <a:ln>
            <a:noFill/>
          </a:ln>
        </p:spPr>
        <p:txBody>
          <a:bodyPr lIns="91440" tIns="45720" rIns="91440" bIns="45720" anchor="ctr"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5pPr>
          </a:lstStyle>
          <a:p>
            <a:pPr lvl="0" algn="r"/>
            <a:fld id="{9A0DB2DC-4C9A-4742-B13C-FB6460FD3503}" type="slidenum">
              <a:rPr lang="en-US" altLang="zh-CN" sz="1200" dirty="0">
                <a:solidFill>
                  <a:srgbClr val="898989"/>
                </a:solidFill>
                <a:latin typeface="Times New Roman" panose="02020603050405020304" pitchFamily="18" charset="0"/>
              </a:rPr>
            </a:fld>
            <a:endParaRPr lang="en-US" altLang="zh-CN" sz="1200" dirty="0">
              <a:solidFill>
                <a:srgbClr val="898989"/>
              </a:solidFill>
              <a:latin typeface="Times New Roman" panose="02020603050405020304" pitchFamily="18" charset="0"/>
            </a:endParaRPr>
          </a:p>
        </p:txBody>
      </p:sp>
      <p:sp>
        <p:nvSpPr>
          <p:cNvPr id="178182" name="Rectangle 6"/>
          <p:cNvSpPr txBox="1">
            <a:spLocks noChangeArrowheads="1"/>
          </p:cNvSpPr>
          <p:nvPr/>
        </p:nvSpPr>
        <p:spPr bwMode="auto">
          <a:xfrm>
            <a:off x="561340" y="1151255"/>
            <a:ext cx="4231004" cy="645160"/>
          </a:xfrm>
          <a:prstGeom prst="rect">
            <a:avLst/>
          </a:prstGeom>
          <a:noFill/>
        </p:spPr>
        <p:txBody>
          <a:bodyPr wrap="square" rtlCol="0">
            <a:spAutoFit/>
            <a:scene3d>
              <a:camera prst="orthographicFront"/>
              <a:lightRig rig="threePt" dir="t"/>
            </a:scene3d>
          </a:bodyPr>
          <a:lstStyle/>
          <a:p>
            <a:pPr marL="342900" indent="-342900">
              <a:lnSpc>
                <a:spcPct val="150000"/>
              </a:lnSpc>
              <a:buClrTx/>
              <a:buSzTx/>
              <a:buFont typeface="Arial" panose="020B0604020202020204" pitchFamily="34" charset="0"/>
            </a:pPr>
            <a:r>
              <a:rPr lang="zh-CN" altLang="en-US" sz="2400" b="1" noProof="1">
                <a:solidFill>
                  <a:srgbClr val="0000FF"/>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mn-cs"/>
                <a:sym typeface="+mn-ea"/>
              </a:rPr>
              <a:t>  BP算法存在问题及改进</a:t>
            </a:r>
            <a:endParaRPr lang="zh-CN" altLang="en-US" sz="2400" b="1" noProof="1">
              <a:solidFill>
                <a:srgbClr val="0000FF"/>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mn-ea"/>
            </a:endParaRPr>
          </a:p>
        </p:txBody>
      </p:sp>
      <p:sp>
        <p:nvSpPr>
          <p:cNvPr id="46081" name="Rectangle 2"/>
          <p:cNvSpPr>
            <a:spLocks noGrp="1"/>
          </p:cNvSpPr>
          <p:nvPr>
            <p:ph type="title"/>
          </p:nvPr>
        </p:nvSpPr>
        <p:spPr>
          <a:xfrm>
            <a:off x="2256790" y="190500"/>
            <a:ext cx="4851400" cy="840103"/>
          </a:xfrm>
        </p:spPr>
        <p:txBody>
          <a:bodyPr vert="horz" wrap="square" lIns="91440" tIns="45720" rIns="91440" bIns="45720" anchor="b">
            <a:scene3d>
              <a:camera prst="orthographicFront"/>
              <a:lightRig rig="threePt" dir="t"/>
            </a:scene3d>
          </a:bodyPr>
          <a:p>
            <a:pPr algn="ctr" fontAlgn="auto"/>
            <a:r>
              <a:rPr lang="zh-CN" altLang="en-US" sz="3200" b="1" strike="noStrike" noProof="1" dirty="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rPr>
              <a:t>多层前馈神经网络（</a:t>
            </a:r>
            <a:r>
              <a:rPr lang="en-US" altLang="zh-CN" sz="3200" b="1" strike="noStrike" noProof="1" dirty="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rPr>
              <a:t>BP</a:t>
            </a:r>
            <a:r>
              <a:rPr lang="zh-CN" altLang="en-US" sz="3200" b="1" strike="noStrike" noProof="1" dirty="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rPr>
              <a:t>网</a:t>
            </a:r>
            <a:r>
              <a:rPr lang="zh-CN" altLang="en-US" sz="3200" b="1" strike="noStrike" noProof="1" dirty="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rPr>
              <a:t>）</a:t>
            </a:r>
            <a:endParaRPr lang="zh-CN" altLang="en-US" sz="3200" b="1" strike="noStrike" noProof="1" dirty="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endParaRPr>
          </a:p>
        </p:txBody>
      </p:sp>
      <p:sp>
        <p:nvSpPr>
          <p:cNvPr id="2" name="文本框 1"/>
          <p:cNvSpPr txBox="1"/>
          <p:nvPr/>
        </p:nvSpPr>
        <p:spPr>
          <a:xfrm>
            <a:off x="5264150" y="1675765"/>
            <a:ext cx="2468880" cy="368300"/>
          </a:xfrm>
          <a:prstGeom prst="rect">
            <a:avLst/>
          </a:prstGeom>
          <a:noFill/>
        </p:spPr>
        <p:txBody>
          <a:bodyPr wrap="none" rtlCol="0" anchor="t">
            <a:spAutoFit/>
            <a:scene3d>
              <a:camera prst="orthographicFront"/>
              <a:lightRig rig="soft" dir="t">
                <a:rot lat="0" lon="0" rev="15600000"/>
              </a:lightRig>
            </a:scene3d>
            <a:sp3d extrusionH="57150" prstMaterial="softEdge">
              <a:bevelT w="25400" h="38100"/>
            </a:sp3d>
          </a:bodyPr>
          <a:p>
            <a:r>
              <a:rPr lang="en-US" altLang="zh-CN" b="1" noProof="0" dirty="0" smtClean="0">
                <a:solidFill>
                  <a:srgbClr val="00B050"/>
                </a:solidFill>
                <a:latin typeface="微软雅黑" panose="020B0503020204020204" charset="-122"/>
                <a:ea typeface="微软雅黑" panose="020B0503020204020204" charset="-122"/>
                <a:cs typeface="+mn-cs"/>
                <a:sym typeface="+mn-ea"/>
              </a:rPr>
              <a:t>采用总体样本批训练法</a:t>
            </a:r>
            <a:endParaRPr lang="en-US" altLang="zh-CN" b="1" noProof="0" dirty="0" smtClean="0">
              <a:solidFill>
                <a:srgbClr val="00B050"/>
              </a:solidFill>
              <a:latin typeface="微软雅黑" panose="020B0503020204020204" charset="-122"/>
              <a:ea typeface="微软雅黑" panose="020B0503020204020204" charset="-122"/>
              <a:sym typeface="+mn-ea"/>
            </a:endParaRPr>
          </a:p>
        </p:txBody>
      </p:sp>
      <p:sp>
        <p:nvSpPr>
          <p:cNvPr id="3" name="文本框 2"/>
          <p:cNvSpPr txBox="1"/>
          <p:nvPr/>
        </p:nvSpPr>
        <p:spPr>
          <a:xfrm>
            <a:off x="3892550" y="3244850"/>
            <a:ext cx="5212080" cy="368300"/>
          </a:xfrm>
          <a:prstGeom prst="rect">
            <a:avLst/>
          </a:prstGeom>
          <a:noFill/>
        </p:spPr>
        <p:txBody>
          <a:bodyPr wrap="none" rtlCol="0" anchor="t">
            <a:spAutoFit/>
            <a:scene3d>
              <a:camera prst="orthographicFront"/>
              <a:lightRig rig="soft" dir="t">
                <a:rot lat="0" lon="0" rev="15600000"/>
              </a:lightRig>
            </a:scene3d>
            <a:sp3d extrusionH="57150" prstMaterial="softEdge">
              <a:bevelT w="25400" h="38100"/>
            </a:sp3d>
          </a:bodyPr>
          <a:p>
            <a:pPr>
              <a:buClrTx/>
              <a:buSzTx/>
              <a:buFontTx/>
            </a:pPr>
            <a:r>
              <a:rPr lang="en-US" altLang="zh-CN" b="1" noProof="0" dirty="0" smtClean="0">
                <a:solidFill>
                  <a:srgbClr val="00B050"/>
                </a:solidFill>
                <a:latin typeface="微软雅黑" panose="020B0503020204020204" charset="-122"/>
                <a:ea typeface="微软雅黑" panose="020B0503020204020204" charset="-122"/>
                <a:cs typeface="+mn-cs"/>
                <a:sym typeface="+mn-ea"/>
              </a:rPr>
              <a:t>引入动量因子；引入自适应学习率；引入陡度因子</a:t>
            </a:r>
            <a:endParaRPr lang="en-US" altLang="zh-CN" b="1" noProof="0" dirty="0" smtClean="0">
              <a:solidFill>
                <a:srgbClr val="00B050"/>
              </a:solidFill>
              <a:latin typeface="微软雅黑" panose="020B0503020204020204" charset="-122"/>
              <a:ea typeface="微软雅黑" panose="020B0503020204020204" charset="-122"/>
              <a:sym typeface="+mn-ea"/>
            </a:endParaRPr>
          </a:p>
        </p:txBody>
      </p:sp>
      <p:sp>
        <p:nvSpPr>
          <p:cNvPr id="4" name="文本框 3"/>
          <p:cNvSpPr txBox="1"/>
          <p:nvPr/>
        </p:nvSpPr>
        <p:spPr>
          <a:xfrm>
            <a:off x="4476115" y="3767455"/>
            <a:ext cx="3611880" cy="368300"/>
          </a:xfrm>
          <a:prstGeom prst="rect">
            <a:avLst/>
          </a:prstGeom>
          <a:noFill/>
        </p:spPr>
        <p:txBody>
          <a:bodyPr wrap="none" rtlCol="0" anchor="t">
            <a:spAutoFit/>
            <a:scene3d>
              <a:camera prst="orthographicFront"/>
              <a:lightRig rig="soft" dir="t">
                <a:rot lat="0" lon="0" rev="15600000"/>
              </a:lightRig>
            </a:scene3d>
            <a:sp3d extrusionH="57150" prstMaterial="softEdge">
              <a:bevelT w="25400" h="38100"/>
            </a:sp3d>
          </a:bodyPr>
          <a:p>
            <a:pPr>
              <a:buClrTx/>
              <a:buSzTx/>
              <a:buFontTx/>
            </a:pPr>
            <a:r>
              <a:rPr lang="en-US" altLang="zh-CN" b="1" noProof="0" dirty="0" smtClean="0">
                <a:solidFill>
                  <a:srgbClr val="00B050"/>
                </a:solidFill>
                <a:latin typeface="微软雅黑" panose="020B0503020204020204" charset="-122"/>
                <a:ea typeface="微软雅黑" panose="020B0503020204020204" charset="-122"/>
                <a:cs typeface="+mn-cs"/>
                <a:sym typeface="+mn-ea"/>
              </a:rPr>
              <a:t>引入模拟退火算法；引入遗传算法</a:t>
            </a:r>
            <a:endParaRPr lang="en-US" altLang="zh-CN" b="1" noProof="0" dirty="0" smtClean="0">
              <a:solidFill>
                <a:srgbClr val="00B050"/>
              </a:solidFill>
              <a:latin typeface="微软雅黑" panose="020B0503020204020204" charset="-122"/>
              <a:ea typeface="微软雅黑" panose="020B0503020204020204" charset="-122"/>
              <a:sym typeface="+mn-ea"/>
            </a:endParaRPr>
          </a:p>
        </p:txBody>
      </p:sp>
      <p:sp>
        <p:nvSpPr>
          <p:cNvPr id="6" name="文本框 5"/>
          <p:cNvSpPr txBox="1"/>
          <p:nvPr/>
        </p:nvSpPr>
        <p:spPr>
          <a:xfrm>
            <a:off x="2591435" y="5200650"/>
            <a:ext cx="2757805" cy="460375"/>
          </a:xfrm>
          <a:prstGeom prst="rect">
            <a:avLst/>
          </a:prstGeom>
          <a:noFill/>
        </p:spPr>
        <p:txBody>
          <a:bodyPr wrap="none" rtlCol="0" anchor="t">
            <a:spAutoFit/>
            <a:scene3d>
              <a:camera prst="orthographicFront"/>
              <a:lightRig rig="soft" dir="t">
                <a:rot lat="0" lon="0" rev="15600000"/>
              </a:lightRig>
            </a:scene3d>
            <a:sp3d extrusionH="57150" prstMaterial="softEdge">
              <a:bevelT w="25400" h="38100"/>
            </a:sp3d>
          </a:bodyPr>
          <a:p>
            <a:pPr>
              <a:buClrTx/>
              <a:buSzTx/>
              <a:buFontTx/>
            </a:pPr>
            <a:r>
              <a:rPr lang="en-US" altLang="zh-CN" sz="2400" b="1" noProof="0" dirty="0" smtClean="0">
                <a:solidFill>
                  <a:schemeClr val="accent4"/>
                </a:solidFill>
                <a:latin typeface="微软雅黑" panose="020B0503020204020204" charset="-122"/>
                <a:ea typeface="微软雅黑" panose="020B0503020204020204" charset="-122"/>
                <a:cs typeface="+mn-cs"/>
                <a:sym typeface="+mn-ea"/>
              </a:rPr>
              <a:t>ANN</a:t>
            </a:r>
            <a:r>
              <a:rPr lang="zh-CN" altLang="zh-CN" sz="2400" b="1" noProof="0" dirty="0" smtClean="0">
                <a:solidFill>
                  <a:schemeClr val="accent4"/>
                </a:solidFill>
                <a:latin typeface="微软雅黑" panose="020B0503020204020204" charset="-122"/>
                <a:ea typeface="微软雅黑" panose="020B0503020204020204" charset="-122"/>
                <a:cs typeface="+mn-cs"/>
                <a:sym typeface="+mn-ea"/>
              </a:rPr>
              <a:t>的结构学习？</a:t>
            </a:r>
            <a:endParaRPr lang="zh-CN" altLang="zh-CN" sz="2400" b="1" noProof="0" dirty="0" smtClean="0">
              <a:solidFill>
                <a:schemeClr val="accent4"/>
              </a:solidFill>
              <a:latin typeface="微软雅黑" panose="020B0503020204020204" charset="-122"/>
              <a:ea typeface="微软雅黑" panose="020B0503020204020204" charset="-122"/>
              <a:sym typeface="+mn-ea"/>
            </a:endParaRPr>
          </a:p>
        </p:txBody>
      </p:sp>
      <p:cxnSp>
        <p:nvCxnSpPr>
          <p:cNvPr id="7" name="直接箭头连接符 6"/>
          <p:cNvCxnSpPr>
            <a:endCxn id="6" idx="0"/>
          </p:cNvCxnSpPr>
          <p:nvPr/>
        </p:nvCxnSpPr>
        <p:spPr>
          <a:xfrm>
            <a:off x="3206750" y="4622800"/>
            <a:ext cx="763588" cy="577850"/>
          </a:xfrm>
          <a:prstGeom prst="straightConnector1">
            <a:avLst/>
          </a:prstGeom>
          <a:ln w="28575" cmpd="sng">
            <a:solidFill>
              <a:schemeClr val="accent1">
                <a:shade val="50000"/>
              </a:schemeClr>
            </a:solidFill>
            <a:prstDash val="sysDash"/>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日期占位符 3"/>
          <p:cNvSpPr txBox="1">
            <a:spLocks noGrp="1"/>
          </p:cNvSpPr>
          <p:nvPr>
            <p:ph type="dt" sz="half" idx="10"/>
          </p:nvPr>
        </p:nvSpPr>
        <p:spPr>
          <a:noFill/>
        </p:spPr>
        <p:txBody>
          <a:bodyPr lIns="91440" tIns="45720" rIns="91440" bIns="45720" rtlCol="0" anchor="ctr">
            <a:normAutofit/>
          </a:bodyPr>
          <a:lstStyle/>
          <a:p>
            <a:pPr marL="0" marR="0" lvl="0" indent="0" algn="l" defTabSz="914400" rtl="0" eaLnBrk="1" fontAlgn="base" latinLnBrk="0" hangingPunct="1">
              <a:lnSpc>
                <a:spcPct val="100000"/>
              </a:lnSpc>
              <a:spcBef>
                <a:spcPct val="0"/>
              </a:spcBef>
              <a:spcAft>
                <a:spcPct val="0"/>
              </a:spcAft>
              <a:buClrTx/>
              <a:buSzTx/>
              <a:buFontTx/>
              <a:buNone/>
              <a:defRPr/>
            </a:pPr>
            <a:fld id="{A6DD6094-AED8-4E2F-BD2C-66D4A77E7785}" type="datetime1">
              <a:rPr kumimoji="0" lang="zh-CN" altLang="en-US" sz="1200" b="0" i="0" u="none" strike="noStrike" kern="1200" cap="none" spc="0" normalizeH="0" baseline="0" noProof="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rPr>
            </a:fld>
            <a:endParaRPr kumimoji="0" lang="en-US" altLang="zh-CN" sz="1200" b="0" i="0" u="none" strike="noStrike" kern="1200" cap="none" spc="0" normalizeH="0" baseline="0" noProof="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endParaRPr>
          </a:p>
        </p:txBody>
      </p:sp>
      <p:sp>
        <p:nvSpPr>
          <p:cNvPr id="97282" name="灯片编号占位符 5"/>
          <p:cNvSpPr>
            <a:spLocks noGrp="1"/>
          </p:cNvSpPr>
          <p:nvPr>
            <p:ph type="sldNum" sz="quarter" idx="12"/>
          </p:nvPr>
        </p:nvSpPr>
        <p:spPr>
          <a:noFill/>
          <a:ln>
            <a:noFill/>
          </a:ln>
        </p:spPr>
        <p:txBody>
          <a:bodyPr lIns="91440" tIns="45720" rIns="91440" bIns="45720" anchor="ctr"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5pPr>
          </a:lstStyle>
          <a:p>
            <a:pPr lvl="0" algn="r"/>
            <a:fld id="{9A0DB2DC-4C9A-4742-B13C-FB6460FD3503}" type="slidenum">
              <a:rPr lang="en-US" altLang="zh-CN" sz="1200" dirty="0">
                <a:solidFill>
                  <a:srgbClr val="898989"/>
                </a:solidFill>
                <a:latin typeface="Times New Roman" panose="02020603050405020304" pitchFamily="18" charset="0"/>
              </a:rPr>
            </a:fld>
            <a:endParaRPr lang="en-US" altLang="zh-CN" sz="1200" dirty="0">
              <a:solidFill>
                <a:srgbClr val="898989"/>
              </a:solidFill>
              <a:latin typeface="Times New Roman" panose="02020603050405020304" pitchFamily="18" charset="0"/>
            </a:endParaRPr>
          </a:p>
        </p:txBody>
      </p:sp>
      <p:sp>
        <p:nvSpPr>
          <p:cNvPr id="8" name="Rectangle 4"/>
          <p:cNvSpPr txBox="1">
            <a:spLocks noChangeArrowheads="1"/>
          </p:cNvSpPr>
          <p:nvPr/>
        </p:nvSpPr>
        <p:spPr bwMode="auto">
          <a:xfrm>
            <a:off x="628650" y="1150302"/>
            <a:ext cx="3821112" cy="460375"/>
          </a:xfrm>
          <a:prstGeom prst="rect">
            <a:avLst/>
          </a:prstGeom>
          <a:noFill/>
        </p:spPr>
        <p:txBody>
          <a:bodyPr wrap="square" rtlCol="0">
            <a:spAutoFit/>
            <a:scene3d>
              <a:camera prst="orthographicFront"/>
              <a:lightRig rig="threePt" dir="t"/>
            </a:scene3d>
          </a:bodyPr>
          <a:lstStyle/>
          <a:p>
            <a:pPr marL="342900" indent="-342900">
              <a:buClrTx/>
              <a:buSzTx/>
              <a:buFont typeface="Arial" panose="020B0604020202020204" pitchFamily="34" charset="0"/>
            </a:pPr>
            <a:r>
              <a:rPr lang="zh-CN" altLang="en-US" sz="2400" b="1" noProof="1">
                <a:solidFill>
                  <a:srgbClr val="0000FF"/>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mn-cs"/>
                <a:sym typeface="+mn-ea"/>
              </a:rPr>
              <a:t>  BP网结构设计</a:t>
            </a:r>
            <a:endParaRPr lang="zh-CN" altLang="en-US" sz="2400" b="1" noProof="1">
              <a:solidFill>
                <a:srgbClr val="0000FF"/>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mn-ea"/>
            </a:endParaRPr>
          </a:p>
        </p:txBody>
      </p:sp>
      <p:sp>
        <p:nvSpPr>
          <p:cNvPr id="46081" name="Rectangle 2"/>
          <p:cNvSpPr>
            <a:spLocks noGrp="1"/>
          </p:cNvSpPr>
          <p:nvPr>
            <p:ph type="title"/>
          </p:nvPr>
        </p:nvSpPr>
        <p:spPr>
          <a:xfrm>
            <a:off x="2256790" y="190500"/>
            <a:ext cx="4851400" cy="840103"/>
          </a:xfrm>
        </p:spPr>
        <p:txBody>
          <a:bodyPr vert="horz" wrap="square" lIns="91440" tIns="45720" rIns="91440" bIns="45720" anchor="b">
            <a:scene3d>
              <a:camera prst="orthographicFront"/>
              <a:lightRig rig="threePt" dir="t"/>
            </a:scene3d>
          </a:bodyPr>
          <a:p>
            <a:pPr algn="ctr" fontAlgn="auto"/>
            <a:r>
              <a:rPr lang="zh-CN" altLang="en-US" sz="3200" b="1" strike="noStrike" noProof="1" dirty="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rPr>
              <a:t>多层前馈神经网络（</a:t>
            </a:r>
            <a:r>
              <a:rPr lang="en-US" altLang="zh-CN" sz="3200" b="1" strike="noStrike" noProof="1" dirty="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rPr>
              <a:t>BP</a:t>
            </a:r>
            <a:r>
              <a:rPr lang="zh-CN" altLang="en-US" sz="3200" b="1" strike="noStrike" noProof="1" dirty="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rPr>
              <a:t>网</a:t>
            </a:r>
            <a:r>
              <a:rPr lang="zh-CN" altLang="en-US" sz="3200" b="1" strike="noStrike" noProof="1" dirty="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rPr>
              <a:t>）</a:t>
            </a:r>
            <a:endParaRPr lang="zh-CN" altLang="en-US" sz="3200" b="1" strike="noStrike" noProof="1" dirty="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endParaRPr>
          </a:p>
        </p:txBody>
      </p:sp>
      <p:sp>
        <p:nvSpPr>
          <p:cNvPr id="549891" name="Rectangle 3"/>
          <p:cNvSpPr>
            <a:spLocks noChangeArrowheads="1"/>
          </p:cNvSpPr>
          <p:nvPr/>
        </p:nvSpPr>
        <p:spPr bwMode="auto">
          <a:xfrm>
            <a:off x="695325" y="1889125"/>
            <a:ext cx="7451725" cy="2736850"/>
          </a:xfrm>
          <a:prstGeom prst="rect">
            <a:avLst/>
          </a:prstGeom>
          <a:noFill/>
          <a:ln w="9525">
            <a:noFill/>
            <a:miter lim="800000"/>
          </a:ln>
        </p:spPr>
        <p:txBody>
          <a:bodyPr/>
          <a:p>
            <a:pPr marL="457200" marR="0" lvl="0" indent="-457200" algn="l" defTabSz="914400" rtl="0" eaLnBrk="1" fontAlgn="base" latinLnBrk="0" hangingPunct="1">
              <a:lnSpc>
                <a:spcPct val="150000"/>
              </a:lnSpc>
              <a:spcBef>
                <a:spcPts val="0"/>
              </a:spcBef>
              <a:spcAft>
                <a:spcPct val="0"/>
              </a:spcAft>
              <a:buClrTx/>
              <a:buSzTx/>
              <a:buFont typeface="+mj-ea"/>
              <a:buAutoNum type="circleNumDbPlain"/>
              <a:defRPr/>
            </a:pPr>
            <a:r>
              <a:rPr kumimoji="0" lang="zh-CN" altLang="en-US" sz="2400" b="1" i="0" u="none" strike="noStrike" kern="1200" cap="none" spc="0" normalizeH="0" baseline="0" noProof="0" dirty="0" smtClean="0">
                <a:ln>
                  <a:noFill/>
                </a:ln>
                <a:solidFill>
                  <a:schemeClr val="tx1"/>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cs"/>
              </a:rPr>
              <a:t>样本数据预处理：样本采集、样本选择、样本处理</a:t>
            </a:r>
            <a:endParaRPr kumimoji="0" lang="zh-CN" altLang="en-US" sz="2400" b="1" i="0" u="none" strike="noStrike" kern="1200" cap="none" spc="0" normalizeH="0" baseline="0" noProof="0" dirty="0" smtClean="0">
              <a:ln>
                <a:noFill/>
              </a:ln>
              <a:solidFill>
                <a:schemeClr val="tx1"/>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cs"/>
            </a:endParaRPr>
          </a:p>
          <a:p>
            <a:pPr marL="457200" marR="0" lvl="0" indent="-457200" algn="l" defTabSz="914400" rtl="0" eaLnBrk="1" fontAlgn="base" latinLnBrk="0" hangingPunct="1">
              <a:lnSpc>
                <a:spcPct val="150000"/>
              </a:lnSpc>
              <a:spcBef>
                <a:spcPts val="0"/>
              </a:spcBef>
              <a:spcAft>
                <a:spcPct val="0"/>
              </a:spcAft>
              <a:buClrTx/>
              <a:buSzTx/>
              <a:buFont typeface="+mj-ea"/>
              <a:buAutoNum type="circleNumDbPlain"/>
              <a:defRPr/>
            </a:pPr>
            <a:r>
              <a:rPr kumimoji="0" lang="zh-CN" altLang="en-US" sz="2400" b="1" i="0" u="none" strike="noStrike" kern="1200" cap="none" spc="0" normalizeH="0" baseline="0" noProof="0" dirty="0" smtClean="0">
                <a:ln>
                  <a:noFill/>
                </a:ln>
                <a:solidFill>
                  <a:schemeClr val="tx1"/>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cs"/>
              </a:rPr>
              <a:t>网络结构设计：输入节点、输出节点、隐层数、隐层节点数</a:t>
            </a:r>
            <a:endParaRPr kumimoji="0" lang="zh-CN" altLang="en-US" sz="2400" b="1" i="0" u="none" strike="noStrike" kern="1200" cap="none" spc="0" normalizeH="0" baseline="0" noProof="0" dirty="0" smtClean="0">
              <a:ln>
                <a:noFill/>
              </a:ln>
              <a:solidFill>
                <a:schemeClr val="tx1"/>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cs"/>
            </a:endParaRPr>
          </a:p>
          <a:p>
            <a:pPr marL="457200" marR="0" lvl="0" indent="-457200" algn="l" defTabSz="914400" rtl="0" eaLnBrk="1" fontAlgn="base" latinLnBrk="0" hangingPunct="1">
              <a:lnSpc>
                <a:spcPct val="150000"/>
              </a:lnSpc>
              <a:spcBef>
                <a:spcPts val="0"/>
              </a:spcBef>
              <a:spcAft>
                <a:spcPct val="0"/>
              </a:spcAft>
              <a:buClrTx/>
              <a:buSzTx/>
              <a:buFont typeface="+mj-ea"/>
              <a:buAutoNum type="circleNumDbPlain"/>
              <a:defRPr/>
            </a:pPr>
            <a:r>
              <a:rPr kumimoji="0" lang="zh-CN" altLang="en-US" sz="2400" b="1" i="0" u="none" strike="noStrike" kern="1200" cap="none" spc="0" normalizeH="0" baseline="0" noProof="0" dirty="0" smtClean="0">
                <a:ln>
                  <a:noFill/>
                </a:ln>
                <a:solidFill>
                  <a:schemeClr val="tx1"/>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cs"/>
              </a:rPr>
              <a:t>训练算法确定：算法形式、参数设置</a:t>
            </a:r>
            <a:endParaRPr kumimoji="0" lang="zh-CN" altLang="en-US" sz="2400" b="1" i="0" u="none" strike="noStrike" kern="1200" cap="none" spc="0" normalizeH="0" baseline="0" noProof="0" dirty="0" smtClean="0">
              <a:ln>
                <a:noFill/>
              </a:ln>
              <a:solidFill>
                <a:schemeClr val="tx1"/>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cs"/>
            </a:endParaRPr>
          </a:p>
          <a:p>
            <a:pPr marL="457200" marR="0" lvl="0" indent="-457200" algn="l" defTabSz="914400" rtl="0" eaLnBrk="1" fontAlgn="base" latinLnBrk="0" hangingPunct="1">
              <a:lnSpc>
                <a:spcPct val="150000"/>
              </a:lnSpc>
              <a:spcBef>
                <a:spcPts val="0"/>
              </a:spcBef>
              <a:spcAft>
                <a:spcPct val="0"/>
              </a:spcAft>
              <a:buClrTx/>
              <a:buSzTx/>
              <a:buFont typeface="+mj-ea"/>
              <a:buAutoNum type="circleNumDbPlain"/>
              <a:defRPr/>
            </a:pPr>
            <a:r>
              <a:rPr kumimoji="0" lang="zh-CN" altLang="en-US" sz="2400" b="1" i="0" u="none" strike="noStrike" kern="1200" cap="none" spc="0" normalizeH="0" baseline="0" noProof="0" dirty="0" smtClean="0">
                <a:ln>
                  <a:noFill/>
                </a:ln>
                <a:solidFill>
                  <a:schemeClr val="tx1"/>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cs"/>
              </a:rPr>
              <a:t>训练过程控制</a:t>
            </a:r>
            <a:endParaRPr kumimoji="0" lang="zh-CN" altLang="en-US" sz="2400" b="1" i="0" u="none" strike="noStrike" kern="1200" cap="none" spc="0" normalizeH="0" baseline="0" noProof="0" dirty="0" smtClean="0">
              <a:ln>
                <a:noFill/>
              </a:ln>
              <a:solidFill>
                <a:schemeClr val="tx1"/>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49891">
                                            <p:txEl>
                                              <p:charRg st="0" end="23"/>
                                            </p:txEl>
                                          </p:spTgt>
                                        </p:tgtEl>
                                        <p:attrNameLst>
                                          <p:attrName>style.visibility</p:attrName>
                                        </p:attrNameLst>
                                      </p:cBhvr>
                                      <p:to>
                                        <p:strVal val="visible"/>
                                      </p:to>
                                    </p:set>
                                    <p:anim calcmode="lin" valueType="num">
                                      <p:cBhvr>
                                        <p:cTn id="7" dur="500" fill="hold"/>
                                        <p:tgtEl>
                                          <p:spTgt spid="549891">
                                            <p:txEl>
                                              <p:charRg st="0" end="23"/>
                                            </p:txEl>
                                          </p:spTgt>
                                        </p:tgtEl>
                                        <p:attrNameLst>
                                          <p:attrName>ppt_x</p:attrName>
                                        </p:attrNameLst>
                                      </p:cBhvr>
                                      <p:tavLst>
                                        <p:tav tm="0">
                                          <p:val>
                                            <p:strVal val="0-#ppt_w/2"/>
                                          </p:val>
                                        </p:tav>
                                        <p:tav tm="100000">
                                          <p:val>
                                            <p:strVal val="#ppt_x"/>
                                          </p:val>
                                        </p:tav>
                                      </p:tavLst>
                                    </p:anim>
                                    <p:anim calcmode="lin" valueType="num">
                                      <p:cBhvr>
                                        <p:cTn id="8" dur="500" fill="hold"/>
                                        <p:tgtEl>
                                          <p:spTgt spid="549891">
                                            <p:txEl>
                                              <p:charRg st="0" end="23"/>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49891">
                                            <p:txEl>
                                              <p:charRg st="23" end="50"/>
                                            </p:txEl>
                                          </p:spTgt>
                                        </p:tgtEl>
                                        <p:attrNameLst>
                                          <p:attrName>style.visibility</p:attrName>
                                        </p:attrNameLst>
                                      </p:cBhvr>
                                      <p:to>
                                        <p:strVal val="visible"/>
                                      </p:to>
                                    </p:set>
                                    <p:anim calcmode="lin" valueType="num">
                                      <p:cBhvr>
                                        <p:cTn id="13" dur="500" fill="hold"/>
                                        <p:tgtEl>
                                          <p:spTgt spid="549891">
                                            <p:txEl>
                                              <p:charRg st="23" end="50"/>
                                            </p:txEl>
                                          </p:spTgt>
                                        </p:tgtEl>
                                        <p:attrNameLst>
                                          <p:attrName>ppt_x</p:attrName>
                                        </p:attrNameLst>
                                      </p:cBhvr>
                                      <p:tavLst>
                                        <p:tav tm="0">
                                          <p:val>
                                            <p:strVal val="0-#ppt_w/2"/>
                                          </p:val>
                                        </p:tav>
                                        <p:tav tm="100000">
                                          <p:val>
                                            <p:strVal val="#ppt_x"/>
                                          </p:val>
                                        </p:tav>
                                      </p:tavLst>
                                    </p:anim>
                                    <p:anim calcmode="lin" valueType="num">
                                      <p:cBhvr>
                                        <p:cTn id="14" dur="500" fill="hold"/>
                                        <p:tgtEl>
                                          <p:spTgt spid="549891">
                                            <p:txEl>
                                              <p:charRg st="23" end="5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549891">
                                            <p:txEl>
                                              <p:charRg st="50" end="67"/>
                                            </p:txEl>
                                          </p:spTgt>
                                        </p:tgtEl>
                                        <p:attrNameLst>
                                          <p:attrName>style.visibility</p:attrName>
                                        </p:attrNameLst>
                                      </p:cBhvr>
                                      <p:to>
                                        <p:strVal val="visible"/>
                                      </p:to>
                                    </p:set>
                                    <p:anim calcmode="lin" valueType="num">
                                      <p:cBhvr>
                                        <p:cTn id="19" dur="500" fill="hold"/>
                                        <p:tgtEl>
                                          <p:spTgt spid="549891">
                                            <p:txEl>
                                              <p:charRg st="50" end="67"/>
                                            </p:txEl>
                                          </p:spTgt>
                                        </p:tgtEl>
                                        <p:attrNameLst>
                                          <p:attrName>ppt_x</p:attrName>
                                        </p:attrNameLst>
                                      </p:cBhvr>
                                      <p:tavLst>
                                        <p:tav tm="0">
                                          <p:val>
                                            <p:strVal val="0-#ppt_w/2"/>
                                          </p:val>
                                        </p:tav>
                                        <p:tav tm="100000">
                                          <p:val>
                                            <p:strVal val="#ppt_x"/>
                                          </p:val>
                                        </p:tav>
                                      </p:tavLst>
                                    </p:anim>
                                    <p:anim calcmode="lin" valueType="num">
                                      <p:cBhvr>
                                        <p:cTn id="20" dur="500" fill="hold"/>
                                        <p:tgtEl>
                                          <p:spTgt spid="549891">
                                            <p:txEl>
                                              <p:charRg st="50" end="67"/>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549891">
                                            <p:txEl>
                                              <p:charRg st="67" end="74"/>
                                            </p:txEl>
                                          </p:spTgt>
                                        </p:tgtEl>
                                        <p:attrNameLst>
                                          <p:attrName>style.visibility</p:attrName>
                                        </p:attrNameLst>
                                      </p:cBhvr>
                                      <p:to>
                                        <p:strVal val="visible"/>
                                      </p:to>
                                    </p:set>
                                    <p:anim calcmode="lin" valueType="num">
                                      <p:cBhvr>
                                        <p:cTn id="25" dur="500" fill="hold"/>
                                        <p:tgtEl>
                                          <p:spTgt spid="549891">
                                            <p:txEl>
                                              <p:charRg st="67" end="74"/>
                                            </p:txEl>
                                          </p:spTgt>
                                        </p:tgtEl>
                                        <p:attrNameLst>
                                          <p:attrName>ppt_x</p:attrName>
                                        </p:attrNameLst>
                                      </p:cBhvr>
                                      <p:tavLst>
                                        <p:tav tm="0">
                                          <p:val>
                                            <p:strVal val="0-#ppt_w/2"/>
                                          </p:val>
                                        </p:tav>
                                        <p:tav tm="100000">
                                          <p:val>
                                            <p:strVal val="#ppt_x"/>
                                          </p:val>
                                        </p:tav>
                                      </p:tavLst>
                                    </p:anim>
                                    <p:anim calcmode="lin" valueType="num">
                                      <p:cBhvr>
                                        <p:cTn id="26" dur="500" fill="hold"/>
                                        <p:tgtEl>
                                          <p:spTgt spid="549891">
                                            <p:txEl>
                                              <p:charRg st="67" end="7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549891" grpId="0" build="p"/>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98305" name="Picture 2"/>
          <p:cNvPicPr>
            <a:picLocks noChangeAspect="1"/>
          </p:cNvPicPr>
          <p:nvPr/>
        </p:nvPicPr>
        <p:blipFill>
          <a:blip r:embed="rId1"/>
          <a:stretch>
            <a:fillRect/>
          </a:stretch>
        </p:blipFill>
        <p:spPr>
          <a:xfrm>
            <a:off x="1763713" y="266700"/>
            <a:ext cx="7129462" cy="6591300"/>
          </a:xfrm>
          <a:prstGeom prst="rect">
            <a:avLst/>
          </a:prstGeom>
          <a:noFill/>
          <a:ln w="63500">
            <a:noFill/>
          </a:ln>
        </p:spPr>
      </p:pic>
      <p:sp>
        <p:nvSpPr>
          <p:cNvPr id="98306" name="TextBox 3"/>
          <p:cNvSpPr txBox="1"/>
          <p:nvPr/>
        </p:nvSpPr>
        <p:spPr>
          <a:xfrm>
            <a:off x="95250" y="176213"/>
            <a:ext cx="1584325" cy="1476375"/>
          </a:xfrm>
          <a:prstGeom prst="rect">
            <a:avLst/>
          </a:prstGeom>
          <a:solidFill>
            <a:srgbClr val="FFFF00"/>
          </a:solidFill>
          <a:ln w="9525">
            <a:noFill/>
          </a:ln>
        </p:spPr>
        <p:txBody>
          <a:bodyPr anchor="t" anchorCtr="0">
            <a:spAutoFit/>
          </a:bodyPr>
          <a:p>
            <a:pPr>
              <a:lnSpc>
                <a:spcPct val="150000"/>
              </a:lnSpc>
              <a:buSzTx/>
            </a:pPr>
            <a:r>
              <a:rPr lang="zh-CN" altLang="en-US" sz="2000" b="1" dirty="0">
                <a:solidFill>
                  <a:srgbClr val="0404AC"/>
                </a:solidFill>
                <a:latin typeface="微软雅黑" panose="020B0503020204020204" charset="-122"/>
                <a:ea typeface="微软雅黑" panose="020B0503020204020204" charset="-122"/>
              </a:rPr>
              <a:t>用遗传算法（</a:t>
            </a:r>
            <a:r>
              <a:rPr lang="en-US" altLang="zh-CN" sz="2000" b="1" dirty="0">
                <a:solidFill>
                  <a:srgbClr val="0404AC"/>
                </a:solidFill>
                <a:latin typeface="微软雅黑" panose="020B0503020204020204" charset="-122"/>
                <a:ea typeface="微软雅黑" panose="020B0503020204020204" charset="-122"/>
              </a:rPr>
              <a:t>GA</a:t>
            </a:r>
            <a:r>
              <a:rPr lang="zh-CN" altLang="en-US" sz="2000" b="1" dirty="0">
                <a:solidFill>
                  <a:srgbClr val="0404AC"/>
                </a:solidFill>
                <a:latin typeface="微软雅黑" panose="020B0503020204020204" charset="-122"/>
                <a:ea typeface="微软雅黑" panose="020B0503020204020204" charset="-122"/>
              </a:rPr>
              <a:t>）优化</a:t>
            </a:r>
            <a:r>
              <a:rPr lang="en-US" altLang="zh-CN" sz="2000" b="1" dirty="0">
                <a:solidFill>
                  <a:srgbClr val="0404AC"/>
                </a:solidFill>
                <a:latin typeface="微软雅黑" panose="020B0503020204020204" charset="-122"/>
                <a:ea typeface="微软雅黑" panose="020B0503020204020204" charset="-122"/>
              </a:rPr>
              <a:t>BP</a:t>
            </a:r>
            <a:r>
              <a:rPr lang="zh-CN" altLang="en-US" sz="2000" b="1" dirty="0">
                <a:solidFill>
                  <a:srgbClr val="0404AC"/>
                </a:solidFill>
                <a:latin typeface="微软雅黑" panose="020B0503020204020204" charset="-122"/>
                <a:ea typeface="微软雅黑" panose="020B0503020204020204" charset="-122"/>
              </a:rPr>
              <a:t>神经网络</a:t>
            </a:r>
            <a:endParaRPr lang="zh-CN" altLang="en-US" sz="2000" b="1" dirty="0">
              <a:solidFill>
                <a:srgbClr val="0404AC"/>
              </a:solidFill>
              <a:latin typeface="微软雅黑" panose="020B0503020204020204" charset="-122"/>
              <a:ea typeface="微软雅黑" panose="020B0503020204020204" charset="-122"/>
            </a:endParaRPr>
          </a:p>
        </p:txBody>
      </p:sp>
    </p:spTree>
    <p:custDataLst>
      <p:tags r:id="rId2"/>
    </p:custData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5" name="标题 55297"/>
          <p:cNvSpPr>
            <a:spLocks noGrp="1"/>
          </p:cNvSpPr>
          <p:nvPr>
            <p:ph type="title"/>
          </p:nvPr>
        </p:nvSpPr>
        <p:spPr>
          <a:xfrm>
            <a:off x="2808288" y="895350"/>
            <a:ext cx="3527425" cy="711200"/>
          </a:xfrm>
          <a:ln/>
        </p:spPr>
        <p:txBody>
          <a:bodyPr vert="horz" wrap="square" lIns="91440" tIns="45720" rIns="91440" bIns="45720" anchor="b" anchorCtr="0"/>
          <a:p>
            <a:pPr algn="ctr"/>
            <a:r>
              <a:rPr lang="en-US" altLang="en-US" sz="2800" b="1" dirty="0">
                <a:solidFill>
                  <a:srgbClr val="0000FF"/>
                </a:solidFill>
                <a:latin typeface="微软雅黑" panose="020B0503020204020204" charset="-122"/>
                <a:ea typeface="微软雅黑" panose="020B0503020204020204" charset="-122"/>
              </a:rPr>
              <a:t>基本遗传算法</a:t>
            </a:r>
            <a:endParaRPr lang="en-US" altLang="en-US" sz="2800" b="1" dirty="0">
              <a:solidFill>
                <a:srgbClr val="0000FF"/>
              </a:solidFill>
              <a:latin typeface="微软雅黑" panose="020B0503020204020204" charset="-122"/>
              <a:ea typeface="微软雅黑" panose="020B0503020204020204" charset="-122"/>
            </a:endParaRPr>
          </a:p>
        </p:txBody>
      </p:sp>
      <p:sp>
        <p:nvSpPr>
          <p:cNvPr id="47106" name="文本占位符 55298"/>
          <p:cNvSpPr>
            <a:spLocks noGrp="1"/>
          </p:cNvSpPr>
          <p:nvPr>
            <p:ph idx="1"/>
          </p:nvPr>
        </p:nvSpPr>
        <p:spPr>
          <a:xfrm>
            <a:off x="900113" y="1989138"/>
            <a:ext cx="7772400" cy="4114800"/>
          </a:xfrm>
          <a:noFill/>
          <a:ln>
            <a:noFill/>
          </a:ln>
        </p:spPr>
        <p:txBody>
          <a:bodyPr vert="horz" wrap="square" lIns="91440" tIns="45720" rIns="91440" bIns="45720" anchor="t" anchorCtr="0"/>
          <a:p>
            <a:pPr defTabSz="685800">
              <a:lnSpc>
                <a:spcPct val="150000"/>
              </a:lnSpc>
            </a:pPr>
            <a:r>
              <a:rPr lang="en-US" altLang="en-US" sz="2400" kern="1200" dirty="0">
                <a:latin typeface="微软雅黑" panose="020B0503020204020204" charset="-122"/>
                <a:ea typeface="微软雅黑" panose="020B0503020204020204" charset="-122"/>
                <a:cs typeface="+mn-cs"/>
              </a:rPr>
              <a:t>基本遗传算法（</a:t>
            </a:r>
            <a:r>
              <a:rPr lang="en-US" altLang="zh-CN" sz="2400" kern="1200" dirty="0">
                <a:latin typeface="微软雅黑" panose="020B0503020204020204" charset="-122"/>
                <a:ea typeface="微软雅黑" panose="020B0503020204020204" charset="-122"/>
                <a:cs typeface="+mn-cs"/>
              </a:rPr>
              <a:t>Simple Genetic Algorithms</a:t>
            </a:r>
            <a:r>
              <a:rPr lang="en-US" altLang="en-US" sz="2400" kern="1200" dirty="0">
                <a:latin typeface="微软雅黑" panose="020B0503020204020204" charset="-122"/>
                <a:ea typeface="微软雅黑" panose="020B0503020204020204" charset="-122"/>
                <a:cs typeface="+mn-cs"/>
              </a:rPr>
              <a:t>，简称</a:t>
            </a:r>
            <a:r>
              <a:rPr lang="en-US" altLang="zh-CN" sz="2400" kern="1200" dirty="0">
                <a:latin typeface="微软雅黑" panose="020B0503020204020204" charset="-122"/>
                <a:ea typeface="微软雅黑" panose="020B0503020204020204" charset="-122"/>
                <a:cs typeface="+mn-cs"/>
              </a:rPr>
              <a:t>SGA</a:t>
            </a:r>
            <a:r>
              <a:rPr lang="en-US" altLang="en-US" sz="2400" kern="1200" dirty="0">
                <a:latin typeface="微软雅黑" panose="020B0503020204020204" charset="-122"/>
                <a:ea typeface="微软雅黑" panose="020B0503020204020204" charset="-122"/>
                <a:cs typeface="+mn-cs"/>
              </a:rPr>
              <a:t>，又称简单遗传算法或标准遗传算法），是由</a:t>
            </a:r>
            <a:r>
              <a:rPr lang="en-US" altLang="zh-CN" sz="2400" kern="1200" dirty="0">
                <a:latin typeface="微软雅黑" panose="020B0503020204020204" charset="-122"/>
                <a:ea typeface="微软雅黑" panose="020B0503020204020204" charset="-122"/>
                <a:cs typeface="+mn-cs"/>
              </a:rPr>
              <a:t>Goldberg</a:t>
            </a:r>
            <a:r>
              <a:rPr lang="en-US" altLang="en-US" sz="2400" kern="1200" dirty="0">
                <a:latin typeface="微软雅黑" panose="020B0503020204020204" charset="-122"/>
                <a:ea typeface="微软雅黑" panose="020B0503020204020204" charset="-122"/>
                <a:cs typeface="+mn-cs"/>
              </a:rPr>
              <a:t>总结出的一种最基本的遗传算法，其遗传进化操作过程简单，容易理解，是其它一些遗传算法的雏形和基础。 </a:t>
            </a:r>
            <a:endParaRPr lang="en-US" altLang="en-US" sz="2400" kern="1200" dirty="0">
              <a:latin typeface="微软雅黑" panose="020B0503020204020204" charset="-122"/>
              <a:ea typeface="微软雅黑" panose="020B0503020204020204" charset="-122"/>
              <a:cs typeface="+mn-cs"/>
            </a:endParaRPr>
          </a:p>
        </p:txBody>
      </p:sp>
    </p:spTree>
    <p:custDataLst>
      <p:tags r:id="rId1"/>
    </p:custData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8129" name="标题 56321"/>
          <p:cNvSpPr>
            <a:spLocks noGrp="1"/>
          </p:cNvSpPr>
          <p:nvPr>
            <p:ph type="title"/>
          </p:nvPr>
        </p:nvSpPr>
        <p:spPr>
          <a:xfrm>
            <a:off x="1619250" y="908050"/>
            <a:ext cx="5437188" cy="768350"/>
          </a:xfrm>
          <a:ln/>
        </p:spPr>
        <p:txBody>
          <a:bodyPr vert="horz" wrap="square" lIns="91440" tIns="45720" rIns="91440" bIns="45720" anchor="b" anchorCtr="0"/>
          <a:p>
            <a:pPr algn="ctr"/>
            <a:r>
              <a:rPr lang="en-US" altLang="en-US" sz="2800" b="1" dirty="0">
                <a:solidFill>
                  <a:srgbClr val="0000FF"/>
                </a:solidFill>
                <a:latin typeface="微软雅黑" panose="020B0503020204020204" charset="-122"/>
                <a:ea typeface="微软雅黑" panose="020B0503020204020204" charset="-122"/>
              </a:rPr>
              <a:t>基本遗传算法的组成 </a:t>
            </a:r>
            <a:endParaRPr lang="en-US" altLang="en-US" sz="2800" b="1" dirty="0">
              <a:solidFill>
                <a:srgbClr val="0000FF"/>
              </a:solidFill>
              <a:latin typeface="微软雅黑" panose="020B0503020204020204" charset="-122"/>
              <a:ea typeface="微软雅黑" panose="020B0503020204020204" charset="-122"/>
            </a:endParaRPr>
          </a:p>
        </p:txBody>
      </p:sp>
      <p:sp>
        <p:nvSpPr>
          <p:cNvPr id="48130" name="文本占位符 56322"/>
          <p:cNvSpPr>
            <a:spLocks noGrp="1"/>
          </p:cNvSpPr>
          <p:nvPr>
            <p:ph idx="1"/>
          </p:nvPr>
        </p:nvSpPr>
        <p:spPr>
          <a:xfrm>
            <a:off x="1531938" y="1987550"/>
            <a:ext cx="6408737" cy="2881313"/>
          </a:xfrm>
          <a:noFill/>
          <a:ln>
            <a:noFill/>
          </a:ln>
        </p:spPr>
        <p:txBody>
          <a:bodyPr vert="horz" wrap="square" lIns="91440" tIns="45720" rIns="91440" bIns="45720" anchor="t" anchorCtr="0"/>
          <a:p>
            <a:pPr defTabSz="685800">
              <a:lnSpc>
                <a:spcPct val="150000"/>
              </a:lnSpc>
              <a:buFont typeface="Arial" panose="020B0604020202020204" pitchFamily="34" charset="0"/>
              <a:buNone/>
            </a:pPr>
            <a:r>
              <a:rPr lang="en-US" altLang="en-US" sz="2400" b="1" kern="1200" dirty="0">
                <a:latin typeface="微软雅黑" panose="020B0503020204020204" charset="-122"/>
                <a:ea typeface="微软雅黑" panose="020B0503020204020204" charset="-122"/>
                <a:cs typeface="+mn-cs"/>
              </a:rPr>
              <a:t>（</a:t>
            </a:r>
            <a:r>
              <a:rPr lang="en-US" altLang="zh-CN" sz="2400" b="1" kern="1200" dirty="0">
                <a:latin typeface="微软雅黑" panose="020B0503020204020204" charset="-122"/>
                <a:ea typeface="微软雅黑" panose="020B0503020204020204" charset="-122"/>
                <a:cs typeface="+mn-cs"/>
              </a:rPr>
              <a:t>1</a:t>
            </a:r>
            <a:r>
              <a:rPr lang="en-US" altLang="en-US" sz="2400" b="1" kern="1200" dirty="0">
                <a:latin typeface="微软雅黑" panose="020B0503020204020204" charset="-122"/>
                <a:ea typeface="微软雅黑" panose="020B0503020204020204" charset="-122"/>
                <a:cs typeface="+mn-cs"/>
              </a:rPr>
              <a:t>）编码（产生初始种群）</a:t>
            </a:r>
            <a:endParaRPr lang="en-US" altLang="en-US" sz="2400" b="1" kern="1200" dirty="0">
              <a:latin typeface="微软雅黑" panose="020B0503020204020204" charset="-122"/>
              <a:ea typeface="微软雅黑" panose="020B0503020204020204" charset="-122"/>
              <a:cs typeface="+mn-cs"/>
            </a:endParaRPr>
          </a:p>
          <a:p>
            <a:pPr defTabSz="685800">
              <a:lnSpc>
                <a:spcPct val="150000"/>
              </a:lnSpc>
              <a:buFont typeface="Arial" panose="020B0604020202020204" pitchFamily="34" charset="0"/>
              <a:buNone/>
            </a:pPr>
            <a:r>
              <a:rPr lang="en-US" altLang="en-US" sz="2400" b="1" kern="1200" dirty="0">
                <a:latin typeface="微软雅黑" panose="020B0503020204020204" charset="-122"/>
                <a:ea typeface="微软雅黑" panose="020B0503020204020204" charset="-122"/>
                <a:cs typeface="+mn-cs"/>
              </a:rPr>
              <a:t>（</a:t>
            </a:r>
            <a:r>
              <a:rPr lang="en-US" altLang="zh-CN" sz="2400" b="1" kern="1200" dirty="0">
                <a:latin typeface="微软雅黑" panose="020B0503020204020204" charset="-122"/>
                <a:ea typeface="微软雅黑" panose="020B0503020204020204" charset="-122"/>
                <a:cs typeface="+mn-cs"/>
              </a:rPr>
              <a:t>2</a:t>
            </a:r>
            <a:r>
              <a:rPr lang="en-US" altLang="en-US" sz="2400" b="1" kern="1200" dirty="0">
                <a:latin typeface="微软雅黑" panose="020B0503020204020204" charset="-122"/>
                <a:ea typeface="微软雅黑" panose="020B0503020204020204" charset="-122"/>
                <a:cs typeface="+mn-cs"/>
              </a:rPr>
              <a:t>）适应度函数</a:t>
            </a:r>
            <a:endParaRPr lang="en-US" altLang="en-US" sz="2400" b="1" kern="1200" dirty="0">
              <a:latin typeface="微软雅黑" panose="020B0503020204020204" charset="-122"/>
              <a:ea typeface="微软雅黑" panose="020B0503020204020204" charset="-122"/>
              <a:cs typeface="+mn-cs"/>
            </a:endParaRPr>
          </a:p>
          <a:p>
            <a:pPr defTabSz="685800">
              <a:lnSpc>
                <a:spcPct val="150000"/>
              </a:lnSpc>
              <a:buFont typeface="Arial" panose="020B0604020202020204" pitchFamily="34" charset="0"/>
              <a:buNone/>
            </a:pPr>
            <a:r>
              <a:rPr lang="en-US" altLang="en-US" sz="2400" b="1" kern="1200" dirty="0">
                <a:latin typeface="微软雅黑" panose="020B0503020204020204" charset="-122"/>
                <a:ea typeface="微软雅黑" panose="020B0503020204020204" charset="-122"/>
                <a:cs typeface="+mn-cs"/>
              </a:rPr>
              <a:t>（</a:t>
            </a:r>
            <a:r>
              <a:rPr lang="en-US" altLang="zh-CN" sz="2400" b="1" kern="1200" dirty="0">
                <a:latin typeface="微软雅黑" panose="020B0503020204020204" charset="-122"/>
                <a:ea typeface="微软雅黑" panose="020B0503020204020204" charset="-122"/>
                <a:cs typeface="+mn-cs"/>
              </a:rPr>
              <a:t>3</a:t>
            </a:r>
            <a:r>
              <a:rPr lang="en-US" altLang="en-US" sz="2400" b="1" kern="1200" dirty="0">
                <a:latin typeface="微软雅黑" panose="020B0503020204020204" charset="-122"/>
                <a:ea typeface="微软雅黑" panose="020B0503020204020204" charset="-122"/>
                <a:cs typeface="+mn-cs"/>
              </a:rPr>
              <a:t>）遗传算子（选择、交叉、变异）</a:t>
            </a:r>
            <a:endParaRPr lang="en-US" altLang="en-US" sz="2400" b="1" kern="1200" dirty="0">
              <a:latin typeface="微软雅黑" panose="020B0503020204020204" charset="-122"/>
              <a:ea typeface="微软雅黑" panose="020B0503020204020204" charset="-122"/>
              <a:cs typeface="+mn-cs"/>
            </a:endParaRPr>
          </a:p>
          <a:p>
            <a:pPr defTabSz="685800">
              <a:lnSpc>
                <a:spcPct val="150000"/>
              </a:lnSpc>
              <a:buFont typeface="Arial" panose="020B0604020202020204" pitchFamily="34" charset="0"/>
              <a:buNone/>
            </a:pPr>
            <a:r>
              <a:rPr lang="en-US" altLang="en-US" sz="2400" b="1" kern="1200" dirty="0">
                <a:latin typeface="微软雅黑" panose="020B0503020204020204" charset="-122"/>
                <a:ea typeface="微软雅黑" panose="020B0503020204020204" charset="-122"/>
                <a:cs typeface="+mn-cs"/>
              </a:rPr>
              <a:t>（</a:t>
            </a:r>
            <a:r>
              <a:rPr lang="en-US" altLang="zh-CN" sz="2400" b="1" kern="1200" dirty="0">
                <a:latin typeface="微软雅黑" panose="020B0503020204020204" charset="-122"/>
                <a:ea typeface="微软雅黑" panose="020B0503020204020204" charset="-122"/>
                <a:cs typeface="+mn-cs"/>
              </a:rPr>
              <a:t>4</a:t>
            </a:r>
            <a:r>
              <a:rPr lang="en-US" altLang="en-US" sz="2400" b="1" kern="1200" dirty="0">
                <a:latin typeface="微软雅黑" panose="020B0503020204020204" charset="-122"/>
                <a:ea typeface="微软雅黑" panose="020B0503020204020204" charset="-122"/>
                <a:cs typeface="+mn-cs"/>
              </a:rPr>
              <a:t>）运行参数</a:t>
            </a:r>
            <a:endParaRPr lang="en-US" altLang="en-US" sz="2400" b="1" kern="1200" dirty="0">
              <a:latin typeface="微软雅黑" panose="020B0503020204020204" charset="-122"/>
              <a:ea typeface="微软雅黑" panose="020B0503020204020204" charset="-122"/>
              <a:cs typeface="+mn-cs"/>
            </a:endParaRPr>
          </a:p>
        </p:txBody>
      </p:sp>
    </p:spTree>
    <p:custDataLst>
      <p:tags r:id="rId1"/>
    </p:custData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3" name="标题 59393"/>
          <p:cNvSpPr>
            <a:spLocks noGrp="1"/>
          </p:cNvSpPr>
          <p:nvPr>
            <p:ph type="title"/>
          </p:nvPr>
        </p:nvSpPr>
        <p:spPr>
          <a:xfrm>
            <a:off x="1000125" y="1576388"/>
            <a:ext cx="4284663" cy="695325"/>
          </a:xfrm>
          <a:ln/>
        </p:spPr>
        <p:txBody>
          <a:bodyPr vert="horz" wrap="square" lIns="91440" tIns="45720" rIns="91440" bIns="45720" anchor="b" anchorCtr="0"/>
          <a:p>
            <a:pPr marL="342900" indent="-342900">
              <a:buFont typeface="Wingdings" panose="05000000000000000000" charset="0"/>
              <a:buChar char="Ø"/>
            </a:pPr>
            <a:r>
              <a:rPr lang="en-US" altLang="zh-CN" sz="2400" b="1" dirty="0">
                <a:solidFill>
                  <a:srgbClr val="614693"/>
                </a:solidFill>
                <a:latin typeface="微软雅黑" panose="020B0503020204020204" charset="-122"/>
                <a:ea typeface="微软雅黑" panose="020B0503020204020204" charset="-122"/>
              </a:rPr>
              <a:t>  </a:t>
            </a:r>
            <a:r>
              <a:rPr lang="en-US" altLang="en-US" sz="2400" b="1" dirty="0">
                <a:solidFill>
                  <a:srgbClr val="614693"/>
                </a:solidFill>
                <a:latin typeface="微软雅黑" panose="020B0503020204020204" charset="-122"/>
                <a:ea typeface="微软雅黑" panose="020B0503020204020204" charset="-122"/>
              </a:rPr>
              <a:t>编码 </a:t>
            </a:r>
            <a:endParaRPr lang="en-US" altLang="en-US" sz="2400" b="1" dirty="0">
              <a:solidFill>
                <a:srgbClr val="614693"/>
              </a:solidFill>
              <a:latin typeface="微软雅黑" panose="020B0503020204020204" charset="-122"/>
              <a:ea typeface="微软雅黑" panose="020B0503020204020204" charset="-122"/>
            </a:endParaRPr>
          </a:p>
        </p:txBody>
      </p:sp>
      <p:sp>
        <p:nvSpPr>
          <p:cNvPr id="49154" name="文本占位符 59394"/>
          <p:cNvSpPr>
            <a:spLocks noGrp="1"/>
          </p:cNvSpPr>
          <p:nvPr>
            <p:ph idx="1"/>
          </p:nvPr>
        </p:nvSpPr>
        <p:spPr>
          <a:xfrm>
            <a:off x="900113" y="2133600"/>
            <a:ext cx="7537450" cy="1676400"/>
          </a:xfrm>
          <a:noFill/>
          <a:ln>
            <a:noFill/>
          </a:ln>
        </p:spPr>
        <p:txBody>
          <a:bodyPr vert="horz" wrap="square" lIns="91440" tIns="45720" rIns="91440" bIns="45720" anchor="t" anchorCtr="0"/>
          <a:p>
            <a:pPr defTabSz="685800">
              <a:lnSpc>
                <a:spcPct val="150000"/>
              </a:lnSpc>
              <a:buFont typeface="Arial" panose="020B0604020202020204" pitchFamily="34" charset="0"/>
              <a:buNone/>
            </a:pPr>
            <a:r>
              <a:rPr lang="en-US" altLang="zh-CN" sz="2000" kern="1200" dirty="0">
                <a:latin typeface="微软雅黑" panose="020B0503020204020204" charset="-122"/>
                <a:ea typeface="微软雅黑" panose="020B0503020204020204" charset="-122"/>
                <a:cs typeface="+mn-cs"/>
              </a:rPr>
              <a:t>        GA</a:t>
            </a:r>
            <a:r>
              <a:rPr lang="en-US" altLang="en-US" sz="2000" kern="1200" dirty="0">
                <a:latin typeface="微软雅黑" panose="020B0503020204020204" charset="-122"/>
                <a:ea typeface="微软雅黑" panose="020B0503020204020204" charset="-122"/>
                <a:cs typeface="+mn-cs"/>
              </a:rPr>
              <a:t>是通过某种编码机制把对象抽象为由特定符号按一定顺序排成的串。正如研究生物遗传是从染色体着手，而染色体则是由基因排成的串。</a:t>
            </a:r>
            <a:r>
              <a:rPr lang="en-US" altLang="zh-CN" sz="2000" kern="1200" dirty="0">
                <a:latin typeface="微软雅黑" panose="020B0503020204020204" charset="-122"/>
                <a:ea typeface="微软雅黑" panose="020B0503020204020204" charset="-122"/>
                <a:cs typeface="+mn-cs"/>
              </a:rPr>
              <a:t>SGA</a:t>
            </a:r>
            <a:r>
              <a:rPr lang="en-US" altLang="en-US" sz="2000" kern="1200" dirty="0">
                <a:latin typeface="微软雅黑" panose="020B0503020204020204" charset="-122"/>
                <a:ea typeface="微软雅黑" panose="020B0503020204020204" charset="-122"/>
                <a:cs typeface="+mn-cs"/>
              </a:rPr>
              <a:t>使用二进制串进行编码。 </a:t>
            </a:r>
            <a:endParaRPr lang="en-US" altLang="en-US" sz="2000" kern="1200" dirty="0">
              <a:latin typeface="微软雅黑" panose="020B0503020204020204" charset="-122"/>
              <a:ea typeface="微软雅黑" panose="020B0503020204020204" charset="-122"/>
              <a:cs typeface="+mn-cs"/>
            </a:endParaRPr>
          </a:p>
        </p:txBody>
      </p:sp>
      <p:sp>
        <p:nvSpPr>
          <p:cNvPr id="49155" name="标题 56321"/>
          <p:cNvSpPr>
            <a:spLocks noGrp="1"/>
          </p:cNvSpPr>
          <p:nvPr/>
        </p:nvSpPr>
        <p:spPr>
          <a:xfrm>
            <a:off x="1619250" y="908050"/>
            <a:ext cx="5437188" cy="768350"/>
          </a:xfrm>
          <a:prstGeom prst="rect">
            <a:avLst/>
          </a:prstGeom>
          <a:noFill/>
          <a:ln w="9525">
            <a:noFill/>
          </a:ln>
        </p:spPr>
        <p:txBody>
          <a:bodyPr wrap="square" lIns="91440" tIns="45720" rIns="91440" bIns="45720" anchor="b" anchorCtr="0"/>
          <a:p>
            <a:pPr algn="ctr">
              <a:lnSpc>
                <a:spcPct val="90000"/>
              </a:lnSpc>
            </a:pPr>
            <a:r>
              <a:rPr lang="en-US" altLang="en-US" sz="2800" b="1" dirty="0">
                <a:solidFill>
                  <a:srgbClr val="0000FF"/>
                </a:solidFill>
                <a:latin typeface="微软雅黑" panose="020B0503020204020204" charset="-122"/>
                <a:ea typeface="微软雅黑" panose="020B0503020204020204" charset="-122"/>
              </a:rPr>
              <a:t>基本遗传算法的组成 </a:t>
            </a:r>
            <a:endParaRPr lang="en-US" altLang="en-US" sz="2800" b="1" dirty="0">
              <a:solidFill>
                <a:srgbClr val="0000FF"/>
              </a:solidFill>
              <a:latin typeface="微软雅黑" panose="020B0503020204020204" charset="-122"/>
              <a:ea typeface="微软雅黑" panose="020B0503020204020204" charset="-122"/>
            </a:endParaRPr>
          </a:p>
        </p:txBody>
      </p:sp>
      <p:sp>
        <p:nvSpPr>
          <p:cNvPr id="49156" name="标题 60417"/>
          <p:cNvSpPr>
            <a:spLocks noGrp="1"/>
          </p:cNvSpPr>
          <p:nvPr/>
        </p:nvSpPr>
        <p:spPr>
          <a:xfrm>
            <a:off x="1143000" y="3571875"/>
            <a:ext cx="5653088" cy="587375"/>
          </a:xfrm>
          <a:prstGeom prst="rect">
            <a:avLst/>
          </a:prstGeom>
          <a:noFill/>
          <a:ln w="9525">
            <a:noFill/>
          </a:ln>
        </p:spPr>
        <p:txBody>
          <a:bodyPr wrap="square" lIns="91440" tIns="45720" rIns="91440" bIns="45720" anchor="b" anchorCtr="0"/>
          <a:p>
            <a:r>
              <a:rPr lang="en-US" altLang="en-US" sz="2000" b="1" dirty="0">
                <a:solidFill>
                  <a:srgbClr val="0000FF"/>
                </a:solidFill>
                <a:latin typeface="微软雅黑" panose="020B0503020204020204" charset="-122"/>
                <a:ea typeface="微软雅黑" panose="020B0503020204020204" charset="-122"/>
              </a:rPr>
              <a:t>函数优化示例 </a:t>
            </a:r>
            <a:endParaRPr lang="en-US" altLang="en-US" sz="2000" b="1" dirty="0">
              <a:solidFill>
                <a:srgbClr val="0000FF"/>
              </a:solidFill>
              <a:latin typeface="微软雅黑" panose="020B0503020204020204" charset="-122"/>
              <a:ea typeface="微软雅黑" panose="020B0503020204020204" charset="-122"/>
            </a:endParaRPr>
          </a:p>
        </p:txBody>
      </p:sp>
      <p:sp>
        <p:nvSpPr>
          <p:cNvPr id="49157" name="文本占位符 60418"/>
          <p:cNvSpPr>
            <a:spLocks noGrp="1"/>
          </p:cNvSpPr>
          <p:nvPr/>
        </p:nvSpPr>
        <p:spPr>
          <a:xfrm>
            <a:off x="1200150" y="4229100"/>
            <a:ext cx="6743700" cy="519113"/>
          </a:xfrm>
          <a:prstGeom prst="rect">
            <a:avLst/>
          </a:prstGeom>
          <a:noFill/>
          <a:ln w="9525">
            <a:noFill/>
          </a:ln>
        </p:spPr>
        <p:txBody>
          <a:bodyPr wrap="square" lIns="91440" tIns="45720" rIns="91440" bIns="45720" anchor="t" anchorCtr="0"/>
          <a:p>
            <a:pPr>
              <a:spcBef>
                <a:spcPts val="750"/>
              </a:spcBef>
              <a:buClr>
                <a:schemeClr val="folHlink"/>
              </a:buClr>
              <a:buSzPct val="60000"/>
            </a:pPr>
            <a:r>
              <a:rPr lang="en-US" altLang="zh-CN" sz="2000" dirty="0">
                <a:latin typeface="微软雅黑" panose="020B0503020204020204" charset="-122"/>
                <a:ea typeface="微软雅黑" panose="020B0503020204020204" charset="-122"/>
              </a:rPr>
              <a:t>求下列一元函数的</a:t>
            </a:r>
            <a:r>
              <a:rPr lang="en-US" altLang="zh-CN" sz="2000" dirty="0">
                <a:solidFill>
                  <a:srgbClr val="FF6600"/>
                </a:solidFill>
                <a:latin typeface="微软雅黑" panose="020B0503020204020204" charset="-122"/>
                <a:ea typeface="微软雅黑" panose="020B0503020204020204" charset="-122"/>
              </a:rPr>
              <a:t>最大值</a:t>
            </a:r>
            <a:r>
              <a:rPr lang="en-US" altLang="en-US" sz="2000" dirty="0">
                <a:latin typeface="微软雅黑" panose="020B0503020204020204" charset="-122"/>
                <a:ea typeface="微软雅黑" panose="020B0503020204020204" charset="-122"/>
              </a:rPr>
              <a:t>：</a:t>
            </a:r>
            <a:endParaRPr lang="en-US" altLang="en-US" sz="2000" dirty="0">
              <a:latin typeface="微软雅黑" panose="020B0503020204020204" charset="-122"/>
              <a:ea typeface="微软雅黑" panose="020B0503020204020204" charset="-122"/>
            </a:endParaRPr>
          </a:p>
        </p:txBody>
      </p:sp>
      <p:sp>
        <p:nvSpPr>
          <p:cNvPr id="49158" name="文本框 60423"/>
          <p:cNvSpPr txBox="1"/>
          <p:nvPr/>
        </p:nvSpPr>
        <p:spPr>
          <a:xfrm>
            <a:off x="1198563" y="5402263"/>
            <a:ext cx="7704137" cy="398462"/>
          </a:xfrm>
          <a:prstGeom prst="rect">
            <a:avLst/>
          </a:prstGeom>
          <a:noFill/>
          <a:ln w="12700">
            <a:noFill/>
          </a:ln>
        </p:spPr>
        <p:txBody>
          <a:bodyPr anchor="t" anchorCtr="0">
            <a:spAutoFit/>
          </a:bodyPr>
          <a:p>
            <a:pPr>
              <a:spcBef>
                <a:spcPct val="50000"/>
              </a:spcBef>
            </a:pPr>
            <a:r>
              <a:rPr lang="en-US" altLang="zh-CN" sz="2000" dirty="0">
                <a:latin typeface="微软雅黑" panose="020B0503020204020204" charset="-122"/>
                <a:ea typeface="微软雅黑" panose="020B0503020204020204" charset="-122"/>
              </a:rPr>
              <a:t>x∈[-1,2]  </a:t>
            </a:r>
            <a:r>
              <a:rPr lang="zh-CN" altLang="en-US" sz="2000" dirty="0">
                <a:latin typeface="微软雅黑" panose="020B0503020204020204" charset="-122"/>
                <a:ea typeface="微软雅黑" panose="020B0503020204020204" charset="-122"/>
              </a:rPr>
              <a:t>，求解结果精确到</a:t>
            </a:r>
            <a:r>
              <a:rPr lang="en-US" altLang="zh-CN" sz="2000" dirty="0">
                <a:latin typeface="微软雅黑" panose="020B0503020204020204" charset="-122"/>
                <a:ea typeface="微软雅黑" panose="020B0503020204020204" charset="-122"/>
              </a:rPr>
              <a:t>6</a:t>
            </a:r>
            <a:r>
              <a:rPr lang="zh-CN" altLang="en-US" sz="2000" dirty="0">
                <a:latin typeface="微软雅黑" panose="020B0503020204020204" charset="-122"/>
                <a:ea typeface="微软雅黑" panose="020B0503020204020204" charset="-122"/>
              </a:rPr>
              <a:t>位小数。</a:t>
            </a:r>
            <a:endParaRPr lang="zh-CN" altLang="en-US" sz="2000" dirty="0">
              <a:latin typeface="微软雅黑" panose="020B0503020204020204" charset="-122"/>
              <a:ea typeface="微软雅黑" panose="020B0503020204020204" charset="-122"/>
            </a:endParaRPr>
          </a:p>
        </p:txBody>
      </p:sp>
      <p:graphicFrame>
        <p:nvGraphicFramePr>
          <p:cNvPr id="49159" name="内容占位符 60424"/>
          <p:cNvGraphicFramePr>
            <a:graphicFrameLocks noGrp="1"/>
          </p:cNvGraphicFramePr>
          <p:nvPr>
            <p:ph idx="1"/>
          </p:nvPr>
        </p:nvGraphicFramePr>
        <p:xfrm>
          <a:off x="2078038" y="4748213"/>
          <a:ext cx="4718050" cy="512762"/>
        </p:xfrm>
        <a:graphic>
          <a:graphicData uri="http://schemas.openxmlformats.org/presentationml/2006/ole">
            <mc:AlternateContent xmlns:mc="http://schemas.openxmlformats.org/markup-compatibility/2006">
              <mc:Choice xmlns:v="urn:schemas-microsoft-com:vml" Requires="v">
                <p:oleObj spid="_x0000_s3076" name="" r:id="rId1" imgW="1637030" imgH="203200" progId="Equation.3">
                  <p:embed/>
                </p:oleObj>
              </mc:Choice>
              <mc:Fallback>
                <p:oleObj name="" r:id="rId1" imgW="1637030" imgH="203200" progId="Equation.3">
                  <p:embed/>
                  <p:pic>
                    <p:nvPicPr>
                      <p:cNvPr id="0" name="图片 3075"/>
                      <p:cNvPicPr/>
                      <p:nvPr/>
                    </p:nvPicPr>
                    <p:blipFill>
                      <a:blip r:embed="rId2"/>
                      <a:stretch>
                        <a:fillRect/>
                      </a:stretch>
                    </p:blipFill>
                    <p:spPr>
                      <a:xfrm>
                        <a:off x="2078038" y="4748213"/>
                        <a:ext cx="4718050" cy="512762"/>
                      </a:xfrm>
                      <a:prstGeom prst="rect">
                        <a:avLst/>
                      </a:prstGeom>
                      <a:noFill/>
                      <a:ln w="38100">
                        <a:noFill/>
                        <a:miter/>
                      </a:ln>
                    </p:spPr>
                  </p:pic>
                </p:oleObj>
              </mc:Fallback>
            </mc:AlternateContent>
          </a:graphicData>
        </a:graphic>
      </p:graphicFrame>
    </p:spTree>
    <p:custDataLst>
      <p:tags r:id="rId3"/>
    </p:custDataLst>
  </p:cSld>
  <p:clrMapOvr>
    <a:masterClrMapping/>
  </p:clrMapOvr>
  <p:transition/>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1.xml><?xml version="1.0" encoding="utf-8"?>
<p:tagLst xmlns:p="http://schemas.openxmlformats.org/presentationml/2006/main">
  <p:tag name="KSO_WM_TAG_VERSION" val="1.0"/>
  <p:tag name="KSO_WM_BEAUTIFY_FLAG" val="#wm#"/>
  <p:tag name="KSO_WM_UNIT_HIGHLIGHT" val="0"/>
  <p:tag name="KSO_WM_UNIT_COMPATIBLE" val="0"/>
  <p:tag name="KSO_WM_UNIT_DIAGRAM_ISNUMVISUAL" val="0"/>
  <p:tag name="KSO_WM_UNIT_DIAGRAM_ISREFERUNIT" val="0"/>
  <p:tag name="KSO_WM_UNIT_ID" val="_0**"/>
  <p:tag name="KSO_WM_UNIT_LAYERLEVEL" val="1"/>
  <p:tag name="KSO_WM_TEMPLATE_CATEGORY" val="custom"/>
  <p:tag name="KSO_WM_TEMPLATE_INDEX" val="20177133"/>
</p:tagLst>
</file>

<file path=ppt/tags/tag132.xml><?xml version="1.0" encoding="utf-8"?>
<p:tagLst xmlns:p="http://schemas.openxmlformats.org/presentationml/2006/main">
  <p:tag name="KSO_WM_TAG_VERSION" val="1.0"/>
  <p:tag name="KSO_WM_BEAUTIFY_FLAG" val="#wm#"/>
  <p:tag name="KSO_WM_UNIT_HIGHLIGHT" val="0"/>
  <p:tag name="KSO_WM_UNIT_COMPATIBLE" val="0"/>
  <p:tag name="KSO_WM_UNIT_DIAGRAM_ISNUMVISUAL" val="0"/>
  <p:tag name="KSO_WM_UNIT_DIAGRAM_ISREFERUNIT" val="0"/>
  <p:tag name="KSO_WM_UNIT_ID" val="_0**"/>
  <p:tag name="KSO_WM_UNIT_LAYERLEVEL" val="1"/>
  <p:tag name="KSO_WM_TEMPLATE_CATEGORY" val="custom"/>
  <p:tag name="KSO_WM_TEMPLATE_INDEX" val="20177133"/>
</p:tagLst>
</file>

<file path=ppt/tags/tag1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36.xml><?xml version="1.0" encoding="utf-8"?>
<p:tagLst xmlns:p="http://schemas.openxmlformats.org/presentationml/2006/main">
  <p:tag name="KSO_WM_TAG_VERSION" val="1.0"/>
  <p:tag name="KSO_WM_BEAUTIFY_FLAG" val="#wm#"/>
  <p:tag name="KSO_WM_COMBINE_RELATE_SLIDE_ID" val="background20176393_1"/>
  <p:tag name="KSO_WM_TEMPLATE_CATEGORY" val="custom"/>
  <p:tag name="KSO_WM_TEMPLATE_INDEX" val="20177133"/>
  <p:tag name="KSO_WM_TEMPLATE_SUBCATEGORY" val="0"/>
  <p:tag name="KSO_WM_TEMPLATE_THUMBS_INDEX" val="1、3、6、12、13、19、20、25、30、31、32"/>
</p:tagLst>
</file>

<file path=ppt/tags/tag1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99.xml><?xml version="1.0" encoding="utf-8"?>
<p:tagLst xmlns:p="http://schemas.openxmlformats.org/presentationml/2006/main">
  <p:tag name="KSO_WM_TAG_VERSION" val="1.0"/>
  <p:tag name="KSO_WM_BEAUTIFY_FLAG" val="#wm#"/>
  <p:tag name="KSO_WM_UNIT_HIGHLIGHT" val="0"/>
  <p:tag name="KSO_WM_UNIT_COMPATIBLE" val="0"/>
  <p:tag name="KSO_WM_UNIT_DIAGRAM_ISNUMVISUAL" val="0"/>
  <p:tag name="KSO_WM_UNIT_DIAGRAM_ISREFERUNIT" val="0"/>
  <p:tag name="KSO_WM_UNIT_ID" val="_0**"/>
  <p:tag name="KSO_WM_UNIT_LAYERLEVEL" val="1"/>
  <p:tag name="KSO_WM_TEMPLATE_CATEGORY" val="custom"/>
  <p:tag name="KSO_WM_TEMPLATE_INDEX" val="20177133"/>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00.xml><?xml version="1.0" encoding="utf-8"?>
<p:tagLst xmlns:p="http://schemas.openxmlformats.org/presentationml/2006/main">
  <p:tag name="KSO_WM_TAG_VERSION" val="1.0"/>
  <p:tag name="KSO_WM_BEAUTIFY_FLAG" val="#wm#"/>
  <p:tag name="KSO_WM_UNIT_HIGHLIGHT" val="0"/>
  <p:tag name="KSO_WM_UNIT_COMPATIBLE" val="0"/>
  <p:tag name="KSO_WM_UNIT_DIAGRAM_ISNUMVISUAL" val="0"/>
  <p:tag name="KSO_WM_UNIT_DIAGRAM_ISREFERUNIT" val="0"/>
  <p:tag name="KSO_WM_UNIT_ID" val="_0**"/>
  <p:tag name="KSO_WM_UNIT_LAYERLEVEL" val="1"/>
  <p:tag name="KSO_WM_TEMPLATE_CATEGORY" val="custom"/>
  <p:tag name="KSO_WM_TEMPLATE_INDEX" val="20177133"/>
</p:tagLst>
</file>

<file path=ppt/tags/tag2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04.xml><?xml version="1.0" encoding="utf-8"?>
<p:tagLst xmlns:p="http://schemas.openxmlformats.org/presentationml/2006/main">
  <p:tag name="KSO_WM_TAG_VERSION" val="1.0"/>
  <p:tag name="KSO_WM_BEAUTIFY_FLAG" val="#wm#"/>
  <p:tag name="KSO_WM_COMBINE_RELATE_SLIDE_ID" val="background20176393_1"/>
  <p:tag name="KSO_WM_TEMPLATE_CATEGORY" val="custom"/>
  <p:tag name="KSO_WM_TEMPLATE_INDEX" val="20177133"/>
  <p:tag name="KSO_WM_TEMPLATE_SUBCATEGORY" val="0"/>
  <p:tag name="KSO_WM_TEMPLATE_THUMBS_INDEX" val="1、3、6、12、13、19、20、25、30、31、32"/>
</p:tagLst>
</file>

<file path=ppt/tags/tag2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2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2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2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2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2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2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2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67.xml><?xml version="1.0" encoding="utf-8"?>
<p:tagLst xmlns:p="http://schemas.openxmlformats.org/presentationml/2006/main">
  <p:tag name="KSO_WM_TAG_VERSION" val="1.0"/>
  <p:tag name="KSO_WM_BEAUTIFY_FLAG" val="#wm#"/>
  <p:tag name="KSO_WM_UNIT_HIGHLIGHT" val="0"/>
  <p:tag name="KSO_WM_UNIT_COMPATIBLE" val="0"/>
  <p:tag name="KSO_WM_UNIT_DIAGRAM_ISNUMVISUAL" val="0"/>
  <p:tag name="KSO_WM_UNIT_DIAGRAM_ISREFERUNIT" val="0"/>
  <p:tag name="KSO_WM_UNIT_ID" val="_0**"/>
  <p:tag name="KSO_WM_UNIT_LAYERLEVEL" val="1"/>
  <p:tag name="KSO_WM_TEMPLATE_CATEGORY" val="custom"/>
  <p:tag name="KSO_WM_TEMPLATE_INDEX" val="20177133"/>
</p:tagLst>
</file>

<file path=ppt/tags/tag268.xml><?xml version="1.0" encoding="utf-8"?>
<p:tagLst xmlns:p="http://schemas.openxmlformats.org/presentationml/2006/main">
  <p:tag name="KSO_WM_TAG_VERSION" val="1.0"/>
  <p:tag name="KSO_WM_BEAUTIFY_FLAG" val="#wm#"/>
  <p:tag name="KSO_WM_UNIT_HIGHLIGHT" val="0"/>
  <p:tag name="KSO_WM_UNIT_COMPATIBLE" val="0"/>
  <p:tag name="KSO_WM_UNIT_DIAGRAM_ISNUMVISUAL" val="0"/>
  <p:tag name="KSO_WM_UNIT_DIAGRAM_ISREFERUNIT" val="0"/>
  <p:tag name="KSO_WM_UNIT_ID" val="_0**"/>
  <p:tag name="KSO_WM_UNIT_LAYERLEVEL" val="1"/>
  <p:tag name="KSO_WM_TEMPLATE_CATEGORY" val="custom"/>
  <p:tag name="KSO_WM_TEMPLATE_INDEX" val="20177133"/>
</p:tagLst>
</file>

<file path=ppt/tags/tag2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72.xml><?xml version="1.0" encoding="utf-8"?>
<p:tagLst xmlns:p="http://schemas.openxmlformats.org/presentationml/2006/main">
  <p:tag name="KSO_WM_TAG_VERSION" val="1.0"/>
  <p:tag name="KSO_WM_BEAUTIFY_FLAG" val="#wm#"/>
  <p:tag name="KSO_WM_COMBINE_RELATE_SLIDE_ID" val="background20176393_1"/>
  <p:tag name="KSO_WM_TEMPLATE_CATEGORY" val="custom"/>
  <p:tag name="KSO_WM_TEMPLATE_INDEX" val="20177133"/>
  <p:tag name="KSO_WM_TEMPLATE_SUBCATEGORY" val="0"/>
  <p:tag name="KSO_WM_TEMPLATE_THUMBS_INDEX" val="1、3、6、12、13、19、20、25、30、31、32"/>
</p:tagLst>
</file>

<file path=ppt/tags/tag2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3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3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3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3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3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3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35.xml><?xml version="1.0" encoding="utf-8"?>
<p:tagLst xmlns:p="http://schemas.openxmlformats.org/presentationml/2006/main">
  <p:tag name="KSO_WM_TAG_VERSION" val="1.0"/>
  <p:tag name="KSO_WM_BEAUTIFY_FLAG" val="#wm#"/>
  <p:tag name="KSO_WM_UNIT_HIGHLIGHT" val="0"/>
  <p:tag name="KSO_WM_UNIT_COMPATIBLE" val="0"/>
  <p:tag name="KSO_WM_UNIT_DIAGRAM_ISNUMVISUAL" val="0"/>
  <p:tag name="KSO_WM_UNIT_DIAGRAM_ISREFERUNIT" val="0"/>
  <p:tag name="KSO_WM_UNIT_ID" val="_0**"/>
  <p:tag name="KSO_WM_UNIT_LAYERLEVEL" val="1"/>
  <p:tag name="KSO_WM_TEMPLATE_CATEGORY" val="custom"/>
  <p:tag name="KSO_WM_TEMPLATE_INDEX" val="20177133"/>
</p:tagLst>
</file>

<file path=ppt/tags/tag336.xml><?xml version="1.0" encoding="utf-8"?>
<p:tagLst xmlns:p="http://schemas.openxmlformats.org/presentationml/2006/main">
  <p:tag name="KSO_WM_TAG_VERSION" val="1.0"/>
  <p:tag name="KSO_WM_BEAUTIFY_FLAG" val="#wm#"/>
  <p:tag name="KSO_WM_UNIT_HIGHLIGHT" val="0"/>
  <p:tag name="KSO_WM_UNIT_COMPATIBLE" val="0"/>
  <p:tag name="KSO_WM_UNIT_DIAGRAM_ISNUMVISUAL" val="0"/>
  <p:tag name="KSO_WM_UNIT_DIAGRAM_ISREFERUNIT" val="0"/>
  <p:tag name="KSO_WM_UNIT_ID" val="_0**"/>
  <p:tag name="KSO_WM_UNIT_LAYERLEVEL" val="1"/>
  <p:tag name="KSO_WM_TEMPLATE_CATEGORY" val="custom"/>
  <p:tag name="KSO_WM_TEMPLATE_INDEX" val="20177133"/>
</p:tagLst>
</file>

<file path=ppt/tags/tag3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40.xml><?xml version="1.0" encoding="utf-8"?>
<p:tagLst xmlns:p="http://schemas.openxmlformats.org/presentationml/2006/main">
  <p:tag name="KSO_WM_TAG_VERSION" val="1.0"/>
  <p:tag name="KSO_WM_BEAUTIFY_FLAG" val="#wm#"/>
  <p:tag name="KSO_WM_COMBINE_RELATE_SLIDE_ID" val="background20176393_1"/>
  <p:tag name="KSO_WM_TEMPLATE_CATEGORY" val="custom"/>
  <p:tag name="KSO_WM_TEMPLATE_INDEX" val="20177133"/>
  <p:tag name="KSO_WM_TEMPLATE_SUBCATEGORY" val="0"/>
  <p:tag name="KSO_WM_TEMPLATE_THUMBS_INDEX" val="1、3、6、12、13、19、20、25、30、31、32"/>
</p:tagLst>
</file>

<file path=ppt/tags/tag341.xml><?xml version="1.0" encoding="utf-8"?>
<p:tagLst xmlns:p="http://schemas.openxmlformats.org/presentationml/2006/main">
  <p:tag name="KSO_WM_TAG_VERSION" val="1.0"/>
  <p:tag name="KSO_WM_SLIDE_ITEM_CNT" val="2"/>
  <p:tag name="KSO_WM_SLIDE_LAYOUT" val="a_l"/>
  <p:tag name="KSO_WM_SLIDE_LAYOUT_CNT" val="1_1"/>
  <p:tag name="KSO_WM_SLIDE_TYPE" val="contents"/>
  <p:tag name="KSO_WM_BEAUTIFY_FLAG" val="#wm#"/>
  <p:tag name="KSO_WM_COMBINE_RELATE_SLIDE_ID" val="diagram20170806_2"/>
  <p:tag name="KSO_WM_TEMPLATE_CATEGORY" val="custom"/>
  <p:tag name="KSO_WM_TEMPLATE_INDEX" val="20177133"/>
  <p:tag name="KSO_WM_SLIDE_ID" val="custom20177133_7"/>
  <p:tag name="KSO_WM_SLIDE_INDEX" val="7"/>
  <p:tag name="KSO_WM_DIAGRAM_GROUP_CODE" val="l1-1"/>
  <p:tag name="KSO_WM_TEMPLATE_SUBCATEGORY" val="0"/>
  <p:tag name="KSO_WM_SLIDE_DIAGTYPE" val="l"/>
  <p:tag name="KSO_WM_SLIDE_SUBTYPE" val="diag"/>
</p:tagLst>
</file>

<file path=ppt/tags/tag342.xml><?xml version="1.0" encoding="utf-8"?>
<p:tagLst xmlns:p="http://schemas.openxmlformats.org/presentationml/2006/main">
  <p:tag name="KSO_WM_TEMPLATE_CATEGORY" val="custom"/>
  <p:tag name="KSO_WM_TEMPLATE_INDEX" val="20177133"/>
  <p:tag name="KSO_WM_TAG_VERSION" val="1.0"/>
  <p:tag name="KSO_WM_BEAUTIFY_FLAG" val="#wm#"/>
  <p:tag name="KSO_WM_UNIT_TYPE" val="a"/>
  <p:tag name="KSO_WM_UNIT_INDEX" val="1"/>
  <p:tag name="KSO_WM_UNIT_LAYERLEVEL" val="1"/>
  <p:tag name="KSO_WM_UNIT_VALUE" val="19"/>
  <p:tag name="KSO_WM_UNIT_ISCONTENTSTITLE" val="0"/>
  <p:tag name="KSO_WM_UNIT_HIGHLIGHT" val="0"/>
  <p:tag name="KSO_WM_UNIT_COMPATIBLE" val="0"/>
  <p:tag name="KSO_WM_DIAGRAM_GROUP_CODE" val="m1-1"/>
  <p:tag name="KSO_WM_UNIT_ID" val="custom20177133_15*a*1"/>
  <p:tag name="KSO_WM_UNIT_NOCLEAR" val="0"/>
  <p:tag name="KSO_WM_UNIT_DIAGRAM_ISNUMVISUAL" val="0"/>
  <p:tag name="KSO_WM_UNIT_DIAGRAM_ISREFERUNIT" val="0"/>
  <p:tag name="KSO_WM_UNIT_PRESET_TEXT" val="LOREM IPSUM DOLOR"/>
  <p:tag name="KSO_WM_UNIT_TEXT_FILL_FORE_SCHEMECOLOR_INDEX" val="13"/>
  <p:tag name="KSO_WM_UNIT_TEXT_FILL_TYPE" val="1"/>
  <p:tag name="KSO_WM_UNIT_USESOURCEFORMAT_APPLY" val="1"/>
</p:tagLst>
</file>

<file path=ppt/tags/tag343.xml><?xml version="1.0" encoding="utf-8"?>
<p:tagLst xmlns:p="http://schemas.openxmlformats.org/presentationml/2006/main">
  <p:tag name="KSO_WM_TEMPLATE_CATEGORY" val="custom"/>
  <p:tag name="KSO_WM_TEMPLATE_INDEX" val="20177133"/>
</p:tagLst>
</file>

<file path=ppt/tags/tag344.xml><?xml version="1.0" encoding="utf-8"?>
<p:tagLst xmlns:p="http://schemas.openxmlformats.org/presentationml/2006/main">
  <p:tag name="KSO_WM_TEMPLATE_CATEGORY" val="custom"/>
  <p:tag name="KSO_WM_TEMPLATE_INDEX" val="20177133"/>
  <p:tag name="KSO_WM_TAG_VERSION" val="1.0"/>
  <p:tag name="KSO_WM_BEAUTIFY_FLAG" val="#wm#"/>
  <p:tag name="KSO_WM_UNIT_TYPE" val="a"/>
  <p:tag name="KSO_WM_UNIT_INDEX" val="1"/>
  <p:tag name="KSO_WM_UNIT_LAYERLEVEL" val="1"/>
  <p:tag name="KSO_WM_UNIT_VALUE" val="19"/>
  <p:tag name="KSO_WM_UNIT_ISCONTENTSTITLE" val="0"/>
  <p:tag name="KSO_WM_UNIT_HIGHLIGHT" val="0"/>
  <p:tag name="KSO_WM_UNIT_COMPATIBLE" val="0"/>
  <p:tag name="KSO_WM_DIAGRAM_GROUP_CODE" val="m1-1"/>
  <p:tag name="KSO_WM_UNIT_ID" val="custom20177133_15*a*1"/>
  <p:tag name="KSO_WM_UNIT_NOCLEAR" val="0"/>
  <p:tag name="KSO_WM_UNIT_DIAGRAM_ISNUMVISUAL" val="0"/>
  <p:tag name="KSO_WM_UNIT_DIAGRAM_ISREFERUNIT" val="0"/>
  <p:tag name="KSO_WM_UNIT_PRESET_TEXT" val="LOREM IPSUM DOLOR"/>
  <p:tag name="KSO_WM_UNIT_TEXT_FILL_FORE_SCHEMECOLOR_INDEX" val="13"/>
  <p:tag name="KSO_WM_UNIT_TEXT_FILL_TYPE" val="1"/>
  <p:tag name="KSO_WM_UNIT_USESOURCEFORMAT_APPLY" val="1"/>
</p:tagLst>
</file>

<file path=ppt/tags/tag345.xml><?xml version="1.0" encoding="utf-8"?>
<p:tagLst xmlns:p="http://schemas.openxmlformats.org/presentationml/2006/main">
  <p:tag name="KSO_WM_TEMPLATE_CATEGORY" val="custom"/>
  <p:tag name="KSO_WM_TEMPLATE_INDEX" val="20177133"/>
  <p:tag name="KSO_WM_TAG_VERSION" val="1.0"/>
  <p:tag name="KSO_WM_BEAUTIFY_FLAG" val="#wm#"/>
  <p:tag name="KSO_WM_UNIT_TYPE" val="m_h_i"/>
  <p:tag name="KSO_WM_UNIT_INDEX" val="1_1_1"/>
  <p:tag name="KSO_WM_UNIT_LAYERLEVEL" val="1_1_1"/>
  <p:tag name="KSO_WM_DIAGRAM_GROUP_CODE" val="m1-1"/>
  <p:tag name="KSO_WM_UNIT_ID" val="custom20177133_15*m_h_i*1_1_1"/>
  <p:tag name="KSO_WM_UNIT_HIGHLIGHT" val="0"/>
  <p:tag name="KSO_WM_UNIT_COMPATIBLE" val="0"/>
  <p:tag name="KSO_WM_UNIT_DIAGRAM_ISNUMVISUAL" val="0"/>
  <p:tag name="KSO_WM_UNIT_DIAGRAM_ISREFERUNIT" val="0"/>
  <p:tag name="KSO_WM_UNIT_FILL_FORE_SCHEMECOLOR_INDEX" val="5"/>
  <p:tag name="KSO_WM_UNIT_FILL_TYPE" val="1"/>
  <p:tag name="KSO_WM_UNIT_LINE_FORE_SCHEMECOLOR_INDEX" val="14"/>
  <p:tag name="KSO_WM_UNIT_LINE_FILL_TYPE" val="2"/>
  <p:tag name="KSO_WM_UNIT_USESOURCEFORMAT_APPLY" val="1"/>
</p:tagLst>
</file>

<file path=ppt/tags/tag346.xml><?xml version="1.0" encoding="utf-8"?>
<p:tagLst xmlns:p="http://schemas.openxmlformats.org/presentationml/2006/main">
  <p:tag name="KSO_WM_TEMPLATE_CATEGORY" val="custom"/>
  <p:tag name="KSO_WM_TEMPLATE_INDEX" val="20177133"/>
  <p:tag name="KSO_WM_TAG_VERSION" val="1.0"/>
  <p:tag name="KSO_WM_BEAUTIFY_FLAG" val="#wm#"/>
  <p:tag name="KSO_WM_UNIT_TYPE" val="m_h_i"/>
  <p:tag name="KSO_WM_UNIT_INDEX" val="1_2_7"/>
  <p:tag name="KSO_WM_UNIT_LAYERLEVEL" val="1_1_1"/>
  <p:tag name="KSO_WM_DIAGRAM_GROUP_CODE" val="m1-1"/>
  <p:tag name="KSO_WM_UNIT_ID" val="custom20177133_15*m_h_i*1_2_7"/>
  <p:tag name="KSO_WM_UNIT_HIGHLIGHT" val="0"/>
  <p:tag name="KSO_WM_UNIT_COMPATIBLE" val="0"/>
  <p:tag name="KSO_WM_UNIT_DIAGRAM_ISNUMVISUAL" val="0"/>
  <p:tag name="KSO_WM_UNIT_DIAGRAM_ISREFERUNIT" val="0"/>
  <p:tag name="KSO_WM_UNIT_FILL_FORE_SCHEMECOLOR_INDEX" val="6"/>
  <p:tag name="KSO_WM_UNIT_FILL_TYPE" val="1"/>
  <p:tag name="KSO_WM_UNIT_LINE_FORE_SCHEMECOLOR_INDEX" val="14"/>
  <p:tag name="KSO_WM_UNIT_LINE_FILL_TYPE" val="2"/>
  <p:tag name="KSO_WM_UNIT_USESOURCEFORMAT_APPLY" val="1"/>
</p:tagLst>
</file>

<file path=ppt/tags/tag347.xml><?xml version="1.0" encoding="utf-8"?>
<p:tagLst xmlns:p="http://schemas.openxmlformats.org/presentationml/2006/main">
  <p:tag name="KSO_WM_TEMPLATE_CATEGORY" val="custom"/>
  <p:tag name="KSO_WM_TEMPLATE_INDEX" val="20177133"/>
  <p:tag name="KSO_WM_TAG_VERSION" val="1.0"/>
  <p:tag name="KSO_WM_BEAUTIFY_FLAG" val="#wm#"/>
  <p:tag name="KSO_WM_UNIT_TYPE" val="m_h_i"/>
  <p:tag name="KSO_WM_UNIT_INDEX" val="1_3_5"/>
  <p:tag name="KSO_WM_UNIT_LAYERLEVEL" val="1_1_1"/>
  <p:tag name="KSO_WM_DIAGRAM_GROUP_CODE" val="m1-1"/>
  <p:tag name="KSO_WM_UNIT_ID" val="custom20177133_15*m_h_i*1_3_5"/>
  <p:tag name="KSO_WM_UNIT_HIGHLIGHT" val="0"/>
  <p:tag name="KSO_WM_UNIT_COMPATIBLE" val="0"/>
  <p:tag name="KSO_WM_UNIT_DIAGRAM_ISNUMVISUAL" val="0"/>
  <p:tag name="KSO_WM_UNIT_DIAGRAM_ISREFERUNIT" val="0"/>
  <p:tag name="KSO_WM_UNIT_FILL_FORE_SCHEMECOLOR_INDEX" val="6"/>
  <p:tag name="KSO_WM_UNIT_FILL_TYPE" val="1"/>
  <p:tag name="KSO_WM_UNIT_LINE_FORE_SCHEMECOLOR_INDEX" val="14"/>
  <p:tag name="KSO_WM_UNIT_LINE_FILL_TYPE" val="2"/>
  <p:tag name="KSO_WM_UNIT_USESOURCEFORMAT_APPLY" val="1"/>
</p:tagLst>
</file>

<file path=ppt/tags/tag348.xml><?xml version="1.0" encoding="utf-8"?>
<p:tagLst xmlns:p="http://schemas.openxmlformats.org/presentationml/2006/main">
  <p:tag name="KSO_WM_TEMPLATE_CATEGORY" val="custom"/>
  <p:tag name="KSO_WM_TEMPLATE_INDEX" val="20177133"/>
  <p:tag name="KSO_WM_TAG_VERSION" val="1.0"/>
  <p:tag name="KSO_WM_BEAUTIFY_FLAG" val="#wm#"/>
  <p:tag name="KSO_WM_UNIT_TYPE" val="m_h_a"/>
  <p:tag name="KSO_WM_UNIT_INDEX" val="1_2_1"/>
  <p:tag name="KSO_WM_UNIT_LAYERLEVEL" val="1_1_1"/>
  <p:tag name="KSO_WM_UNIT_VALUE" val="10"/>
  <p:tag name="KSO_WM_UNIT_HIGHLIGHT" val="0"/>
  <p:tag name="KSO_WM_UNIT_COMPATIBLE" val="0"/>
  <p:tag name="KSO_WM_DIAGRAM_GROUP_CODE" val="m1-1"/>
  <p:tag name="KSO_WM_UNIT_ID" val="custom20177133_15*m_h_a*1_2_1"/>
  <p:tag name="KSO_WM_UNIT_ISCONTENTSTITLE" val="0"/>
  <p:tag name="KSO_WM_UNIT_NOCLEAR" val="0"/>
  <p:tag name="KSO_WM_UNIT_DIAGRAM_ISNUMVISUAL" val="0"/>
  <p:tag name="KSO_WM_UNIT_DIAGRAM_ISREFERUNIT" val="0"/>
  <p:tag name="KSO_WM_UNIT_PRESET_TEXT" val="LOREM IPSUM"/>
  <p:tag name="KSO_WM_UNIT_TEXT_FILL_FORE_SCHEMECOLOR_INDEX" val="13"/>
  <p:tag name="KSO_WM_UNIT_TEXT_FILL_TYPE" val="1"/>
  <p:tag name="KSO_WM_UNIT_USESOURCEFORMAT_APPLY" val="1"/>
</p:tagLst>
</file>

<file path=ppt/tags/tag349.xml><?xml version="1.0" encoding="utf-8"?>
<p:tagLst xmlns:p="http://schemas.openxmlformats.org/presentationml/2006/main">
  <p:tag name="KSO_WM_TEMPLATE_CATEGORY" val="custom"/>
  <p:tag name="KSO_WM_TEMPLATE_INDEX" val="20177133"/>
  <p:tag name="KSO_WM_TAG_VERSION" val="1.0"/>
  <p:tag name="KSO_WM_BEAUTIFY_FLAG" val="#wm#"/>
  <p:tag name="KSO_WM_UNIT_TYPE" val="m_h_f"/>
  <p:tag name="KSO_WM_UNIT_INDEX" val="1_2_1"/>
  <p:tag name="KSO_WM_UNIT_LAYERLEVEL" val="1_1_1"/>
  <p:tag name="KSO_WM_UNIT_VALUE" val="22"/>
  <p:tag name="KSO_WM_UNIT_HIGHLIGHT" val="0"/>
  <p:tag name="KSO_WM_UNIT_COMPATIBLE" val="0"/>
  <p:tag name="KSO_WM_DIAGRAM_GROUP_CODE" val="m1-1"/>
  <p:tag name="KSO_WM_UNIT_ID" val="custom20177133_15*m_h_f*1_2_1"/>
  <p:tag name="KSO_WM_UNIT_NOCLEAR" val="0"/>
  <p:tag name="KSO_WM_UNIT_DIAGRAM_ISNUMVISUAL" val="0"/>
  <p:tag name="KSO_WM_UNIT_DIAGRAM_ISREFERUNIT" val="0"/>
  <p:tag name="KSO_WM_UNIT_PRESET_TEXT" val="Lorem ipsum dolor sit amet, consectetur adipisicing elit."/>
  <p:tag name="KSO_WM_UNIT_TEXT_FILL_FORE_SCHEMECOLOR_INDEX" val="13"/>
  <p:tag name="KSO_WM_UNIT_TEXT_FILL_TYPE" val="1"/>
  <p:tag name="KSO_WM_UNIT_USESOURCEFORMAT_APPLY" val="1"/>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50.xml><?xml version="1.0" encoding="utf-8"?>
<p:tagLst xmlns:p="http://schemas.openxmlformats.org/presentationml/2006/main">
  <p:tag name="KSO_WM_TEMPLATE_CATEGORY" val="custom"/>
  <p:tag name="KSO_WM_TEMPLATE_INDEX" val="20177133"/>
  <p:tag name="KSO_WM_TAG_VERSION" val="1.0"/>
  <p:tag name="KSO_WM_BEAUTIFY_FLAG" val="#wm#"/>
  <p:tag name="KSO_WM_UNIT_TYPE" val="m_h_a"/>
  <p:tag name="KSO_WM_UNIT_INDEX" val="1_3_1"/>
  <p:tag name="KSO_WM_UNIT_LAYERLEVEL" val="1_1_1"/>
  <p:tag name="KSO_WM_UNIT_VALUE" val="10"/>
  <p:tag name="KSO_WM_UNIT_HIGHLIGHT" val="0"/>
  <p:tag name="KSO_WM_UNIT_COMPATIBLE" val="0"/>
  <p:tag name="KSO_WM_DIAGRAM_GROUP_CODE" val="m1-1"/>
  <p:tag name="KSO_WM_UNIT_ID" val="custom20177133_15*m_h_a*1_3_1"/>
  <p:tag name="KSO_WM_UNIT_ISCONTENTSTITLE" val="0"/>
  <p:tag name="KSO_WM_UNIT_NOCLEAR" val="0"/>
  <p:tag name="KSO_WM_UNIT_DIAGRAM_ISNUMVISUAL" val="0"/>
  <p:tag name="KSO_WM_UNIT_DIAGRAM_ISREFERUNIT" val="0"/>
  <p:tag name="KSO_WM_UNIT_PRESET_TEXT" val="LOREM IPSUM"/>
  <p:tag name="KSO_WM_UNIT_TEXT_FILL_FORE_SCHEMECOLOR_INDEX" val="13"/>
  <p:tag name="KSO_WM_UNIT_TEXT_FILL_TYPE" val="1"/>
  <p:tag name="KSO_WM_UNIT_USESOURCEFORMAT_APPLY" val="1"/>
</p:tagLst>
</file>

<file path=ppt/tags/tag351.xml><?xml version="1.0" encoding="utf-8"?>
<p:tagLst xmlns:p="http://schemas.openxmlformats.org/presentationml/2006/main">
  <p:tag name="KSO_WM_TEMPLATE_CATEGORY" val="custom"/>
  <p:tag name="KSO_WM_TEMPLATE_INDEX" val="20177133"/>
  <p:tag name="KSO_WM_TAG_VERSION" val="1.0"/>
  <p:tag name="KSO_WM_BEAUTIFY_FLAG" val="#wm#"/>
  <p:tag name="KSO_WM_UNIT_TYPE" val="m_h_f"/>
  <p:tag name="KSO_WM_UNIT_INDEX" val="1_3_1"/>
  <p:tag name="KSO_WM_UNIT_LAYERLEVEL" val="1_1_1"/>
  <p:tag name="KSO_WM_UNIT_VALUE" val="22"/>
  <p:tag name="KSO_WM_UNIT_HIGHLIGHT" val="0"/>
  <p:tag name="KSO_WM_UNIT_COMPATIBLE" val="0"/>
  <p:tag name="KSO_WM_DIAGRAM_GROUP_CODE" val="m1-1"/>
  <p:tag name="KSO_WM_UNIT_ID" val="custom20177133_15*m_h_f*1_3_1"/>
  <p:tag name="KSO_WM_UNIT_NOCLEAR" val="0"/>
  <p:tag name="KSO_WM_UNIT_DIAGRAM_ISNUMVISUAL" val="0"/>
  <p:tag name="KSO_WM_UNIT_DIAGRAM_ISREFERUNIT" val="0"/>
  <p:tag name="KSO_WM_UNIT_PRESET_TEXT" val="Lorem ipsum dolor sit amet, consectetur adipisicing elit."/>
  <p:tag name="KSO_WM_UNIT_TEXT_FILL_FORE_SCHEMECOLOR_INDEX" val="13"/>
  <p:tag name="KSO_WM_UNIT_TEXT_FILL_TYPE" val="1"/>
  <p:tag name="KSO_WM_UNIT_USESOURCEFORMAT_APPLY" val="1"/>
</p:tagLst>
</file>

<file path=ppt/tags/tag352.xml><?xml version="1.0" encoding="utf-8"?>
<p:tagLst xmlns:p="http://schemas.openxmlformats.org/presentationml/2006/main">
  <p:tag name="KSO_WM_TEMPLATE_CATEGORY" val="custom"/>
  <p:tag name="KSO_WM_TEMPLATE_INDEX" val="20177133"/>
  <p:tag name="KSO_WM_TAG_VERSION" val="1.0"/>
  <p:tag name="KSO_WM_BEAUTIFY_FLAG" val="#wm#"/>
  <p:tag name="KSO_WM_UNIT_TYPE" val="m_h_a"/>
  <p:tag name="KSO_WM_UNIT_INDEX" val="1_1_1"/>
  <p:tag name="KSO_WM_UNIT_LAYERLEVEL" val="1_1_1"/>
  <p:tag name="KSO_WM_UNIT_VALUE" val="10"/>
  <p:tag name="KSO_WM_UNIT_HIGHLIGHT" val="0"/>
  <p:tag name="KSO_WM_UNIT_COMPATIBLE" val="0"/>
  <p:tag name="KSO_WM_DIAGRAM_GROUP_CODE" val="m1-1"/>
  <p:tag name="KSO_WM_UNIT_ID" val="custom20177133_15*m_h_a*1_1_1"/>
  <p:tag name="KSO_WM_UNIT_ISCONTENTSTITLE" val="0"/>
  <p:tag name="KSO_WM_UNIT_NOCLEAR" val="0"/>
  <p:tag name="KSO_WM_UNIT_DIAGRAM_ISNUMVISUAL" val="0"/>
  <p:tag name="KSO_WM_UNIT_DIAGRAM_ISREFERUNIT" val="0"/>
  <p:tag name="KSO_WM_UNIT_PRESET_TEXT" val="LOREM IPSUM"/>
  <p:tag name="KSO_WM_UNIT_TEXT_FILL_FORE_SCHEMECOLOR_INDEX" val="13"/>
  <p:tag name="KSO_WM_UNIT_TEXT_FILL_TYPE" val="1"/>
  <p:tag name="KSO_WM_UNIT_USESOURCEFORMAT_APPLY" val="1"/>
</p:tagLst>
</file>

<file path=ppt/tags/tag353.xml><?xml version="1.0" encoding="utf-8"?>
<p:tagLst xmlns:p="http://schemas.openxmlformats.org/presentationml/2006/main">
  <p:tag name="KSO_WM_TEMPLATE_CATEGORY" val="custom"/>
  <p:tag name="KSO_WM_TEMPLATE_INDEX" val="20177133"/>
  <p:tag name="KSO_WM_TAG_VERSION" val="1.0"/>
  <p:tag name="KSO_WM_BEAUTIFY_FLAG" val="#wm#"/>
  <p:tag name="KSO_WM_UNIT_TYPE" val="m_h_f"/>
  <p:tag name="KSO_WM_UNIT_INDEX" val="1_1_1"/>
  <p:tag name="KSO_WM_UNIT_LAYERLEVEL" val="1_1_1"/>
  <p:tag name="KSO_WM_UNIT_VALUE" val="22"/>
  <p:tag name="KSO_WM_UNIT_HIGHLIGHT" val="0"/>
  <p:tag name="KSO_WM_UNIT_COMPATIBLE" val="0"/>
  <p:tag name="KSO_WM_DIAGRAM_GROUP_CODE" val="m1-1"/>
  <p:tag name="KSO_WM_UNIT_ID" val="custom20177133_15*m_h_f*1_1_1"/>
  <p:tag name="KSO_WM_UNIT_NOCLEAR" val="0"/>
  <p:tag name="KSO_WM_UNIT_DIAGRAM_ISNUMVISUAL" val="0"/>
  <p:tag name="KSO_WM_UNIT_DIAGRAM_ISREFERUNIT" val="0"/>
  <p:tag name="KSO_WM_UNIT_PRESET_TEXT" val="Lorem ipsum dolor sit amet, consectetur adipisicing elit."/>
  <p:tag name="KSO_WM_UNIT_TEXT_FILL_FORE_SCHEMECOLOR_INDEX" val="13"/>
  <p:tag name="KSO_WM_UNIT_TEXT_FILL_TYPE" val="1"/>
  <p:tag name="KSO_WM_UNIT_USESOURCEFORMAT_APPLY" val="1"/>
</p:tagLst>
</file>

<file path=ppt/tags/tag354.xml><?xml version="1.0" encoding="utf-8"?>
<p:tagLst xmlns:p="http://schemas.openxmlformats.org/presentationml/2006/main">
  <p:tag name="KSO_WM_TAG_VERSION" val="1.0"/>
  <p:tag name="KSO_WM_SLIDE_ITEM_CNT" val="3"/>
  <p:tag name="KSO_WM_SLIDE_LAYOUT" val="a_m"/>
  <p:tag name="KSO_WM_SLIDE_LAYOUT_CNT" val="1_1"/>
  <p:tag name="KSO_WM_SLIDE_TYPE" val="text"/>
  <p:tag name="KSO_WM_BEAUTIFY_FLAG" val="#wm#"/>
  <p:tag name="KSO_WM_SLIDE_POSITION" val="243.687*158.06"/>
  <p:tag name="KSO_WM_SLIDE_SIZE" val="472.625*331.174"/>
  <p:tag name="KSO_WM_COMBINE_RELATE_SLIDE_ID" val="diagram20174754_3"/>
  <p:tag name="KSO_WM_TEMPLATE_CATEGORY" val="custom"/>
  <p:tag name="KSO_WM_TEMPLATE_INDEX" val="20177133"/>
  <p:tag name="KSO_WM_SLIDE_ID" val="custom20177133_15"/>
  <p:tag name="KSO_WM_SLIDE_INDEX" val="15"/>
  <p:tag name="KSO_WM_DIAGRAM_GROUP_CODE" val="m1-1"/>
  <p:tag name="KSO_WM_TEMPLATE_SUBCATEGORY" val="0"/>
  <p:tag name="KSO_WM_SLIDE_DIAGTYPE" val="m"/>
  <p:tag name="KSO_WM_SLIDE_SUBTYPE" val="diag"/>
</p:tagLst>
</file>

<file path=ppt/tags/tag355.xml><?xml version="1.0" encoding="utf-8"?>
<p:tagLst xmlns:p="http://schemas.openxmlformats.org/presentationml/2006/main">
  <p:tag name="KSO_WM_TEMPLATE_CATEGORY" val="custom"/>
  <p:tag name="KSO_WM_TEMPLATE_INDEX" val="20177133"/>
</p:tagLst>
</file>

<file path=ppt/tags/tag356.xml><?xml version="1.0" encoding="utf-8"?>
<p:tagLst xmlns:p="http://schemas.openxmlformats.org/presentationml/2006/main">
  <p:tag name="KSO_WM_TEMPLATE_CATEGORY" val="custom"/>
  <p:tag name="KSO_WM_TEMPLATE_INDEX" val="20177133"/>
</p:tagLst>
</file>

<file path=ppt/tags/tag357.xml><?xml version="1.0" encoding="utf-8"?>
<p:tagLst xmlns:p="http://schemas.openxmlformats.org/presentationml/2006/main">
  <p:tag name="KSO_WM_TEMPLATE_CATEGORY" val="custom"/>
  <p:tag name="KSO_WM_TEMPLATE_INDEX" val="20177133"/>
</p:tagLst>
</file>

<file path=ppt/tags/tag358.xml><?xml version="1.0" encoding="utf-8"?>
<p:tagLst xmlns:p="http://schemas.openxmlformats.org/presentationml/2006/main">
  <p:tag name="KSO_WM_TEMPLATE_CATEGORY" val="custom"/>
  <p:tag name="KSO_WM_TEMPLATE_INDEX" val="20177133"/>
</p:tagLst>
</file>

<file path=ppt/tags/tag359.xml><?xml version="1.0" encoding="utf-8"?>
<p:tagLst xmlns:p="http://schemas.openxmlformats.org/presentationml/2006/main">
  <p:tag name="KSO_WM_TEMPLATE_CATEGORY" val="custom"/>
  <p:tag name="KSO_WM_TEMPLATE_INDEX" val="20177133"/>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60.xml><?xml version="1.0" encoding="utf-8"?>
<p:tagLst xmlns:p="http://schemas.openxmlformats.org/presentationml/2006/main">
  <p:tag name="KSO_WM_TEMPLATE_CATEGORY" val="custom"/>
  <p:tag name="KSO_WM_TEMPLATE_INDEX" val="20177133"/>
</p:tagLst>
</file>

<file path=ppt/tags/tag361.xml><?xml version="1.0" encoding="utf-8"?>
<p:tagLst xmlns:p="http://schemas.openxmlformats.org/presentationml/2006/main">
  <p:tag name="KSO_WM_TEMPLATE_CATEGORY" val="custom"/>
  <p:tag name="KSO_WM_TEMPLATE_INDEX" val="20177133"/>
</p:tagLst>
</file>

<file path=ppt/tags/tag362.xml><?xml version="1.0" encoding="utf-8"?>
<p:tagLst xmlns:p="http://schemas.openxmlformats.org/presentationml/2006/main">
  <p:tag name="KSO_WM_TEMPLATE_CATEGORY" val="custom"/>
  <p:tag name="KSO_WM_TEMPLATE_INDEX" val="20177133"/>
</p:tagLst>
</file>

<file path=ppt/tags/tag363.xml><?xml version="1.0" encoding="utf-8"?>
<p:tagLst xmlns:p="http://schemas.openxmlformats.org/presentationml/2006/main">
  <p:tag name="KSO_WM_TEMPLATE_CATEGORY" val="custom"/>
  <p:tag name="KSO_WM_TEMPLATE_INDEX" val="20177133"/>
</p:tagLst>
</file>

<file path=ppt/tags/tag364.xml><?xml version="1.0" encoding="utf-8"?>
<p:tagLst xmlns:p="http://schemas.openxmlformats.org/presentationml/2006/main">
  <p:tag name="KSO_WM_TEMPLATE_CATEGORY" val="custom"/>
  <p:tag name="KSO_WM_TEMPLATE_INDEX" val="20177133"/>
</p:tagLst>
</file>

<file path=ppt/tags/tag365.xml><?xml version="1.0" encoding="utf-8"?>
<p:tagLst xmlns:p="http://schemas.openxmlformats.org/presentationml/2006/main">
  <p:tag name="KSO_WM_TEMPLATE_CATEGORY" val="custom"/>
  <p:tag name="KSO_WM_TEMPLATE_INDEX" val="20177133"/>
</p:tagLst>
</file>

<file path=ppt/tags/tag366.xml><?xml version="1.0" encoding="utf-8"?>
<p:tagLst xmlns:p="http://schemas.openxmlformats.org/presentationml/2006/main">
  <p:tag name="KSO_WM_TEMPLATE_CATEGORY" val="custom"/>
  <p:tag name="KSO_WM_TEMPLATE_INDEX" val="20177133"/>
</p:tagLst>
</file>

<file path=ppt/tags/tag367.xml><?xml version="1.0" encoding="utf-8"?>
<p:tagLst xmlns:p="http://schemas.openxmlformats.org/presentationml/2006/main">
  <p:tag name="KSO_WM_TEMPLATE_CATEGORY" val="custom"/>
  <p:tag name="KSO_WM_TEMPLATE_INDEX" val="20177133"/>
</p:tagLst>
</file>

<file path=ppt/tags/tag368.xml><?xml version="1.0" encoding="utf-8"?>
<p:tagLst xmlns:p="http://schemas.openxmlformats.org/presentationml/2006/main">
  <p:tag name="KSO_WM_TEMPLATE_CATEGORY" val="custom"/>
  <p:tag name="KSO_WM_TEMPLATE_INDEX" val="20177133"/>
</p:tagLst>
</file>

<file path=ppt/tags/tag369.xml><?xml version="1.0" encoding="utf-8"?>
<p:tagLst xmlns:p="http://schemas.openxmlformats.org/presentationml/2006/main">
  <p:tag name="KSO_WM_TEMPLATE_CATEGORY" val="custom"/>
  <p:tag name="KSO_WM_TEMPLATE_INDEX" val="20177133"/>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0.xml><?xml version="1.0" encoding="utf-8"?>
<p:tagLst xmlns:p="http://schemas.openxmlformats.org/presentationml/2006/main">
  <p:tag name="KSO_WM_TEMPLATE_CATEGORY" val="custom"/>
  <p:tag name="KSO_WM_TEMPLATE_INDEX" val="20177133"/>
</p:tagLst>
</file>

<file path=ppt/tags/tag371.xml><?xml version="1.0" encoding="utf-8"?>
<p:tagLst xmlns:p="http://schemas.openxmlformats.org/presentationml/2006/main">
  <p:tag name="KSO_WM_TEMPLATE_CATEGORY" val="custom"/>
  <p:tag name="KSO_WM_TEMPLATE_INDEX" val="20177133"/>
</p:tagLst>
</file>

<file path=ppt/tags/tag372.xml><?xml version="1.0" encoding="utf-8"?>
<p:tagLst xmlns:p="http://schemas.openxmlformats.org/presentationml/2006/main">
  <p:tag name="KSO_WM_TEMPLATE_CATEGORY" val="custom"/>
  <p:tag name="KSO_WM_TEMPLATE_INDEX" val="20177133"/>
</p:tagLst>
</file>

<file path=ppt/tags/tag373.xml><?xml version="1.0" encoding="utf-8"?>
<p:tagLst xmlns:p="http://schemas.openxmlformats.org/presentationml/2006/main">
  <p:tag name="KSO_WM_TEMPLATE_CATEGORY" val="custom"/>
  <p:tag name="KSO_WM_TEMPLATE_INDEX" val="20177133"/>
</p:tagLst>
</file>

<file path=ppt/tags/tag374.xml><?xml version="1.0" encoding="utf-8"?>
<p:tagLst xmlns:p="http://schemas.openxmlformats.org/presentationml/2006/main">
  <p:tag name="KSO_WM_TEMPLATE_CATEGORY" val="custom"/>
  <p:tag name="KSO_WM_TEMPLATE_INDEX" val="20177133"/>
</p:tagLst>
</file>

<file path=ppt/tags/tag375.xml><?xml version="1.0" encoding="utf-8"?>
<p:tagLst xmlns:p="http://schemas.openxmlformats.org/presentationml/2006/main">
  <p:tag name="KSO_WM_TEMPLATE_CATEGORY" val="custom"/>
  <p:tag name="KSO_WM_TEMPLATE_INDEX" val="20177133"/>
</p:tagLst>
</file>

<file path=ppt/tags/tag376.xml><?xml version="1.0" encoding="utf-8"?>
<p:tagLst xmlns:p="http://schemas.openxmlformats.org/presentationml/2006/main">
  <p:tag name="KSO_WM_TEMPLATE_CATEGORY" val="custom"/>
  <p:tag name="KSO_WM_TEMPLATE_INDEX" val="20177133"/>
</p:tagLst>
</file>

<file path=ppt/tags/tag377.xml><?xml version="1.0" encoding="utf-8"?>
<p:tagLst xmlns:p="http://schemas.openxmlformats.org/presentationml/2006/main">
  <p:tag name="KSO_WM_UNIT_PLACING_PICTURE_USER_VIEWPORT" val="{&quot;height&quot;:3015,&quot;width&quot;:6810}"/>
</p:tagLst>
</file>

<file path=ppt/tags/tag378.xml><?xml version="1.0" encoding="utf-8"?>
<p:tagLst xmlns:p="http://schemas.openxmlformats.org/presentationml/2006/main">
  <p:tag name="KSO_WM_TEMPLATE_CATEGORY" val="custom"/>
  <p:tag name="KSO_WM_TEMPLATE_INDEX" val="20177133"/>
</p:tagLst>
</file>

<file path=ppt/tags/tag379.xml><?xml version="1.0" encoding="utf-8"?>
<p:tagLst xmlns:p="http://schemas.openxmlformats.org/presentationml/2006/main">
  <p:tag name="KSO_WM_TEMPLATE_CATEGORY" val="custom"/>
  <p:tag name="KSO_WM_TEMPLATE_INDEX" val="20177133"/>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80.xml><?xml version="1.0" encoding="utf-8"?>
<p:tagLst xmlns:p="http://schemas.openxmlformats.org/presentationml/2006/main">
  <p:tag name="KSO_WM_TEMPLATE_CATEGORY" val="custom"/>
  <p:tag name="KSO_WM_TEMPLATE_INDEX" val="20177133"/>
</p:tagLst>
</file>

<file path=ppt/tags/tag381.xml><?xml version="1.0" encoding="utf-8"?>
<p:tagLst xmlns:p="http://schemas.openxmlformats.org/presentationml/2006/main">
  <p:tag name="KSO_WM_TEMPLATE_CATEGORY" val="custom"/>
  <p:tag name="KSO_WM_TEMPLATE_INDEX" val="20177133"/>
</p:tagLst>
</file>

<file path=ppt/tags/tag382.xml><?xml version="1.0" encoding="utf-8"?>
<p:tagLst xmlns:p="http://schemas.openxmlformats.org/presentationml/2006/main">
  <p:tag name="KSO_WM_TEMPLATE_CATEGORY" val="custom"/>
  <p:tag name="KSO_WM_TEMPLATE_INDEX" val="20177133"/>
</p:tagLst>
</file>

<file path=ppt/tags/tag383.xml><?xml version="1.0" encoding="utf-8"?>
<p:tagLst xmlns:p="http://schemas.openxmlformats.org/presentationml/2006/main">
  <p:tag name="KSO_WM_TEMPLATE_CATEGORY" val="custom"/>
  <p:tag name="KSO_WM_TEMPLATE_INDEX" val="20177133"/>
</p:tagLst>
</file>

<file path=ppt/tags/tag384.xml><?xml version="1.0" encoding="utf-8"?>
<p:tagLst xmlns:p="http://schemas.openxmlformats.org/presentationml/2006/main">
  <p:tag name="KSO_WM_TEMPLATE_CATEGORY" val="custom"/>
  <p:tag name="KSO_WM_TEMPLATE_INDEX" val="20177133"/>
</p:tagLst>
</file>

<file path=ppt/tags/tag385.xml><?xml version="1.0" encoding="utf-8"?>
<p:tagLst xmlns:p="http://schemas.openxmlformats.org/presentationml/2006/main">
  <p:tag name="KSO_WM_TEMPLATE_CATEGORY" val="custom"/>
  <p:tag name="KSO_WM_TEMPLATE_INDEX" val="20177133"/>
</p:tagLst>
</file>

<file path=ppt/tags/tag386.xml><?xml version="1.0" encoding="utf-8"?>
<p:tagLst xmlns:p="http://schemas.openxmlformats.org/presentationml/2006/main">
  <p:tag name="KSO_WM_TEMPLATE_CATEGORY" val="custom"/>
  <p:tag name="KSO_WM_TEMPLATE_INDEX" val="20177133"/>
</p:tagLst>
</file>

<file path=ppt/tags/tag387.xml><?xml version="1.0" encoding="utf-8"?>
<p:tagLst xmlns:p="http://schemas.openxmlformats.org/presentationml/2006/main">
  <p:tag name="KSO_WM_TEMPLATE_CATEGORY" val="custom"/>
  <p:tag name="KSO_WM_TEMPLATE_INDEX" val="20177133"/>
</p:tagLst>
</file>

<file path=ppt/tags/tag388.xml><?xml version="1.0" encoding="utf-8"?>
<p:tagLst xmlns:p="http://schemas.openxmlformats.org/presentationml/2006/main">
  <p:tag name="KSO_WM_TEMPLATE_CATEGORY" val="custom"/>
  <p:tag name="KSO_WM_TEMPLATE_INDEX" val="20177133"/>
</p:tagLst>
</file>

<file path=ppt/tags/tag389.xml><?xml version="1.0" encoding="utf-8"?>
<p:tagLst xmlns:p="http://schemas.openxmlformats.org/presentationml/2006/main">
  <p:tag name="KSO_WM_TEMPLATE_CATEGORY" val="custom"/>
  <p:tag name="KSO_WM_TEMPLATE_INDEX" val="20177133"/>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90.xml><?xml version="1.0" encoding="utf-8"?>
<p:tagLst xmlns:p="http://schemas.openxmlformats.org/presentationml/2006/main">
  <p:tag name="KSO_WM_TEMPLATE_CATEGORY" val="custom"/>
  <p:tag name="KSO_WM_TEMPLATE_INDEX" val="20177133"/>
</p:tagLst>
</file>

<file path=ppt/tags/tag391.xml><?xml version="1.0" encoding="utf-8"?>
<p:tagLst xmlns:p="http://schemas.openxmlformats.org/presentationml/2006/main">
  <p:tag name="KSO_WM_TEMPLATE_CATEGORY" val="custom"/>
  <p:tag name="KSO_WM_TEMPLATE_INDEX" val="20177133"/>
</p:tagLst>
</file>

<file path=ppt/tags/tag392.xml><?xml version="1.0" encoding="utf-8"?>
<p:tagLst xmlns:p="http://schemas.openxmlformats.org/presentationml/2006/main">
  <p:tag name="KSO_WM_TEMPLATE_CATEGORY" val="custom"/>
  <p:tag name="KSO_WM_TEMPLATE_INDEX" val="20177133"/>
</p:tagLst>
</file>

<file path=ppt/tags/tag393.xml><?xml version="1.0" encoding="utf-8"?>
<p:tagLst xmlns:p="http://schemas.openxmlformats.org/presentationml/2006/main">
  <p:tag name="KSO_WM_TEMPLATE_CATEGORY" val="custom"/>
  <p:tag name="KSO_WM_TEMPLATE_INDEX" val="20177133"/>
</p:tagLst>
</file>

<file path=ppt/tags/tag394.xml><?xml version="1.0" encoding="utf-8"?>
<p:tagLst xmlns:p="http://schemas.openxmlformats.org/presentationml/2006/main">
  <p:tag name="KSO_WM_TEMPLATE_CATEGORY" val="custom"/>
  <p:tag name="KSO_WM_TEMPLATE_INDEX" val="20177133"/>
</p:tagLst>
</file>

<file path=ppt/tags/tag395.xml><?xml version="1.0" encoding="utf-8"?>
<p:tagLst xmlns:p="http://schemas.openxmlformats.org/presentationml/2006/main">
  <p:tag name="KSO_WM_TEMPLATE_CATEGORY" val="custom"/>
  <p:tag name="KSO_WM_TEMPLATE_INDEX" val="20177133"/>
</p:tagLst>
</file>

<file path=ppt/tags/tag396.xml><?xml version="1.0" encoding="utf-8"?>
<p:tagLst xmlns:p="http://schemas.openxmlformats.org/presentationml/2006/main">
  <p:tag name="KSO_WM_TEMPLATE_CATEGORY" val="custom"/>
  <p:tag name="KSO_WM_TEMPLATE_INDEX" val="20177133"/>
</p:tagLst>
</file>

<file path=ppt/tags/tag397.xml><?xml version="1.0" encoding="utf-8"?>
<p:tagLst xmlns:p="http://schemas.openxmlformats.org/presentationml/2006/main">
  <p:tag name="KSO_WM_TEMPLATE_CATEGORY" val="custom"/>
  <p:tag name="KSO_WM_TEMPLATE_INDEX" val="20177133"/>
</p:tagLst>
</file>

<file path=ppt/tags/tag398.xml><?xml version="1.0" encoding="utf-8"?>
<p:tagLst xmlns:p="http://schemas.openxmlformats.org/presentationml/2006/main">
  <p:tag name="KSO_WM_TEMPLATE_CATEGORY" val="custom"/>
  <p:tag name="KSO_WM_TEMPLATE_INDEX" val="20177133"/>
</p:tagLst>
</file>

<file path=ppt/tags/tag399.xml><?xml version="1.0" encoding="utf-8"?>
<p:tagLst xmlns:p="http://schemas.openxmlformats.org/presentationml/2006/main">
  <p:tag name="KSO_WM_TEMPLATE_CATEGORY" val="custom"/>
  <p:tag name="KSO_WM_TEMPLATE_INDEX" val="20177133"/>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00.xml><?xml version="1.0" encoding="utf-8"?>
<p:tagLst xmlns:p="http://schemas.openxmlformats.org/presentationml/2006/main">
  <p:tag name="KSO_WM_TEMPLATE_CATEGORY" val="custom"/>
  <p:tag name="KSO_WM_TEMPLATE_INDEX" val="20177133"/>
</p:tagLst>
</file>

<file path=ppt/tags/tag401.xml><?xml version="1.0" encoding="utf-8"?>
<p:tagLst xmlns:p="http://schemas.openxmlformats.org/presentationml/2006/main">
  <p:tag name="KSO_WM_TEMPLATE_CATEGORY" val="custom"/>
  <p:tag name="KSO_WM_TEMPLATE_INDEX" val="20177133"/>
</p:tagLst>
</file>

<file path=ppt/tags/tag402.xml><?xml version="1.0" encoding="utf-8"?>
<p:tagLst xmlns:p="http://schemas.openxmlformats.org/presentationml/2006/main">
  <p:tag name="KSO_WM_TEMPLATE_CATEGORY" val="custom"/>
  <p:tag name="KSO_WM_TEMPLATE_INDEX" val="20177133"/>
</p:tagLst>
</file>

<file path=ppt/tags/tag403.xml><?xml version="1.0" encoding="utf-8"?>
<p:tagLst xmlns:p="http://schemas.openxmlformats.org/presentationml/2006/main">
  <p:tag name="KSO_WM_TEMPLATE_CATEGORY" val="custom"/>
  <p:tag name="KSO_WM_TEMPLATE_INDEX" val="20177133"/>
</p:tagLst>
</file>

<file path=ppt/tags/tag404.xml><?xml version="1.0" encoding="utf-8"?>
<p:tagLst xmlns:p="http://schemas.openxmlformats.org/presentationml/2006/main">
  <p:tag name="KSO_WM_TEMPLATE_CATEGORY" val="custom"/>
  <p:tag name="KSO_WM_TEMPLATE_INDEX" val="20177133"/>
</p:tagLst>
</file>

<file path=ppt/tags/tag405.xml><?xml version="1.0" encoding="utf-8"?>
<p:tagLst xmlns:p="http://schemas.openxmlformats.org/presentationml/2006/main">
  <p:tag name="KSO_WM_TEMPLATE_CATEGORY" val="custom"/>
  <p:tag name="KSO_WM_TEMPLATE_INDEX" val="20177133"/>
</p:tagLst>
</file>

<file path=ppt/tags/tag406.xml><?xml version="1.0" encoding="utf-8"?>
<p:tagLst xmlns:p="http://schemas.openxmlformats.org/presentationml/2006/main">
  <p:tag name="KSO_WM_TEMPLATE_CATEGORY" val="custom"/>
  <p:tag name="KSO_WM_TEMPLATE_INDEX" val="20177133"/>
</p:tagLst>
</file>

<file path=ppt/tags/tag407.xml><?xml version="1.0" encoding="utf-8"?>
<p:tagLst xmlns:p="http://schemas.openxmlformats.org/presentationml/2006/main">
  <p:tag name="KSO_WM_TEMPLATE_CATEGORY" val="custom"/>
  <p:tag name="KSO_WM_TEMPLATE_INDEX" val="20177133"/>
</p:tagLst>
</file>

<file path=ppt/tags/tag408.xml><?xml version="1.0" encoding="utf-8"?>
<p:tagLst xmlns:p="http://schemas.openxmlformats.org/presentationml/2006/main">
  <p:tag name="KSO_WM_TEMPLATE_CATEGORY" val="custom"/>
  <p:tag name="KSO_WM_TEMPLATE_INDEX" val="20177133"/>
</p:tagLst>
</file>

<file path=ppt/tags/tag409.xml><?xml version="1.0" encoding="utf-8"?>
<p:tagLst xmlns:p="http://schemas.openxmlformats.org/presentationml/2006/main">
  <p:tag name="KSO_WM_TEMPLATE_CATEGORY" val="custom"/>
  <p:tag name="KSO_WM_TEMPLATE_INDEX" val="20177133"/>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10.xml><?xml version="1.0" encoding="utf-8"?>
<p:tagLst xmlns:p="http://schemas.openxmlformats.org/presentationml/2006/main">
  <p:tag name="KSO_WM_TEMPLATE_CATEGORY" val="custom"/>
  <p:tag name="KSO_WM_TEMPLATE_INDEX" val="20177133"/>
</p:tagLst>
</file>

<file path=ppt/tags/tag411.xml><?xml version="1.0" encoding="utf-8"?>
<p:tagLst xmlns:p="http://schemas.openxmlformats.org/presentationml/2006/main">
  <p:tag name="KSO_WM_TEMPLATE_CATEGORY" val="custom"/>
  <p:tag name="KSO_WM_TEMPLATE_INDEX" val="20177133"/>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3.xml><?xml version="1.0" encoding="utf-8"?>
<p:tagLst xmlns:p="http://schemas.openxmlformats.org/presentationml/2006/main">
  <p:tag name="KSO_WM_TAG_VERSION" val="1.0"/>
  <p:tag name="KSO_WM_BEAUTIFY_FLAG" val="#wm#"/>
  <p:tag name="KSO_WM_UNIT_HIGHLIGHT" val="0"/>
  <p:tag name="KSO_WM_UNIT_COMPATIBLE" val="0"/>
  <p:tag name="KSO_WM_UNIT_DIAGRAM_ISNUMVISUAL" val="0"/>
  <p:tag name="KSO_WM_UNIT_DIAGRAM_ISREFERUNIT" val="0"/>
  <p:tag name="KSO_WM_UNIT_ID" val="_0**"/>
  <p:tag name="KSO_WM_UNIT_LAYERLEVEL" val="1"/>
  <p:tag name="KSO_WM_TEMPLATE_CATEGORY" val="custom"/>
  <p:tag name="KSO_WM_TEMPLATE_INDEX" val="20177133"/>
</p:tagLst>
</file>

<file path=ppt/tags/tag64.xml><?xml version="1.0" encoding="utf-8"?>
<p:tagLst xmlns:p="http://schemas.openxmlformats.org/presentationml/2006/main">
  <p:tag name="KSO_WM_TAG_VERSION" val="1.0"/>
  <p:tag name="KSO_WM_BEAUTIFY_FLAG" val="#wm#"/>
  <p:tag name="KSO_WM_UNIT_HIGHLIGHT" val="0"/>
  <p:tag name="KSO_WM_UNIT_COMPATIBLE" val="0"/>
  <p:tag name="KSO_WM_UNIT_DIAGRAM_ISNUMVISUAL" val="0"/>
  <p:tag name="KSO_WM_UNIT_DIAGRAM_ISREFERUNIT" val="0"/>
  <p:tag name="KSO_WM_UNIT_ID" val="_0**"/>
  <p:tag name="KSO_WM_UNIT_LAYERLEVEL" val="1"/>
  <p:tag name="KSO_WM_TEMPLATE_CATEGORY" val="custom"/>
  <p:tag name="KSO_WM_TEMPLATE_INDEX" val="20177133"/>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8.xml><?xml version="1.0" encoding="utf-8"?>
<p:tagLst xmlns:p="http://schemas.openxmlformats.org/presentationml/2006/main">
  <p:tag name="KSO_WM_TAG_VERSION" val="1.0"/>
  <p:tag name="KSO_WM_BEAUTIFY_FLAG" val="#wm#"/>
  <p:tag name="KSO_WM_COMBINE_RELATE_SLIDE_ID" val="background20176393_1"/>
  <p:tag name="KSO_WM_TEMPLATE_CATEGORY" val="custom"/>
  <p:tag name="KSO_WM_TEMPLATE_INDEX" val="20177133"/>
  <p:tag name="KSO_WM_TEMPLATE_SUBCATEGORY" val="0"/>
  <p:tag name="KSO_WM_TEMPLATE_THUMBS_INDEX" val="1、3、6、12、13、19、20、25、30、31、32"/>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heme/theme1.xml><?xml version="1.0" encoding="utf-8"?>
<a:theme xmlns:a="http://schemas.openxmlformats.org/drawingml/2006/main" name="2_自定义设计方案">
  <a:themeElements>
    <a:clrScheme name="731pm1">
      <a:dk1>
        <a:sysClr val="windowText" lastClr="000000"/>
      </a:dk1>
      <a:lt1>
        <a:sysClr val="window" lastClr="FFFFFF"/>
      </a:lt1>
      <a:dk2>
        <a:srgbClr val="8569B8"/>
      </a:dk2>
      <a:lt2>
        <a:srgbClr val="E3F0F3"/>
      </a:lt2>
      <a:accent1>
        <a:srgbClr val="8569B8"/>
      </a:accent1>
      <a:accent2>
        <a:srgbClr val="C5C5DD"/>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自定义设计方案">
  <a:themeElements>
    <a:clrScheme name="731pm1">
      <a:dk1>
        <a:sysClr val="windowText" lastClr="000000"/>
      </a:dk1>
      <a:lt1>
        <a:sysClr val="window" lastClr="FFFFFF"/>
      </a:lt1>
      <a:dk2>
        <a:srgbClr val="8569B8"/>
      </a:dk2>
      <a:lt2>
        <a:srgbClr val="E3F0F3"/>
      </a:lt2>
      <a:accent1>
        <a:srgbClr val="8569B8"/>
      </a:accent1>
      <a:accent2>
        <a:srgbClr val="C5C5DD"/>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3_自定义设计方案">
  <a:themeElements>
    <a:clrScheme name="731pm1">
      <a:dk1>
        <a:sysClr val="windowText" lastClr="000000"/>
      </a:dk1>
      <a:lt1>
        <a:sysClr val="window" lastClr="FFFFFF"/>
      </a:lt1>
      <a:dk2>
        <a:srgbClr val="8569B8"/>
      </a:dk2>
      <a:lt2>
        <a:srgbClr val="E3F0F3"/>
      </a:lt2>
      <a:accent1>
        <a:srgbClr val="8569B8"/>
      </a:accent1>
      <a:accent2>
        <a:srgbClr val="C5C5DD"/>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4_自定义设计方案">
  <a:themeElements>
    <a:clrScheme name="731pm1">
      <a:dk1>
        <a:sysClr val="windowText" lastClr="000000"/>
      </a:dk1>
      <a:lt1>
        <a:sysClr val="window" lastClr="FFFFFF"/>
      </a:lt1>
      <a:dk2>
        <a:srgbClr val="8569B8"/>
      </a:dk2>
      <a:lt2>
        <a:srgbClr val="E3F0F3"/>
      </a:lt2>
      <a:accent1>
        <a:srgbClr val="8569B8"/>
      </a:accent1>
      <a:accent2>
        <a:srgbClr val="C5C5DD"/>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5_自定义设计方案">
  <a:themeElements>
    <a:clrScheme name="731pm1">
      <a:dk1>
        <a:sysClr val="windowText" lastClr="000000"/>
      </a:dk1>
      <a:lt1>
        <a:sysClr val="window" lastClr="FFFFFF"/>
      </a:lt1>
      <a:dk2>
        <a:srgbClr val="8569B8"/>
      </a:dk2>
      <a:lt2>
        <a:srgbClr val="E3F0F3"/>
      </a:lt2>
      <a:accent1>
        <a:srgbClr val="8569B8"/>
      </a:accent1>
      <a:accent2>
        <a:srgbClr val="C5C5DD"/>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Blends</Template>
  <TotalTime>0</TotalTime>
  <Words>9626</Words>
  <Application>WPS 演示</Application>
  <PresentationFormat>全屏显示(4:3)</PresentationFormat>
  <Paragraphs>831</Paragraphs>
  <Slides>69</Slides>
  <Notes>24</Notes>
  <HiddenSlides>0</HiddenSlides>
  <MMClips>0</MMClips>
  <ScaleCrop>false</ScaleCrop>
  <HeadingPairs>
    <vt:vector size="8" baseType="variant">
      <vt:variant>
        <vt:lpstr>已用的字体</vt:lpstr>
      </vt:variant>
      <vt:variant>
        <vt:i4>24</vt:i4>
      </vt:variant>
      <vt:variant>
        <vt:lpstr>主题</vt:lpstr>
      </vt:variant>
      <vt:variant>
        <vt:i4>5</vt:i4>
      </vt:variant>
      <vt:variant>
        <vt:lpstr>嵌入 OLE 服务器</vt:lpstr>
      </vt:variant>
      <vt:variant>
        <vt:i4>26</vt:i4>
      </vt:variant>
      <vt:variant>
        <vt:lpstr>幻灯片标题</vt:lpstr>
      </vt:variant>
      <vt:variant>
        <vt:i4>69</vt:i4>
      </vt:variant>
    </vt:vector>
  </HeadingPairs>
  <TitlesOfParts>
    <vt:vector size="124" baseType="lpstr">
      <vt:lpstr>Arial</vt:lpstr>
      <vt:lpstr>宋体</vt:lpstr>
      <vt:lpstr>Wingdings</vt:lpstr>
      <vt:lpstr>Tahoma</vt:lpstr>
      <vt:lpstr>黑体</vt:lpstr>
      <vt:lpstr>Arial Black</vt:lpstr>
      <vt:lpstr>楷体_GB2312</vt:lpstr>
      <vt:lpstr>新宋体</vt:lpstr>
      <vt:lpstr>隶书</vt:lpstr>
      <vt:lpstr>Times New Roman</vt:lpstr>
      <vt:lpstr>楷体</vt:lpstr>
      <vt:lpstr>Symbol</vt:lpstr>
      <vt:lpstr>微软雅黑</vt:lpstr>
      <vt:lpstr>Arial Unicode MS</vt:lpstr>
      <vt:lpstr>楷体_GB2312</vt:lpstr>
      <vt:lpstr>方正中等线繁体</vt:lpstr>
      <vt:lpstr>华文楷体</vt:lpstr>
      <vt:lpstr>Calibri</vt:lpstr>
      <vt:lpstr>Wingdings</vt:lpstr>
      <vt:lpstr>PMingLiU</vt:lpstr>
      <vt:lpstr>华文中宋</vt:lpstr>
      <vt:lpstr>Franklin Gothic Medium</vt:lpstr>
      <vt:lpstr>Wingdings 2</vt:lpstr>
      <vt:lpstr>华文仿宋</vt:lpstr>
      <vt:lpstr>2_自定义设计方案</vt:lpstr>
      <vt:lpstr>1_自定义设计方案</vt:lpstr>
      <vt:lpstr>3_自定义设计方案</vt:lpstr>
      <vt:lpstr>4_自定义设计方案</vt:lpstr>
      <vt:lpstr>5_自定义设计方案</vt:lpstr>
      <vt:lpstr>Equation.3</vt:lpstr>
      <vt:lpstr>Equation.3</vt:lpstr>
      <vt:lpstr>Equation.KSEE3</vt:lpstr>
      <vt:lpstr>Equation.3</vt:lpstr>
      <vt:lpstr>Equation.3</vt:lpstr>
      <vt:lpstr>Equation.3</vt:lpstr>
      <vt:lpstr>Equation.3</vt:lpstr>
      <vt:lpstr>Equation.3</vt:lpstr>
      <vt:lpstr>Equation.3</vt:lpstr>
      <vt:lpstr>Equation.3</vt:lpstr>
      <vt:lpstr>Equation.3</vt:lpstr>
      <vt:lpstr>Equation.3</vt:lpstr>
      <vt:lpstr>Equation.3</vt:lpstr>
      <vt:lpstr>Equation.KSEE3</vt:lpstr>
      <vt:lpstr>Equation.KSEE3</vt:lpstr>
      <vt:lpstr>Equation.KSEE3</vt:lpstr>
      <vt:lpstr>Equation.KSEE3</vt:lpstr>
      <vt:lpstr>Equation.KSEE3</vt:lpstr>
      <vt:lpstr>Equation.KSEE3</vt:lpstr>
      <vt:lpstr>Equation.3</vt:lpstr>
      <vt:lpstr>Equation.KSEE3</vt:lpstr>
      <vt:lpstr>Equation.KSEE3</vt:lpstr>
      <vt:lpstr>Equation.KSEE3</vt:lpstr>
      <vt:lpstr>Equation.KSEE3</vt:lpstr>
      <vt:lpstr>Equation.3</vt:lpstr>
      <vt:lpstr>Equation.3</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遗传算法 </vt:lpstr>
      <vt:lpstr>遗传算法起源 </vt:lpstr>
      <vt:lpstr>强化学习起源 </vt:lpstr>
      <vt:lpstr>Q-learning强化学习起源 </vt:lpstr>
      <vt:lpstr>什么是强化学习</vt:lpstr>
      <vt:lpstr>强化学习分类</vt:lpstr>
      <vt:lpstr>强化学习分类</vt:lpstr>
      <vt:lpstr>强化学习分类</vt:lpstr>
      <vt:lpstr>强化学习分类</vt:lpstr>
      <vt:lpstr>Q-learning算法过程 </vt:lpstr>
      <vt:lpstr>Q-learning算法过程 </vt:lpstr>
      <vt:lpstr>Q-learning算法过程 </vt:lpstr>
      <vt:lpstr>Q-learning算法过程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www.5iai.com智能中国网</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第1章人工神经网络</dc:title>
  <dc:creator>蒋世忠</dc:creator>
  <dc:description>www.5iai.com智能中国网提供书中源码、实验与神经网络学习教程下载</dc:description>
  <dc:subject>《神经网络实用教程》配套课件</dc:subject>
  <cp:lastModifiedBy>静待花开</cp:lastModifiedBy>
  <cp:revision>136</cp:revision>
  <dcterms:created xsi:type="dcterms:W3CDTF">2009-01-29T15:45:02Z</dcterms:created>
  <dcterms:modified xsi:type="dcterms:W3CDTF">2021-05-05T14:02:03Z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2052-11.1.0.10495</vt:lpwstr>
  </property>
  <property fmtid="{D5CDD505-2E9C-101B-9397-08002B2CF9AE}" pid="3" name="ICV">
    <vt:lpwstr>CD1D5745E7794C538AA78DC795637C95</vt:lpwstr>
  </property>
</Properties>
</file>