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14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DE7B2-01DB-7576-C78B-F05E4D94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7F91F7-3EE7-567E-5962-85172680A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C9499-86B6-C455-BBCA-4FE18D98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BD4CD2-26C2-459A-965C-28A0E8D7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32A92-487B-CD8C-9617-E67AF76A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38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AF0AC-688F-B880-4169-85F788E7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91EB0A-5D2E-8CA1-7670-5A559698F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2FFFA-2AAC-6C80-5BEA-1E66B0B5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CB7FCE-107E-A48A-464C-5DDE5419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ED6E0F-EB06-B6B4-F5C5-B17544D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3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3BA5A1-F455-3F21-6EB2-BF8FED0B6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9CC2C6-8FAA-DF0C-EE0F-15FC66D3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4855D-267F-D475-BAC3-395971AC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D22B6-2797-C059-192E-5EE0BE17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DC86BD-479A-4029-AD57-C3A14DD0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04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D35CA-94FF-ABA5-F256-5A832A2D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603430-B36A-5C07-A7FB-1C6B5DB8D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40092F-9E4C-D1D5-20A8-A67279AF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8B34F3-D94B-1436-8162-11D5678C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B952B6-809E-606C-11E1-62EC2466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4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6E2B0-8BF0-11E0-4634-2077A264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74DA17-1F45-CD7C-13D8-E8122DD5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005A8-BFCD-1607-9CA0-8F961A1C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2913A1-6EFB-0B7C-438A-AFFA0F5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15C18-4F29-0E36-63E7-A76AFE79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32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B153F-9424-7DBD-F34B-F4E4B957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2ABA1-2BD9-8255-78D7-9979A5A9D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BE1ACF-82FB-A958-6760-60674718C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56CF4D-CF6A-A575-1466-43E70833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437874-A0A8-4A6E-9191-4A4D616A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C3F042-3AE4-6360-5BD2-76F3B0A2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3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EE7F7A-B75D-68A8-9FD1-62B3DC72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DC00C-4030-E2CD-C6DB-3A732E3D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AF58B1-B111-2207-3BDF-00D8B5F0E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DE8DAF-8A3B-CA10-2997-07167BFEE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B0E45C-176E-262C-BB31-F9F3FC520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3CBDDC-8570-A35F-6F69-4FBF9C13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A7912A-B8F4-77CB-841D-E8098FB8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756B20-F458-7FDE-336B-59F27A1C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67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564D1-735B-C274-C7B0-EB7EC980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4C84C3-E02C-80D3-B913-9B2FFCBE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3E859A-6D44-6489-324A-B863A65E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C68832-B671-4C80-C197-F31C910B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60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DA56F1-801B-46F5-5EB7-BA1D6AD7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E55C83-BCA6-495A-067F-3CAB0F38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799167-70CC-46B8-8E5E-1BBDD2DD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26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BB97C-61C7-BA9B-4933-8B97C8D0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C5469E-71B8-30FD-B350-41D5EA0F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505EB5-789E-A00E-10BA-D130725F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1B5139-39EC-C959-201B-31BA07CE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5FB9BB-F710-CA35-72B9-489A0763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B3C133-48C2-C728-46C5-8D48BF35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5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A90128-C0DA-D7D4-1891-E8392548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D23CED-B326-0464-2802-A361EC7FB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C2E49C-11F5-4CCF-D467-6203F0161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1C2D8D-22D6-438E-6C50-B9D5CBCF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979D5-A37B-8F4A-AE9E-D95F50D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6C4C31-5D76-907D-6D69-38507AC0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10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157424-6D6D-D0FF-2EA1-DBC5752F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83E29-4DC9-2674-4B28-76198C134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0F72AC-5D44-6C8A-F9A9-FD52A310C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15C8C4-6741-4BCA-B335-A6D537212370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AB24F-F593-1BA9-A060-EB2335D0D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1ED754-CE84-78D0-24B4-4F2974E9C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D425-083E-4E8D-A339-345F023589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7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傘, 飛行機, 男, ボート が含まれている画像&#10;&#10;自動的に生成された説明">
            <a:extLst>
              <a:ext uri="{FF2B5EF4-FFF2-40B4-BE49-F238E27FC236}">
                <a16:creationId xmlns:a16="http://schemas.microsoft.com/office/drawing/2014/main" id="{B426A551-DF0F-2D96-5706-40A586532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01" y="1008881"/>
            <a:ext cx="1440000" cy="1440000"/>
          </a:xfrm>
          <a:prstGeom prst="rect">
            <a:avLst/>
          </a:prstGeom>
        </p:spPr>
      </p:pic>
      <p:pic>
        <p:nvPicPr>
          <p:cNvPr id="7" name="図 6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C5D3C85A-66A9-32B4-3CF0-B2BFB9A34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13" y="4058359"/>
            <a:ext cx="1440000" cy="1440000"/>
          </a:xfrm>
          <a:prstGeom prst="rect">
            <a:avLst/>
          </a:prstGeom>
        </p:spPr>
      </p:pic>
      <p:pic>
        <p:nvPicPr>
          <p:cNvPr id="9" name="図 8" descr="ダイアグラム&#10;&#10;自動的に生成された説明">
            <a:extLst>
              <a:ext uri="{FF2B5EF4-FFF2-40B4-BE49-F238E27FC236}">
                <a16:creationId xmlns:a16="http://schemas.microsoft.com/office/drawing/2014/main" id="{1AC8861D-15B2-1A98-B4E9-7EBB9A0234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50" y="1008881"/>
            <a:ext cx="1440000" cy="1440000"/>
          </a:xfrm>
          <a:prstGeom prst="rect">
            <a:avLst/>
          </a:prstGeom>
        </p:spPr>
      </p:pic>
      <p:pic>
        <p:nvPicPr>
          <p:cNvPr id="11" name="図 10" descr="ダイアグラム&#10;&#10;自動的に生成された説明">
            <a:extLst>
              <a:ext uri="{FF2B5EF4-FFF2-40B4-BE49-F238E27FC236}">
                <a16:creationId xmlns:a16="http://schemas.microsoft.com/office/drawing/2014/main" id="{1685EF30-E7A6-13F8-B316-C0639B9D0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99" y="1008881"/>
            <a:ext cx="1440000" cy="1440000"/>
          </a:xfrm>
          <a:prstGeom prst="rect">
            <a:avLst/>
          </a:prstGeom>
        </p:spPr>
      </p:pic>
      <p:sp>
        <p:nvSpPr>
          <p:cNvPr id="12" name="下矢印 35">
            <a:extLst>
              <a:ext uri="{FF2B5EF4-FFF2-40B4-BE49-F238E27FC236}">
                <a16:creationId xmlns:a16="http://schemas.microsoft.com/office/drawing/2014/main" id="{0E8C36A8-DB8E-0476-CEBB-692844831A52}"/>
              </a:ext>
            </a:extLst>
          </p:cNvPr>
          <p:cNvSpPr/>
          <p:nvPr/>
        </p:nvSpPr>
        <p:spPr bwMode="auto">
          <a:xfrm rot="16200000">
            <a:off x="2520341" y="1685638"/>
            <a:ext cx="482469" cy="86484"/>
          </a:xfrm>
          <a:prstGeom prst="down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0066"/>
              </a:gs>
              <a:gs pos="100000">
                <a:srgbClr val="0000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16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下矢印 35">
            <a:extLst>
              <a:ext uri="{FF2B5EF4-FFF2-40B4-BE49-F238E27FC236}">
                <a16:creationId xmlns:a16="http://schemas.microsoft.com/office/drawing/2014/main" id="{788BF446-FBBC-BD33-ECBD-9800563A6469}"/>
              </a:ext>
            </a:extLst>
          </p:cNvPr>
          <p:cNvSpPr/>
          <p:nvPr/>
        </p:nvSpPr>
        <p:spPr bwMode="auto">
          <a:xfrm rot="16200000">
            <a:off x="4101490" y="1685638"/>
            <a:ext cx="482469" cy="86484"/>
          </a:xfrm>
          <a:prstGeom prst="down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0066"/>
              </a:gs>
              <a:gs pos="100000">
                <a:srgbClr val="0000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ja-JP" altLang="en-US" sz="16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A284DF-52D9-5A66-7760-0F33543A5774}"/>
              </a:ext>
            </a:extLst>
          </p:cNvPr>
          <p:cNvSpPr txBox="1"/>
          <p:nvPr/>
        </p:nvSpPr>
        <p:spPr>
          <a:xfrm>
            <a:off x="1251001" y="2448881"/>
            <a:ext cx="13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(1) Image capture from Google Earth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4E2041-C496-392A-6DFB-27EDF31BB86B}"/>
              </a:ext>
            </a:extLst>
          </p:cNvPr>
          <p:cNvSpPr txBox="1"/>
          <p:nvPr/>
        </p:nvSpPr>
        <p:spPr>
          <a:xfrm>
            <a:off x="2764732" y="2448881"/>
            <a:ext cx="15074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(2) Plot satellite position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DC0590-5C64-19FF-19F0-EA711D7AE927}"/>
              </a:ext>
            </a:extLst>
          </p:cNvPr>
          <p:cNvSpPr txBox="1"/>
          <p:nvPr/>
        </p:nvSpPr>
        <p:spPr>
          <a:xfrm>
            <a:off x="4475398" y="2448881"/>
            <a:ext cx="131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(3) Determine satellite visibility</a:t>
            </a:r>
            <a:endParaRPr kumimoji="1" lang="ja-JP" altLang="en-US" sz="900" dirty="0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61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　太郎</dc:creator>
  <cp:lastModifiedBy>鈴木　太郎</cp:lastModifiedBy>
  <cp:revision>1</cp:revision>
  <dcterms:created xsi:type="dcterms:W3CDTF">2024-07-12T02:43:55Z</dcterms:created>
  <dcterms:modified xsi:type="dcterms:W3CDTF">2024-07-12T02:50:21Z</dcterms:modified>
</cp:coreProperties>
</file>