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961ADF-B6E7-432B-8F4D-1E0EB532881A}">
  <a:tblStyle styleId="{56961ADF-B6E7-432B-8F4D-1E0EB5328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d4996b1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d4996b1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1208ef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1208ef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d42497f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d42497f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42497f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42497f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Dataset ที่ผมใช้ก็มาจาก anti fake new center เป็นศูนย์ต่อต้านข่าวปลอม ประเทศไทย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d42497f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d42497f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EDA ของ dataset ก็จะมีดังนี้คือ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Train test 80 ต่อ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</a:rPr>
              <a:t>ข้อมูลอยู่ในช่วง เดือน 4 เมษายน ถึง เดือน พฤษภาคม ปีนี้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text ความยาวไม่เกิน 100 ตัว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แบ่ง True และ Fake อย่างละ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d42497fa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d42497fa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Process ในการ train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th"/>
              <a:t>เราต้องแบ่งตัวอักษรเป็นอย่างละคำ ไม่เห็นเป็นประโยค โดยใช้ pythainlp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d42497f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d42497f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2. เป็น จาก text เป็น Vector เพื่อสามารถนำไปเข้า model ได้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d42497f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d42497f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โมเดลที่จะนำมาเปรียบเทียบ ก็มี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Decision Tree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Gradient Boosting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Random Forest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Multinomial Naïve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d42497fa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d42497fa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ผลการเปรียบเทียบจะเห็นได้ว่า random Forest ได้ accuracyสูงสุดที่ 80 %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d4996b1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d4996b1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FAKE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ออมสินปล่อยสินเชื่อกู้ง่ายจัดให้ วงเงิน 5,000-100,000 บาท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เปลี่ยนเป็น เงินกู้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สินเชื่อกรุงไทยวงเงินเริ่มต้น 1 แสน – 5 ล้านบาท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สนับสนุนโดยภาครัฐ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TRUE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ธอส. เพิ่มโปรโมชันสำหรับคนอยากมีบ้าน ผ่อนล้านละ 3,500 บาท ดอกเบี้ยต่ำ 2.80% ต่อปี ผ่อนนานสูงสุด 40 ปี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ลบ ผ่อนล้านละ 3500 บาท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รับสมัครคนไทยไปทำงานมาเก๊า วุฒิ ม.6 ขึ้นไป มีทักษะภาษาจีน/อังกฤษ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th" sz="1000">
                <a:solidFill>
                  <a:schemeClr val="dk1"/>
                </a:solidFill>
                <a:highlight>
                  <a:srgbClr val="FFFFFF"/>
                </a:highlight>
              </a:rPr>
              <a:t>จำนวนจำกัด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tifakenewscenter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Thai Fake News Detection App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3"/>
            <a:ext cx="82221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จิรวัชฐ์ พรมศรี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ID:6420421007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Improvement</a:t>
            </a:r>
            <a:r>
              <a:rPr lang="th"/>
              <a:t> in Future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รองรับ character ให้มากขึ้น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สามารถตรวจสอบใน twtiter ได้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ใช้ neural networks RNN ในการ classification ให้ accuracy สูงขึ้น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Thank you for watching</a:t>
            </a:r>
            <a:endParaRPr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Intro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ในปัจจุบัน ข่าวออนไลน์เป็นสิ่งที่แพร่กระจายได้อย่างรวดเร็ว และมีประสิทธิภาพต่อผู้ใช้งานเป็นจำนวนมาก แต่ในบางข่าวก็สามารถเป็นได้ทั้งจริงและเท็จ ซึ่งกว่าที่จะรู้ว่าเป็นจริงเป็นเท็จ อาจจะใช้เวลาหลายชั่วโมง เพราะเราไม่สามารถหาต้นตอของข่าว แต่หากว่าเรามี application ที่คอยตรวจสอบ ข่าวได้ว่าจริงหรือเท็จ ก็สามารถช่วยกรอกข้อมูลที่จะมาถึงผู้บริโภคได้อย่างดีขึ้น โดย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Dataset Description​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ข้อมูลข่าวจาก </a:t>
            </a:r>
            <a:r>
              <a:rPr lang="th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https://www.antifakenewscenter.com/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600" y="1685150"/>
            <a:ext cx="4460874" cy="307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5" y="3166050"/>
            <a:ext cx="4379829" cy="17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EDA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823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splite data Train:Test = 80:20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data datetime : 04/2567-05/2567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Text size max : 100 character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89875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{56961ADF-B6E7-432B-8F4D-1E0EB532881A}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No. of 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Fake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050" y="3358617"/>
            <a:ext cx="4604051" cy="152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Process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h"/>
              <a:t>แบ่งคำโดยใช้ pythainlp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h"/>
              <a:t>แมวตัวนี้น่ารักมาก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h"/>
              <a:t>แมว  ตัว  นี้  น่า  รัก  มาก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4489500" y="2142025"/>
            <a:ext cx="10500" cy="9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Process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h"/>
              <a:t>2. เปลี่ยน text เป็น vector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25" y="1641875"/>
            <a:ext cx="4542525" cy="3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3404538" y="1848425"/>
            <a:ext cx="2334900" cy="408000"/>
          </a:xfrm>
          <a:prstGeom prst="roundRect">
            <a:avLst>
              <a:gd fmla="val 16667" name="adj"/>
            </a:avLst>
          </a:prstGeom>
          <a:solidFill>
            <a:srgbClr val="00A6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h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แมว ตัว นี้ น่า รัก มาก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Compare Model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Decision Tree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Gradient Boosting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/>
              <a:t>MultinomiaNB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Compawre Model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82650" y="1220750"/>
            <a:ext cx="4735200" cy="49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182650" y="1974175"/>
            <a:ext cx="4129800" cy="49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182650" y="2779775"/>
            <a:ext cx="5069100" cy="49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650" y="3585375"/>
            <a:ext cx="5271300" cy="49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182650" y="4338800"/>
            <a:ext cx="4129800" cy="49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84525" y="1220750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4525" y="1945538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Decision Tree Classification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84525" y="2774525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Gradient Boosting Classifier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4525" y="3537175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4525" y="4385725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MultinomiaNB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522900" y="1220750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73 %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522900" y="1968925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69 %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522900" y="2774525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76 %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581350" y="3580125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80 %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581350" y="4328300"/>
            <a:ext cx="2327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69 %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Demo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124" y="719088"/>
            <a:ext cx="5877900" cy="43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