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31A8FF"/>
    <a:srgbClr val="00005B"/>
    <a:srgbClr val="66FF33"/>
    <a:srgbClr val="FF61F6"/>
    <a:srgbClr val="E6110B"/>
    <a:srgbClr val="FF9A00"/>
    <a:srgbClr val="9999FF"/>
    <a:srgbClr val="FF0000"/>
    <a:srgbClr val="25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711767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635410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696432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651792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23064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746241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093644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598100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110934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741003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3713189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550-74A6-4A3B-803B-1468DFA707D9}" type="datetimeFigureOut">
              <a:rPr lang="hu-HU" smtClean="0"/>
              <a:t>2022.09.13.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B259-9CE2-46C5-9578-29BBE3BBFE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dpng.com/imgv/JimTwJ_adobe-logo-2019-png-transparent-p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eklogo.com/vector-logo/380560/adobe-photosho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ixthephoto.com/hu/photoshop-ingyen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789/adobe-premie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s://helpx.adobe.com/hu/premiere-pro/using/whats-new/2022-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After_Effects_CC_icon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hyperlink" Target="https://www.treddi.com/cms/news/after-effects-cc-2015/2528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.m.wikipedia.org/wiki/F%C3%A1jl:Adobe_Photoshop_Lightroom_CC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helpx.adobe.com/hu/lightroom-classic/help/applying-adjustments-develop-module-basi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380559/adobe-illustrat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hyperlink" Target="https://www.arageek.com/tech/illustrator-alternativ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likento.com/similarities/5de4be60f03b1600170b103d/detail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oftwareone.com/hu-hu/blog/articles/2021/01/11/adobe-acrobat-pro-useful-features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dobe_XD_CC_icon.sv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upport.crowdin.com/hu/adobe-xd-plugin/" TargetMode="Externa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obe.com/hu/products/catalog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Derékszögű háromszög 5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" t="5721" r="4407" b="6966"/>
          <a:stretch/>
        </p:blipFill>
        <p:spPr>
          <a:xfrm>
            <a:off x="2901750" y="2965256"/>
            <a:ext cx="3145784" cy="2781688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20446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Adobe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2768600" y="5746944"/>
            <a:ext cx="401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https://www.kindpng.com/imgv/JimTwJ_adobe-logo-2019-png-transparent-png/</a:t>
            </a:r>
            <a:endParaRPr lang="hu-HU" sz="800" dirty="0"/>
          </a:p>
        </p:txBody>
      </p:sp>
    </p:spTree>
    <p:extLst>
      <p:ext uri="{BB962C8B-B14F-4D97-AF65-F5344CB8AC3E}">
        <p14:creationId xmlns:p14="http://schemas.microsoft.com/office/powerpoint/2010/main" val="52407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749350" y="5632644"/>
            <a:ext cx="390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2"/>
              </a:rPr>
              <a:t>https://seeklogo.com/vector-logo/380560/adobe-photoshop</a:t>
            </a:r>
            <a:endParaRPr lang="hu-HU" sz="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sp>
        <p:nvSpPr>
          <p:cNvPr id="3" name="Derékszögű háromszög 2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Derékszögű háromszög 10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Derékszögű háromszög 11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62" y="1182921"/>
            <a:ext cx="3864076" cy="257605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564262" y="1028264"/>
            <a:ext cx="4829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https://fixthephoto.com/hu/photoshop-ingyen.html</a:t>
            </a:r>
            <a:endParaRPr lang="hu-HU" sz="800" dirty="0"/>
          </a:p>
        </p:txBody>
      </p:sp>
      <p:sp>
        <p:nvSpPr>
          <p:cNvPr id="16" name="Cím 1"/>
          <p:cNvSpPr txBox="1">
            <a:spLocks/>
          </p:cNvSpPr>
          <p:nvPr/>
        </p:nvSpPr>
        <p:spPr>
          <a:xfrm>
            <a:off x="228599" y="3720872"/>
            <a:ext cx="2705101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6007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49" y="2850956"/>
            <a:ext cx="2857899" cy="278168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749349" y="5639222"/>
            <a:ext cx="356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https://seeklogo.com/vector-logo/380789/adobe-premiere</a:t>
            </a:r>
            <a:endParaRPr lang="hu-HU" sz="800" dirty="0"/>
          </a:p>
        </p:txBody>
      </p:sp>
      <p:sp>
        <p:nvSpPr>
          <p:cNvPr id="6" name="Derékszögű háromszög 5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6036368" y="946273"/>
            <a:ext cx="3517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https://helpx.adobe.com/hu/premiere-pro/using/whats-new/2022-3.html</a:t>
            </a:r>
            <a:endParaRPr lang="hu-HU" sz="800" dirty="0"/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68" y="1100930"/>
            <a:ext cx="5726511" cy="3005137"/>
          </a:xfrm>
          <a:prstGeom prst="rect">
            <a:avLst/>
          </a:prstGeom>
        </p:spPr>
      </p:pic>
      <p:sp>
        <p:nvSpPr>
          <p:cNvPr id="16" name="Cím 1"/>
          <p:cNvSpPr txBox="1">
            <a:spLocks/>
          </p:cNvSpPr>
          <p:nvPr/>
        </p:nvSpPr>
        <p:spPr>
          <a:xfrm>
            <a:off x="-101600" y="3720872"/>
            <a:ext cx="33527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Premiere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8963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3675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969687" y="5632644"/>
            <a:ext cx="241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https://commons.wikimedia.org/wiki/File:Adobe_After_Effects_CC_icon.svg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987875" y="826756"/>
            <a:ext cx="566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https://www.treddi.com/cms/news/after-effects-cc-2015/2528/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13" y="1000657"/>
            <a:ext cx="5553524" cy="3121873"/>
          </a:xfrm>
          <a:prstGeom prst="rect">
            <a:avLst/>
          </a:prstGeom>
        </p:spPr>
      </p:pic>
      <p:sp>
        <p:nvSpPr>
          <p:cNvPr id="15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5522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48144" cy="278168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2273300" y="5632644"/>
            <a:ext cx="499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https://hu.m.wikipedia.org/wiki/F%C3%A1jl:Adobe_Photoshop_Lightroom_CC_logo.svg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Derékszögű háromszög 5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31A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503217" y="1458049"/>
            <a:ext cx="53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https://helpx.adobe.com/hu/lightroom-classic/help/applying-adjustments-develop-module-basic.html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78" y="1612706"/>
            <a:ext cx="5138737" cy="2476500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1" y="3720872"/>
            <a:ext cx="29337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Lightroom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412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850956"/>
            <a:ext cx="2857899" cy="27816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39222"/>
            <a:ext cx="283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>
                <a:hlinkClick r:id="rId3"/>
              </a:rPr>
              <a:t>https://seeklogo.com/vector-logo/380559/adobe-illustrator</a:t>
            </a:r>
            <a:endParaRPr lang="hu-HU" sz="800" dirty="0"/>
          </a:p>
        </p:txBody>
      </p:sp>
      <p:sp>
        <p:nvSpPr>
          <p:cNvPr id="5" name="Derékszögű háromszög 4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Derékszögű háromszög 6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9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299200" y="1315481"/>
            <a:ext cx="302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4"/>
              </a:rPr>
              <a:t>https://www.arageek.com/tech/illustrator-alternatives</a:t>
            </a:r>
            <a:endParaRPr lang="hu-HU" sz="800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2494" r="2260" b="5247"/>
          <a:stretch/>
        </p:blipFill>
        <p:spPr>
          <a:xfrm>
            <a:off x="6299200" y="1500206"/>
            <a:ext cx="4995452" cy="2457222"/>
          </a:xfrm>
          <a:prstGeom prst="rect">
            <a:avLst/>
          </a:prstGeom>
        </p:spPr>
      </p:pic>
      <p:sp>
        <p:nvSpPr>
          <p:cNvPr id="13" name="Cím 1"/>
          <p:cNvSpPr txBox="1">
            <a:spLocks/>
          </p:cNvSpPr>
          <p:nvPr/>
        </p:nvSpPr>
        <p:spPr>
          <a:xfrm>
            <a:off x="292101" y="3720872"/>
            <a:ext cx="26416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Illustrator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4739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9" y="2457650"/>
            <a:ext cx="3568294" cy="3568294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2849716" y="5549900"/>
            <a:ext cx="269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 smtClean="0">
                <a:hlinkClick r:id="rId2"/>
              </a:rPr>
              <a:t>www.likento.com/similarities/5de4be60f03b1600170b103d/details</a:t>
            </a:r>
            <a:endParaRPr lang="hu-HU" sz="800" dirty="0"/>
          </a:p>
        </p:txBody>
      </p:sp>
      <p:sp>
        <p:nvSpPr>
          <p:cNvPr id="6" name="Derékszögű háromszög 5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Derékszögű háromszög 10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E61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62" y="1735560"/>
            <a:ext cx="6211937" cy="218349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764162" y="1580903"/>
            <a:ext cx="543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https://www.softwareone.com/hu-hu/blog/articles/2021/01/11/adobe-acrobat-pro-useful-features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698501" y="3720872"/>
            <a:ext cx="2235200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Acrobat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4527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50" y="2908105"/>
            <a:ext cx="2853675" cy="278168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2900" y="5689792"/>
            <a:ext cx="260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3"/>
              </a:rPr>
              <a:t>https://commons.wikimedia.org/wiki/File:Adobe_XD_CC_icon.svg</a:t>
            </a:r>
            <a:endParaRPr lang="hu-HU" sz="800" dirty="0"/>
          </a:p>
        </p:txBody>
      </p:sp>
      <p:sp>
        <p:nvSpPr>
          <p:cNvPr id="7" name="Derékszögű háromszög 6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Derékszögű háromszög 7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FF6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6730999" y="4449970"/>
            <a:ext cx="48657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-PDF fájlok</a:t>
            </a:r>
            <a:b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-Kompatibilis</a:t>
            </a:r>
          </a:p>
          <a:p>
            <a:r>
              <a:rPr lang="hu-H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-Aláírások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11" y="1346200"/>
            <a:ext cx="5764241" cy="261122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6017357" y="1130756"/>
            <a:ext cx="307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>
                <a:hlinkClick r:id="rId5"/>
              </a:rPr>
              <a:t>https://support.crowdin.com/hu/adobe-xd-plugin/</a:t>
            </a:r>
            <a:endParaRPr lang="hu-HU" sz="800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889001" y="3720872"/>
            <a:ext cx="1714499" cy="9400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2926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540000" y="1963003"/>
            <a:ext cx="711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540000" y="4492366"/>
            <a:ext cx="71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Tarr Gábor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0" y="4241800"/>
            <a:ext cx="121920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73100" y="5878899"/>
            <a:ext cx="659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hu-HU" dirty="0">
                <a:solidFill>
                  <a:srgbClr val="31A8FF"/>
                </a:solidFill>
                <a:hlinkClick r:id="rId2"/>
              </a:rPr>
              <a:t>https://www.adobe.com/hu/products/catalog.html</a:t>
            </a:r>
            <a:endParaRPr lang="hu-HU" dirty="0">
              <a:solidFill>
                <a:srgbClr val="31A8FF"/>
              </a:solidFill>
            </a:endParaRPr>
          </a:p>
          <a:p>
            <a:endParaRPr lang="hu-HU" dirty="0"/>
          </a:p>
        </p:txBody>
      </p:sp>
      <p:sp>
        <p:nvSpPr>
          <p:cNvPr id="8" name="Derékszögű háromszög 7"/>
          <p:cNvSpPr/>
          <p:nvPr/>
        </p:nvSpPr>
        <p:spPr>
          <a:xfrm rot="5400000">
            <a:off x="0" y="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Derékszögű háromszög 8"/>
          <p:cNvSpPr/>
          <p:nvPr/>
        </p:nvSpPr>
        <p:spPr>
          <a:xfrm>
            <a:off x="0" y="551180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Derékszögű háromszög 9"/>
          <p:cNvSpPr/>
          <p:nvPr/>
        </p:nvSpPr>
        <p:spPr>
          <a:xfrm rot="10800000">
            <a:off x="10845800" y="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Derékszögű háromszög 10"/>
          <p:cNvSpPr/>
          <p:nvPr/>
        </p:nvSpPr>
        <p:spPr>
          <a:xfrm rot="16200000">
            <a:off x="10845800" y="5511800"/>
            <a:ext cx="1346200" cy="1346200"/>
          </a:xfrm>
          <a:prstGeom prst="rtTriangle">
            <a:avLst/>
          </a:prstGeom>
          <a:solidFill>
            <a:srgbClr val="00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2604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il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125</Words>
  <Application>Microsoft Office PowerPoint</Application>
  <PresentationFormat>Szélesvásznú</PresentationFormat>
  <Paragraphs>40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Tarr Gábor</dc:creator>
  <cp:lastModifiedBy>Tarr Gábor</cp:lastModifiedBy>
  <cp:revision>11</cp:revision>
  <dcterms:created xsi:type="dcterms:W3CDTF">2022-09-08T09:31:43Z</dcterms:created>
  <dcterms:modified xsi:type="dcterms:W3CDTF">2022-09-13T08:32:46Z</dcterms:modified>
</cp:coreProperties>
</file>