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8FF"/>
    <a:srgbClr val="FF9A00"/>
    <a:srgbClr val="FD9D9D"/>
    <a:srgbClr val="E6110B"/>
    <a:srgbClr val="FF61F6"/>
    <a:srgbClr val="ED1C24"/>
    <a:srgbClr val="9999FF"/>
    <a:srgbClr val="FFFFFF"/>
    <a:srgbClr val="00005B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png.com/imgv/JimTwJ_adobe-logo-2019-png-transparent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zoftver.hu/hirmorzsak/adobe-cc-2020-korabbi-verziok" TargetMode="External"/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768600" y="5746944"/>
            <a:ext cx="401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https://www.kindpng.com/imgv/JimTwJ_adobe-logo-2019-png-transparent-png/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79" y="1018799"/>
            <a:ext cx="4708874" cy="31392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346778" y="869202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FF542-465D-2F56-052D-0A398878DF93}"/>
              </a:ext>
            </a:extLst>
          </p:cNvPr>
          <p:cNvSpPr txBox="1"/>
          <p:nvPr/>
        </p:nvSpPr>
        <p:spPr>
          <a:xfrm>
            <a:off x="6987746" y="4572000"/>
            <a:ext cx="46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Minek köszönheti a népszerűségét?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808362" y="836574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92" y="1003334"/>
            <a:ext cx="6058635" cy="3179428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19774-1C4D-52B3-9BB2-3B428A10282D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2" y="1000657"/>
            <a:ext cx="5682653" cy="3194462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36C8F-7696-3196-6FC0-DC1A9F248F4E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6006070" y="1238478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8257"/>
            <a:ext cx="5833833" cy="2811486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A6734-B132-8B0D-10F9-AD4BC51D1BC8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Photoshoppal való vetélkedés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897606" y="1185620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5986113" y="1346201"/>
            <a:ext cx="5779197" cy="284274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FA687-D88E-AAB0-5790-5A399EB0C99C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33" y="1729947"/>
            <a:ext cx="6277319" cy="245899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652951" y="1554578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231C-7A43-CADD-1ADE-9E19FFCE008E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Minek köszönheti a népszerűségét?</a:t>
            </a: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75" y="1241077"/>
            <a:ext cx="6352332" cy="287763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658082" y="1071812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DBA8C-E798-D20B-4BC0-4C3EF10F09C7}"/>
              </a:ext>
            </a:extLst>
          </p:cNvPr>
          <p:cNvSpPr txBox="1"/>
          <p:nvPr/>
        </p:nvSpPr>
        <p:spPr>
          <a:xfrm>
            <a:off x="6987746" y="4572000"/>
            <a:ext cx="467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Kód generálás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9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https://www.adobe.com/hu/products/catalog.html</a:t>
            </a:r>
            <a:endParaRPr lang="hu-HU" dirty="0">
              <a:solidFill>
                <a:srgbClr val="31A8FF"/>
              </a:solidFill>
            </a:endParaRPr>
          </a:p>
          <a:p>
            <a:r>
              <a:rPr lang="hu-HU" dirty="0">
                <a:solidFill>
                  <a:srgbClr val="31A8FF"/>
                </a:solidFill>
              </a:rPr>
              <a:t>             </a:t>
            </a:r>
            <a:r>
              <a:rPr lang="hu-HU" dirty="0">
                <a:solidFill>
                  <a:srgbClr val="31A8FF"/>
                </a:solidFill>
                <a:hlinkClick r:id="rId3"/>
              </a:rPr>
              <a:t>https://szoftver.hu/hirmorzsak/adobe-cc-2020-korabbi-verziok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323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20</cp:revision>
  <dcterms:created xsi:type="dcterms:W3CDTF">2022-09-08T09:31:43Z</dcterms:created>
  <dcterms:modified xsi:type="dcterms:W3CDTF">2022-10-10T05:05:54Z</dcterms:modified>
</cp:coreProperties>
</file>