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E4"/>
    <a:srgbClr val="B0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0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6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4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1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19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65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08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6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9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6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5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204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520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B00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B00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478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FF1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FF1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133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585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114800"/>
            <a:ext cx="12192000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7493000" y="2698750"/>
            <a:ext cx="3556000" cy="3556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157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2</cp:revision>
  <dcterms:created xsi:type="dcterms:W3CDTF">2022-09-08T09:31:43Z</dcterms:created>
  <dcterms:modified xsi:type="dcterms:W3CDTF">2022-09-08T09:32:38Z</dcterms:modified>
</cp:coreProperties>
</file>