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8FF"/>
    <a:srgbClr val="FF9A00"/>
    <a:srgbClr val="FD9D9D"/>
    <a:srgbClr val="E6110B"/>
    <a:srgbClr val="FF61F6"/>
    <a:srgbClr val="ED1C24"/>
    <a:srgbClr val="9999FF"/>
    <a:srgbClr val="FFFFFF"/>
    <a:srgbClr val="00005B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71176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635410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696432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65179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3064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746241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093644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59810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11093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74100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713189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550-74A6-4A3B-803B-1468DFA707D9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dpng.com/imgv/JimTwJ_adobe-logo-2019-png-transparent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eklogo.com/vector-logo/380560/adobe-photosho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ixthephoto.com/hu/photoshop-ingyen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789/adobe-premie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s://helpx.adobe.com/hu/premiere-pro/using/whats-new/2022-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After_Effects_CC_ic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www.treddi.com/cms/news/after-effects-cc-2015/252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m.wikipedia.org/wiki/F%C3%A1jl:Adobe_Photoshop_Lightroom_CC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helpx.adobe.com/hu/lightroom-classic/help/applying-adjustments-develop-module-basi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559/adobe-illustra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hyperlink" Target="https://www.arageek.com/tech/illustrator-alterna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likento.com/similarities/5de4be60f03b1600170b103d/detai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oftwareone.com/hu-hu/blog/articles/2021/01/11/adobe-acrobat-pro-useful-features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XD_CC_icon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upport.crowdin.com/hu/adobe-xd-plugin/" TargetMode="Externa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zoftver.hu/hirmorzsak/adobe-cc-2020-korabbi-verziok" TargetMode="External"/><Relationship Id="rId2" Type="http://schemas.openxmlformats.org/officeDocument/2006/relationships/hyperlink" Target="https://www.adobe.com/hu/products/catalo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t="5721" r="4407" b="6966"/>
          <a:stretch/>
        </p:blipFill>
        <p:spPr>
          <a:xfrm>
            <a:off x="2901750" y="2965256"/>
            <a:ext cx="3145784" cy="2781688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20446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Adobe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768600" y="5746944"/>
            <a:ext cx="401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https://www.kindpng.com/imgv/JimTwJ_adobe-logo-2019-png-transparent-png/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5240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749350" y="5632644"/>
            <a:ext cx="390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https://seeklogo.com/vector-logo/380560/adobe-photoshop</a:t>
            </a:r>
            <a:endParaRPr lang="hu-HU" sz="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62" y="1182921"/>
            <a:ext cx="3864076" cy="257605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564262" y="1028264"/>
            <a:ext cx="4829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https://fixthephoto.com/hu/photoshop-ingyen.html</a:t>
            </a:r>
            <a:endParaRPr lang="hu-HU" sz="800" dirty="0"/>
          </a:p>
        </p:txBody>
      </p:sp>
      <p:sp>
        <p:nvSpPr>
          <p:cNvPr id="16" name="Cím 1"/>
          <p:cNvSpPr txBox="1">
            <a:spLocks/>
          </p:cNvSpPr>
          <p:nvPr/>
        </p:nvSpPr>
        <p:spPr>
          <a:xfrm>
            <a:off x="228599" y="3720872"/>
            <a:ext cx="2705101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1964960078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49" y="2850956"/>
            <a:ext cx="2857899" cy="278168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749349" y="5639222"/>
            <a:ext cx="356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https://seeklogo.com/vector-logo/380789/adobe-premiere</a:t>
            </a:r>
            <a:endParaRPr lang="hu-HU" sz="8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036368" y="946273"/>
            <a:ext cx="3517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https://helpx.adobe.com/hu/premiere-pro/using/whats-new/2022-3.html</a:t>
            </a:r>
            <a:endParaRPr lang="hu-HU" sz="8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68" y="1100930"/>
            <a:ext cx="5726511" cy="3005137"/>
          </a:xfrm>
          <a:prstGeom prst="rect">
            <a:avLst/>
          </a:prstGeom>
        </p:spPr>
      </p:pic>
      <p:sp>
        <p:nvSpPr>
          <p:cNvPr id="16" name="Cím 1"/>
          <p:cNvSpPr txBox="1">
            <a:spLocks/>
          </p:cNvSpPr>
          <p:nvPr/>
        </p:nvSpPr>
        <p:spPr>
          <a:xfrm>
            <a:off x="-101600" y="3720872"/>
            <a:ext cx="33527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Premiere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</a:t>
            </a:r>
          </a:p>
        </p:txBody>
      </p:sp>
    </p:spTree>
    <p:extLst>
      <p:ext uri="{BB962C8B-B14F-4D97-AF65-F5344CB8AC3E}">
        <p14:creationId xmlns:p14="http://schemas.microsoft.com/office/powerpoint/2010/main" val="1612289633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3675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969687" y="5632644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https://commons.wikimedia.org/wiki/File:Adobe_After_Effects_CC_icon.svg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5987875" y="826756"/>
            <a:ext cx="566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https://www.treddi.com/cms/news/after-effects-cc-2015/2528/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13" y="1000657"/>
            <a:ext cx="5553524" cy="3121873"/>
          </a:xfrm>
          <a:prstGeom prst="rect">
            <a:avLst/>
          </a:prstGeom>
        </p:spPr>
      </p:pic>
      <p:sp>
        <p:nvSpPr>
          <p:cNvPr id="15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55223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48144" cy="278168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273300" y="5632644"/>
            <a:ext cx="499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https://hu.m.wikipedia.org/wiki/F%C3%A1jl:Adobe_Photoshop_Lightroom_CC_logo.svg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Derékszögű háromszög 5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/>
          <p:cNvSpPr txBox="1"/>
          <p:nvPr/>
        </p:nvSpPr>
        <p:spPr>
          <a:xfrm>
            <a:off x="6503217" y="1458049"/>
            <a:ext cx="53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https://helpx.adobe.com/hu/lightroom-classic/help/applying-adjustments-develop-module-basic.html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78" y="1612706"/>
            <a:ext cx="5138737" cy="2476500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Lightroom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4123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39222"/>
            <a:ext cx="283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https://seeklogo.com/vector-logo/380559/adobe-illustrator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299200" y="1315481"/>
            <a:ext cx="302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https://www.arageek.com/tech/illustrator-alternatives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2494" r="2260" b="5247"/>
          <a:stretch/>
        </p:blipFill>
        <p:spPr>
          <a:xfrm>
            <a:off x="6299200" y="1500206"/>
            <a:ext cx="4995452" cy="2457222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292101" y="3720872"/>
            <a:ext cx="26416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47391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9" y="2457650"/>
            <a:ext cx="3568294" cy="356829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849716" y="5549900"/>
            <a:ext cx="26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www.likento.com/similarities/5de4be60f03b1600170b103d/details</a:t>
            </a:r>
            <a:endParaRPr lang="hu-HU" sz="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62" y="1735560"/>
            <a:ext cx="6211937" cy="218349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764162" y="1580903"/>
            <a:ext cx="543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https://www.softwareone.com/hu-hu/blog/articles/2021/01/11/adobe-acrobat-pro-useful-features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698501" y="3720872"/>
            <a:ext cx="22352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Acrobat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45274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908105"/>
            <a:ext cx="2853675" cy="278168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89792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https://commons.wikimedia.org/wiki/File:Adobe_XD_CC_icon.svg</a:t>
            </a:r>
            <a:endParaRPr lang="hu-HU" sz="800" dirty="0"/>
          </a:p>
        </p:txBody>
      </p:sp>
      <p:sp>
        <p:nvSpPr>
          <p:cNvPr id="7" name="Derékszögű háromszög 6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11" y="1346200"/>
            <a:ext cx="5764241" cy="261122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17357" y="1130756"/>
            <a:ext cx="307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https://support.crowdin.com/hu/adobe-xd-plugin/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17144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</a:p>
        </p:txBody>
      </p:sp>
    </p:spTree>
    <p:extLst>
      <p:ext uri="{BB962C8B-B14F-4D97-AF65-F5344CB8AC3E}">
        <p14:creationId xmlns:p14="http://schemas.microsoft.com/office/powerpoint/2010/main" val="3188329268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540000" y="1963003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540000" y="4492366"/>
            <a:ext cx="71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Tarr Gábor</a:t>
            </a:r>
          </a:p>
        </p:txBody>
      </p:sp>
      <p:sp>
        <p:nvSpPr>
          <p:cNvPr id="7" name="Téglalap 6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73100" y="5878899"/>
            <a:ext cx="919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solidFill>
                  <a:srgbClr val="31A8FF"/>
                </a:solidFill>
                <a:hlinkClick r:id="rId2"/>
              </a:rPr>
              <a:t>https://www.adobe.com/hu/products/catalog.html</a:t>
            </a:r>
            <a:endParaRPr lang="hu-HU" dirty="0">
              <a:solidFill>
                <a:srgbClr val="31A8FF"/>
              </a:solidFill>
            </a:endParaRPr>
          </a:p>
          <a:p>
            <a:r>
              <a:rPr lang="hu-HU" dirty="0">
                <a:solidFill>
                  <a:srgbClr val="31A8FF"/>
                </a:solidFill>
              </a:rPr>
              <a:t>             </a:t>
            </a:r>
            <a:r>
              <a:rPr lang="hu-HU" dirty="0">
                <a:solidFill>
                  <a:srgbClr val="31A8FF"/>
                </a:solidFill>
                <a:hlinkClick r:id="rId3"/>
              </a:rPr>
              <a:t>https://szoftver.hu/hirmorzsak/adobe-cc-2020-korabbi-verziok</a:t>
            </a:r>
            <a:endParaRPr lang="hu-HU" dirty="0">
              <a:solidFill>
                <a:srgbClr val="31A8FF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260441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 Theme">
  <a:themeElements>
    <a:clrScheme name="Li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277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Tarr Gábor</dc:creator>
  <cp:lastModifiedBy>Tarr Gábor</cp:lastModifiedBy>
  <cp:revision>17</cp:revision>
  <dcterms:created xsi:type="dcterms:W3CDTF">2022-09-08T09:31:43Z</dcterms:created>
  <dcterms:modified xsi:type="dcterms:W3CDTF">2022-10-02T20:07:10Z</dcterms:modified>
</cp:coreProperties>
</file>