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8FF"/>
    <a:srgbClr val="FF0000"/>
    <a:srgbClr val="FF61F6"/>
    <a:srgbClr val="FF9A00"/>
    <a:srgbClr val="25D2FD"/>
    <a:srgbClr val="E0F7FF"/>
    <a:srgbClr val="9999FF"/>
    <a:srgbClr val="00005B"/>
    <a:srgbClr val="FF1DE4"/>
    <a:srgbClr val="B0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3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9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5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4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9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1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4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71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eeklogo.com/vector-logo/380560/adobe-photosho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789/adobe-premie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After_Effects_CC_icon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m.wikipedia.org/wiki/F%C3%A1jl:Adobe_Photoshop_Lightroom_CC_logo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559/adobe-illustra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ikento.com/similarities/5de4be60f03b1600170b103d/detail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XD_CC_icon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obe.com/hu/products/catalo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Adobe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https://www.adobe.com/hu/products/catalog.html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749350" y="5632644"/>
            <a:ext cx="390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https://seeklogo.com/vector-logo/380560/adobe-photoshop</a:t>
            </a:r>
            <a:endParaRPr lang="hu-HU" sz="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49" y="2850956"/>
            <a:ext cx="2857899" cy="27816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49349" y="5639222"/>
            <a:ext cx="356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https://seeklogo.com/vector-logo/380789/adobe-premiere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161228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3675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969687" y="5632644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https://commons.wikimedia.org/wiki/File:Adobe_After_Effects_CC_icon.svg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376385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48144" cy="278168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73300" y="5632644"/>
            <a:ext cx="499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https://hu.m.wikipedia.org/wiki/F%C3%A1jl:Adobe_Photoshop_Lightroom_CC_logo.svg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23899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39222"/>
            <a:ext cx="283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3"/>
              </a:rPr>
              <a:t>https://seeklogo.com/vector-logo/380559/adobe-illustrator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73554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9" y="2457650"/>
            <a:ext cx="3568294" cy="356829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849716" y="5549900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2"/>
              </a:rPr>
              <a:t>www.likento.com/similarities/5de4be60f03b1600170b103d/details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67624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908105"/>
            <a:ext cx="2853675" cy="27816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89792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https://commons.wikimedia.org/wiki/File:Adobe_XD_CC_icon.svg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318832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3073400" y="1778000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546600" y="4584700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Készítette: Tarr Gábor</a:t>
            </a:r>
            <a:endParaRPr lang="hu-HU" sz="2400" dirty="0"/>
          </a:p>
        </p:txBody>
      </p:sp>
      <p:sp>
        <p:nvSpPr>
          <p:cNvPr id="7" name="Téglalap 6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81000" y="5918200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>
                <a:hlinkClick r:id="rId2"/>
              </a:rPr>
              <a:t>https://www.adobe.com/hu/products/catalog.html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26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36</Words>
  <Application>Microsoft Office PowerPoint</Application>
  <PresentationFormat>Szélesvásznú</PresentationFormat>
  <Paragraphs>12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Adobe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6</cp:revision>
  <dcterms:created xsi:type="dcterms:W3CDTF">2022-09-08T09:31:43Z</dcterms:created>
  <dcterms:modified xsi:type="dcterms:W3CDTF">2022-09-12T10:27:50Z</dcterms:modified>
</cp:coreProperties>
</file>