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65" r:id="rId4"/>
    <p:sldId id="268" r:id="rId5"/>
    <p:sldId id="269" r:id="rId6"/>
    <p:sldId id="270" r:id="rId7"/>
    <p:sldId id="27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D30E761-5460-49D6-BCE4-3880FBCD1F9A}">
          <p14:sldIdLst>
            <p14:sldId id="263"/>
            <p14:sldId id="256"/>
            <p14:sldId id="265"/>
            <p14:sldId id="268"/>
            <p14:sldId id="269"/>
            <p14:sldId id="270"/>
            <p14:sldId id="27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835"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riq Ferrose Khan" userId="61e6e99a63d33ccb" providerId="LiveId" clId="{A7E0EFA1-4843-4361-AF03-7603EFCD43E1}"/>
    <pc:docChg chg="undo custSel addSld delSld modSld modSection">
      <pc:chgData name="Tarriq Ferrose Khan" userId="61e6e99a63d33ccb" providerId="LiveId" clId="{A7E0EFA1-4843-4361-AF03-7603EFCD43E1}" dt="2024-11-19T08:11:26.057" v="4330" actId="20577"/>
      <pc:docMkLst>
        <pc:docMk/>
      </pc:docMkLst>
      <pc:sldChg chg="addSp delSp modSp mod">
        <pc:chgData name="Tarriq Ferrose Khan" userId="61e6e99a63d33ccb" providerId="LiveId" clId="{A7E0EFA1-4843-4361-AF03-7603EFCD43E1}" dt="2024-11-19T07:07:04.612" v="2155" actId="14100"/>
        <pc:sldMkLst>
          <pc:docMk/>
          <pc:sldMk cId="2549977466" sldId="256"/>
        </pc:sldMkLst>
        <pc:spChg chg="mod">
          <ac:chgData name="Tarriq Ferrose Khan" userId="61e6e99a63d33ccb" providerId="LiveId" clId="{A7E0EFA1-4843-4361-AF03-7603EFCD43E1}" dt="2024-11-19T07:04:21.233" v="2145" actId="14100"/>
          <ac:spMkLst>
            <pc:docMk/>
            <pc:sldMk cId="2549977466" sldId="256"/>
            <ac:spMk id="2" creationId="{83FD0CB0-E51D-B37B-B24B-796EF6678B80}"/>
          </ac:spMkLst>
        </pc:spChg>
      </pc:sldChg>
      <pc:sldChg chg="del">
        <pc:chgData name="Tarriq Ferrose Khan" userId="61e6e99a63d33ccb" providerId="LiveId" clId="{A7E0EFA1-4843-4361-AF03-7603EFCD43E1}" dt="2024-11-19T08:09:17.245" v="4256" actId="47"/>
        <pc:sldMkLst>
          <pc:docMk/>
          <pc:sldMk cId="1254523248" sldId="257"/>
        </pc:sldMkLst>
      </pc:sldChg>
      <pc:sldChg chg="del">
        <pc:chgData name="Tarriq Ferrose Khan" userId="61e6e99a63d33ccb" providerId="LiveId" clId="{A7E0EFA1-4843-4361-AF03-7603EFCD43E1}" dt="2024-11-19T08:09:18.059" v="4257" actId="47"/>
        <pc:sldMkLst>
          <pc:docMk/>
          <pc:sldMk cId="2166286219" sldId="258"/>
        </pc:sldMkLst>
      </pc:sldChg>
      <pc:sldChg chg="del">
        <pc:chgData name="Tarriq Ferrose Khan" userId="61e6e99a63d33ccb" providerId="LiveId" clId="{A7E0EFA1-4843-4361-AF03-7603EFCD43E1}" dt="2024-11-19T08:09:18.743" v="4258" actId="47"/>
        <pc:sldMkLst>
          <pc:docMk/>
          <pc:sldMk cId="2167119050" sldId="260"/>
        </pc:sldMkLst>
      </pc:sldChg>
      <pc:sldChg chg="del">
        <pc:chgData name="Tarriq Ferrose Khan" userId="61e6e99a63d33ccb" providerId="LiveId" clId="{A7E0EFA1-4843-4361-AF03-7603EFCD43E1}" dt="2024-11-19T08:09:19.539" v="4259" actId="47"/>
        <pc:sldMkLst>
          <pc:docMk/>
          <pc:sldMk cId="517272670" sldId="261"/>
        </pc:sldMkLst>
      </pc:sldChg>
      <pc:sldChg chg="addSp delSp modSp mod">
        <pc:chgData name="Tarriq Ferrose Khan" userId="61e6e99a63d33ccb" providerId="LiveId" clId="{A7E0EFA1-4843-4361-AF03-7603EFCD43E1}" dt="2024-11-19T04:19:45.228" v="95" actId="207"/>
        <pc:sldMkLst>
          <pc:docMk/>
          <pc:sldMk cId="2063326556" sldId="263"/>
        </pc:sldMkLst>
        <pc:spChg chg="add mod">
          <ac:chgData name="Tarriq Ferrose Khan" userId="61e6e99a63d33ccb" providerId="LiveId" clId="{A7E0EFA1-4843-4361-AF03-7603EFCD43E1}" dt="2024-11-19T04:19:45.228" v="95" actId="207"/>
          <ac:spMkLst>
            <pc:docMk/>
            <pc:sldMk cId="2063326556" sldId="263"/>
            <ac:spMk id="13" creationId="{7F0119C9-82A6-146F-C471-F12AAD042C11}"/>
          </ac:spMkLst>
        </pc:spChg>
      </pc:sldChg>
      <pc:sldChg chg="addSp modSp del mod">
        <pc:chgData name="Tarriq Ferrose Khan" userId="61e6e99a63d33ccb" providerId="LiveId" clId="{A7E0EFA1-4843-4361-AF03-7603EFCD43E1}" dt="2024-11-19T07:35:22.095" v="3408" actId="47"/>
        <pc:sldMkLst>
          <pc:docMk/>
          <pc:sldMk cId="3233549247" sldId="264"/>
        </pc:sldMkLst>
      </pc:sldChg>
      <pc:sldChg chg="modSp add mod">
        <pc:chgData name="Tarriq Ferrose Khan" userId="61e6e99a63d33ccb" providerId="LiveId" clId="{A7E0EFA1-4843-4361-AF03-7603EFCD43E1}" dt="2024-11-19T07:35:37.997" v="3464" actId="20577"/>
        <pc:sldMkLst>
          <pc:docMk/>
          <pc:sldMk cId="2740194545" sldId="265"/>
        </pc:sldMkLst>
        <pc:spChg chg="mod">
          <ac:chgData name="Tarriq Ferrose Khan" userId="61e6e99a63d33ccb" providerId="LiveId" clId="{A7E0EFA1-4843-4361-AF03-7603EFCD43E1}" dt="2024-11-19T07:35:00.299" v="3403" actId="14100"/>
          <ac:spMkLst>
            <pc:docMk/>
            <pc:sldMk cId="2740194545" sldId="265"/>
            <ac:spMk id="2" creationId="{409EC448-409B-4AE7-A274-8E4829E7A6C0}"/>
          </ac:spMkLst>
        </pc:spChg>
        <pc:spChg chg="mod">
          <ac:chgData name="Tarriq Ferrose Khan" userId="61e6e99a63d33ccb" providerId="LiveId" clId="{A7E0EFA1-4843-4361-AF03-7603EFCD43E1}" dt="2024-11-19T07:35:37.997" v="3464" actId="20577"/>
          <ac:spMkLst>
            <pc:docMk/>
            <pc:sldMk cId="2740194545" sldId="265"/>
            <ac:spMk id="4" creationId="{A9273414-5C9F-708D-A05B-9B99FEE11A63}"/>
          </ac:spMkLst>
        </pc:spChg>
      </pc:sldChg>
      <pc:sldChg chg="addSp delSp modSp add mod">
        <pc:chgData name="Tarriq Ferrose Khan" userId="61e6e99a63d33ccb" providerId="LiveId" clId="{A7E0EFA1-4843-4361-AF03-7603EFCD43E1}" dt="2024-11-19T08:11:26.057" v="4330" actId="20577"/>
        <pc:sldMkLst>
          <pc:docMk/>
          <pc:sldMk cId="2623321611" sldId="266"/>
        </pc:sldMkLst>
      </pc:sldChg>
    </pc:docChg>
  </pc:docChgLst>
  <pc:docChgLst>
    <pc:chgData name="Tarriq Ferrose Khan" userId="61e6e99a63d33ccb" providerId="LiveId" clId="{96D2EFF9-1F5D-422A-917C-FBFB4E45F9BE}"/>
    <pc:docChg chg="undo custSel addSld delSld modSld modSection">
      <pc:chgData name="Tarriq Ferrose Khan" userId="61e6e99a63d33ccb" providerId="LiveId" clId="{96D2EFF9-1F5D-422A-917C-FBFB4E45F9BE}" dt="2025-01-06T03:51:40.179" v="4450" actId="20577"/>
      <pc:docMkLst>
        <pc:docMk/>
      </pc:docMkLst>
      <pc:sldChg chg="addSp delSp modSp mod">
        <pc:chgData name="Tarriq Ferrose Khan" userId="61e6e99a63d33ccb" providerId="LiveId" clId="{96D2EFF9-1F5D-422A-917C-FBFB4E45F9BE}" dt="2025-01-06T02:54:11.006" v="1059" actId="1076"/>
        <pc:sldMkLst>
          <pc:docMk/>
          <pc:sldMk cId="2549977466" sldId="256"/>
        </pc:sldMkLst>
        <pc:spChg chg="mod">
          <ac:chgData name="Tarriq Ferrose Khan" userId="61e6e99a63d33ccb" providerId="LiveId" clId="{96D2EFF9-1F5D-422A-917C-FBFB4E45F9BE}" dt="2025-01-06T02:54:07.210" v="1058" actId="14100"/>
          <ac:spMkLst>
            <pc:docMk/>
            <pc:sldMk cId="2549977466" sldId="256"/>
            <ac:spMk id="2" creationId="{83FD0CB0-E51D-B37B-B24B-796EF6678B80}"/>
          </ac:spMkLst>
        </pc:spChg>
        <pc:picChg chg="add mod">
          <ac:chgData name="Tarriq Ferrose Khan" userId="61e6e99a63d33ccb" providerId="LiveId" clId="{96D2EFF9-1F5D-422A-917C-FBFB4E45F9BE}" dt="2025-01-06T02:53:30.871" v="945" actId="1076"/>
          <ac:picMkLst>
            <pc:docMk/>
            <pc:sldMk cId="2549977466" sldId="256"/>
            <ac:picMk id="6" creationId="{72722061-596C-45AC-A2CE-8C739FA9FB4C}"/>
          </ac:picMkLst>
        </pc:picChg>
        <pc:picChg chg="add mod">
          <ac:chgData name="Tarriq Ferrose Khan" userId="61e6e99a63d33ccb" providerId="LiveId" clId="{96D2EFF9-1F5D-422A-917C-FBFB4E45F9BE}" dt="2025-01-06T02:54:11.006" v="1059" actId="1076"/>
          <ac:picMkLst>
            <pc:docMk/>
            <pc:sldMk cId="2549977466" sldId="256"/>
            <ac:picMk id="8" creationId="{32706FDA-1B9A-634D-0A51-3170BCDE4D7A}"/>
          </ac:picMkLst>
        </pc:picChg>
        <pc:picChg chg="del">
          <ac:chgData name="Tarriq Ferrose Khan" userId="61e6e99a63d33ccb" providerId="LiveId" clId="{96D2EFF9-1F5D-422A-917C-FBFB4E45F9BE}" dt="2025-01-06T02:52:12.070" v="919" actId="478"/>
          <ac:picMkLst>
            <pc:docMk/>
            <pc:sldMk cId="2549977466" sldId="256"/>
            <ac:picMk id="10" creationId="{52CB4FD7-8B3D-ECE8-393D-24AA845B940D}"/>
          </ac:picMkLst>
        </pc:picChg>
        <pc:picChg chg="del">
          <ac:chgData name="Tarriq Ferrose Khan" userId="61e6e99a63d33ccb" providerId="LiveId" clId="{96D2EFF9-1F5D-422A-917C-FBFB4E45F9BE}" dt="2025-01-06T02:52:24.287" v="924" actId="478"/>
          <ac:picMkLst>
            <pc:docMk/>
            <pc:sldMk cId="2549977466" sldId="256"/>
            <ac:picMk id="12" creationId="{150C262F-2EDF-3CA3-21D1-5328BC503994}"/>
          </ac:picMkLst>
        </pc:picChg>
      </pc:sldChg>
      <pc:sldChg chg="addSp delSp modSp mod">
        <pc:chgData name="Tarriq Ferrose Khan" userId="61e6e99a63d33ccb" providerId="LiveId" clId="{96D2EFF9-1F5D-422A-917C-FBFB4E45F9BE}" dt="2025-01-06T03:50:08.074" v="4425" actId="313"/>
        <pc:sldMkLst>
          <pc:docMk/>
          <pc:sldMk cId="2063326556" sldId="263"/>
        </pc:sldMkLst>
        <pc:spChg chg="mod">
          <ac:chgData name="Tarriq Ferrose Khan" userId="61e6e99a63d33ccb" providerId="LiveId" clId="{96D2EFF9-1F5D-422A-917C-FBFB4E45F9BE}" dt="2025-01-06T03:50:08.074" v="4425" actId="313"/>
          <ac:spMkLst>
            <pc:docMk/>
            <pc:sldMk cId="2063326556" sldId="263"/>
            <ac:spMk id="13" creationId="{7F0119C9-82A6-146F-C471-F12AAD042C11}"/>
          </ac:spMkLst>
        </pc:spChg>
        <pc:picChg chg="add mod">
          <ac:chgData name="Tarriq Ferrose Khan" userId="61e6e99a63d33ccb" providerId="LiveId" clId="{96D2EFF9-1F5D-422A-917C-FBFB4E45F9BE}" dt="2025-01-06T02:37:31.819" v="8" actId="14100"/>
          <ac:picMkLst>
            <pc:docMk/>
            <pc:sldMk cId="2063326556" sldId="263"/>
            <ac:picMk id="3" creationId="{1E28B3DB-E824-5378-48B7-D7FBB3B14CE4}"/>
          </ac:picMkLst>
        </pc:picChg>
        <pc:picChg chg="del">
          <ac:chgData name="Tarriq Ferrose Khan" userId="61e6e99a63d33ccb" providerId="LiveId" clId="{96D2EFF9-1F5D-422A-917C-FBFB4E45F9BE}" dt="2025-01-06T02:36:47.367" v="0" actId="478"/>
          <ac:picMkLst>
            <pc:docMk/>
            <pc:sldMk cId="2063326556" sldId="263"/>
            <ac:picMk id="11" creationId="{541D7060-91A7-8CF0-1EDA-57AC638470D6}"/>
          </ac:picMkLst>
        </pc:picChg>
      </pc:sldChg>
      <pc:sldChg chg="addSp delSp modSp mod">
        <pc:chgData name="Tarriq Ferrose Khan" userId="61e6e99a63d33ccb" providerId="LiveId" clId="{96D2EFF9-1F5D-422A-917C-FBFB4E45F9BE}" dt="2025-01-06T03:00:18.272" v="1682" actId="14100"/>
        <pc:sldMkLst>
          <pc:docMk/>
          <pc:sldMk cId="2740194545" sldId="265"/>
        </pc:sldMkLst>
        <pc:spChg chg="mod">
          <ac:chgData name="Tarriq Ferrose Khan" userId="61e6e99a63d33ccb" providerId="LiveId" clId="{96D2EFF9-1F5D-422A-917C-FBFB4E45F9BE}" dt="2025-01-06T02:58:05.228" v="1541" actId="14100"/>
          <ac:spMkLst>
            <pc:docMk/>
            <pc:sldMk cId="2740194545" sldId="265"/>
            <ac:spMk id="2" creationId="{409EC448-409B-4AE7-A274-8E4829E7A6C0}"/>
          </ac:spMkLst>
        </pc:spChg>
        <pc:spChg chg="mod">
          <ac:chgData name="Tarriq Ferrose Khan" userId="61e6e99a63d33ccb" providerId="LiveId" clId="{96D2EFF9-1F5D-422A-917C-FBFB4E45F9BE}" dt="2025-01-06T02:58:41.991" v="1552" actId="14100"/>
          <ac:spMkLst>
            <pc:docMk/>
            <pc:sldMk cId="2740194545" sldId="265"/>
            <ac:spMk id="4" creationId="{A9273414-5C9F-708D-A05B-9B99FEE11A63}"/>
          </ac:spMkLst>
        </pc:spChg>
        <pc:spChg chg="add mod">
          <ac:chgData name="Tarriq Ferrose Khan" userId="61e6e99a63d33ccb" providerId="LiveId" clId="{96D2EFF9-1F5D-422A-917C-FBFB4E45F9BE}" dt="2025-01-06T02:59:01.507" v="1579" actId="20577"/>
          <ac:spMkLst>
            <pc:docMk/>
            <pc:sldMk cId="2740194545" sldId="265"/>
            <ac:spMk id="10" creationId="{DBFF2E6D-A784-46BD-2A08-AE99D1667E2B}"/>
          </ac:spMkLst>
        </pc:spChg>
        <pc:spChg chg="add mod">
          <ac:chgData name="Tarriq Ferrose Khan" userId="61e6e99a63d33ccb" providerId="LiveId" clId="{96D2EFF9-1F5D-422A-917C-FBFB4E45F9BE}" dt="2025-01-06T03:00:18.272" v="1682" actId="14100"/>
          <ac:spMkLst>
            <pc:docMk/>
            <pc:sldMk cId="2740194545" sldId="265"/>
            <ac:spMk id="11" creationId="{22D6D530-6C41-D25A-A70E-FA006314888A}"/>
          </ac:spMkLst>
        </pc:spChg>
        <pc:graphicFrameChg chg="del">
          <ac:chgData name="Tarriq Ferrose Khan" userId="61e6e99a63d33ccb" providerId="LiveId" clId="{96D2EFF9-1F5D-422A-917C-FBFB4E45F9BE}" dt="2025-01-06T02:56:21.195" v="1527" actId="478"/>
          <ac:graphicFrameMkLst>
            <pc:docMk/>
            <pc:sldMk cId="2740194545" sldId="265"/>
            <ac:graphicFrameMk id="9" creationId="{47DA7E94-05CE-FDE1-7584-1EFA21A38649}"/>
          </ac:graphicFrameMkLst>
        </pc:graphicFrameChg>
        <pc:picChg chg="del">
          <ac:chgData name="Tarriq Ferrose Khan" userId="61e6e99a63d33ccb" providerId="LiveId" clId="{96D2EFF9-1F5D-422A-917C-FBFB4E45F9BE}" dt="2025-01-06T02:56:22.851" v="1528" actId="478"/>
          <ac:picMkLst>
            <pc:docMk/>
            <pc:sldMk cId="2740194545" sldId="265"/>
            <ac:picMk id="6" creationId="{FCD37EFB-FEBD-E528-91EA-7D0793E0AB7E}"/>
          </ac:picMkLst>
        </pc:picChg>
        <pc:picChg chg="add mod">
          <ac:chgData name="Tarriq Ferrose Khan" userId="61e6e99a63d33ccb" providerId="LiveId" clId="{96D2EFF9-1F5D-422A-917C-FBFB4E45F9BE}" dt="2025-01-06T02:58:35.856" v="1551" actId="1076"/>
          <ac:picMkLst>
            <pc:docMk/>
            <pc:sldMk cId="2740194545" sldId="265"/>
            <ac:picMk id="7" creationId="{96809958-D9AF-6957-AD32-3C3EEE3EFEDF}"/>
          </ac:picMkLst>
        </pc:picChg>
        <pc:picChg chg="del">
          <ac:chgData name="Tarriq Ferrose Khan" userId="61e6e99a63d33ccb" providerId="LiveId" clId="{96D2EFF9-1F5D-422A-917C-FBFB4E45F9BE}" dt="2025-01-06T02:56:24.628" v="1529" actId="478"/>
          <ac:picMkLst>
            <pc:docMk/>
            <pc:sldMk cId="2740194545" sldId="265"/>
            <ac:picMk id="8" creationId="{A77311FB-76F0-FC3B-2F04-2BBFF5937DE1}"/>
          </ac:picMkLst>
        </pc:picChg>
        <pc:picChg chg="add mod">
          <ac:chgData name="Tarriq Ferrose Khan" userId="61e6e99a63d33ccb" providerId="LiveId" clId="{96D2EFF9-1F5D-422A-917C-FBFB4E45F9BE}" dt="2025-01-06T03:00:14.964" v="1681" actId="14100"/>
          <ac:picMkLst>
            <pc:docMk/>
            <pc:sldMk cId="2740194545" sldId="265"/>
            <ac:picMk id="13" creationId="{08E0961C-EFF6-B794-9648-C4A952770D16}"/>
          </ac:picMkLst>
        </pc:picChg>
      </pc:sldChg>
      <pc:sldChg chg="del">
        <pc:chgData name="Tarriq Ferrose Khan" userId="61e6e99a63d33ccb" providerId="LiveId" clId="{96D2EFF9-1F5D-422A-917C-FBFB4E45F9BE}" dt="2025-01-06T02:57:32.074" v="1535" actId="47"/>
        <pc:sldMkLst>
          <pc:docMk/>
          <pc:sldMk cId="2623321611" sldId="266"/>
        </pc:sldMkLst>
      </pc:sldChg>
      <pc:sldChg chg="del">
        <pc:chgData name="Tarriq Ferrose Khan" userId="61e6e99a63d33ccb" providerId="LiveId" clId="{96D2EFF9-1F5D-422A-917C-FBFB4E45F9BE}" dt="2025-01-06T02:57:32.898" v="1536" actId="47"/>
        <pc:sldMkLst>
          <pc:docMk/>
          <pc:sldMk cId="3123737276" sldId="267"/>
        </pc:sldMkLst>
      </pc:sldChg>
      <pc:sldChg chg="addSp delSp modSp add mod">
        <pc:chgData name="Tarriq Ferrose Khan" userId="61e6e99a63d33ccb" providerId="LiveId" clId="{96D2EFF9-1F5D-422A-917C-FBFB4E45F9BE}" dt="2025-01-06T03:50:19.104" v="4426" actId="313"/>
        <pc:sldMkLst>
          <pc:docMk/>
          <pc:sldMk cId="1594924954" sldId="268"/>
        </pc:sldMkLst>
        <pc:spChg chg="mod">
          <ac:chgData name="Tarriq Ferrose Khan" userId="61e6e99a63d33ccb" providerId="LiveId" clId="{96D2EFF9-1F5D-422A-917C-FBFB4E45F9BE}" dt="2025-01-06T03:50:19.104" v="4426" actId="313"/>
          <ac:spMkLst>
            <pc:docMk/>
            <pc:sldMk cId="1594924954" sldId="268"/>
            <ac:spMk id="2" creationId="{15DDC502-6C07-A2DF-7484-2A69F4A8350D}"/>
          </ac:spMkLst>
        </pc:spChg>
        <pc:spChg chg="mod">
          <ac:chgData name="Tarriq Ferrose Khan" userId="61e6e99a63d33ccb" providerId="LiveId" clId="{96D2EFF9-1F5D-422A-917C-FBFB4E45F9BE}" dt="2025-01-06T03:06:38.600" v="2185" actId="20577"/>
          <ac:spMkLst>
            <pc:docMk/>
            <pc:sldMk cId="1594924954" sldId="268"/>
            <ac:spMk id="4" creationId="{70F0B9B9-7BBC-EE1E-0664-FBA1C0A6AE71}"/>
          </ac:spMkLst>
        </pc:spChg>
        <pc:picChg chg="add mod">
          <ac:chgData name="Tarriq Ferrose Khan" userId="61e6e99a63d33ccb" providerId="LiveId" clId="{96D2EFF9-1F5D-422A-917C-FBFB4E45F9BE}" dt="2025-01-06T03:08:52.080" v="2294" actId="14100"/>
          <ac:picMkLst>
            <pc:docMk/>
            <pc:sldMk cId="1594924954" sldId="268"/>
            <ac:picMk id="6" creationId="{585E09CF-42ED-0F25-2F6C-8F8BDF2A03C0}"/>
          </ac:picMkLst>
        </pc:picChg>
        <pc:picChg chg="del mod">
          <ac:chgData name="Tarriq Ferrose Khan" userId="61e6e99a63d33ccb" providerId="LiveId" clId="{96D2EFF9-1F5D-422A-917C-FBFB4E45F9BE}" dt="2025-01-06T03:01:50.150" v="1895" actId="478"/>
          <ac:picMkLst>
            <pc:docMk/>
            <pc:sldMk cId="1594924954" sldId="268"/>
            <ac:picMk id="7" creationId="{4D2E06FB-C17C-603E-7B62-C48F0007B21B}"/>
          </ac:picMkLst>
        </pc:picChg>
        <pc:picChg chg="add mod">
          <ac:chgData name="Tarriq Ferrose Khan" userId="61e6e99a63d33ccb" providerId="LiveId" clId="{96D2EFF9-1F5D-422A-917C-FBFB4E45F9BE}" dt="2025-01-06T03:08:54.084" v="2295" actId="1076"/>
          <ac:picMkLst>
            <pc:docMk/>
            <pc:sldMk cId="1594924954" sldId="268"/>
            <ac:picMk id="9" creationId="{D8DDECC7-1C19-E979-8388-9A4B1B56A364}"/>
          </ac:picMkLst>
        </pc:picChg>
        <pc:picChg chg="add mod">
          <ac:chgData name="Tarriq Ferrose Khan" userId="61e6e99a63d33ccb" providerId="LiveId" clId="{96D2EFF9-1F5D-422A-917C-FBFB4E45F9BE}" dt="2025-01-06T03:08:45.441" v="2292" actId="14100"/>
          <ac:picMkLst>
            <pc:docMk/>
            <pc:sldMk cId="1594924954" sldId="268"/>
            <ac:picMk id="11" creationId="{791124CB-59DA-80A4-680C-0E0C9C1160F7}"/>
          </ac:picMkLst>
        </pc:picChg>
        <pc:picChg chg="add mod">
          <ac:chgData name="Tarriq Ferrose Khan" userId="61e6e99a63d33ccb" providerId="LiveId" clId="{96D2EFF9-1F5D-422A-917C-FBFB4E45F9BE}" dt="2025-01-06T03:08:48.792" v="2293" actId="14100"/>
          <ac:picMkLst>
            <pc:docMk/>
            <pc:sldMk cId="1594924954" sldId="268"/>
            <ac:picMk id="13" creationId="{BB6D4B86-DAFD-291B-5AA4-216ADE177B10}"/>
          </ac:picMkLst>
        </pc:picChg>
        <pc:picChg chg="add mod">
          <ac:chgData name="Tarriq Ferrose Khan" userId="61e6e99a63d33ccb" providerId="LiveId" clId="{96D2EFF9-1F5D-422A-917C-FBFB4E45F9BE}" dt="2025-01-06T03:09:00.584" v="2297" actId="14100"/>
          <ac:picMkLst>
            <pc:docMk/>
            <pc:sldMk cId="1594924954" sldId="268"/>
            <ac:picMk id="15" creationId="{733CB730-C6D8-C9E7-090A-9B0183479B9E}"/>
          </ac:picMkLst>
        </pc:picChg>
        <pc:picChg chg="add mod">
          <ac:chgData name="Tarriq Ferrose Khan" userId="61e6e99a63d33ccb" providerId="LiveId" clId="{96D2EFF9-1F5D-422A-917C-FBFB4E45F9BE}" dt="2025-01-06T03:09:08.746" v="2300" actId="208"/>
          <ac:picMkLst>
            <pc:docMk/>
            <pc:sldMk cId="1594924954" sldId="268"/>
            <ac:picMk id="17" creationId="{D459BFBC-72FC-8D5E-5C19-3289FE4FA668}"/>
          </ac:picMkLst>
        </pc:picChg>
      </pc:sldChg>
      <pc:sldChg chg="addSp delSp modSp add mod">
        <pc:chgData name="Tarriq Ferrose Khan" userId="61e6e99a63d33ccb" providerId="LiveId" clId="{96D2EFF9-1F5D-422A-917C-FBFB4E45F9BE}" dt="2025-01-06T03:48:05.853" v="3943" actId="1076"/>
        <pc:sldMkLst>
          <pc:docMk/>
          <pc:sldMk cId="349597026" sldId="269"/>
        </pc:sldMkLst>
        <pc:spChg chg="del">
          <ac:chgData name="Tarriq Ferrose Khan" userId="61e6e99a63d33ccb" providerId="LiveId" clId="{96D2EFF9-1F5D-422A-917C-FBFB4E45F9BE}" dt="2025-01-06T03:10:57.375" v="2359" actId="478"/>
          <ac:spMkLst>
            <pc:docMk/>
            <pc:sldMk cId="349597026" sldId="269"/>
            <ac:spMk id="2" creationId="{33B75E2E-EE77-7C4B-E1BC-0F718970B4B9}"/>
          </ac:spMkLst>
        </pc:spChg>
        <pc:spChg chg="mod">
          <ac:chgData name="Tarriq Ferrose Khan" userId="61e6e99a63d33ccb" providerId="LiveId" clId="{96D2EFF9-1F5D-422A-917C-FBFB4E45F9BE}" dt="2025-01-06T03:33:36.820" v="2733" actId="20577"/>
          <ac:spMkLst>
            <pc:docMk/>
            <pc:sldMk cId="349597026" sldId="269"/>
            <ac:spMk id="4" creationId="{10EEC3C4-A871-7BE0-7572-34D52767DB2E}"/>
          </ac:spMkLst>
        </pc:spChg>
        <pc:spChg chg="add mod">
          <ac:chgData name="Tarriq Ferrose Khan" userId="61e6e99a63d33ccb" providerId="LiveId" clId="{96D2EFF9-1F5D-422A-917C-FBFB4E45F9BE}" dt="2025-01-06T03:48:05.853" v="3943" actId="1076"/>
          <ac:spMkLst>
            <pc:docMk/>
            <pc:sldMk cId="349597026" sldId="269"/>
            <ac:spMk id="38" creationId="{CE398DD5-7E9A-FEEB-D690-60366729CA38}"/>
          </ac:spMkLst>
        </pc:spChg>
        <pc:graphicFrameChg chg="add del mod">
          <ac:chgData name="Tarriq Ferrose Khan" userId="61e6e99a63d33ccb" providerId="LiveId" clId="{96D2EFF9-1F5D-422A-917C-FBFB4E45F9BE}" dt="2025-01-06T03:15:37.694" v="2548" actId="478"/>
          <ac:graphicFrameMkLst>
            <pc:docMk/>
            <pc:sldMk cId="349597026" sldId="269"/>
            <ac:graphicFrameMk id="3" creationId="{9506B78F-2188-FCB0-80DC-4DC1021702F9}"/>
          </ac:graphicFrameMkLst>
        </pc:graphicFrameChg>
        <pc:graphicFrameChg chg="add del mod">
          <ac:chgData name="Tarriq Ferrose Khan" userId="61e6e99a63d33ccb" providerId="LiveId" clId="{96D2EFF9-1F5D-422A-917C-FBFB4E45F9BE}" dt="2025-01-06T03:14:44.100" v="2515" actId="478"/>
          <ac:graphicFrameMkLst>
            <pc:docMk/>
            <pc:sldMk cId="349597026" sldId="269"/>
            <ac:graphicFrameMk id="7" creationId="{70BC2868-B98D-4999-7A4C-19832FE41079}"/>
          </ac:graphicFrameMkLst>
        </pc:graphicFrameChg>
        <pc:graphicFrameChg chg="add del mod">
          <ac:chgData name="Tarriq Ferrose Khan" userId="61e6e99a63d33ccb" providerId="LiveId" clId="{96D2EFF9-1F5D-422A-917C-FBFB4E45F9BE}" dt="2025-01-06T03:14:03.975" v="2481" actId="478"/>
          <ac:graphicFrameMkLst>
            <pc:docMk/>
            <pc:sldMk cId="349597026" sldId="269"/>
            <ac:graphicFrameMk id="8" creationId="{70BC2868-B98D-4999-7A4C-19832FE41079}"/>
          </ac:graphicFrameMkLst>
        </pc:graphicFrameChg>
        <pc:picChg chg="del">
          <ac:chgData name="Tarriq Ferrose Khan" userId="61e6e99a63d33ccb" providerId="LiveId" clId="{96D2EFF9-1F5D-422A-917C-FBFB4E45F9BE}" dt="2025-01-06T03:10:19.357" v="2356" actId="478"/>
          <ac:picMkLst>
            <pc:docMk/>
            <pc:sldMk cId="349597026" sldId="269"/>
            <ac:picMk id="6" creationId="{A23A8BCA-2B08-87E1-BD06-CF0EC07C0874}"/>
          </ac:picMkLst>
        </pc:picChg>
        <pc:picChg chg="del">
          <ac:chgData name="Tarriq Ferrose Khan" userId="61e6e99a63d33ccb" providerId="LiveId" clId="{96D2EFF9-1F5D-422A-917C-FBFB4E45F9BE}" dt="2025-01-06T03:10:21.289" v="2357" actId="478"/>
          <ac:picMkLst>
            <pc:docMk/>
            <pc:sldMk cId="349597026" sldId="269"/>
            <ac:picMk id="9" creationId="{DD93A00C-9F73-2E34-48B1-7BBA7B5568B8}"/>
          </ac:picMkLst>
        </pc:picChg>
        <pc:picChg chg="del">
          <ac:chgData name="Tarriq Ferrose Khan" userId="61e6e99a63d33ccb" providerId="LiveId" clId="{96D2EFF9-1F5D-422A-917C-FBFB4E45F9BE}" dt="2025-01-06T03:10:15.982" v="2354" actId="478"/>
          <ac:picMkLst>
            <pc:docMk/>
            <pc:sldMk cId="349597026" sldId="269"/>
            <ac:picMk id="11" creationId="{20397076-4D75-B310-B746-647556CF9C1B}"/>
          </ac:picMkLst>
        </pc:picChg>
        <pc:picChg chg="add mod">
          <ac:chgData name="Tarriq Ferrose Khan" userId="61e6e99a63d33ccb" providerId="LiveId" clId="{96D2EFF9-1F5D-422A-917C-FBFB4E45F9BE}" dt="2025-01-06T03:39:56.942" v="3203" actId="1076"/>
          <ac:picMkLst>
            <pc:docMk/>
            <pc:sldMk cId="349597026" sldId="269"/>
            <ac:picMk id="12" creationId="{B55A173E-FBD1-3DDB-6D34-A7C77A333A94}"/>
          </ac:picMkLst>
        </pc:picChg>
        <pc:picChg chg="del">
          <ac:chgData name="Tarriq Ferrose Khan" userId="61e6e99a63d33ccb" providerId="LiveId" clId="{96D2EFF9-1F5D-422A-917C-FBFB4E45F9BE}" dt="2025-01-06T03:10:14.129" v="2353" actId="478"/>
          <ac:picMkLst>
            <pc:docMk/>
            <pc:sldMk cId="349597026" sldId="269"/>
            <ac:picMk id="13" creationId="{807B0C08-6BF0-9327-C792-616A32386F9A}"/>
          </ac:picMkLst>
        </pc:picChg>
        <pc:picChg chg="del">
          <ac:chgData name="Tarriq Ferrose Khan" userId="61e6e99a63d33ccb" providerId="LiveId" clId="{96D2EFF9-1F5D-422A-917C-FBFB4E45F9BE}" dt="2025-01-06T03:10:23.071" v="2358" actId="478"/>
          <ac:picMkLst>
            <pc:docMk/>
            <pc:sldMk cId="349597026" sldId="269"/>
            <ac:picMk id="15" creationId="{0741BF73-9E88-9144-3410-B7E0049C6204}"/>
          </ac:picMkLst>
        </pc:picChg>
        <pc:picChg chg="add mod">
          <ac:chgData name="Tarriq Ferrose Khan" userId="61e6e99a63d33ccb" providerId="LiveId" clId="{96D2EFF9-1F5D-422A-917C-FBFB4E45F9BE}" dt="2025-01-06T03:40:21.324" v="3211" actId="14100"/>
          <ac:picMkLst>
            <pc:docMk/>
            <pc:sldMk cId="349597026" sldId="269"/>
            <ac:picMk id="16" creationId="{1CFE90B5-5967-6F59-DBEB-5246E0D9C7E3}"/>
          </ac:picMkLst>
        </pc:picChg>
        <pc:picChg chg="del">
          <ac:chgData name="Tarriq Ferrose Khan" userId="61e6e99a63d33ccb" providerId="LiveId" clId="{96D2EFF9-1F5D-422A-917C-FBFB4E45F9BE}" dt="2025-01-06T03:10:17.441" v="2355" actId="478"/>
          <ac:picMkLst>
            <pc:docMk/>
            <pc:sldMk cId="349597026" sldId="269"/>
            <ac:picMk id="17" creationId="{3D56875F-C29F-9E7F-450A-AD686A317EBA}"/>
          </ac:picMkLst>
        </pc:picChg>
        <pc:picChg chg="add mod">
          <ac:chgData name="Tarriq Ferrose Khan" userId="61e6e99a63d33ccb" providerId="LiveId" clId="{96D2EFF9-1F5D-422A-917C-FBFB4E45F9BE}" dt="2025-01-06T03:39:44.515" v="3198" actId="14100"/>
          <ac:picMkLst>
            <pc:docMk/>
            <pc:sldMk cId="349597026" sldId="269"/>
            <ac:picMk id="19" creationId="{A2814A23-5549-6648-DADA-7ABF1796A926}"/>
          </ac:picMkLst>
        </pc:picChg>
        <pc:picChg chg="add del mod">
          <ac:chgData name="Tarriq Ferrose Khan" userId="61e6e99a63d33ccb" providerId="LiveId" clId="{96D2EFF9-1F5D-422A-917C-FBFB4E45F9BE}" dt="2025-01-06T03:19:26.131" v="2575" actId="478"/>
          <ac:picMkLst>
            <pc:docMk/>
            <pc:sldMk cId="349597026" sldId="269"/>
            <ac:picMk id="21" creationId="{7109BF31-0167-AC00-2D7A-938E63985660}"/>
          </ac:picMkLst>
        </pc:picChg>
        <pc:picChg chg="add mod">
          <ac:chgData name="Tarriq Ferrose Khan" userId="61e6e99a63d33ccb" providerId="LiveId" clId="{96D2EFF9-1F5D-422A-917C-FBFB4E45F9BE}" dt="2025-01-06T03:40:01.344" v="3205" actId="1076"/>
          <ac:picMkLst>
            <pc:docMk/>
            <pc:sldMk cId="349597026" sldId="269"/>
            <ac:picMk id="23" creationId="{0B424160-5CCF-D2AB-59D5-F64DCB0DA71B}"/>
          </ac:picMkLst>
        </pc:picChg>
        <pc:picChg chg="add mod">
          <ac:chgData name="Tarriq Ferrose Khan" userId="61e6e99a63d33ccb" providerId="LiveId" clId="{96D2EFF9-1F5D-422A-917C-FBFB4E45F9BE}" dt="2025-01-06T03:40:12.053" v="3208" actId="14100"/>
          <ac:picMkLst>
            <pc:docMk/>
            <pc:sldMk cId="349597026" sldId="269"/>
            <ac:picMk id="25" creationId="{E953CBE8-4E30-52E4-FDAC-9DC49617303E}"/>
          </ac:picMkLst>
        </pc:picChg>
        <pc:picChg chg="add mod">
          <ac:chgData name="Tarriq Ferrose Khan" userId="61e6e99a63d33ccb" providerId="LiveId" clId="{96D2EFF9-1F5D-422A-917C-FBFB4E45F9BE}" dt="2025-01-06T03:40:16.132" v="3210" actId="14100"/>
          <ac:picMkLst>
            <pc:docMk/>
            <pc:sldMk cId="349597026" sldId="269"/>
            <ac:picMk id="27" creationId="{9CA9C755-8BE9-7E89-B7E6-D93A78F014E5}"/>
          </ac:picMkLst>
        </pc:picChg>
        <pc:picChg chg="add del mod">
          <ac:chgData name="Tarriq Ferrose Khan" userId="61e6e99a63d33ccb" providerId="LiveId" clId="{96D2EFF9-1F5D-422A-917C-FBFB4E45F9BE}" dt="2025-01-06T03:32:15.530" v="2705" actId="478"/>
          <ac:picMkLst>
            <pc:docMk/>
            <pc:sldMk cId="349597026" sldId="269"/>
            <ac:picMk id="29" creationId="{5550DCF3-3942-9DDC-3A60-F51F63FF7E59}"/>
          </ac:picMkLst>
        </pc:picChg>
        <pc:picChg chg="add del mod">
          <ac:chgData name="Tarriq Ferrose Khan" userId="61e6e99a63d33ccb" providerId="LiveId" clId="{96D2EFF9-1F5D-422A-917C-FBFB4E45F9BE}" dt="2025-01-06T03:32:15.530" v="2705" actId="478"/>
          <ac:picMkLst>
            <pc:docMk/>
            <pc:sldMk cId="349597026" sldId="269"/>
            <ac:picMk id="31" creationId="{04309452-43B9-CCFE-4933-9F15AC798C42}"/>
          </ac:picMkLst>
        </pc:picChg>
        <pc:picChg chg="add del mod">
          <ac:chgData name="Tarriq Ferrose Khan" userId="61e6e99a63d33ccb" providerId="LiveId" clId="{96D2EFF9-1F5D-422A-917C-FBFB4E45F9BE}" dt="2025-01-06T03:32:15.530" v="2705" actId="478"/>
          <ac:picMkLst>
            <pc:docMk/>
            <pc:sldMk cId="349597026" sldId="269"/>
            <ac:picMk id="33" creationId="{DA3217C8-AFE6-9439-D95F-6E2804166F59}"/>
          </ac:picMkLst>
        </pc:picChg>
        <pc:picChg chg="add del mod">
          <ac:chgData name="Tarriq Ferrose Khan" userId="61e6e99a63d33ccb" providerId="LiveId" clId="{96D2EFF9-1F5D-422A-917C-FBFB4E45F9BE}" dt="2025-01-06T03:32:15.530" v="2705" actId="478"/>
          <ac:picMkLst>
            <pc:docMk/>
            <pc:sldMk cId="349597026" sldId="269"/>
            <ac:picMk id="35" creationId="{1532FE36-1F51-9EA3-BB8B-8A201F050C5F}"/>
          </ac:picMkLst>
        </pc:picChg>
        <pc:picChg chg="add del mod">
          <ac:chgData name="Tarriq Ferrose Khan" userId="61e6e99a63d33ccb" providerId="LiveId" clId="{96D2EFF9-1F5D-422A-917C-FBFB4E45F9BE}" dt="2025-01-06T03:32:15.530" v="2705" actId="478"/>
          <ac:picMkLst>
            <pc:docMk/>
            <pc:sldMk cId="349597026" sldId="269"/>
            <ac:picMk id="37" creationId="{E0353359-8C0E-D2EA-0F55-8D56670C183C}"/>
          </ac:picMkLst>
        </pc:picChg>
        <pc:picChg chg="add mod">
          <ac:chgData name="Tarriq Ferrose Khan" userId="61e6e99a63d33ccb" providerId="LiveId" clId="{96D2EFF9-1F5D-422A-917C-FBFB4E45F9BE}" dt="2025-01-06T03:40:24.843" v="3212" actId="1076"/>
          <ac:picMkLst>
            <pc:docMk/>
            <pc:sldMk cId="349597026" sldId="269"/>
            <ac:picMk id="40" creationId="{4C26E05C-A993-A2DD-2862-F5802AE79746}"/>
          </ac:picMkLst>
        </pc:picChg>
        <pc:picChg chg="add mod">
          <ac:chgData name="Tarriq Ferrose Khan" userId="61e6e99a63d33ccb" providerId="LiveId" clId="{96D2EFF9-1F5D-422A-917C-FBFB4E45F9BE}" dt="2025-01-06T03:40:28.729" v="3213" actId="1076"/>
          <ac:picMkLst>
            <pc:docMk/>
            <pc:sldMk cId="349597026" sldId="269"/>
            <ac:picMk id="42" creationId="{A0B9D630-B5BC-CE37-8FE9-53C0D1A8BB51}"/>
          </ac:picMkLst>
        </pc:picChg>
      </pc:sldChg>
      <pc:sldChg chg="add del">
        <pc:chgData name="Tarriq Ferrose Khan" userId="61e6e99a63d33ccb" providerId="LiveId" clId="{96D2EFF9-1F5D-422A-917C-FBFB4E45F9BE}" dt="2025-01-06T03:09:54.237" v="2351" actId="47"/>
        <pc:sldMkLst>
          <pc:docMk/>
          <pc:sldMk cId="1698683171" sldId="269"/>
        </pc:sldMkLst>
      </pc:sldChg>
      <pc:sldChg chg="addSp delSp modSp add mod">
        <pc:chgData name="Tarriq Ferrose Khan" userId="61e6e99a63d33ccb" providerId="LiveId" clId="{96D2EFF9-1F5D-422A-917C-FBFB4E45F9BE}" dt="2025-01-06T03:51:40.179" v="4450" actId="20577"/>
        <pc:sldMkLst>
          <pc:docMk/>
          <pc:sldMk cId="13808985" sldId="270"/>
        </pc:sldMkLst>
        <pc:spChg chg="add mod">
          <ac:chgData name="Tarriq Ferrose Khan" userId="61e6e99a63d33ccb" providerId="LiveId" clId="{96D2EFF9-1F5D-422A-917C-FBFB4E45F9BE}" dt="2025-01-06T03:47:30.815" v="3920" actId="20577"/>
          <ac:spMkLst>
            <pc:docMk/>
            <pc:sldMk cId="13808985" sldId="270"/>
            <ac:spMk id="2" creationId="{0DDF42AF-3470-876F-8A8C-49161B9D4D7B}"/>
          </ac:spMkLst>
        </pc:spChg>
        <pc:spChg chg="mod">
          <ac:chgData name="Tarriq Ferrose Khan" userId="61e6e99a63d33ccb" providerId="LiveId" clId="{96D2EFF9-1F5D-422A-917C-FBFB4E45F9BE}" dt="2025-01-06T03:51:40.179" v="4450" actId="20577"/>
          <ac:spMkLst>
            <pc:docMk/>
            <pc:sldMk cId="13808985" sldId="270"/>
            <ac:spMk id="4" creationId="{A5BB82CC-B760-934C-E1A7-6FB2020278E7}"/>
          </ac:spMkLst>
        </pc:spChg>
        <pc:picChg chg="del">
          <ac:chgData name="Tarriq Ferrose Khan" userId="61e6e99a63d33ccb" providerId="LiveId" clId="{96D2EFF9-1F5D-422A-917C-FBFB4E45F9BE}" dt="2025-01-06T03:41:39.182" v="3361" actId="478"/>
          <ac:picMkLst>
            <pc:docMk/>
            <pc:sldMk cId="13808985" sldId="270"/>
            <ac:picMk id="12" creationId="{F4C367ED-DBAB-6BD1-EB58-3EBC8B57131F}"/>
          </ac:picMkLst>
        </pc:picChg>
        <pc:picChg chg="del">
          <ac:chgData name="Tarriq Ferrose Khan" userId="61e6e99a63d33ccb" providerId="LiveId" clId="{96D2EFF9-1F5D-422A-917C-FBFB4E45F9BE}" dt="2025-01-06T03:41:39.182" v="3361" actId="478"/>
          <ac:picMkLst>
            <pc:docMk/>
            <pc:sldMk cId="13808985" sldId="270"/>
            <ac:picMk id="16" creationId="{80222349-BA91-EE14-6BBF-413B55BDC16D}"/>
          </ac:picMkLst>
        </pc:picChg>
        <pc:picChg chg="del">
          <ac:chgData name="Tarriq Ferrose Khan" userId="61e6e99a63d33ccb" providerId="LiveId" clId="{96D2EFF9-1F5D-422A-917C-FBFB4E45F9BE}" dt="2025-01-06T03:41:39.182" v="3361" actId="478"/>
          <ac:picMkLst>
            <pc:docMk/>
            <pc:sldMk cId="13808985" sldId="270"/>
            <ac:picMk id="19" creationId="{79BE8854-F14F-0B8C-060C-E0B22ECC02EC}"/>
          </ac:picMkLst>
        </pc:picChg>
        <pc:picChg chg="del">
          <ac:chgData name="Tarriq Ferrose Khan" userId="61e6e99a63d33ccb" providerId="LiveId" clId="{96D2EFF9-1F5D-422A-917C-FBFB4E45F9BE}" dt="2025-01-06T03:41:39.182" v="3361" actId="478"/>
          <ac:picMkLst>
            <pc:docMk/>
            <pc:sldMk cId="13808985" sldId="270"/>
            <ac:picMk id="23" creationId="{FB80269F-FCE1-F5B1-1884-27B6F854F5AD}"/>
          </ac:picMkLst>
        </pc:picChg>
        <pc:picChg chg="del">
          <ac:chgData name="Tarriq Ferrose Khan" userId="61e6e99a63d33ccb" providerId="LiveId" clId="{96D2EFF9-1F5D-422A-917C-FBFB4E45F9BE}" dt="2025-01-06T03:41:44.100" v="3362" actId="478"/>
          <ac:picMkLst>
            <pc:docMk/>
            <pc:sldMk cId="13808985" sldId="270"/>
            <ac:picMk id="25" creationId="{6B74060C-6A23-1B4E-D7B1-3E6DD864DD21}"/>
          </ac:picMkLst>
        </pc:picChg>
        <pc:picChg chg="del">
          <ac:chgData name="Tarriq Ferrose Khan" userId="61e6e99a63d33ccb" providerId="LiveId" clId="{96D2EFF9-1F5D-422A-917C-FBFB4E45F9BE}" dt="2025-01-06T03:41:47.239" v="3363" actId="478"/>
          <ac:picMkLst>
            <pc:docMk/>
            <pc:sldMk cId="13808985" sldId="270"/>
            <ac:picMk id="27" creationId="{F9033318-FE87-AFFC-68DF-58355E5BB749}"/>
          </ac:picMkLst>
        </pc:picChg>
        <pc:picChg chg="mod">
          <ac:chgData name="Tarriq Ferrose Khan" userId="61e6e99a63d33ccb" providerId="LiveId" clId="{96D2EFF9-1F5D-422A-917C-FBFB4E45F9BE}" dt="2025-01-06T03:41:50.463" v="3364" actId="1076"/>
          <ac:picMkLst>
            <pc:docMk/>
            <pc:sldMk cId="13808985" sldId="270"/>
            <ac:picMk id="29" creationId="{C70ADB2D-A008-563F-4A7D-0D35814C647D}"/>
          </ac:picMkLst>
        </pc:picChg>
        <pc:picChg chg="mod">
          <ac:chgData name="Tarriq Ferrose Khan" userId="61e6e99a63d33ccb" providerId="LiveId" clId="{96D2EFF9-1F5D-422A-917C-FBFB4E45F9BE}" dt="2025-01-06T03:41:54.131" v="3365" actId="1076"/>
          <ac:picMkLst>
            <pc:docMk/>
            <pc:sldMk cId="13808985" sldId="270"/>
            <ac:picMk id="31" creationId="{163021F5-3465-5C95-C04C-EE52C31E3D31}"/>
          </ac:picMkLst>
        </pc:picChg>
        <pc:picChg chg="mod">
          <ac:chgData name="Tarriq Ferrose Khan" userId="61e6e99a63d33ccb" providerId="LiveId" clId="{96D2EFF9-1F5D-422A-917C-FBFB4E45F9BE}" dt="2025-01-06T03:41:56.921" v="3366" actId="1076"/>
          <ac:picMkLst>
            <pc:docMk/>
            <pc:sldMk cId="13808985" sldId="270"/>
            <ac:picMk id="33" creationId="{AD543E18-6616-ACD6-8329-0193606F4B66}"/>
          </ac:picMkLst>
        </pc:picChg>
        <pc:picChg chg="mod">
          <ac:chgData name="Tarriq Ferrose Khan" userId="61e6e99a63d33ccb" providerId="LiveId" clId="{96D2EFF9-1F5D-422A-917C-FBFB4E45F9BE}" dt="2025-01-06T03:42:01.388" v="3367" actId="1076"/>
          <ac:picMkLst>
            <pc:docMk/>
            <pc:sldMk cId="13808985" sldId="270"/>
            <ac:picMk id="35" creationId="{F228F6E5-3450-9AD0-24E8-BAD56DE23ED0}"/>
          </ac:picMkLst>
        </pc:picChg>
        <pc:picChg chg="mod">
          <ac:chgData name="Tarriq Ferrose Khan" userId="61e6e99a63d33ccb" providerId="LiveId" clId="{96D2EFF9-1F5D-422A-917C-FBFB4E45F9BE}" dt="2025-01-06T03:42:03.210" v="3368" actId="1076"/>
          <ac:picMkLst>
            <pc:docMk/>
            <pc:sldMk cId="13808985" sldId="270"/>
            <ac:picMk id="37" creationId="{75AE7E81-51F8-709D-98D9-DA360689F15F}"/>
          </ac:picMkLst>
        </pc:picChg>
      </pc:sldChg>
      <pc:sldChg chg="delSp modSp add mod">
        <pc:chgData name="Tarriq Ferrose Khan" userId="61e6e99a63d33ccb" providerId="LiveId" clId="{96D2EFF9-1F5D-422A-917C-FBFB4E45F9BE}" dt="2025-01-06T03:50:00.397" v="4424" actId="14100"/>
        <pc:sldMkLst>
          <pc:docMk/>
          <pc:sldMk cId="3488359113" sldId="271"/>
        </pc:sldMkLst>
        <pc:spChg chg="mod">
          <ac:chgData name="Tarriq Ferrose Khan" userId="61e6e99a63d33ccb" providerId="LiveId" clId="{96D2EFF9-1F5D-422A-917C-FBFB4E45F9BE}" dt="2025-01-06T03:50:00.397" v="4424" actId="14100"/>
          <ac:spMkLst>
            <pc:docMk/>
            <pc:sldMk cId="3488359113" sldId="271"/>
            <ac:spMk id="2" creationId="{AA59CCD1-AD78-192D-E460-098FE3C3DBF9}"/>
          </ac:spMkLst>
        </pc:spChg>
        <pc:spChg chg="mod">
          <ac:chgData name="Tarriq Ferrose Khan" userId="61e6e99a63d33ccb" providerId="LiveId" clId="{96D2EFF9-1F5D-422A-917C-FBFB4E45F9BE}" dt="2025-01-06T03:47:43.441" v="3937" actId="20577"/>
          <ac:spMkLst>
            <pc:docMk/>
            <pc:sldMk cId="3488359113" sldId="271"/>
            <ac:spMk id="4" creationId="{51BAE062-854C-6E17-AF4E-2D3AD9AF78A5}"/>
          </ac:spMkLst>
        </pc:spChg>
        <pc:picChg chg="del">
          <ac:chgData name="Tarriq Ferrose Khan" userId="61e6e99a63d33ccb" providerId="LiveId" clId="{96D2EFF9-1F5D-422A-917C-FBFB4E45F9BE}" dt="2025-01-06T03:47:53.005" v="3938" actId="478"/>
          <ac:picMkLst>
            <pc:docMk/>
            <pc:sldMk cId="3488359113" sldId="271"/>
            <ac:picMk id="29" creationId="{6F66C35C-B1DF-B026-3A20-C6FD68A92D4E}"/>
          </ac:picMkLst>
        </pc:picChg>
        <pc:picChg chg="del">
          <ac:chgData name="Tarriq Ferrose Khan" userId="61e6e99a63d33ccb" providerId="LiveId" clId="{96D2EFF9-1F5D-422A-917C-FBFB4E45F9BE}" dt="2025-01-06T03:47:53.005" v="3938" actId="478"/>
          <ac:picMkLst>
            <pc:docMk/>
            <pc:sldMk cId="3488359113" sldId="271"/>
            <ac:picMk id="31" creationId="{812A4443-CC82-539F-910D-DE6AB0E568B9}"/>
          </ac:picMkLst>
        </pc:picChg>
        <pc:picChg chg="del">
          <ac:chgData name="Tarriq Ferrose Khan" userId="61e6e99a63d33ccb" providerId="LiveId" clId="{96D2EFF9-1F5D-422A-917C-FBFB4E45F9BE}" dt="2025-01-06T03:47:55.336" v="3939" actId="478"/>
          <ac:picMkLst>
            <pc:docMk/>
            <pc:sldMk cId="3488359113" sldId="271"/>
            <ac:picMk id="33" creationId="{DF4AF919-F682-C1F1-DEF6-F3C18F8CD576}"/>
          </ac:picMkLst>
        </pc:picChg>
        <pc:picChg chg="del">
          <ac:chgData name="Tarriq Ferrose Khan" userId="61e6e99a63d33ccb" providerId="LiveId" clId="{96D2EFF9-1F5D-422A-917C-FBFB4E45F9BE}" dt="2025-01-06T03:47:53.005" v="3938" actId="478"/>
          <ac:picMkLst>
            <pc:docMk/>
            <pc:sldMk cId="3488359113" sldId="271"/>
            <ac:picMk id="35" creationId="{7ECDD957-254C-78C9-A30A-8BBB1FFF9DA7}"/>
          </ac:picMkLst>
        </pc:picChg>
        <pc:picChg chg="del">
          <ac:chgData name="Tarriq Ferrose Khan" userId="61e6e99a63d33ccb" providerId="LiveId" clId="{96D2EFF9-1F5D-422A-917C-FBFB4E45F9BE}" dt="2025-01-06T03:47:57.111" v="3940" actId="478"/>
          <ac:picMkLst>
            <pc:docMk/>
            <pc:sldMk cId="3488359113" sldId="271"/>
            <ac:picMk id="37" creationId="{758A2936-74BA-4679-5B19-79AC7433EEE8}"/>
          </ac:picMkLst>
        </pc:picChg>
      </pc:sldChg>
    </pc:docChg>
  </pc:docChgLst>
  <pc:docChgLst>
    <pc:chgData name="Tarriq Ferrose Khan" userId="61e6e99a63d33ccb" providerId="LiveId" clId="{E0E4345C-A785-406A-800E-25F3126C9AD2}"/>
    <pc:docChg chg="undo custSel addSld delSld modSld modSection">
      <pc:chgData name="Tarriq Ferrose Khan" userId="61e6e99a63d33ccb" providerId="LiveId" clId="{E0E4345C-A785-406A-800E-25F3126C9AD2}" dt="2024-11-19T09:01:54.334" v="951" actId="14100"/>
      <pc:docMkLst>
        <pc:docMk/>
      </pc:docMkLst>
      <pc:sldChg chg="modSp mod">
        <pc:chgData name="Tarriq Ferrose Khan" userId="61e6e99a63d33ccb" providerId="LiveId" clId="{E0E4345C-A785-406A-800E-25F3126C9AD2}" dt="2024-11-19T08:48:13.851" v="896" actId="20577"/>
        <pc:sldMkLst>
          <pc:docMk/>
          <pc:sldMk cId="2549977466" sldId="256"/>
        </pc:sldMkLst>
        <pc:spChg chg="mod">
          <ac:chgData name="Tarriq Ferrose Khan" userId="61e6e99a63d33ccb" providerId="LiveId" clId="{E0E4345C-A785-406A-800E-25F3126C9AD2}" dt="2024-11-19T08:48:13.851" v="896" actId="20577"/>
          <ac:spMkLst>
            <pc:docMk/>
            <pc:sldMk cId="2549977466" sldId="256"/>
            <ac:spMk id="2" creationId="{83FD0CB0-E51D-B37B-B24B-796EF6678B80}"/>
          </ac:spMkLst>
        </pc:spChg>
      </pc:sldChg>
      <pc:sldChg chg="modSp mod">
        <pc:chgData name="Tarriq Ferrose Khan" userId="61e6e99a63d33ccb" providerId="LiveId" clId="{E0E4345C-A785-406A-800E-25F3126C9AD2}" dt="2024-11-19T08:46:14.048" v="763" actId="1076"/>
        <pc:sldMkLst>
          <pc:docMk/>
          <pc:sldMk cId="3920439134" sldId="262"/>
        </pc:sldMkLst>
        <pc:spChg chg="mod">
          <ac:chgData name="Tarriq Ferrose Khan" userId="61e6e99a63d33ccb" providerId="LiveId" clId="{E0E4345C-A785-406A-800E-25F3126C9AD2}" dt="2024-11-19T08:46:14.048" v="763" actId="1076"/>
          <ac:spMkLst>
            <pc:docMk/>
            <pc:sldMk cId="3920439134" sldId="262"/>
            <ac:spMk id="2" creationId="{D01440FF-84B3-93F9-F605-0353DBF1C186}"/>
          </ac:spMkLst>
        </pc:spChg>
      </pc:sldChg>
      <pc:sldChg chg="modSp mod">
        <pc:chgData name="Tarriq Ferrose Khan" userId="61e6e99a63d33ccb" providerId="LiveId" clId="{E0E4345C-A785-406A-800E-25F3126C9AD2}" dt="2024-11-19T08:45:35.182" v="689" actId="20577"/>
        <pc:sldMkLst>
          <pc:docMk/>
          <pc:sldMk cId="2740194545" sldId="265"/>
        </pc:sldMkLst>
        <pc:spChg chg="mod">
          <ac:chgData name="Tarriq Ferrose Khan" userId="61e6e99a63d33ccb" providerId="LiveId" clId="{E0E4345C-A785-406A-800E-25F3126C9AD2}" dt="2024-11-19T08:45:35.182" v="689" actId="20577"/>
          <ac:spMkLst>
            <pc:docMk/>
            <pc:sldMk cId="2740194545" sldId="265"/>
            <ac:spMk id="4" creationId="{A9273414-5C9F-708D-A05B-9B99FEE11A63}"/>
          </ac:spMkLst>
        </pc:spChg>
      </pc:sldChg>
      <pc:sldChg chg="modSp mod">
        <pc:chgData name="Tarriq Ferrose Khan" userId="61e6e99a63d33ccb" providerId="LiveId" clId="{E0E4345C-A785-406A-800E-25F3126C9AD2}" dt="2024-11-19T08:50:18.051" v="943" actId="113"/>
        <pc:sldMkLst>
          <pc:docMk/>
          <pc:sldMk cId="2623321611" sldId="266"/>
        </pc:sldMkLst>
      </pc:sldChg>
      <pc:sldChg chg="new del">
        <pc:chgData name="Tarriq Ferrose Khan" userId="61e6e99a63d33ccb" providerId="LiveId" clId="{E0E4345C-A785-406A-800E-25F3126C9AD2}" dt="2024-11-19T08:38:15.118" v="27" actId="47"/>
        <pc:sldMkLst>
          <pc:docMk/>
          <pc:sldMk cId="3083076840" sldId="267"/>
        </pc:sldMkLst>
      </pc:sldChg>
      <pc:sldChg chg="addSp delSp modSp add mod">
        <pc:chgData name="Tarriq Ferrose Khan" userId="61e6e99a63d33ccb" providerId="LiveId" clId="{E0E4345C-A785-406A-800E-25F3126C9AD2}" dt="2024-11-19T09:01:54.334" v="951" actId="14100"/>
        <pc:sldMkLst>
          <pc:docMk/>
          <pc:sldMk cId="3123737276"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D6381-5BB8-2D05-98C9-C2C0DFCC98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86B86E-1CCB-5BAB-167D-BEFE2E071A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E35F16C-292C-0C56-24DB-9A51B23A1A30}"/>
              </a:ext>
            </a:extLst>
          </p:cNvPr>
          <p:cNvSpPr>
            <a:spLocks noGrp="1"/>
          </p:cNvSpPr>
          <p:nvPr>
            <p:ph type="dt" sz="half" idx="10"/>
          </p:nvPr>
        </p:nvSpPr>
        <p:spPr/>
        <p:txBody>
          <a:bodyPr/>
          <a:lstStyle/>
          <a:p>
            <a:fld id="{6C93E2A3-3F20-4E3C-A416-BAC1D956FFFA}" type="datetimeFigureOut">
              <a:rPr lang="en-IN" smtClean="0"/>
              <a:t>06-01-2025</a:t>
            </a:fld>
            <a:endParaRPr lang="en-IN" dirty="0"/>
          </a:p>
        </p:txBody>
      </p:sp>
      <p:sp>
        <p:nvSpPr>
          <p:cNvPr id="5" name="Footer Placeholder 4">
            <a:extLst>
              <a:ext uri="{FF2B5EF4-FFF2-40B4-BE49-F238E27FC236}">
                <a16:creationId xmlns:a16="http://schemas.microsoft.com/office/drawing/2014/main" id="{15AAC117-072B-295A-1F81-8D0E4C9F68F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6B75702-6644-A734-D78A-01A5AF1F3C96}"/>
              </a:ext>
            </a:extLst>
          </p:cNvPr>
          <p:cNvSpPr>
            <a:spLocks noGrp="1"/>
          </p:cNvSpPr>
          <p:nvPr>
            <p:ph type="sldNum" sz="quarter" idx="12"/>
          </p:nvPr>
        </p:nvSpPr>
        <p:spPr/>
        <p:txBody>
          <a:bodyPr/>
          <a:lstStyle/>
          <a:p>
            <a:fld id="{F28C4A58-C144-4741-9E07-71F3E15856A1}" type="slidenum">
              <a:rPr lang="en-IN" smtClean="0"/>
              <a:t>‹#›</a:t>
            </a:fld>
            <a:endParaRPr lang="en-IN" dirty="0"/>
          </a:p>
        </p:txBody>
      </p:sp>
    </p:spTree>
    <p:extLst>
      <p:ext uri="{BB962C8B-B14F-4D97-AF65-F5344CB8AC3E}">
        <p14:creationId xmlns:p14="http://schemas.microsoft.com/office/powerpoint/2010/main" val="3291651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6FF25-B888-B32B-8852-35878A6C7BA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C551A1-A8F3-6A76-C2A3-9C8EC78986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33C4D7-27A8-3E2F-9434-EB2E3880764E}"/>
              </a:ext>
            </a:extLst>
          </p:cNvPr>
          <p:cNvSpPr>
            <a:spLocks noGrp="1"/>
          </p:cNvSpPr>
          <p:nvPr>
            <p:ph type="dt" sz="half" idx="10"/>
          </p:nvPr>
        </p:nvSpPr>
        <p:spPr/>
        <p:txBody>
          <a:bodyPr/>
          <a:lstStyle/>
          <a:p>
            <a:fld id="{6C93E2A3-3F20-4E3C-A416-BAC1D956FFFA}" type="datetimeFigureOut">
              <a:rPr lang="en-IN" smtClean="0"/>
              <a:t>06-01-2025</a:t>
            </a:fld>
            <a:endParaRPr lang="en-IN" dirty="0"/>
          </a:p>
        </p:txBody>
      </p:sp>
      <p:sp>
        <p:nvSpPr>
          <p:cNvPr id="5" name="Footer Placeholder 4">
            <a:extLst>
              <a:ext uri="{FF2B5EF4-FFF2-40B4-BE49-F238E27FC236}">
                <a16:creationId xmlns:a16="http://schemas.microsoft.com/office/drawing/2014/main" id="{19C997D2-2D68-1D5B-1272-B8C2F532146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97ABBE5-E847-02C7-5EA9-1E3A38349E7A}"/>
              </a:ext>
            </a:extLst>
          </p:cNvPr>
          <p:cNvSpPr>
            <a:spLocks noGrp="1"/>
          </p:cNvSpPr>
          <p:nvPr>
            <p:ph type="sldNum" sz="quarter" idx="12"/>
          </p:nvPr>
        </p:nvSpPr>
        <p:spPr/>
        <p:txBody>
          <a:bodyPr/>
          <a:lstStyle/>
          <a:p>
            <a:fld id="{F28C4A58-C144-4741-9E07-71F3E15856A1}" type="slidenum">
              <a:rPr lang="en-IN" smtClean="0"/>
              <a:t>‹#›</a:t>
            </a:fld>
            <a:endParaRPr lang="en-IN" dirty="0"/>
          </a:p>
        </p:txBody>
      </p:sp>
    </p:spTree>
    <p:extLst>
      <p:ext uri="{BB962C8B-B14F-4D97-AF65-F5344CB8AC3E}">
        <p14:creationId xmlns:p14="http://schemas.microsoft.com/office/powerpoint/2010/main" val="2936299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8F6AA9-2B54-0D31-AC65-636F78FD7A0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66F5FB-44E2-021F-939B-CA7D23369D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01B378-9995-2A9A-72B9-D8389877C8FB}"/>
              </a:ext>
            </a:extLst>
          </p:cNvPr>
          <p:cNvSpPr>
            <a:spLocks noGrp="1"/>
          </p:cNvSpPr>
          <p:nvPr>
            <p:ph type="dt" sz="half" idx="10"/>
          </p:nvPr>
        </p:nvSpPr>
        <p:spPr/>
        <p:txBody>
          <a:bodyPr/>
          <a:lstStyle/>
          <a:p>
            <a:fld id="{6C93E2A3-3F20-4E3C-A416-BAC1D956FFFA}" type="datetimeFigureOut">
              <a:rPr lang="en-IN" smtClean="0"/>
              <a:t>06-01-2025</a:t>
            </a:fld>
            <a:endParaRPr lang="en-IN" dirty="0"/>
          </a:p>
        </p:txBody>
      </p:sp>
      <p:sp>
        <p:nvSpPr>
          <p:cNvPr id="5" name="Footer Placeholder 4">
            <a:extLst>
              <a:ext uri="{FF2B5EF4-FFF2-40B4-BE49-F238E27FC236}">
                <a16:creationId xmlns:a16="http://schemas.microsoft.com/office/drawing/2014/main" id="{B2266D5E-3375-4469-A313-EDDCD0B6862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1A0F2DF-5562-71FF-B42C-51DD60781D3E}"/>
              </a:ext>
            </a:extLst>
          </p:cNvPr>
          <p:cNvSpPr>
            <a:spLocks noGrp="1"/>
          </p:cNvSpPr>
          <p:nvPr>
            <p:ph type="sldNum" sz="quarter" idx="12"/>
          </p:nvPr>
        </p:nvSpPr>
        <p:spPr/>
        <p:txBody>
          <a:bodyPr/>
          <a:lstStyle/>
          <a:p>
            <a:fld id="{F28C4A58-C144-4741-9E07-71F3E15856A1}" type="slidenum">
              <a:rPr lang="en-IN" smtClean="0"/>
              <a:t>‹#›</a:t>
            </a:fld>
            <a:endParaRPr lang="en-IN" dirty="0"/>
          </a:p>
        </p:txBody>
      </p:sp>
    </p:spTree>
    <p:extLst>
      <p:ext uri="{BB962C8B-B14F-4D97-AF65-F5344CB8AC3E}">
        <p14:creationId xmlns:p14="http://schemas.microsoft.com/office/powerpoint/2010/main" val="383454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1A0D-B2CB-018D-AEF4-B821AE8A7C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E37170-91BC-6A70-0886-AA351352A4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D92ABC-7B30-DC6C-035B-1FE5F5DF3075}"/>
              </a:ext>
            </a:extLst>
          </p:cNvPr>
          <p:cNvSpPr>
            <a:spLocks noGrp="1"/>
          </p:cNvSpPr>
          <p:nvPr>
            <p:ph type="dt" sz="half" idx="10"/>
          </p:nvPr>
        </p:nvSpPr>
        <p:spPr/>
        <p:txBody>
          <a:bodyPr/>
          <a:lstStyle/>
          <a:p>
            <a:fld id="{6C93E2A3-3F20-4E3C-A416-BAC1D956FFFA}" type="datetimeFigureOut">
              <a:rPr lang="en-IN" smtClean="0"/>
              <a:t>06-01-2025</a:t>
            </a:fld>
            <a:endParaRPr lang="en-IN" dirty="0"/>
          </a:p>
        </p:txBody>
      </p:sp>
      <p:sp>
        <p:nvSpPr>
          <p:cNvPr id="5" name="Footer Placeholder 4">
            <a:extLst>
              <a:ext uri="{FF2B5EF4-FFF2-40B4-BE49-F238E27FC236}">
                <a16:creationId xmlns:a16="http://schemas.microsoft.com/office/drawing/2014/main" id="{50699648-0721-0F0E-D6B2-5B738C9CA6E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DA6E1AA-965A-DA2A-8FCE-85C76F7353A5}"/>
              </a:ext>
            </a:extLst>
          </p:cNvPr>
          <p:cNvSpPr>
            <a:spLocks noGrp="1"/>
          </p:cNvSpPr>
          <p:nvPr>
            <p:ph type="sldNum" sz="quarter" idx="12"/>
          </p:nvPr>
        </p:nvSpPr>
        <p:spPr/>
        <p:txBody>
          <a:bodyPr/>
          <a:lstStyle/>
          <a:p>
            <a:fld id="{F28C4A58-C144-4741-9E07-71F3E15856A1}" type="slidenum">
              <a:rPr lang="en-IN" smtClean="0"/>
              <a:t>‹#›</a:t>
            </a:fld>
            <a:endParaRPr lang="en-IN" dirty="0"/>
          </a:p>
        </p:txBody>
      </p:sp>
    </p:spTree>
    <p:extLst>
      <p:ext uri="{BB962C8B-B14F-4D97-AF65-F5344CB8AC3E}">
        <p14:creationId xmlns:p14="http://schemas.microsoft.com/office/powerpoint/2010/main" val="301019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B12A8-A746-94C1-4EC8-E6974BC96F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4177068-FDC6-B4FB-E36E-F87C711211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7FD73D-13AE-5AB9-9545-FF2419E9AAA4}"/>
              </a:ext>
            </a:extLst>
          </p:cNvPr>
          <p:cNvSpPr>
            <a:spLocks noGrp="1"/>
          </p:cNvSpPr>
          <p:nvPr>
            <p:ph type="dt" sz="half" idx="10"/>
          </p:nvPr>
        </p:nvSpPr>
        <p:spPr/>
        <p:txBody>
          <a:bodyPr/>
          <a:lstStyle/>
          <a:p>
            <a:fld id="{6C93E2A3-3F20-4E3C-A416-BAC1D956FFFA}" type="datetimeFigureOut">
              <a:rPr lang="en-IN" smtClean="0"/>
              <a:t>06-01-2025</a:t>
            </a:fld>
            <a:endParaRPr lang="en-IN" dirty="0"/>
          </a:p>
        </p:txBody>
      </p:sp>
      <p:sp>
        <p:nvSpPr>
          <p:cNvPr id="5" name="Footer Placeholder 4">
            <a:extLst>
              <a:ext uri="{FF2B5EF4-FFF2-40B4-BE49-F238E27FC236}">
                <a16:creationId xmlns:a16="http://schemas.microsoft.com/office/drawing/2014/main" id="{822AE817-EDEB-94C3-0B10-071CD04B2EF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6BCA805-A8C6-D6A2-578B-62F983C80B72}"/>
              </a:ext>
            </a:extLst>
          </p:cNvPr>
          <p:cNvSpPr>
            <a:spLocks noGrp="1"/>
          </p:cNvSpPr>
          <p:nvPr>
            <p:ph type="sldNum" sz="quarter" idx="12"/>
          </p:nvPr>
        </p:nvSpPr>
        <p:spPr/>
        <p:txBody>
          <a:bodyPr/>
          <a:lstStyle/>
          <a:p>
            <a:fld id="{F28C4A58-C144-4741-9E07-71F3E15856A1}" type="slidenum">
              <a:rPr lang="en-IN" smtClean="0"/>
              <a:t>‹#›</a:t>
            </a:fld>
            <a:endParaRPr lang="en-IN" dirty="0"/>
          </a:p>
        </p:txBody>
      </p:sp>
    </p:spTree>
    <p:extLst>
      <p:ext uri="{BB962C8B-B14F-4D97-AF65-F5344CB8AC3E}">
        <p14:creationId xmlns:p14="http://schemas.microsoft.com/office/powerpoint/2010/main" val="2463510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F67ED-CB60-EAF4-E5AC-CCACF5B127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29AC46-FE11-0A50-06D3-6386C02BF4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F75575-E8B5-C77B-504A-E4DC5C01E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3C21211-E5FF-70C2-34DA-2E364F20F1B2}"/>
              </a:ext>
            </a:extLst>
          </p:cNvPr>
          <p:cNvSpPr>
            <a:spLocks noGrp="1"/>
          </p:cNvSpPr>
          <p:nvPr>
            <p:ph type="dt" sz="half" idx="10"/>
          </p:nvPr>
        </p:nvSpPr>
        <p:spPr/>
        <p:txBody>
          <a:bodyPr/>
          <a:lstStyle/>
          <a:p>
            <a:fld id="{6C93E2A3-3F20-4E3C-A416-BAC1D956FFFA}" type="datetimeFigureOut">
              <a:rPr lang="en-IN" smtClean="0"/>
              <a:t>06-01-2025</a:t>
            </a:fld>
            <a:endParaRPr lang="en-IN" dirty="0"/>
          </a:p>
        </p:txBody>
      </p:sp>
      <p:sp>
        <p:nvSpPr>
          <p:cNvPr id="6" name="Footer Placeholder 5">
            <a:extLst>
              <a:ext uri="{FF2B5EF4-FFF2-40B4-BE49-F238E27FC236}">
                <a16:creationId xmlns:a16="http://schemas.microsoft.com/office/drawing/2014/main" id="{751EC5F9-7C00-9A7E-AE77-984DEC1EFE8C}"/>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C9AC2D6-EF4A-EF05-FFB9-8B0C3462CA53}"/>
              </a:ext>
            </a:extLst>
          </p:cNvPr>
          <p:cNvSpPr>
            <a:spLocks noGrp="1"/>
          </p:cNvSpPr>
          <p:nvPr>
            <p:ph type="sldNum" sz="quarter" idx="12"/>
          </p:nvPr>
        </p:nvSpPr>
        <p:spPr/>
        <p:txBody>
          <a:bodyPr/>
          <a:lstStyle/>
          <a:p>
            <a:fld id="{F28C4A58-C144-4741-9E07-71F3E15856A1}" type="slidenum">
              <a:rPr lang="en-IN" smtClean="0"/>
              <a:t>‹#›</a:t>
            </a:fld>
            <a:endParaRPr lang="en-IN" dirty="0"/>
          </a:p>
        </p:txBody>
      </p:sp>
    </p:spTree>
    <p:extLst>
      <p:ext uri="{BB962C8B-B14F-4D97-AF65-F5344CB8AC3E}">
        <p14:creationId xmlns:p14="http://schemas.microsoft.com/office/powerpoint/2010/main" val="3310903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CB3FE-CA7B-451C-AA25-65423E4F50F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AFBA9B-6E44-A828-F0D4-C5025BFE38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FE5644-8AB8-B6B4-20A5-379EE7E765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D38B18-3952-716D-464D-213BF94D5D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D922C5-DC09-D946-7E1A-C53C7A9E5B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EE9781B-E145-9A67-AC74-32F67AE82FA2}"/>
              </a:ext>
            </a:extLst>
          </p:cNvPr>
          <p:cNvSpPr>
            <a:spLocks noGrp="1"/>
          </p:cNvSpPr>
          <p:nvPr>
            <p:ph type="dt" sz="half" idx="10"/>
          </p:nvPr>
        </p:nvSpPr>
        <p:spPr/>
        <p:txBody>
          <a:bodyPr/>
          <a:lstStyle/>
          <a:p>
            <a:fld id="{6C93E2A3-3F20-4E3C-A416-BAC1D956FFFA}" type="datetimeFigureOut">
              <a:rPr lang="en-IN" smtClean="0"/>
              <a:t>06-01-2025</a:t>
            </a:fld>
            <a:endParaRPr lang="en-IN" dirty="0"/>
          </a:p>
        </p:txBody>
      </p:sp>
      <p:sp>
        <p:nvSpPr>
          <p:cNvPr id="8" name="Footer Placeholder 7">
            <a:extLst>
              <a:ext uri="{FF2B5EF4-FFF2-40B4-BE49-F238E27FC236}">
                <a16:creationId xmlns:a16="http://schemas.microsoft.com/office/drawing/2014/main" id="{1F9FDB71-7A28-A573-63B4-FF50FA82316E}"/>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7AF4137C-4E4E-FE63-BF93-263D01DE21D9}"/>
              </a:ext>
            </a:extLst>
          </p:cNvPr>
          <p:cNvSpPr>
            <a:spLocks noGrp="1"/>
          </p:cNvSpPr>
          <p:nvPr>
            <p:ph type="sldNum" sz="quarter" idx="12"/>
          </p:nvPr>
        </p:nvSpPr>
        <p:spPr/>
        <p:txBody>
          <a:bodyPr/>
          <a:lstStyle/>
          <a:p>
            <a:fld id="{F28C4A58-C144-4741-9E07-71F3E15856A1}" type="slidenum">
              <a:rPr lang="en-IN" smtClean="0"/>
              <a:t>‹#›</a:t>
            </a:fld>
            <a:endParaRPr lang="en-IN" dirty="0"/>
          </a:p>
        </p:txBody>
      </p:sp>
    </p:spTree>
    <p:extLst>
      <p:ext uri="{BB962C8B-B14F-4D97-AF65-F5344CB8AC3E}">
        <p14:creationId xmlns:p14="http://schemas.microsoft.com/office/powerpoint/2010/main" val="3880506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3ACDB-8BDD-1746-A043-E75CA24F25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C78AE9-743C-787E-C964-DB034D92D01A}"/>
              </a:ext>
            </a:extLst>
          </p:cNvPr>
          <p:cNvSpPr>
            <a:spLocks noGrp="1"/>
          </p:cNvSpPr>
          <p:nvPr>
            <p:ph type="dt" sz="half" idx="10"/>
          </p:nvPr>
        </p:nvSpPr>
        <p:spPr/>
        <p:txBody>
          <a:bodyPr/>
          <a:lstStyle/>
          <a:p>
            <a:fld id="{6C93E2A3-3F20-4E3C-A416-BAC1D956FFFA}" type="datetimeFigureOut">
              <a:rPr lang="en-IN" smtClean="0"/>
              <a:t>06-01-2025</a:t>
            </a:fld>
            <a:endParaRPr lang="en-IN" dirty="0"/>
          </a:p>
        </p:txBody>
      </p:sp>
      <p:sp>
        <p:nvSpPr>
          <p:cNvPr id="4" name="Footer Placeholder 3">
            <a:extLst>
              <a:ext uri="{FF2B5EF4-FFF2-40B4-BE49-F238E27FC236}">
                <a16:creationId xmlns:a16="http://schemas.microsoft.com/office/drawing/2014/main" id="{1B35C8D5-0F88-661A-5C7A-6595DEF1874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C54D4FB3-07AF-2709-A41F-5C658750AD8C}"/>
              </a:ext>
            </a:extLst>
          </p:cNvPr>
          <p:cNvSpPr>
            <a:spLocks noGrp="1"/>
          </p:cNvSpPr>
          <p:nvPr>
            <p:ph type="sldNum" sz="quarter" idx="12"/>
          </p:nvPr>
        </p:nvSpPr>
        <p:spPr/>
        <p:txBody>
          <a:bodyPr/>
          <a:lstStyle/>
          <a:p>
            <a:fld id="{F28C4A58-C144-4741-9E07-71F3E15856A1}" type="slidenum">
              <a:rPr lang="en-IN" smtClean="0"/>
              <a:t>‹#›</a:t>
            </a:fld>
            <a:endParaRPr lang="en-IN" dirty="0"/>
          </a:p>
        </p:txBody>
      </p:sp>
    </p:spTree>
    <p:extLst>
      <p:ext uri="{BB962C8B-B14F-4D97-AF65-F5344CB8AC3E}">
        <p14:creationId xmlns:p14="http://schemas.microsoft.com/office/powerpoint/2010/main" val="2763370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5C6F1E-3E0E-C2C8-9F9A-22D54DF8514D}"/>
              </a:ext>
            </a:extLst>
          </p:cNvPr>
          <p:cNvSpPr>
            <a:spLocks noGrp="1"/>
          </p:cNvSpPr>
          <p:nvPr>
            <p:ph type="dt" sz="half" idx="10"/>
          </p:nvPr>
        </p:nvSpPr>
        <p:spPr/>
        <p:txBody>
          <a:bodyPr/>
          <a:lstStyle/>
          <a:p>
            <a:fld id="{6C93E2A3-3F20-4E3C-A416-BAC1D956FFFA}" type="datetimeFigureOut">
              <a:rPr lang="en-IN" smtClean="0"/>
              <a:t>06-01-2025</a:t>
            </a:fld>
            <a:endParaRPr lang="en-IN" dirty="0"/>
          </a:p>
        </p:txBody>
      </p:sp>
      <p:sp>
        <p:nvSpPr>
          <p:cNvPr id="3" name="Footer Placeholder 2">
            <a:extLst>
              <a:ext uri="{FF2B5EF4-FFF2-40B4-BE49-F238E27FC236}">
                <a16:creationId xmlns:a16="http://schemas.microsoft.com/office/drawing/2014/main" id="{23E312EA-217D-C912-C95E-69CB92D50E5C}"/>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51FF3CB9-E5F5-DEC1-CBD7-6FC10C2750DB}"/>
              </a:ext>
            </a:extLst>
          </p:cNvPr>
          <p:cNvSpPr>
            <a:spLocks noGrp="1"/>
          </p:cNvSpPr>
          <p:nvPr>
            <p:ph type="sldNum" sz="quarter" idx="12"/>
          </p:nvPr>
        </p:nvSpPr>
        <p:spPr/>
        <p:txBody>
          <a:bodyPr/>
          <a:lstStyle/>
          <a:p>
            <a:fld id="{F28C4A58-C144-4741-9E07-71F3E15856A1}" type="slidenum">
              <a:rPr lang="en-IN" smtClean="0"/>
              <a:t>‹#›</a:t>
            </a:fld>
            <a:endParaRPr lang="en-IN" dirty="0"/>
          </a:p>
        </p:txBody>
      </p:sp>
    </p:spTree>
    <p:extLst>
      <p:ext uri="{BB962C8B-B14F-4D97-AF65-F5344CB8AC3E}">
        <p14:creationId xmlns:p14="http://schemas.microsoft.com/office/powerpoint/2010/main" val="865384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00275-61D7-8FAF-43BB-8273A2CA7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467F414-7FB2-C655-5C7A-F0BDCCECBE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582B463-C8CB-3BF2-5845-7DAAAB2C0E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4E3981-28C3-30D8-9DA7-B2D5FD643558}"/>
              </a:ext>
            </a:extLst>
          </p:cNvPr>
          <p:cNvSpPr>
            <a:spLocks noGrp="1"/>
          </p:cNvSpPr>
          <p:nvPr>
            <p:ph type="dt" sz="half" idx="10"/>
          </p:nvPr>
        </p:nvSpPr>
        <p:spPr/>
        <p:txBody>
          <a:bodyPr/>
          <a:lstStyle/>
          <a:p>
            <a:fld id="{6C93E2A3-3F20-4E3C-A416-BAC1D956FFFA}" type="datetimeFigureOut">
              <a:rPr lang="en-IN" smtClean="0"/>
              <a:t>06-01-2025</a:t>
            </a:fld>
            <a:endParaRPr lang="en-IN" dirty="0"/>
          </a:p>
        </p:txBody>
      </p:sp>
      <p:sp>
        <p:nvSpPr>
          <p:cNvPr id="6" name="Footer Placeholder 5">
            <a:extLst>
              <a:ext uri="{FF2B5EF4-FFF2-40B4-BE49-F238E27FC236}">
                <a16:creationId xmlns:a16="http://schemas.microsoft.com/office/drawing/2014/main" id="{CCC30CCE-A3C0-A43C-1C99-A0F5D28A128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700F131-C596-05FA-3EC0-A18DE407EFDF}"/>
              </a:ext>
            </a:extLst>
          </p:cNvPr>
          <p:cNvSpPr>
            <a:spLocks noGrp="1"/>
          </p:cNvSpPr>
          <p:nvPr>
            <p:ph type="sldNum" sz="quarter" idx="12"/>
          </p:nvPr>
        </p:nvSpPr>
        <p:spPr/>
        <p:txBody>
          <a:bodyPr/>
          <a:lstStyle/>
          <a:p>
            <a:fld id="{F28C4A58-C144-4741-9E07-71F3E15856A1}" type="slidenum">
              <a:rPr lang="en-IN" smtClean="0"/>
              <a:t>‹#›</a:t>
            </a:fld>
            <a:endParaRPr lang="en-IN" dirty="0"/>
          </a:p>
        </p:txBody>
      </p:sp>
    </p:spTree>
    <p:extLst>
      <p:ext uri="{BB962C8B-B14F-4D97-AF65-F5344CB8AC3E}">
        <p14:creationId xmlns:p14="http://schemas.microsoft.com/office/powerpoint/2010/main" val="3809213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E391B-8ADB-5395-DCFB-77957B4BB2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E017E77-0269-63FB-78DE-C95E0508A9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4EC335D8-3991-A7B0-0C02-ADCB4B5E36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A0177E-8B31-B622-1720-E71E24C453FA}"/>
              </a:ext>
            </a:extLst>
          </p:cNvPr>
          <p:cNvSpPr>
            <a:spLocks noGrp="1"/>
          </p:cNvSpPr>
          <p:nvPr>
            <p:ph type="dt" sz="half" idx="10"/>
          </p:nvPr>
        </p:nvSpPr>
        <p:spPr/>
        <p:txBody>
          <a:bodyPr/>
          <a:lstStyle/>
          <a:p>
            <a:fld id="{6C93E2A3-3F20-4E3C-A416-BAC1D956FFFA}" type="datetimeFigureOut">
              <a:rPr lang="en-IN" smtClean="0"/>
              <a:t>06-01-2025</a:t>
            </a:fld>
            <a:endParaRPr lang="en-IN" dirty="0"/>
          </a:p>
        </p:txBody>
      </p:sp>
      <p:sp>
        <p:nvSpPr>
          <p:cNvPr id="6" name="Footer Placeholder 5">
            <a:extLst>
              <a:ext uri="{FF2B5EF4-FFF2-40B4-BE49-F238E27FC236}">
                <a16:creationId xmlns:a16="http://schemas.microsoft.com/office/drawing/2014/main" id="{DE184640-145E-B328-9559-DFC6CD14FA4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22EDA3C-DC35-CC51-5BF8-573D34F06B06}"/>
              </a:ext>
            </a:extLst>
          </p:cNvPr>
          <p:cNvSpPr>
            <a:spLocks noGrp="1"/>
          </p:cNvSpPr>
          <p:nvPr>
            <p:ph type="sldNum" sz="quarter" idx="12"/>
          </p:nvPr>
        </p:nvSpPr>
        <p:spPr/>
        <p:txBody>
          <a:bodyPr/>
          <a:lstStyle/>
          <a:p>
            <a:fld id="{F28C4A58-C144-4741-9E07-71F3E15856A1}" type="slidenum">
              <a:rPr lang="en-IN" smtClean="0"/>
              <a:t>‹#›</a:t>
            </a:fld>
            <a:endParaRPr lang="en-IN" dirty="0"/>
          </a:p>
        </p:txBody>
      </p:sp>
    </p:spTree>
    <p:extLst>
      <p:ext uri="{BB962C8B-B14F-4D97-AF65-F5344CB8AC3E}">
        <p14:creationId xmlns:p14="http://schemas.microsoft.com/office/powerpoint/2010/main" val="1315757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C2596E-ED08-9897-A7A7-511812A3AC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667914-681B-FED4-047D-FA2E0C4AAB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B20945-A32F-6D50-C840-F2FF09B634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93E2A3-3F20-4E3C-A416-BAC1D956FFFA}" type="datetimeFigureOut">
              <a:rPr lang="en-IN" smtClean="0"/>
              <a:t>06-01-2025</a:t>
            </a:fld>
            <a:endParaRPr lang="en-IN" dirty="0"/>
          </a:p>
        </p:txBody>
      </p:sp>
      <p:sp>
        <p:nvSpPr>
          <p:cNvPr id="5" name="Footer Placeholder 4">
            <a:extLst>
              <a:ext uri="{FF2B5EF4-FFF2-40B4-BE49-F238E27FC236}">
                <a16:creationId xmlns:a16="http://schemas.microsoft.com/office/drawing/2014/main" id="{960DF7B6-2288-9B61-5A2D-569286FD29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55E707A7-7A17-D8A3-3F90-6519C7EF55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8C4A58-C144-4741-9E07-71F3E15856A1}" type="slidenum">
              <a:rPr lang="en-IN" smtClean="0"/>
              <a:t>‹#›</a:t>
            </a:fld>
            <a:endParaRPr lang="en-IN" dirty="0"/>
          </a:p>
        </p:txBody>
      </p:sp>
    </p:spTree>
    <p:extLst>
      <p:ext uri="{BB962C8B-B14F-4D97-AF65-F5344CB8AC3E}">
        <p14:creationId xmlns:p14="http://schemas.microsoft.com/office/powerpoint/2010/main" val="3398691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7F0119C9-82A6-146F-C471-F12AAD042C11}"/>
              </a:ext>
            </a:extLst>
          </p:cNvPr>
          <p:cNvSpPr txBox="1"/>
          <p:nvPr/>
        </p:nvSpPr>
        <p:spPr>
          <a:xfrm>
            <a:off x="91260" y="1784324"/>
            <a:ext cx="12024539" cy="4421723"/>
          </a:xfrm>
          <a:prstGeom prst="rect">
            <a:avLst/>
          </a:prstGeom>
          <a:solidFill>
            <a:schemeClr val="accent1">
              <a:lumMod val="20000"/>
              <a:lumOff val="80000"/>
            </a:schemeClr>
          </a:solidFill>
        </p:spPr>
        <p:txBody>
          <a:bodyPr wrap="square" rtlCol="0">
            <a:sp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Business Problem (Overview)</a:t>
            </a:r>
          </a:p>
          <a:p>
            <a:pPr>
              <a:spcAft>
                <a:spcPts val="1200"/>
              </a:spcAft>
            </a:pPr>
            <a:r>
              <a:rPr lang="en-US" sz="1600" b="0" i="0" dirty="0">
                <a:solidFill>
                  <a:srgbClr val="091E42"/>
                </a:solidFill>
                <a:effectLst/>
                <a:latin typeface="freight-text-pro"/>
              </a:rPr>
              <a:t>Telecom industry experiences an average of 15-25% annual churn rate., </a:t>
            </a:r>
            <a:r>
              <a:rPr lang="en-US" sz="1600" b="0" i="1" dirty="0">
                <a:solidFill>
                  <a:srgbClr val="091E42"/>
                </a:solidFill>
                <a:effectLst/>
                <a:latin typeface="freight-text-pro"/>
              </a:rPr>
              <a:t>retaining high profitable customers is the number one business goal. To</a:t>
            </a:r>
            <a:r>
              <a:rPr lang="en-US" sz="1600" b="0" i="0" dirty="0">
                <a:solidFill>
                  <a:srgbClr val="091E42"/>
                </a:solidFill>
                <a:effectLst/>
                <a:latin typeface="freight-text-pro"/>
              </a:rPr>
              <a:t> reduce customer churn, this project, will analyze customer-level data of a leading telecom firm, build predictive models to identify customers at high risk of churn and identify the main indicators of churn. There are various ways to define churn, such as:  </a:t>
            </a:r>
            <a:r>
              <a:rPr lang="en-US" sz="1600" b="1" i="0" dirty="0">
                <a:solidFill>
                  <a:srgbClr val="091E42"/>
                </a:solidFill>
                <a:effectLst/>
                <a:latin typeface="freight-text-pro"/>
              </a:rPr>
              <a:t>Revenue-based churn, Usage-based churn and in </a:t>
            </a:r>
            <a:r>
              <a:rPr lang="en-US" sz="1600" b="0" i="0" dirty="0">
                <a:solidFill>
                  <a:srgbClr val="091E42"/>
                </a:solidFill>
                <a:effectLst/>
                <a:latin typeface="freight-text-pro"/>
              </a:rPr>
              <a:t>this project, </a:t>
            </a:r>
            <a:r>
              <a:rPr lang="en-US" sz="1600" b="1" i="0" dirty="0">
                <a:solidFill>
                  <a:srgbClr val="091E42"/>
                </a:solidFill>
                <a:effectLst/>
                <a:latin typeface="freight-text-pro"/>
              </a:rPr>
              <a:t>usage-based definition</a:t>
            </a:r>
            <a:r>
              <a:rPr lang="en-US" sz="1600" b="0" i="0" dirty="0">
                <a:solidFill>
                  <a:srgbClr val="091E42"/>
                </a:solidFill>
                <a:effectLst/>
                <a:latin typeface="freight-text-pro"/>
              </a:rPr>
              <a:t> churn is used for Analysis.</a:t>
            </a:r>
          </a:p>
          <a:p>
            <a:pPr algn="l">
              <a:spcAft>
                <a:spcPts val="750"/>
              </a:spcAft>
            </a:pPr>
            <a:r>
              <a:rPr lang="en-US" sz="1600" b="0" i="0" dirty="0">
                <a:solidFill>
                  <a:srgbClr val="45526C"/>
                </a:solidFill>
                <a:effectLst/>
                <a:latin typeface="circular"/>
              </a:rPr>
              <a:t>High-value churn are identified by a specified business logic through which </a:t>
            </a:r>
            <a:r>
              <a:rPr lang="en-US" sz="1600" b="0" i="0" dirty="0">
                <a:solidFill>
                  <a:srgbClr val="091E42"/>
                </a:solidFill>
                <a:effectLst/>
                <a:latin typeface="freight-text-pro"/>
              </a:rPr>
              <a:t>significant revenue leakage wil</a:t>
            </a:r>
            <a:r>
              <a:rPr lang="en-US" sz="1600" dirty="0">
                <a:solidFill>
                  <a:srgbClr val="091E42"/>
                </a:solidFill>
                <a:latin typeface="freight-text-pro"/>
              </a:rPr>
              <a:t>l be reduced.</a:t>
            </a:r>
            <a:endParaRPr lang="en-US" sz="1600" b="0" i="0" dirty="0">
              <a:solidFill>
                <a:srgbClr val="091E42"/>
              </a:solidFill>
              <a:effectLst/>
              <a:latin typeface="freight-text-pro"/>
            </a:endParaRPr>
          </a:p>
          <a:p>
            <a:pPr algn="l">
              <a:spcAft>
                <a:spcPts val="750"/>
              </a:spcAft>
            </a:pPr>
            <a:r>
              <a:rPr lang="en-US" sz="1600" b="0" i="0" dirty="0">
                <a:solidFill>
                  <a:srgbClr val="45526C"/>
                </a:solidFill>
                <a:effectLst/>
                <a:latin typeface="circular"/>
              </a:rPr>
              <a:t>Customer behavior during churn: </a:t>
            </a:r>
          </a:p>
          <a:p>
            <a:pPr algn="l"/>
            <a:r>
              <a:rPr lang="en-US" sz="1600" b="1" i="0" dirty="0">
                <a:solidFill>
                  <a:srgbClr val="091E42"/>
                </a:solidFill>
                <a:effectLst/>
                <a:latin typeface="freight-text-pro"/>
              </a:rPr>
              <a:t>‘Good’ phase</a:t>
            </a:r>
            <a:r>
              <a:rPr lang="en-US" sz="1600" b="0" i="0" dirty="0">
                <a:solidFill>
                  <a:srgbClr val="091E42"/>
                </a:solidFill>
                <a:effectLst/>
                <a:latin typeface="freight-text-pro"/>
              </a:rPr>
              <a:t>: Customer is happy with the service and behaves as usual.’</a:t>
            </a:r>
          </a:p>
          <a:p>
            <a:pPr algn="l"/>
            <a:r>
              <a:rPr lang="en-US" sz="1600" b="1" i="0" dirty="0">
                <a:solidFill>
                  <a:srgbClr val="091E42"/>
                </a:solidFill>
                <a:effectLst/>
                <a:latin typeface="freight-text-pro"/>
              </a:rPr>
              <a:t>‘Action</a:t>
            </a:r>
            <a:r>
              <a:rPr lang="en-US" sz="1600" b="0" i="0" dirty="0">
                <a:solidFill>
                  <a:srgbClr val="091E42"/>
                </a:solidFill>
                <a:effectLst/>
                <a:latin typeface="freight-text-pro"/>
              </a:rPr>
              <a:t>’ </a:t>
            </a:r>
            <a:r>
              <a:rPr lang="en-US" sz="1600" b="1" i="0" dirty="0">
                <a:solidFill>
                  <a:srgbClr val="091E42"/>
                </a:solidFill>
                <a:effectLst/>
                <a:latin typeface="freight-text-pro"/>
              </a:rPr>
              <a:t>phase</a:t>
            </a:r>
            <a:r>
              <a:rPr lang="en-US" sz="1600" b="0" i="0" dirty="0">
                <a:solidFill>
                  <a:srgbClr val="091E42"/>
                </a:solidFill>
                <a:effectLst/>
                <a:latin typeface="freight-text-pro"/>
              </a:rPr>
              <a:t>: The customer experience starts to sore in this phase, usually shows different behavior than in the ‘good’ months, it is crucial to identify high-churn-risk customers in this phase.</a:t>
            </a:r>
          </a:p>
          <a:p>
            <a:pPr algn="l"/>
            <a:r>
              <a:rPr lang="en-US" sz="1600" b="0" i="0" dirty="0">
                <a:solidFill>
                  <a:srgbClr val="091E42"/>
                </a:solidFill>
                <a:effectLst/>
                <a:latin typeface="freight-text-pro"/>
              </a:rPr>
              <a:t>‘</a:t>
            </a:r>
            <a:r>
              <a:rPr lang="en-US" sz="1600" b="1" i="0" dirty="0">
                <a:solidFill>
                  <a:srgbClr val="091E42"/>
                </a:solidFill>
                <a:effectLst/>
                <a:latin typeface="freight-text-pro"/>
              </a:rPr>
              <a:t>churn</a:t>
            </a:r>
            <a:r>
              <a:rPr lang="en-US" sz="1600" b="0" i="0" dirty="0">
                <a:solidFill>
                  <a:srgbClr val="091E42"/>
                </a:solidFill>
                <a:effectLst/>
                <a:latin typeface="freight-text-pro"/>
              </a:rPr>
              <a:t>’ phase: The customer is said to have churned. </a:t>
            </a:r>
          </a:p>
          <a:p>
            <a:pPr algn="l"/>
            <a:r>
              <a:rPr lang="en-US" sz="1600" b="0" i="0" dirty="0">
                <a:solidFill>
                  <a:srgbClr val="091E42"/>
                </a:solidFill>
                <a:effectLst/>
                <a:latin typeface="freight-text-pro"/>
              </a:rPr>
              <a:t> </a:t>
            </a:r>
          </a:p>
          <a:p>
            <a:pPr algn="l"/>
            <a:r>
              <a:rPr lang="en-US" sz="1600" b="0" i="0" dirty="0">
                <a:solidFill>
                  <a:srgbClr val="091E42"/>
                </a:solidFill>
                <a:effectLst/>
                <a:latin typeface="freight-text-pro"/>
              </a:rPr>
              <a:t>In this case, a four-month window, the first two months are the ‘good’ phase, the third month is the ‘action’ phase, and the fourth month is the ‘churn’ phase, considered.</a:t>
            </a:r>
          </a:p>
          <a:p>
            <a:pPr algn="l"/>
            <a:r>
              <a:rPr lang="en-US" sz="1600" b="0" i="0" dirty="0">
                <a:solidFill>
                  <a:srgbClr val="091E42"/>
                </a:solidFill>
                <a:effectLst/>
                <a:latin typeface="freight-text-pro"/>
              </a:rPr>
              <a:t> </a:t>
            </a:r>
          </a:p>
          <a:p>
            <a:pPr algn="l">
              <a:spcAft>
                <a:spcPts val="1200"/>
              </a:spcAft>
            </a:pPr>
            <a:endParaRPr lang="en-US" sz="1600" b="0" i="0" dirty="0">
              <a:solidFill>
                <a:srgbClr val="091E42"/>
              </a:solidFill>
              <a:effectLst/>
              <a:latin typeface="freight-text-pro"/>
            </a:endParaRPr>
          </a:p>
        </p:txBody>
      </p:sp>
      <p:pic>
        <p:nvPicPr>
          <p:cNvPr id="3" name="Picture 2">
            <a:extLst>
              <a:ext uri="{FF2B5EF4-FFF2-40B4-BE49-F238E27FC236}">
                <a16:creationId xmlns:a16="http://schemas.microsoft.com/office/drawing/2014/main" id="{1E28B3DB-E824-5378-48B7-D7FBB3B14CE4}"/>
              </a:ext>
            </a:extLst>
          </p:cNvPr>
          <p:cNvPicPr>
            <a:picLocks noChangeAspect="1"/>
          </p:cNvPicPr>
          <p:nvPr/>
        </p:nvPicPr>
        <p:blipFill>
          <a:blip r:embed="rId2"/>
          <a:stretch>
            <a:fillRect/>
          </a:stretch>
        </p:blipFill>
        <p:spPr>
          <a:xfrm>
            <a:off x="0" y="0"/>
            <a:ext cx="12115800" cy="1754506"/>
          </a:xfrm>
          <a:prstGeom prst="rect">
            <a:avLst/>
          </a:prstGeom>
        </p:spPr>
      </p:pic>
    </p:spTree>
    <p:extLst>
      <p:ext uri="{BB962C8B-B14F-4D97-AF65-F5344CB8AC3E}">
        <p14:creationId xmlns:p14="http://schemas.microsoft.com/office/powerpoint/2010/main" val="2063326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A0E3169-E55A-E8E7-062D-7A6E11D5C907}"/>
              </a:ext>
            </a:extLst>
          </p:cNvPr>
          <p:cNvSpPr txBox="1">
            <a:spLocks/>
          </p:cNvSpPr>
          <p:nvPr/>
        </p:nvSpPr>
        <p:spPr>
          <a:xfrm>
            <a:off x="0" y="18256"/>
            <a:ext cx="12192000" cy="399187"/>
          </a:xfrm>
          <a:prstGeom prst="rect">
            <a:avLst/>
          </a:prstGeom>
          <a:solidFill>
            <a:schemeClr val="accent1">
              <a:lumMod val="20000"/>
              <a:lumOff val="80000"/>
            </a:schemeClr>
          </a:solidFill>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400" b="1" dirty="0"/>
              <a:t>Approach Note</a:t>
            </a:r>
          </a:p>
        </p:txBody>
      </p:sp>
      <p:sp>
        <p:nvSpPr>
          <p:cNvPr id="5" name="Content Placeholder 2">
            <a:extLst>
              <a:ext uri="{FF2B5EF4-FFF2-40B4-BE49-F238E27FC236}">
                <a16:creationId xmlns:a16="http://schemas.microsoft.com/office/drawing/2014/main" id="{00E2B1F9-F849-942A-FAB0-2CB6558F7285}"/>
              </a:ext>
            </a:extLst>
          </p:cNvPr>
          <p:cNvSpPr txBox="1">
            <a:spLocks/>
          </p:cNvSpPr>
          <p:nvPr/>
        </p:nvSpPr>
        <p:spPr>
          <a:xfrm>
            <a:off x="92765" y="606288"/>
            <a:ext cx="12013096" cy="58803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sz="900" dirty="0"/>
          </a:p>
        </p:txBody>
      </p:sp>
      <p:sp>
        <p:nvSpPr>
          <p:cNvPr id="2" name="TextBox 1">
            <a:extLst>
              <a:ext uri="{FF2B5EF4-FFF2-40B4-BE49-F238E27FC236}">
                <a16:creationId xmlns:a16="http://schemas.microsoft.com/office/drawing/2014/main" id="{83FD0CB0-E51D-B37B-B24B-796EF6678B80}"/>
              </a:ext>
            </a:extLst>
          </p:cNvPr>
          <p:cNvSpPr txBox="1"/>
          <p:nvPr/>
        </p:nvSpPr>
        <p:spPr>
          <a:xfrm>
            <a:off x="86139" y="522617"/>
            <a:ext cx="11754678" cy="2101313"/>
          </a:xfrm>
          <a:prstGeom prst="rect">
            <a:avLst/>
          </a:prstGeom>
          <a:noFill/>
        </p:spPr>
        <p:txBody>
          <a:bodyPr wrap="square" rtlCol="0">
            <a:noAutofit/>
          </a:bodyPr>
          <a:lstStyle/>
          <a:p>
            <a:r>
              <a:rPr lang="en-IN" sz="1400" b="1" u="sng" dirty="0"/>
              <a:t>Data Cleaning and Preparation:</a:t>
            </a:r>
          </a:p>
          <a:p>
            <a:pPr marL="285750" indent="-285750">
              <a:buFontTx/>
              <a:buChar char="-"/>
            </a:pPr>
            <a:r>
              <a:rPr lang="en-IN" sz="1400" b="1" dirty="0"/>
              <a:t>High Valued Customers</a:t>
            </a:r>
            <a:r>
              <a:rPr lang="en-IN" sz="1400" dirty="0"/>
              <a:t>: Source Data (Telecom_churn.csv) contained 100,000 records and 226 columns, filtering the High Valued Customers returned 30K records, out of which Churn is tagged basis the business logic provided and this data is used for further analysis. g</a:t>
            </a:r>
          </a:p>
          <a:p>
            <a:pPr marL="285750" indent="-285750">
              <a:buFontTx/>
              <a:buChar char="-"/>
            </a:pPr>
            <a:r>
              <a:rPr lang="en-IN" sz="1400" b="1" dirty="0"/>
              <a:t>Data Cleaning: Null Columns with null% &gt; 60 are removed and columns that will not add value like Circle_id and date based columns are removed. </a:t>
            </a:r>
          </a:p>
          <a:p>
            <a:pPr marL="285750" indent="-285750">
              <a:buFontTx/>
              <a:buChar char="-"/>
            </a:pPr>
            <a:r>
              <a:rPr lang="en-IN" sz="1400" b="1" dirty="0"/>
              <a:t>Outlier Handling: </a:t>
            </a:r>
            <a:r>
              <a:rPr lang="en-IN" sz="1400" dirty="0"/>
              <a:t>As there are huge number of columns, a user defined function is written to identify and eliminate the Outlier values. </a:t>
            </a:r>
          </a:p>
          <a:p>
            <a:pPr marL="285750" indent="-285750">
              <a:buFontTx/>
              <a:buChar char="-"/>
            </a:pPr>
            <a:r>
              <a:rPr lang="en-IN" sz="1400" b="1" u="sng" dirty="0"/>
              <a:t>Correlation : </a:t>
            </a:r>
            <a:r>
              <a:rPr lang="en-IN" sz="1400" dirty="0"/>
              <a:t>Key group of attributes were correlated and removed columns where all values where same like 0.</a:t>
            </a:r>
          </a:p>
          <a:p>
            <a:pPr marL="285750" indent="-285750">
              <a:buFontTx/>
              <a:buChar char="-"/>
            </a:pPr>
            <a:r>
              <a:rPr lang="en-IN" sz="1400" dirty="0"/>
              <a:t>Total Columns were created for each group of columns like incoming, outgoing to understand the total movement of data.</a:t>
            </a:r>
          </a:p>
        </p:txBody>
      </p:sp>
      <p:pic>
        <p:nvPicPr>
          <p:cNvPr id="6" name="Picture 5">
            <a:extLst>
              <a:ext uri="{FF2B5EF4-FFF2-40B4-BE49-F238E27FC236}">
                <a16:creationId xmlns:a16="http://schemas.microsoft.com/office/drawing/2014/main" id="{72722061-596C-45AC-A2CE-8C739FA9FB4C}"/>
              </a:ext>
            </a:extLst>
          </p:cNvPr>
          <p:cNvPicPr>
            <a:picLocks noChangeAspect="1"/>
          </p:cNvPicPr>
          <p:nvPr/>
        </p:nvPicPr>
        <p:blipFill>
          <a:blip r:embed="rId2"/>
          <a:stretch>
            <a:fillRect/>
          </a:stretch>
        </p:blipFill>
        <p:spPr>
          <a:xfrm>
            <a:off x="450574" y="3219361"/>
            <a:ext cx="3071905" cy="3150115"/>
          </a:xfrm>
          <a:prstGeom prst="rect">
            <a:avLst/>
          </a:prstGeom>
          <a:ln>
            <a:solidFill>
              <a:schemeClr val="tx1"/>
            </a:solidFill>
          </a:ln>
        </p:spPr>
      </p:pic>
      <p:pic>
        <p:nvPicPr>
          <p:cNvPr id="8" name="Picture 7">
            <a:extLst>
              <a:ext uri="{FF2B5EF4-FFF2-40B4-BE49-F238E27FC236}">
                <a16:creationId xmlns:a16="http://schemas.microsoft.com/office/drawing/2014/main" id="{32706FDA-1B9A-634D-0A51-3170BCDE4D7A}"/>
              </a:ext>
            </a:extLst>
          </p:cNvPr>
          <p:cNvPicPr>
            <a:picLocks noChangeAspect="1"/>
          </p:cNvPicPr>
          <p:nvPr/>
        </p:nvPicPr>
        <p:blipFill>
          <a:blip r:embed="rId3"/>
          <a:stretch>
            <a:fillRect/>
          </a:stretch>
        </p:blipFill>
        <p:spPr>
          <a:xfrm>
            <a:off x="4076045" y="3219361"/>
            <a:ext cx="3005477" cy="3058828"/>
          </a:xfrm>
          <a:prstGeom prst="rect">
            <a:avLst/>
          </a:prstGeom>
          <a:ln>
            <a:solidFill>
              <a:schemeClr val="tx1"/>
            </a:solidFill>
          </a:ln>
        </p:spPr>
      </p:pic>
    </p:spTree>
    <p:extLst>
      <p:ext uri="{BB962C8B-B14F-4D97-AF65-F5344CB8AC3E}">
        <p14:creationId xmlns:p14="http://schemas.microsoft.com/office/powerpoint/2010/main" val="2549977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AA77F-BBBA-5D25-CF38-DA6FEABCD81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9273414-5C9F-708D-A05B-9B99FEE11A63}"/>
              </a:ext>
            </a:extLst>
          </p:cNvPr>
          <p:cNvSpPr txBox="1">
            <a:spLocks/>
          </p:cNvSpPr>
          <p:nvPr/>
        </p:nvSpPr>
        <p:spPr>
          <a:xfrm>
            <a:off x="0" y="18256"/>
            <a:ext cx="5608981" cy="399187"/>
          </a:xfrm>
          <a:prstGeom prst="rect">
            <a:avLst/>
          </a:prstGeom>
          <a:solidFill>
            <a:schemeClr val="accent1">
              <a:lumMod val="20000"/>
              <a:lumOff val="80000"/>
            </a:schemeClr>
          </a:solidFill>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400" b="1" dirty="0"/>
              <a:t>Churn Rate and Handling Imbalance</a:t>
            </a:r>
          </a:p>
        </p:txBody>
      </p:sp>
      <p:sp>
        <p:nvSpPr>
          <p:cNvPr id="5" name="Content Placeholder 2">
            <a:extLst>
              <a:ext uri="{FF2B5EF4-FFF2-40B4-BE49-F238E27FC236}">
                <a16:creationId xmlns:a16="http://schemas.microsoft.com/office/drawing/2014/main" id="{20E24EED-DED9-3735-CA84-223979C49AB3}"/>
              </a:ext>
            </a:extLst>
          </p:cNvPr>
          <p:cNvSpPr txBox="1">
            <a:spLocks/>
          </p:cNvSpPr>
          <p:nvPr/>
        </p:nvSpPr>
        <p:spPr>
          <a:xfrm>
            <a:off x="92765" y="606288"/>
            <a:ext cx="12013096" cy="58803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sz="900" dirty="0"/>
          </a:p>
        </p:txBody>
      </p:sp>
      <p:sp>
        <p:nvSpPr>
          <p:cNvPr id="2" name="TextBox 1">
            <a:extLst>
              <a:ext uri="{FF2B5EF4-FFF2-40B4-BE49-F238E27FC236}">
                <a16:creationId xmlns:a16="http://schemas.microsoft.com/office/drawing/2014/main" id="{409EC448-409B-4AE7-A274-8E4829E7A6C0}"/>
              </a:ext>
            </a:extLst>
          </p:cNvPr>
          <p:cNvSpPr txBox="1"/>
          <p:nvPr/>
        </p:nvSpPr>
        <p:spPr>
          <a:xfrm>
            <a:off x="86139" y="522617"/>
            <a:ext cx="5522842" cy="1584479"/>
          </a:xfrm>
          <a:prstGeom prst="rect">
            <a:avLst/>
          </a:prstGeom>
          <a:noFill/>
          <a:ln>
            <a:solidFill>
              <a:schemeClr val="tx2"/>
            </a:solidFill>
          </a:ln>
        </p:spPr>
        <p:txBody>
          <a:bodyPr wrap="square" rtlCol="0">
            <a:noAutofit/>
          </a:bodyPr>
          <a:lstStyle>
            <a:defPPr>
              <a:defRPr lang="en-US"/>
            </a:defPPr>
            <a:lvl1pPr>
              <a:defRPr sz="1400" b="1" u="sng"/>
            </a:lvl1pPr>
          </a:lstStyle>
          <a:p>
            <a:pPr marL="285750" indent="-285750">
              <a:buFontTx/>
              <a:buChar char="-"/>
            </a:pPr>
            <a:r>
              <a:rPr lang="en-IN" sz="1400" b="0" u="none" dirty="0"/>
              <a:t>Churn Rate was ~8% and hence class imbalance technique were used to create a balanced Sample.</a:t>
            </a:r>
          </a:p>
          <a:p>
            <a:pPr marL="285750" indent="-285750">
              <a:buFontTx/>
              <a:buChar char="-"/>
            </a:pPr>
            <a:r>
              <a:rPr lang="en-IN" b="0" u="none" dirty="0"/>
              <a:t>The results of the metrics were stored in a data frame.</a:t>
            </a:r>
          </a:p>
          <a:p>
            <a:pPr marL="285750" indent="-285750">
              <a:buFontTx/>
              <a:buChar char="-"/>
            </a:pPr>
            <a:r>
              <a:rPr lang="en-IN" b="0" u="none" dirty="0"/>
              <a:t>Checked for the highest recall score </a:t>
            </a:r>
          </a:p>
          <a:p>
            <a:pPr marL="285750" indent="-285750">
              <a:buFontTx/>
              <a:buChar char="-"/>
            </a:pPr>
            <a:r>
              <a:rPr lang="en-IN" b="0" u="none" dirty="0"/>
              <a:t>Logistic Regression with ADASYN turned out to be the best sample and hence used for resampling</a:t>
            </a:r>
          </a:p>
          <a:p>
            <a:pPr marL="285750" indent="-285750">
              <a:buFontTx/>
              <a:buChar char="-"/>
            </a:pPr>
            <a:r>
              <a:rPr lang="en-IN" b="0" u="none" dirty="0"/>
              <a:t>After resampling , the churn rate turned out to be ~49%.</a:t>
            </a:r>
          </a:p>
        </p:txBody>
      </p:sp>
      <p:pic>
        <p:nvPicPr>
          <p:cNvPr id="7" name="Picture 6">
            <a:extLst>
              <a:ext uri="{FF2B5EF4-FFF2-40B4-BE49-F238E27FC236}">
                <a16:creationId xmlns:a16="http://schemas.microsoft.com/office/drawing/2014/main" id="{96809958-D9AF-6957-AD32-3C3EEE3EFEDF}"/>
              </a:ext>
            </a:extLst>
          </p:cNvPr>
          <p:cNvPicPr>
            <a:picLocks noChangeAspect="1"/>
          </p:cNvPicPr>
          <p:nvPr/>
        </p:nvPicPr>
        <p:blipFill>
          <a:blip r:embed="rId2"/>
          <a:stretch>
            <a:fillRect/>
          </a:stretch>
        </p:blipFill>
        <p:spPr>
          <a:xfrm>
            <a:off x="92765" y="2212270"/>
            <a:ext cx="5516216" cy="4593757"/>
          </a:xfrm>
          <a:prstGeom prst="rect">
            <a:avLst/>
          </a:prstGeom>
          <a:ln>
            <a:solidFill>
              <a:schemeClr val="tx1"/>
            </a:solidFill>
          </a:ln>
        </p:spPr>
      </p:pic>
      <p:sp>
        <p:nvSpPr>
          <p:cNvPr id="10" name="Title 1">
            <a:extLst>
              <a:ext uri="{FF2B5EF4-FFF2-40B4-BE49-F238E27FC236}">
                <a16:creationId xmlns:a16="http://schemas.microsoft.com/office/drawing/2014/main" id="{DBFF2E6D-A784-46BD-2A08-AE99D1667E2B}"/>
              </a:ext>
            </a:extLst>
          </p:cNvPr>
          <p:cNvSpPr txBox="1">
            <a:spLocks/>
          </p:cNvSpPr>
          <p:nvPr/>
        </p:nvSpPr>
        <p:spPr>
          <a:xfrm>
            <a:off x="5708374" y="18256"/>
            <a:ext cx="6397487" cy="399187"/>
          </a:xfrm>
          <a:prstGeom prst="rect">
            <a:avLst/>
          </a:prstGeom>
          <a:solidFill>
            <a:schemeClr val="accent1">
              <a:lumMod val="20000"/>
              <a:lumOff val="80000"/>
            </a:schemeClr>
          </a:solidFill>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400" b="1" dirty="0"/>
              <a:t>Feature Scaling</a:t>
            </a:r>
          </a:p>
        </p:txBody>
      </p:sp>
      <p:sp>
        <p:nvSpPr>
          <p:cNvPr id="11" name="TextBox 10">
            <a:extLst>
              <a:ext uri="{FF2B5EF4-FFF2-40B4-BE49-F238E27FC236}">
                <a16:creationId xmlns:a16="http://schemas.microsoft.com/office/drawing/2014/main" id="{22D6D530-6C41-D25A-A70E-FA006314888A}"/>
              </a:ext>
            </a:extLst>
          </p:cNvPr>
          <p:cNvSpPr txBox="1"/>
          <p:nvPr/>
        </p:nvSpPr>
        <p:spPr>
          <a:xfrm>
            <a:off x="5784574" y="522617"/>
            <a:ext cx="6231834" cy="1584479"/>
          </a:xfrm>
          <a:prstGeom prst="rect">
            <a:avLst/>
          </a:prstGeom>
          <a:noFill/>
          <a:ln>
            <a:solidFill>
              <a:schemeClr val="tx2"/>
            </a:solidFill>
          </a:ln>
        </p:spPr>
        <p:txBody>
          <a:bodyPr wrap="square" rtlCol="0">
            <a:noAutofit/>
          </a:bodyPr>
          <a:lstStyle>
            <a:defPPr>
              <a:defRPr lang="en-US"/>
            </a:defPPr>
            <a:lvl1pPr>
              <a:defRPr sz="1400" b="1" u="sng"/>
            </a:lvl1pPr>
          </a:lstStyle>
          <a:p>
            <a:pPr marL="285750" indent="-285750">
              <a:buFontTx/>
              <a:buChar char="-"/>
            </a:pPr>
            <a:r>
              <a:rPr lang="en-IN" sz="1400" b="0" u="none" dirty="0"/>
              <a:t>Most of variables are of Similar scale.</a:t>
            </a:r>
          </a:p>
          <a:p>
            <a:pPr marL="285750" indent="-285750">
              <a:buFontTx/>
              <a:buChar char="-"/>
            </a:pPr>
            <a:r>
              <a:rPr lang="en-IN" b="0" u="none" dirty="0">
                <a:solidFill>
                  <a:srgbClr val="000000"/>
                </a:solidFill>
                <a:effectLst/>
                <a:latin typeface="Consolas" panose="020B0609020204030204" pitchFamily="49" charset="0"/>
              </a:rPr>
              <a:t>StandardScaler </a:t>
            </a:r>
            <a:r>
              <a:rPr lang="en-IN" sz="1400" b="0" u="none" dirty="0"/>
              <a:t>was used to fit and Scale the values.</a:t>
            </a:r>
            <a:endParaRPr lang="en-IN" b="0" u="none" dirty="0">
              <a:solidFill>
                <a:srgbClr val="000000"/>
              </a:solidFill>
              <a:effectLst/>
              <a:latin typeface="Consolas" panose="020B0609020204030204" pitchFamily="49" charset="0"/>
            </a:endParaRPr>
          </a:p>
          <a:p>
            <a:pPr marL="285750" indent="-285750">
              <a:buFontTx/>
              <a:buChar char="-"/>
            </a:pPr>
            <a:endParaRPr lang="en-IN" b="0" u="none" dirty="0"/>
          </a:p>
        </p:txBody>
      </p:sp>
      <p:pic>
        <p:nvPicPr>
          <p:cNvPr id="13" name="Picture 12">
            <a:extLst>
              <a:ext uri="{FF2B5EF4-FFF2-40B4-BE49-F238E27FC236}">
                <a16:creationId xmlns:a16="http://schemas.microsoft.com/office/drawing/2014/main" id="{08E0961C-EFF6-B794-9648-C4A952770D16}"/>
              </a:ext>
            </a:extLst>
          </p:cNvPr>
          <p:cNvPicPr>
            <a:picLocks noChangeAspect="1"/>
          </p:cNvPicPr>
          <p:nvPr/>
        </p:nvPicPr>
        <p:blipFill>
          <a:blip r:embed="rId3"/>
          <a:stretch>
            <a:fillRect/>
          </a:stretch>
        </p:blipFill>
        <p:spPr>
          <a:xfrm>
            <a:off x="5784574" y="2540430"/>
            <a:ext cx="6231835" cy="1777139"/>
          </a:xfrm>
          <a:prstGeom prst="rect">
            <a:avLst/>
          </a:prstGeom>
        </p:spPr>
      </p:pic>
    </p:spTree>
    <p:extLst>
      <p:ext uri="{BB962C8B-B14F-4D97-AF65-F5344CB8AC3E}">
        <p14:creationId xmlns:p14="http://schemas.microsoft.com/office/powerpoint/2010/main" val="2740194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BBB1E1-D519-1F86-18C9-576EB9F7719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0F0B9B9-7BBC-EE1E-0664-FBA1C0A6AE71}"/>
              </a:ext>
            </a:extLst>
          </p:cNvPr>
          <p:cNvSpPr txBox="1">
            <a:spLocks/>
          </p:cNvSpPr>
          <p:nvPr/>
        </p:nvSpPr>
        <p:spPr>
          <a:xfrm>
            <a:off x="0" y="18256"/>
            <a:ext cx="12192000" cy="399187"/>
          </a:xfrm>
          <a:prstGeom prst="rect">
            <a:avLst/>
          </a:prstGeom>
          <a:solidFill>
            <a:schemeClr val="accent1">
              <a:lumMod val="20000"/>
              <a:lumOff val="80000"/>
            </a:schemeClr>
          </a:solidFill>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400" b="1" dirty="0"/>
              <a:t>Model Building, Evaluation , Feature Selection and Hyper Parameter Tuning</a:t>
            </a:r>
          </a:p>
        </p:txBody>
      </p:sp>
      <p:sp>
        <p:nvSpPr>
          <p:cNvPr id="5" name="Content Placeholder 2">
            <a:extLst>
              <a:ext uri="{FF2B5EF4-FFF2-40B4-BE49-F238E27FC236}">
                <a16:creationId xmlns:a16="http://schemas.microsoft.com/office/drawing/2014/main" id="{B9D5C241-C55C-8F67-8C12-666C383CFA0A}"/>
              </a:ext>
            </a:extLst>
          </p:cNvPr>
          <p:cNvSpPr txBox="1">
            <a:spLocks/>
          </p:cNvSpPr>
          <p:nvPr/>
        </p:nvSpPr>
        <p:spPr>
          <a:xfrm>
            <a:off x="92765" y="606288"/>
            <a:ext cx="12013096" cy="58803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sz="900" dirty="0"/>
          </a:p>
        </p:txBody>
      </p:sp>
      <p:sp>
        <p:nvSpPr>
          <p:cNvPr id="2" name="TextBox 1">
            <a:extLst>
              <a:ext uri="{FF2B5EF4-FFF2-40B4-BE49-F238E27FC236}">
                <a16:creationId xmlns:a16="http://schemas.microsoft.com/office/drawing/2014/main" id="{15DDC502-6C07-A2DF-7484-2A69F4A8350D}"/>
              </a:ext>
            </a:extLst>
          </p:cNvPr>
          <p:cNvSpPr txBox="1"/>
          <p:nvPr/>
        </p:nvSpPr>
        <p:spPr>
          <a:xfrm>
            <a:off x="86138" y="522617"/>
            <a:ext cx="11781184" cy="1763383"/>
          </a:xfrm>
          <a:prstGeom prst="rect">
            <a:avLst/>
          </a:prstGeom>
          <a:noFill/>
          <a:ln>
            <a:solidFill>
              <a:schemeClr val="tx2"/>
            </a:solidFill>
          </a:ln>
        </p:spPr>
        <p:txBody>
          <a:bodyPr wrap="square" rtlCol="0">
            <a:noAutofit/>
          </a:bodyPr>
          <a:lstStyle>
            <a:defPPr>
              <a:defRPr lang="en-US"/>
            </a:defPPr>
            <a:lvl1pPr>
              <a:defRPr sz="1400" b="1" u="sng"/>
            </a:lvl1pPr>
          </a:lstStyle>
          <a:p>
            <a:pPr marL="285750" indent="-285750">
              <a:buFontTx/>
              <a:buChar char="-"/>
            </a:pPr>
            <a:r>
              <a:rPr lang="en-IN" sz="1400" b="0" u="none" dirty="0"/>
              <a:t>Both Logistic Regression (LR) and RandomForestClassifier (RF) were Analysed for Accuracy , Recall and other metrics.</a:t>
            </a:r>
          </a:p>
          <a:p>
            <a:pPr marL="285750" indent="-285750">
              <a:buFontTx/>
              <a:buChar char="-"/>
            </a:pPr>
            <a:r>
              <a:rPr lang="en-IN" b="0" u="none" dirty="0"/>
              <a:t>Cross Validation Score for Accuracy and Recall were checked</a:t>
            </a:r>
          </a:p>
          <a:p>
            <a:pPr marL="285750" indent="-285750">
              <a:buFontTx/>
              <a:buChar char="-"/>
            </a:pPr>
            <a:r>
              <a:rPr lang="en-IN" b="0" u="none" dirty="0"/>
              <a:t>Overall Random Forest was performing well.</a:t>
            </a:r>
          </a:p>
          <a:p>
            <a:pPr marL="285750" indent="-285750">
              <a:buFontTx/>
              <a:buChar char="-"/>
            </a:pPr>
            <a:r>
              <a:rPr lang="en-IN" b="0" u="none" dirty="0"/>
              <a:t>Still RFECV was used for Feature Selection on LR and RF</a:t>
            </a:r>
          </a:p>
          <a:p>
            <a:pPr marL="285750" indent="-285750">
              <a:buFontTx/>
              <a:buChar char="-"/>
            </a:pPr>
            <a:r>
              <a:rPr lang="en-IN" b="0" u="none" dirty="0"/>
              <a:t>RFECV selected 26 attributes for LR and for RF it selected 133 attributes.</a:t>
            </a:r>
          </a:p>
          <a:p>
            <a:pPr marL="285750" indent="-285750">
              <a:buFontTx/>
              <a:buChar char="-"/>
            </a:pPr>
            <a:r>
              <a:rPr lang="en-IN" b="0" u="none" dirty="0">
                <a:solidFill>
                  <a:srgbClr val="000000"/>
                </a:solidFill>
                <a:effectLst/>
                <a:latin typeface="Consolas" panose="020B0609020204030204" pitchFamily="49" charset="0"/>
              </a:rPr>
              <a:t>RandomizedSearchCV </a:t>
            </a:r>
            <a:r>
              <a:rPr lang="en-IN" b="0" u="none" dirty="0"/>
              <a:t>used for fine tuning hyper parameters basis which the Final Model was generated</a:t>
            </a:r>
          </a:p>
          <a:p>
            <a:pPr marL="285750" indent="-285750">
              <a:buFontTx/>
              <a:buChar char="-"/>
            </a:pPr>
            <a:r>
              <a:rPr lang="en-IN" b="0" u="none" dirty="0"/>
              <a:t>Final Important Features are derived</a:t>
            </a:r>
          </a:p>
          <a:p>
            <a:pPr marL="285750" indent="-285750">
              <a:buFontTx/>
              <a:buChar char="-"/>
            </a:pPr>
            <a:endParaRPr lang="en-IN" b="0" u="none" dirty="0">
              <a:solidFill>
                <a:srgbClr val="000000"/>
              </a:solidFill>
              <a:effectLst/>
              <a:latin typeface="Consolas" panose="020B0609020204030204" pitchFamily="49" charset="0"/>
            </a:endParaRPr>
          </a:p>
          <a:p>
            <a:pPr marL="285750" indent="-285750">
              <a:buFontTx/>
              <a:buChar char="-"/>
            </a:pPr>
            <a:endParaRPr lang="en-IN" b="0" u="none" dirty="0"/>
          </a:p>
        </p:txBody>
      </p:sp>
      <p:pic>
        <p:nvPicPr>
          <p:cNvPr id="6" name="Picture 5">
            <a:extLst>
              <a:ext uri="{FF2B5EF4-FFF2-40B4-BE49-F238E27FC236}">
                <a16:creationId xmlns:a16="http://schemas.microsoft.com/office/drawing/2014/main" id="{585E09CF-42ED-0F25-2F6C-8F8BDF2A03C0}"/>
              </a:ext>
            </a:extLst>
          </p:cNvPr>
          <p:cNvPicPr>
            <a:picLocks noChangeAspect="1"/>
          </p:cNvPicPr>
          <p:nvPr/>
        </p:nvPicPr>
        <p:blipFill>
          <a:blip r:embed="rId2"/>
          <a:stretch>
            <a:fillRect/>
          </a:stretch>
        </p:blipFill>
        <p:spPr>
          <a:xfrm>
            <a:off x="86138" y="2474845"/>
            <a:ext cx="5261114" cy="884581"/>
          </a:xfrm>
          <a:prstGeom prst="rect">
            <a:avLst/>
          </a:prstGeom>
          <a:ln>
            <a:solidFill>
              <a:schemeClr val="tx1"/>
            </a:solidFill>
          </a:ln>
        </p:spPr>
      </p:pic>
      <p:pic>
        <p:nvPicPr>
          <p:cNvPr id="9" name="Picture 8">
            <a:extLst>
              <a:ext uri="{FF2B5EF4-FFF2-40B4-BE49-F238E27FC236}">
                <a16:creationId xmlns:a16="http://schemas.microsoft.com/office/drawing/2014/main" id="{D8DDECC7-1C19-E979-8388-9A4B1B56A364}"/>
              </a:ext>
            </a:extLst>
          </p:cNvPr>
          <p:cNvPicPr>
            <a:picLocks noChangeAspect="1"/>
          </p:cNvPicPr>
          <p:nvPr/>
        </p:nvPicPr>
        <p:blipFill>
          <a:blip r:embed="rId3"/>
          <a:stretch>
            <a:fillRect/>
          </a:stretch>
        </p:blipFill>
        <p:spPr>
          <a:xfrm>
            <a:off x="92765" y="3412911"/>
            <a:ext cx="5261115" cy="1150720"/>
          </a:xfrm>
          <a:prstGeom prst="rect">
            <a:avLst/>
          </a:prstGeom>
          <a:ln>
            <a:solidFill>
              <a:schemeClr val="tx1"/>
            </a:solidFill>
          </a:ln>
        </p:spPr>
      </p:pic>
      <p:pic>
        <p:nvPicPr>
          <p:cNvPr id="11" name="Picture 10">
            <a:extLst>
              <a:ext uri="{FF2B5EF4-FFF2-40B4-BE49-F238E27FC236}">
                <a16:creationId xmlns:a16="http://schemas.microsoft.com/office/drawing/2014/main" id="{791124CB-59DA-80A4-680C-0E0C9C1160F7}"/>
              </a:ext>
            </a:extLst>
          </p:cNvPr>
          <p:cNvPicPr>
            <a:picLocks noChangeAspect="1"/>
          </p:cNvPicPr>
          <p:nvPr/>
        </p:nvPicPr>
        <p:blipFill>
          <a:blip r:embed="rId4"/>
          <a:stretch>
            <a:fillRect/>
          </a:stretch>
        </p:blipFill>
        <p:spPr>
          <a:xfrm>
            <a:off x="5559595" y="2474846"/>
            <a:ext cx="2936170" cy="2097155"/>
          </a:xfrm>
          <a:prstGeom prst="rect">
            <a:avLst/>
          </a:prstGeom>
          <a:ln>
            <a:solidFill>
              <a:schemeClr val="tx1"/>
            </a:solidFill>
          </a:ln>
        </p:spPr>
      </p:pic>
      <p:pic>
        <p:nvPicPr>
          <p:cNvPr id="13" name="Picture 12">
            <a:extLst>
              <a:ext uri="{FF2B5EF4-FFF2-40B4-BE49-F238E27FC236}">
                <a16:creationId xmlns:a16="http://schemas.microsoft.com/office/drawing/2014/main" id="{BB6D4B86-DAFD-291B-5AA4-216ADE177B10}"/>
              </a:ext>
            </a:extLst>
          </p:cNvPr>
          <p:cNvPicPr>
            <a:picLocks noChangeAspect="1"/>
          </p:cNvPicPr>
          <p:nvPr/>
        </p:nvPicPr>
        <p:blipFill>
          <a:blip r:embed="rId5"/>
          <a:stretch>
            <a:fillRect/>
          </a:stretch>
        </p:blipFill>
        <p:spPr>
          <a:xfrm>
            <a:off x="8591572" y="2391175"/>
            <a:ext cx="2828489" cy="2180826"/>
          </a:xfrm>
          <a:prstGeom prst="rect">
            <a:avLst/>
          </a:prstGeom>
          <a:ln>
            <a:solidFill>
              <a:schemeClr val="tx1"/>
            </a:solidFill>
          </a:ln>
        </p:spPr>
      </p:pic>
      <p:pic>
        <p:nvPicPr>
          <p:cNvPr id="15" name="Picture 14">
            <a:extLst>
              <a:ext uri="{FF2B5EF4-FFF2-40B4-BE49-F238E27FC236}">
                <a16:creationId xmlns:a16="http://schemas.microsoft.com/office/drawing/2014/main" id="{733CB730-C6D8-C9E7-090A-9B0183479B9E}"/>
              </a:ext>
            </a:extLst>
          </p:cNvPr>
          <p:cNvPicPr>
            <a:picLocks noChangeAspect="1"/>
          </p:cNvPicPr>
          <p:nvPr/>
        </p:nvPicPr>
        <p:blipFill>
          <a:blip r:embed="rId6"/>
          <a:stretch>
            <a:fillRect/>
          </a:stretch>
        </p:blipFill>
        <p:spPr>
          <a:xfrm>
            <a:off x="69725" y="4617116"/>
            <a:ext cx="5267741" cy="1880254"/>
          </a:xfrm>
          <a:prstGeom prst="rect">
            <a:avLst/>
          </a:prstGeom>
          <a:ln>
            <a:solidFill>
              <a:schemeClr val="tx1"/>
            </a:solidFill>
          </a:ln>
        </p:spPr>
      </p:pic>
      <p:pic>
        <p:nvPicPr>
          <p:cNvPr id="17" name="Picture 16">
            <a:extLst>
              <a:ext uri="{FF2B5EF4-FFF2-40B4-BE49-F238E27FC236}">
                <a16:creationId xmlns:a16="http://schemas.microsoft.com/office/drawing/2014/main" id="{D459BFBC-72FC-8D5E-5C19-3289FE4FA668}"/>
              </a:ext>
            </a:extLst>
          </p:cNvPr>
          <p:cNvPicPr>
            <a:picLocks noChangeAspect="1"/>
          </p:cNvPicPr>
          <p:nvPr/>
        </p:nvPicPr>
        <p:blipFill>
          <a:blip r:embed="rId7"/>
          <a:stretch>
            <a:fillRect/>
          </a:stretch>
        </p:blipFill>
        <p:spPr>
          <a:xfrm>
            <a:off x="5559595" y="4644539"/>
            <a:ext cx="5860466" cy="1880254"/>
          </a:xfrm>
          <a:prstGeom prst="rect">
            <a:avLst/>
          </a:prstGeom>
          <a:ln>
            <a:solidFill>
              <a:schemeClr val="tx1"/>
            </a:solidFill>
          </a:ln>
        </p:spPr>
      </p:pic>
    </p:spTree>
    <p:extLst>
      <p:ext uri="{BB962C8B-B14F-4D97-AF65-F5344CB8AC3E}">
        <p14:creationId xmlns:p14="http://schemas.microsoft.com/office/powerpoint/2010/main" val="1594924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DF8CF2-1460-7731-14E2-07ACBDBD85E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0EEC3C4-A871-7BE0-7572-34D52767DB2E}"/>
              </a:ext>
            </a:extLst>
          </p:cNvPr>
          <p:cNvSpPr txBox="1">
            <a:spLocks/>
          </p:cNvSpPr>
          <p:nvPr/>
        </p:nvSpPr>
        <p:spPr>
          <a:xfrm>
            <a:off x="0" y="18256"/>
            <a:ext cx="12192000" cy="399187"/>
          </a:xfrm>
          <a:prstGeom prst="rect">
            <a:avLst/>
          </a:prstGeom>
          <a:solidFill>
            <a:schemeClr val="accent1">
              <a:lumMod val="20000"/>
              <a:lumOff val="80000"/>
            </a:schemeClr>
          </a:solidFill>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400" b="1" dirty="0"/>
              <a:t>Analysis for RandomForest Selected Important Features: Incoming Vs Outgoing Vs Recharge</a:t>
            </a:r>
          </a:p>
        </p:txBody>
      </p:sp>
      <p:sp>
        <p:nvSpPr>
          <p:cNvPr id="5" name="Content Placeholder 2">
            <a:extLst>
              <a:ext uri="{FF2B5EF4-FFF2-40B4-BE49-F238E27FC236}">
                <a16:creationId xmlns:a16="http://schemas.microsoft.com/office/drawing/2014/main" id="{7A9A2218-FC9E-F26C-AAEF-86E0277E5787}"/>
              </a:ext>
            </a:extLst>
          </p:cNvPr>
          <p:cNvSpPr txBox="1">
            <a:spLocks/>
          </p:cNvSpPr>
          <p:nvPr/>
        </p:nvSpPr>
        <p:spPr>
          <a:xfrm>
            <a:off x="92765" y="606288"/>
            <a:ext cx="12013096" cy="58803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sz="900" dirty="0"/>
          </a:p>
        </p:txBody>
      </p:sp>
      <p:pic>
        <p:nvPicPr>
          <p:cNvPr id="12" name="Picture 11">
            <a:extLst>
              <a:ext uri="{FF2B5EF4-FFF2-40B4-BE49-F238E27FC236}">
                <a16:creationId xmlns:a16="http://schemas.microsoft.com/office/drawing/2014/main" id="{B55A173E-FBD1-3DDB-6D34-A7C77A333A94}"/>
              </a:ext>
            </a:extLst>
          </p:cNvPr>
          <p:cNvPicPr>
            <a:picLocks noChangeAspect="1"/>
          </p:cNvPicPr>
          <p:nvPr/>
        </p:nvPicPr>
        <p:blipFill>
          <a:blip r:embed="rId2"/>
          <a:stretch>
            <a:fillRect/>
          </a:stretch>
        </p:blipFill>
        <p:spPr>
          <a:xfrm>
            <a:off x="0" y="2260340"/>
            <a:ext cx="2731047" cy="1849541"/>
          </a:xfrm>
          <a:prstGeom prst="rect">
            <a:avLst/>
          </a:prstGeom>
        </p:spPr>
      </p:pic>
      <p:pic>
        <p:nvPicPr>
          <p:cNvPr id="16" name="Picture 15">
            <a:extLst>
              <a:ext uri="{FF2B5EF4-FFF2-40B4-BE49-F238E27FC236}">
                <a16:creationId xmlns:a16="http://schemas.microsoft.com/office/drawing/2014/main" id="{1CFE90B5-5967-6F59-DBEB-5246E0D9C7E3}"/>
              </a:ext>
            </a:extLst>
          </p:cNvPr>
          <p:cNvPicPr>
            <a:picLocks noChangeAspect="1"/>
          </p:cNvPicPr>
          <p:nvPr/>
        </p:nvPicPr>
        <p:blipFill>
          <a:blip r:embed="rId3"/>
          <a:stretch>
            <a:fillRect/>
          </a:stretch>
        </p:blipFill>
        <p:spPr>
          <a:xfrm>
            <a:off x="2771726" y="417442"/>
            <a:ext cx="2731047" cy="1759227"/>
          </a:xfrm>
          <a:prstGeom prst="rect">
            <a:avLst/>
          </a:prstGeom>
        </p:spPr>
      </p:pic>
      <p:pic>
        <p:nvPicPr>
          <p:cNvPr id="19" name="Picture 18">
            <a:extLst>
              <a:ext uri="{FF2B5EF4-FFF2-40B4-BE49-F238E27FC236}">
                <a16:creationId xmlns:a16="http://schemas.microsoft.com/office/drawing/2014/main" id="{A2814A23-5549-6648-DADA-7ABF1796A926}"/>
              </a:ext>
            </a:extLst>
          </p:cNvPr>
          <p:cNvPicPr>
            <a:picLocks noChangeAspect="1"/>
          </p:cNvPicPr>
          <p:nvPr/>
        </p:nvPicPr>
        <p:blipFill>
          <a:blip r:embed="rId4"/>
          <a:stretch>
            <a:fillRect/>
          </a:stretch>
        </p:blipFill>
        <p:spPr>
          <a:xfrm>
            <a:off x="86139" y="417443"/>
            <a:ext cx="2617077" cy="1759227"/>
          </a:xfrm>
          <a:prstGeom prst="rect">
            <a:avLst/>
          </a:prstGeom>
        </p:spPr>
      </p:pic>
      <p:pic>
        <p:nvPicPr>
          <p:cNvPr id="23" name="Picture 22">
            <a:extLst>
              <a:ext uri="{FF2B5EF4-FFF2-40B4-BE49-F238E27FC236}">
                <a16:creationId xmlns:a16="http://schemas.microsoft.com/office/drawing/2014/main" id="{0B424160-5CCF-D2AB-59D5-F64DCB0DA71B}"/>
              </a:ext>
            </a:extLst>
          </p:cNvPr>
          <p:cNvPicPr>
            <a:picLocks noChangeAspect="1"/>
          </p:cNvPicPr>
          <p:nvPr/>
        </p:nvPicPr>
        <p:blipFill>
          <a:blip r:embed="rId5"/>
          <a:stretch>
            <a:fillRect/>
          </a:stretch>
        </p:blipFill>
        <p:spPr>
          <a:xfrm>
            <a:off x="2771726" y="2295526"/>
            <a:ext cx="2731047" cy="1779167"/>
          </a:xfrm>
          <a:prstGeom prst="rect">
            <a:avLst/>
          </a:prstGeom>
          <a:ln>
            <a:solidFill>
              <a:schemeClr val="tx1"/>
            </a:solidFill>
          </a:ln>
        </p:spPr>
      </p:pic>
      <p:pic>
        <p:nvPicPr>
          <p:cNvPr id="25" name="Picture 24">
            <a:extLst>
              <a:ext uri="{FF2B5EF4-FFF2-40B4-BE49-F238E27FC236}">
                <a16:creationId xmlns:a16="http://schemas.microsoft.com/office/drawing/2014/main" id="{E953CBE8-4E30-52E4-FDAC-9DC49617303E}"/>
              </a:ext>
            </a:extLst>
          </p:cNvPr>
          <p:cNvPicPr>
            <a:picLocks noChangeAspect="1"/>
          </p:cNvPicPr>
          <p:nvPr/>
        </p:nvPicPr>
        <p:blipFill>
          <a:blip r:embed="rId6"/>
          <a:stretch>
            <a:fillRect/>
          </a:stretch>
        </p:blipFill>
        <p:spPr>
          <a:xfrm>
            <a:off x="86139" y="4193551"/>
            <a:ext cx="2617077" cy="1681714"/>
          </a:xfrm>
          <a:prstGeom prst="rect">
            <a:avLst/>
          </a:prstGeom>
        </p:spPr>
      </p:pic>
      <p:pic>
        <p:nvPicPr>
          <p:cNvPr id="27" name="Picture 26">
            <a:extLst>
              <a:ext uri="{FF2B5EF4-FFF2-40B4-BE49-F238E27FC236}">
                <a16:creationId xmlns:a16="http://schemas.microsoft.com/office/drawing/2014/main" id="{9CA9C755-8BE9-7E89-B7E6-D93A78F014E5}"/>
              </a:ext>
            </a:extLst>
          </p:cNvPr>
          <p:cNvPicPr>
            <a:picLocks noChangeAspect="1"/>
          </p:cNvPicPr>
          <p:nvPr/>
        </p:nvPicPr>
        <p:blipFill>
          <a:blip r:embed="rId7"/>
          <a:stretch>
            <a:fillRect/>
          </a:stretch>
        </p:blipFill>
        <p:spPr>
          <a:xfrm>
            <a:off x="2771726" y="4193550"/>
            <a:ext cx="2731047" cy="1718806"/>
          </a:xfrm>
          <a:prstGeom prst="rect">
            <a:avLst/>
          </a:prstGeom>
        </p:spPr>
      </p:pic>
      <p:sp>
        <p:nvSpPr>
          <p:cNvPr id="38" name="TextBox 37">
            <a:extLst>
              <a:ext uri="{FF2B5EF4-FFF2-40B4-BE49-F238E27FC236}">
                <a16:creationId xmlns:a16="http://schemas.microsoft.com/office/drawing/2014/main" id="{CE398DD5-7E9A-FEEB-D690-60366729CA38}"/>
              </a:ext>
            </a:extLst>
          </p:cNvPr>
          <p:cNvSpPr txBox="1"/>
          <p:nvPr/>
        </p:nvSpPr>
        <p:spPr>
          <a:xfrm>
            <a:off x="5697370" y="448936"/>
            <a:ext cx="6169951" cy="2980063"/>
          </a:xfrm>
          <a:prstGeom prst="rect">
            <a:avLst/>
          </a:prstGeom>
          <a:solidFill>
            <a:schemeClr val="bg1">
              <a:lumMod val="85000"/>
            </a:schemeClr>
          </a:solidFill>
          <a:ln>
            <a:solidFill>
              <a:schemeClr val="tx2"/>
            </a:solidFill>
          </a:ln>
        </p:spPr>
        <p:txBody>
          <a:bodyPr wrap="square" rtlCol="0">
            <a:noAutofit/>
          </a:bodyPr>
          <a:lstStyle>
            <a:defPPr>
              <a:defRPr lang="en-US"/>
            </a:defPPr>
            <a:lvl1pPr>
              <a:defRPr sz="1400" b="1" u="sng"/>
            </a:lvl1pPr>
          </a:lstStyle>
          <a:p>
            <a:pPr marL="285750" indent="-285750">
              <a:buFontTx/>
              <a:buChar char="-"/>
            </a:pPr>
            <a:r>
              <a:rPr lang="en-IN" b="0" u="none" dirty="0">
                <a:solidFill>
                  <a:srgbClr val="000000"/>
                </a:solidFill>
                <a:effectLst/>
                <a:latin typeface="Consolas" panose="020B0609020204030204" pitchFamily="49" charset="0"/>
              </a:rPr>
              <a:t>Though Recharge is increased in Action phase there is a drop in incoming and outgoing mou (Minutes of Usage)</a:t>
            </a:r>
          </a:p>
          <a:p>
            <a:pPr marL="285750" indent="-285750">
              <a:buFontTx/>
              <a:buChar char="-"/>
            </a:pPr>
            <a:r>
              <a:rPr lang="en-IN" b="0" u="none" dirty="0">
                <a:solidFill>
                  <a:srgbClr val="000000"/>
                </a:solidFill>
                <a:latin typeface="Consolas" panose="020B0609020204030204" pitchFamily="49" charset="0"/>
              </a:rPr>
              <a:t>Which indicates the current Validity of the talk time given for the customers may be one of the key attributes for the churn as there are </a:t>
            </a:r>
            <a:r>
              <a:rPr lang="en-IN" u="none" dirty="0">
                <a:solidFill>
                  <a:srgbClr val="000000"/>
                </a:solidFill>
                <a:latin typeface="Consolas" panose="020B0609020204030204" pitchFamily="49" charset="0"/>
              </a:rPr>
              <a:t>unused voice call talk time </a:t>
            </a:r>
            <a:r>
              <a:rPr lang="en-IN" b="0" u="none" dirty="0">
                <a:solidFill>
                  <a:srgbClr val="000000"/>
                </a:solidFill>
                <a:latin typeface="Consolas" panose="020B0609020204030204" pitchFamily="49" charset="0"/>
              </a:rPr>
              <a:t>in both incoming and outgoing calls , and hence the drop in trend.</a:t>
            </a:r>
          </a:p>
          <a:p>
            <a:pPr marL="285750" indent="-285750">
              <a:buFontTx/>
              <a:buChar char="-"/>
            </a:pPr>
            <a:r>
              <a:rPr lang="en-IN" b="0" u="none" dirty="0">
                <a:solidFill>
                  <a:srgbClr val="000000"/>
                </a:solidFill>
                <a:effectLst/>
                <a:latin typeface="Consolas" panose="020B0609020204030204" pitchFamily="49" charset="0"/>
              </a:rPr>
              <a:t>This will lead to customer fr</a:t>
            </a:r>
            <a:r>
              <a:rPr lang="en-IN" b="0" u="none" dirty="0">
                <a:solidFill>
                  <a:srgbClr val="000000"/>
                </a:solidFill>
                <a:latin typeface="Consolas" panose="020B0609020204030204" pitchFamily="49" charset="0"/>
              </a:rPr>
              <a:t>ustration and tend to switch to competitors. </a:t>
            </a:r>
          </a:p>
          <a:p>
            <a:pPr marL="285750" indent="-285750">
              <a:buFontTx/>
              <a:buChar char="-"/>
            </a:pPr>
            <a:r>
              <a:rPr lang="en-IN" u="none" dirty="0">
                <a:solidFill>
                  <a:srgbClr val="000000"/>
                </a:solidFill>
                <a:latin typeface="Consolas" panose="020B0609020204030204" pitchFamily="49" charset="0"/>
              </a:rPr>
              <a:t>ISD incoming shows high trend vs ISD Outgoing, which indicates an offer on Night Talk time , would retain customers</a:t>
            </a:r>
          </a:p>
          <a:p>
            <a:pPr marL="285750" indent="-285750">
              <a:buFontTx/>
              <a:buChar char="-"/>
            </a:pPr>
            <a:endParaRPr lang="en-IN" b="0" u="none" dirty="0">
              <a:solidFill>
                <a:srgbClr val="000000"/>
              </a:solidFill>
              <a:effectLst/>
              <a:latin typeface="Consolas" panose="020B0609020204030204" pitchFamily="49" charset="0"/>
            </a:endParaRPr>
          </a:p>
          <a:p>
            <a:endParaRPr lang="en-IN" b="0" u="none" dirty="0">
              <a:solidFill>
                <a:srgbClr val="000000"/>
              </a:solidFill>
              <a:effectLst/>
              <a:latin typeface="Consolas" panose="020B0609020204030204" pitchFamily="49" charset="0"/>
            </a:endParaRPr>
          </a:p>
          <a:p>
            <a:pPr marL="285750" indent="-285750">
              <a:buFontTx/>
              <a:buChar char="-"/>
            </a:pPr>
            <a:endParaRPr lang="en-IN" b="0" u="none" dirty="0"/>
          </a:p>
        </p:txBody>
      </p:sp>
      <p:pic>
        <p:nvPicPr>
          <p:cNvPr id="40" name="Picture 39">
            <a:extLst>
              <a:ext uri="{FF2B5EF4-FFF2-40B4-BE49-F238E27FC236}">
                <a16:creationId xmlns:a16="http://schemas.microsoft.com/office/drawing/2014/main" id="{4C26E05C-A993-A2DD-2862-F5802AE79746}"/>
              </a:ext>
            </a:extLst>
          </p:cNvPr>
          <p:cNvPicPr>
            <a:picLocks noChangeAspect="1"/>
          </p:cNvPicPr>
          <p:nvPr/>
        </p:nvPicPr>
        <p:blipFill>
          <a:blip r:embed="rId8"/>
          <a:stretch>
            <a:fillRect/>
          </a:stretch>
        </p:blipFill>
        <p:spPr>
          <a:xfrm>
            <a:off x="5571283" y="4109881"/>
            <a:ext cx="3072849" cy="1877853"/>
          </a:xfrm>
          <a:prstGeom prst="rect">
            <a:avLst/>
          </a:prstGeom>
        </p:spPr>
      </p:pic>
      <p:pic>
        <p:nvPicPr>
          <p:cNvPr id="42" name="Picture 41">
            <a:extLst>
              <a:ext uri="{FF2B5EF4-FFF2-40B4-BE49-F238E27FC236}">
                <a16:creationId xmlns:a16="http://schemas.microsoft.com/office/drawing/2014/main" id="{A0B9D630-B5BC-CE37-8FE9-53C0D1A8BB51}"/>
              </a:ext>
            </a:extLst>
          </p:cNvPr>
          <p:cNvPicPr>
            <a:picLocks noChangeAspect="1"/>
          </p:cNvPicPr>
          <p:nvPr/>
        </p:nvPicPr>
        <p:blipFill>
          <a:blip r:embed="rId9"/>
          <a:stretch>
            <a:fillRect/>
          </a:stretch>
        </p:blipFill>
        <p:spPr>
          <a:xfrm>
            <a:off x="8712642" y="4154557"/>
            <a:ext cx="3072850" cy="1791722"/>
          </a:xfrm>
          <a:prstGeom prst="rect">
            <a:avLst/>
          </a:prstGeom>
        </p:spPr>
      </p:pic>
    </p:spTree>
    <p:extLst>
      <p:ext uri="{BB962C8B-B14F-4D97-AF65-F5344CB8AC3E}">
        <p14:creationId xmlns:p14="http://schemas.microsoft.com/office/powerpoint/2010/main" val="349597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472A4-9B25-FF19-C6C1-815BE41781C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5BB82CC-B760-934C-E1A7-6FB2020278E7}"/>
              </a:ext>
            </a:extLst>
          </p:cNvPr>
          <p:cNvSpPr txBox="1">
            <a:spLocks/>
          </p:cNvSpPr>
          <p:nvPr/>
        </p:nvSpPr>
        <p:spPr>
          <a:xfrm>
            <a:off x="0" y="18256"/>
            <a:ext cx="12192000" cy="399187"/>
          </a:xfrm>
          <a:prstGeom prst="rect">
            <a:avLst/>
          </a:prstGeom>
          <a:solidFill>
            <a:schemeClr val="accent1">
              <a:lumMod val="20000"/>
              <a:lumOff val="80000"/>
            </a:schemeClr>
          </a:solidFill>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400" b="1" dirty="0"/>
              <a:t>Charts for RandomForest Selected Important Features: Data Usage </a:t>
            </a:r>
            <a:r>
              <a:rPr lang="en-IN" sz="2400" b="1"/>
              <a:t>(2G,3G)</a:t>
            </a:r>
            <a:endParaRPr lang="en-IN" sz="2400" b="1" dirty="0"/>
          </a:p>
        </p:txBody>
      </p:sp>
      <p:sp>
        <p:nvSpPr>
          <p:cNvPr id="5" name="Content Placeholder 2">
            <a:extLst>
              <a:ext uri="{FF2B5EF4-FFF2-40B4-BE49-F238E27FC236}">
                <a16:creationId xmlns:a16="http://schemas.microsoft.com/office/drawing/2014/main" id="{EBB93BF3-64B0-A268-7004-6C59C7E8ACE2}"/>
              </a:ext>
            </a:extLst>
          </p:cNvPr>
          <p:cNvSpPr txBox="1">
            <a:spLocks/>
          </p:cNvSpPr>
          <p:nvPr/>
        </p:nvSpPr>
        <p:spPr>
          <a:xfrm>
            <a:off x="92765" y="606288"/>
            <a:ext cx="12013096" cy="58803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sz="900" dirty="0"/>
          </a:p>
        </p:txBody>
      </p:sp>
      <p:pic>
        <p:nvPicPr>
          <p:cNvPr id="29" name="Picture 28">
            <a:extLst>
              <a:ext uri="{FF2B5EF4-FFF2-40B4-BE49-F238E27FC236}">
                <a16:creationId xmlns:a16="http://schemas.microsoft.com/office/drawing/2014/main" id="{C70ADB2D-A008-563F-4A7D-0D35814C647D}"/>
              </a:ext>
            </a:extLst>
          </p:cNvPr>
          <p:cNvPicPr>
            <a:picLocks noChangeAspect="1"/>
          </p:cNvPicPr>
          <p:nvPr/>
        </p:nvPicPr>
        <p:blipFill>
          <a:blip r:embed="rId2"/>
          <a:stretch>
            <a:fillRect/>
          </a:stretch>
        </p:blipFill>
        <p:spPr>
          <a:xfrm>
            <a:off x="163991" y="569210"/>
            <a:ext cx="2792748" cy="1872784"/>
          </a:xfrm>
          <a:prstGeom prst="rect">
            <a:avLst/>
          </a:prstGeom>
        </p:spPr>
      </p:pic>
      <p:pic>
        <p:nvPicPr>
          <p:cNvPr id="31" name="Picture 30">
            <a:extLst>
              <a:ext uri="{FF2B5EF4-FFF2-40B4-BE49-F238E27FC236}">
                <a16:creationId xmlns:a16="http://schemas.microsoft.com/office/drawing/2014/main" id="{163021F5-3465-5C95-C04C-EE52C31E3D31}"/>
              </a:ext>
            </a:extLst>
          </p:cNvPr>
          <p:cNvPicPr>
            <a:picLocks noChangeAspect="1"/>
          </p:cNvPicPr>
          <p:nvPr/>
        </p:nvPicPr>
        <p:blipFill>
          <a:blip r:embed="rId3"/>
          <a:stretch>
            <a:fillRect/>
          </a:stretch>
        </p:blipFill>
        <p:spPr>
          <a:xfrm>
            <a:off x="2956739" y="599621"/>
            <a:ext cx="3231305" cy="1872784"/>
          </a:xfrm>
          <a:prstGeom prst="rect">
            <a:avLst/>
          </a:prstGeom>
        </p:spPr>
      </p:pic>
      <p:pic>
        <p:nvPicPr>
          <p:cNvPr id="33" name="Picture 32">
            <a:extLst>
              <a:ext uri="{FF2B5EF4-FFF2-40B4-BE49-F238E27FC236}">
                <a16:creationId xmlns:a16="http://schemas.microsoft.com/office/drawing/2014/main" id="{AD543E18-6616-ACD6-8329-0193606F4B66}"/>
              </a:ext>
            </a:extLst>
          </p:cNvPr>
          <p:cNvPicPr>
            <a:picLocks noChangeAspect="1"/>
          </p:cNvPicPr>
          <p:nvPr/>
        </p:nvPicPr>
        <p:blipFill>
          <a:blip r:embed="rId4"/>
          <a:stretch>
            <a:fillRect/>
          </a:stretch>
        </p:blipFill>
        <p:spPr>
          <a:xfrm>
            <a:off x="92765" y="2661250"/>
            <a:ext cx="2935200" cy="1928192"/>
          </a:xfrm>
          <a:prstGeom prst="rect">
            <a:avLst/>
          </a:prstGeom>
        </p:spPr>
      </p:pic>
      <p:pic>
        <p:nvPicPr>
          <p:cNvPr id="35" name="Picture 34">
            <a:extLst>
              <a:ext uri="{FF2B5EF4-FFF2-40B4-BE49-F238E27FC236}">
                <a16:creationId xmlns:a16="http://schemas.microsoft.com/office/drawing/2014/main" id="{F228F6E5-3450-9AD0-24E8-BAD56DE23ED0}"/>
              </a:ext>
            </a:extLst>
          </p:cNvPr>
          <p:cNvPicPr>
            <a:picLocks noChangeAspect="1"/>
          </p:cNvPicPr>
          <p:nvPr/>
        </p:nvPicPr>
        <p:blipFill>
          <a:blip r:embed="rId5"/>
          <a:stretch>
            <a:fillRect/>
          </a:stretch>
        </p:blipFill>
        <p:spPr>
          <a:xfrm>
            <a:off x="3027965" y="2624037"/>
            <a:ext cx="3128350" cy="2002618"/>
          </a:xfrm>
          <a:prstGeom prst="rect">
            <a:avLst/>
          </a:prstGeom>
        </p:spPr>
      </p:pic>
      <p:pic>
        <p:nvPicPr>
          <p:cNvPr id="37" name="Picture 36">
            <a:extLst>
              <a:ext uri="{FF2B5EF4-FFF2-40B4-BE49-F238E27FC236}">
                <a16:creationId xmlns:a16="http://schemas.microsoft.com/office/drawing/2014/main" id="{75AE7E81-51F8-709D-98D9-DA360689F15F}"/>
              </a:ext>
            </a:extLst>
          </p:cNvPr>
          <p:cNvPicPr>
            <a:picLocks noChangeAspect="1"/>
          </p:cNvPicPr>
          <p:nvPr/>
        </p:nvPicPr>
        <p:blipFill>
          <a:blip r:embed="rId6"/>
          <a:stretch>
            <a:fillRect/>
          </a:stretch>
        </p:blipFill>
        <p:spPr>
          <a:xfrm>
            <a:off x="92765" y="4778287"/>
            <a:ext cx="2938776" cy="1806625"/>
          </a:xfrm>
          <a:prstGeom prst="rect">
            <a:avLst/>
          </a:prstGeom>
        </p:spPr>
      </p:pic>
      <p:sp>
        <p:nvSpPr>
          <p:cNvPr id="2" name="TextBox 1">
            <a:extLst>
              <a:ext uri="{FF2B5EF4-FFF2-40B4-BE49-F238E27FC236}">
                <a16:creationId xmlns:a16="http://schemas.microsoft.com/office/drawing/2014/main" id="{0DDF42AF-3470-876F-8A8C-49161B9D4D7B}"/>
              </a:ext>
            </a:extLst>
          </p:cNvPr>
          <p:cNvSpPr txBox="1"/>
          <p:nvPr/>
        </p:nvSpPr>
        <p:spPr>
          <a:xfrm>
            <a:off x="6420678" y="448936"/>
            <a:ext cx="5446643" cy="2980063"/>
          </a:xfrm>
          <a:prstGeom prst="rect">
            <a:avLst/>
          </a:prstGeom>
          <a:solidFill>
            <a:schemeClr val="bg1">
              <a:lumMod val="85000"/>
            </a:schemeClr>
          </a:solidFill>
          <a:ln>
            <a:solidFill>
              <a:schemeClr val="tx2"/>
            </a:solidFill>
          </a:ln>
        </p:spPr>
        <p:txBody>
          <a:bodyPr wrap="square" rtlCol="0">
            <a:noAutofit/>
          </a:bodyPr>
          <a:lstStyle>
            <a:defPPr>
              <a:defRPr lang="en-US"/>
            </a:defPPr>
            <a:lvl1pPr>
              <a:defRPr sz="1400" b="1" u="sng"/>
            </a:lvl1pPr>
          </a:lstStyle>
          <a:p>
            <a:pPr marL="285750" indent="-285750">
              <a:buFontTx/>
              <a:buChar char="-"/>
            </a:pPr>
            <a:r>
              <a:rPr lang="en-IN" b="0" u="none" dirty="0">
                <a:solidFill>
                  <a:srgbClr val="000000"/>
                </a:solidFill>
                <a:effectLst/>
                <a:latin typeface="Consolas" panose="020B0609020204030204" pitchFamily="49" charset="0"/>
              </a:rPr>
              <a:t>Volume Based Cost and 3G shows increased Trend in Action phase. </a:t>
            </a:r>
          </a:p>
          <a:p>
            <a:pPr marL="285750" indent="-285750">
              <a:buFontTx/>
              <a:buChar char="-"/>
            </a:pPr>
            <a:r>
              <a:rPr lang="en-IN" b="0" u="none" dirty="0">
                <a:solidFill>
                  <a:srgbClr val="000000"/>
                </a:solidFill>
                <a:latin typeface="Consolas" panose="020B0609020204030204" pitchFamily="49" charset="0"/>
              </a:rPr>
              <a:t>There is a clear drop in 2g , which may be due to customers adopting to latest mobile devices and prefer 3G services.</a:t>
            </a:r>
          </a:p>
          <a:p>
            <a:pPr marL="285750" indent="-285750">
              <a:buFontTx/>
              <a:buChar char="-"/>
            </a:pPr>
            <a:r>
              <a:rPr lang="en-IN" b="0" u="none" dirty="0">
                <a:solidFill>
                  <a:srgbClr val="000000"/>
                </a:solidFill>
                <a:latin typeface="Consolas" panose="020B0609020204030204" pitchFamily="49" charset="0"/>
              </a:rPr>
              <a:t>Targeting offer for 3G services would pay off in terms of customer retention.</a:t>
            </a:r>
          </a:p>
          <a:p>
            <a:pPr marL="285750" indent="-285750">
              <a:buFontTx/>
              <a:buChar char="-"/>
            </a:pPr>
            <a:r>
              <a:rPr lang="en-IN" b="0" u="none" dirty="0">
                <a:solidFill>
                  <a:srgbClr val="000000"/>
                </a:solidFill>
                <a:latin typeface="Consolas" panose="020B0609020204030204" pitchFamily="49" charset="0"/>
              </a:rPr>
              <a:t>Volume Based Cost make them satisfied as customers don’t have to worry about the unused data. </a:t>
            </a:r>
          </a:p>
          <a:p>
            <a:pPr marL="285750" indent="-285750">
              <a:buFontTx/>
              <a:buChar char="-"/>
            </a:pPr>
            <a:r>
              <a:rPr lang="en-IN" b="0" u="none" dirty="0">
                <a:solidFill>
                  <a:srgbClr val="000000"/>
                </a:solidFill>
                <a:latin typeface="Consolas" panose="020B0609020204030204" pitchFamily="49" charset="0"/>
              </a:rPr>
              <a:t>For Service provider also the burden of carrying the unused data forward wont’ be there. </a:t>
            </a:r>
            <a:endParaRPr lang="en-IN" u="none" dirty="0">
              <a:solidFill>
                <a:srgbClr val="000000"/>
              </a:solidFill>
              <a:latin typeface="Consolas" panose="020B0609020204030204" pitchFamily="49" charset="0"/>
            </a:endParaRPr>
          </a:p>
          <a:p>
            <a:pPr marL="285750" indent="-285750">
              <a:buFontTx/>
              <a:buChar char="-"/>
            </a:pPr>
            <a:endParaRPr lang="en-IN" b="0" u="none" dirty="0">
              <a:solidFill>
                <a:srgbClr val="000000"/>
              </a:solidFill>
              <a:effectLst/>
              <a:latin typeface="Consolas" panose="020B0609020204030204" pitchFamily="49" charset="0"/>
            </a:endParaRPr>
          </a:p>
          <a:p>
            <a:endParaRPr lang="en-IN" b="0" u="none" dirty="0">
              <a:solidFill>
                <a:srgbClr val="000000"/>
              </a:solidFill>
              <a:effectLst/>
              <a:latin typeface="Consolas" panose="020B0609020204030204" pitchFamily="49" charset="0"/>
            </a:endParaRPr>
          </a:p>
          <a:p>
            <a:pPr marL="285750" indent="-285750">
              <a:buFontTx/>
              <a:buChar char="-"/>
            </a:pPr>
            <a:endParaRPr lang="en-IN" b="0" u="none" dirty="0"/>
          </a:p>
        </p:txBody>
      </p:sp>
    </p:spTree>
    <p:extLst>
      <p:ext uri="{BB962C8B-B14F-4D97-AF65-F5344CB8AC3E}">
        <p14:creationId xmlns:p14="http://schemas.microsoft.com/office/powerpoint/2010/main" val="13808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1A374-A29D-7BAA-5BEE-63D02EDEA2D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1BAE062-854C-6E17-AF4E-2D3AD9AF78A5}"/>
              </a:ext>
            </a:extLst>
          </p:cNvPr>
          <p:cNvSpPr txBox="1">
            <a:spLocks/>
          </p:cNvSpPr>
          <p:nvPr/>
        </p:nvSpPr>
        <p:spPr>
          <a:xfrm>
            <a:off x="0" y="18256"/>
            <a:ext cx="12192000" cy="399187"/>
          </a:xfrm>
          <a:prstGeom prst="rect">
            <a:avLst/>
          </a:prstGeom>
          <a:solidFill>
            <a:schemeClr val="accent1">
              <a:lumMod val="20000"/>
              <a:lumOff val="80000"/>
            </a:schemeClr>
          </a:solidFill>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IN" sz="2400" b="1" dirty="0"/>
              <a:t>Analysis Summary</a:t>
            </a:r>
          </a:p>
        </p:txBody>
      </p:sp>
      <p:sp>
        <p:nvSpPr>
          <p:cNvPr id="5" name="Content Placeholder 2">
            <a:extLst>
              <a:ext uri="{FF2B5EF4-FFF2-40B4-BE49-F238E27FC236}">
                <a16:creationId xmlns:a16="http://schemas.microsoft.com/office/drawing/2014/main" id="{55A92043-0F74-1BBD-D2DC-30B87BD5A547}"/>
              </a:ext>
            </a:extLst>
          </p:cNvPr>
          <p:cNvSpPr txBox="1">
            <a:spLocks/>
          </p:cNvSpPr>
          <p:nvPr/>
        </p:nvSpPr>
        <p:spPr>
          <a:xfrm>
            <a:off x="92765" y="606288"/>
            <a:ext cx="12013096" cy="58803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sz="900" dirty="0"/>
          </a:p>
        </p:txBody>
      </p:sp>
      <p:sp>
        <p:nvSpPr>
          <p:cNvPr id="2" name="TextBox 1">
            <a:extLst>
              <a:ext uri="{FF2B5EF4-FFF2-40B4-BE49-F238E27FC236}">
                <a16:creationId xmlns:a16="http://schemas.microsoft.com/office/drawing/2014/main" id="{AA59CCD1-AD78-192D-E460-098FE3C3DBF9}"/>
              </a:ext>
            </a:extLst>
          </p:cNvPr>
          <p:cNvSpPr txBox="1"/>
          <p:nvPr/>
        </p:nvSpPr>
        <p:spPr>
          <a:xfrm>
            <a:off x="238540" y="448936"/>
            <a:ext cx="11628782" cy="2165055"/>
          </a:xfrm>
          <a:prstGeom prst="rect">
            <a:avLst/>
          </a:prstGeom>
          <a:solidFill>
            <a:schemeClr val="bg1">
              <a:lumMod val="95000"/>
            </a:schemeClr>
          </a:solidFill>
          <a:ln>
            <a:solidFill>
              <a:schemeClr val="tx2"/>
            </a:solidFill>
          </a:ln>
        </p:spPr>
        <p:txBody>
          <a:bodyPr wrap="square" rtlCol="0">
            <a:noAutofit/>
          </a:bodyPr>
          <a:lstStyle>
            <a:defPPr>
              <a:defRPr lang="en-US"/>
            </a:defPPr>
            <a:lvl1pPr>
              <a:defRPr sz="1400" b="1" u="sng"/>
            </a:lvl1pPr>
          </a:lstStyle>
          <a:p>
            <a:pPr marL="285750" indent="-285750">
              <a:buFontTx/>
              <a:buChar char="-"/>
            </a:pPr>
            <a:r>
              <a:rPr lang="en-IN" b="0" u="none" dirty="0">
                <a:solidFill>
                  <a:srgbClr val="000000"/>
                </a:solidFill>
                <a:effectLst/>
                <a:latin typeface="Consolas" panose="020B0609020204030204" pitchFamily="49" charset="0"/>
              </a:rPr>
              <a:t>From the current model selected and analysing the data its clear that customers are actually active on the network</a:t>
            </a:r>
          </a:p>
          <a:p>
            <a:pPr marL="285750" indent="-285750">
              <a:buFontTx/>
              <a:buChar char="-"/>
            </a:pPr>
            <a:r>
              <a:rPr lang="en-IN" b="0" u="none" dirty="0">
                <a:solidFill>
                  <a:srgbClr val="000000"/>
                </a:solidFill>
                <a:latin typeface="Consolas" panose="020B0609020204030204" pitchFamily="49" charset="0"/>
              </a:rPr>
              <a:t>They in-fact pay more but use less may due to the poor service plan options provided to the customers.</a:t>
            </a:r>
          </a:p>
          <a:p>
            <a:pPr marL="285750" indent="-285750">
              <a:buFontTx/>
              <a:buChar char="-"/>
            </a:pPr>
            <a:r>
              <a:rPr lang="en-IN" b="0" u="none" dirty="0">
                <a:solidFill>
                  <a:srgbClr val="000000"/>
                </a:solidFill>
                <a:latin typeface="Consolas" panose="020B0609020204030204" pitchFamily="49" charset="0"/>
              </a:rPr>
              <a:t>They are of more ISD call receivers and may be binge watchers, showing the respective trends.</a:t>
            </a:r>
          </a:p>
          <a:p>
            <a:pPr marL="285750" indent="-285750">
              <a:buFontTx/>
              <a:buChar char="-"/>
            </a:pPr>
            <a:r>
              <a:rPr lang="en-IN" b="0" u="none" dirty="0">
                <a:solidFill>
                  <a:srgbClr val="000000"/>
                </a:solidFill>
                <a:latin typeface="Consolas" panose="020B0609020204030204" pitchFamily="49" charset="0"/>
              </a:rPr>
              <a:t>Revising the plans to target these customers would RETAIN them and continue with the current Service Providing Company.</a:t>
            </a:r>
            <a:endParaRPr lang="en-IN" u="none" dirty="0">
              <a:solidFill>
                <a:srgbClr val="000000"/>
              </a:solidFill>
              <a:latin typeface="Consolas" panose="020B0609020204030204" pitchFamily="49" charset="0"/>
            </a:endParaRPr>
          </a:p>
          <a:p>
            <a:pPr marL="285750" indent="-285750">
              <a:buFontTx/>
              <a:buChar char="-"/>
            </a:pPr>
            <a:endParaRPr lang="en-IN" b="0" u="none" dirty="0">
              <a:solidFill>
                <a:srgbClr val="000000"/>
              </a:solidFill>
              <a:effectLst/>
              <a:latin typeface="Consolas" panose="020B0609020204030204" pitchFamily="49" charset="0"/>
            </a:endParaRPr>
          </a:p>
          <a:p>
            <a:endParaRPr lang="en-IN" b="0" u="none" dirty="0">
              <a:solidFill>
                <a:srgbClr val="000000"/>
              </a:solidFill>
              <a:effectLst/>
              <a:latin typeface="Consolas" panose="020B0609020204030204" pitchFamily="49" charset="0"/>
            </a:endParaRPr>
          </a:p>
          <a:p>
            <a:pPr marL="285750" indent="-285750">
              <a:buFontTx/>
              <a:buChar char="-"/>
            </a:pPr>
            <a:endParaRPr lang="en-IN" b="0" u="none" dirty="0"/>
          </a:p>
        </p:txBody>
      </p:sp>
    </p:spTree>
    <p:extLst>
      <p:ext uri="{BB962C8B-B14F-4D97-AF65-F5344CB8AC3E}">
        <p14:creationId xmlns:p14="http://schemas.microsoft.com/office/powerpoint/2010/main" val="3488359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440FF-84B3-93F9-F605-0353DBF1C186}"/>
              </a:ext>
            </a:extLst>
          </p:cNvPr>
          <p:cNvSpPr>
            <a:spLocks noGrp="1"/>
          </p:cNvSpPr>
          <p:nvPr>
            <p:ph type="title"/>
          </p:nvPr>
        </p:nvSpPr>
        <p:spPr>
          <a:xfrm>
            <a:off x="659295" y="2766218"/>
            <a:ext cx="10515600" cy="1325563"/>
          </a:xfrm>
        </p:spPr>
        <p:txBody>
          <a:bodyPr/>
          <a:lstStyle/>
          <a:p>
            <a:r>
              <a:rPr lang="en-IN" dirty="0"/>
              <a:t>THANK YOU</a:t>
            </a:r>
          </a:p>
        </p:txBody>
      </p:sp>
    </p:spTree>
    <p:extLst>
      <p:ext uri="{BB962C8B-B14F-4D97-AF65-F5344CB8AC3E}">
        <p14:creationId xmlns:p14="http://schemas.microsoft.com/office/powerpoint/2010/main" val="3920439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TotalTime>
  <Words>853</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circular</vt:lpstr>
      <vt:lpstr>Consolas</vt:lpstr>
      <vt:lpstr>freight-text-pro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Tarriq Ferrose Khan</dc:creator>
  <cp:lastModifiedBy>Tarriq Ferrose Khan</cp:lastModifiedBy>
  <cp:revision>5</cp:revision>
  <dcterms:created xsi:type="dcterms:W3CDTF">2024-07-27T17:27:45Z</dcterms:created>
  <dcterms:modified xsi:type="dcterms:W3CDTF">2025-01-06T03:51:40Z</dcterms:modified>
</cp:coreProperties>
</file>