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6" d="100"/>
          <a:sy n="46" d="100"/>
        </p:scale>
        <p:origin x="78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rduino.esp8266.com/stable/package_esp8266com_index.js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2408238"/>
            <a:ext cx="8791575" cy="2387600"/>
          </a:xfrm>
        </p:spPr>
        <p:txBody>
          <a:bodyPr/>
          <a:lstStyle/>
          <a:p>
            <a:r>
              <a:rPr lang="en-US" dirty="0" smtClean="0"/>
              <a:t>Introduction to </a:t>
            </a:r>
            <a:r>
              <a:rPr lang="en-US" cap="none" dirty="0"/>
              <a:t/>
            </a:r>
            <a:br>
              <a:rPr lang="en-US" cap="none" dirty="0"/>
            </a:br>
            <a:r>
              <a:rPr lang="en-US" cap="none" dirty="0" smtClean="0"/>
              <a:t>INTERNET OF THINGS</a:t>
            </a:r>
            <a:endParaRPr lang="en-IN" dirty="0"/>
          </a:p>
        </p:txBody>
      </p:sp>
      <p:sp>
        <p:nvSpPr>
          <p:cNvPr id="3" name="Subtitle 2"/>
          <p:cNvSpPr>
            <a:spLocks noGrp="1"/>
          </p:cNvSpPr>
          <p:nvPr>
            <p:ph type="subTitle" idx="1"/>
          </p:nvPr>
        </p:nvSpPr>
        <p:spPr/>
        <p:txBody>
          <a:bodyPr/>
          <a:lstStyle/>
          <a:p>
            <a:r>
              <a:rPr lang="en-US" dirty="0" smtClean="0"/>
              <a:t> </a:t>
            </a:r>
            <a:endParaRPr lang="en-IN" dirty="0"/>
          </a:p>
        </p:txBody>
      </p:sp>
    </p:spTree>
    <p:extLst>
      <p:ext uri="{BB962C8B-B14F-4D97-AF65-F5344CB8AC3E}">
        <p14:creationId xmlns:p14="http://schemas.microsoft.com/office/powerpoint/2010/main" val="321875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Libraries</a:t>
            </a:r>
            <a:endParaRPr lang="en-IN" dirty="0"/>
          </a:p>
        </p:txBody>
      </p:sp>
      <p:sp>
        <p:nvSpPr>
          <p:cNvPr id="3" name="Content Placeholder 2"/>
          <p:cNvSpPr>
            <a:spLocks noGrp="1"/>
          </p:cNvSpPr>
          <p:nvPr>
            <p:ph idx="1"/>
          </p:nvPr>
        </p:nvSpPr>
        <p:spPr/>
        <p:txBody>
          <a:bodyPr/>
          <a:lstStyle/>
          <a:p>
            <a:r>
              <a:rPr lang="en-IN" dirty="0" smtClean="0"/>
              <a:t>Link</a:t>
            </a:r>
          </a:p>
          <a:p>
            <a:pPr marL="0" indent="0">
              <a:buNone/>
            </a:pPr>
            <a:r>
              <a:rPr lang="en-IN" dirty="0">
                <a:hlinkClick r:id="rId2"/>
              </a:rPr>
              <a:t>http://</a:t>
            </a:r>
            <a:r>
              <a:rPr lang="en-IN" dirty="0" smtClean="0">
                <a:hlinkClick r:id="rId2"/>
              </a:rPr>
              <a:t>arduino.esp8266.com/stable/package_esp8266com_index.json</a:t>
            </a:r>
            <a:endParaRPr lang="en-IN" dirty="0" smtClean="0"/>
          </a:p>
          <a:p>
            <a:r>
              <a:rPr lang="en-IN" dirty="0" smtClean="0"/>
              <a:t>Package</a:t>
            </a:r>
          </a:p>
          <a:p>
            <a:pPr marL="0" indent="0">
              <a:buNone/>
            </a:pPr>
            <a:r>
              <a:rPr lang="en-IN" dirty="0" smtClean="0"/>
              <a:t>Tools &gt; Board &gt; Board Manager &gt; Search “esp8266” &gt; Install</a:t>
            </a:r>
            <a:endParaRPr lang="en-IN" dirty="0"/>
          </a:p>
        </p:txBody>
      </p:sp>
    </p:spTree>
    <p:extLst>
      <p:ext uri="{BB962C8B-B14F-4D97-AF65-F5344CB8AC3E}">
        <p14:creationId xmlns:p14="http://schemas.microsoft.com/office/powerpoint/2010/main" val="1202261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HyperText Transfer </a:t>
            </a:r>
            <a:r>
              <a:rPr lang="en-IN" cap="none" dirty="0"/>
              <a:t>P</a:t>
            </a:r>
            <a:r>
              <a:rPr lang="en-IN" cap="none" dirty="0" smtClean="0"/>
              <a:t>rotocol </a:t>
            </a:r>
            <a:endParaRPr lang="en-IN" cap="none" dirty="0"/>
          </a:p>
        </p:txBody>
      </p:sp>
      <p:sp>
        <p:nvSpPr>
          <p:cNvPr id="3" name="Content Placeholder 2"/>
          <p:cNvSpPr>
            <a:spLocks noGrp="1"/>
          </p:cNvSpPr>
          <p:nvPr>
            <p:ph idx="1"/>
          </p:nvPr>
        </p:nvSpPr>
        <p:spPr/>
        <p:txBody>
          <a:bodyPr/>
          <a:lstStyle/>
          <a:p>
            <a:r>
              <a:rPr lang="en-IN" dirty="0" smtClean="0"/>
              <a:t>HTTP Request</a:t>
            </a:r>
          </a:p>
          <a:p>
            <a:r>
              <a:rPr lang="en-IN" dirty="0" smtClean="0"/>
              <a:t>HTTP Response</a:t>
            </a:r>
          </a:p>
          <a:p>
            <a:r>
              <a:rPr lang="en-IN" dirty="0" smtClean="0"/>
              <a:t>Header</a:t>
            </a:r>
          </a:p>
          <a:p>
            <a:r>
              <a:rPr lang="en-IN" dirty="0" smtClean="0"/>
              <a:t>HTTP Server</a:t>
            </a:r>
          </a:p>
          <a:p>
            <a:r>
              <a:rPr lang="en-IN" dirty="0" smtClean="0"/>
              <a:t>GET &amp; POST</a:t>
            </a:r>
            <a:endParaRPr lang="en-IN" dirty="0"/>
          </a:p>
        </p:txBody>
      </p:sp>
    </p:spTree>
    <p:extLst>
      <p:ext uri="{BB962C8B-B14F-4D97-AF65-F5344CB8AC3E}">
        <p14:creationId xmlns:p14="http://schemas.microsoft.com/office/powerpoint/2010/main" val="3535838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6321"/>
            <a:ext cx="9905998" cy="1478570"/>
          </a:xfrm>
        </p:spPr>
        <p:txBody>
          <a:bodyPr/>
          <a:lstStyle/>
          <a:p>
            <a:r>
              <a:rPr lang="en-IN" cap="none" dirty="0" smtClean="0"/>
              <a:t>Data Visualisation</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24891"/>
            <a:ext cx="9905998" cy="4239491"/>
          </a:xfrm>
        </p:spPr>
      </p:pic>
    </p:spTree>
    <p:extLst>
      <p:ext uri="{BB962C8B-B14F-4D97-AF65-F5344CB8AC3E}">
        <p14:creationId xmlns:p14="http://schemas.microsoft.com/office/powerpoint/2010/main" val="1521040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a:t>
            </a:r>
            <a:endParaRPr lang="en-IN" dirty="0"/>
          </a:p>
        </p:txBody>
      </p:sp>
      <p:sp>
        <p:nvSpPr>
          <p:cNvPr id="3" name="Content Placeholder 2"/>
          <p:cNvSpPr>
            <a:spLocks noGrp="1"/>
          </p:cNvSpPr>
          <p:nvPr>
            <p:ph idx="1"/>
          </p:nvPr>
        </p:nvSpPr>
        <p:spPr/>
        <p:txBody>
          <a:bodyPr/>
          <a:lstStyle/>
          <a:p>
            <a:r>
              <a:rPr lang="en-IN" dirty="0" smtClean="0"/>
              <a:t>Open </a:t>
            </a:r>
            <a:r>
              <a:rPr lang="en-IN" dirty="0" err="1" smtClean="0"/>
              <a:t>ThingSpeak</a:t>
            </a:r>
            <a:r>
              <a:rPr lang="en-IN" dirty="0" smtClean="0"/>
              <a:t> Account</a:t>
            </a:r>
          </a:p>
          <a:p>
            <a:r>
              <a:rPr lang="en-IN" dirty="0" smtClean="0"/>
              <a:t>Create Channel</a:t>
            </a:r>
          </a:p>
          <a:p>
            <a:r>
              <a:rPr lang="en-IN" dirty="0" smtClean="0"/>
              <a:t>Enter Details in Field Section and Save Channel</a:t>
            </a:r>
          </a:p>
          <a:p>
            <a:r>
              <a:rPr lang="en-IN" dirty="0" smtClean="0"/>
              <a:t>Go to API Keys Tab</a:t>
            </a:r>
          </a:p>
          <a:p>
            <a:r>
              <a:rPr lang="en-IN" dirty="0" smtClean="0"/>
              <a:t>Copy and Paste the API Key on to the code.</a:t>
            </a:r>
          </a:p>
        </p:txBody>
      </p:sp>
    </p:spTree>
    <p:extLst>
      <p:ext uri="{BB962C8B-B14F-4D97-AF65-F5344CB8AC3E}">
        <p14:creationId xmlns:p14="http://schemas.microsoft.com/office/powerpoint/2010/main" val="2954830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What is an API ? How to use an API Key?</a:t>
            </a:r>
            <a:endParaRPr lang="en-IN" cap="none" dirty="0"/>
          </a:p>
        </p:txBody>
      </p:sp>
      <p:sp>
        <p:nvSpPr>
          <p:cNvPr id="3" name="Content Placeholder 2"/>
          <p:cNvSpPr>
            <a:spLocks noGrp="1"/>
          </p:cNvSpPr>
          <p:nvPr>
            <p:ph idx="1"/>
          </p:nvPr>
        </p:nvSpPr>
        <p:spPr/>
        <p:txBody>
          <a:bodyPr/>
          <a:lstStyle/>
          <a:p>
            <a:pPr marL="0" indent="0">
              <a:buNone/>
            </a:pPr>
            <a:r>
              <a:rPr lang="en-IN" dirty="0" smtClean="0"/>
              <a:t>An </a:t>
            </a:r>
            <a:r>
              <a:rPr lang="en-IN" dirty="0"/>
              <a:t>API is a set of functions and procedures that allow the creation of applications which access the features or data of an operating system, application, or other service</a:t>
            </a:r>
            <a:r>
              <a:rPr lang="en-IN" dirty="0" smtClean="0"/>
              <a:t>.</a:t>
            </a:r>
          </a:p>
          <a:p>
            <a:pPr marL="0" indent="0">
              <a:buNone/>
            </a:pPr>
            <a:r>
              <a:rPr lang="en-IN" dirty="0"/>
              <a:t>The API key often acts as both a unique identifier and a secret token for authentication, and will generally have a set of access rights on the API associated with it. API keys can be based on the universally unique identifier (UUID) system to ensure they will be unique to each user.</a:t>
            </a:r>
          </a:p>
        </p:txBody>
      </p:sp>
    </p:spTree>
    <p:extLst>
      <p:ext uri="{BB962C8B-B14F-4D97-AF65-F5344CB8AC3E}">
        <p14:creationId xmlns:p14="http://schemas.microsoft.com/office/powerpoint/2010/main" val="1694521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204757"/>
            <a:ext cx="9905998" cy="1478570"/>
          </a:xfrm>
        </p:spPr>
        <p:txBody>
          <a:bodyPr/>
          <a:lstStyle/>
          <a:p>
            <a:r>
              <a:rPr lang="en-IN" cap="none" dirty="0" smtClean="0">
                <a:solidFill>
                  <a:schemeClr val="bg1">
                    <a:lumMod val="75000"/>
                    <a:lumOff val="25000"/>
                  </a:schemeClr>
                </a:solidFill>
              </a:rPr>
              <a:t>What is </a:t>
            </a:r>
            <a:r>
              <a:rPr lang="en-IN" cap="none" dirty="0">
                <a:solidFill>
                  <a:schemeClr val="bg1">
                    <a:lumMod val="75000"/>
                    <a:lumOff val="25000"/>
                  </a:schemeClr>
                </a:solidFill>
              </a:rPr>
              <a:t>B</a:t>
            </a:r>
            <a:r>
              <a:rPr lang="en-IN" cap="none" dirty="0" smtClean="0">
                <a:solidFill>
                  <a:schemeClr val="bg1">
                    <a:lumMod val="75000"/>
                    <a:lumOff val="25000"/>
                  </a:schemeClr>
                </a:solidFill>
              </a:rPr>
              <a:t>lynk? How it works?</a:t>
            </a:r>
            <a:endParaRPr lang="en-IN" cap="none" dirty="0">
              <a:solidFill>
                <a:schemeClr val="bg1">
                  <a:lumMod val="75000"/>
                  <a:lumOff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496291"/>
            <a:ext cx="9905998" cy="4696691"/>
          </a:xfrm>
        </p:spPr>
      </p:pic>
    </p:spTree>
    <p:extLst>
      <p:ext uri="{BB962C8B-B14F-4D97-AF65-F5344CB8AC3E}">
        <p14:creationId xmlns:p14="http://schemas.microsoft.com/office/powerpoint/2010/main" val="2846832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Applications of </a:t>
            </a:r>
            <a:r>
              <a:rPr lang="en-US" cap="none" dirty="0" err="1" smtClean="0"/>
              <a:t>IoT</a:t>
            </a:r>
            <a:endParaRPr lang="en-IN" cap="none" dirty="0"/>
          </a:p>
        </p:txBody>
      </p:sp>
      <p:sp>
        <p:nvSpPr>
          <p:cNvPr id="3" name="Content Placeholder 2"/>
          <p:cNvSpPr>
            <a:spLocks noGrp="1"/>
          </p:cNvSpPr>
          <p:nvPr>
            <p:ph idx="1"/>
          </p:nvPr>
        </p:nvSpPr>
        <p:spPr/>
        <p:txBody>
          <a:bodyPr/>
          <a:lstStyle/>
          <a:p>
            <a:r>
              <a:rPr lang="en-US" dirty="0" smtClean="0"/>
              <a:t>Smart Homes (Ex. Nest, </a:t>
            </a:r>
            <a:r>
              <a:rPr lang="en-US" dirty="0"/>
              <a:t>e</a:t>
            </a:r>
            <a:r>
              <a:rPr lang="en-US" dirty="0" smtClean="0"/>
              <a:t>cobee, etc.)</a:t>
            </a:r>
          </a:p>
          <a:p>
            <a:r>
              <a:rPr lang="en-US" dirty="0" smtClean="0"/>
              <a:t>Automobile Industry (Ex. BMW Open Mobility Cloud)</a:t>
            </a:r>
          </a:p>
          <a:p>
            <a:r>
              <a:rPr lang="en-US" dirty="0" smtClean="0"/>
              <a:t>Wearables (Ex. Apple Smart Watch)</a:t>
            </a:r>
          </a:p>
          <a:p>
            <a:r>
              <a:rPr lang="en-US" dirty="0" smtClean="0"/>
              <a:t>Agriculture and Livestock (Ex. Fujitsu Connected Cow)</a:t>
            </a:r>
          </a:p>
          <a:p>
            <a:r>
              <a:rPr lang="en-US" dirty="0" smtClean="0"/>
              <a:t>Smart City and Energy Management (Ex. Huawei NOS)</a:t>
            </a:r>
          </a:p>
          <a:p>
            <a:r>
              <a:rPr lang="en-US" dirty="0" smtClean="0"/>
              <a:t>Smart Retail (Ex. Amazon Go – Smart Shopping Experience)</a:t>
            </a:r>
          </a:p>
        </p:txBody>
      </p:sp>
    </p:spTree>
    <p:extLst>
      <p:ext uri="{BB962C8B-B14F-4D97-AF65-F5344CB8AC3E}">
        <p14:creationId xmlns:p14="http://schemas.microsoft.com/office/powerpoint/2010/main" val="125788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618518"/>
            <a:ext cx="9905998" cy="896383"/>
          </a:xfrm>
        </p:spPr>
        <p:txBody>
          <a:bodyPr/>
          <a:lstStyle/>
          <a:p>
            <a:pPr algn="ctr"/>
            <a:r>
              <a:rPr lang="en-US" dirty="0" smtClean="0"/>
              <a:t>Final PRoject</a:t>
            </a:r>
            <a:endParaRPr lang="en-IN" dirty="0"/>
          </a:p>
        </p:txBody>
      </p:sp>
      <p:sp>
        <p:nvSpPr>
          <p:cNvPr id="5" name="Content Placeholder 4"/>
          <p:cNvSpPr>
            <a:spLocks noGrp="1"/>
          </p:cNvSpPr>
          <p:nvPr>
            <p:ph idx="1"/>
          </p:nvPr>
        </p:nvSpPr>
        <p:spPr>
          <a:xfrm>
            <a:off x="1141412" y="1624083"/>
            <a:ext cx="9905999" cy="4421875"/>
          </a:xfrm>
        </p:spPr>
        <p:txBody>
          <a:bodyPr>
            <a:normAutofit fontScale="92500" lnSpcReduction="20000"/>
          </a:bodyPr>
          <a:lstStyle/>
          <a:p>
            <a:pPr marL="0" indent="0">
              <a:buNone/>
            </a:pPr>
            <a:r>
              <a:rPr lang="en-US" sz="3000" b="1" dirty="0" smtClean="0"/>
              <a:t>Problems Statement:</a:t>
            </a:r>
          </a:p>
          <a:p>
            <a:pPr marL="0" indent="0">
              <a:buNone/>
            </a:pPr>
            <a:r>
              <a:rPr lang="en-US" b="1" dirty="0" smtClean="0"/>
              <a:t>Build a Smart Home Application which can trigger the home lighting (ON/OFF)</a:t>
            </a:r>
          </a:p>
          <a:p>
            <a:pPr marL="0" indent="0">
              <a:buNone/>
            </a:pPr>
            <a:r>
              <a:rPr lang="en-US" b="1" dirty="0" smtClean="0"/>
              <a:t>when someone enters or exits respectively and notify on smartphone.</a:t>
            </a:r>
          </a:p>
          <a:p>
            <a:pPr marL="0" indent="0">
              <a:buNone/>
            </a:pPr>
            <a:r>
              <a:rPr lang="en-US" sz="3000" b="1" dirty="0" smtClean="0"/>
              <a:t>Hardware Provided:</a:t>
            </a:r>
          </a:p>
          <a:p>
            <a:pPr marL="0" indent="0">
              <a:buNone/>
            </a:pPr>
            <a:r>
              <a:rPr lang="en-US" dirty="0" smtClean="0"/>
              <a:t>NodeMCU/Arduino UNO, Ultrasonic Sensor(HC-SR04), Relay/LED, Jumper Cables and Breadboard.</a:t>
            </a:r>
          </a:p>
          <a:p>
            <a:pPr marL="0" indent="0">
              <a:buNone/>
            </a:pPr>
            <a:r>
              <a:rPr lang="en-US" sz="3000" b="1" dirty="0" smtClean="0"/>
              <a:t>Software Provided:</a:t>
            </a:r>
          </a:p>
          <a:p>
            <a:pPr marL="0" indent="0">
              <a:buNone/>
            </a:pPr>
            <a:r>
              <a:rPr lang="en-US" dirty="0" smtClean="0"/>
              <a:t>Arduino IDE, Blynk App</a:t>
            </a:r>
          </a:p>
          <a:p>
            <a:pPr marL="0" indent="0">
              <a:buNone/>
            </a:pPr>
            <a:r>
              <a:rPr lang="en-US" dirty="0" smtClean="0"/>
              <a:t> </a:t>
            </a:r>
            <a:endParaRPr lang="en-IN" dirty="0"/>
          </a:p>
        </p:txBody>
      </p:sp>
    </p:spTree>
    <p:extLst>
      <p:ext uri="{BB962C8B-B14F-4D97-AF65-F5344CB8AC3E}">
        <p14:creationId xmlns:p14="http://schemas.microsoft.com/office/powerpoint/2010/main" val="217255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cap="none" dirty="0" err="1" smtClean="0"/>
              <a:t>IoT</a:t>
            </a:r>
            <a:r>
              <a:rPr lang="en-US" dirty="0" smtClean="0"/>
              <a: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290" y="1928238"/>
            <a:ext cx="2616188" cy="406511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944" y="1928238"/>
            <a:ext cx="3257591" cy="40651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6917" y="1764973"/>
            <a:ext cx="4250027" cy="4391646"/>
          </a:xfrm>
          <a:prstGeom prst="rect">
            <a:avLst/>
          </a:prstGeom>
          <a:ln>
            <a:noFill/>
          </a:ln>
          <a:effectLst>
            <a:softEdge rad="112500"/>
          </a:effectLst>
        </p:spPr>
      </p:pic>
    </p:spTree>
    <p:extLst>
      <p:ext uri="{BB962C8B-B14F-4D97-AF65-F5344CB8AC3E}">
        <p14:creationId xmlns:p14="http://schemas.microsoft.com/office/powerpoint/2010/main" val="3168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55136"/>
            <a:ext cx="9905998" cy="1478570"/>
          </a:xfrm>
        </p:spPr>
        <p:txBody>
          <a:bodyPr>
            <a:normAutofit/>
          </a:bodyPr>
          <a:lstStyle/>
          <a:p>
            <a:pPr algn="ctr"/>
            <a:r>
              <a:rPr lang="en-US" sz="8800" dirty="0" smtClean="0">
                <a:latin typeface="Goudy Stout" panose="0202090407030B020401" pitchFamily="18" charset="0"/>
              </a:rPr>
              <a:t>Smart?</a:t>
            </a:r>
            <a:endParaRPr lang="en-IN" sz="8800" dirty="0">
              <a:latin typeface="Goudy Stout" panose="0202090407030B020401" pitchFamily="18" charset="0"/>
            </a:endParaRPr>
          </a:p>
        </p:txBody>
      </p:sp>
    </p:spTree>
    <p:extLst>
      <p:ext uri="{BB962C8B-B14F-4D97-AF65-F5344CB8AC3E}">
        <p14:creationId xmlns:p14="http://schemas.microsoft.com/office/powerpoint/2010/main" val="116663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How It Works</a:t>
            </a:r>
            <a:endParaRPr lang="en-IN" cap="none" dirty="0"/>
          </a:p>
        </p:txBody>
      </p:sp>
      <p:sp>
        <p:nvSpPr>
          <p:cNvPr id="3" name="Content Placeholder 2"/>
          <p:cNvSpPr>
            <a:spLocks noGrp="1"/>
          </p:cNvSpPr>
          <p:nvPr>
            <p:ph idx="1"/>
          </p:nvPr>
        </p:nvSpPr>
        <p:spPr/>
        <p:txBody>
          <a:bodyPr/>
          <a:lstStyle/>
          <a:p>
            <a:r>
              <a:rPr lang="en-US" dirty="0" smtClean="0"/>
              <a:t>Sensors/Devices</a:t>
            </a:r>
          </a:p>
          <a:p>
            <a:r>
              <a:rPr lang="en-US" dirty="0" smtClean="0"/>
              <a:t>Gateway</a:t>
            </a:r>
          </a:p>
          <a:p>
            <a:r>
              <a:rPr lang="en-US" dirty="0" smtClean="0"/>
              <a:t>Cloud Storage</a:t>
            </a:r>
          </a:p>
          <a:p>
            <a:r>
              <a:rPr lang="en-US" dirty="0" smtClean="0"/>
              <a:t>Remote/Cloud Processing</a:t>
            </a:r>
          </a:p>
          <a:p>
            <a:r>
              <a:rPr lang="en-US" dirty="0" smtClean="0"/>
              <a:t>Response/User Interface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975" y="739171"/>
            <a:ext cx="6529588" cy="50520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0492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8242"/>
            <a:ext cx="9905998" cy="1478570"/>
          </a:xfrm>
        </p:spPr>
        <p:txBody>
          <a:bodyPr/>
          <a:lstStyle/>
          <a:p>
            <a:r>
              <a:rPr lang="en-IN" cap="none" dirty="0" err="1" smtClean="0"/>
              <a:t>IoT</a:t>
            </a:r>
            <a:r>
              <a:rPr lang="en-IN" cap="none" dirty="0" smtClean="0"/>
              <a:t> </a:t>
            </a:r>
            <a:r>
              <a:rPr lang="en-IN" cap="none" dirty="0"/>
              <a:t>E</a:t>
            </a:r>
            <a:r>
              <a:rPr lang="en-IN" cap="none" dirty="0" smtClean="0"/>
              <a:t>nabling </a:t>
            </a:r>
            <a:r>
              <a:rPr lang="en-IN" cap="none" dirty="0"/>
              <a:t>T</a:t>
            </a:r>
            <a:r>
              <a:rPr lang="en-IN" cap="none" dirty="0" smtClean="0"/>
              <a:t>echnologies</a:t>
            </a:r>
            <a:endParaRPr lang="en-IN" cap="none" dirty="0"/>
          </a:p>
        </p:txBody>
      </p:sp>
      <p:sp>
        <p:nvSpPr>
          <p:cNvPr id="3" name="Content Placeholder 2"/>
          <p:cNvSpPr>
            <a:spLocks noGrp="1"/>
          </p:cNvSpPr>
          <p:nvPr>
            <p:ph idx="1"/>
          </p:nvPr>
        </p:nvSpPr>
        <p:spPr>
          <a:xfrm>
            <a:off x="1141412" y="1579418"/>
            <a:ext cx="9905999" cy="4696691"/>
          </a:xfrm>
        </p:spPr>
        <p:txBody>
          <a:bodyPr>
            <a:normAutofit fontScale="92500" lnSpcReduction="20000"/>
          </a:bodyPr>
          <a:lstStyle/>
          <a:p>
            <a:r>
              <a:rPr lang="en-IN" dirty="0" smtClean="0"/>
              <a:t>Addressability</a:t>
            </a:r>
          </a:p>
          <a:p>
            <a:pPr marL="0" indent="0">
              <a:buNone/>
            </a:pPr>
            <a:r>
              <a:rPr lang="en-IN" dirty="0" smtClean="0"/>
              <a:t>(RFID, UID)</a:t>
            </a:r>
            <a:endParaRPr lang="en-IN" dirty="0" smtClean="0"/>
          </a:p>
          <a:p>
            <a:r>
              <a:rPr lang="en-IN" dirty="0" smtClean="0"/>
              <a:t>Short Range </a:t>
            </a:r>
            <a:r>
              <a:rPr lang="en-IN" dirty="0" smtClean="0"/>
              <a:t>Wireless</a:t>
            </a:r>
          </a:p>
          <a:p>
            <a:pPr marL="0" indent="0">
              <a:buNone/>
            </a:pPr>
            <a:r>
              <a:rPr lang="en-IN" dirty="0" smtClean="0"/>
              <a:t>(Bluetooth, Wi-Fi, Li-Fi, ZigBee)</a:t>
            </a:r>
            <a:endParaRPr lang="en-IN" dirty="0" smtClean="0"/>
          </a:p>
          <a:p>
            <a:r>
              <a:rPr lang="en-IN" dirty="0" smtClean="0"/>
              <a:t>Medium Range </a:t>
            </a:r>
            <a:r>
              <a:rPr lang="en-IN" dirty="0" smtClean="0"/>
              <a:t>Wireless</a:t>
            </a:r>
          </a:p>
          <a:p>
            <a:pPr marL="0" indent="0">
              <a:buNone/>
            </a:pPr>
            <a:r>
              <a:rPr lang="en-US" dirty="0" smtClean="0"/>
              <a:t>(LTE Advanced, Halow)</a:t>
            </a:r>
            <a:endParaRPr lang="en-IN" dirty="0" smtClean="0"/>
          </a:p>
          <a:p>
            <a:r>
              <a:rPr lang="en-IN" dirty="0" smtClean="0"/>
              <a:t>Long Range </a:t>
            </a:r>
            <a:r>
              <a:rPr lang="en-IN" dirty="0" smtClean="0"/>
              <a:t>Wireless</a:t>
            </a:r>
          </a:p>
          <a:p>
            <a:pPr marL="0" indent="0">
              <a:buNone/>
            </a:pPr>
            <a:r>
              <a:rPr lang="en-US" dirty="0" smtClean="0"/>
              <a:t>(LPWAN, VSAT)</a:t>
            </a:r>
            <a:endParaRPr lang="en-IN" dirty="0" smtClean="0"/>
          </a:p>
          <a:p>
            <a:r>
              <a:rPr lang="en-IN" dirty="0" smtClean="0"/>
              <a:t>Wired</a:t>
            </a:r>
          </a:p>
          <a:p>
            <a:pPr marL="0" indent="0">
              <a:buNone/>
            </a:pPr>
            <a:r>
              <a:rPr lang="en-US" dirty="0" smtClean="0"/>
              <a:t>(Ethernet, PLC)</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
            <a:ext cx="4762500" cy="33343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3334381"/>
            <a:ext cx="4762500" cy="3523619"/>
          </a:xfrm>
          <a:prstGeom prst="rect">
            <a:avLst/>
          </a:prstGeom>
        </p:spPr>
      </p:pic>
    </p:spTree>
    <p:extLst>
      <p:ext uri="{BB962C8B-B14F-4D97-AF65-F5344CB8AC3E}">
        <p14:creationId xmlns:p14="http://schemas.microsoft.com/office/powerpoint/2010/main" val="178999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err="1" smtClean="0"/>
              <a:t>IoT</a:t>
            </a:r>
            <a:r>
              <a:rPr lang="en-IN" cap="none" dirty="0" smtClean="0"/>
              <a:t> protocols</a:t>
            </a:r>
            <a:endParaRPr lang="en-IN" cap="none" dirty="0"/>
          </a:p>
        </p:txBody>
      </p:sp>
      <p:sp>
        <p:nvSpPr>
          <p:cNvPr id="3" name="Content Placeholder 2"/>
          <p:cNvSpPr>
            <a:spLocks noGrp="1"/>
          </p:cNvSpPr>
          <p:nvPr>
            <p:ph idx="1"/>
          </p:nvPr>
        </p:nvSpPr>
        <p:spPr/>
        <p:txBody>
          <a:bodyPr>
            <a:normAutofit/>
          </a:bodyPr>
          <a:lstStyle/>
          <a:p>
            <a:r>
              <a:rPr lang="en-US" dirty="0" smtClean="0"/>
              <a:t>HTTP(Hyper Text Transfer Protocol)</a:t>
            </a:r>
            <a:endParaRPr lang="en-IN" dirty="0" smtClean="0"/>
          </a:p>
          <a:p>
            <a:r>
              <a:rPr lang="en-IN" dirty="0" smtClean="0"/>
              <a:t>MQTT(Message Queue Telemetry Protocol)</a:t>
            </a:r>
            <a:endParaRPr lang="en-IN" dirty="0" smtClean="0"/>
          </a:p>
          <a:p>
            <a:r>
              <a:rPr lang="en-IN" dirty="0" smtClean="0"/>
              <a:t>XMPP(Extensible Message Presenc</a:t>
            </a:r>
            <a:r>
              <a:rPr lang="en-IN" dirty="0" smtClean="0"/>
              <a:t>e Protocol</a:t>
            </a:r>
            <a:r>
              <a:rPr lang="en-IN" dirty="0" smtClean="0"/>
              <a:t>)</a:t>
            </a:r>
          </a:p>
          <a:p>
            <a:r>
              <a:rPr lang="en-IN" dirty="0"/>
              <a:t>REST(Representational State Transfer</a:t>
            </a:r>
            <a:r>
              <a:rPr lang="en-IN" dirty="0" smtClean="0"/>
              <a:t>)</a:t>
            </a:r>
            <a:endParaRPr lang="en-IN" dirty="0" smtClean="0"/>
          </a:p>
          <a:p>
            <a:r>
              <a:rPr lang="en-IN" dirty="0" smtClean="0"/>
              <a:t>COAP(Constraint Application Protocol)</a:t>
            </a:r>
            <a:endParaRPr lang="en-IN" dirty="0" smtClean="0"/>
          </a:p>
        </p:txBody>
      </p:sp>
    </p:spTree>
    <p:extLst>
      <p:ext uri="{BB962C8B-B14F-4D97-AF65-F5344CB8AC3E}">
        <p14:creationId xmlns:p14="http://schemas.microsoft.com/office/powerpoint/2010/main" val="417702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008" y="348062"/>
            <a:ext cx="9905998" cy="1478570"/>
          </a:xfrm>
        </p:spPr>
        <p:txBody>
          <a:bodyPr/>
          <a:lstStyle/>
          <a:p>
            <a:r>
              <a:rPr lang="en-IN" dirty="0" smtClean="0"/>
              <a:t>Bored are we? Lets start working!!!!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008" y="1661375"/>
            <a:ext cx="9569003" cy="4700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6339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smtClean="0"/>
              <a:t>Operating with Sensors(In This Case Ultrasonic Sensor)</a:t>
            </a:r>
            <a:endParaRPr lang="en-IN" cap="non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971" y="2249488"/>
            <a:ext cx="7024883" cy="3541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28263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183"/>
            <a:ext cx="9905998" cy="1478570"/>
          </a:xfrm>
        </p:spPr>
        <p:txBody>
          <a:bodyPr/>
          <a:lstStyle/>
          <a:p>
            <a:r>
              <a:rPr lang="en-IN" dirty="0" smtClean="0"/>
              <a:t>N</a:t>
            </a:r>
            <a:r>
              <a:rPr lang="en-IN" cap="none" dirty="0"/>
              <a:t>o</a:t>
            </a:r>
            <a:r>
              <a:rPr lang="en-IN" cap="none" dirty="0" smtClean="0"/>
              <a:t>de</a:t>
            </a:r>
            <a:r>
              <a:rPr lang="en-IN" dirty="0" smtClean="0"/>
              <a:t>MCU</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2" y="1609859"/>
            <a:ext cx="4803820" cy="420709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1609859"/>
            <a:ext cx="4952999" cy="4207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5703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385</TotalTime>
  <Words>401</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Goudy Stout</vt:lpstr>
      <vt:lpstr>Trebuchet MS</vt:lpstr>
      <vt:lpstr>Tw Cen MT</vt:lpstr>
      <vt:lpstr>Circuit</vt:lpstr>
      <vt:lpstr>Introduction to  INTERNET OF THINGS</vt:lpstr>
      <vt:lpstr>What is IoT?</vt:lpstr>
      <vt:lpstr>Smart?</vt:lpstr>
      <vt:lpstr>How It Works</vt:lpstr>
      <vt:lpstr>IoT Enabling Technologies</vt:lpstr>
      <vt:lpstr>IoT protocols</vt:lpstr>
      <vt:lpstr>Bored are we? Lets start working!!!!</vt:lpstr>
      <vt:lpstr>Operating with Sensors(In This Case Ultrasonic Sensor)</vt:lpstr>
      <vt:lpstr>NodeMCU</vt:lpstr>
      <vt:lpstr>Libraries</vt:lpstr>
      <vt:lpstr>HyperText Transfer Protocol </vt:lpstr>
      <vt:lpstr>Data Visualisation</vt:lpstr>
      <vt:lpstr>HOW to ?</vt:lpstr>
      <vt:lpstr>What is an API ? How to use an API Key?</vt:lpstr>
      <vt:lpstr>What is Blynk? How it works?</vt:lpstr>
      <vt:lpstr>Applications of IoT</vt:lpstr>
      <vt:lpstr>Final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 OF THINGS</dc:title>
  <dc:creator>DELL</dc:creator>
  <cp:lastModifiedBy>DELL</cp:lastModifiedBy>
  <cp:revision>25</cp:revision>
  <dcterms:created xsi:type="dcterms:W3CDTF">2018-10-06T17:02:51Z</dcterms:created>
  <dcterms:modified xsi:type="dcterms:W3CDTF">2018-10-09T10:43:24Z</dcterms:modified>
</cp:coreProperties>
</file>