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74" r:id="rId4"/>
    <p:sldId id="280" r:id="rId5"/>
    <p:sldId id="312" r:id="rId6"/>
    <p:sldId id="313" r:id="rId7"/>
    <p:sldId id="314" r:id="rId8"/>
    <p:sldId id="315" r:id="rId9"/>
    <p:sldId id="316" r:id="rId10"/>
    <p:sldId id="317" r:id="rId11"/>
    <p:sldId id="281" r:id="rId12"/>
    <p:sldId id="318" r:id="rId13"/>
    <p:sldId id="283" r:id="rId14"/>
    <p:sldId id="319" r:id="rId15"/>
    <p:sldId id="284" r:id="rId16"/>
    <p:sldId id="287" r:id="rId17"/>
    <p:sldId id="285" r:id="rId18"/>
  </p:sldIdLst>
  <p:sldSz cx="12192000" cy="6858000"/>
  <p:notesSz cx="6858000" cy="9144000"/>
  <p:defaultTextStyle>
    <a:defPPr>
      <a:defRPr lang="zh-CN"/>
    </a:defPPr>
    <a:lvl1pPr marL="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33528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67119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00647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134175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167767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201295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2348230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2684145" algn="l" defTabSz="67056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654"/>
    <a:srgbClr val="F9F5F4"/>
    <a:srgbClr val="E0E2DF"/>
    <a:srgbClr val="38322B"/>
    <a:srgbClr val="B25319"/>
    <a:srgbClr val="A95E40"/>
    <a:srgbClr val="BFC7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0E563-D7D6-4950-9750-0D2039380D09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87C1-DD6C-45F1-BDC0-3A63356DD8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1pPr>
    <a:lvl2pPr marL="33528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2pPr>
    <a:lvl3pPr marL="67119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3pPr>
    <a:lvl4pPr marL="100647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4pPr>
    <a:lvl5pPr marL="134175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5pPr>
    <a:lvl6pPr marL="167767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6pPr>
    <a:lvl7pPr marL="201295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7pPr>
    <a:lvl8pPr marL="2348230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8pPr>
    <a:lvl9pPr marL="2684145" algn="l" defTabSz="670560" rtl="0" eaLnBrk="1" latinLnBrk="0" hangingPunct="1">
      <a:defRPr sz="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487C1-DD6C-45F1-BDC0-3A63356DD88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980" y="4717143"/>
            <a:ext cx="7164409" cy="1265003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981" y="5982146"/>
            <a:ext cx="7164409" cy="42227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76387" y="0"/>
            <a:ext cx="292144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423" b="28517"/>
          <a:stretch>
            <a:fillRect/>
          </a:stretch>
        </p:blipFill>
        <p:spPr>
          <a:xfrm>
            <a:off x="3943982" y="1"/>
            <a:ext cx="7164408" cy="450132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1654542" y="-13277"/>
            <a:ext cx="61071" cy="689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8000" y="584200"/>
            <a:ext cx="11125200" cy="5949950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1063677"/>
            <a:ext cx="12192000" cy="13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693235"/>
            <a:ext cx="7308850" cy="886968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617009"/>
            <a:ext cx="7308850" cy="630368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597932"/>
            <a:ext cx="3397829" cy="107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755548" y="2597932"/>
            <a:ext cx="84940" cy="107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600"/>
            <a:ext cx="10515600" cy="69855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0000"/>
            <a:ext cx="10515600" cy="2206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79030"/>
            <a:ext cx="10515600" cy="22060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1063677"/>
            <a:ext cx="12192000" cy="132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245"/>
            <a:ext cx="10515600" cy="103695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57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59635"/>
            <a:ext cx="5157787" cy="368458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57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59635"/>
            <a:ext cx="5183188" cy="3684588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>
            <p:custDataLst>
              <p:tags r:id="rId1"/>
            </p:custDataLst>
          </p:nvPr>
        </p:nvSpPr>
        <p:spPr>
          <a:xfrm>
            <a:off x="4521200" y="1376364"/>
            <a:ext cx="3594100" cy="3595687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2"/>
            </p:custDataLst>
          </p:nvPr>
        </p:nvSpPr>
        <p:spPr>
          <a:xfrm>
            <a:off x="4357689" y="1427163"/>
            <a:ext cx="3519487" cy="35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4400">
              <a:latin typeface="Broadway BT" panose="04040905080B02020502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  <p:sp>
        <p:nvSpPr>
          <p:cNvPr id="8" name="椭圆 7"/>
          <p:cNvSpPr/>
          <p:nvPr userDrawn="1">
            <p:custDataLst>
              <p:tags r:id="rId3"/>
            </p:custDataLst>
          </p:nvPr>
        </p:nvSpPr>
        <p:spPr>
          <a:xfrm>
            <a:off x="9390063" y="2457451"/>
            <a:ext cx="506412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7997826" y="1719264"/>
            <a:ext cx="231775" cy="231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3514726" y="4508501"/>
            <a:ext cx="506413" cy="506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6"/>
            </p:custDataLst>
          </p:nvPr>
        </p:nvSpPr>
        <p:spPr>
          <a:xfrm>
            <a:off x="5303838" y="5184776"/>
            <a:ext cx="233362" cy="233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57688" y="1376364"/>
            <a:ext cx="3519487" cy="3638550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7308" b="71538" l="1027" r="89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4" t="27263" r="38613" b="28773"/>
          <a:stretch>
            <a:fillRect/>
          </a:stretch>
        </p:blipFill>
        <p:spPr>
          <a:xfrm flipH="1">
            <a:off x="10120575" y="4332863"/>
            <a:ext cx="2071425" cy="25251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32974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32974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33174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568" y="337828"/>
            <a:ext cx="1498600" cy="6158505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093" y="337828"/>
            <a:ext cx="9235595" cy="6158505"/>
          </a:xfrm>
        </p:spPr>
        <p:txBody>
          <a:bodyPr vert="eaVert"/>
          <a:lstStyle>
            <a:lvl2pPr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405766"/>
            <a:ext cx="10515600" cy="69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49829"/>
            <a:ext cx="10515600" cy="482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  <a:pPr/>
              <a:t>2016/10/14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85000"/>
        <a:buFont typeface="Wingdings" panose="05000000000000000000" pitchFamily="2" charset="2"/>
        <a:buChar char="J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4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3.png"/><Relationship Id="rId5" Type="http://schemas.openxmlformats.org/officeDocument/2006/relationships/tags" Target="../tags/tag62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6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7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8.jpeg"/><Relationship Id="rId5" Type="http://schemas.openxmlformats.org/officeDocument/2006/relationships/tags" Target="../tags/tag83.xml"/><Relationship Id="rId10" Type="http://schemas.openxmlformats.org/officeDocument/2006/relationships/image" Target="../media/image7.jpeg"/><Relationship Id="rId4" Type="http://schemas.openxmlformats.org/officeDocument/2006/relationships/tags" Target="../tags/tag82.xml"/><Relationship Id="rId9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9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tags" Target="../tags/tag48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tags" Target="../tags/tag4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tags" Target="../tags/tag46.xml"/><Relationship Id="rId37" Type="http://schemas.openxmlformats.org/officeDocument/2006/relationships/tags" Target="../tags/tag51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tags" Target="../tags/tag50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tags" Target="../tags/tag45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可得眼镜网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项目成员：师详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购物车效果介绍：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结算时，判断是否登陆，如果未登陆，弹出一个弹出框。确定就跳转到登陆界面，关闭话在当前页面，但不能进行结算。</a:t>
            </a:r>
          </a:p>
          <a:p>
            <a:endParaRPr lang="zh-CN" altLang="en-US"/>
          </a:p>
          <a:p>
            <a:r>
              <a:rPr lang="zh-CN" altLang="en-US"/>
              <a:t>点击删除增加一个遮罩层，弹出框。只能点击弹出框内容。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其他页面：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一个比较完善的轮播图</a:t>
            </a:r>
          </a:p>
          <a:p>
            <a:r>
              <a:rPr lang="zh-CN" altLang="en-US" dirty="0"/>
              <a:t>一些小效果</a:t>
            </a:r>
          </a:p>
          <a:p>
            <a:r>
              <a:rPr lang="zh-CN" altLang="en-US" dirty="0"/>
              <a:t>注册二级页面，显示当前注册信息。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公共样式：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各类二级导航：</a:t>
            </a:r>
          </a:p>
          <a:p>
            <a:endParaRPr lang="zh-CN" altLang="en-US"/>
          </a:p>
          <a:p>
            <a:r>
              <a:rPr lang="zh-CN" altLang="en-US"/>
              <a:t>获取登陆信息（游客，会员）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_1"/>
          <p:cNvSpPr/>
          <p:nvPr>
            <p:custDataLst>
              <p:tags r:id="rId2"/>
            </p:custDataLst>
          </p:nvPr>
        </p:nvSpPr>
        <p:spPr>
          <a:xfrm>
            <a:off x="5741114" y="998745"/>
            <a:ext cx="333033" cy="33303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10" name="MH_Other_2"/>
          <p:cNvSpPr/>
          <p:nvPr>
            <p:custDataLst>
              <p:tags r:id="rId3"/>
            </p:custDataLst>
          </p:nvPr>
        </p:nvSpPr>
        <p:spPr>
          <a:xfrm>
            <a:off x="5705496" y="931070"/>
            <a:ext cx="201244" cy="201244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930265" y="1818005"/>
            <a:ext cx="5675630" cy="437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70000"/>
              </a:lnSpc>
              <a:spcBef>
                <a:spcPts val="1635"/>
              </a:spcBef>
              <a:spcAft>
                <a:spcPts val="82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 sz="1800"/>
            </a:lvl1pPr>
            <a:lvl2pPr marL="4572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9144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marL="13716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marL="18288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marL="22860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marL="27432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marL="32004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marL="36576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zh-CN" altLang="en-US" dirty="0"/>
              <a:t>http://localhost/pro-sx/html/shopcars.html</a:t>
            </a:r>
          </a:p>
          <a:p>
            <a:r>
              <a:rPr lang="en-US" altLang="zh-CN" dirty="0"/>
              <a:t>http://</a:t>
            </a:r>
            <a:r>
              <a:rPr lang="en-US" altLang="zh-CN" dirty="0" smtClean="0"/>
              <a:t>127.0.0.1:8020/pro-sx/html/shopcars.html</a:t>
            </a:r>
          </a:p>
          <a:p>
            <a:r>
              <a:rPr lang="zh-CN" altLang="en-US" dirty="0" smtClean="0"/>
              <a:t>创建的时候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smtClean="0"/>
              <a:t> = ‘’/&gt;</a:t>
            </a:r>
            <a:r>
              <a:rPr lang="zh-CN" altLang="en-US" dirty="0" smtClean="0"/>
              <a:t> </a:t>
            </a:r>
            <a:r>
              <a:rPr lang="zh-CN" altLang="en-US" dirty="0" smtClean="0"/>
              <a:t>写了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个斜杠，但是</a:t>
            </a:r>
            <a:r>
              <a:rPr lang="en-US" altLang="zh-CN" dirty="0" err="1" smtClean="0"/>
              <a:t>hbuilder</a:t>
            </a:r>
            <a:r>
              <a:rPr lang="zh-CN" altLang="en-US" dirty="0" smtClean="0"/>
              <a:t>没错误，辣鸡软件。</a:t>
            </a:r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986800" y="1105200"/>
            <a:ext cx="5562000" cy="712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defTabSz="914400">
              <a:lnSpc>
                <a:spcPct val="120000"/>
              </a:lnSpc>
              <a:spcBef>
                <a:spcPts val="1635"/>
              </a:spcBef>
              <a:spcAft>
                <a:spcPts val="820"/>
              </a:spcAft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LOREM IPSUM DOLOR LOR</a:t>
            </a:r>
          </a:p>
        </p:txBody>
      </p:sp>
      <p:pic>
        <p:nvPicPr>
          <p:cNvPr id="8" name="图片 7" descr="D:\wamp\www\pro-sx\2O$QKK7K}7})1`0R~0`17)N.png2O$QKK7K}7})1`0R~0`17)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/>
          <a:srcRect/>
          <a:stretch>
            <a:fillRect/>
          </a:stretch>
        </p:blipFill>
        <p:spPr>
          <a:xfrm>
            <a:off x="1393200" y="1183527"/>
            <a:ext cx="3286029" cy="2466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3190" y="3775710"/>
            <a:ext cx="3957320" cy="2419985"/>
          </a:xfrm>
          <a:prstGeom prst="rect">
            <a:avLst/>
          </a:prstGeom>
        </p:spPr>
      </p:pic>
      <p:sp>
        <p:nvSpPr>
          <p:cNvPr id="6" name="MH_Other_2"/>
          <p:cNvSpPr/>
          <p:nvPr>
            <p:custDataLst>
              <p:tags r:id="rId7"/>
            </p:custDataLst>
          </p:nvPr>
        </p:nvSpPr>
        <p:spPr>
          <a:xfrm>
            <a:off x="2736871" y="931070"/>
            <a:ext cx="201244" cy="201244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96640" y="218105"/>
            <a:ext cx="5562000" cy="712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defTabSz="914400">
              <a:lnSpc>
                <a:spcPct val="120000"/>
              </a:lnSpc>
              <a:spcBef>
                <a:spcPts val="1635"/>
              </a:spcBef>
              <a:spcAft>
                <a:spcPts val="820"/>
              </a:spcAft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2772489" y="998745"/>
            <a:ext cx="333033" cy="333033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>
            <a:off x="2736871" y="931070"/>
            <a:ext cx="201244" cy="201244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416425" y="1459865"/>
            <a:ext cx="5675630" cy="437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70000"/>
              </a:lnSpc>
              <a:spcBef>
                <a:spcPts val="1635"/>
              </a:spcBef>
              <a:spcAft>
                <a:spcPts val="82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 sz="1800"/>
            </a:lvl1pPr>
            <a:lvl2pPr marL="4572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9144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3pPr>
            <a:lvl4pPr marL="13716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4pPr>
            <a:lvl5pPr marL="1828800" indent="0" defTabSz="9144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5pPr>
            <a:lvl6pPr marL="22860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6pPr>
            <a:lvl7pPr marL="27432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7pPr>
            <a:lvl8pPr marL="32004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8pPr>
            <a:lvl9pPr marL="36576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/>
            </a:lvl9pPr>
          </a:lstStyle>
          <a:p>
            <a:r>
              <a:rPr lang="en-US" altLang="zh-CN" dirty="0"/>
              <a:t>	</a:t>
            </a:r>
            <a:r>
              <a:rPr lang="zh-CN" altLang="en-US" dirty="0"/>
              <a:t>删除购物车中数据是，只是做到了，修改</a:t>
            </a:r>
            <a:r>
              <a:rPr lang="en-US" altLang="zh-CN" dirty="0"/>
              <a:t>cookie</a:t>
            </a:r>
            <a:r>
              <a:rPr lang="zh-CN" altLang="en-US" dirty="0"/>
              <a:t>，并不能实时获取这个</a:t>
            </a:r>
            <a:r>
              <a:rPr lang="en-US" altLang="zh-CN" dirty="0"/>
              <a:t>cookie</a:t>
            </a:r>
            <a:r>
              <a:rPr lang="zh-CN" altLang="en-US" dirty="0"/>
              <a:t>，更改列表以及回收站内容，尝试了创建一个对象把他添加到页面。但是只是可视化的，不能点击重回购物车按钮。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解决方案</a:t>
            </a:r>
            <a:r>
              <a:rPr lang="zh-CN" altLang="en-US" dirty="0" smtClean="0"/>
              <a:t>，刷</a:t>
            </a:r>
            <a:r>
              <a:rPr lang="zh-CN" altLang="en-US" dirty="0"/>
              <a:t>新当前页面</a:t>
            </a:r>
            <a:r>
              <a:rPr lang="zh-CN" altLang="en-US" dirty="0" smtClean="0"/>
              <a:t>了</a:t>
            </a:r>
            <a:r>
              <a:rPr lang="en-US" altLang="zh-CN" dirty="0" smtClean="0"/>
              <a:t>.</a:t>
            </a:r>
            <a:r>
              <a:rPr lang="zh-CN" altLang="en-US" dirty="0" smtClean="0"/>
              <a:t>或者给当前添加的对象增加一个点击事件。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77260" y="286050"/>
            <a:ext cx="5562000" cy="712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defTabSz="914400">
              <a:lnSpc>
                <a:spcPct val="120000"/>
              </a:lnSpc>
              <a:spcBef>
                <a:spcPts val="1635"/>
              </a:spcBef>
              <a:spcAft>
                <a:spcPts val="820"/>
              </a:spcAft>
              <a:buNone/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MH_Page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58653" y="393408"/>
            <a:ext cx="9274695" cy="6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da-DK" altLang="zh-CN" sz="4000" b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4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MH_Other_1"/>
          <p:cNvCxnSpPr/>
          <p:nvPr>
            <p:custDataLst>
              <p:tags r:id="rId3"/>
            </p:custDataLst>
          </p:nvPr>
        </p:nvCxnSpPr>
        <p:spPr>
          <a:xfrm>
            <a:off x="6096000" y="1793074"/>
            <a:ext cx="0" cy="37605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Picture_1"/>
          <p:cNvSpPr/>
          <p:nvPr>
            <p:custDataLst>
              <p:tags r:id="rId4"/>
            </p:custDataLst>
          </p:nvPr>
        </p:nvSpPr>
        <p:spPr>
          <a:xfrm>
            <a:off x="2830384" y="1732963"/>
            <a:ext cx="2000507" cy="2000507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10" name="MH_SubTitle_1"/>
          <p:cNvSpPr/>
          <p:nvPr>
            <p:custDataLst>
              <p:tags r:id="rId5"/>
            </p:custDataLst>
          </p:nvPr>
        </p:nvSpPr>
        <p:spPr>
          <a:xfrm>
            <a:off x="2069218" y="3881865"/>
            <a:ext cx="3522839" cy="377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>
              <a:defRPr/>
            </a:pPr>
            <a:r>
              <a:rPr lang="en-US" altLang="zh-CN" sz="2455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LOREM</a:t>
            </a:r>
            <a:endParaRPr lang="zh-CN" altLang="en-US" sz="2455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5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69630" y="4528552"/>
            <a:ext cx="3522018" cy="113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1800" smtClean="0">
                <a:latin typeface="+mn-lt"/>
                <a:ea typeface="+mn-ea"/>
              </a:rPr>
              <a:t>Lorem ipsum dolor sit amet, consectetur adipisicing elit.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7" name="MH_Picture_2"/>
          <p:cNvSpPr/>
          <p:nvPr>
            <p:custDataLst>
              <p:tags r:id="rId7"/>
            </p:custDataLst>
          </p:nvPr>
        </p:nvSpPr>
        <p:spPr>
          <a:xfrm>
            <a:off x="7361109" y="1732963"/>
            <a:ext cx="2000507" cy="2000507"/>
          </a:xfrm>
          <a:prstGeom prst="ellipse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55"/>
          </a:p>
        </p:txBody>
      </p:sp>
      <p:sp>
        <p:nvSpPr>
          <p:cNvPr id="13" name="MH_SubTitle_2"/>
          <p:cNvSpPr/>
          <p:nvPr>
            <p:custDataLst>
              <p:tags r:id="rId8"/>
            </p:custDataLst>
          </p:nvPr>
        </p:nvSpPr>
        <p:spPr>
          <a:xfrm>
            <a:off x="6599943" y="3881865"/>
            <a:ext cx="3522839" cy="3775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85000" lnSpcReduction="20000"/>
          </a:bodyPr>
          <a:lstStyle/>
          <a:p>
            <a:pPr algn="ctr">
              <a:defRPr/>
            </a:pPr>
            <a:r>
              <a:rPr lang="en-US" altLang="zh-CN" sz="2455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LOREM</a:t>
            </a:r>
            <a:endParaRPr lang="zh-CN" altLang="en-US" sz="2455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7" name="MH_Text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600355" y="4528552"/>
            <a:ext cx="3522018" cy="113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1800" smtClean="0">
                <a:latin typeface="+mn-lt"/>
                <a:ea typeface="+mn-ea"/>
              </a:rPr>
              <a:t>Lorem ipsum dolor sit amet, consectetur adipisicing elit.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Picture_1"/>
          <p:cNvSpPr/>
          <p:nvPr>
            <p:custDataLst>
              <p:tags r:id="rId2"/>
            </p:custDataLst>
          </p:nvPr>
        </p:nvSpPr>
        <p:spPr bwMode="auto">
          <a:xfrm rot="20623232">
            <a:off x="2731857" y="2735220"/>
            <a:ext cx="2880000" cy="2880000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-17256" r="-17256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6" name="MH_Picture_2"/>
          <p:cNvSpPr/>
          <p:nvPr>
            <p:custDataLst>
              <p:tags r:id="rId3"/>
            </p:custDataLst>
          </p:nvPr>
        </p:nvSpPr>
        <p:spPr bwMode="auto">
          <a:xfrm rot="21593827">
            <a:off x="4455743" y="1991867"/>
            <a:ext cx="1724673" cy="1724134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30107" b="-30107"/>
            </a:stretch>
          </a:blipFill>
          <a:ln>
            <a:noFill/>
          </a:ln>
          <a:effectLst/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FFFF"/>
              </a:solidFill>
            </a:endParaRPr>
          </a:p>
        </p:txBody>
      </p:sp>
      <p:cxnSp>
        <p:nvCxnSpPr>
          <p:cNvPr id="22" name="MH_Other_3"/>
          <p:cNvCxnSpPr/>
          <p:nvPr>
            <p:custDataLst>
              <p:tags r:id="rId4"/>
            </p:custDataLst>
          </p:nvPr>
        </p:nvCxnSpPr>
        <p:spPr bwMode="auto">
          <a:xfrm flipV="1">
            <a:off x="1667408" y="2043462"/>
            <a:ext cx="2530420" cy="889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MH_Other_4"/>
          <p:cNvCxnSpPr/>
          <p:nvPr>
            <p:custDataLst>
              <p:tags r:id="rId5"/>
            </p:custDataLst>
          </p:nvPr>
        </p:nvCxnSpPr>
        <p:spPr bwMode="auto">
          <a:xfrm flipV="1">
            <a:off x="2609882" y="1638300"/>
            <a:ext cx="2971768" cy="1044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MH_PageTitle"/>
          <p:cNvSpPr txBox="1"/>
          <p:nvPr>
            <p:custDataLst>
              <p:tags r:id="rId6"/>
            </p:custDataLst>
          </p:nvPr>
        </p:nvSpPr>
        <p:spPr>
          <a:xfrm rot="20511130">
            <a:off x="1414127" y="1594816"/>
            <a:ext cx="4157633" cy="489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LOREM IPSUM 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MH_Text_1"/>
          <p:cNvSpPr txBox="1"/>
          <p:nvPr>
            <p:custDataLst>
              <p:tags r:id="rId7"/>
            </p:custDataLst>
          </p:nvPr>
        </p:nvSpPr>
        <p:spPr>
          <a:xfrm>
            <a:off x="6750276" y="2321864"/>
            <a:ext cx="3146533" cy="3452844"/>
          </a:xfrm>
          <a:prstGeom prst="rect">
            <a:avLst/>
          </a:prstGeom>
          <a:noFill/>
        </p:spPr>
        <p:txBody>
          <a:bodyPr wrap="square" lIns="36000" tIns="46800" rIns="3600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smtClean="0"/>
              <a:t>Lorem ipsum dolor sit amet, consectetur adipisicing elit, sed do eiusmod tempor incididunt ut labore et dolore magna aliqua. </a:t>
            </a:r>
            <a:endParaRPr lang="en-US" altLang="zh-CN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4671329" y="2623502"/>
            <a:ext cx="2844896" cy="1495989"/>
          </a:xfrm>
          <a:custGeom>
            <a:avLst/>
            <a:gdLst/>
            <a:ahLst/>
            <a:cxnLst/>
            <a:rect l="l" t="t" r="r" b="b"/>
            <a:pathLst>
              <a:path w="2844896" h="1495989">
                <a:moveTo>
                  <a:pt x="2078407" y="914550"/>
                </a:moveTo>
                <a:lnTo>
                  <a:pt x="2165192" y="914550"/>
                </a:lnTo>
                <a:cubicBezTo>
                  <a:pt x="2170510" y="913995"/>
                  <a:pt x="2178162" y="914725"/>
                  <a:pt x="2188147" y="916741"/>
                </a:cubicBezTo>
                <a:cubicBezTo>
                  <a:pt x="2198133" y="918757"/>
                  <a:pt x="2203689" y="925393"/>
                  <a:pt x="2204816" y="936648"/>
                </a:cubicBezTo>
                <a:cubicBezTo>
                  <a:pt x="2204289" y="946413"/>
                  <a:pt x="2199924" y="952707"/>
                  <a:pt x="2191721" y="955529"/>
                </a:cubicBezTo>
                <a:cubicBezTo>
                  <a:pt x="2183518" y="958351"/>
                  <a:pt x="2174637" y="964645"/>
                  <a:pt x="2165079" y="974410"/>
                </a:cubicBezTo>
                <a:cubicBezTo>
                  <a:pt x="2155521" y="984174"/>
                  <a:pt x="2148447" y="1004353"/>
                  <a:pt x="2143856" y="1034946"/>
                </a:cubicBezTo>
                <a:lnTo>
                  <a:pt x="2143856" y="1322220"/>
                </a:lnTo>
                <a:cubicBezTo>
                  <a:pt x="2141053" y="1363913"/>
                  <a:pt x="2131183" y="1397358"/>
                  <a:pt x="2114245" y="1422555"/>
                </a:cubicBezTo>
                <a:cubicBezTo>
                  <a:pt x="2097308" y="1447752"/>
                  <a:pt x="2077955" y="1466007"/>
                  <a:pt x="2056187" y="1477319"/>
                </a:cubicBezTo>
                <a:cubicBezTo>
                  <a:pt x="2034419" y="1488630"/>
                  <a:pt x="2014888" y="1494304"/>
                  <a:pt x="1997595" y="1494340"/>
                </a:cubicBezTo>
                <a:lnTo>
                  <a:pt x="1997595" y="1449474"/>
                </a:lnTo>
                <a:cubicBezTo>
                  <a:pt x="2032251" y="1439013"/>
                  <a:pt x="2057473" y="1423360"/>
                  <a:pt x="2073261" y="1402516"/>
                </a:cubicBezTo>
                <a:cubicBezTo>
                  <a:pt x="2089049" y="1381672"/>
                  <a:pt x="2097880" y="1354399"/>
                  <a:pt x="2099755" y="1320696"/>
                </a:cubicBezTo>
                <a:lnTo>
                  <a:pt x="2099755" y="1034946"/>
                </a:lnTo>
                <a:cubicBezTo>
                  <a:pt x="2095162" y="1004353"/>
                  <a:pt x="2088084" y="984174"/>
                  <a:pt x="2078521" y="974410"/>
                </a:cubicBezTo>
                <a:cubicBezTo>
                  <a:pt x="2068958" y="964645"/>
                  <a:pt x="2060072" y="958351"/>
                  <a:pt x="2051865" y="955529"/>
                </a:cubicBezTo>
                <a:cubicBezTo>
                  <a:pt x="2043658" y="952707"/>
                  <a:pt x="2039290" y="946413"/>
                  <a:pt x="2038763" y="936648"/>
                </a:cubicBezTo>
                <a:cubicBezTo>
                  <a:pt x="2039891" y="925393"/>
                  <a:pt x="2045450" y="918757"/>
                  <a:pt x="2055440" y="916741"/>
                </a:cubicBezTo>
                <a:cubicBezTo>
                  <a:pt x="2065431" y="914725"/>
                  <a:pt x="2073086" y="913995"/>
                  <a:pt x="2078407" y="914550"/>
                </a:cubicBezTo>
                <a:close/>
                <a:moveTo>
                  <a:pt x="1711897" y="914550"/>
                </a:moveTo>
                <a:lnTo>
                  <a:pt x="1927455" y="914550"/>
                </a:lnTo>
                <a:cubicBezTo>
                  <a:pt x="1929965" y="914153"/>
                  <a:pt x="1935047" y="915328"/>
                  <a:pt x="1942703" y="918075"/>
                </a:cubicBezTo>
                <a:cubicBezTo>
                  <a:pt x="1950359" y="920821"/>
                  <a:pt x="1954679" y="927520"/>
                  <a:pt x="1955663" y="938172"/>
                </a:cubicBezTo>
                <a:cubicBezTo>
                  <a:pt x="1955584" y="943506"/>
                  <a:pt x="1954027" y="947888"/>
                  <a:pt x="1950994" y="951317"/>
                </a:cubicBezTo>
                <a:cubicBezTo>
                  <a:pt x="1947960" y="954746"/>
                  <a:pt x="1943926" y="957222"/>
                  <a:pt x="1938891" y="958746"/>
                </a:cubicBezTo>
                <a:cubicBezTo>
                  <a:pt x="1926138" y="962366"/>
                  <a:pt x="1918483" y="966747"/>
                  <a:pt x="1915925" y="971891"/>
                </a:cubicBezTo>
                <a:cubicBezTo>
                  <a:pt x="1913367" y="977034"/>
                  <a:pt x="1912383" y="986369"/>
                  <a:pt x="1912970" y="999894"/>
                </a:cubicBezTo>
                <a:lnTo>
                  <a:pt x="1912970" y="1366416"/>
                </a:lnTo>
                <a:cubicBezTo>
                  <a:pt x="1912532" y="1369549"/>
                  <a:pt x="1912646" y="1376746"/>
                  <a:pt x="1913311" y="1388006"/>
                </a:cubicBezTo>
                <a:cubicBezTo>
                  <a:pt x="1913975" y="1399267"/>
                  <a:pt x="1917816" y="1411036"/>
                  <a:pt x="1924833" y="1423312"/>
                </a:cubicBezTo>
                <a:cubicBezTo>
                  <a:pt x="1931850" y="1435589"/>
                  <a:pt x="1944668" y="1444818"/>
                  <a:pt x="1963287" y="1450998"/>
                </a:cubicBezTo>
                <a:lnTo>
                  <a:pt x="1963287" y="1495861"/>
                </a:lnTo>
                <a:cubicBezTo>
                  <a:pt x="1933592" y="1496431"/>
                  <a:pt x="1906096" y="1495101"/>
                  <a:pt x="1880799" y="1491869"/>
                </a:cubicBezTo>
                <a:cubicBezTo>
                  <a:pt x="1855502" y="1488637"/>
                  <a:pt x="1829922" y="1480083"/>
                  <a:pt x="1804060" y="1466206"/>
                </a:cubicBezTo>
                <a:cubicBezTo>
                  <a:pt x="1770835" y="1447553"/>
                  <a:pt x="1749319" y="1430036"/>
                  <a:pt x="1739513" y="1413656"/>
                </a:cubicBezTo>
                <a:cubicBezTo>
                  <a:pt x="1729707" y="1397277"/>
                  <a:pt x="1725328" y="1379752"/>
                  <a:pt x="1726375" y="1361082"/>
                </a:cubicBezTo>
                <a:lnTo>
                  <a:pt x="1726375" y="999894"/>
                </a:lnTo>
                <a:cubicBezTo>
                  <a:pt x="1726963" y="986369"/>
                  <a:pt x="1725978" y="977034"/>
                  <a:pt x="1723422" y="971891"/>
                </a:cubicBezTo>
                <a:cubicBezTo>
                  <a:pt x="1720866" y="966747"/>
                  <a:pt x="1713215" y="962366"/>
                  <a:pt x="1700467" y="958746"/>
                </a:cubicBezTo>
                <a:cubicBezTo>
                  <a:pt x="1695435" y="957222"/>
                  <a:pt x="1691403" y="954746"/>
                  <a:pt x="1688370" y="951317"/>
                </a:cubicBezTo>
                <a:cubicBezTo>
                  <a:pt x="1685338" y="947888"/>
                  <a:pt x="1683783" y="943506"/>
                  <a:pt x="1683703" y="938172"/>
                </a:cubicBezTo>
                <a:cubicBezTo>
                  <a:pt x="1684688" y="927520"/>
                  <a:pt x="1689006" y="920821"/>
                  <a:pt x="1696657" y="918075"/>
                </a:cubicBezTo>
                <a:cubicBezTo>
                  <a:pt x="1704309" y="915328"/>
                  <a:pt x="1709389" y="914153"/>
                  <a:pt x="1711897" y="914550"/>
                </a:cubicBezTo>
                <a:close/>
                <a:moveTo>
                  <a:pt x="655384" y="914550"/>
                </a:moveTo>
                <a:lnTo>
                  <a:pt x="843561" y="914550"/>
                </a:lnTo>
                <a:cubicBezTo>
                  <a:pt x="852637" y="913979"/>
                  <a:pt x="861713" y="914741"/>
                  <a:pt x="870789" y="916836"/>
                </a:cubicBezTo>
                <a:cubicBezTo>
                  <a:pt x="879865" y="918931"/>
                  <a:pt x="884752" y="925788"/>
                  <a:pt x="885450" y="937407"/>
                </a:cubicBezTo>
                <a:cubicBezTo>
                  <a:pt x="885275" y="943026"/>
                  <a:pt x="883530" y="947597"/>
                  <a:pt x="880214" y="951121"/>
                </a:cubicBezTo>
                <a:cubicBezTo>
                  <a:pt x="876898" y="954644"/>
                  <a:pt x="873058" y="957692"/>
                  <a:pt x="868695" y="960263"/>
                </a:cubicBezTo>
                <a:cubicBezTo>
                  <a:pt x="864426" y="962358"/>
                  <a:pt x="860967" y="964644"/>
                  <a:pt x="858317" y="967120"/>
                </a:cubicBezTo>
                <a:cubicBezTo>
                  <a:pt x="855668" y="969596"/>
                  <a:pt x="854303" y="973405"/>
                  <a:pt x="854224" y="978548"/>
                </a:cubicBezTo>
                <a:cubicBezTo>
                  <a:pt x="854303" y="983516"/>
                  <a:pt x="855096" y="988436"/>
                  <a:pt x="856604" y="993309"/>
                </a:cubicBezTo>
                <a:cubicBezTo>
                  <a:pt x="858111" y="998182"/>
                  <a:pt x="859857" y="1002912"/>
                  <a:pt x="861840" y="1007499"/>
                </a:cubicBezTo>
                <a:lnTo>
                  <a:pt x="956279" y="1223109"/>
                </a:lnTo>
                <a:lnTo>
                  <a:pt x="956279" y="1399101"/>
                </a:lnTo>
                <a:cubicBezTo>
                  <a:pt x="955692" y="1412625"/>
                  <a:pt x="956676" y="1421957"/>
                  <a:pt x="959232" y="1427100"/>
                </a:cubicBezTo>
                <a:cubicBezTo>
                  <a:pt x="961789" y="1432243"/>
                  <a:pt x="969440" y="1436624"/>
                  <a:pt x="982187" y="1440242"/>
                </a:cubicBezTo>
                <a:cubicBezTo>
                  <a:pt x="987219" y="1441766"/>
                  <a:pt x="991252" y="1444242"/>
                  <a:pt x="994284" y="1447671"/>
                </a:cubicBezTo>
                <a:cubicBezTo>
                  <a:pt x="997316" y="1451099"/>
                  <a:pt x="998872" y="1455480"/>
                  <a:pt x="998951" y="1460813"/>
                </a:cubicBezTo>
                <a:cubicBezTo>
                  <a:pt x="997967" y="1471463"/>
                  <a:pt x="993649" y="1478161"/>
                  <a:pt x="985997" y="1480907"/>
                </a:cubicBezTo>
                <a:cubicBezTo>
                  <a:pt x="978345" y="1483653"/>
                  <a:pt x="973265" y="1484828"/>
                  <a:pt x="970757" y="1484431"/>
                </a:cubicBezTo>
                <a:lnTo>
                  <a:pt x="755206" y="1484431"/>
                </a:lnTo>
                <a:cubicBezTo>
                  <a:pt x="752698" y="1484828"/>
                  <a:pt x="747618" y="1483653"/>
                  <a:pt x="739966" y="1480907"/>
                </a:cubicBezTo>
                <a:cubicBezTo>
                  <a:pt x="732315" y="1478161"/>
                  <a:pt x="727997" y="1471463"/>
                  <a:pt x="727012" y="1460813"/>
                </a:cubicBezTo>
                <a:cubicBezTo>
                  <a:pt x="727092" y="1455480"/>
                  <a:pt x="728647" y="1451099"/>
                  <a:pt x="731680" y="1447671"/>
                </a:cubicBezTo>
                <a:cubicBezTo>
                  <a:pt x="734712" y="1444242"/>
                  <a:pt x="738744" y="1441766"/>
                  <a:pt x="743776" y="1440242"/>
                </a:cubicBezTo>
                <a:cubicBezTo>
                  <a:pt x="756524" y="1436624"/>
                  <a:pt x="764175" y="1432243"/>
                  <a:pt x="766731" y="1427100"/>
                </a:cubicBezTo>
                <a:cubicBezTo>
                  <a:pt x="769287" y="1421957"/>
                  <a:pt x="770272" y="1412625"/>
                  <a:pt x="769684" y="1399101"/>
                </a:cubicBezTo>
                <a:lnTo>
                  <a:pt x="769684" y="1263488"/>
                </a:lnTo>
                <a:lnTo>
                  <a:pt x="654622" y="990738"/>
                </a:lnTo>
                <a:cubicBezTo>
                  <a:pt x="652178" y="983929"/>
                  <a:pt x="649447" y="977929"/>
                  <a:pt x="646431" y="972739"/>
                </a:cubicBezTo>
                <a:cubicBezTo>
                  <a:pt x="643415" y="967548"/>
                  <a:pt x="638779" y="962882"/>
                  <a:pt x="632524" y="958739"/>
                </a:cubicBezTo>
                <a:cubicBezTo>
                  <a:pt x="627460" y="956295"/>
                  <a:pt x="623301" y="953565"/>
                  <a:pt x="620047" y="950549"/>
                </a:cubicBezTo>
                <a:cubicBezTo>
                  <a:pt x="616792" y="947533"/>
                  <a:pt x="615109" y="942899"/>
                  <a:pt x="614998" y="936645"/>
                </a:cubicBezTo>
                <a:cubicBezTo>
                  <a:pt x="615681" y="925391"/>
                  <a:pt x="620412" y="918756"/>
                  <a:pt x="629191" y="916741"/>
                </a:cubicBezTo>
                <a:cubicBezTo>
                  <a:pt x="637969" y="914725"/>
                  <a:pt x="646701" y="913995"/>
                  <a:pt x="655384" y="914550"/>
                </a:cubicBezTo>
                <a:close/>
                <a:moveTo>
                  <a:pt x="981287" y="914384"/>
                </a:moveTo>
                <a:cubicBezTo>
                  <a:pt x="986555" y="914130"/>
                  <a:pt x="991704" y="914185"/>
                  <a:pt x="996733" y="914550"/>
                </a:cubicBezTo>
                <a:lnTo>
                  <a:pt x="1081269" y="914550"/>
                </a:lnTo>
                <a:cubicBezTo>
                  <a:pt x="1090550" y="914138"/>
                  <a:pt x="1099213" y="915344"/>
                  <a:pt x="1107258" y="918169"/>
                </a:cubicBezTo>
                <a:cubicBezTo>
                  <a:pt x="1115302" y="920995"/>
                  <a:pt x="1119585" y="927915"/>
                  <a:pt x="1120109" y="938931"/>
                </a:cubicBezTo>
                <a:cubicBezTo>
                  <a:pt x="1119982" y="945264"/>
                  <a:pt x="1118142" y="950121"/>
                  <a:pt x="1114588" y="953501"/>
                </a:cubicBezTo>
                <a:cubicBezTo>
                  <a:pt x="1111034" y="956882"/>
                  <a:pt x="1106528" y="959644"/>
                  <a:pt x="1101070" y="961787"/>
                </a:cubicBezTo>
                <a:cubicBezTo>
                  <a:pt x="1086060" y="967818"/>
                  <a:pt x="1074954" y="974802"/>
                  <a:pt x="1067751" y="982738"/>
                </a:cubicBezTo>
                <a:cubicBezTo>
                  <a:pt x="1060547" y="990675"/>
                  <a:pt x="1053630" y="1002229"/>
                  <a:pt x="1046998" y="1017404"/>
                </a:cubicBezTo>
                <a:lnTo>
                  <a:pt x="972281" y="1181206"/>
                </a:lnTo>
                <a:lnTo>
                  <a:pt x="947992" y="1127113"/>
                </a:lnTo>
                <a:lnTo>
                  <a:pt x="987594" y="1038736"/>
                </a:lnTo>
                <a:cubicBezTo>
                  <a:pt x="990736" y="1032339"/>
                  <a:pt x="993401" y="1025895"/>
                  <a:pt x="995591" y="1019403"/>
                </a:cubicBezTo>
                <a:cubicBezTo>
                  <a:pt x="997780" y="1012912"/>
                  <a:pt x="998923" y="1005896"/>
                  <a:pt x="999018" y="998357"/>
                </a:cubicBezTo>
                <a:cubicBezTo>
                  <a:pt x="998378" y="983801"/>
                  <a:pt x="993903" y="974141"/>
                  <a:pt x="985591" y="969377"/>
                </a:cubicBezTo>
                <a:cubicBezTo>
                  <a:pt x="977280" y="964613"/>
                  <a:pt x="968968" y="960653"/>
                  <a:pt x="960657" y="957498"/>
                </a:cubicBezTo>
                <a:cubicBezTo>
                  <a:pt x="952345" y="954342"/>
                  <a:pt x="947870" y="947899"/>
                  <a:pt x="947230" y="938169"/>
                </a:cubicBezTo>
                <a:cubicBezTo>
                  <a:pt x="948151" y="925185"/>
                  <a:pt x="954116" y="917820"/>
                  <a:pt x="965127" y="916074"/>
                </a:cubicBezTo>
                <a:cubicBezTo>
                  <a:pt x="970633" y="915201"/>
                  <a:pt x="976020" y="914637"/>
                  <a:pt x="981287" y="914384"/>
                </a:cubicBezTo>
                <a:close/>
                <a:moveTo>
                  <a:pt x="1395253" y="903120"/>
                </a:moveTo>
                <a:cubicBezTo>
                  <a:pt x="1449026" y="908530"/>
                  <a:pt x="1493429" y="925057"/>
                  <a:pt x="1528462" y="952701"/>
                </a:cubicBezTo>
                <a:cubicBezTo>
                  <a:pt x="1563495" y="980346"/>
                  <a:pt x="1589555" y="1015609"/>
                  <a:pt x="1606642" y="1058490"/>
                </a:cubicBezTo>
                <a:cubicBezTo>
                  <a:pt x="1623729" y="1101371"/>
                  <a:pt x="1632239" y="1148372"/>
                  <a:pt x="1632173" y="1199493"/>
                </a:cubicBezTo>
                <a:cubicBezTo>
                  <a:pt x="1632239" y="1250613"/>
                  <a:pt x="1623729" y="1297614"/>
                  <a:pt x="1606642" y="1340496"/>
                </a:cubicBezTo>
                <a:cubicBezTo>
                  <a:pt x="1589555" y="1383377"/>
                  <a:pt x="1563495" y="1418639"/>
                  <a:pt x="1528462" y="1446283"/>
                </a:cubicBezTo>
                <a:cubicBezTo>
                  <a:pt x="1493429" y="1473927"/>
                  <a:pt x="1449026" y="1490453"/>
                  <a:pt x="1395253" y="1495861"/>
                </a:cubicBezTo>
                <a:lnTo>
                  <a:pt x="1395253" y="1451672"/>
                </a:lnTo>
                <a:cubicBezTo>
                  <a:pt x="1412556" y="1444911"/>
                  <a:pt x="1423519" y="1436530"/>
                  <a:pt x="1428143" y="1426531"/>
                </a:cubicBezTo>
                <a:cubicBezTo>
                  <a:pt x="1432766" y="1416531"/>
                  <a:pt x="1434768" y="1406627"/>
                  <a:pt x="1434148" y="1396818"/>
                </a:cubicBezTo>
                <a:lnTo>
                  <a:pt x="1434148" y="1002168"/>
                </a:lnTo>
                <a:cubicBezTo>
                  <a:pt x="1434768" y="992359"/>
                  <a:pt x="1432766" y="982455"/>
                  <a:pt x="1428143" y="972455"/>
                </a:cubicBezTo>
                <a:cubicBezTo>
                  <a:pt x="1423519" y="962455"/>
                  <a:pt x="1412556" y="954075"/>
                  <a:pt x="1395253" y="947313"/>
                </a:cubicBezTo>
                <a:close/>
                <a:moveTo>
                  <a:pt x="1360934" y="903120"/>
                </a:moveTo>
                <a:lnTo>
                  <a:pt x="1360934" y="947313"/>
                </a:lnTo>
                <a:cubicBezTo>
                  <a:pt x="1343631" y="954075"/>
                  <a:pt x="1332668" y="962455"/>
                  <a:pt x="1328045" y="972455"/>
                </a:cubicBezTo>
                <a:cubicBezTo>
                  <a:pt x="1323421" y="982455"/>
                  <a:pt x="1321419" y="992359"/>
                  <a:pt x="1322039" y="1002168"/>
                </a:cubicBezTo>
                <a:lnTo>
                  <a:pt x="1322039" y="1396818"/>
                </a:lnTo>
                <a:cubicBezTo>
                  <a:pt x="1321419" y="1406627"/>
                  <a:pt x="1323421" y="1416531"/>
                  <a:pt x="1328045" y="1426531"/>
                </a:cubicBezTo>
                <a:cubicBezTo>
                  <a:pt x="1332668" y="1436530"/>
                  <a:pt x="1343631" y="1444911"/>
                  <a:pt x="1360934" y="1451672"/>
                </a:cubicBezTo>
                <a:lnTo>
                  <a:pt x="1360934" y="1495861"/>
                </a:lnTo>
                <a:cubicBezTo>
                  <a:pt x="1307161" y="1490453"/>
                  <a:pt x="1262757" y="1473927"/>
                  <a:pt x="1227724" y="1446283"/>
                </a:cubicBezTo>
                <a:cubicBezTo>
                  <a:pt x="1192691" y="1418639"/>
                  <a:pt x="1166632" y="1383377"/>
                  <a:pt x="1149545" y="1340496"/>
                </a:cubicBezTo>
                <a:cubicBezTo>
                  <a:pt x="1132458" y="1297614"/>
                  <a:pt x="1123948" y="1250613"/>
                  <a:pt x="1124014" y="1199493"/>
                </a:cubicBezTo>
                <a:cubicBezTo>
                  <a:pt x="1123948" y="1148372"/>
                  <a:pt x="1132458" y="1101371"/>
                  <a:pt x="1149545" y="1058490"/>
                </a:cubicBezTo>
                <a:cubicBezTo>
                  <a:pt x="1166632" y="1015609"/>
                  <a:pt x="1192691" y="980346"/>
                  <a:pt x="1227724" y="952701"/>
                </a:cubicBezTo>
                <a:cubicBezTo>
                  <a:pt x="1262757" y="925057"/>
                  <a:pt x="1307161" y="908530"/>
                  <a:pt x="1360934" y="903120"/>
                </a:cubicBezTo>
                <a:close/>
                <a:moveTo>
                  <a:pt x="1756855" y="143363"/>
                </a:moveTo>
                <a:lnTo>
                  <a:pt x="1758376" y="143363"/>
                </a:lnTo>
                <a:lnTo>
                  <a:pt x="1800956" y="219541"/>
                </a:lnTo>
                <a:lnTo>
                  <a:pt x="1800956" y="449635"/>
                </a:lnTo>
                <a:cubicBezTo>
                  <a:pt x="1805548" y="480228"/>
                  <a:pt x="1812625" y="500407"/>
                  <a:pt x="1822186" y="510172"/>
                </a:cubicBezTo>
                <a:cubicBezTo>
                  <a:pt x="1831747" y="519937"/>
                  <a:pt x="1840630" y="526230"/>
                  <a:pt x="1848836" y="529052"/>
                </a:cubicBezTo>
                <a:cubicBezTo>
                  <a:pt x="1857041" y="531875"/>
                  <a:pt x="1861408" y="538168"/>
                  <a:pt x="1861935" y="547933"/>
                </a:cubicBezTo>
                <a:cubicBezTo>
                  <a:pt x="1860807" y="559188"/>
                  <a:pt x="1855249" y="565824"/>
                  <a:pt x="1845261" y="567840"/>
                </a:cubicBezTo>
                <a:cubicBezTo>
                  <a:pt x="1835273" y="569856"/>
                  <a:pt x="1827618" y="570587"/>
                  <a:pt x="1822299" y="570031"/>
                </a:cubicBezTo>
                <a:lnTo>
                  <a:pt x="1735519" y="570031"/>
                </a:lnTo>
                <a:cubicBezTo>
                  <a:pt x="1730201" y="570587"/>
                  <a:pt x="1722549" y="569856"/>
                  <a:pt x="1712564" y="567840"/>
                </a:cubicBezTo>
                <a:cubicBezTo>
                  <a:pt x="1702579" y="565824"/>
                  <a:pt x="1697023" y="559188"/>
                  <a:pt x="1695895" y="547933"/>
                </a:cubicBezTo>
                <a:cubicBezTo>
                  <a:pt x="1696422" y="538168"/>
                  <a:pt x="1700787" y="531875"/>
                  <a:pt x="1708990" y="529052"/>
                </a:cubicBezTo>
                <a:cubicBezTo>
                  <a:pt x="1717194" y="526230"/>
                  <a:pt x="1726074" y="519937"/>
                  <a:pt x="1735632" y="510172"/>
                </a:cubicBezTo>
                <a:cubicBezTo>
                  <a:pt x="1745190" y="500407"/>
                  <a:pt x="1752265" y="480228"/>
                  <a:pt x="1756855" y="449635"/>
                </a:cubicBezTo>
                <a:close/>
                <a:moveTo>
                  <a:pt x="1301910" y="106830"/>
                </a:moveTo>
                <a:lnTo>
                  <a:pt x="1304195" y="106830"/>
                </a:lnTo>
                <a:lnTo>
                  <a:pt x="1323944" y="192936"/>
                </a:lnTo>
                <a:lnTo>
                  <a:pt x="1252316" y="453445"/>
                </a:lnTo>
                <a:cubicBezTo>
                  <a:pt x="1246381" y="476019"/>
                  <a:pt x="1245684" y="492212"/>
                  <a:pt x="1250223" y="502023"/>
                </a:cubicBezTo>
                <a:cubicBezTo>
                  <a:pt x="1254762" y="511833"/>
                  <a:pt x="1263587" y="519263"/>
                  <a:pt x="1276700" y="524311"/>
                </a:cubicBezTo>
                <a:cubicBezTo>
                  <a:pt x="1282986" y="526740"/>
                  <a:pt x="1288320" y="529693"/>
                  <a:pt x="1292702" y="533169"/>
                </a:cubicBezTo>
                <a:cubicBezTo>
                  <a:pt x="1297083" y="536646"/>
                  <a:pt x="1299369" y="542075"/>
                  <a:pt x="1299560" y="549457"/>
                </a:cubicBezTo>
                <a:cubicBezTo>
                  <a:pt x="1298862" y="559649"/>
                  <a:pt x="1294162" y="565745"/>
                  <a:pt x="1285463" y="567745"/>
                </a:cubicBezTo>
                <a:cubicBezTo>
                  <a:pt x="1276763" y="569745"/>
                  <a:pt x="1268254" y="570507"/>
                  <a:pt x="1259936" y="570031"/>
                </a:cubicBezTo>
                <a:lnTo>
                  <a:pt x="1172367" y="570031"/>
                </a:lnTo>
                <a:cubicBezTo>
                  <a:pt x="1163928" y="570460"/>
                  <a:pt x="1154918" y="569412"/>
                  <a:pt x="1145338" y="566888"/>
                </a:cubicBezTo>
                <a:cubicBezTo>
                  <a:pt x="1135757" y="564364"/>
                  <a:pt x="1130554" y="557791"/>
                  <a:pt x="1129729" y="547171"/>
                </a:cubicBezTo>
                <a:cubicBezTo>
                  <a:pt x="1129920" y="538614"/>
                  <a:pt x="1132775" y="533058"/>
                  <a:pt x="1138295" y="530502"/>
                </a:cubicBezTo>
                <a:cubicBezTo>
                  <a:pt x="1143815" y="527946"/>
                  <a:pt x="1150858" y="524867"/>
                  <a:pt x="1159423" y="521263"/>
                </a:cubicBezTo>
                <a:cubicBezTo>
                  <a:pt x="1167639" y="517644"/>
                  <a:pt x="1176333" y="510024"/>
                  <a:pt x="1185507" y="498403"/>
                </a:cubicBezTo>
                <a:cubicBezTo>
                  <a:pt x="1194681" y="486783"/>
                  <a:pt x="1203007" y="467733"/>
                  <a:pt x="1210486" y="441253"/>
                </a:cubicBezTo>
                <a:close/>
                <a:moveTo>
                  <a:pt x="2651348" y="150"/>
                </a:moveTo>
                <a:lnTo>
                  <a:pt x="2781650" y="150"/>
                </a:lnTo>
                <a:cubicBezTo>
                  <a:pt x="2791334" y="-326"/>
                  <a:pt x="2800351" y="817"/>
                  <a:pt x="2808701" y="3579"/>
                </a:cubicBezTo>
                <a:cubicBezTo>
                  <a:pt x="2817051" y="6341"/>
                  <a:pt x="2821496" y="13579"/>
                  <a:pt x="2822036" y="25292"/>
                </a:cubicBezTo>
                <a:cubicBezTo>
                  <a:pt x="2821718" y="33800"/>
                  <a:pt x="2818734" y="40022"/>
                  <a:pt x="2813083" y="43958"/>
                </a:cubicBezTo>
                <a:cubicBezTo>
                  <a:pt x="2807431" y="47895"/>
                  <a:pt x="2801018" y="51069"/>
                  <a:pt x="2793842" y="53482"/>
                </a:cubicBezTo>
                <a:cubicBezTo>
                  <a:pt x="2768585" y="63275"/>
                  <a:pt x="2748995" y="75687"/>
                  <a:pt x="2735073" y="90718"/>
                </a:cubicBezTo>
                <a:cubicBezTo>
                  <a:pt x="2721150" y="105749"/>
                  <a:pt x="2706704" y="124066"/>
                  <a:pt x="2691734" y="145668"/>
                </a:cubicBezTo>
                <a:lnTo>
                  <a:pt x="2677256" y="165477"/>
                </a:lnTo>
                <a:lnTo>
                  <a:pt x="2799938" y="486987"/>
                </a:lnTo>
                <a:cubicBezTo>
                  <a:pt x="2802954" y="495384"/>
                  <a:pt x="2806066" y="502780"/>
                  <a:pt x="2809273" y="509177"/>
                </a:cubicBezTo>
                <a:cubicBezTo>
                  <a:pt x="2812479" y="515573"/>
                  <a:pt x="2818258" y="520874"/>
                  <a:pt x="2826608" y="525081"/>
                </a:cubicBezTo>
                <a:cubicBezTo>
                  <a:pt x="2832371" y="527525"/>
                  <a:pt x="2836847" y="530445"/>
                  <a:pt x="2840038" y="533842"/>
                </a:cubicBezTo>
                <a:cubicBezTo>
                  <a:pt x="2843229" y="537239"/>
                  <a:pt x="2844848" y="542445"/>
                  <a:pt x="2844896" y="549461"/>
                </a:cubicBezTo>
                <a:cubicBezTo>
                  <a:pt x="2844166" y="559984"/>
                  <a:pt x="2839340" y="566174"/>
                  <a:pt x="2830418" y="568031"/>
                </a:cubicBezTo>
                <a:cubicBezTo>
                  <a:pt x="2821496" y="569888"/>
                  <a:pt x="2812860" y="570555"/>
                  <a:pt x="2804510" y="570031"/>
                </a:cubicBezTo>
                <a:lnTo>
                  <a:pt x="2613248" y="570031"/>
                </a:lnTo>
                <a:cubicBezTo>
                  <a:pt x="2603898" y="570523"/>
                  <a:pt x="2594976" y="569539"/>
                  <a:pt x="2586483" y="567079"/>
                </a:cubicBezTo>
                <a:cubicBezTo>
                  <a:pt x="2577990" y="564619"/>
                  <a:pt x="2573449" y="557730"/>
                  <a:pt x="2572862" y="546413"/>
                </a:cubicBezTo>
                <a:cubicBezTo>
                  <a:pt x="2573248" y="538348"/>
                  <a:pt x="2575948" y="532638"/>
                  <a:pt x="2580962" y="529285"/>
                </a:cubicBezTo>
                <a:cubicBezTo>
                  <a:pt x="2585976" y="525932"/>
                  <a:pt x="2590990" y="523044"/>
                  <a:pt x="2596004" y="520622"/>
                </a:cubicBezTo>
                <a:cubicBezTo>
                  <a:pt x="2601019" y="518200"/>
                  <a:pt x="2603718" y="514353"/>
                  <a:pt x="2604104" y="509081"/>
                </a:cubicBezTo>
                <a:cubicBezTo>
                  <a:pt x="2603993" y="505796"/>
                  <a:pt x="2603263" y="501891"/>
                  <a:pt x="2601913" y="497367"/>
                </a:cubicBezTo>
                <a:cubicBezTo>
                  <a:pt x="2600564" y="492844"/>
                  <a:pt x="2599262" y="489130"/>
                  <a:pt x="2598008" y="486225"/>
                </a:cubicBezTo>
                <a:lnTo>
                  <a:pt x="2550764" y="344517"/>
                </a:lnTo>
                <a:cubicBezTo>
                  <a:pt x="2548351" y="337247"/>
                  <a:pt x="2546129" y="329692"/>
                  <a:pt x="2544097" y="321851"/>
                </a:cubicBezTo>
                <a:cubicBezTo>
                  <a:pt x="2542065" y="314010"/>
                  <a:pt x="2540985" y="306074"/>
                  <a:pt x="2540858" y="298043"/>
                </a:cubicBezTo>
                <a:cubicBezTo>
                  <a:pt x="2541017" y="290234"/>
                  <a:pt x="2542795" y="283377"/>
                  <a:pt x="2546192" y="277472"/>
                </a:cubicBezTo>
                <a:cubicBezTo>
                  <a:pt x="2549589" y="271568"/>
                  <a:pt x="2553653" y="265473"/>
                  <a:pt x="2558384" y="259187"/>
                </a:cubicBezTo>
                <a:lnTo>
                  <a:pt x="2646776" y="133478"/>
                </a:lnTo>
                <a:cubicBezTo>
                  <a:pt x="2652269" y="126288"/>
                  <a:pt x="2656904" y="118765"/>
                  <a:pt x="2660683" y="110908"/>
                </a:cubicBezTo>
                <a:cubicBezTo>
                  <a:pt x="2664461" y="103051"/>
                  <a:pt x="2666429" y="94575"/>
                  <a:pt x="2666588" y="85480"/>
                </a:cubicBezTo>
                <a:cubicBezTo>
                  <a:pt x="2666525" y="75338"/>
                  <a:pt x="2663984" y="67243"/>
                  <a:pt x="2658968" y="61196"/>
                </a:cubicBezTo>
                <a:cubicBezTo>
                  <a:pt x="2653952" y="55148"/>
                  <a:pt x="2646840" y="50291"/>
                  <a:pt x="2637632" y="46625"/>
                </a:cubicBezTo>
                <a:cubicBezTo>
                  <a:pt x="2631314" y="44260"/>
                  <a:pt x="2625853" y="41562"/>
                  <a:pt x="2621249" y="38530"/>
                </a:cubicBezTo>
                <a:cubicBezTo>
                  <a:pt x="2616645" y="35498"/>
                  <a:pt x="2614233" y="30324"/>
                  <a:pt x="2614010" y="23007"/>
                </a:cubicBezTo>
                <a:cubicBezTo>
                  <a:pt x="2614566" y="11721"/>
                  <a:pt x="2618788" y="4960"/>
                  <a:pt x="2626678" y="2722"/>
                </a:cubicBezTo>
                <a:cubicBezTo>
                  <a:pt x="2634568" y="484"/>
                  <a:pt x="2642792" y="-374"/>
                  <a:pt x="2651348" y="150"/>
                </a:cubicBezTo>
                <a:close/>
                <a:moveTo>
                  <a:pt x="2311591" y="150"/>
                </a:moveTo>
                <a:lnTo>
                  <a:pt x="2527142" y="150"/>
                </a:lnTo>
                <a:cubicBezTo>
                  <a:pt x="2529650" y="-247"/>
                  <a:pt x="2534730" y="928"/>
                  <a:pt x="2542382" y="3674"/>
                </a:cubicBezTo>
                <a:cubicBezTo>
                  <a:pt x="2550034" y="6420"/>
                  <a:pt x="2554352" y="13118"/>
                  <a:pt x="2555336" y="23769"/>
                </a:cubicBezTo>
                <a:cubicBezTo>
                  <a:pt x="2555257" y="29102"/>
                  <a:pt x="2553701" y="33483"/>
                  <a:pt x="2550669" y="36911"/>
                </a:cubicBezTo>
                <a:cubicBezTo>
                  <a:pt x="2547637" y="40339"/>
                  <a:pt x="2543605" y="42816"/>
                  <a:pt x="2538572" y="44339"/>
                </a:cubicBezTo>
                <a:cubicBezTo>
                  <a:pt x="2525825" y="47958"/>
                  <a:pt x="2518174" y="52339"/>
                  <a:pt x="2515617" y="57482"/>
                </a:cubicBezTo>
                <a:cubicBezTo>
                  <a:pt x="2513061" y="62624"/>
                  <a:pt x="2512077" y="71957"/>
                  <a:pt x="2512664" y="85480"/>
                </a:cubicBezTo>
                <a:lnTo>
                  <a:pt x="2512664" y="484701"/>
                </a:lnTo>
                <a:cubicBezTo>
                  <a:pt x="2512077" y="498225"/>
                  <a:pt x="2513061" y="507558"/>
                  <a:pt x="2515617" y="512700"/>
                </a:cubicBezTo>
                <a:cubicBezTo>
                  <a:pt x="2518174" y="517843"/>
                  <a:pt x="2525825" y="522224"/>
                  <a:pt x="2538572" y="525842"/>
                </a:cubicBezTo>
                <a:cubicBezTo>
                  <a:pt x="2543605" y="527366"/>
                  <a:pt x="2547637" y="529842"/>
                  <a:pt x="2550669" y="533271"/>
                </a:cubicBezTo>
                <a:cubicBezTo>
                  <a:pt x="2553701" y="536699"/>
                  <a:pt x="2555257" y="541080"/>
                  <a:pt x="2555336" y="546413"/>
                </a:cubicBezTo>
                <a:cubicBezTo>
                  <a:pt x="2554352" y="557063"/>
                  <a:pt x="2550034" y="563761"/>
                  <a:pt x="2542382" y="566507"/>
                </a:cubicBezTo>
                <a:cubicBezTo>
                  <a:pt x="2534730" y="569253"/>
                  <a:pt x="2529650" y="570428"/>
                  <a:pt x="2527142" y="570031"/>
                </a:cubicBezTo>
                <a:lnTo>
                  <a:pt x="2311591" y="570031"/>
                </a:lnTo>
                <a:cubicBezTo>
                  <a:pt x="2309083" y="570428"/>
                  <a:pt x="2304003" y="569253"/>
                  <a:pt x="2296351" y="566507"/>
                </a:cubicBezTo>
                <a:cubicBezTo>
                  <a:pt x="2288699" y="563761"/>
                  <a:pt x="2284381" y="557063"/>
                  <a:pt x="2283397" y="546413"/>
                </a:cubicBezTo>
                <a:cubicBezTo>
                  <a:pt x="2283477" y="541080"/>
                  <a:pt x="2285032" y="536699"/>
                  <a:pt x="2288065" y="533271"/>
                </a:cubicBezTo>
                <a:cubicBezTo>
                  <a:pt x="2291097" y="529842"/>
                  <a:pt x="2295129" y="527366"/>
                  <a:pt x="2300161" y="525842"/>
                </a:cubicBezTo>
                <a:cubicBezTo>
                  <a:pt x="2312909" y="522224"/>
                  <a:pt x="2320560" y="517843"/>
                  <a:pt x="2323116" y="512700"/>
                </a:cubicBezTo>
                <a:cubicBezTo>
                  <a:pt x="2325672" y="507558"/>
                  <a:pt x="2326656" y="498225"/>
                  <a:pt x="2326069" y="484701"/>
                </a:cubicBezTo>
                <a:lnTo>
                  <a:pt x="2326069" y="85480"/>
                </a:lnTo>
                <a:cubicBezTo>
                  <a:pt x="2326656" y="71957"/>
                  <a:pt x="2325672" y="62624"/>
                  <a:pt x="2323116" y="57482"/>
                </a:cubicBezTo>
                <a:cubicBezTo>
                  <a:pt x="2320560" y="52339"/>
                  <a:pt x="2312909" y="47958"/>
                  <a:pt x="2300161" y="44339"/>
                </a:cubicBezTo>
                <a:cubicBezTo>
                  <a:pt x="2295129" y="42816"/>
                  <a:pt x="2291097" y="40339"/>
                  <a:pt x="2288065" y="36911"/>
                </a:cubicBezTo>
                <a:cubicBezTo>
                  <a:pt x="2285032" y="33483"/>
                  <a:pt x="2283477" y="29102"/>
                  <a:pt x="2283397" y="23769"/>
                </a:cubicBezTo>
                <a:cubicBezTo>
                  <a:pt x="2284381" y="13118"/>
                  <a:pt x="2288699" y="6420"/>
                  <a:pt x="2296351" y="3674"/>
                </a:cubicBezTo>
                <a:cubicBezTo>
                  <a:pt x="2304003" y="928"/>
                  <a:pt x="2309083" y="-247"/>
                  <a:pt x="2311591" y="150"/>
                </a:cubicBezTo>
                <a:close/>
                <a:moveTo>
                  <a:pt x="2079933" y="150"/>
                </a:moveTo>
                <a:lnTo>
                  <a:pt x="2183480" y="150"/>
                </a:lnTo>
                <a:cubicBezTo>
                  <a:pt x="2188179" y="-231"/>
                  <a:pt x="2194592" y="912"/>
                  <a:pt x="2202720" y="3577"/>
                </a:cubicBezTo>
                <a:cubicBezTo>
                  <a:pt x="2210849" y="6243"/>
                  <a:pt x="2215357" y="12718"/>
                  <a:pt x="2216246" y="23002"/>
                </a:cubicBezTo>
                <a:cubicBezTo>
                  <a:pt x="2215475" y="33437"/>
                  <a:pt x="2210075" y="40499"/>
                  <a:pt x="2200046" y="44191"/>
                </a:cubicBezTo>
                <a:cubicBezTo>
                  <a:pt x="2190018" y="47882"/>
                  <a:pt x="2179990" y="55679"/>
                  <a:pt x="2169962" y="67580"/>
                </a:cubicBezTo>
                <a:cubicBezTo>
                  <a:pt x="2159933" y="79482"/>
                  <a:pt x="2154533" y="102965"/>
                  <a:pt x="2153762" y="138031"/>
                </a:cubicBezTo>
                <a:lnTo>
                  <a:pt x="2153762" y="323143"/>
                </a:lnTo>
                <a:lnTo>
                  <a:pt x="2152241" y="323143"/>
                </a:lnTo>
                <a:lnTo>
                  <a:pt x="2109661" y="246203"/>
                </a:lnTo>
                <a:lnTo>
                  <a:pt x="2109661" y="138031"/>
                </a:lnTo>
                <a:cubicBezTo>
                  <a:pt x="2108890" y="102965"/>
                  <a:pt x="2103488" y="79482"/>
                  <a:pt x="2093456" y="67580"/>
                </a:cubicBezTo>
                <a:cubicBezTo>
                  <a:pt x="2083425" y="55679"/>
                  <a:pt x="2073393" y="47882"/>
                  <a:pt x="2063362" y="44191"/>
                </a:cubicBezTo>
                <a:cubicBezTo>
                  <a:pt x="2053330" y="40499"/>
                  <a:pt x="2047929" y="33437"/>
                  <a:pt x="2047157" y="23002"/>
                </a:cubicBezTo>
                <a:cubicBezTo>
                  <a:pt x="2048046" y="12718"/>
                  <a:pt x="2052556" y="6243"/>
                  <a:pt x="2060687" y="3578"/>
                </a:cubicBezTo>
                <a:cubicBezTo>
                  <a:pt x="2068817" y="912"/>
                  <a:pt x="2075233" y="-231"/>
                  <a:pt x="2079933" y="150"/>
                </a:cubicBezTo>
                <a:close/>
                <a:moveTo>
                  <a:pt x="1736281" y="150"/>
                </a:moveTo>
                <a:lnTo>
                  <a:pt x="1932060" y="150"/>
                </a:lnTo>
                <a:lnTo>
                  <a:pt x="2153762" y="385627"/>
                </a:lnTo>
                <a:lnTo>
                  <a:pt x="2153762" y="570031"/>
                </a:lnTo>
                <a:lnTo>
                  <a:pt x="2040297" y="570031"/>
                </a:lnTo>
                <a:lnTo>
                  <a:pt x="1761417" y="89277"/>
                </a:lnTo>
                <a:cubicBezTo>
                  <a:pt x="1755945" y="78755"/>
                  <a:pt x="1750709" y="70280"/>
                  <a:pt x="1745710" y="63852"/>
                </a:cubicBezTo>
                <a:cubicBezTo>
                  <a:pt x="1740710" y="57425"/>
                  <a:pt x="1732233" y="52188"/>
                  <a:pt x="1720279" y="48141"/>
                </a:cubicBezTo>
                <a:cubicBezTo>
                  <a:pt x="1713659" y="46173"/>
                  <a:pt x="1708230" y="43634"/>
                  <a:pt x="1703992" y="40523"/>
                </a:cubicBezTo>
                <a:cubicBezTo>
                  <a:pt x="1699753" y="37412"/>
                  <a:pt x="1697562" y="31826"/>
                  <a:pt x="1697419" y="23764"/>
                </a:cubicBezTo>
                <a:cubicBezTo>
                  <a:pt x="1698038" y="12829"/>
                  <a:pt x="1702515" y="6132"/>
                  <a:pt x="1710850" y="3672"/>
                </a:cubicBezTo>
                <a:cubicBezTo>
                  <a:pt x="1719184" y="1212"/>
                  <a:pt x="1727661" y="38"/>
                  <a:pt x="1736281" y="150"/>
                </a:cubicBezTo>
                <a:close/>
                <a:moveTo>
                  <a:pt x="1330802" y="150"/>
                </a:moveTo>
                <a:lnTo>
                  <a:pt x="1499204" y="150"/>
                </a:lnTo>
                <a:lnTo>
                  <a:pt x="1613504" y="481639"/>
                </a:lnTo>
                <a:cubicBezTo>
                  <a:pt x="1615282" y="492275"/>
                  <a:pt x="1617631" y="501292"/>
                  <a:pt x="1620552" y="508690"/>
                </a:cubicBezTo>
                <a:cubicBezTo>
                  <a:pt x="1623474" y="516088"/>
                  <a:pt x="1630014" y="522057"/>
                  <a:pt x="1640174" y="526597"/>
                </a:cubicBezTo>
                <a:cubicBezTo>
                  <a:pt x="1645635" y="528724"/>
                  <a:pt x="1650143" y="531518"/>
                  <a:pt x="1653700" y="534979"/>
                </a:cubicBezTo>
                <a:cubicBezTo>
                  <a:pt x="1657255" y="538440"/>
                  <a:pt x="1659097" y="543520"/>
                  <a:pt x="1659224" y="550219"/>
                </a:cubicBezTo>
                <a:cubicBezTo>
                  <a:pt x="1658382" y="560046"/>
                  <a:pt x="1653207" y="565919"/>
                  <a:pt x="1643698" y="567840"/>
                </a:cubicBezTo>
                <a:cubicBezTo>
                  <a:pt x="1634189" y="569761"/>
                  <a:pt x="1625394" y="570491"/>
                  <a:pt x="1617314" y="570031"/>
                </a:cubicBezTo>
                <a:lnTo>
                  <a:pt x="1427576" y="570031"/>
                </a:lnTo>
                <a:cubicBezTo>
                  <a:pt x="1419353" y="570380"/>
                  <a:pt x="1411225" y="569301"/>
                  <a:pt x="1403192" y="566793"/>
                </a:cubicBezTo>
                <a:cubicBezTo>
                  <a:pt x="1395159" y="564284"/>
                  <a:pt x="1390841" y="558252"/>
                  <a:pt x="1390238" y="548695"/>
                </a:cubicBezTo>
                <a:cubicBezTo>
                  <a:pt x="1390222" y="542805"/>
                  <a:pt x="1391397" y="538392"/>
                  <a:pt x="1393762" y="535455"/>
                </a:cubicBezTo>
                <a:cubicBezTo>
                  <a:pt x="1396128" y="532518"/>
                  <a:pt x="1399779" y="529820"/>
                  <a:pt x="1404716" y="527359"/>
                </a:cubicBezTo>
                <a:cubicBezTo>
                  <a:pt x="1414479" y="522279"/>
                  <a:pt x="1420480" y="516818"/>
                  <a:pt x="1422718" y="510976"/>
                </a:cubicBezTo>
                <a:cubicBezTo>
                  <a:pt x="1424957" y="505134"/>
                  <a:pt x="1424290" y="495101"/>
                  <a:pt x="1420718" y="480877"/>
                </a:cubicBezTo>
                <a:lnTo>
                  <a:pt x="1405478" y="422203"/>
                </a:lnTo>
                <a:lnTo>
                  <a:pt x="1294226" y="422203"/>
                </a:lnTo>
                <a:lnTo>
                  <a:pt x="1304894" y="378102"/>
                </a:lnTo>
                <a:lnTo>
                  <a:pt x="1397858" y="378102"/>
                </a:lnTo>
                <a:lnTo>
                  <a:pt x="1320896" y="41298"/>
                </a:lnTo>
                <a:close/>
                <a:moveTo>
                  <a:pt x="847014" y="150"/>
                </a:moveTo>
                <a:lnTo>
                  <a:pt x="1062578" y="150"/>
                </a:lnTo>
                <a:cubicBezTo>
                  <a:pt x="1065086" y="-247"/>
                  <a:pt x="1070166" y="928"/>
                  <a:pt x="1077818" y="3675"/>
                </a:cubicBezTo>
                <a:cubicBezTo>
                  <a:pt x="1085470" y="6421"/>
                  <a:pt x="1089788" y="13120"/>
                  <a:pt x="1090772" y="23772"/>
                </a:cubicBezTo>
                <a:cubicBezTo>
                  <a:pt x="1090693" y="29106"/>
                  <a:pt x="1089137" y="33488"/>
                  <a:pt x="1086105" y="36917"/>
                </a:cubicBezTo>
                <a:cubicBezTo>
                  <a:pt x="1083073" y="40346"/>
                  <a:pt x="1079041" y="42822"/>
                  <a:pt x="1074008" y="44346"/>
                </a:cubicBezTo>
                <a:cubicBezTo>
                  <a:pt x="1061261" y="47966"/>
                  <a:pt x="1053610" y="52347"/>
                  <a:pt x="1051053" y="57491"/>
                </a:cubicBezTo>
                <a:cubicBezTo>
                  <a:pt x="1048497" y="62634"/>
                  <a:pt x="1047513" y="71969"/>
                  <a:pt x="1048100" y="85494"/>
                </a:cubicBezTo>
                <a:lnTo>
                  <a:pt x="1048100" y="484687"/>
                </a:lnTo>
                <a:cubicBezTo>
                  <a:pt x="1047513" y="498213"/>
                  <a:pt x="1048497" y="507547"/>
                  <a:pt x="1051053" y="512691"/>
                </a:cubicBezTo>
                <a:cubicBezTo>
                  <a:pt x="1053610" y="517834"/>
                  <a:pt x="1061261" y="522216"/>
                  <a:pt x="1074008" y="525835"/>
                </a:cubicBezTo>
                <a:cubicBezTo>
                  <a:pt x="1079041" y="527359"/>
                  <a:pt x="1083073" y="529836"/>
                  <a:pt x="1086105" y="533265"/>
                </a:cubicBezTo>
                <a:cubicBezTo>
                  <a:pt x="1089137" y="536694"/>
                  <a:pt x="1090693" y="541075"/>
                  <a:pt x="1090772" y="546409"/>
                </a:cubicBezTo>
                <a:cubicBezTo>
                  <a:pt x="1089788" y="557061"/>
                  <a:pt x="1085470" y="563760"/>
                  <a:pt x="1077818" y="566507"/>
                </a:cubicBezTo>
                <a:cubicBezTo>
                  <a:pt x="1070166" y="569253"/>
                  <a:pt x="1065086" y="570428"/>
                  <a:pt x="1062578" y="570031"/>
                </a:cubicBezTo>
                <a:lnTo>
                  <a:pt x="847014" y="570031"/>
                </a:lnTo>
                <a:cubicBezTo>
                  <a:pt x="844504" y="570428"/>
                  <a:pt x="839419" y="569253"/>
                  <a:pt x="831760" y="566507"/>
                </a:cubicBezTo>
                <a:cubicBezTo>
                  <a:pt x="824101" y="563760"/>
                  <a:pt x="819779" y="557061"/>
                  <a:pt x="818794" y="546409"/>
                </a:cubicBezTo>
                <a:cubicBezTo>
                  <a:pt x="818873" y="541075"/>
                  <a:pt x="820430" y="536694"/>
                  <a:pt x="823465" y="533265"/>
                </a:cubicBezTo>
                <a:cubicBezTo>
                  <a:pt x="826500" y="529836"/>
                  <a:pt x="830536" y="527359"/>
                  <a:pt x="835573" y="525835"/>
                </a:cubicBezTo>
                <a:cubicBezTo>
                  <a:pt x="848332" y="522216"/>
                  <a:pt x="855991" y="517834"/>
                  <a:pt x="858549" y="512691"/>
                </a:cubicBezTo>
                <a:cubicBezTo>
                  <a:pt x="861108" y="507547"/>
                  <a:pt x="862093" y="498213"/>
                  <a:pt x="861505" y="484687"/>
                </a:cubicBezTo>
                <a:lnTo>
                  <a:pt x="861505" y="302569"/>
                </a:lnTo>
                <a:lnTo>
                  <a:pt x="794387" y="302569"/>
                </a:lnTo>
                <a:lnTo>
                  <a:pt x="794387" y="258468"/>
                </a:lnTo>
                <a:lnTo>
                  <a:pt x="861505" y="258468"/>
                </a:lnTo>
                <a:lnTo>
                  <a:pt x="861505" y="85494"/>
                </a:lnTo>
                <a:cubicBezTo>
                  <a:pt x="862093" y="71969"/>
                  <a:pt x="861108" y="62634"/>
                  <a:pt x="858549" y="57491"/>
                </a:cubicBezTo>
                <a:cubicBezTo>
                  <a:pt x="855991" y="52347"/>
                  <a:pt x="848332" y="47966"/>
                  <a:pt x="835573" y="44346"/>
                </a:cubicBezTo>
                <a:cubicBezTo>
                  <a:pt x="830536" y="42822"/>
                  <a:pt x="826500" y="40346"/>
                  <a:pt x="823465" y="36917"/>
                </a:cubicBezTo>
                <a:cubicBezTo>
                  <a:pt x="820430" y="33488"/>
                  <a:pt x="818873" y="29106"/>
                  <a:pt x="818794" y="23772"/>
                </a:cubicBezTo>
                <a:cubicBezTo>
                  <a:pt x="819779" y="13120"/>
                  <a:pt x="824101" y="6421"/>
                  <a:pt x="831760" y="3675"/>
                </a:cubicBezTo>
                <a:cubicBezTo>
                  <a:pt x="839419" y="928"/>
                  <a:pt x="844504" y="-247"/>
                  <a:pt x="847014" y="150"/>
                </a:cubicBezTo>
                <a:close/>
                <a:moveTo>
                  <a:pt x="558991" y="150"/>
                </a:moveTo>
                <a:lnTo>
                  <a:pt x="774556" y="150"/>
                </a:lnTo>
                <a:cubicBezTo>
                  <a:pt x="777066" y="-247"/>
                  <a:pt x="782151" y="928"/>
                  <a:pt x="789810" y="3675"/>
                </a:cubicBezTo>
                <a:cubicBezTo>
                  <a:pt x="797469" y="6421"/>
                  <a:pt x="801791" y="13120"/>
                  <a:pt x="802776" y="23772"/>
                </a:cubicBezTo>
                <a:cubicBezTo>
                  <a:pt x="802697" y="29106"/>
                  <a:pt x="801140" y="33488"/>
                  <a:pt x="798105" y="36917"/>
                </a:cubicBezTo>
                <a:cubicBezTo>
                  <a:pt x="795070" y="40346"/>
                  <a:pt x="791034" y="42822"/>
                  <a:pt x="785997" y="44346"/>
                </a:cubicBezTo>
                <a:cubicBezTo>
                  <a:pt x="773238" y="47966"/>
                  <a:pt x="765579" y="52347"/>
                  <a:pt x="763021" y="57491"/>
                </a:cubicBezTo>
                <a:cubicBezTo>
                  <a:pt x="760462" y="62634"/>
                  <a:pt x="759476" y="71969"/>
                  <a:pt x="760064" y="85494"/>
                </a:cubicBezTo>
                <a:lnTo>
                  <a:pt x="760064" y="484687"/>
                </a:lnTo>
                <a:cubicBezTo>
                  <a:pt x="759476" y="498213"/>
                  <a:pt x="760462" y="507547"/>
                  <a:pt x="763021" y="512691"/>
                </a:cubicBezTo>
                <a:cubicBezTo>
                  <a:pt x="765579" y="517834"/>
                  <a:pt x="773238" y="522216"/>
                  <a:pt x="785997" y="525835"/>
                </a:cubicBezTo>
                <a:cubicBezTo>
                  <a:pt x="791034" y="527359"/>
                  <a:pt x="795070" y="529836"/>
                  <a:pt x="798105" y="533265"/>
                </a:cubicBezTo>
                <a:cubicBezTo>
                  <a:pt x="801140" y="536694"/>
                  <a:pt x="802697" y="541075"/>
                  <a:pt x="802776" y="546409"/>
                </a:cubicBezTo>
                <a:cubicBezTo>
                  <a:pt x="801791" y="557061"/>
                  <a:pt x="797469" y="563760"/>
                  <a:pt x="789810" y="566507"/>
                </a:cubicBezTo>
                <a:cubicBezTo>
                  <a:pt x="782151" y="569253"/>
                  <a:pt x="777066" y="570428"/>
                  <a:pt x="774556" y="570031"/>
                </a:cubicBezTo>
                <a:lnTo>
                  <a:pt x="558991" y="570031"/>
                </a:lnTo>
                <a:cubicBezTo>
                  <a:pt x="556483" y="570428"/>
                  <a:pt x="551403" y="569253"/>
                  <a:pt x="543751" y="566507"/>
                </a:cubicBezTo>
                <a:cubicBezTo>
                  <a:pt x="536100" y="563760"/>
                  <a:pt x="531782" y="557061"/>
                  <a:pt x="530797" y="546409"/>
                </a:cubicBezTo>
                <a:cubicBezTo>
                  <a:pt x="530877" y="541075"/>
                  <a:pt x="532432" y="536694"/>
                  <a:pt x="535465" y="533265"/>
                </a:cubicBezTo>
                <a:cubicBezTo>
                  <a:pt x="538497" y="529836"/>
                  <a:pt x="542529" y="527359"/>
                  <a:pt x="547561" y="525835"/>
                </a:cubicBezTo>
                <a:cubicBezTo>
                  <a:pt x="560309" y="522216"/>
                  <a:pt x="567961" y="517834"/>
                  <a:pt x="570516" y="512691"/>
                </a:cubicBezTo>
                <a:cubicBezTo>
                  <a:pt x="573072" y="507547"/>
                  <a:pt x="574057" y="498213"/>
                  <a:pt x="573469" y="484687"/>
                </a:cubicBezTo>
                <a:lnTo>
                  <a:pt x="573469" y="85494"/>
                </a:lnTo>
                <a:cubicBezTo>
                  <a:pt x="574057" y="71969"/>
                  <a:pt x="573072" y="62634"/>
                  <a:pt x="570516" y="57491"/>
                </a:cubicBezTo>
                <a:cubicBezTo>
                  <a:pt x="567961" y="52347"/>
                  <a:pt x="560309" y="47966"/>
                  <a:pt x="547561" y="44346"/>
                </a:cubicBezTo>
                <a:cubicBezTo>
                  <a:pt x="542529" y="42822"/>
                  <a:pt x="538497" y="40346"/>
                  <a:pt x="535465" y="36917"/>
                </a:cubicBezTo>
                <a:cubicBezTo>
                  <a:pt x="532432" y="33488"/>
                  <a:pt x="530877" y="29106"/>
                  <a:pt x="530797" y="23772"/>
                </a:cubicBezTo>
                <a:cubicBezTo>
                  <a:pt x="531782" y="13120"/>
                  <a:pt x="536100" y="6421"/>
                  <a:pt x="543751" y="3675"/>
                </a:cubicBezTo>
                <a:cubicBezTo>
                  <a:pt x="551403" y="928"/>
                  <a:pt x="556483" y="-247"/>
                  <a:pt x="558991" y="150"/>
                </a:cubicBezTo>
                <a:close/>
                <a:moveTo>
                  <a:pt x="365062" y="150"/>
                </a:moveTo>
                <a:lnTo>
                  <a:pt x="474695" y="150"/>
                </a:lnTo>
                <a:lnTo>
                  <a:pt x="474695" y="177601"/>
                </a:lnTo>
                <a:cubicBezTo>
                  <a:pt x="475076" y="179855"/>
                  <a:pt x="473743" y="183919"/>
                  <a:pt x="470698" y="189793"/>
                </a:cubicBezTo>
                <a:cubicBezTo>
                  <a:pt x="467653" y="195667"/>
                  <a:pt x="460610" y="198969"/>
                  <a:pt x="449571" y="199699"/>
                </a:cubicBezTo>
                <a:cubicBezTo>
                  <a:pt x="439245" y="199223"/>
                  <a:pt x="432298" y="195222"/>
                  <a:pt x="428729" y="187698"/>
                </a:cubicBezTo>
                <a:cubicBezTo>
                  <a:pt x="425160" y="180173"/>
                  <a:pt x="422972" y="171981"/>
                  <a:pt x="422163" y="163123"/>
                </a:cubicBezTo>
                <a:cubicBezTo>
                  <a:pt x="419260" y="142263"/>
                  <a:pt x="413836" y="120927"/>
                  <a:pt x="405889" y="99115"/>
                </a:cubicBezTo>
                <a:cubicBezTo>
                  <a:pt x="397943" y="77303"/>
                  <a:pt x="384334" y="59015"/>
                  <a:pt x="365062" y="44251"/>
                </a:cubicBezTo>
                <a:close/>
                <a:moveTo>
                  <a:pt x="144082" y="150"/>
                </a:moveTo>
                <a:lnTo>
                  <a:pt x="330677" y="150"/>
                </a:lnTo>
                <a:lnTo>
                  <a:pt x="330677" y="484687"/>
                </a:lnTo>
                <a:cubicBezTo>
                  <a:pt x="330088" y="498213"/>
                  <a:pt x="331076" y="507547"/>
                  <a:pt x="333639" y="512691"/>
                </a:cubicBezTo>
                <a:cubicBezTo>
                  <a:pt x="336203" y="517834"/>
                  <a:pt x="343876" y="522216"/>
                  <a:pt x="356657" y="525835"/>
                </a:cubicBezTo>
                <a:cubicBezTo>
                  <a:pt x="361700" y="527359"/>
                  <a:pt x="365737" y="529836"/>
                  <a:pt x="368770" y="533265"/>
                </a:cubicBezTo>
                <a:cubicBezTo>
                  <a:pt x="371803" y="536694"/>
                  <a:pt x="373358" y="541075"/>
                  <a:pt x="373437" y="546409"/>
                </a:cubicBezTo>
                <a:cubicBezTo>
                  <a:pt x="372451" y="557061"/>
                  <a:pt x="368126" y="563760"/>
                  <a:pt x="360462" y="566507"/>
                </a:cubicBezTo>
                <a:cubicBezTo>
                  <a:pt x="352798" y="569253"/>
                  <a:pt x="347709" y="570428"/>
                  <a:pt x="345195" y="570031"/>
                </a:cubicBezTo>
                <a:lnTo>
                  <a:pt x="129564" y="570031"/>
                </a:lnTo>
                <a:cubicBezTo>
                  <a:pt x="127050" y="570428"/>
                  <a:pt x="121961" y="569253"/>
                  <a:pt x="114297" y="566507"/>
                </a:cubicBezTo>
                <a:cubicBezTo>
                  <a:pt x="106633" y="563760"/>
                  <a:pt x="102308" y="557061"/>
                  <a:pt x="101322" y="546409"/>
                </a:cubicBezTo>
                <a:cubicBezTo>
                  <a:pt x="101401" y="541075"/>
                  <a:pt x="102957" y="536694"/>
                  <a:pt x="105989" y="533265"/>
                </a:cubicBezTo>
                <a:cubicBezTo>
                  <a:pt x="109022" y="529836"/>
                  <a:pt x="113060" y="527359"/>
                  <a:pt x="118102" y="525835"/>
                </a:cubicBezTo>
                <a:cubicBezTo>
                  <a:pt x="130884" y="522216"/>
                  <a:pt x="138557" y="517834"/>
                  <a:pt x="141120" y="512691"/>
                </a:cubicBezTo>
                <a:cubicBezTo>
                  <a:pt x="143684" y="507547"/>
                  <a:pt x="144671" y="498213"/>
                  <a:pt x="144082" y="484687"/>
                </a:cubicBezTo>
                <a:close/>
                <a:moveTo>
                  <a:pt x="64" y="150"/>
                </a:moveTo>
                <a:lnTo>
                  <a:pt x="109697" y="150"/>
                </a:lnTo>
                <a:lnTo>
                  <a:pt x="109697" y="44251"/>
                </a:lnTo>
                <a:cubicBezTo>
                  <a:pt x="90426" y="59015"/>
                  <a:pt x="76817" y="77303"/>
                  <a:pt x="68870" y="99115"/>
                </a:cubicBezTo>
                <a:cubicBezTo>
                  <a:pt x="60924" y="120927"/>
                  <a:pt x="55499" y="142263"/>
                  <a:pt x="52597" y="163123"/>
                </a:cubicBezTo>
                <a:cubicBezTo>
                  <a:pt x="51788" y="171981"/>
                  <a:pt x="49599" y="180173"/>
                  <a:pt x="46030" y="187698"/>
                </a:cubicBezTo>
                <a:cubicBezTo>
                  <a:pt x="42461" y="195222"/>
                  <a:pt x="35514" y="199223"/>
                  <a:pt x="25188" y="199699"/>
                </a:cubicBezTo>
                <a:cubicBezTo>
                  <a:pt x="14149" y="198969"/>
                  <a:pt x="7107" y="195667"/>
                  <a:pt x="4061" y="189793"/>
                </a:cubicBezTo>
                <a:cubicBezTo>
                  <a:pt x="1016" y="183919"/>
                  <a:pt x="-316" y="179855"/>
                  <a:pt x="64" y="17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66700">
              <a:schemeClr val="accent1">
                <a:lumMod val="75000"/>
                <a:alpha val="34000"/>
              </a:schemeClr>
            </a:glow>
            <a:softEdge rad="0"/>
          </a:effectLst>
        </p:spPr>
        <p:txBody>
          <a:bodyPr/>
          <a:lstStyle/>
          <a:p>
            <a:pPr algn="ctr">
              <a:defRPr/>
            </a:pPr>
            <a:endParaRPr lang="zh-CN" altLang="en-US" sz="6000" dirty="0">
              <a:solidFill>
                <a:prstClr val="white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Stencil Std" panose="04020904080802020404" pitchFamily="82" charset="0"/>
              <a:ea typeface="汉仪丫丫体简" panose="02010604000101010101" pitchFamily="2" charset="-122"/>
              <a:cs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44880" y="1316355"/>
            <a:ext cx="10058400" cy="5100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</a:t>
            </a:r>
            <a:r>
              <a:rPr lang="zh-CN" altLang="en-US" dirty="0"/>
              <a:t>网页默认存入一个名字为</a:t>
            </a:r>
            <a:r>
              <a:rPr lang="en-US" altLang="zh-CN" dirty="0"/>
              <a:t>'not'</a:t>
            </a:r>
            <a:r>
              <a:rPr lang="zh-CN" altLang="en-US" dirty="0"/>
              <a:t>的</a:t>
            </a:r>
            <a:r>
              <a:rPr lang="en-US" altLang="zh-CN" dirty="0"/>
              <a:t>cookie</a:t>
            </a:r>
            <a:r>
              <a:rPr lang="zh-CN" altLang="en-US" dirty="0"/>
              <a:t>数据，内容为</a:t>
            </a:r>
          </a:p>
          <a:p>
            <a:pPr marL="0" indent="0">
              <a:buNone/>
            </a:pPr>
            <a:r>
              <a:rPr lang="en-US" altLang="zh-CN" dirty="0"/>
              <a:t>'youke'</a:t>
            </a:r>
            <a:r>
              <a:rPr lang="zh-CN" altLang="en-US" dirty="0"/>
              <a:t>，并且赋值给</a:t>
            </a:r>
            <a:r>
              <a:rPr lang="en-US" altLang="zh-CN" dirty="0"/>
              <a:t>userName</a:t>
            </a:r>
          </a:p>
          <a:p>
            <a:pPr marL="457200" lvl="1" indent="0">
              <a:buNone/>
            </a:pPr>
            <a:r>
              <a:rPr lang="en-US" altLang="zh-CN" dirty="0"/>
              <a:t>		$.cookie('not',"youke",{expries:300,path:"/"});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2.</a:t>
            </a:r>
            <a:r>
              <a:rPr lang="zh-CN" altLang="en-US" dirty="0">
                <a:sym typeface="+mn-ea"/>
              </a:rPr>
              <a:t>网页登陆时，获取登陆的</a:t>
            </a:r>
            <a:r>
              <a:rPr lang="en-US" altLang="zh-CN" dirty="0">
                <a:sym typeface="+mn-ea"/>
              </a:rPr>
              <a:t>cookie</a:t>
            </a:r>
            <a:r>
              <a:rPr lang="zh-CN" altLang="en-US" dirty="0">
                <a:sym typeface="+mn-ea"/>
              </a:rPr>
              <a:t>，得到</a:t>
            </a:r>
            <a:r>
              <a:rPr lang="en-US" altLang="zh-CN" dirty="0">
                <a:sym typeface="+mn-ea"/>
              </a:rPr>
              <a:t>userName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if($.cookie('userName')){</a:t>
            </a:r>
          </a:p>
          <a:p>
            <a:pPr marL="457200" lvl="1" indent="0">
              <a:buNone/>
            </a:pPr>
            <a:r>
              <a:rPr lang="en-US" altLang="zh-CN" dirty="0"/>
              <a:t>			userName = $.cookie('userName');</a:t>
            </a:r>
          </a:p>
          <a:p>
            <a:pPr marL="457200" lvl="1" indent="0">
              <a:buNone/>
            </a:pPr>
            <a:r>
              <a:rPr lang="en-US" altLang="zh-CN" dirty="0"/>
              <a:t>		}else{</a:t>
            </a:r>
          </a:p>
          <a:p>
            <a:pPr marL="457200" lvl="1" indent="0">
              <a:buNone/>
            </a:pPr>
            <a:r>
              <a:rPr lang="en-US" altLang="zh-CN" dirty="0"/>
              <a:t>			userName = $.cookie('not');</a:t>
            </a:r>
          </a:p>
          <a:p>
            <a:pPr marL="457200" lvl="1" indent="0">
              <a:buNone/>
            </a:pPr>
            <a:r>
              <a:rPr lang="en-US" altLang="zh-CN" dirty="0"/>
              <a:t>		}	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38200" y="463981"/>
            <a:ext cx="10515600" cy="104354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DA465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</a:rPr>
              <a:t> 浏览模式 （游客 、 会员）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171623" y="357438"/>
            <a:ext cx="5808556" cy="673318"/>
            <a:chOff x="4278303" y="871936"/>
            <a:chExt cx="5808556" cy="664146"/>
          </a:xfrm>
        </p:grpSpPr>
        <p:sp>
          <p:nvSpPr>
            <p:cNvPr id="14" name="Oval 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36712" y="921695"/>
              <a:ext cx="512711" cy="514874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1</a:t>
              </a:r>
              <a:endParaRPr lang="zh-CN" altLang="zh-CN" sz="3270" b="1" kern="0">
                <a:latin typeface="+mn-lt"/>
                <a:ea typeface="+mn-ea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278303" y="1306768"/>
              <a:ext cx="229314" cy="22931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3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122003" y="871936"/>
              <a:ext cx="4964856" cy="5992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ym typeface="+mn-ea"/>
                </a:rPr>
                <a:t>首页</a:t>
              </a:r>
              <a:r>
                <a:rPr lang="en-US" altLang="zh-CN" sz="2400" dirty="0">
                  <a:sym typeface="+mn-ea"/>
                </a:rPr>
                <a:t>-index.html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4171623" y="1144519"/>
            <a:ext cx="5808556" cy="675510"/>
            <a:chOff x="4278303" y="1828131"/>
            <a:chExt cx="5808556" cy="666308"/>
          </a:xfrm>
        </p:grpSpPr>
        <p:sp>
          <p:nvSpPr>
            <p:cNvPr id="40" name="Oval 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336712" y="1880051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278303" y="2262963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38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5122003" y="1828131"/>
              <a:ext cx="4964856" cy="59924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ym typeface="+mn-ea"/>
                </a:rPr>
                <a:t>登陆</a:t>
              </a:r>
              <a:r>
                <a:rPr lang="en-US" altLang="zh-CN" sz="2400" dirty="0">
                  <a:sym typeface="+mn-ea"/>
                </a:rPr>
                <a:t>-signIn.html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4171623" y="1883558"/>
            <a:ext cx="5808980" cy="849631"/>
            <a:chOff x="4278303" y="2836247"/>
            <a:chExt cx="5808980" cy="838057"/>
          </a:xfrm>
        </p:grpSpPr>
        <p:sp>
          <p:nvSpPr>
            <p:cNvPr id="45" name="Oval 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336712" y="2836247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6" name="Oval 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278303" y="3219158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4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122218" y="2997220"/>
              <a:ext cx="4965065" cy="67708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defRPr/>
              </a:pPr>
              <a:r>
                <a:rPr lang="zh-CN" altLang="en-US" sz="2400" dirty="0">
                  <a:sym typeface="+mn-ea"/>
                </a:rPr>
                <a:t>注册</a:t>
              </a:r>
              <a:r>
                <a:rPr lang="en-US" altLang="zh-CN" sz="2400" dirty="0">
                  <a:sym typeface="+mn-ea"/>
                </a:rPr>
                <a:t>-signUp.html</a:t>
              </a:r>
              <a:endParaRPr lang="en-US" altLang="zh-CN" sz="2400" dirty="0"/>
            </a:p>
            <a:p>
              <a:pPr>
                <a:defRPr/>
              </a:pP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4171623" y="2674100"/>
            <a:ext cx="5808556" cy="746653"/>
            <a:chOff x="4278303" y="3792441"/>
            <a:chExt cx="5808556" cy="736482"/>
          </a:xfrm>
        </p:grpSpPr>
        <p:sp>
          <p:nvSpPr>
            <p:cNvPr id="50" name="Oval 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336712" y="3792441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 dirty="0">
                  <a:latin typeface="+mn-lt"/>
                  <a:ea typeface="+mn-ea"/>
                </a:rPr>
                <a:t>4</a:t>
              </a:r>
              <a:endParaRPr lang="zh-CN" altLang="zh-CN" sz="3270" b="1" kern="0" dirty="0">
                <a:latin typeface="+mn-lt"/>
                <a:ea typeface="+mn-ea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278303" y="4175352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48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122003" y="3929678"/>
              <a:ext cx="4964856" cy="5992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defRPr/>
              </a:pPr>
              <a:r>
                <a:rPr lang="zh-CN" altLang="en-US" sz="2400" dirty="0">
                  <a:sym typeface="+mn-ea"/>
                </a:rPr>
                <a:t>登陆完成页面</a:t>
              </a:r>
              <a:r>
                <a:rPr lang="en-US" altLang="zh-CN" sz="2400" dirty="0">
                  <a:sym typeface="+mn-ea"/>
                </a:rPr>
                <a:t>-signUp-1.html</a:t>
              </a:r>
              <a:endParaRPr lang="en-US" altLang="zh-CN" sz="2400" dirty="0"/>
            </a:p>
            <a:p>
              <a:pPr>
                <a:defRPr/>
              </a:pP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4171623" y="3420827"/>
            <a:ext cx="5808556" cy="737764"/>
            <a:chOff x="4278303" y="4748636"/>
            <a:chExt cx="5808556" cy="727714"/>
          </a:xfrm>
        </p:grpSpPr>
        <p:sp>
          <p:nvSpPr>
            <p:cNvPr id="55" name="Oval 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336712" y="4748636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5</a:t>
              </a:r>
              <a:endParaRPr lang="zh-CN" altLang="zh-CN" sz="3270" b="1" kern="0">
                <a:latin typeface="+mn-lt"/>
                <a:ea typeface="+mn-ea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278303" y="5131547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5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122003" y="4877105"/>
              <a:ext cx="4964856" cy="5992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defRPr/>
              </a:pPr>
              <a:r>
                <a:rPr lang="zh-CN" altLang="en-US" sz="2400" dirty="0">
                  <a:sym typeface="+mn-ea"/>
                </a:rPr>
                <a:t>商品列表</a:t>
              </a:r>
              <a:r>
                <a:rPr lang="en-US" altLang="zh-CN" sz="2400" dirty="0">
                  <a:sym typeface="+mn-ea"/>
                </a:rPr>
                <a:t>-shop.html</a:t>
              </a:r>
            </a:p>
            <a:p>
              <a:pPr>
                <a:defRPr/>
              </a:pP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7"/>
            </p:custDataLst>
          </p:nvPr>
        </p:nvGrpSpPr>
        <p:grpSpPr>
          <a:xfrm>
            <a:off x="1316544" y="929658"/>
            <a:ext cx="2164058" cy="4733988"/>
            <a:chOff x="509678" y="415367"/>
            <a:chExt cx="2710660" cy="5929706"/>
          </a:xfrm>
        </p:grpSpPr>
        <p:sp>
          <p:nvSpPr>
            <p:cNvPr id="31" name="Oval 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9678" y="415367"/>
              <a:ext cx="2078967" cy="2085456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981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</a:t>
              </a:r>
              <a:endParaRPr lang="zh-CN" altLang="zh-CN" sz="981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Oval 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56950" y="1970808"/>
              <a:ext cx="1263388" cy="1265551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5995" kern="0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zh-CN" sz="5995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2"/>
              </p:custDataLst>
            </p:nvPr>
          </p:nvSpPr>
          <p:spPr>
            <a:xfrm>
              <a:off x="1048349" y="2604664"/>
              <a:ext cx="832884" cy="3740409"/>
            </a:xfrm>
            <a:prstGeom prst="rect">
              <a:avLst/>
            </a:prstGeom>
            <a:noFill/>
          </p:spPr>
          <p:txBody>
            <a:bodyPr vert="eaVert" lIns="0" tIns="0" rIns="0" bIns="0" anchor="ctr">
              <a:normAutofit fontScale="85000" lnSpcReduction="10000"/>
            </a:bodyPr>
            <a:lstStyle/>
            <a:p>
              <a:pPr>
                <a:defRPr/>
              </a:pPr>
              <a:r>
                <a:rPr lang="en-US" altLang="zh-CN" sz="4905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  <a:ea typeface="+mj-ea"/>
                  <a:cs typeface="+mj-cs"/>
                </a:rPr>
                <a:t>CONTENTS</a:t>
              </a:r>
              <a:endParaRPr lang="zh-CN" altLang="en-US" sz="4905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4171623" y="4158796"/>
            <a:ext cx="5808556" cy="715539"/>
            <a:chOff x="4278303" y="1880051"/>
            <a:chExt cx="5808556" cy="705792"/>
          </a:xfrm>
        </p:grpSpPr>
        <p:sp>
          <p:nvSpPr>
            <p:cNvPr id="21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36712" y="1880051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22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278303" y="2262963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3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22003" y="1986598"/>
              <a:ext cx="4964856" cy="59924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defRPr/>
              </a:pPr>
              <a:r>
                <a:rPr lang="zh-CN" altLang="en-US" sz="2400" dirty="0">
                  <a:sym typeface="+mn-ea"/>
                </a:rPr>
                <a:t>商品详情页</a:t>
              </a:r>
              <a:r>
                <a:rPr lang="en-US" altLang="zh-CN" sz="2400" dirty="0">
                  <a:sym typeface="+mn-ea"/>
                </a:rPr>
                <a:t>2-shangpin.html</a:t>
              </a:r>
              <a:endParaRPr lang="en-US" altLang="zh-CN" sz="2400" dirty="0"/>
            </a:p>
            <a:p>
              <a:pPr>
                <a:defRPr/>
              </a:pP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9"/>
            </p:custDataLst>
          </p:nvPr>
        </p:nvGrpSpPr>
        <p:grpSpPr>
          <a:xfrm>
            <a:off x="4171623" y="4874509"/>
            <a:ext cx="5808556" cy="675510"/>
            <a:chOff x="4278303" y="1828131"/>
            <a:chExt cx="5808556" cy="666308"/>
          </a:xfrm>
        </p:grpSpPr>
        <p:sp>
          <p:nvSpPr>
            <p:cNvPr id="33" name="Oval 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336712" y="1880051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78303" y="2262963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22003" y="1828131"/>
              <a:ext cx="4964856" cy="59924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ym typeface="+mn-ea"/>
                </a:rPr>
                <a:t>商品详情</a:t>
              </a:r>
              <a:r>
                <a:rPr lang="en-US" altLang="zh-CN" sz="2400" dirty="0">
                  <a:sym typeface="+mn-ea"/>
                </a:rPr>
                <a:t>-spxq.html	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0"/>
            </p:custDataLst>
          </p:nvPr>
        </p:nvGrpSpPr>
        <p:grpSpPr>
          <a:xfrm>
            <a:off x="4171623" y="5657464"/>
            <a:ext cx="5808556" cy="675510"/>
            <a:chOff x="4278303" y="1828131"/>
            <a:chExt cx="5808556" cy="666308"/>
          </a:xfrm>
        </p:grpSpPr>
        <p:sp>
          <p:nvSpPr>
            <p:cNvPr id="39" name="Oval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36712" y="1880051"/>
              <a:ext cx="512711" cy="512711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70" b="1" kern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2" name="Oval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278303" y="2262963"/>
              <a:ext cx="229314" cy="23147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430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3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22003" y="1828131"/>
              <a:ext cx="4964856" cy="59924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400" dirty="0">
                  <a:sym typeface="+mn-ea"/>
                </a:rPr>
                <a:t>购物车</a:t>
              </a:r>
              <a:r>
                <a:rPr lang="en-US" altLang="zh-CN" sz="2400" dirty="0">
                  <a:sym typeface="+mn-ea"/>
                </a:rPr>
                <a:t>-shopcars.html</a:t>
              </a:r>
              <a:endParaRPr lang="zh-CN" altLang="en-US" sz="2400" dirty="0"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首页效果介绍：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轮播图：可以切换背景，按钮可以滑动操作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左侧楼梯跳转：跳转到相应楼层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右侧回到顶部：动画效果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大一点的</a:t>
            </a:r>
            <a:r>
              <a:rPr lang="en-US" altLang="zh-CN" dirty="0"/>
              <a:t>tab</a:t>
            </a:r>
            <a:r>
              <a:rPr lang="zh-CN" altLang="en-US" dirty="0"/>
              <a:t>切换：改变背景跟相应信息，以及对应地图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小一点的</a:t>
            </a:r>
            <a:r>
              <a:rPr lang="en-US" altLang="zh-CN" dirty="0"/>
              <a:t>tab</a:t>
            </a:r>
            <a:r>
              <a:rPr lang="zh-CN" altLang="en-US" dirty="0"/>
              <a:t>切换：改变</a:t>
            </a:r>
            <a:r>
              <a:rPr lang="en-US" altLang="zh-CN" dirty="0"/>
              <a:t>div</a:t>
            </a:r>
            <a:r>
              <a:rPr lang="zh-CN" altLang="en-US" dirty="0"/>
              <a:t>内容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登陆界面效果介绍：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cookie</a:t>
            </a:r>
            <a:r>
              <a:rPr lang="zh-CN" altLang="en-US"/>
              <a:t>，用户的信息：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$.cookie('mess') 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如果没有这个</a:t>
            </a:r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表明需要先注册，如果存在就可以登陆，但需要保证账号密码正确，登陆成功时，添加一个名为</a:t>
            </a:r>
            <a:r>
              <a:rPr lang="en-US" altLang="zh-CN">
                <a:sym typeface="+mn-ea"/>
              </a:rPr>
              <a:t>'see'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，用于显示在页面中，遍历这个</a:t>
            </a:r>
            <a:r>
              <a:rPr lang="en-US" altLang="zh-CN">
                <a:sym typeface="+mn-ea"/>
              </a:rPr>
              <a:t>cookie</a:t>
            </a:r>
            <a:r>
              <a:rPr lang="zh-CN" altLang="en-US">
                <a:sym typeface="+mn-ea"/>
              </a:rPr>
              <a:t>值，取最后一个。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默认是为记住登陆，下次可以免登录，不默认记住账号，需要点击单选框。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注册界面效果介绍：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账号名只能为邮箱/手机号/第一位非数字1的字母数字组合！</a:t>
            </a:r>
            <a:endParaRPr lang="en-US" altLang="zh-CN"/>
          </a:p>
          <a:p>
            <a:r>
              <a:rPr lang="zh-CN" altLang="en-US"/>
              <a:t>密码由英文字母、数字组成，长度6-12位！需要确认密码是否输错！</a:t>
            </a:r>
          </a:p>
          <a:p>
            <a:r>
              <a:rPr lang="zh-CN" altLang="en-US"/>
              <a:t>滑动条用插件，验证码 </a:t>
            </a:r>
            <a:r>
              <a:rPr lang="en-US" altLang="zh-CN"/>
              <a:t>= =</a:t>
            </a:r>
          </a:p>
          <a:p>
            <a:r>
              <a:rPr lang="zh-CN" altLang="en-US"/>
              <a:t>提交按钮在滑动框确认后会显示</a:t>
            </a:r>
          </a:p>
          <a:p>
            <a:r>
              <a:rPr lang="zh-CN" altLang="en-US"/>
              <a:t>未同意用户协议不能注册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商品列表效果介绍：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json</a:t>
            </a:r>
            <a:r>
              <a:rPr lang="zh-CN" altLang="en-US"/>
              <a:t>数据加载出商品列表，页面默认能显示</a:t>
            </a:r>
            <a:r>
              <a:rPr lang="en-US" altLang="zh-CN"/>
              <a:t>20</a:t>
            </a:r>
            <a:r>
              <a:rPr lang="zh-CN" altLang="en-US"/>
              <a:t>个，其他隐藏</a:t>
            </a:r>
          </a:p>
          <a:p>
            <a:r>
              <a:rPr lang="zh-CN" altLang="en-US"/>
              <a:t>商品列表有三种排序方式：</a:t>
            </a:r>
            <a:r>
              <a:rPr lang="en-US" altLang="zh-CN"/>
              <a:t>1.</a:t>
            </a:r>
            <a:r>
              <a:rPr lang="zh-CN" altLang="en-US"/>
              <a:t>按综合排序（默认） </a:t>
            </a:r>
            <a:r>
              <a:rPr lang="en-US" altLang="zh-CN"/>
              <a:t>2.</a:t>
            </a:r>
            <a:r>
              <a:rPr lang="zh-CN" altLang="en-US"/>
              <a:t>按销量排序（处理时根据评论数量比较 评论多的显示在前面）</a:t>
            </a:r>
            <a:r>
              <a:rPr lang="en-US" altLang="zh-CN"/>
              <a:t>3.</a:t>
            </a:r>
            <a:r>
              <a:rPr lang="zh-CN" altLang="en-US"/>
              <a:t>按价格排序（价格低的在前）</a:t>
            </a:r>
          </a:p>
          <a:p>
            <a:endParaRPr lang="zh-CN" altLang="en-US"/>
          </a:p>
          <a:p>
            <a:r>
              <a:rPr lang="zh-CN" altLang="en-US"/>
              <a:t>排序处理用了冒泡排序，通过获取</a:t>
            </a:r>
            <a:r>
              <a:rPr lang="en-US" altLang="zh-CN"/>
              <a:t>json</a:t>
            </a:r>
            <a:r>
              <a:rPr lang="zh-CN" altLang="en-US"/>
              <a:t>数据 ，遍历他的</a:t>
            </a:r>
            <a:r>
              <a:rPr lang="en-US" altLang="zh-CN"/>
              <a:t>data[i].num,data[i].price. </a:t>
            </a:r>
            <a:r>
              <a:rPr lang="zh-CN" altLang="en-US"/>
              <a:t>然后重新。</a:t>
            </a:r>
          </a:p>
          <a:p>
            <a:r>
              <a:rPr lang="zh-CN" altLang="en-US"/>
              <a:t>点击加入购物车按钮，创建一个对象存入当前。用</a:t>
            </a:r>
            <a:r>
              <a:rPr lang="en-US" altLang="zh-CN"/>
              <a:t>cookie</a:t>
            </a:r>
            <a:r>
              <a:rPr lang="zh-CN" altLang="en-US"/>
              <a:t>保存。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根据登陆的账号，将他作为</a:t>
            </a:r>
            <a:r>
              <a:rPr lang="en-US" altLang="zh-CN"/>
              <a:t>cookie</a:t>
            </a:r>
            <a:r>
              <a:rPr lang="zh-CN" altLang="en-US"/>
              <a:t>的名字存入，避免购物车混乱。</a:t>
            </a:r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如果点击同一个商品，将他的数量加</a:t>
            </a:r>
            <a:r>
              <a:rPr lang="en-US" altLang="zh-CN"/>
              <a:t>1</a:t>
            </a:r>
            <a:r>
              <a:rPr lang="zh-CN" altLang="en-US"/>
              <a:t>，修改</a:t>
            </a:r>
            <a:r>
              <a:rPr lang="en-US" altLang="zh-CN"/>
              <a:t>cookie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商品详情效果介绍：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放大镜效果 ： 经过需要放大镜的图片时，显示被隐藏的大图</a:t>
            </a:r>
          </a:p>
          <a:p>
            <a:r>
              <a:rPr lang="zh-CN" altLang="en-US"/>
              <a:t>小图标切换：改变放大镜中的图片，以及需要放大的图片</a:t>
            </a:r>
          </a:p>
          <a:p>
            <a:endParaRPr lang="zh-CN" altLang="en-US"/>
          </a:p>
          <a:p>
            <a:r>
              <a:rPr lang="zh-CN" altLang="en-US"/>
              <a:t>右侧商品详情：可以更改数量，眼睛度数，颜色（图片太多没有保存只做了效果）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购物车效果介绍：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/>
              <a:t>商品列表栏 </a:t>
            </a:r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获取商品列表中添加的</a:t>
            </a:r>
            <a:r>
              <a:rPr lang="en-US" altLang="zh-CN"/>
              <a:t>cookie</a:t>
            </a:r>
            <a:r>
              <a:rPr lang="zh-CN" altLang="en-US"/>
              <a:t>，添加到页面中，并且计算他的价格，数量。</a:t>
            </a:r>
          </a:p>
          <a:p>
            <a:pPr marL="0" indent="0">
              <a:buNone/>
            </a:pPr>
            <a:r>
              <a:rPr lang="en-US" altLang="zh-CN"/>
              <a:t>	2.</a:t>
            </a:r>
            <a:r>
              <a:rPr lang="zh-CN" altLang="en-US"/>
              <a:t>点击删除按钮，获取</a:t>
            </a:r>
            <a:r>
              <a:rPr lang="en-US" altLang="zh-CN"/>
              <a:t>index</a:t>
            </a:r>
            <a:r>
              <a:rPr lang="zh-CN" altLang="en-US"/>
              <a:t>值清除这一栏，从</a:t>
            </a:r>
            <a:r>
              <a:rPr lang="en-US" altLang="zh-CN"/>
              <a:t>cookie</a:t>
            </a:r>
            <a:r>
              <a:rPr lang="zh-CN" altLang="en-US"/>
              <a:t>中获取到数据，并解析（数组 </a:t>
            </a:r>
            <a:r>
              <a:rPr lang="en-US" altLang="zh-CN"/>
              <a:t>whos</a:t>
            </a:r>
            <a:r>
              <a:rPr lang="zh-CN" altLang="en-US"/>
              <a:t>），去除当前下标</a:t>
            </a:r>
            <a:r>
              <a:rPr lang="en-US" altLang="zh-CN"/>
              <a:t>index</a:t>
            </a:r>
            <a:r>
              <a:rPr lang="zh-CN" altLang="en-US"/>
              <a:t>（改变数组）。再将新数组重新存在当前账号下的购物车中。并且将删除掉对象存入一个数组，放入</a:t>
            </a:r>
            <a:r>
              <a:rPr lang="en-US" altLang="zh-CN"/>
              <a:t>cookie</a:t>
            </a:r>
            <a:r>
              <a:rPr lang="zh-CN" altLang="en-US"/>
              <a:t>中（</a:t>
            </a:r>
            <a:r>
              <a:rPr lang="en-US" altLang="zh-CN"/>
              <a:t>‘del’</a:t>
            </a:r>
            <a:r>
              <a:rPr lang="zh-CN" altLang="en-US"/>
              <a:t>）</a:t>
            </a:r>
          </a:p>
          <a:p>
            <a:r>
              <a:rPr lang="zh-CN" altLang="zh-CN"/>
              <a:t>回收站</a:t>
            </a:r>
          </a:p>
          <a:p>
            <a:pPr marL="457200" lvl="1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获取</a:t>
            </a:r>
            <a:r>
              <a:rPr lang="en-US" altLang="zh-CN" sz="2000"/>
              <a:t>cookie</a:t>
            </a:r>
            <a:r>
              <a:rPr lang="zh-CN" altLang="en-US" sz="2000"/>
              <a:t>名为（</a:t>
            </a:r>
            <a:r>
              <a:rPr lang="en-US" altLang="zh-CN" sz="2000"/>
              <a:t>'de'l</a:t>
            </a:r>
            <a:r>
              <a:rPr lang="zh-CN" altLang="en-US" sz="2000"/>
              <a:t>）的数据 遍历加入下面回收站，重新加入购物车的话，</a:t>
            </a:r>
          </a:p>
          <a:p>
            <a:pPr marL="457200" lvl="1" indent="0">
              <a:buNone/>
            </a:pPr>
            <a:r>
              <a:rPr lang="zh-CN" altLang="en-US" sz="2000"/>
              <a:t>获取当前点击按钮的下标，将（</a:t>
            </a:r>
            <a:r>
              <a:rPr lang="en-US" altLang="zh-CN" sz="2000"/>
              <a:t>’del‘</a:t>
            </a:r>
            <a:r>
              <a:rPr lang="zh-CN" altLang="en-US" sz="2000"/>
              <a:t>）进行修改，原理同上。</a:t>
            </a:r>
          </a:p>
          <a:p>
            <a:pPr marL="914400" lvl="2" indent="0">
              <a:buNone/>
            </a:pPr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b"/>
  <p:tag name="KSO_WM_UNIT_INDEX" val="1"/>
  <p:tag name="KSO_WM_UNIT_ID" val="custom160112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2"/>
  <p:tag name="KSO_WM_TAG_VERSION" val="1.0"/>
  <p:tag name="KSO_WM_SLIDE_ID" val="custom160112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3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KSO_WM_TEMPLATE_CATEGORY" val="custom"/>
  <p:tag name="KSO_WM_TEMPLATE_INDEX" val="160112"/>
  <p:tag name="KSO_WM_SLIDE_ID" val="custom160112_11"/>
  <p:tag name="KSO_WM_SLIDE_INDEX" val="11"/>
  <p:tag name="KSO_WM_SLIDE_ITEM_CNT" val="6"/>
  <p:tag name="KSO_WM_SLIDE_LAYOUT" val="l"/>
  <p:tag name="KSO_WM_SLIDE_LAYOUT_CNT" val="1"/>
  <p:tag name="KSO_WM_SLIDE_TYPE" val="contents"/>
  <p:tag name="KSO_WM_BEAUTIFY_FLAG" val="#wm#"/>
  <p:tag name="KSO_WM_TAG_VERSION" val="1.0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0"/>
  <p:tag name="KSO_WM_TEMPLATE_CATEGORY" val="custom"/>
  <p:tag name="KSO_WM_TEMPLATE_INDEX" val="160112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7"/>
  <p:tag name="KSO_WM_TEMPLATE_CATEGORY" val="custom"/>
  <p:tag name="KSO_WM_TEMPLATE_INDEX" val="160112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14"/>
  <p:tag name="KSO_WM_TEMPLATE_CATEGORY" val="custom"/>
  <p:tag name="KSO_WM_TEMPLATE_INDEX" val="160112"/>
  <p:tag name="KSO_WM_UNIT_INDEX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21"/>
  <p:tag name="KSO_WM_TEMPLATE_CATEGORY" val="custom"/>
  <p:tag name="KSO_WM_TEMPLATE_INDEX" val="160112"/>
  <p:tag name="KSO_WM_UNIT_INDEX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1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28"/>
  <p:tag name="KSO_WM_TEMPLATE_CATEGORY" val="custom"/>
  <p:tag name="KSO_WM_TEMPLATE_INDEX" val="160112"/>
  <p:tag name="KSO_WM_UNIT_INDEX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42"/>
  <p:tag name="KSO_WM_TEMPLATE_CATEGORY" val="custom"/>
  <p:tag name="KSO_WM_TEMPLATE_INDEX" val="160112"/>
  <p:tag name="KSO_WM_UNIT_INDEX" val="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7"/>
  <p:tag name="KSO_WM_TEMPLATE_CATEGORY" val="custom"/>
  <p:tag name="KSO_WM_TEMPLATE_INDEX" val="160112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7"/>
  <p:tag name="KSO_WM_TEMPLATE_CATEGORY" val="custom"/>
  <p:tag name="KSO_WM_TEMPLATE_INDEX" val="160112"/>
  <p:tag name="KSO_WM_UNIT_INDEX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2_11*i*7"/>
  <p:tag name="KSO_WM_TEMPLATE_CATEGORY" val="custom"/>
  <p:tag name="KSO_WM_TEMPLATE_INDEX" val="160112"/>
  <p:tag name="KSO_WM_UNIT_INDEX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3"/>
  <p:tag name="KSO_WM_UNIT_ID" val="custom160112_11*l_i*1_3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4"/>
  <p:tag name="KSO_WM_UNIT_ID" val="custom160112_11*l_i*1_4"/>
  <p:tag name="KSO_WM_UNIT_CLEAR" val="1"/>
  <p:tag name="KSO_WM_UNIT_LAYERLEVEL" val="1_1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38"/>
  <p:tag name="KSO_WM_UNIT_TYPE" val="l_h_f"/>
  <p:tag name="KSO_WM_UNIT_INDEX" val="1_2_1"/>
  <p:tag name="KSO_WM_UNIT_ID" val="custom160112_11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3"/>
  <p:tag name="KSO_WM_UNIT_ID" val="custom160112_11*l_i*1_3"/>
  <p:tag name="KSO_WM_UNIT_CLEAR" val="1"/>
  <p:tag name="KSO_WM_UNIT_LAYERLEVEL" val="1_1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4"/>
  <p:tag name="KSO_WM_UNIT_ID" val="custom160112_11*l_i*1_4"/>
  <p:tag name="KSO_WM_UNIT_CLEAR" val="1"/>
  <p:tag name="KSO_WM_UNIT_LAYERLEVEL" val="1_1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Oval 4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38"/>
  <p:tag name="KSO_WM_UNIT_TYPE" val="l_h_f"/>
  <p:tag name="KSO_WM_UNIT_INDEX" val="1_2_1"/>
  <p:tag name="KSO_WM_UNIT_ID" val="custom160112_11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3"/>
  <p:tag name="KSO_WM_UNIT_ID" val="custom160112_11*l_i*1_3"/>
  <p:tag name="KSO_WM_UNIT_CLEAR" val="1"/>
  <p:tag name="KSO_WM_UNIT_LAYERLEVEL" val="1_1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4"/>
  <p:tag name="KSO_WM_UNIT_ID" val="custom160112_11*l_i*1_4"/>
  <p:tag name="KSO_WM_UNIT_CLEAR" val="1"/>
  <p:tag name="KSO_WM_UNIT_LAYERLEVEL" val="1_1"/>
  <p:tag name="KSO_WM_DIAGRAM_GROUP_CODE" val="l1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38"/>
  <p:tag name="KSO_WM_UNIT_TYPE" val="l_h_f"/>
  <p:tag name="KSO_WM_UNIT_INDEX" val="1_2_1"/>
  <p:tag name="KSO_WM_UNIT_ID" val="custom160112_11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MH_ORDER" val="Oval 6"/>
  <p:tag name="KSO_WM_TAG_VERSION" val="1.0"/>
  <p:tag name="KSO_WM_BEAUTIFY_FLAG" val="#wm#"/>
  <p:tag name="KSO_WM_UNIT_TYPE" val="i"/>
  <p:tag name="KSO_WM_UNIT_ID" val="custom160112_11*i*46"/>
  <p:tag name="KSO_WM_TEMPLATE_CATEGORY" val="custom"/>
  <p:tag name="KSO_WM_TEMPLATE_INDEX" val="160112"/>
  <p:tag name="KSO_WM_UNIT_INDEX" val="4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MH_ORDER" val="Oval 7"/>
  <p:tag name="KSO_WM_TAG_VERSION" val="1.0"/>
  <p:tag name="KSO_WM_BEAUTIFY_FLAG" val="#wm#"/>
  <p:tag name="KSO_WM_UNIT_TYPE" val="i"/>
  <p:tag name="KSO_WM_UNIT_ID" val="custom160112_11*i*47"/>
  <p:tag name="KSO_WM_TEMPLATE_CATEGORY" val="custom"/>
  <p:tag name="KSO_WM_TEMPLATE_INDEX" val="160112"/>
  <p:tag name="KSO_WM_UNIT_INDEX" val="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320"/>
  <p:tag name="MH_LIBRARY" val="GRAPHIC"/>
  <p:tag name="MH_ORDER" val="TextBox 3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CONTENTS"/>
  <p:tag name="KSO_WM_TAG_VERSION" val="1.0"/>
  <p:tag name="KSO_WM_BEAUTIFY_FLAG" val="#wm#"/>
  <p:tag name="KSO_WM_UNIT_TYPE" val="i"/>
  <p:tag name="KSO_WM_UNIT_ID" val="custom160112_11*i*48"/>
  <p:tag name="KSO_WM_TEMPLATE_CATEGORY" val="custom"/>
  <p:tag name="KSO_WM_TEMPLATE_INDEX" val="160112"/>
  <p:tag name="KSO_WM_UNIT_INDEX" val="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9"/>
  <p:tag name="KSO_WM_UNIT_ID" val="custom160112_11*l_i*1_9"/>
  <p:tag name="KSO_WM_UNIT_CLEAR" val="1"/>
  <p:tag name="KSO_WM_UNIT_LAYERLEVEL" val="1_1"/>
  <p:tag name="KSO_WM_DIAGRAM_GROUP_CODE" val="l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10"/>
  <p:tag name="KSO_WM_UNIT_ID" val="custom160112_11*l_i*1_10"/>
  <p:tag name="KSO_WM_UNIT_CLEAR" val="1"/>
  <p:tag name="KSO_WM_UNIT_LAYERLEVEL" val="1_1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53"/>
  <p:tag name="KSO_WM_UNIT_TYPE" val="l_h_f"/>
  <p:tag name="KSO_WM_UNIT_INDEX" val="1_5_1"/>
  <p:tag name="KSO_WM_UNIT_ID" val="custom160112_11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Oval 2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7"/>
  <p:tag name="KSO_WM_UNIT_ID" val="custom160112_11*l_i*1_7"/>
  <p:tag name="KSO_WM_UNIT_CLEAR" val="1"/>
  <p:tag name="KSO_WM_UNIT_LAYERLEVEL" val="1_1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8"/>
  <p:tag name="KSO_WM_UNIT_ID" val="custom160112_11*l_i*1_8"/>
  <p:tag name="KSO_WM_UNIT_CLEAR" val="1"/>
  <p:tag name="KSO_WM_UNIT_LAYERLEVEL" val="1_1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48"/>
  <p:tag name="KSO_WM_UNIT_TYPE" val="l_h_f"/>
  <p:tag name="KSO_WM_UNIT_INDEX" val="1_4_1"/>
  <p:tag name="KSO_WM_UNIT_ID" val="custom160112_11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5"/>
  <p:tag name="KSO_WM_UNIT_ID" val="custom160112_11*l_i*1_5"/>
  <p:tag name="KSO_WM_UNIT_CLEAR" val="1"/>
  <p:tag name="KSO_WM_UNIT_LAYERLEVEL" val="1_1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6"/>
  <p:tag name="KSO_WM_UNIT_ID" val="custom160112_11*l_i*1_6"/>
  <p:tag name="KSO_WM_UNIT_CLEAR" val="1"/>
  <p:tag name="KSO_WM_UNIT_LAYERLEVEL" val="1_1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43"/>
  <p:tag name="KSO_WM_UNIT_TYPE" val="l_h_f"/>
  <p:tag name="KSO_WM_UNIT_INDEX" val="1_3_1"/>
  <p:tag name="KSO_WM_UNIT_ID" val="custom160112_11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3"/>
  <p:tag name="KSO_WM_UNIT_ID" val="custom160112_11*l_i*1_3"/>
  <p:tag name="KSO_WM_UNIT_CLEAR" val="1"/>
  <p:tag name="KSO_WM_UNIT_LAYERLEVEL" val="1_1"/>
  <p:tag name="KSO_WM_DIAGRAM_GROUP_CODE" val="l1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4"/>
  <p:tag name="KSO_WM_UNIT_ID" val="custom160112_11*l_i*1_4"/>
  <p:tag name="KSO_WM_UNIT_CLEAR" val="1"/>
  <p:tag name="KSO_WM_UNIT_LAYERLEVEL" val="1_1"/>
  <p:tag name="KSO_WM_DIAGRAM_GROUP_CODE" val="l1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38"/>
  <p:tag name="KSO_WM_UNIT_TYPE" val="l_h_f"/>
  <p:tag name="KSO_WM_UNIT_INDEX" val="1_2_1"/>
  <p:tag name="KSO_WM_UNIT_ID" val="custom160112_11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6"/>
  <p:tag name="KSO_WM_UNIT_TYPE" val="l_i"/>
  <p:tag name="KSO_WM_UNIT_INDEX" val="1_1"/>
  <p:tag name="KSO_WM_UNIT_ID" val="custom160112_11*l_i*1_1"/>
  <p:tag name="KSO_WM_UNIT_CLEAR" val="1"/>
  <p:tag name="KSO_WM_UNIT_LAYERLEVEL" val="1_1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Oval 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Oval 7"/>
  <p:tag name="KSO_WM_UNIT_TYPE" val="l_i"/>
  <p:tag name="KSO_WM_UNIT_INDEX" val="1_2"/>
  <p:tag name="KSO_WM_UNIT_ID" val="custom160112_11*l_i*1_2"/>
  <p:tag name="KSO_WM_UNIT_CLEAR" val="1"/>
  <p:tag name="KSO_WM_UNIT_LAYERLEVEL" val="1_1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320"/>
  <p:tag name="MH_LIBRARY" val="GRAPHIC"/>
  <p:tag name="MH_ORDER" val="文本框 34"/>
  <p:tag name="KSO_WM_UNIT_TYPE" val="l_h_f"/>
  <p:tag name="KSO_WM_UNIT_INDEX" val="1_1_1"/>
  <p:tag name="KSO_WM_UNIT_ID" val="custom160112_11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24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2"/>
  <p:tag name="KSO_WM_SLIDE_ID" val="custom160112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06"/>
  <p:tag name="KSO_WM_SLIDE_SIZE" val="828*38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3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13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2"/>
  <p:tag name="KSO_WM_SLIDE_ID" val="custom160112_14"/>
  <p:tag name="KSO_WM_SLIDE_INDEX" val="14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6"/>
  <p:tag name="KSO_WM_SLIDE_SIZE" val="828*38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14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14*f*1"/>
  <p:tag name="KSO_WM_UNIT_CLEAR" val="1"/>
  <p:tag name="KSO_WM_UNIT_LAYERLEVEL" val="1"/>
  <p:tag name="KSO_WM_UNIT_VALUE" val="165"/>
  <p:tag name="KSO_WM_UNIT_HIGHLIGHT" val="0"/>
  <p:tag name="KSO_WM_UNIT_COMPATIBLE" val="0"/>
  <p:tag name="KSO_WM_UNIT_PRESET_TEXT_INDEX" val="5"/>
  <p:tag name="KSO_WM_UNIT_PRESET_TEXT_LEN" val="2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TuWHP#"/>
  <p:tag name="MH_LAYOUT" val="SubTitleText"/>
  <p:tag name="MH" val="20150922145742"/>
  <p:tag name="MH_LIBRARY" val="GRAPHIC"/>
  <p:tag name="KSO_WM_TEMPLATE_CATEGORY" val="custom"/>
  <p:tag name="KSO_WM_TEMPLATE_INDEX" val="160112"/>
  <p:tag name="KSO_WM_SLIDE_ID" val="custom160112_27"/>
  <p:tag name="KSO_WM_SLIDE_INDEX" val="27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110*61"/>
  <p:tag name="KSO_WM_SLIDE_SIZE" val="676*42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742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112_27*i*1"/>
  <p:tag name="KSO_WM_TEMPLATE_CATEGORY" val="custom"/>
  <p:tag name="KSO_WM_TEMPLATE_INDEX" val="160112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Oval 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742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112_27*i*2"/>
  <p:tag name="KSO_WM_TEMPLATE_CATEGORY" val="custom"/>
  <p:tag name="KSO_WM_TEMPLATE_INDEX" val="160112"/>
  <p:tag name="KSO_WM_UNIT_INDEX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27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5"/>
  <p:tag name="KSO_WM_UNIT_PRESET_TEXT_LEN" val="23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d"/>
  <p:tag name="KSO_WM_UNIT_INDEX" val="1"/>
  <p:tag name="KSO_WM_UNIT_ID" val="custom160112_27*d*1"/>
  <p:tag name="KSO_WM_UNIT_CLEAR" val="0"/>
  <p:tag name="KSO_WM_UNIT_LAYERLEVEL" val="1"/>
  <p:tag name="KSO_WM_UNIT_VALUE" val="912*912"/>
  <p:tag name="KSO_WM_UNIT_HIGHLIGHT" val="0"/>
  <p:tag name="KSO_WM_UNIT_COMPATIBL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742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112_27*i*2"/>
  <p:tag name="KSO_WM_TEMPLATE_CATEGORY" val="custom"/>
  <p:tag name="KSO_WM_TEMPLATE_INDEX" val="160112"/>
  <p:tag name="KSO_WM_UNIT_INDEX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742"/>
  <p:tag name="MH_LIBRARY" val="GRAPHIC"/>
  <p:tag name="MH_TYPE" val="Other"/>
  <p:tag name="MH_ORDER" val="1"/>
  <p:tag name="KSO_WM_TAG_VERSION" val="1.0"/>
  <p:tag name="KSO_WM_BEAUTIFY_FLAG" val="#wm#"/>
  <p:tag name="KSO_WM_UNIT_TYPE" val="i"/>
  <p:tag name="KSO_WM_UNIT_ID" val="custom160112_27*i*1"/>
  <p:tag name="KSO_WM_TEMPLATE_CATEGORY" val="custom"/>
  <p:tag name="KSO_WM_TEMPLATE_INDEX" val="160112"/>
  <p:tag name="KSO_WM_UNIT_INDEX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2145742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custom160112_27*i*2"/>
  <p:tag name="KSO_WM_TEMPLATE_CATEGORY" val="custom"/>
  <p:tag name="KSO_WM_TEMPLATE_INDEX" val="160112"/>
  <p:tag name="KSO_WM_UNIT_INDEX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f"/>
  <p:tag name="KSO_WM_UNIT_INDEX" val="1"/>
  <p:tag name="KSO_WM_UNIT_ID" val="custom160112_27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5"/>
  <p:tag name="KSO_WM_UNIT_PRESET_TEXT_LEN" val="2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KSO_WM_UNIT_TYPE" val="a"/>
  <p:tag name="KSO_WM_UNIT_INDEX" val="1"/>
  <p:tag name="KSO_WM_UNIT_ID" val="custom160112_27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Oval 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50922145809"/>
  <p:tag name="MH_LIBRARY" val="GRAPHIC"/>
  <p:tag name="KSO_WM_TEMPLATE_CATEGORY" val="custom"/>
  <p:tag name="KSO_WM_TEMPLATE_INDEX" val="160112"/>
  <p:tag name="KSO_WM_SLIDE_ID" val="custom160112_28"/>
  <p:tag name="KSO_WM_SLIDE_INDEX" val="28"/>
  <p:tag name="KSO_WM_SLIDE_ITEM_CNT" val="2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63*136"/>
  <p:tag name="KSO_WM_SLIDE_SIZE" val="634*311"/>
  <p:tag name="KSO_WM_DIAGRAM_GROUP_CODE" val="l1-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PageTitle"/>
  <p:tag name="MH_ORDER" val="PageTitle"/>
  <p:tag name="KSO_WM_UNIT_TYPE" val="a"/>
  <p:tag name="KSO_WM_UNIT_INDEX" val="1"/>
  <p:tag name="KSO_WM_UNIT_ID" val="custom160112_28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Other"/>
  <p:tag name="MH_ORDER" val="1"/>
  <p:tag name="KSO_WM_UNIT_TYPE" val="l_i"/>
  <p:tag name="KSO_WM_UNIT_INDEX" val="1_1"/>
  <p:tag name="KSO_WM_UNIT_ID" val="custom160112_28*l_i*1_1"/>
  <p:tag name="KSO_WM_UNIT_CLEAR" val="1"/>
  <p:tag name="KSO_WM_UNIT_LAYERLEVEL" val="1_1"/>
  <p:tag name="KSO_WM_DIAGRAM_GROUP_CODE" val="l1-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Picture"/>
  <p:tag name="MH_ORDER" val="1"/>
  <p:tag name="KSO_WM_UNIT_TYPE" val="l_h_d"/>
  <p:tag name="KSO_WM_UNIT_INDEX" val="1_1_1"/>
  <p:tag name="KSO_WM_UNIT_ID" val="custom160112_28*l_h_d*1_1_1"/>
  <p:tag name="KSO_WM_UNIT_CLEAR" val="0"/>
  <p:tag name="KSO_WM_UNIT_LAYERLEVEL" val="1_1_1"/>
  <p:tag name="KSO_WM_UNIT_VALUE" val="555*555"/>
  <p:tag name="KSO_WM_UNIT_HIGHLIGHT" val="0"/>
  <p:tag name="KSO_WM_UNIT_COMPATIBLE" val="0"/>
  <p:tag name="KSO_WM_DIAGRAM_GROUP_CODE" val="l1-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SubTitle"/>
  <p:tag name="MH_ORDER" val="1"/>
  <p:tag name="KSO_WM_UNIT_TYPE" val="l_h_a"/>
  <p:tag name="KSO_WM_UNIT_INDEX" val="1_1_1"/>
  <p:tag name="KSO_WM_UNIT_ID" val="custom160112_28*l_h_a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Text"/>
  <p:tag name="MH_ORDER" val="1"/>
  <p:tag name="KSO_WM_UNIT_TYPE" val="l_h_f"/>
  <p:tag name="KSO_WM_UNIT_INDEX" val="1_1_1"/>
  <p:tag name="KSO_WM_UNIT_ID" val="custom160112_28*l_h_f*1_1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Picture"/>
  <p:tag name="MH_ORDER" val="2"/>
  <p:tag name="KSO_WM_UNIT_TYPE" val="l_h_d"/>
  <p:tag name="KSO_WM_UNIT_INDEX" val="1_2_1"/>
  <p:tag name="KSO_WM_UNIT_ID" val="custom160112_28*l_h_d*1_2_1"/>
  <p:tag name="KSO_WM_UNIT_CLEAR" val="0"/>
  <p:tag name="KSO_WM_UNIT_LAYERLEVEL" val="1_1_1"/>
  <p:tag name="KSO_WM_UNIT_VALUE" val="555*555"/>
  <p:tag name="KSO_WM_UNIT_HIGHLIGHT" val="0"/>
  <p:tag name="KSO_WM_UNIT_COMPATIBLE" val="0"/>
  <p:tag name="KSO_WM_DIAGRAM_GROUP_CODE" val="l1-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SubTitle"/>
  <p:tag name="MH_ORDER" val="2"/>
  <p:tag name="KSO_WM_UNIT_TYPE" val="l_h_a"/>
  <p:tag name="KSO_WM_UNIT_INDEX" val="1_2_1"/>
  <p:tag name="KSO_WM_UNIT_ID" val="custom160112_28*l_h_a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0922145809"/>
  <p:tag name="MH_LIBRARY" val="GRAPHIC"/>
  <p:tag name="MH_TYPE" val="Text"/>
  <p:tag name="MH_ORDER" val="2"/>
  <p:tag name="KSO_WM_UNIT_TYPE" val="l_h_f"/>
  <p:tag name="KSO_WM_UNIT_INDEX" val="1_2_1"/>
  <p:tag name="KSO_WM_UNIT_ID" val="custom160112_28*l_h_f*1_2_1"/>
  <p:tag name="KSO_WM_UNIT_CLEAR" val="1"/>
  <p:tag name="KSO_WM_UNIT_LAYERLEVEL" val="1_1_1"/>
  <p:tag name="KSO_WM_UNIT_VALUE" val="42"/>
  <p:tag name="KSO_WM_UNIT_HIGHLIGHT" val="0"/>
  <p:tag name="KSO_WM_UNIT_COMPATIBLE" val="0"/>
  <p:tag name="KSO_WM_UNIT_PRESET_TEXT_INDEX" val="4"/>
  <p:tag name="KSO_WM_UNIT_PRESET_TEXT_LEN" val="57"/>
  <p:tag name="KSO_WM_DIAGRAM_GROUP_CODE" val="l1-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51014101313"/>
  <p:tag name="MH_LIBRARY" val="GRAPHIC"/>
  <p:tag name="KSO_WM_TEMPLATE_CATEGORY" val="custom"/>
  <p:tag name="KSO_WM_TEMPLATE_INDEX" val="160112"/>
  <p:tag name="KSO_WM_SLIDE_ID" val="custom160112_29"/>
  <p:tag name="KSO_WM_SLIDE_INDEX" val="29"/>
  <p:tag name="KSO_WM_SLIDE_ITEM_CNT" val="3"/>
  <p:tag name="KSO_WM_SLIDE_LAYOUT" val="a_f_d"/>
  <p:tag name="KSO_WM_SLIDE_LAYOUT_CNT" val="1_1_2"/>
  <p:tag name="KSO_WM_SLIDE_TYPE" val="text"/>
  <p:tag name="KSO_WM_BEAUTIFY_FLAG" val="#wm#"/>
  <p:tag name="KSO_WM_TAG_VERSION" val="1.0"/>
  <p:tag name="KSO_WM_SLIDE_POSITION" val="215*157"/>
  <p:tag name="KSO_WM_SLIDE_SIZE" val="565*2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Oval 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1014101313"/>
  <p:tag name="MH_LIBRARY" val="GRAPHIC"/>
  <p:tag name="MH_TYPE" val="Picture"/>
  <p:tag name="MH_ORDER" val="1"/>
  <p:tag name="KSO_WM_UNIT_TYPE" val="d"/>
  <p:tag name="KSO_WM_UNIT_INDEX" val="1"/>
  <p:tag name="KSO_WM_UNIT_ID" val="custom160112_29*d*1"/>
  <p:tag name="KSO_WM_UNIT_CLEAR" val="0"/>
  <p:tag name="KSO_WM_UNIT_LAYERLEVEL" val="1"/>
  <p:tag name="KSO_WM_UNIT_VALUE" val="799*799"/>
  <p:tag name="KSO_WM_UNIT_HIGHLIGHT" val="0"/>
  <p:tag name="KSO_WM_UNIT_COMPATIBLE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1014101313"/>
  <p:tag name="MH_LIBRARY" val="GRAPHIC"/>
  <p:tag name="MH_TYPE" val="Picture"/>
  <p:tag name="MH_ORDER" val="2"/>
  <p:tag name="KSO_WM_UNIT_TYPE" val="d"/>
  <p:tag name="KSO_WM_UNIT_INDEX" val="2"/>
  <p:tag name="KSO_WM_UNIT_ID" val="custom160112_29*d*2"/>
  <p:tag name="KSO_WM_UNIT_CLEAR" val="0"/>
  <p:tag name="KSO_WM_UNIT_LAYERLEVEL" val="1"/>
  <p:tag name="KSO_WM_UNIT_VALUE" val="479*479"/>
  <p:tag name="KSO_WM_UNIT_HIGHLIGHT" val="0"/>
  <p:tag name="KSO_WM_UNIT_COMPATIB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1313"/>
  <p:tag name="MH_LIBRARY" val="GRAPHIC"/>
  <p:tag name="MH_TYPE" val="Other"/>
  <p:tag name="MH_ORDER" val="3"/>
  <p:tag name="KSO_WM_TAG_VERSION" val="1.0"/>
  <p:tag name="KSO_WM_BEAUTIFY_FLAG" val="#wm#"/>
  <p:tag name="KSO_WM_UNIT_TYPE" val="i"/>
  <p:tag name="KSO_WM_UNIT_ID" val="custom160112_29*i*2"/>
  <p:tag name="KSO_WM_TEMPLATE_CATEGORY" val="custom"/>
  <p:tag name="KSO_WM_TEMPLATE_INDEX" val="160112"/>
  <p:tag name="KSO_WM_UNIT_INDEX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01313"/>
  <p:tag name="MH_LIBRARY" val="GRAPHIC"/>
  <p:tag name="MH_TYPE" val="Other"/>
  <p:tag name="MH_ORDER" val="4"/>
  <p:tag name="KSO_WM_TAG_VERSION" val="1.0"/>
  <p:tag name="KSO_WM_BEAUTIFY_FLAG" val="#wm#"/>
  <p:tag name="KSO_WM_UNIT_TYPE" val="i"/>
  <p:tag name="KSO_WM_UNIT_ID" val="custom160112_29*i*3"/>
  <p:tag name="KSO_WM_TEMPLATE_CATEGORY" val="custom"/>
  <p:tag name="KSO_WM_TEMPLATE_INDEX" val="160112"/>
  <p:tag name="KSO_WM_UNIT_INDEX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1014101313"/>
  <p:tag name="MH_LIBRARY" val="GRAPHIC"/>
  <p:tag name="MH_TYPE" val="PageTitle"/>
  <p:tag name="MH_ORDER" val="PageTitle"/>
  <p:tag name="KSO_WM_UNIT_TYPE" val="a"/>
  <p:tag name="KSO_WM_UNIT_INDEX" val="1"/>
  <p:tag name="KSO_WM_UNIT_ID" val="custom160112_29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2"/>
  <p:tag name="MH" val="20151014101313"/>
  <p:tag name="MH_LIBRARY" val="GRAPHIC"/>
  <p:tag name="MH_TYPE" val="Text"/>
  <p:tag name="MH_ORDER" val="1"/>
  <p:tag name="KSO_WM_UNIT_TYPE" val="f"/>
  <p:tag name="KSO_WM_UNIT_INDEX" val="1"/>
  <p:tag name="KSO_WM_UNIT_ID" val="custom160112_29*f*1"/>
  <p:tag name="KSO_WM_UNIT_CLEAR" val="1"/>
  <p:tag name="KSO_WM_UNIT_LAYERLEVEL" val="1"/>
  <p:tag name="KSO_WM_UNIT_VALUE" val="104"/>
  <p:tag name="KSO_WM_UNIT_HIGHLIGHT" val="0"/>
  <p:tag name="KSO_WM_UNIT_COMPATIBLE" val="0"/>
  <p:tag name="KSO_WM_UNIT_PRESET_TEXT_INDEX" val="5"/>
  <p:tag name="KSO_WM_UNIT_PRESET_TEXT_LEN" val="1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KSO_WM_TEMPLATE_CATEGORY" val="custom"/>
  <p:tag name="KSO_WM_TEMPLATE_INDEX" val="160112"/>
  <p:tag name="KSO_WM_SLIDE_ID" val="custom160112_30"/>
  <p:tag name="KSO_WM_SLIDE_INDEX" val="30"/>
  <p:tag name="KSO_WM_SLIDE_ITEM_CNT" val="0"/>
  <p:tag name="KSO_WM_SLIDE_TYPE" val="endPage"/>
  <p:tag name="KSO_WM_BEAUTIFY_FLAG" val="#wm#"/>
  <p:tag name="KSO_WM_TAG_VERSION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5228"/>
  <p:tag name="MH_LIBRARY" val="GRAPHIC"/>
  <p:tag name="MH_ORDER" val="Freeform 52"/>
  <p:tag name="KSO_WM_TAG_VERSION" val="1.0"/>
  <p:tag name="KSO_WM_BEAUTIFY_FLAG" val="#wm#"/>
  <p:tag name="KSO_WM_UNIT_TYPE" val="i"/>
  <p:tag name="KSO_WM_UNIT_ID" val="custom160112_30*i*0"/>
  <p:tag name="KSO_WM_TEMPLATE_CATEGORY" val="custom"/>
  <p:tag name="KSO_WM_TEMPLATE_INDEX" val="160112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5、27、28、29、30"/>
  <p:tag name="KSO_WM_TEMPLATE_CATEGORY" val="custom"/>
  <p:tag name="KSO_WM_TEMPLATE_INDEX" val="160112"/>
  <p:tag name="KSO_WM_SLIDE_ID" val="custom16011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自定义 26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A4654"/>
      </a:accent1>
      <a:accent2>
        <a:srgbClr val="EA9B26"/>
      </a:accent2>
      <a:accent3>
        <a:srgbClr val="D36D8D"/>
      </a:accent3>
      <a:accent4>
        <a:srgbClr val="D46E5A"/>
      </a:accent4>
      <a:accent5>
        <a:srgbClr val="00B0F0"/>
      </a:accent5>
      <a:accent6>
        <a:srgbClr val="82C836"/>
      </a:accent6>
      <a:hlink>
        <a:srgbClr val="FCCF86"/>
      </a:hlink>
      <a:folHlink>
        <a:srgbClr val="AA5ED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807</Words>
  <Application>Microsoft Office PowerPoint</Application>
  <PresentationFormat>自定义</PresentationFormat>
  <Paragraphs>106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可得眼镜网</vt:lpstr>
      <vt:lpstr>幻灯片 2</vt:lpstr>
      <vt:lpstr>幻灯片 3</vt:lpstr>
      <vt:lpstr>首页效果介绍：</vt:lpstr>
      <vt:lpstr>登陆界面效果介绍：</vt:lpstr>
      <vt:lpstr>注册界面效果介绍：</vt:lpstr>
      <vt:lpstr>商品列表效果介绍：</vt:lpstr>
      <vt:lpstr>商品详情效果介绍：</vt:lpstr>
      <vt:lpstr>购物车效果介绍：</vt:lpstr>
      <vt:lpstr>购物车效果介绍：</vt:lpstr>
      <vt:lpstr>其他页面：</vt:lpstr>
      <vt:lpstr>公共样式：</vt:lpstr>
      <vt:lpstr>幻灯片 13</vt:lpstr>
      <vt:lpstr>幻灯片 14</vt:lpstr>
      <vt:lpstr>幻灯片 15</vt:lpstr>
      <vt:lpstr>幻灯片 16</vt:lpstr>
      <vt:lpstr>幻灯片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Administrator</cp:lastModifiedBy>
  <cp:revision>315</cp:revision>
  <dcterms:created xsi:type="dcterms:W3CDTF">2015-09-21T03:34:00Z</dcterms:created>
  <dcterms:modified xsi:type="dcterms:W3CDTF">2016-10-14T05:40:17Z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  <property fmtid="{D5CDD505-2E9C-101B-9397-08002B2CF9AE}" pid="3" name="name">
    <vt:lpwstr>蘑菇小家.pptx</vt:lpwstr>
  </property>
  <property fmtid="{D5CDD505-2E9C-101B-9397-08002B2CF9AE}" pid="4" name="fileid">
    <vt:lpwstr>860927</vt:lpwstr>
  </property>
  <property fmtid="{D5CDD505-2E9C-101B-9397-08002B2CF9AE}" pid="5" name="search_tags">
    <vt:lpwstr>PPT模板</vt:lpwstr>
  </property>
</Properties>
</file>