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952DD-F38F-D1D2-B87E-4CCE24FF7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DDD37-05D6-E1BF-674C-001714E7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03C210-D996-26FE-D5DB-B286F26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ABDC4E-F97C-A7E0-4DEC-B3FC9814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77EB54-8B58-B318-5327-58E467A9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939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ABCA6-FF12-A3C9-854E-24EB6AC1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7EFA5B-75FC-AFCA-1658-EF1B21C0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2D2AA9-F78B-2C0E-23FF-C82CD3DF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AB61CE-31AB-A57D-B398-B5C2A48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B2E86-75C2-60BE-D4C4-CFA149CE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49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D6C230-2644-8232-F19E-4D2EC1218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EBFA4D8-2CFE-EEC8-2B06-B86F0058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EAF559-42D0-9A7A-C457-1B99798F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EA0F5C-C0B3-354C-1A0F-32CEE6B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9B01B0-DDE3-090D-2EFA-FA0EF17C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1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DADA0-E50B-DA22-1F78-45730DBB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9C6D83-AE33-2AFC-1970-67639BBA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50193A-FCC5-1253-33AB-3FD42066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4D9C22-41D7-C9D5-F04D-7FA50D4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4C7AD8-E099-2748-3B4B-9F4EAD44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2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19230-16A5-559E-5DBF-72B08ED4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E3FD5D-7375-DA01-8D17-146F18CB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011796-3EAA-CC8B-0E6F-AADDE637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E4046E-7670-1000-4BC8-408BA3C2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04A029-B769-8D54-A039-39A258CE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841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DD08-6B6F-6D93-E401-97E15004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BE781C-EF72-9150-3CE9-170659FC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DC99C7-F215-7E50-4484-1851AF2DF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BFA9481-AB54-7A9C-4B50-4E9F1456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535E965-E03B-DAA4-2D94-F3222971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8D25A20-8EBF-FE0C-0077-D46AA836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13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3F98-FA32-47A1-9170-841AB31B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5B9398-17BC-D943-0501-F6C3C64F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025F7F-40E6-6D1B-78BD-94F9CECB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5C02C2-A613-3ED0-0593-008652835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062EE17-2BA5-DC5F-0475-C6C1A6431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48E4781-677A-C097-947B-238295CF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E0257F4-F7ED-AE58-5C97-03B68174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53BD3CD-8F41-5C56-969D-FC3E13B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05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1ED8B-5E58-1DBB-4EB1-4E6167A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4C555A1-9C6F-75D5-1B3F-52FE50A7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BFD036-95B2-ACDA-E85A-A1B8E6E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B95E03E-BB27-6BB8-852F-6E5E07AF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33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28B6A76-A829-0375-7ACA-8A04C068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9EEA165-37C9-EFC2-DFCE-E21EC934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0EA723-5F92-AA48-E352-23645286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3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636D7-3F53-0795-25FE-71B54CAA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6BD290-11BA-8242-4611-906E43C6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00FAFD-FC38-18B5-6CFC-60E7150F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9A359B-F4C6-452B-3815-E2867505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A426104-2916-D5F5-B802-DF77D9A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A3F96F-2F66-2E3E-98E9-A372EC4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64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CEF34-ADEE-666E-14DA-AB9B6F12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814B41-1417-423A-8819-0CE421A3F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6004D0-05B2-9498-CC1A-CE2ADDA7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4FC91EA-92A7-3540-F3B0-1EBDB10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AAACCE-9717-AA3E-DC00-F4DDF08B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EFF15C-8F70-19A8-1F7D-0DD91568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9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1FEB95F-3371-3D3C-7D1B-9016D6F1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E05BFD-7440-AF40-4387-F0E38824D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57AC6D-CFDB-F52D-00A5-3F807C2DB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EB02-D5A2-DD4D-931E-F3A99040D624}" type="datetimeFigureOut">
              <a:rPr lang="pt-PT" smtClean="0"/>
              <a:t>27/06/22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16D122-2C53-3386-8D25-1A73070F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517C2B-5192-C78C-DD77-61B0AE82B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DB00-55DB-0547-84A1-77492E6DC8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4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9D57157-C837-0326-A84F-1B693171D43D}"/>
              </a:ext>
            </a:extLst>
          </p:cNvPr>
          <p:cNvGrpSpPr/>
          <p:nvPr/>
        </p:nvGrpSpPr>
        <p:grpSpPr>
          <a:xfrm>
            <a:off x="130223" y="209240"/>
            <a:ext cx="10831104" cy="2894421"/>
            <a:chOff x="130223" y="1134141"/>
            <a:chExt cx="10831104" cy="289442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5514D27-0F45-2BEF-7217-44B2FBE2C151}"/>
                </a:ext>
              </a:extLst>
            </p:cNvPr>
            <p:cNvGrpSpPr/>
            <p:nvPr/>
          </p:nvGrpSpPr>
          <p:grpSpPr>
            <a:xfrm>
              <a:off x="130223" y="1315357"/>
              <a:ext cx="1715751" cy="463284"/>
              <a:chOff x="1408385" y="641131"/>
              <a:chExt cx="1755229" cy="441435"/>
            </a:xfrm>
          </p:grpSpPr>
          <p:sp>
            <p:nvSpPr>
              <p:cNvPr id="4" name="Retângulo Arredondado 3">
                <a:extLst>
                  <a:ext uri="{FF2B5EF4-FFF2-40B4-BE49-F238E27FC236}">
                    <a16:creationId xmlns:a16="http://schemas.microsoft.com/office/drawing/2014/main" id="{F4AFB54C-C588-BFF5-6832-74FE2F50C376}"/>
                  </a:ext>
                </a:extLst>
              </p:cNvPr>
              <p:cNvSpPr/>
              <p:nvPr/>
            </p:nvSpPr>
            <p:spPr>
              <a:xfrm>
                <a:off x="1408385" y="641131"/>
                <a:ext cx="1755229" cy="4414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C22DF10-08EC-F5C9-41A1-5E093E47AB59}"/>
                  </a:ext>
                </a:extLst>
              </p:cNvPr>
              <p:cNvSpPr txBox="1"/>
              <p:nvPr/>
            </p:nvSpPr>
            <p:spPr>
              <a:xfrm>
                <a:off x="1646945" y="677182"/>
                <a:ext cx="1155434" cy="322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Mundo real</a:t>
                </a:r>
              </a:p>
            </p:txBody>
          </p:sp>
        </p:grpSp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073F4EE9-005A-EAAB-F7C4-EC10DDBA334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1845974" y="1546998"/>
              <a:ext cx="65072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CE538432-176C-EEF0-4BBF-0835C1A871A1}"/>
                </a:ext>
              </a:extLst>
            </p:cNvPr>
            <p:cNvSpPr/>
            <p:nvPr/>
          </p:nvSpPr>
          <p:spPr>
            <a:xfrm>
              <a:off x="2470878" y="1164693"/>
              <a:ext cx="2837451" cy="8020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B3A53DA-B13C-BCD8-89A9-7AE62AA66C32}"/>
                </a:ext>
              </a:extLst>
            </p:cNvPr>
            <p:cNvSpPr txBox="1"/>
            <p:nvPr/>
          </p:nvSpPr>
          <p:spPr>
            <a:xfrm>
              <a:off x="2486168" y="1235430"/>
              <a:ext cx="28374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É o local trimendisional em que vivemos e habitamos todos dias</a:t>
              </a:r>
              <a:r>
                <a:rPr lang="pt-P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8" name="Retângulo Arredondado 7">
              <a:extLst>
                <a:ext uri="{FF2B5EF4-FFF2-40B4-BE49-F238E27FC236}">
                  <a16:creationId xmlns:a16="http://schemas.microsoft.com/office/drawing/2014/main" id="{40BFFEC5-B673-7591-0412-5E469D3D45B1}"/>
                </a:ext>
              </a:extLst>
            </p:cNvPr>
            <p:cNvSpPr/>
            <p:nvPr/>
          </p:nvSpPr>
          <p:spPr>
            <a:xfrm>
              <a:off x="160514" y="2444021"/>
              <a:ext cx="1715751" cy="4632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41AC402-A05D-E425-52C1-A975A5DB4796}"/>
                </a:ext>
              </a:extLst>
            </p:cNvPr>
            <p:cNvSpPr txBox="1"/>
            <p:nvPr/>
          </p:nvSpPr>
          <p:spPr>
            <a:xfrm>
              <a:off x="255566" y="2481856"/>
              <a:ext cx="1361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Mundo da tela</a:t>
              </a:r>
            </a:p>
          </p:txBody>
        </p:sp>
        <p:sp>
          <p:nvSpPr>
            <p:cNvPr id="5" name="Retângulo Arredondado 4">
              <a:extLst>
                <a:ext uri="{FF2B5EF4-FFF2-40B4-BE49-F238E27FC236}">
                  <a16:creationId xmlns:a16="http://schemas.microsoft.com/office/drawing/2014/main" id="{6DB1F351-D548-6B97-6A07-CDEE93F3030C}"/>
                </a:ext>
              </a:extLst>
            </p:cNvPr>
            <p:cNvSpPr/>
            <p:nvPr/>
          </p:nvSpPr>
          <p:spPr>
            <a:xfrm>
              <a:off x="2482370" y="2226234"/>
              <a:ext cx="2667808" cy="7645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6F393C-A4E5-E1A2-A5A7-333E66AB7882}"/>
                </a:ext>
              </a:extLst>
            </p:cNvPr>
            <p:cNvSpPr txBox="1"/>
            <p:nvPr/>
          </p:nvSpPr>
          <p:spPr>
            <a:xfrm>
              <a:off x="2728842" y="2205694"/>
              <a:ext cx="2400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Refere-se às telas bidimensionais onde assistimos imagens. </a:t>
              </a:r>
            </a:p>
          </p:txBody>
        </p:sp>
        <p:cxnSp>
          <p:nvCxnSpPr>
            <p:cNvPr id="28" name="Conexão Reta Unidirecional 27">
              <a:extLst>
                <a:ext uri="{FF2B5EF4-FFF2-40B4-BE49-F238E27FC236}">
                  <a16:creationId xmlns:a16="http://schemas.microsoft.com/office/drawing/2014/main" id="{B598B87B-5E3E-737E-8CF5-884C3E4C4665}"/>
                </a:ext>
              </a:extLst>
            </p:cNvPr>
            <p:cNvCxnSpPr>
              <a:cxnSpLocks/>
            </p:cNvCxnSpPr>
            <p:nvPr/>
          </p:nvCxnSpPr>
          <p:spPr>
            <a:xfrm>
              <a:off x="1888196" y="2671964"/>
              <a:ext cx="602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tângulo Arredondado 23">
              <a:extLst>
                <a:ext uri="{FF2B5EF4-FFF2-40B4-BE49-F238E27FC236}">
                  <a16:creationId xmlns:a16="http://schemas.microsoft.com/office/drawing/2014/main" id="{D448FE10-10BB-2912-FE1D-621FC3B5A505}"/>
                </a:ext>
              </a:extLst>
            </p:cNvPr>
            <p:cNvSpPr/>
            <p:nvPr/>
          </p:nvSpPr>
          <p:spPr>
            <a:xfrm>
              <a:off x="6498366" y="1285848"/>
              <a:ext cx="2360331" cy="10552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CBD120F-AB22-D704-6343-3336068E6823}"/>
                </a:ext>
              </a:extLst>
            </p:cNvPr>
            <p:cNvSpPr txBox="1"/>
            <p:nvPr/>
          </p:nvSpPr>
          <p:spPr>
            <a:xfrm>
              <a:off x="6606069" y="1285477"/>
              <a:ext cx="22537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 mundo da imagem da alta tecnologia que criamos com câmeras e computadores.</a:t>
              </a:r>
            </a:p>
          </p:txBody>
        </p:sp>
        <p:cxnSp>
          <p:nvCxnSpPr>
            <p:cNvPr id="30" name="Conexão em Ângulos Retos 29">
              <a:extLst>
                <a:ext uri="{FF2B5EF4-FFF2-40B4-BE49-F238E27FC236}">
                  <a16:creationId xmlns:a16="http://schemas.microsoft.com/office/drawing/2014/main" id="{3D884373-8EE2-2ACD-5B59-0A4F2CD7A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4318" y="1690957"/>
              <a:ext cx="1349750" cy="93023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tângulo Arredondado 35">
              <a:extLst>
                <a:ext uri="{FF2B5EF4-FFF2-40B4-BE49-F238E27FC236}">
                  <a16:creationId xmlns:a16="http://schemas.microsoft.com/office/drawing/2014/main" id="{2F3A00DC-A4A8-B74D-1FC2-EF34CB3AA88E}"/>
                </a:ext>
              </a:extLst>
            </p:cNvPr>
            <p:cNvSpPr/>
            <p:nvPr/>
          </p:nvSpPr>
          <p:spPr>
            <a:xfrm>
              <a:off x="6499115" y="2877395"/>
              <a:ext cx="2394853" cy="10552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122377-7D6F-B069-64A9-9CE6374A92D5}"/>
                </a:ext>
              </a:extLst>
            </p:cNvPr>
            <p:cNvSpPr txBox="1"/>
            <p:nvPr/>
          </p:nvSpPr>
          <p:spPr>
            <a:xfrm>
              <a:off x="6510353" y="2899010"/>
              <a:ext cx="2500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 mundo da imagem da baixa tecnologia que criamos com lápis e pincéis.</a:t>
              </a:r>
            </a:p>
          </p:txBody>
        </p:sp>
        <p:cxnSp>
          <p:nvCxnSpPr>
            <p:cNvPr id="39" name="Conexão em Ângulos Retos 38">
              <a:extLst>
                <a:ext uri="{FF2B5EF4-FFF2-40B4-BE49-F238E27FC236}">
                  <a16:creationId xmlns:a16="http://schemas.microsoft.com/office/drawing/2014/main" id="{4F41269E-E3CB-9F6F-3A11-2744B388DE3F}"/>
                </a:ext>
              </a:extLst>
            </p:cNvPr>
            <p:cNvCxnSpPr>
              <a:cxnSpLocks/>
            </p:cNvCxnSpPr>
            <p:nvPr/>
          </p:nvCxnSpPr>
          <p:spPr>
            <a:xfrm>
              <a:off x="5154318" y="2621193"/>
              <a:ext cx="1349750" cy="7385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9274F8A-32FA-B5C6-A53D-A402B3E6EF12}"/>
                </a:ext>
              </a:extLst>
            </p:cNvPr>
            <p:cNvSpPr txBox="1"/>
            <p:nvPr/>
          </p:nvSpPr>
          <p:spPr>
            <a:xfrm>
              <a:off x="9060575" y="1134141"/>
              <a:ext cx="1900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Televisão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Cinema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Computador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Dispositivos portáteis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Novas tecnologias </a:t>
              </a:r>
            </a:p>
            <a:p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acopladas a </a:t>
              </a:r>
              <a:r>
                <a:rPr lang="pt-P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headsets</a:t>
              </a: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 </a:t>
              </a:r>
            </a:p>
            <a:p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Google </a:t>
              </a:r>
              <a:r>
                <a:rPr lang="pt-P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Glass</a:t>
              </a:r>
              <a:endParaRPr lang="pt-PT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DABE34C-C346-D22F-A770-E0D8BE0480B6}"/>
                </a:ext>
              </a:extLst>
            </p:cNvPr>
            <p:cNvSpPr txBox="1"/>
            <p:nvPr/>
          </p:nvSpPr>
          <p:spPr>
            <a:xfrm>
              <a:off x="9060575" y="2828233"/>
              <a:ext cx="18562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Páginas de livros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Revistas que exibem</a:t>
              </a:r>
            </a:p>
            <a:p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fotografias e desenhos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Telas penduradas nos</a:t>
              </a:r>
            </a:p>
            <a:p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museus</a:t>
              </a:r>
            </a:p>
            <a:p>
              <a:endParaRPr lang="pt-PT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6197892-B995-6926-4E41-58BDE45E72C5}"/>
              </a:ext>
            </a:extLst>
          </p:cNvPr>
          <p:cNvGrpSpPr/>
          <p:nvPr/>
        </p:nvGrpSpPr>
        <p:grpSpPr>
          <a:xfrm>
            <a:off x="160514" y="3156429"/>
            <a:ext cx="12043718" cy="1569660"/>
            <a:chOff x="148282" y="5363841"/>
            <a:chExt cx="12043718" cy="1569660"/>
          </a:xfrm>
        </p:grpSpPr>
        <p:sp>
          <p:nvSpPr>
            <p:cNvPr id="21" name="Retângulo Arredondado 20">
              <a:extLst>
                <a:ext uri="{FF2B5EF4-FFF2-40B4-BE49-F238E27FC236}">
                  <a16:creationId xmlns:a16="http://schemas.microsoft.com/office/drawing/2014/main" id="{5AB1FB21-2089-9B15-E5EB-34A1FFA80B00}"/>
                </a:ext>
              </a:extLst>
            </p:cNvPr>
            <p:cNvSpPr/>
            <p:nvPr/>
          </p:nvSpPr>
          <p:spPr>
            <a:xfrm>
              <a:off x="6410112" y="5627875"/>
              <a:ext cx="2502701" cy="10552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0088AE2-0A79-4447-F80F-5F100866CDDD}"/>
                </a:ext>
              </a:extLst>
            </p:cNvPr>
            <p:cNvSpPr txBox="1"/>
            <p:nvPr/>
          </p:nvSpPr>
          <p:spPr>
            <a:xfrm>
              <a:off x="6493658" y="5657531"/>
              <a:ext cx="25719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 tela é um plano de imagem. As proporções variam de acordo com o contexto.</a:t>
              </a:r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49A64287-C2AF-FBAF-2ADD-A8F026CE5D66}"/>
                </a:ext>
              </a:extLst>
            </p:cNvPr>
            <p:cNvGrpSpPr/>
            <p:nvPr/>
          </p:nvGrpSpPr>
          <p:grpSpPr>
            <a:xfrm>
              <a:off x="148282" y="5627875"/>
              <a:ext cx="5267159" cy="1111060"/>
              <a:chOff x="148282" y="5182234"/>
              <a:chExt cx="5267159" cy="1111060"/>
            </a:xfrm>
          </p:grpSpPr>
          <p:sp>
            <p:nvSpPr>
              <p:cNvPr id="7" name="Retângulo Arredondado 6">
                <a:extLst>
                  <a:ext uri="{FF2B5EF4-FFF2-40B4-BE49-F238E27FC236}">
                    <a16:creationId xmlns:a16="http://schemas.microsoft.com/office/drawing/2014/main" id="{03C3EB35-1408-59F4-E625-59E6C318482A}"/>
                  </a:ext>
                </a:extLst>
              </p:cNvPr>
              <p:cNvSpPr/>
              <p:nvPr/>
            </p:nvSpPr>
            <p:spPr>
              <a:xfrm>
                <a:off x="148282" y="5467269"/>
                <a:ext cx="1590630" cy="4414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3D2EB46-B647-A39A-24C1-6E7E00334323}"/>
                  </a:ext>
                </a:extLst>
              </p:cNvPr>
              <p:cNvSpPr txBox="1"/>
              <p:nvPr/>
            </p:nvSpPr>
            <p:spPr>
              <a:xfrm>
                <a:off x="200111" y="5545021"/>
                <a:ext cx="16001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Plano da imagem</a:t>
                </a:r>
              </a:p>
            </p:txBody>
          </p:sp>
          <p:cxnSp>
            <p:nvCxnSpPr>
              <p:cNvPr id="63" name="Conexão Reta Unidirecional 62">
                <a:extLst>
                  <a:ext uri="{FF2B5EF4-FFF2-40B4-BE49-F238E27FC236}">
                    <a16:creationId xmlns:a16="http://schemas.microsoft.com/office/drawing/2014/main" id="{8CC675C0-2B71-08FF-0B69-2D819FD00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9338" y="5735284"/>
                <a:ext cx="6023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tângulo Arredondado 65">
                <a:extLst>
                  <a:ext uri="{FF2B5EF4-FFF2-40B4-BE49-F238E27FC236}">
                    <a16:creationId xmlns:a16="http://schemas.microsoft.com/office/drawing/2014/main" id="{0EF1E09A-C3CD-132F-BAB0-29B9CC7DDA5F}"/>
                  </a:ext>
                </a:extLst>
              </p:cNvPr>
              <p:cNvSpPr/>
              <p:nvPr/>
            </p:nvSpPr>
            <p:spPr>
              <a:xfrm>
                <a:off x="2349227" y="5182234"/>
                <a:ext cx="2992452" cy="11110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</a:t>
                </a: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CDDC19F6-37D9-E184-DB3C-06B0C93D1390}"/>
                  </a:ext>
                </a:extLst>
              </p:cNvPr>
              <p:cNvSpPr txBox="1"/>
              <p:nvPr/>
            </p:nvSpPr>
            <p:spPr>
              <a:xfrm>
                <a:off x="2346972" y="5216076"/>
                <a:ext cx="306846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plano da imagem é uma janela</a:t>
                </a:r>
              </a:p>
              <a:p>
                <a:r>
                  <a:rPr lang="pt-P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bidimensional imaginária. </a:t>
                </a:r>
              </a:p>
              <a:p>
                <a:r>
                  <a:rPr lang="pt-P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Seu tamanho depende da distância </a:t>
                </a:r>
              </a:p>
              <a:p>
                <a:r>
                  <a:rPr lang="pt-PT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cena à câmera.</a:t>
                </a:r>
              </a:p>
            </p:txBody>
          </p:sp>
        </p:grpSp>
        <p:cxnSp>
          <p:nvCxnSpPr>
            <p:cNvPr id="93" name="Conexão Reta Unidirecional 92">
              <a:extLst>
                <a:ext uri="{FF2B5EF4-FFF2-40B4-BE49-F238E27FC236}">
                  <a16:creationId xmlns:a16="http://schemas.microsoft.com/office/drawing/2014/main" id="{23426490-00DA-C49E-D649-40ED0CCD145A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5341679" y="6180601"/>
              <a:ext cx="1032746" cy="2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50997616-8AD0-B39E-CB2D-7376979411F0}"/>
                </a:ext>
              </a:extLst>
            </p:cNvPr>
            <p:cNvSpPr txBox="1"/>
            <p:nvPr/>
          </p:nvSpPr>
          <p:spPr>
            <a:xfrm>
              <a:off x="8987187" y="5363841"/>
              <a:ext cx="32048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museu de arte o plano de imagem é limitado pela moldura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cinema as cortinas emolduram o plano de imagem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 TV, no computador ou dipositivo portátil o plano de imagem é emoldurado pelas bordas plásticas.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P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 câmera o plano de imagem é o </a:t>
              </a:r>
              <a:r>
                <a:rPr lang="pt-PT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viewfinder</a:t>
              </a:r>
              <a:endParaRPr lang="pt-PT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C18F22C-9A6F-E752-4F72-32E799ABE529}"/>
              </a:ext>
            </a:extLst>
          </p:cNvPr>
          <p:cNvGrpSpPr/>
          <p:nvPr/>
        </p:nvGrpSpPr>
        <p:grpSpPr>
          <a:xfrm>
            <a:off x="160514" y="4909095"/>
            <a:ext cx="4826762" cy="1781697"/>
            <a:chOff x="70264" y="3302682"/>
            <a:chExt cx="4826762" cy="1781697"/>
          </a:xfrm>
        </p:grpSpPr>
        <p:sp>
          <p:nvSpPr>
            <p:cNvPr id="112" name="Retângulo Arredondado 111">
              <a:extLst>
                <a:ext uri="{FF2B5EF4-FFF2-40B4-BE49-F238E27FC236}">
                  <a16:creationId xmlns:a16="http://schemas.microsoft.com/office/drawing/2014/main" id="{F2CE4C1C-F623-E4FF-BCBA-B35A59284D90}"/>
                </a:ext>
              </a:extLst>
            </p:cNvPr>
            <p:cNvSpPr/>
            <p:nvPr/>
          </p:nvSpPr>
          <p:spPr>
            <a:xfrm>
              <a:off x="70264" y="3883866"/>
              <a:ext cx="1715751" cy="4632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tângulo Arredondado 128">
              <a:extLst>
                <a:ext uri="{FF2B5EF4-FFF2-40B4-BE49-F238E27FC236}">
                  <a16:creationId xmlns:a16="http://schemas.microsoft.com/office/drawing/2014/main" id="{DDA6FE10-DAA2-8534-C71D-86FB81602AA5}"/>
                </a:ext>
              </a:extLst>
            </p:cNvPr>
            <p:cNvSpPr/>
            <p:nvPr/>
          </p:nvSpPr>
          <p:spPr>
            <a:xfrm>
              <a:off x="2414100" y="3302682"/>
              <a:ext cx="2394853" cy="4632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26915F75-48CA-6F4A-FEE8-AAF5F30BCF6C}"/>
                </a:ext>
              </a:extLst>
            </p:cNvPr>
            <p:cNvSpPr txBox="1"/>
            <p:nvPr/>
          </p:nvSpPr>
          <p:spPr>
            <a:xfrm>
              <a:off x="511747" y="3940254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Planos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4D521EAE-5BA8-9CE4-477B-C18866E8B1A3}"/>
                </a:ext>
              </a:extLst>
            </p:cNvPr>
            <p:cNvSpPr txBox="1"/>
            <p:nvPr/>
          </p:nvSpPr>
          <p:spPr>
            <a:xfrm>
              <a:off x="2842821" y="3349658"/>
              <a:ext cx="1927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Primeiro Plano (FG)</a:t>
              </a:r>
            </a:p>
          </p:txBody>
        </p:sp>
        <p:sp>
          <p:nvSpPr>
            <p:cNvPr id="131" name="Retângulo Arredondado 130">
              <a:extLst>
                <a:ext uri="{FF2B5EF4-FFF2-40B4-BE49-F238E27FC236}">
                  <a16:creationId xmlns:a16="http://schemas.microsoft.com/office/drawing/2014/main" id="{61725AC2-6F94-6B07-00BD-0611FE228B75}"/>
                </a:ext>
              </a:extLst>
            </p:cNvPr>
            <p:cNvSpPr/>
            <p:nvPr/>
          </p:nvSpPr>
          <p:spPr>
            <a:xfrm>
              <a:off x="2422270" y="3927186"/>
              <a:ext cx="2394853" cy="4606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4E7C9249-A665-68D1-22F4-A1079751B80B}"/>
                </a:ext>
              </a:extLst>
            </p:cNvPr>
            <p:cNvSpPr txBox="1"/>
            <p:nvPr/>
          </p:nvSpPr>
          <p:spPr>
            <a:xfrm>
              <a:off x="2551512" y="3991536"/>
              <a:ext cx="2345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Plano Intermediário (MG)</a:t>
              </a:r>
            </a:p>
          </p:txBody>
        </p:sp>
        <p:sp>
          <p:nvSpPr>
            <p:cNvPr id="137" name="Retângulo Arredondado 136">
              <a:extLst>
                <a:ext uri="{FF2B5EF4-FFF2-40B4-BE49-F238E27FC236}">
                  <a16:creationId xmlns:a16="http://schemas.microsoft.com/office/drawing/2014/main" id="{6912858C-F21B-1304-474B-D92D04ACC99D}"/>
                </a:ext>
              </a:extLst>
            </p:cNvPr>
            <p:cNvSpPr/>
            <p:nvPr/>
          </p:nvSpPr>
          <p:spPr>
            <a:xfrm>
              <a:off x="2422270" y="4621094"/>
              <a:ext cx="2394853" cy="4632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BC19C5AB-8D8E-616C-A2FC-2E8CDF98CCF3}"/>
                </a:ext>
              </a:extLst>
            </p:cNvPr>
            <p:cNvSpPr txBox="1"/>
            <p:nvPr/>
          </p:nvSpPr>
          <p:spPr>
            <a:xfrm>
              <a:off x="2782706" y="4683459"/>
              <a:ext cx="1946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Plano de Fundo (BG)</a:t>
              </a:r>
            </a:p>
          </p:txBody>
        </p:sp>
        <p:cxnSp>
          <p:nvCxnSpPr>
            <p:cNvPr id="140" name="Conexão Reta Unidirecional 139">
              <a:extLst>
                <a:ext uri="{FF2B5EF4-FFF2-40B4-BE49-F238E27FC236}">
                  <a16:creationId xmlns:a16="http://schemas.microsoft.com/office/drawing/2014/main" id="{9EF8E11C-E81E-0A71-3F06-4141B9FB26A2}"/>
                </a:ext>
              </a:extLst>
            </p:cNvPr>
            <p:cNvCxnSpPr>
              <a:stCxn id="112" idx="3"/>
              <a:endCxn id="129" idx="1"/>
            </p:cNvCxnSpPr>
            <p:nvPr/>
          </p:nvCxnSpPr>
          <p:spPr>
            <a:xfrm flipV="1">
              <a:off x="1786015" y="3534325"/>
              <a:ext cx="628085" cy="5811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xão Reta Unidirecional 140">
              <a:extLst>
                <a:ext uri="{FF2B5EF4-FFF2-40B4-BE49-F238E27FC236}">
                  <a16:creationId xmlns:a16="http://schemas.microsoft.com/office/drawing/2014/main" id="{BB7A2A7C-8568-FD8B-029A-A42D9C8EF676}"/>
                </a:ext>
              </a:extLst>
            </p:cNvPr>
            <p:cNvCxnSpPr>
              <a:cxnSpLocks/>
            </p:cNvCxnSpPr>
            <p:nvPr/>
          </p:nvCxnSpPr>
          <p:spPr>
            <a:xfrm>
              <a:off x="1800293" y="4128117"/>
              <a:ext cx="602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exão Reta Unidirecional 142">
              <a:extLst>
                <a:ext uri="{FF2B5EF4-FFF2-40B4-BE49-F238E27FC236}">
                  <a16:creationId xmlns:a16="http://schemas.microsoft.com/office/drawing/2014/main" id="{890DEAD1-3022-ECF6-E28A-FC487D562D09}"/>
                </a:ext>
              </a:extLst>
            </p:cNvPr>
            <p:cNvCxnSpPr>
              <a:stCxn id="112" idx="3"/>
              <a:endCxn id="137" idx="1"/>
            </p:cNvCxnSpPr>
            <p:nvPr/>
          </p:nvCxnSpPr>
          <p:spPr>
            <a:xfrm>
              <a:off x="1786015" y="4115508"/>
              <a:ext cx="636255" cy="737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9283796-321E-BFED-A7E1-C00B7795BACE}"/>
              </a:ext>
            </a:extLst>
          </p:cNvPr>
          <p:cNvCxnSpPr>
            <a:cxnSpLocks/>
          </p:cNvCxnSpPr>
          <p:nvPr/>
        </p:nvCxnSpPr>
        <p:spPr>
          <a:xfrm>
            <a:off x="1012434" y="4138582"/>
            <a:ext cx="5956" cy="1368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45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189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Caldas</dc:creator>
  <cp:lastModifiedBy>Odette Fernandes</cp:lastModifiedBy>
  <cp:revision>11</cp:revision>
  <dcterms:created xsi:type="dcterms:W3CDTF">2022-06-18T11:07:02Z</dcterms:created>
  <dcterms:modified xsi:type="dcterms:W3CDTF">2022-06-27T07:31:04Z</dcterms:modified>
</cp:coreProperties>
</file>