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statistics-with-r-beginner-level/?couponCode=PROGRA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tatistics-with-r-advanced-level/?couponCode=PROGRAM" TargetMode="External"/><Relationship Id="rId2" Type="http://schemas.openxmlformats.org/officeDocument/2006/relationships/hyperlink" Target="https://www.udemy.com/statistics-with-r-intermediate-level/?couponCode=PROGRA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Take my </a:t>
            </a:r>
            <a:r>
              <a:rPr lang="en-US" b="1" dirty="0" smtClean="0">
                <a:solidFill>
                  <a:srgbClr val="C00000"/>
                </a:solidFill>
              </a:rPr>
              <a:t>“Statistics with R” </a:t>
            </a:r>
            <a:r>
              <a:rPr lang="en-US" b="1" dirty="0" smtClean="0">
                <a:solidFill>
                  <a:schemeClr val="tx1"/>
                </a:solidFill>
              </a:rPr>
              <a:t>courses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to learn more about doing data analysis in R!</a:t>
            </a:r>
          </a:p>
          <a:p>
            <a:endParaRPr lang="en-US" sz="2500" b="1" dirty="0">
              <a:solidFill>
                <a:schemeClr val="tx1"/>
              </a:solidFill>
            </a:endParaRPr>
          </a:p>
          <a:p>
            <a:endParaRPr lang="en-US" sz="2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39548"/>
              </p:ext>
            </p:extLst>
          </p:nvPr>
        </p:nvGraphicFramePr>
        <p:xfrm>
          <a:off x="899592" y="1779662"/>
          <a:ext cx="73448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# t tests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analysis of variance (ANOVA)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MANOVA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repeated measures ANOVA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</a:t>
                      </a:r>
                      <a:r>
                        <a:rPr lang="en-US" b="0" baseline="0" dirty="0" smtClean="0"/>
                        <a:t> multiple regression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logistic regression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multidimensional scaling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factor analysis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cluster analysis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discriminant analysis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Free</a:t>
            </a:r>
            <a:r>
              <a:rPr lang="en-US" b="1" dirty="0" smtClean="0">
                <a:solidFill>
                  <a:schemeClr val="tx1"/>
                </a:solidFill>
              </a:rPr>
              <a:t> Access For the Beginner Level Course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Coupon code: </a:t>
            </a:r>
            <a:r>
              <a:rPr lang="en-US" sz="2500" b="1" dirty="0" smtClean="0">
                <a:solidFill>
                  <a:srgbClr val="C00000"/>
                </a:solidFill>
              </a:rPr>
              <a:t>PROGRAM</a:t>
            </a:r>
          </a:p>
          <a:p>
            <a:endParaRPr lang="en-US" sz="2500" b="1" dirty="0" smtClean="0">
              <a:solidFill>
                <a:schemeClr val="tx1"/>
              </a:solidFill>
            </a:endParaRPr>
          </a:p>
          <a:p>
            <a:r>
              <a:rPr lang="en-US" sz="2500" b="1" dirty="0" smtClean="0">
                <a:solidFill>
                  <a:schemeClr val="tx1"/>
                </a:solidFill>
              </a:rPr>
              <a:t>Discount link:</a:t>
            </a:r>
            <a:endParaRPr lang="en-US" sz="2500" b="1" dirty="0">
              <a:solidFill>
                <a:schemeClr val="tx1"/>
              </a:solidFill>
            </a:endParaRPr>
          </a:p>
          <a:p>
            <a:endParaRPr lang="en-US" sz="2500" b="1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2"/>
              </a:rPr>
              <a:t>https://www.udemy.com/statistics-with-r-beginner-level/?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Big Discounts for the Intermediate and Advanced Levels ($10 each)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Coupon code: </a:t>
            </a:r>
            <a:r>
              <a:rPr lang="en-US" sz="2500" b="1" dirty="0" smtClean="0">
                <a:solidFill>
                  <a:srgbClr val="C00000"/>
                </a:solidFill>
              </a:rPr>
              <a:t>PROGRAM</a:t>
            </a: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2500" b="1" dirty="0" smtClean="0">
                <a:solidFill>
                  <a:schemeClr val="tx1"/>
                </a:solidFill>
              </a:rPr>
              <a:t>Discount links:</a:t>
            </a:r>
            <a:endParaRPr lang="en-US" sz="2500" b="1" dirty="0">
              <a:solidFill>
                <a:schemeClr val="tx1"/>
              </a:solidFill>
            </a:endParaRPr>
          </a:p>
          <a:p>
            <a:endParaRPr lang="en-US" sz="500" b="1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2"/>
              </a:rPr>
              <a:t>https://www.udemy.com/statistics-with-r-intermediate-level/?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 smtClean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3"/>
              </a:rPr>
              <a:t>https://www.udemy.com/statistics-with-r-advanced-level/?</a:t>
            </a:r>
            <a:r>
              <a:rPr lang="en-US" sz="2500" dirty="0" smtClean="0">
                <a:solidFill>
                  <a:schemeClr val="tx1"/>
                </a:solidFill>
                <a:hlinkClick r:id="rId3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Expunere pe ecran (16:9)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Temă Office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5</cp:revision>
  <dcterms:created xsi:type="dcterms:W3CDTF">2017-05-13T16:15:39Z</dcterms:created>
  <dcterms:modified xsi:type="dcterms:W3CDTF">2017-05-13T16:52:20Z</dcterms:modified>
</cp:coreProperties>
</file>