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</p:sldIdLst>
  <p:sldSz cx="9144000" cy="5143500" type="screen16x9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 mediu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-696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ro-RO"/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o-RO" smtClean="0"/>
              <a:t>Faceți clic pentru editarea stilului de subtitlu al coordonatorului</a:t>
            </a:r>
            <a:endParaRPr lang="ro-RO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CAE3-E66C-483F-9A91-133D66834A8A}" type="datetimeFigureOut">
              <a:rPr lang="ro-RO" smtClean="0"/>
              <a:t>22.05.2017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D6F0-A759-4B40-A209-1431F2B80A59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ro-RO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ro-RO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CAE3-E66C-483F-9A91-133D66834A8A}" type="datetimeFigureOut">
              <a:rPr lang="ro-RO" smtClean="0"/>
              <a:t>22.05.2017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D6F0-A759-4B40-A209-1431F2B80A59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o-RO" smtClean="0"/>
              <a:t>Faceți clic pentru a edita stilul de titlu Coordonator</a:t>
            </a:r>
            <a:endParaRPr lang="ro-RO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ro-RO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CAE3-E66C-483F-9A91-133D66834A8A}" type="datetimeFigureOut">
              <a:rPr lang="ro-RO" smtClean="0"/>
              <a:t>22.05.2017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D6F0-A759-4B40-A209-1431F2B80A59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ro-RO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ro-RO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CAE3-E66C-483F-9A91-133D66834A8A}" type="datetimeFigureOut">
              <a:rPr lang="ro-RO" smtClean="0"/>
              <a:t>22.05.2017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D6F0-A759-4B40-A209-1431F2B80A59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o-RO" smtClean="0"/>
              <a:t>Faceți clic pentru a edita stilul de titlu Coordonator</a:t>
            </a:r>
            <a:endParaRPr lang="ro-RO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CAE3-E66C-483F-9A91-133D66834A8A}" type="datetimeFigureOut">
              <a:rPr lang="ro-RO" smtClean="0"/>
              <a:t>22.05.2017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D6F0-A759-4B40-A209-1431F2B80A59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ro-RO"/>
          </a:p>
        </p:txBody>
      </p:sp>
      <p:sp>
        <p:nvSpPr>
          <p:cNvPr id="3" name="Substituent conținut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ro-RO"/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ro-RO"/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CAE3-E66C-483F-9A91-133D66834A8A}" type="datetimeFigureOut">
              <a:rPr lang="ro-RO" smtClean="0"/>
              <a:t>22.05.2017</a:t>
            </a:fld>
            <a:endParaRPr lang="ro-RO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D6F0-A759-4B40-A209-1431F2B80A59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o-RO" smtClean="0"/>
              <a:t>Faceți clic pentru a edita stilul de titlu Coordonator</a:t>
            </a:r>
            <a:endParaRPr lang="ro-RO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ro-RO"/>
          </a:p>
        </p:txBody>
      </p:sp>
      <p:sp>
        <p:nvSpPr>
          <p:cNvPr id="5" name="Substituent text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6" name="Substituent conținut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ro-RO"/>
          </a:p>
        </p:txBody>
      </p:sp>
      <p:sp>
        <p:nvSpPr>
          <p:cNvPr id="7" name="Substituent dată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CAE3-E66C-483F-9A91-133D66834A8A}" type="datetimeFigureOut">
              <a:rPr lang="ro-RO" smtClean="0"/>
              <a:t>22.05.2017</a:t>
            </a:fld>
            <a:endParaRPr lang="ro-RO"/>
          </a:p>
        </p:txBody>
      </p:sp>
      <p:sp>
        <p:nvSpPr>
          <p:cNvPr id="8" name="Substituent subsol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ubstituent număr diapozitiv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D6F0-A759-4B40-A209-1431F2B80A59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ro-RO"/>
          </a:p>
        </p:txBody>
      </p:sp>
      <p:sp>
        <p:nvSpPr>
          <p:cNvPr id="3" name="Substituent dată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CAE3-E66C-483F-9A91-133D66834A8A}" type="datetimeFigureOut">
              <a:rPr lang="ro-RO" smtClean="0"/>
              <a:t>22.05.2017</a:t>
            </a:fld>
            <a:endParaRPr lang="ro-RO"/>
          </a:p>
        </p:txBody>
      </p:sp>
      <p:sp>
        <p:nvSpPr>
          <p:cNvPr id="4" name="Substituent subsol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ubstituent număr diapozitiv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D6F0-A759-4B40-A209-1431F2B80A59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dată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CAE3-E66C-483F-9A91-133D66834A8A}" type="datetimeFigureOut">
              <a:rPr lang="ro-RO" smtClean="0"/>
              <a:t>22.05.2017</a:t>
            </a:fld>
            <a:endParaRPr lang="ro-RO"/>
          </a:p>
        </p:txBody>
      </p:sp>
      <p:sp>
        <p:nvSpPr>
          <p:cNvPr id="3" name="Substituent subsol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D6F0-A759-4B40-A209-1431F2B80A59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o-RO" smtClean="0"/>
              <a:t>Faceți clic pentru a edita stilul de titlu Coordonator</a:t>
            </a:r>
            <a:endParaRPr lang="ro-RO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ro-RO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CAE3-E66C-483F-9A91-133D66834A8A}" type="datetimeFigureOut">
              <a:rPr lang="ro-RO" smtClean="0"/>
              <a:t>22.05.2017</a:t>
            </a:fld>
            <a:endParaRPr lang="ro-RO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D6F0-A759-4B40-A209-1431F2B80A59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o-RO" smtClean="0"/>
              <a:t>Faceți clic pentru a edita stilul de titlu Coordonator</a:t>
            </a:r>
            <a:endParaRPr lang="ro-RO"/>
          </a:p>
        </p:txBody>
      </p:sp>
      <p:sp>
        <p:nvSpPr>
          <p:cNvPr id="3" name="Substituent imagine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o-RO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CAE3-E66C-483F-9A91-133D66834A8A}" type="datetimeFigureOut">
              <a:rPr lang="ro-RO" smtClean="0"/>
              <a:t>22.05.2017</a:t>
            </a:fld>
            <a:endParaRPr lang="ro-RO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D6F0-A759-4B40-A209-1431F2B80A59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titlu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o-RO" smtClean="0"/>
              <a:t>Faceți clic pentru a edita stilul de titlu Coordonator</a:t>
            </a:r>
            <a:endParaRPr lang="ro-RO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ro-RO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E5CAE3-E66C-483F-9A91-133D66834A8A}" type="datetimeFigureOut">
              <a:rPr lang="ro-RO" smtClean="0"/>
              <a:t>22.05.2017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8D6F0-A759-4B40-A209-1431F2B80A59}" type="slidenum">
              <a:rPr lang="ro-RO" smtClean="0"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demy.com/statistics-with-r-beginner-level/?couponCode=PROGRA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emy.com/statistics-with-r-advanced-level/?couponCode=PROGRAM" TargetMode="External"/><Relationship Id="rId2" Type="http://schemas.openxmlformats.org/officeDocument/2006/relationships/hyperlink" Target="https://www.udemy.com/statistics-with-r-intermediate-level/?couponCode=PROGRAM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467544" y="465516"/>
            <a:ext cx="8136904" cy="4320480"/>
          </a:xfrm>
        </p:spPr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Free</a:t>
            </a:r>
            <a:r>
              <a:rPr lang="en-US" b="1" dirty="0" smtClean="0">
                <a:solidFill>
                  <a:schemeClr val="tx1"/>
                </a:solidFill>
              </a:rPr>
              <a:t> Access For the Beginner Level Course</a:t>
            </a:r>
          </a:p>
          <a:p>
            <a:r>
              <a:rPr lang="en-US" sz="2500" b="1" dirty="0" smtClean="0">
                <a:solidFill>
                  <a:schemeClr val="tx1"/>
                </a:solidFill>
              </a:rPr>
              <a:t>Coupon code: </a:t>
            </a:r>
            <a:r>
              <a:rPr lang="en-US" sz="2500" b="1" dirty="0" smtClean="0">
                <a:solidFill>
                  <a:srgbClr val="C00000"/>
                </a:solidFill>
              </a:rPr>
              <a:t>PROGRAM</a:t>
            </a:r>
          </a:p>
          <a:p>
            <a:endParaRPr lang="en-US" sz="2500" b="1" dirty="0" smtClean="0">
              <a:solidFill>
                <a:schemeClr val="tx1"/>
              </a:solidFill>
            </a:endParaRPr>
          </a:p>
          <a:p>
            <a:r>
              <a:rPr lang="en-US" sz="2500" b="1" dirty="0" smtClean="0">
                <a:solidFill>
                  <a:schemeClr val="tx1"/>
                </a:solidFill>
              </a:rPr>
              <a:t>Discount link:</a:t>
            </a:r>
            <a:endParaRPr lang="en-US" sz="2500" b="1" dirty="0">
              <a:solidFill>
                <a:schemeClr val="tx1"/>
              </a:solidFill>
            </a:endParaRPr>
          </a:p>
          <a:p>
            <a:endParaRPr lang="en-US" sz="2500" b="1" dirty="0">
              <a:solidFill>
                <a:schemeClr val="tx1"/>
              </a:solidFill>
            </a:endParaRPr>
          </a:p>
          <a:p>
            <a:r>
              <a:rPr lang="en-US" sz="2500" dirty="0">
                <a:solidFill>
                  <a:schemeClr val="tx1"/>
                </a:solidFill>
                <a:hlinkClick r:id="rId2"/>
              </a:rPr>
              <a:t>https://www.udemy.com/statistics-with-r-beginner-level/?</a:t>
            </a:r>
            <a:r>
              <a:rPr lang="en-US" sz="2500" dirty="0" smtClean="0">
                <a:solidFill>
                  <a:schemeClr val="tx1"/>
                </a:solidFill>
                <a:hlinkClick r:id="rId2"/>
              </a:rPr>
              <a:t>couponCode=PROGRAM</a:t>
            </a:r>
            <a:endParaRPr lang="en-US" sz="2500" dirty="0" smtClean="0">
              <a:solidFill>
                <a:schemeClr val="tx1"/>
              </a:solidFill>
            </a:endParaRPr>
          </a:p>
          <a:p>
            <a:endParaRPr lang="en-US" sz="2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613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467544" y="465516"/>
            <a:ext cx="8136904" cy="4320480"/>
          </a:xfrm>
        </p:spPr>
        <p:txBody>
          <a:bodyPr>
            <a:normAutofit lnSpcReduction="10000"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Big Discounts for the Intermediate and Advanced Levels ($10 each)</a:t>
            </a:r>
          </a:p>
          <a:p>
            <a:r>
              <a:rPr lang="en-US" sz="2500" b="1" dirty="0" smtClean="0">
                <a:solidFill>
                  <a:schemeClr val="tx1"/>
                </a:solidFill>
              </a:rPr>
              <a:t>Coupon code: </a:t>
            </a:r>
            <a:r>
              <a:rPr lang="en-US" sz="2500" b="1" dirty="0" smtClean="0">
                <a:solidFill>
                  <a:srgbClr val="C00000"/>
                </a:solidFill>
              </a:rPr>
              <a:t>PROGRAM</a:t>
            </a:r>
          </a:p>
          <a:p>
            <a:endParaRPr lang="en-US" sz="1000" b="1" dirty="0" smtClean="0">
              <a:solidFill>
                <a:schemeClr val="tx1"/>
              </a:solidFill>
            </a:endParaRPr>
          </a:p>
          <a:p>
            <a:r>
              <a:rPr lang="en-US" sz="2500" b="1" dirty="0" smtClean="0">
                <a:solidFill>
                  <a:schemeClr val="tx1"/>
                </a:solidFill>
              </a:rPr>
              <a:t>Discount links:</a:t>
            </a:r>
            <a:endParaRPr lang="en-US" sz="2500" b="1" dirty="0">
              <a:solidFill>
                <a:schemeClr val="tx1"/>
              </a:solidFill>
            </a:endParaRPr>
          </a:p>
          <a:p>
            <a:endParaRPr lang="en-US" sz="500" b="1" dirty="0">
              <a:solidFill>
                <a:schemeClr val="tx1"/>
              </a:solidFill>
            </a:endParaRPr>
          </a:p>
          <a:p>
            <a:r>
              <a:rPr lang="en-US" sz="2500" dirty="0">
                <a:solidFill>
                  <a:schemeClr val="tx1"/>
                </a:solidFill>
                <a:hlinkClick r:id="rId2"/>
              </a:rPr>
              <a:t>https://www.udemy.com/statistics-with-r-intermediate-level/?</a:t>
            </a:r>
            <a:r>
              <a:rPr lang="en-US" sz="2500" dirty="0" smtClean="0">
                <a:solidFill>
                  <a:schemeClr val="tx1"/>
                </a:solidFill>
                <a:hlinkClick r:id="rId2"/>
              </a:rPr>
              <a:t>couponCode=PROGRAM</a:t>
            </a:r>
            <a:endParaRPr lang="en-US" sz="2500" dirty="0" smtClean="0">
              <a:solidFill>
                <a:schemeClr val="tx1"/>
              </a:solidFill>
            </a:endParaRPr>
          </a:p>
          <a:p>
            <a:endParaRPr lang="en-US" sz="2500" dirty="0" smtClean="0">
              <a:solidFill>
                <a:schemeClr val="tx1"/>
              </a:solidFill>
            </a:endParaRPr>
          </a:p>
          <a:p>
            <a:r>
              <a:rPr lang="en-US" sz="2500" dirty="0">
                <a:solidFill>
                  <a:schemeClr val="tx1"/>
                </a:solidFill>
                <a:hlinkClick r:id="rId3"/>
              </a:rPr>
              <a:t>https://www.udemy.com/statistics-with-r-advanced-level/?</a:t>
            </a:r>
            <a:r>
              <a:rPr lang="en-US" sz="2500" dirty="0" smtClean="0">
                <a:solidFill>
                  <a:schemeClr val="tx1"/>
                </a:solidFill>
                <a:hlinkClick r:id="rId3"/>
              </a:rPr>
              <a:t>couponCode=PROGRAM</a:t>
            </a:r>
            <a:endParaRPr lang="en-US" sz="2500" dirty="0" smtClean="0">
              <a:solidFill>
                <a:schemeClr val="tx1"/>
              </a:solidFill>
            </a:endParaRPr>
          </a:p>
          <a:p>
            <a:endParaRPr lang="en-US" sz="2500" dirty="0">
              <a:solidFill>
                <a:schemeClr val="tx1"/>
              </a:solidFill>
            </a:endParaRPr>
          </a:p>
          <a:p>
            <a:endParaRPr lang="en-US" sz="2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999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467544" y="465516"/>
            <a:ext cx="8136904" cy="4320480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Take my </a:t>
            </a:r>
            <a:r>
              <a:rPr lang="en-US" b="1" dirty="0" smtClean="0">
                <a:solidFill>
                  <a:srgbClr val="C00000"/>
                </a:solidFill>
              </a:rPr>
              <a:t>“Statistics with R” </a:t>
            </a:r>
            <a:r>
              <a:rPr lang="en-US" b="1" dirty="0" smtClean="0">
                <a:solidFill>
                  <a:schemeClr val="tx1"/>
                </a:solidFill>
              </a:rPr>
              <a:t>courses</a:t>
            </a:r>
          </a:p>
          <a:p>
            <a:r>
              <a:rPr lang="en-US" sz="2500" b="1" dirty="0" smtClean="0">
                <a:solidFill>
                  <a:schemeClr val="tx1"/>
                </a:solidFill>
              </a:rPr>
              <a:t>to learn more about doing data analysis in R!</a:t>
            </a:r>
          </a:p>
          <a:p>
            <a:endParaRPr lang="en-US" sz="2500" b="1" dirty="0">
              <a:solidFill>
                <a:schemeClr val="tx1"/>
              </a:solidFill>
            </a:endParaRPr>
          </a:p>
          <a:p>
            <a:endParaRPr lang="en-US" sz="2500" b="1" dirty="0">
              <a:solidFill>
                <a:schemeClr val="tx1"/>
              </a:solidFill>
            </a:endParaRPr>
          </a:p>
        </p:txBody>
      </p:sp>
      <p:graphicFrame>
        <p:nvGraphicFramePr>
          <p:cNvPr id="6" name="Tabel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7739548"/>
              </p:ext>
            </p:extLst>
          </p:nvPr>
        </p:nvGraphicFramePr>
        <p:xfrm>
          <a:off x="899592" y="1779662"/>
          <a:ext cx="7344816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2408"/>
                <a:gridCol w="367240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# t tests</a:t>
                      </a:r>
                    </a:p>
                    <a:p>
                      <a:endParaRPr lang="en-US" b="0" dirty="0" smtClean="0"/>
                    </a:p>
                    <a:p>
                      <a:r>
                        <a:rPr lang="en-US" b="0" dirty="0" smtClean="0"/>
                        <a:t># analysis of variance (ANOVA)</a:t>
                      </a:r>
                    </a:p>
                    <a:p>
                      <a:endParaRPr lang="en-US" b="0" dirty="0" smtClean="0"/>
                    </a:p>
                    <a:p>
                      <a:r>
                        <a:rPr lang="en-US" b="0" dirty="0" smtClean="0"/>
                        <a:t># MANOVA</a:t>
                      </a:r>
                    </a:p>
                    <a:p>
                      <a:endParaRPr lang="en-US" b="0" dirty="0" smtClean="0"/>
                    </a:p>
                    <a:p>
                      <a:r>
                        <a:rPr lang="en-US" b="0" dirty="0" smtClean="0"/>
                        <a:t># repeated measures ANOVA</a:t>
                      </a:r>
                    </a:p>
                    <a:p>
                      <a:endParaRPr lang="en-US" b="0" dirty="0" smtClean="0"/>
                    </a:p>
                    <a:p>
                      <a:r>
                        <a:rPr lang="en-US" b="0" dirty="0" smtClean="0"/>
                        <a:t>#</a:t>
                      </a:r>
                      <a:r>
                        <a:rPr lang="en-US" b="0" baseline="0" dirty="0" smtClean="0"/>
                        <a:t> multiple regression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logistic regression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# multidimensional scaling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# factor analysis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# cluster analysis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# discriminant analysis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2919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100</Words>
  <Application>Microsoft Office PowerPoint</Application>
  <PresentationFormat>Expunere pe ecran (16:9)</PresentationFormat>
  <Paragraphs>34</Paragraphs>
  <Slides>3</Slides>
  <Notes>0</Notes>
  <HiddenSlides>0</HiddenSlides>
  <MMClips>0</MMClips>
  <ScaleCrop>false</ScaleCrop>
  <HeadingPairs>
    <vt:vector size="4" baseType="variant">
      <vt:variant>
        <vt:lpstr>Temă</vt:lpstr>
      </vt:variant>
      <vt:variant>
        <vt:i4>1</vt:i4>
      </vt:variant>
      <vt:variant>
        <vt:lpstr>Titluri diapozitive</vt:lpstr>
      </vt:variant>
      <vt:variant>
        <vt:i4>3</vt:i4>
      </vt:variant>
    </vt:vector>
  </HeadingPairs>
  <TitlesOfParts>
    <vt:vector size="4" baseType="lpstr">
      <vt:lpstr>Temă Office</vt:lpstr>
      <vt:lpstr>Prezentare PowerPoint</vt:lpstr>
      <vt:lpstr>Prezentare PowerPoint</vt:lpstr>
      <vt:lpstr>Prezentare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Prezentare PowerPoint</dc:title>
  <dc:creator>bogdan</dc:creator>
  <cp:lastModifiedBy>bogdan</cp:lastModifiedBy>
  <cp:revision>6</cp:revision>
  <dcterms:created xsi:type="dcterms:W3CDTF">2017-05-13T16:15:39Z</dcterms:created>
  <dcterms:modified xsi:type="dcterms:W3CDTF">2017-05-22T05:20:19Z</dcterms:modified>
</cp:coreProperties>
</file>