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358" r:id="rId2"/>
    <p:sldId id="35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4504" autoAdjust="0"/>
  </p:normalViewPr>
  <p:slideViewPr>
    <p:cSldViewPr>
      <p:cViewPr varScale="1">
        <p:scale>
          <a:sx n="107" d="100"/>
          <a:sy n="107" d="100"/>
        </p:scale>
        <p:origin x="18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9B11A-540A-284B-961B-2337C1EC3645}"/>
              </a:ext>
            </a:extLst>
          </p:cNvPr>
          <p:cNvSpPr txBox="1"/>
          <p:nvPr/>
        </p:nvSpPr>
        <p:spPr>
          <a:xfrm>
            <a:off x="4110976" y="3013501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HW</a:t>
            </a:r>
          </a:p>
        </p:txBody>
      </p:sp>
    </p:spTree>
    <p:extLst>
      <p:ext uri="{BB962C8B-B14F-4D97-AF65-F5344CB8AC3E}">
        <p14:creationId xmlns:p14="http://schemas.microsoft.com/office/powerpoint/2010/main" val="23281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17D25-8E5F-9C45-AD8A-5000C49E6C04}"/>
              </a:ext>
            </a:extLst>
          </p:cNvPr>
          <p:cNvSpPr txBox="1"/>
          <p:nvPr/>
        </p:nvSpPr>
        <p:spPr>
          <a:xfrm>
            <a:off x="107505" y="332656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Создать компонент - форму регистрации пользователя </a:t>
            </a:r>
            <a:r>
              <a:rPr lang="en-US" dirty="0"/>
              <a:t>components/forms/</a:t>
            </a:r>
            <a:r>
              <a:rPr lang="en-US" dirty="0" err="1"/>
              <a:t>RegistrationForm.js</a:t>
            </a:r>
            <a:endParaRPr lang="en-US" dirty="0"/>
          </a:p>
          <a:p>
            <a:r>
              <a:rPr lang="en-US" dirty="0"/>
              <a:t>  </a:t>
            </a:r>
            <a:r>
              <a:rPr lang="ru-RU" dirty="0"/>
              <a:t>Элементы поля - </a:t>
            </a:r>
            <a:r>
              <a:rPr lang="en-US" dirty="0"/>
              <a:t>email, password, </a:t>
            </a:r>
            <a:r>
              <a:rPr lang="en-US" dirty="0" err="1"/>
              <a:t>cofirm_password</a:t>
            </a:r>
            <a:r>
              <a:rPr lang="en-US" dirty="0"/>
              <a:t>, button OK, button Cancel</a:t>
            </a:r>
          </a:p>
          <a:p>
            <a:r>
              <a:rPr lang="en-US" dirty="0"/>
              <a:t>2. </a:t>
            </a:r>
            <a:r>
              <a:rPr lang="ru-RU" dirty="0"/>
              <a:t>Создать компонент - форму логин пользователя </a:t>
            </a:r>
            <a:r>
              <a:rPr lang="en-US" dirty="0"/>
              <a:t>components/forms/</a:t>
            </a:r>
            <a:r>
              <a:rPr lang="en-US" dirty="0" err="1"/>
              <a:t>LoginForm.js</a:t>
            </a:r>
            <a:endParaRPr lang="en-US" dirty="0"/>
          </a:p>
          <a:p>
            <a:r>
              <a:rPr lang="en-US" dirty="0"/>
              <a:t>  </a:t>
            </a:r>
            <a:r>
              <a:rPr lang="ru-RU" dirty="0"/>
              <a:t>Элементы поля - </a:t>
            </a:r>
            <a:r>
              <a:rPr lang="en-US" dirty="0"/>
              <a:t>email, password, button OK, button Cancel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Настроить </a:t>
            </a:r>
            <a:r>
              <a:rPr lang="en-US" b="1" dirty="0"/>
              <a:t>Mongo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10682</TotalTime>
  <Words>68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Courier New</vt:lpstr>
      <vt:lpstr>Verdana</vt:lpstr>
      <vt:lpstr>Wingdings 2</vt:lpstr>
      <vt:lpstr>Wingdings 3</vt:lpstr>
      <vt:lpstr>Тема1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Dmytro Pavlovskyi1</cp:lastModifiedBy>
  <cp:revision>947</cp:revision>
  <dcterms:modified xsi:type="dcterms:W3CDTF">2020-08-13T14:21:15Z</dcterms:modified>
</cp:coreProperties>
</file>