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358" r:id="rId2"/>
    <p:sldId id="359" r:id="rId3"/>
    <p:sldId id="360" r:id="rId4"/>
    <p:sldId id="361" r:id="rId5"/>
    <p:sldId id="3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4504" autoAdjust="0"/>
  </p:normalViewPr>
  <p:slideViewPr>
    <p:cSldViewPr>
      <p:cViewPr varScale="1">
        <p:scale>
          <a:sx n="107" d="100"/>
          <a:sy n="107" d="100"/>
        </p:scale>
        <p:origin x="6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9B11A-540A-284B-961B-2337C1EC3645}"/>
              </a:ext>
            </a:extLst>
          </p:cNvPr>
          <p:cNvSpPr txBox="1"/>
          <p:nvPr/>
        </p:nvSpPr>
        <p:spPr>
          <a:xfrm>
            <a:off x="792760" y="3013501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Mongo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3281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6EB4A5-D348-E544-95FB-63BD67FEB08F}"/>
              </a:ext>
            </a:extLst>
          </p:cNvPr>
          <p:cNvSpPr txBox="1"/>
          <p:nvPr/>
        </p:nvSpPr>
        <p:spPr>
          <a:xfrm>
            <a:off x="179512" y="116632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Скопировать папку </a:t>
            </a:r>
            <a:r>
              <a:rPr lang="en-US" b="1" dirty="0"/>
              <a:t>server</a:t>
            </a:r>
            <a:r>
              <a:rPr lang="en-US" dirty="0"/>
              <a:t> </a:t>
            </a:r>
            <a:r>
              <a:rPr lang="ru-RU" dirty="0"/>
              <a:t>на один уровень с </a:t>
            </a:r>
            <a:r>
              <a:rPr lang="en-US" b="1" dirty="0"/>
              <a:t>client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Для работы необходимо создать аккаунт на ресурсе </a:t>
            </a:r>
            <a:r>
              <a:rPr lang="en-US" b="1" dirty="0"/>
              <a:t>MongoDB Atlas</a:t>
            </a:r>
            <a:br>
              <a:rPr lang="en-US" dirty="0"/>
            </a:br>
            <a:r>
              <a:rPr lang="en-US" b="1" dirty="0"/>
              <a:t>https://</a:t>
            </a:r>
            <a:r>
              <a:rPr lang="en-US" b="1" dirty="0" err="1"/>
              <a:t>www.mongodb.com</a:t>
            </a:r>
            <a:r>
              <a:rPr lang="en-US" b="1" dirty="0"/>
              <a:t>/cloud/atlas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и создать на нем базу данных по имени </a:t>
            </a:r>
            <a:r>
              <a:rPr lang="en-US" b="1" dirty="0"/>
              <a:t>Films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В файле  </a:t>
            </a:r>
            <a:r>
              <a:rPr lang="en-US" b="1" dirty="0" err="1"/>
              <a:t>dev_films_cs</a:t>
            </a:r>
            <a:r>
              <a:rPr lang="en-US" b="1" dirty="0"/>
              <a:t>/server/</a:t>
            </a:r>
            <a:r>
              <a:rPr lang="en-US" b="1" dirty="0" err="1"/>
              <a:t>src</a:t>
            </a:r>
            <a:r>
              <a:rPr lang="en-US" b="1" dirty="0"/>
              <a:t>/.env </a:t>
            </a:r>
            <a:r>
              <a:rPr lang="ru-RU" dirty="0"/>
              <a:t>указать значение строки, полученное при</a:t>
            </a:r>
            <a:br>
              <a:rPr lang="ru-RU" dirty="0"/>
            </a:br>
            <a:r>
              <a:rPr lang="ru-RU" dirty="0"/>
              <a:t>создании базы данных  на </a:t>
            </a:r>
            <a:r>
              <a:rPr lang="en-US" b="1" dirty="0"/>
              <a:t>https://</a:t>
            </a:r>
            <a:r>
              <a:rPr lang="en-US" b="1" dirty="0" err="1"/>
              <a:t>www.mongodb.com</a:t>
            </a:r>
            <a:r>
              <a:rPr lang="en-US" b="1" dirty="0"/>
              <a:t>/cloud/atlas</a:t>
            </a:r>
            <a:br>
              <a:rPr lang="en-US" b="1" dirty="0"/>
            </a:br>
            <a:r>
              <a:rPr lang="en-US" b="1" dirty="0"/>
              <a:t>    DB_CONNECTION=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Для установки</a:t>
            </a:r>
            <a:br>
              <a:rPr lang="ru-RU" dirty="0"/>
            </a:br>
            <a:r>
              <a:rPr lang="ru-RU" dirty="0"/>
              <a:t>- в каталоге  </a:t>
            </a:r>
            <a:r>
              <a:rPr lang="en-US" b="1" dirty="0" err="1"/>
              <a:t>dev_films</a:t>
            </a:r>
            <a:r>
              <a:rPr lang="en-US" b="1" dirty="0"/>
              <a:t>  </a:t>
            </a:r>
            <a:r>
              <a:rPr lang="ru-RU" dirty="0"/>
              <a:t>открыть терминал и выполнить  команду</a:t>
            </a:r>
            <a:br>
              <a:rPr lang="ru-RU" dirty="0"/>
            </a:br>
            <a:r>
              <a:rPr lang="ru-RU" dirty="0"/>
              <a:t>  </a:t>
            </a:r>
            <a:r>
              <a:rPr lang="en-US" b="1" dirty="0" err="1"/>
              <a:t>npm</a:t>
            </a:r>
            <a:r>
              <a:rPr lang="en-US" b="1" dirty="0"/>
              <a:t> run setup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Запуск проекта</a:t>
            </a:r>
            <a:br>
              <a:rPr lang="ru-RU" dirty="0"/>
            </a:br>
            <a:r>
              <a:rPr lang="ru-RU" dirty="0"/>
              <a:t>в каталоге  </a:t>
            </a:r>
            <a:r>
              <a:rPr lang="en-US" b="1" dirty="0" err="1"/>
              <a:t>dev_films</a:t>
            </a:r>
            <a:r>
              <a:rPr lang="en-US" b="1" dirty="0"/>
              <a:t>  </a:t>
            </a:r>
            <a:r>
              <a:rPr lang="ru-RU" dirty="0"/>
              <a:t>выполнить  в терминале команду</a:t>
            </a:r>
            <a:br>
              <a:rPr lang="ru-RU" dirty="0"/>
            </a:br>
            <a:r>
              <a:rPr lang="ru-RU" dirty="0"/>
              <a:t>  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При успешной установке и старте при запросе на</a:t>
            </a:r>
            <a:br>
              <a:rPr lang="ru-RU" dirty="0"/>
            </a:br>
            <a:r>
              <a:rPr lang="en-US" b="1" dirty="0"/>
              <a:t>http://localhost:4000/</a:t>
            </a:r>
            <a:r>
              <a:rPr lang="en-US" b="1" dirty="0" err="1"/>
              <a:t>api</a:t>
            </a:r>
            <a:r>
              <a:rPr lang="en-US" b="1" dirty="0"/>
              <a:t>/test</a:t>
            </a:r>
            <a:br>
              <a:rPr lang="en-US" dirty="0"/>
            </a:br>
            <a:r>
              <a:rPr lang="ru-RU" dirty="0"/>
              <a:t>должно отдать ответ</a:t>
            </a:r>
            <a:br>
              <a:rPr lang="ru-RU" dirty="0"/>
            </a:br>
            <a:r>
              <a:rPr lang="ru-RU" b="1" dirty="0"/>
              <a:t>"</a:t>
            </a:r>
            <a:r>
              <a:rPr lang="en-US" b="1" dirty="0"/>
              <a:t>Hello from express"</a:t>
            </a:r>
          </a:p>
        </p:txBody>
      </p:sp>
    </p:spTree>
    <p:extLst>
      <p:ext uri="{BB962C8B-B14F-4D97-AF65-F5344CB8AC3E}">
        <p14:creationId xmlns:p14="http://schemas.microsoft.com/office/powerpoint/2010/main" val="301034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16A67-DB3B-D741-AF4D-12094C74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666"/>
            <a:ext cx="9144000" cy="40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1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963A1-F0C9-274C-AA81-068BC962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113"/>
            <a:ext cx="9144000" cy="42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752B4-8470-B341-9131-FD4A9A03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298"/>
            <a:ext cx="9144000" cy="53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20058</TotalTime>
  <Words>158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Courier New</vt:lpstr>
      <vt:lpstr>Verdana</vt:lpstr>
      <vt:lpstr>Wingdings 2</vt:lpstr>
      <vt:lpstr>Wingdings 3</vt:lpstr>
      <vt:lpstr>Тема1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962</cp:revision>
  <dcterms:modified xsi:type="dcterms:W3CDTF">2020-08-13T14:19:11Z</dcterms:modified>
</cp:coreProperties>
</file>