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65" r:id="rId5"/>
    <p:sldId id="266" r:id="rId6"/>
    <p:sldId id="270" r:id="rId7"/>
    <p:sldId id="267" r:id="rId8"/>
    <p:sldId id="268" r:id="rId9"/>
    <p:sldId id="269" r:id="rId10"/>
    <p:sldId id="271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6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AF891E-E818-40C5-8368-C3E17B3562D6}" type="datetime1">
              <a:rPr lang="pt-BR" smtClean="0"/>
              <a:t>19/11/2019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BAA5F0-9DFE-488C-95CE-3AEE8424798E}" type="datetime1">
              <a:rPr lang="pt-BR" smtClean="0"/>
              <a:t>19/11/2019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93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34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10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248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75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41EA7-5115-4A3F-9406-2DDBD4A93391}" type="datetime1">
              <a:rPr lang="pt-BR" smtClean="0"/>
              <a:t>19/11/2019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4A177E-D7DB-4726-AF1C-5571F0C65DC4}" type="datetime1">
              <a:rPr lang="pt-BR" smtClean="0"/>
              <a:t>19/11/2019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F277D8-A4B1-4467-9FF1-69EE907069E7}" type="datetime1">
              <a:rPr lang="pt-BR" smtClean="0"/>
              <a:t>19/11/2019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740199-15E3-4734-A68D-623E19EC7565}" type="datetime1">
              <a:rPr lang="pt-BR" smtClean="0"/>
              <a:t>19/11/2019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8E6542-C062-49C3-8A82-1192EE09ECB8}" type="datetime1">
              <a:rPr lang="pt-BR" smtClean="0"/>
              <a:t>19/11/2019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4D94C3-672B-4435-BBB8-34F56CAA0CF1}" type="datetime1">
              <a:rPr lang="pt-BR" smtClean="0"/>
              <a:t>19/11/2019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DB36F-BED2-4BB8-BFE1-9AB26CC4CCB8}" type="datetime1">
              <a:rPr lang="pt-BR" smtClean="0"/>
              <a:t>19/11/2019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69831-1247-4D59-B911-8994D0865FD5}" type="datetime1">
              <a:rPr lang="pt-BR" smtClean="0"/>
              <a:t>19/11/2019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48C2CA-9A29-4EFB-8680-4E84F390018B}" type="datetime1">
              <a:rPr lang="pt-BR" smtClean="0"/>
              <a:t>19/11/2019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231D99-18DA-45C3-9816-051F1BBD184F}" type="datetime1">
              <a:rPr lang="pt-BR" smtClean="0"/>
              <a:t>19/11/2019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00D4E8-51CA-492E-94A8-B4CECE785517}" type="datetime1">
              <a:rPr lang="pt-BR" smtClean="0"/>
              <a:t>19/11/2019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EDA88D-9610-4BF4-9A06-2052CF49471E}" type="datetime1">
              <a:rPr lang="pt-BR" smtClean="0"/>
              <a:t>19/11/2019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52DCF09-B88C-407B-9289-CAFBEBAE5E3E}" type="datetime1">
              <a:rPr lang="pt-BR" smtClean="0"/>
              <a:t>19/11/2019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Layout do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SOBRE O PROGRAMA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FUNÇÕES:</a:t>
            </a:r>
          </a:p>
          <a:p>
            <a:pPr lvl="1"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Mostrar:</a:t>
            </a:r>
          </a:p>
          <a:p>
            <a:pPr lvl="2"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 de ligação</a:t>
            </a:r>
          </a:p>
          <a:p>
            <a:pPr lvl="2"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Número de elétrons na camada de valência</a:t>
            </a:r>
          </a:p>
          <a:p>
            <a:pPr lvl="2" rtl="0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NOx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Fórmula molecular</a:t>
            </a:r>
          </a:p>
          <a:p>
            <a:pPr lvl="1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Calcular:</a:t>
            </a:r>
          </a:p>
          <a:p>
            <a:pPr lvl="2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Distância entre os átomos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584BA-4680-4501-8155-4BBA2B95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49027-9A57-4FC4-9325-14C8B636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4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 e Layout de Conteúdo com Gráfic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MOSTRAR TIPO DE LIGAÇÃO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0EE6FF-2976-4C4B-8269-CE8568DC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baseada no tipo de elemento (metal, ametal, gás nobre...)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/>
              <a:t>MOSTRAR CAMADA DE VALÊNCIA E NOX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4B4D489-6774-4269-A7D3-D6D07F1E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825625"/>
            <a:ext cx="9791700" cy="4351338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Funções baseada na distribuição eletrônica do átomo do elemento</a:t>
            </a:r>
          </a:p>
          <a:p>
            <a:pPr lvl="1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NOx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é informação tabelada a partir da distribuição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7BA70A-5533-4DE4-A402-BEB80557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5224859"/>
            <a:ext cx="8753475" cy="485775"/>
          </a:xfrm>
          <a:prstGeom prst="rect">
            <a:avLst/>
          </a:prstGeom>
        </p:spPr>
      </p:pic>
      <p:pic>
        <p:nvPicPr>
          <p:cNvPr id="10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6544D87-991D-4CB1-AA28-EB9320934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3429000"/>
            <a:ext cx="48387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MOSTRAR FÓRMULA MOLECULAR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C9979CD-E001-4150-A57E-2ACB13D7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825625"/>
            <a:ext cx="9791700" cy="4351338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baseada no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NOx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elementos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9346123-C843-4A05-86D7-F08DE9B87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639" y="2380370"/>
            <a:ext cx="3790951" cy="4112505"/>
          </a:xfrm>
          <a:prstGeom prst="rect">
            <a:avLst/>
          </a:prstGeom>
        </p:spPr>
      </p:pic>
      <p:pic>
        <p:nvPicPr>
          <p:cNvPr id="12" name="Imagem 1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46D3514-FC24-4A54-B4FA-4EB185937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05088"/>
            <a:ext cx="47339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F4E43-AD6E-4D8C-B305-781BEC2F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CÁLCULO DA DISTÂNCIA ENTRE OS ÁTOMOS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0D698-1538-4CFD-91EF-8636F7A75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baseada nos raios atômicos dos elementos</a:t>
            </a:r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CFE79422-FEAE-4256-BF70-6C4A9C7B9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124" y="2965723"/>
            <a:ext cx="5390854" cy="92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elo de design de capitão das nuve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227_TF03460508" id="{8066847A-F5EB-43A6-9763-1FF8E8A49B43}" vid="{0EE1E088-4F1D-44EF-B1BC-0288C2BA06B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0262f94-9f35-4ac3-9a90-690165a166b7"/>
    <ds:schemaRef ds:uri="http://schemas.openxmlformats.org/package/2006/metadata/core-properties"/>
    <ds:schemaRef ds:uri="a4f35948-e619-41b3-aa29-22878b09cfd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 de design de capitão das nuvens</Template>
  <TotalTime>41</TotalTime>
  <Words>101</Words>
  <Application>Microsoft Office PowerPoint</Application>
  <PresentationFormat>Widescreen</PresentationFormat>
  <Paragraphs>26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Modelo de design de capitão das nuvens</vt:lpstr>
      <vt:lpstr>Layout do título</vt:lpstr>
      <vt:lpstr>SOBRE O PROGRAMA</vt:lpstr>
      <vt:lpstr>BANCO DE DADOS</vt:lpstr>
      <vt:lpstr>MOSTRAR TIPO DE LIGAÇÃO</vt:lpstr>
      <vt:lpstr>MOSTRAR CAMADA DE VALÊNCIA E NOX</vt:lpstr>
      <vt:lpstr>MOSTRAR FÓRMULA MOLECULAR</vt:lpstr>
      <vt:lpstr>CÁLCULO DA DISTÂNCIA ENTRE OS ÁTOMOS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Sarah Borrete</dc:creator>
  <cp:lastModifiedBy>Sarah Borrete</cp:lastModifiedBy>
  <cp:revision>4</cp:revision>
  <dcterms:created xsi:type="dcterms:W3CDTF">2019-11-19T19:22:19Z</dcterms:created>
  <dcterms:modified xsi:type="dcterms:W3CDTF">2019-11-19T20:03:34Z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